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38.jpg" ContentType="image/jp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79" r:id="rId5"/>
  </p:sldMasterIdLst>
  <p:notesMasterIdLst>
    <p:notesMasterId r:id="rId14"/>
  </p:notesMasterIdLst>
  <p:sldIdLst>
    <p:sldId id="357" r:id="rId6"/>
    <p:sldId id="343" r:id="rId7"/>
    <p:sldId id="430" r:id="rId8"/>
    <p:sldId id="344" r:id="rId9"/>
    <p:sldId id="429" r:id="rId10"/>
    <p:sldId id="433" r:id="rId11"/>
    <p:sldId id="432" r:id="rId12"/>
    <p:sldId id="43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9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E36C33"/>
    <a:srgbClr val="202A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D33FB04-3CAA-4A20-B106-B22DC3D2F9EA}" v="10" dt="2026-06-15T19:47:22.324"/>
    <p1510:client id="{67252682-45FD-4439-98D2-3DCA388CEC31}" v="130" dt="2026-06-15T19:42:57.6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177" autoAdjust="0"/>
  </p:normalViewPr>
  <p:slideViewPr>
    <p:cSldViewPr snapToGrid="0" showGuides="1">
      <p:cViewPr varScale="1">
        <p:scale>
          <a:sx n="53" d="100"/>
          <a:sy n="53" d="100"/>
        </p:scale>
        <p:origin x="1176" y="36"/>
      </p:cViewPr>
      <p:guideLst>
        <p:guide orient="horz" pos="2160"/>
        <p:guide pos="3840"/>
        <p:guide pos="39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A0AAD-8A65-490C-A9DB-BB2B994A5210}" type="datetimeFigureOut">
              <a:rPr lang="en-GB" smtClean="0"/>
              <a:t>15/06/2026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6395BA-4AB7-439B-AD47-B33D25F5B1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0585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Aptos" panose="020B00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05BB7-6E21-4695-A8E9-5DFFD012EF6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891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1">
    <p:bg>
      <p:bgPr>
        <a:solidFill>
          <a:srgbClr val="2630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4466534"/>
            <a:ext cx="12191999" cy="1198800"/>
          </a:xfrm>
          <a:prstGeom prst="rect">
            <a:avLst/>
          </a:prstGeom>
          <a:solidFill>
            <a:srgbClr val="2630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7271" y="4721655"/>
            <a:ext cx="7316672" cy="778565"/>
          </a:xfrm>
        </p:spPr>
        <p:txBody>
          <a:bodyPr anchor="ctr"/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4" name="Picture 3" descr="RHUL_Master_logo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449" y="4467172"/>
            <a:ext cx="2397553" cy="1197524"/>
          </a:xfrm>
          <a:prstGeom prst="rect">
            <a:avLst/>
          </a:prstGeom>
        </p:spPr>
      </p:pic>
      <p:pic>
        <p:nvPicPr>
          <p:cNvPr id="7" name="Picture 6" descr="Music_Hall_Diagonal_6_long_lines_white-optimized1.png"/>
          <p:cNvPicPr>
            <a:picLocks noChangeAspect="1"/>
          </p:cNvPicPr>
          <p:nvPr/>
        </p:nvPicPr>
        <p:blipFill rotWithShape="1"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158702"/>
            <a:ext cx="12192000" cy="307832"/>
          </a:xfrm>
          <a:prstGeom prst="rect">
            <a:avLst/>
          </a:prstGeom>
        </p:spPr>
      </p:pic>
      <p:pic>
        <p:nvPicPr>
          <p:cNvPr id="11" name="Picture 10" descr="Music_Hall_Diagonal_6_long_lines_white-optimized1.png"/>
          <p:cNvPicPr>
            <a:picLocks noChangeAspect="1"/>
          </p:cNvPicPr>
          <p:nvPr/>
        </p:nvPicPr>
        <p:blipFill rotWithShape="1"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670454"/>
            <a:ext cx="12192000" cy="307832"/>
          </a:xfrm>
          <a:prstGeom prst="rect">
            <a:avLst/>
          </a:prstGeom>
        </p:spPr>
      </p:pic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059" y="0"/>
            <a:ext cx="12194117" cy="4152164"/>
          </a:xfrm>
          <a:noFill/>
        </p:spPr>
        <p:txBody>
          <a:bodyPr lIns="72000" tIns="72000"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5290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art Placeholder 4"/>
          <p:cNvSpPr>
            <a:spLocks noGrp="1"/>
          </p:cNvSpPr>
          <p:nvPr>
            <p:ph type="chart" sz="quarter" idx="11" hasCustomPrompt="1"/>
          </p:nvPr>
        </p:nvSpPr>
        <p:spPr>
          <a:xfrm>
            <a:off x="609600" y="1555750"/>
            <a:ext cx="10972800" cy="4476750"/>
          </a:xfrm>
        </p:spPr>
        <p:txBody>
          <a:bodyPr lIns="72000" tIns="72000"/>
          <a:lstStyle>
            <a:lvl1pPr>
              <a:defRPr sz="1800">
                <a:latin typeface="+mj-lt"/>
              </a:defRPr>
            </a:lvl1pPr>
          </a:lstStyle>
          <a:p>
            <a:r>
              <a:rPr lang="en-GB" sz="2600" b="0" i="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Chart/graph</a:t>
            </a:r>
            <a:endParaRPr lang="en-GB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609601" y="428515"/>
            <a:ext cx="8728079" cy="92213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022017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6484937" cy="170656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0BCB5FA7-C413-09E2-E172-9121934D7B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978770"/>
            <a:ext cx="2438400" cy="2682875"/>
          </a:xfrm>
          <a:noFill/>
        </p:spPr>
        <p:txBody>
          <a:bodyPr/>
          <a:lstStyle/>
          <a:p>
            <a:endParaRPr lang="en-GB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6FE4526B-691D-4005-07EF-F79B287AAD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38399" y="2958259"/>
            <a:ext cx="2438400" cy="2682875"/>
          </a:xfrm>
          <a:noFill/>
        </p:spPr>
        <p:txBody>
          <a:bodyPr/>
          <a:lstStyle/>
          <a:p>
            <a:endParaRPr lang="en-GB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193302D3-57A1-C010-581C-BB2365CE9D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76800" y="1999625"/>
            <a:ext cx="2438400" cy="2682875"/>
          </a:xfrm>
          <a:noFill/>
        </p:spPr>
        <p:txBody>
          <a:bodyPr/>
          <a:lstStyle/>
          <a:p>
            <a:endParaRPr lang="en-GB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A11DD3FD-E7F4-15C2-0785-5900190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199" y="2979114"/>
            <a:ext cx="2438400" cy="2682875"/>
          </a:xfrm>
          <a:noFill/>
        </p:spPr>
        <p:txBody>
          <a:bodyPr/>
          <a:lstStyle/>
          <a:p>
            <a:endParaRPr lang="en-GB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A69A4838-E065-60A7-D7EB-4B25004798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53600" y="2005230"/>
            <a:ext cx="2438400" cy="2682875"/>
          </a:xfrm>
          <a:noFill/>
        </p:spPr>
        <p:txBody>
          <a:bodyPr/>
          <a:lstStyle/>
          <a:p>
            <a:endParaRPr lang="en-GB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3B476FBA-5C07-5837-3E16-78D5D3D760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4666694"/>
            <a:ext cx="2438400" cy="1315559"/>
          </a:xfrm>
          <a:noFill/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7BE1A3A5-F239-2241-F355-B1782B7936D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38397" y="5661989"/>
            <a:ext cx="2438400" cy="1196011"/>
          </a:xfrm>
          <a:noFill/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73DDFD34-0616-B40A-3D61-E633225511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76794" y="4688105"/>
            <a:ext cx="2438400" cy="1315559"/>
          </a:xfrm>
          <a:noFill/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CD7858F2-1975-FDBB-24B2-44B39CD0C62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315191" y="5683400"/>
            <a:ext cx="2438400" cy="1196011"/>
          </a:xfrm>
          <a:noFill/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FB1E5274-F51F-221F-94F0-F8DA938A626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53585" y="4688105"/>
            <a:ext cx="2438400" cy="1315559"/>
          </a:xfrm>
          <a:noFill/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588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 Placeholder 25">
            <a:extLst>
              <a:ext uri="{FF2B5EF4-FFF2-40B4-BE49-F238E27FC236}">
                <a16:creationId xmlns:a16="http://schemas.microsoft.com/office/drawing/2014/main" id="{51D30F71-C54E-6C1C-F27A-B748CC647B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031626" y="2060575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6484937" cy="17065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0BCB5FA7-C413-09E2-E172-9121934D7B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61" y="2060575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56" name="Text Placeholder 25">
            <a:extLst>
              <a:ext uri="{FF2B5EF4-FFF2-40B4-BE49-F238E27FC236}">
                <a16:creationId xmlns:a16="http://schemas.microsoft.com/office/drawing/2014/main" id="{8BF5038A-1782-9B6D-7B6D-B3AB314DD0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-561" y="3859777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67" name="Picture Placeholder 8">
            <a:extLst>
              <a:ext uri="{FF2B5EF4-FFF2-40B4-BE49-F238E27FC236}">
                <a16:creationId xmlns:a16="http://schemas.microsoft.com/office/drawing/2014/main" id="{8C738E92-8063-E9CF-56E0-FCC65E0DAA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030694" y="3859777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69" name="Picture Placeholder 8">
            <a:extLst>
              <a:ext uri="{FF2B5EF4-FFF2-40B4-BE49-F238E27FC236}">
                <a16:creationId xmlns:a16="http://schemas.microsoft.com/office/drawing/2014/main" id="{11BCAF02-79C2-35A5-E3B1-4308EDB1307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63813" y="2060575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70" name="Text Placeholder 25">
            <a:extLst>
              <a:ext uri="{FF2B5EF4-FFF2-40B4-BE49-F238E27FC236}">
                <a16:creationId xmlns:a16="http://schemas.microsoft.com/office/drawing/2014/main" id="{47336998-4B91-B50D-0A31-F26D0D17F4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061949" y="3859777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79" name="Text Placeholder 25">
            <a:extLst>
              <a:ext uri="{FF2B5EF4-FFF2-40B4-BE49-F238E27FC236}">
                <a16:creationId xmlns:a16="http://schemas.microsoft.com/office/drawing/2014/main" id="{929F931F-1B5E-877E-BD84-6C0B43101D7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96000" y="2060575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80" name="Picture Placeholder 8">
            <a:extLst>
              <a:ext uri="{FF2B5EF4-FFF2-40B4-BE49-F238E27FC236}">
                <a16:creationId xmlns:a16="http://schemas.microsoft.com/office/drawing/2014/main" id="{CC825CFF-4999-CBFD-B01F-EB425C06A8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093204" y="3859777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81" name="Picture Placeholder 8">
            <a:extLst>
              <a:ext uri="{FF2B5EF4-FFF2-40B4-BE49-F238E27FC236}">
                <a16:creationId xmlns:a16="http://schemas.microsoft.com/office/drawing/2014/main" id="{1BE0DECC-6B73-A867-C2AE-99F36039AFF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28187" y="2060575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82" name="Text Placeholder 25">
            <a:extLst>
              <a:ext uri="{FF2B5EF4-FFF2-40B4-BE49-F238E27FC236}">
                <a16:creationId xmlns:a16="http://schemas.microsoft.com/office/drawing/2014/main" id="{D0EA57A7-9FCF-27C1-0DD3-EEA61E50D6D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24459" y="3859777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83" name="Text Placeholder 25">
            <a:extLst>
              <a:ext uri="{FF2B5EF4-FFF2-40B4-BE49-F238E27FC236}">
                <a16:creationId xmlns:a16="http://schemas.microsoft.com/office/drawing/2014/main" id="{978B7526-38CE-5AB8-1AE0-E239671E7D6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0160373" y="2060575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84" name="Picture Placeholder 8">
            <a:extLst>
              <a:ext uri="{FF2B5EF4-FFF2-40B4-BE49-F238E27FC236}">
                <a16:creationId xmlns:a16="http://schemas.microsoft.com/office/drawing/2014/main" id="{57E472FA-913B-E839-413C-81AEB51F5D4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155714" y="3859777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pic>
        <p:nvPicPr>
          <p:cNvPr id="3" name="Picture 2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E7ACF80F-BB76-95B6-253F-350685A525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86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6484937" cy="17065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0BCB5FA7-C413-09E2-E172-9121934D7B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06855" y="0"/>
            <a:ext cx="2785706" cy="2469857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56" name="Text Placeholder 25">
            <a:extLst>
              <a:ext uri="{FF2B5EF4-FFF2-40B4-BE49-F238E27FC236}">
                <a16:creationId xmlns:a16="http://schemas.microsoft.com/office/drawing/2014/main" id="{8BF5038A-1782-9B6D-7B6D-B3AB314DD0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21149" y="12681"/>
            <a:ext cx="2785706" cy="2457176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B8E4736B-E20A-2F1C-D02F-E31E6AA7480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785145" y="2060575"/>
            <a:ext cx="2785706" cy="2469857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F07F5175-A12E-2102-22F6-8E4D8FAC03F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85706" y="4535469"/>
            <a:ext cx="2785706" cy="1954232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pic>
        <p:nvPicPr>
          <p:cNvPr id="5" name="Picture 4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B50EF1A3-E356-E637-E6D8-A849C1AC3C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81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1520824"/>
            <a:ext cx="3703638" cy="5365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cap="none" baseline="0"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4" y="2057400"/>
            <a:ext cx="3703638" cy="44323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6E377EC-2C1B-480A-8120-A2235486DE9F}" type="datetime1">
              <a:rPr lang="en-GB" smtClean="0"/>
              <a:t>15/06/2026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E004CAD9-4097-C813-C753-45939A7C7F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46563" y="1405089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31D0D629-8385-5F79-331D-A8D0E045142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51801" y="1405089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2377821D-6980-70BA-5B47-1F98E1AFD6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46563" y="3948264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31BB1B63-009C-B139-2D7B-21C81DA830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51801" y="3948264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75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1520824"/>
            <a:ext cx="3703638" cy="5365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cap="none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4" y="2057400"/>
            <a:ext cx="3703638" cy="44323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6E377EC-2C1B-480A-8120-A2235486DE9F}" type="datetime1">
              <a:rPr lang="en-GB" smtClean="0"/>
              <a:t>15/06/2026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E004CAD9-4097-C813-C753-45939A7C7F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46563" y="1405089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31D0D629-8385-5F79-331D-A8D0E045142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51801" y="1405089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2377821D-6980-70BA-5B47-1F98E1AFD6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46563" y="3948264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31BB1B63-009C-B139-2D7B-21C81DA830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51801" y="3948264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pic>
        <p:nvPicPr>
          <p:cNvPr id="3" name="Picture 2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56ADAD8D-1673-CBD7-E44A-E76AEBBE85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536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lain conte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1520825"/>
            <a:ext cx="11522075" cy="49688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E8173C2-EF27-4EB2-8E40-128AEA37C3A6}" type="datetime1">
              <a:rPr lang="en-GB" smtClean="0"/>
              <a:t>15/06/2026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19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lain content Tex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54F421-ACAB-380B-C1A9-A5CD24FF5F9B}"/>
              </a:ext>
            </a:extLst>
          </p:cNvPr>
          <p:cNvSpPr/>
          <p:nvPr userDrawn="1"/>
        </p:nvSpPr>
        <p:spPr>
          <a:xfrm>
            <a:off x="0" y="0"/>
            <a:ext cx="55387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260351"/>
            <a:ext cx="4756150" cy="115252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4" y="1520825"/>
            <a:ext cx="4756150" cy="49688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337A59E4-DE74-47D4-BB37-2A859E53EC47}" type="datetime1">
              <a:rPr lang="en-GB" smtClean="0"/>
              <a:t>15/06/2026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56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lain content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1520825"/>
            <a:ext cx="11522075" cy="4968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263332-29FB-4984-8F1D-643FC3AA5822}" type="datetime1">
              <a:rPr lang="en-GB" smtClean="0"/>
              <a:t>15/06/2026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" name="Picture 2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E3A0D8C0-A39D-58BE-684A-FC8231304B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90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lain content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260351"/>
            <a:ext cx="6209174" cy="1152524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1520825"/>
            <a:ext cx="6209175" cy="49688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4263332-29FB-4984-8F1D-643FC3AA5822}" type="datetime1">
              <a:rPr lang="en-GB" smtClean="0"/>
              <a:t>15/06/2026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Picture Placeholder 20">
            <a:extLst>
              <a:ext uri="{FF2B5EF4-FFF2-40B4-BE49-F238E27FC236}">
                <a16:creationId xmlns:a16="http://schemas.microsoft.com/office/drawing/2014/main" id="{C299853A-C3BA-2431-ECC5-400681712AF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85574" y="833100"/>
            <a:ext cx="5115600" cy="51156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pic>
        <p:nvPicPr>
          <p:cNvPr id="8" name="Picture 7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0C4BBF07-BC4B-6D8E-0DA2-FDF8001C45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08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F90A2D-8A60-E4A6-63FC-3DE66CB756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462" y="1520825"/>
            <a:ext cx="5616574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FEE430-E335-7589-9F9A-1C79EE061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462" y="2205037"/>
            <a:ext cx="5616576" cy="42846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ECB-5E1B-42B6-A7E5-B17C75A907F4}" type="datetime1">
              <a:rPr lang="en-GB" smtClean="0"/>
              <a:t>15/06/2026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18298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page bullet &amp; d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1" hasCustomPrompt="1"/>
          </p:nvPr>
        </p:nvSpPr>
        <p:spPr>
          <a:xfrm>
            <a:off x="617428" y="1557211"/>
            <a:ext cx="10972800" cy="4525963"/>
          </a:xfrm>
        </p:spPr>
        <p:txBody>
          <a:bodyPr/>
          <a:lstStyle>
            <a:lvl1pPr marL="266700" indent="-266700">
              <a:buFont typeface="Arial"/>
              <a:buChar char="•"/>
              <a:defRPr sz="2800">
                <a:latin typeface="Corbel"/>
                <a:cs typeface="Corbel"/>
              </a:defRPr>
            </a:lvl1pPr>
            <a:lvl2pPr marL="612000" indent="-288000" algn="l">
              <a:buClr>
                <a:srgbClr val="FF6600"/>
              </a:buClr>
              <a:buFont typeface="Corbel" panose="020B0503020204020204" pitchFamily="34" charset="0"/>
              <a:buChar char="−"/>
              <a:defRPr sz="2400">
                <a:latin typeface="Corbel"/>
                <a:cs typeface="Corbel"/>
              </a:defRPr>
            </a:lvl2pPr>
            <a:lvl3pPr marL="813600" indent="-234000">
              <a:buFont typeface="Arial"/>
              <a:buChar char="•"/>
              <a:defRPr sz="2000">
                <a:latin typeface="Corbel"/>
                <a:cs typeface="Corbel"/>
              </a:defRPr>
            </a:lvl3pPr>
          </a:lstStyle>
          <a:p>
            <a:pPr lvl="0"/>
            <a:r>
              <a:rPr lang="en-US" dirty="0"/>
              <a:t>Click to edit Master text styles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6940311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mparis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360700-DC26-8D2A-3745-F728910087B4}"/>
              </a:ext>
            </a:extLst>
          </p:cNvPr>
          <p:cNvSpPr/>
          <p:nvPr userDrawn="1"/>
        </p:nvSpPr>
        <p:spPr>
          <a:xfrm>
            <a:off x="0" y="0"/>
            <a:ext cx="8153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520825"/>
            <a:ext cx="7663939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3" y="2205037"/>
            <a:ext cx="7663939" cy="42846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ED310-CEC4-4505-884D-0E0099E3ADEA}" type="datetime1">
              <a:rPr lang="en-GB" smtClean="0"/>
              <a:t>15/06/2026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7663940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B6D0DE3-09DF-8291-86A9-382A31FD91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47071" y="1520824"/>
            <a:ext cx="3509963" cy="539750"/>
          </a:xfrm>
        </p:spPr>
        <p:txBody>
          <a:bodyPr anchor="t" anchorCtr="0"/>
          <a:lstStyle>
            <a:lvl1pPr marL="0" indent="0">
              <a:buNone/>
              <a:defRPr sz="2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0FF1D3C-B79E-2040-1B7A-BD2247CC03E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7071" y="2205038"/>
            <a:ext cx="3509965" cy="42846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056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360700-DC26-8D2A-3745-F728910087B4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C22EB-F023-465B-8A62-521389E52661}" type="datetime1">
              <a:rPr lang="en-GB" smtClean="0"/>
              <a:t>15/06/2026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B6D0DE3-09DF-8291-86A9-382A31FD91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0463" y="1520824"/>
            <a:ext cx="5616571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0FF1D3C-B79E-2040-1B7A-BD2247CC03E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40463" y="2205038"/>
            <a:ext cx="5616574" cy="4284662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2009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F91974-D331-8167-AEC1-D0D8A1BB1231}"/>
              </a:ext>
            </a:extLst>
          </p:cNvPr>
          <p:cNvSpPr/>
          <p:nvPr userDrawn="1"/>
        </p:nvSpPr>
        <p:spPr>
          <a:xfrm>
            <a:off x="0" y="0"/>
            <a:ext cx="59515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516437-9173-4E68-B5B0-0AF4F515281D}" type="datetime1">
              <a:rPr lang="en-GB" smtClean="0"/>
              <a:t>15/06/2026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3" name="Picture Placeholder 20">
            <a:extLst>
              <a:ext uri="{FF2B5EF4-FFF2-40B4-BE49-F238E27FC236}">
                <a16:creationId xmlns:a16="http://schemas.microsoft.com/office/drawing/2014/main" id="{E68E1E77-DAE4-35E9-4641-E3EEE63579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57558" y="997692"/>
            <a:ext cx="5115600" cy="51156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pic>
        <p:nvPicPr>
          <p:cNvPr id="5" name="Picture 4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8D3DC843-9B49-A1C9-5342-16112B751F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84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F91974-D331-8167-AEC1-D0D8A1BB1231}"/>
              </a:ext>
            </a:extLst>
          </p:cNvPr>
          <p:cNvSpPr/>
          <p:nvPr userDrawn="1"/>
        </p:nvSpPr>
        <p:spPr>
          <a:xfrm>
            <a:off x="5951538" y="0"/>
            <a:ext cx="624046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07852" y="1520825"/>
            <a:ext cx="564918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7852" y="2205037"/>
            <a:ext cx="564918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1FEC8-7BC9-4753-8D34-5ADAA44151DB}" type="datetime1">
              <a:rPr lang="en-GB" smtClean="0"/>
              <a:t>15/06/2026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7853" y="260351"/>
            <a:ext cx="564918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5" name="object 538">
            <a:extLst>
              <a:ext uri="{FF2B5EF4-FFF2-40B4-BE49-F238E27FC236}">
                <a16:creationId xmlns:a16="http://schemas.microsoft.com/office/drawing/2014/main" id="{5A53DEC7-B0E4-3408-1568-5B46928F9D42}"/>
              </a:ext>
            </a:extLst>
          </p:cNvPr>
          <p:cNvSpPr/>
          <p:nvPr userDrawn="1"/>
        </p:nvSpPr>
        <p:spPr>
          <a:xfrm>
            <a:off x="224052" y="618614"/>
            <a:ext cx="5535134" cy="5535134"/>
          </a:xfrm>
          <a:custGeom>
            <a:avLst/>
            <a:gdLst/>
            <a:ahLst/>
            <a:cxnLst/>
            <a:rect l="l" t="t" r="r" b="b"/>
            <a:pathLst>
              <a:path w="1998979" h="1998979">
                <a:moveTo>
                  <a:pt x="999477" y="0"/>
                </a:moveTo>
                <a:lnTo>
                  <a:pt x="933364" y="54647"/>
                </a:lnTo>
                <a:lnTo>
                  <a:pt x="860287" y="9737"/>
                </a:lnTo>
                <a:lnTo>
                  <a:pt x="802425" y="73076"/>
                </a:lnTo>
                <a:lnTo>
                  <a:pt x="723820" y="38752"/>
                </a:lnTo>
                <a:lnTo>
                  <a:pt x="675319" y="109535"/>
                </a:lnTo>
                <a:lnTo>
                  <a:pt x="592704" y="86510"/>
                </a:lnTo>
                <a:lnTo>
                  <a:pt x="554527" y="163345"/>
                </a:lnTo>
                <a:lnTo>
                  <a:pt x="469514" y="152047"/>
                </a:lnTo>
                <a:lnTo>
                  <a:pt x="442394" y="233469"/>
                </a:lnTo>
                <a:lnTo>
                  <a:pt x="356638" y="234097"/>
                </a:lnTo>
                <a:lnTo>
                  <a:pt x="341099" y="318503"/>
                </a:lnTo>
                <a:lnTo>
                  <a:pt x="256274" y="331099"/>
                </a:lnTo>
                <a:lnTo>
                  <a:pt x="252631" y="416835"/>
                </a:lnTo>
                <a:lnTo>
                  <a:pt x="170371" y="441106"/>
                </a:lnTo>
                <a:lnTo>
                  <a:pt x="178685" y="526507"/>
                </a:lnTo>
                <a:lnTo>
                  <a:pt x="100604" y="562014"/>
                </a:lnTo>
                <a:lnTo>
                  <a:pt x="120729" y="645435"/>
                </a:lnTo>
                <a:lnTo>
                  <a:pt x="48344" y="691465"/>
                </a:lnTo>
                <a:lnTo>
                  <a:pt x="79861" y="771264"/>
                </a:lnTo>
                <a:lnTo>
                  <a:pt x="14585" y="826917"/>
                </a:lnTo>
                <a:lnTo>
                  <a:pt x="56898" y="901564"/>
                </a:lnTo>
                <a:lnTo>
                  <a:pt x="0" y="965771"/>
                </a:lnTo>
                <a:lnTo>
                  <a:pt x="52291" y="1033790"/>
                </a:lnTo>
                <a:lnTo>
                  <a:pt x="4868" y="1105296"/>
                </a:lnTo>
                <a:lnTo>
                  <a:pt x="66113" y="1165378"/>
                </a:lnTo>
                <a:lnTo>
                  <a:pt x="29098" y="1242778"/>
                </a:lnTo>
                <a:lnTo>
                  <a:pt x="98101" y="1293751"/>
                </a:lnTo>
                <a:lnTo>
                  <a:pt x="72217" y="1375549"/>
                </a:lnTo>
                <a:lnTo>
                  <a:pt x="147629" y="1416407"/>
                </a:lnTo>
                <a:lnTo>
                  <a:pt x="133378" y="1501043"/>
                </a:lnTo>
                <a:lnTo>
                  <a:pt x="213742" y="1531000"/>
                </a:lnTo>
                <a:lnTo>
                  <a:pt x="211396" y="1616767"/>
                </a:lnTo>
                <a:lnTo>
                  <a:pt x="295153" y="1635259"/>
                </a:lnTo>
                <a:lnTo>
                  <a:pt x="304765" y="1720533"/>
                </a:lnTo>
                <a:lnTo>
                  <a:pt x="390260" y="1727162"/>
                </a:lnTo>
                <a:lnTo>
                  <a:pt x="411641" y="1810279"/>
                </a:lnTo>
                <a:lnTo>
                  <a:pt x="497241" y="1804939"/>
                </a:lnTo>
                <a:lnTo>
                  <a:pt x="529962" y="1884246"/>
                </a:lnTo>
                <a:lnTo>
                  <a:pt x="613991" y="1867053"/>
                </a:lnTo>
                <a:lnTo>
                  <a:pt x="657425" y="1941040"/>
                </a:lnTo>
                <a:lnTo>
                  <a:pt x="738239" y="1912308"/>
                </a:lnTo>
                <a:lnTo>
                  <a:pt x="791546" y="1979510"/>
                </a:lnTo>
                <a:lnTo>
                  <a:pt x="867575" y="1939815"/>
                </a:lnTo>
                <a:lnTo>
                  <a:pt x="929720" y="1998954"/>
                </a:lnTo>
                <a:lnTo>
                  <a:pt x="999477" y="1949040"/>
                </a:lnTo>
                <a:lnTo>
                  <a:pt x="1069244" y="1998954"/>
                </a:lnTo>
                <a:lnTo>
                  <a:pt x="1131379" y="1939815"/>
                </a:lnTo>
                <a:lnTo>
                  <a:pt x="1207408" y="1979510"/>
                </a:lnTo>
                <a:lnTo>
                  <a:pt x="1260715" y="1912308"/>
                </a:lnTo>
                <a:lnTo>
                  <a:pt x="1341529" y="1941040"/>
                </a:lnTo>
                <a:lnTo>
                  <a:pt x="1384973" y="1867053"/>
                </a:lnTo>
                <a:lnTo>
                  <a:pt x="1468991" y="1884246"/>
                </a:lnTo>
                <a:lnTo>
                  <a:pt x="1501713" y="1804939"/>
                </a:lnTo>
                <a:lnTo>
                  <a:pt x="1587312" y="1810279"/>
                </a:lnTo>
                <a:lnTo>
                  <a:pt x="1608694" y="1727162"/>
                </a:lnTo>
                <a:lnTo>
                  <a:pt x="1694199" y="1720533"/>
                </a:lnTo>
                <a:lnTo>
                  <a:pt x="1703801" y="1635259"/>
                </a:lnTo>
                <a:lnTo>
                  <a:pt x="1787558" y="1616767"/>
                </a:lnTo>
                <a:lnTo>
                  <a:pt x="1785212" y="1531000"/>
                </a:lnTo>
                <a:lnTo>
                  <a:pt x="1865576" y="1501043"/>
                </a:lnTo>
                <a:lnTo>
                  <a:pt x="1851325" y="1416407"/>
                </a:lnTo>
                <a:lnTo>
                  <a:pt x="1926737" y="1375549"/>
                </a:lnTo>
                <a:lnTo>
                  <a:pt x="1900853" y="1293751"/>
                </a:lnTo>
                <a:lnTo>
                  <a:pt x="1969856" y="1242778"/>
                </a:lnTo>
                <a:lnTo>
                  <a:pt x="1932841" y="1165378"/>
                </a:lnTo>
                <a:lnTo>
                  <a:pt x="1994085" y="1105296"/>
                </a:lnTo>
                <a:lnTo>
                  <a:pt x="1946663" y="1033790"/>
                </a:lnTo>
                <a:lnTo>
                  <a:pt x="1998954" y="965771"/>
                </a:lnTo>
                <a:lnTo>
                  <a:pt x="1942056" y="901564"/>
                </a:lnTo>
                <a:lnTo>
                  <a:pt x="1984368" y="826917"/>
                </a:lnTo>
                <a:lnTo>
                  <a:pt x="1919093" y="771264"/>
                </a:lnTo>
                <a:lnTo>
                  <a:pt x="1950610" y="691465"/>
                </a:lnTo>
                <a:lnTo>
                  <a:pt x="1878236" y="645435"/>
                </a:lnTo>
                <a:lnTo>
                  <a:pt x="1898350" y="562014"/>
                </a:lnTo>
                <a:lnTo>
                  <a:pt x="1820269" y="526507"/>
                </a:lnTo>
                <a:lnTo>
                  <a:pt x="1828583" y="441106"/>
                </a:lnTo>
                <a:lnTo>
                  <a:pt x="1746323" y="416835"/>
                </a:lnTo>
                <a:lnTo>
                  <a:pt x="1742690" y="331099"/>
                </a:lnTo>
                <a:lnTo>
                  <a:pt x="1657855" y="318503"/>
                </a:lnTo>
                <a:lnTo>
                  <a:pt x="1642316" y="234097"/>
                </a:lnTo>
                <a:lnTo>
                  <a:pt x="1556559" y="233469"/>
                </a:lnTo>
                <a:lnTo>
                  <a:pt x="1529440" y="152047"/>
                </a:lnTo>
                <a:lnTo>
                  <a:pt x="1444427" y="163345"/>
                </a:lnTo>
                <a:lnTo>
                  <a:pt x="1406250" y="86510"/>
                </a:lnTo>
                <a:lnTo>
                  <a:pt x="1323635" y="109535"/>
                </a:lnTo>
                <a:lnTo>
                  <a:pt x="1275133" y="38752"/>
                </a:lnTo>
                <a:lnTo>
                  <a:pt x="1196529" y="73076"/>
                </a:lnTo>
                <a:lnTo>
                  <a:pt x="1138666" y="9737"/>
                </a:lnTo>
                <a:lnTo>
                  <a:pt x="1065590" y="54647"/>
                </a:lnTo>
                <a:lnTo>
                  <a:pt x="999477" y="0"/>
                </a:lnTo>
                <a:close/>
              </a:path>
            </a:pathLst>
          </a:custGeom>
          <a:solidFill>
            <a:srgbClr val="1FD7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EFFD9A33-C376-4A71-9611-91018A8BA1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65448" y="989949"/>
            <a:ext cx="4433418" cy="4794211"/>
          </a:xfrm>
          <a:custGeom>
            <a:avLst/>
            <a:gdLst>
              <a:gd name="connsiteX0" fmla="*/ 1271999 w 4433418"/>
              <a:gd name="connsiteY0" fmla="*/ 0 h 4794211"/>
              <a:gd name="connsiteX1" fmla="*/ 4433418 w 4433418"/>
              <a:gd name="connsiteY1" fmla="*/ 0 h 4794211"/>
              <a:gd name="connsiteX2" fmla="*/ 4433418 w 4433418"/>
              <a:gd name="connsiteY2" fmla="*/ 203391 h 4794211"/>
              <a:gd name="connsiteX3" fmla="*/ 4433418 w 4433418"/>
              <a:gd name="connsiteY3" fmla="*/ 1423736 h 4794211"/>
              <a:gd name="connsiteX4" fmla="*/ 4433418 w 4433418"/>
              <a:gd name="connsiteY4" fmla="*/ 3370476 h 4794211"/>
              <a:gd name="connsiteX5" fmla="*/ 4251530 w 4433418"/>
              <a:gd name="connsiteY5" fmla="*/ 3370476 h 4794211"/>
              <a:gd name="connsiteX6" fmla="*/ 4251530 w 4433418"/>
              <a:gd name="connsiteY6" fmla="*/ 3573867 h 4794211"/>
              <a:gd name="connsiteX7" fmla="*/ 4069603 w 4433418"/>
              <a:gd name="connsiteY7" fmla="*/ 3573867 h 4794211"/>
              <a:gd name="connsiteX8" fmla="*/ 4069603 w 4433418"/>
              <a:gd name="connsiteY8" fmla="*/ 3777257 h 4794211"/>
              <a:gd name="connsiteX9" fmla="*/ 3887715 w 4433418"/>
              <a:gd name="connsiteY9" fmla="*/ 3777257 h 4794211"/>
              <a:gd name="connsiteX10" fmla="*/ 3887715 w 4433418"/>
              <a:gd name="connsiteY10" fmla="*/ 3980648 h 4794211"/>
              <a:gd name="connsiteX11" fmla="*/ 3705824 w 4433418"/>
              <a:gd name="connsiteY11" fmla="*/ 3980648 h 4794211"/>
              <a:gd name="connsiteX12" fmla="*/ 3705824 w 4433418"/>
              <a:gd name="connsiteY12" fmla="*/ 4184039 h 4794211"/>
              <a:gd name="connsiteX13" fmla="*/ 3523937 w 4433418"/>
              <a:gd name="connsiteY13" fmla="*/ 4184039 h 4794211"/>
              <a:gd name="connsiteX14" fmla="*/ 3523937 w 4433418"/>
              <a:gd name="connsiteY14" fmla="*/ 4387430 h 4794211"/>
              <a:gd name="connsiteX15" fmla="*/ 3342046 w 4433418"/>
              <a:gd name="connsiteY15" fmla="*/ 4387430 h 4794211"/>
              <a:gd name="connsiteX16" fmla="*/ 3342046 w 4433418"/>
              <a:gd name="connsiteY16" fmla="*/ 4590820 h 4794211"/>
              <a:gd name="connsiteX17" fmla="*/ 3160156 w 4433418"/>
              <a:gd name="connsiteY17" fmla="*/ 4590820 h 4794211"/>
              <a:gd name="connsiteX18" fmla="*/ 3160156 w 4433418"/>
              <a:gd name="connsiteY18" fmla="*/ 4794211 h 4794211"/>
              <a:gd name="connsiteX19" fmla="*/ 0 w 4433418"/>
              <a:gd name="connsiteY19" fmla="*/ 4794211 h 4794211"/>
              <a:gd name="connsiteX20" fmla="*/ 0 w 4433418"/>
              <a:gd name="connsiteY20" fmla="*/ 1423736 h 4794211"/>
              <a:gd name="connsiteX21" fmla="*/ 180664 w 4433418"/>
              <a:gd name="connsiteY21" fmla="*/ 1423736 h 4794211"/>
              <a:gd name="connsiteX22" fmla="*/ 180664 w 4433418"/>
              <a:gd name="connsiteY22" fmla="*/ 1220345 h 4794211"/>
              <a:gd name="connsiteX23" fmla="*/ 362552 w 4433418"/>
              <a:gd name="connsiteY23" fmla="*/ 1220345 h 4794211"/>
              <a:gd name="connsiteX24" fmla="*/ 362552 w 4433418"/>
              <a:gd name="connsiteY24" fmla="*/ 1016954 h 4794211"/>
              <a:gd name="connsiteX25" fmla="*/ 544442 w 4433418"/>
              <a:gd name="connsiteY25" fmla="*/ 1016954 h 4794211"/>
              <a:gd name="connsiteX26" fmla="*/ 544442 w 4433418"/>
              <a:gd name="connsiteY26" fmla="*/ 813563 h 4794211"/>
              <a:gd name="connsiteX27" fmla="*/ 726333 w 4433418"/>
              <a:gd name="connsiteY27" fmla="*/ 813563 h 4794211"/>
              <a:gd name="connsiteX28" fmla="*/ 726333 w 4433418"/>
              <a:gd name="connsiteY28" fmla="*/ 610172 h 4794211"/>
              <a:gd name="connsiteX29" fmla="*/ 908221 w 4433418"/>
              <a:gd name="connsiteY29" fmla="*/ 610172 h 4794211"/>
              <a:gd name="connsiteX30" fmla="*/ 908221 w 4433418"/>
              <a:gd name="connsiteY30" fmla="*/ 406782 h 4794211"/>
              <a:gd name="connsiteX31" fmla="*/ 1090111 w 4433418"/>
              <a:gd name="connsiteY31" fmla="*/ 406782 h 4794211"/>
              <a:gd name="connsiteX32" fmla="*/ 1090111 w 4433418"/>
              <a:gd name="connsiteY32" fmla="*/ 203391 h 4794211"/>
              <a:gd name="connsiteX33" fmla="*/ 1271999 w 4433418"/>
              <a:gd name="connsiteY33" fmla="*/ 203391 h 4794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433418" h="4794211">
                <a:moveTo>
                  <a:pt x="1271999" y="0"/>
                </a:moveTo>
                <a:lnTo>
                  <a:pt x="4433418" y="0"/>
                </a:lnTo>
                <a:lnTo>
                  <a:pt x="4433418" y="203391"/>
                </a:lnTo>
                <a:lnTo>
                  <a:pt x="4433418" y="1423736"/>
                </a:lnTo>
                <a:lnTo>
                  <a:pt x="4433418" y="3370476"/>
                </a:lnTo>
                <a:lnTo>
                  <a:pt x="4251530" y="3370476"/>
                </a:lnTo>
                <a:lnTo>
                  <a:pt x="4251530" y="3573867"/>
                </a:lnTo>
                <a:lnTo>
                  <a:pt x="4069603" y="3573867"/>
                </a:lnTo>
                <a:lnTo>
                  <a:pt x="4069603" y="3777257"/>
                </a:lnTo>
                <a:lnTo>
                  <a:pt x="3887715" y="3777257"/>
                </a:lnTo>
                <a:lnTo>
                  <a:pt x="3887715" y="3980648"/>
                </a:lnTo>
                <a:lnTo>
                  <a:pt x="3705824" y="3980648"/>
                </a:lnTo>
                <a:lnTo>
                  <a:pt x="3705824" y="4184039"/>
                </a:lnTo>
                <a:lnTo>
                  <a:pt x="3523937" y="4184039"/>
                </a:lnTo>
                <a:lnTo>
                  <a:pt x="3523937" y="4387430"/>
                </a:lnTo>
                <a:lnTo>
                  <a:pt x="3342046" y="4387430"/>
                </a:lnTo>
                <a:lnTo>
                  <a:pt x="3342046" y="4590820"/>
                </a:lnTo>
                <a:lnTo>
                  <a:pt x="3160156" y="4590820"/>
                </a:lnTo>
                <a:lnTo>
                  <a:pt x="3160156" y="4794211"/>
                </a:lnTo>
                <a:lnTo>
                  <a:pt x="0" y="4794211"/>
                </a:lnTo>
                <a:lnTo>
                  <a:pt x="0" y="1423736"/>
                </a:lnTo>
                <a:lnTo>
                  <a:pt x="180664" y="1423736"/>
                </a:lnTo>
                <a:lnTo>
                  <a:pt x="180664" y="1220345"/>
                </a:lnTo>
                <a:lnTo>
                  <a:pt x="362552" y="1220345"/>
                </a:lnTo>
                <a:lnTo>
                  <a:pt x="362552" y="1016954"/>
                </a:lnTo>
                <a:lnTo>
                  <a:pt x="544442" y="1016954"/>
                </a:lnTo>
                <a:lnTo>
                  <a:pt x="544442" y="813563"/>
                </a:lnTo>
                <a:lnTo>
                  <a:pt x="726333" y="813563"/>
                </a:lnTo>
                <a:lnTo>
                  <a:pt x="726333" y="610172"/>
                </a:lnTo>
                <a:lnTo>
                  <a:pt x="908221" y="610172"/>
                </a:lnTo>
                <a:lnTo>
                  <a:pt x="908221" y="406782"/>
                </a:lnTo>
                <a:lnTo>
                  <a:pt x="1090111" y="406782"/>
                </a:lnTo>
                <a:lnTo>
                  <a:pt x="1090111" y="203391"/>
                </a:lnTo>
                <a:lnTo>
                  <a:pt x="1271999" y="203391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431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07CC29-672F-78A8-4698-5F245354601B}"/>
              </a:ext>
            </a:extLst>
          </p:cNvPr>
          <p:cNvSpPr/>
          <p:nvPr userDrawn="1"/>
        </p:nvSpPr>
        <p:spPr>
          <a:xfrm>
            <a:off x="0" y="0"/>
            <a:ext cx="59515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876B2-2EC6-42CA-9480-46EE27ECA190}" type="datetime1">
              <a:rPr lang="en-GB" smtClean="0"/>
              <a:t>15/06/2026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1" name="object 538">
            <a:extLst>
              <a:ext uri="{FF2B5EF4-FFF2-40B4-BE49-F238E27FC236}">
                <a16:creationId xmlns:a16="http://schemas.microsoft.com/office/drawing/2014/main" id="{4E5A3BFC-2D19-9FB4-7567-3E3BD06FECDA}"/>
              </a:ext>
            </a:extLst>
          </p:cNvPr>
          <p:cNvSpPr/>
          <p:nvPr userDrawn="1"/>
        </p:nvSpPr>
        <p:spPr>
          <a:xfrm>
            <a:off x="6321904" y="609600"/>
            <a:ext cx="5535134" cy="5535134"/>
          </a:xfrm>
          <a:custGeom>
            <a:avLst/>
            <a:gdLst/>
            <a:ahLst/>
            <a:cxnLst/>
            <a:rect l="l" t="t" r="r" b="b"/>
            <a:pathLst>
              <a:path w="1998979" h="1998979">
                <a:moveTo>
                  <a:pt x="999477" y="0"/>
                </a:moveTo>
                <a:lnTo>
                  <a:pt x="933364" y="54647"/>
                </a:lnTo>
                <a:lnTo>
                  <a:pt x="860287" y="9737"/>
                </a:lnTo>
                <a:lnTo>
                  <a:pt x="802425" y="73076"/>
                </a:lnTo>
                <a:lnTo>
                  <a:pt x="723820" y="38752"/>
                </a:lnTo>
                <a:lnTo>
                  <a:pt x="675319" y="109535"/>
                </a:lnTo>
                <a:lnTo>
                  <a:pt x="592704" y="86510"/>
                </a:lnTo>
                <a:lnTo>
                  <a:pt x="554527" y="163345"/>
                </a:lnTo>
                <a:lnTo>
                  <a:pt x="469514" y="152047"/>
                </a:lnTo>
                <a:lnTo>
                  <a:pt x="442394" y="233469"/>
                </a:lnTo>
                <a:lnTo>
                  <a:pt x="356638" y="234097"/>
                </a:lnTo>
                <a:lnTo>
                  <a:pt x="341099" y="318503"/>
                </a:lnTo>
                <a:lnTo>
                  <a:pt x="256274" y="331099"/>
                </a:lnTo>
                <a:lnTo>
                  <a:pt x="252631" y="416835"/>
                </a:lnTo>
                <a:lnTo>
                  <a:pt x="170371" y="441106"/>
                </a:lnTo>
                <a:lnTo>
                  <a:pt x="178685" y="526507"/>
                </a:lnTo>
                <a:lnTo>
                  <a:pt x="100604" y="562014"/>
                </a:lnTo>
                <a:lnTo>
                  <a:pt x="120729" y="645435"/>
                </a:lnTo>
                <a:lnTo>
                  <a:pt x="48344" y="691465"/>
                </a:lnTo>
                <a:lnTo>
                  <a:pt x="79861" y="771264"/>
                </a:lnTo>
                <a:lnTo>
                  <a:pt x="14585" y="826917"/>
                </a:lnTo>
                <a:lnTo>
                  <a:pt x="56898" y="901564"/>
                </a:lnTo>
                <a:lnTo>
                  <a:pt x="0" y="965771"/>
                </a:lnTo>
                <a:lnTo>
                  <a:pt x="52291" y="1033790"/>
                </a:lnTo>
                <a:lnTo>
                  <a:pt x="4868" y="1105296"/>
                </a:lnTo>
                <a:lnTo>
                  <a:pt x="66113" y="1165378"/>
                </a:lnTo>
                <a:lnTo>
                  <a:pt x="29098" y="1242778"/>
                </a:lnTo>
                <a:lnTo>
                  <a:pt x="98101" y="1293751"/>
                </a:lnTo>
                <a:lnTo>
                  <a:pt x="72217" y="1375549"/>
                </a:lnTo>
                <a:lnTo>
                  <a:pt x="147629" y="1416407"/>
                </a:lnTo>
                <a:lnTo>
                  <a:pt x="133378" y="1501043"/>
                </a:lnTo>
                <a:lnTo>
                  <a:pt x="213742" y="1531000"/>
                </a:lnTo>
                <a:lnTo>
                  <a:pt x="211396" y="1616767"/>
                </a:lnTo>
                <a:lnTo>
                  <a:pt x="295153" y="1635259"/>
                </a:lnTo>
                <a:lnTo>
                  <a:pt x="304765" y="1720533"/>
                </a:lnTo>
                <a:lnTo>
                  <a:pt x="390260" y="1727162"/>
                </a:lnTo>
                <a:lnTo>
                  <a:pt x="411641" y="1810279"/>
                </a:lnTo>
                <a:lnTo>
                  <a:pt x="497241" y="1804939"/>
                </a:lnTo>
                <a:lnTo>
                  <a:pt x="529962" y="1884246"/>
                </a:lnTo>
                <a:lnTo>
                  <a:pt x="613991" y="1867053"/>
                </a:lnTo>
                <a:lnTo>
                  <a:pt x="657425" y="1941040"/>
                </a:lnTo>
                <a:lnTo>
                  <a:pt x="738239" y="1912308"/>
                </a:lnTo>
                <a:lnTo>
                  <a:pt x="791546" y="1979510"/>
                </a:lnTo>
                <a:lnTo>
                  <a:pt x="867575" y="1939815"/>
                </a:lnTo>
                <a:lnTo>
                  <a:pt x="929720" y="1998954"/>
                </a:lnTo>
                <a:lnTo>
                  <a:pt x="999477" y="1949040"/>
                </a:lnTo>
                <a:lnTo>
                  <a:pt x="1069244" y="1998954"/>
                </a:lnTo>
                <a:lnTo>
                  <a:pt x="1131379" y="1939815"/>
                </a:lnTo>
                <a:lnTo>
                  <a:pt x="1207408" y="1979510"/>
                </a:lnTo>
                <a:lnTo>
                  <a:pt x="1260715" y="1912308"/>
                </a:lnTo>
                <a:lnTo>
                  <a:pt x="1341529" y="1941040"/>
                </a:lnTo>
                <a:lnTo>
                  <a:pt x="1384973" y="1867053"/>
                </a:lnTo>
                <a:lnTo>
                  <a:pt x="1468991" y="1884246"/>
                </a:lnTo>
                <a:lnTo>
                  <a:pt x="1501713" y="1804939"/>
                </a:lnTo>
                <a:lnTo>
                  <a:pt x="1587312" y="1810279"/>
                </a:lnTo>
                <a:lnTo>
                  <a:pt x="1608694" y="1727162"/>
                </a:lnTo>
                <a:lnTo>
                  <a:pt x="1694199" y="1720533"/>
                </a:lnTo>
                <a:lnTo>
                  <a:pt x="1703801" y="1635259"/>
                </a:lnTo>
                <a:lnTo>
                  <a:pt x="1787558" y="1616767"/>
                </a:lnTo>
                <a:lnTo>
                  <a:pt x="1785212" y="1531000"/>
                </a:lnTo>
                <a:lnTo>
                  <a:pt x="1865576" y="1501043"/>
                </a:lnTo>
                <a:lnTo>
                  <a:pt x="1851325" y="1416407"/>
                </a:lnTo>
                <a:lnTo>
                  <a:pt x="1926737" y="1375549"/>
                </a:lnTo>
                <a:lnTo>
                  <a:pt x="1900853" y="1293751"/>
                </a:lnTo>
                <a:lnTo>
                  <a:pt x="1969856" y="1242778"/>
                </a:lnTo>
                <a:lnTo>
                  <a:pt x="1932841" y="1165378"/>
                </a:lnTo>
                <a:lnTo>
                  <a:pt x="1994085" y="1105296"/>
                </a:lnTo>
                <a:lnTo>
                  <a:pt x="1946663" y="1033790"/>
                </a:lnTo>
                <a:lnTo>
                  <a:pt x="1998954" y="965771"/>
                </a:lnTo>
                <a:lnTo>
                  <a:pt x="1942056" y="901564"/>
                </a:lnTo>
                <a:lnTo>
                  <a:pt x="1984368" y="826917"/>
                </a:lnTo>
                <a:lnTo>
                  <a:pt x="1919093" y="771264"/>
                </a:lnTo>
                <a:lnTo>
                  <a:pt x="1950610" y="691465"/>
                </a:lnTo>
                <a:lnTo>
                  <a:pt x="1878236" y="645435"/>
                </a:lnTo>
                <a:lnTo>
                  <a:pt x="1898350" y="562014"/>
                </a:lnTo>
                <a:lnTo>
                  <a:pt x="1820269" y="526507"/>
                </a:lnTo>
                <a:lnTo>
                  <a:pt x="1828583" y="441106"/>
                </a:lnTo>
                <a:lnTo>
                  <a:pt x="1746323" y="416835"/>
                </a:lnTo>
                <a:lnTo>
                  <a:pt x="1742690" y="331099"/>
                </a:lnTo>
                <a:lnTo>
                  <a:pt x="1657855" y="318503"/>
                </a:lnTo>
                <a:lnTo>
                  <a:pt x="1642316" y="234097"/>
                </a:lnTo>
                <a:lnTo>
                  <a:pt x="1556559" y="233469"/>
                </a:lnTo>
                <a:lnTo>
                  <a:pt x="1529440" y="152047"/>
                </a:lnTo>
                <a:lnTo>
                  <a:pt x="1444427" y="163345"/>
                </a:lnTo>
                <a:lnTo>
                  <a:pt x="1406250" y="86510"/>
                </a:lnTo>
                <a:lnTo>
                  <a:pt x="1323635" y="109535"/>
                </a:lnTo>
                <a:lnTo>
                  <a:pt x="1275133" y="38752"/>
                </a:lnTo>
                <a:lnTo>
                  <a:pt x="1196529" y="73076"/>
                </a:lnTo>
                <a:lnTo>
                  <a:pt x="1138666" y="9737"/>
                </a:lnTo>
                <a:lnTo>
                  <a:pt x="1065590" y="54647"/>
                </a:lnTo>
                <a:lnTo>
                  <a:pt x="999477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Picture Placeholder 35">
            <a:extLst>
              <a:ext uri="{FF2B5EF4-FFF2-40B4-BE49-F238E27FC236}">
                <a16:creationId xmlns:a16="http://schemas.microsoft.com/office/drawing/2014/main" id="{A92ECE73-3F74-1FC9-C266-FB115B319A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6348" y="407090"/>
            <a:ext cx="5666246" cy="5940154"/>
          </a:xfrm>
          <a:custGeom>
            <a:avLst/>
            <a:gdLst>
              <a:gd name="connsiteX0" fmla="*/ 1913191 w 6181282"/>
              <a:gd name="connsiteY0" fmla="*/ 0 h 6480087"/>
              <a:gd name="connsiteX1" fmla="*/ 2060301 w 6181282"/>
              <a:gd name="connsiteY1" fmla="*/ 0 h 6480087"/>
              <a:gd name="connsiteX2" fmla="*/ 2207410 w 6181282"/>
              <a:gd name="connsiteY2" fmla="*/ 0 h 6480087"/>
              <a:gd name="connsiteX3" fmla="*/ 2207410 w 6181282"/>
              <a:gd name="connsiteY3" fmla="*/ 157045 h 6480087"/>
              <a:gd name="connsiteX4" fmla="*/ 2354520 w 6181282"/>
              <a:gd name="connsiteY4" fmla="*/ 157045 h 6480087"/>
              <a:gd name="connsiteX5" fmla="*/ 2354520 w 6181282"/>
              <a:gd name="connsiteY5" fmla="*/ 313706 h 6480087"/>
              <a:gd name="connsiteX6" fmla="*/ 2502012 w 6181282"/>
              <a:gd name="connsiteY6" fmla="*/ 313706 h 6480087"/>
              <a:gd name="connsiteX7" fmla="*/ 2502012 w 6181282"/>
              <a:gd name="connsiteY7" fmla="*/ 470751 h 6480087"/>
              <a:gd name="connsiteX8" fmla="*/ 2649121 w 6181282"/>
              <a:gd name="connsiteY8" fmla="*/ 470751 h 6480087"/>
              <a:gd name="connsiteX9" fmla="*/ 2649121 w 6181282"/>
              <a:gd name="connsiteY9" fmla="*/ 627795 h 6480087"/>
              <a:gd name="connsiteX10" fmla="*/ 2796231 w 6181282"/>
              <a:gd name="connsiteY10" fmla="*/ 627795 h 6480087"/>
              <a:gd name="connsiteX11" fmla="*/ 2796231 w 6181282"/>
              <a:gd name="connsiteY11" fmla="*/ 784840 h 6480087"/>
              <a:gd name="connsiteX12" fmla="*/ 2943341 w 6181282"/>
              <a:gd name="connsiteY12" fmla="*/ 784840 h 6480087"/>
              <a:gd name="connsiteX13" fmla="*/ 2943341 w 6181282"/>
              <a:gd name="connsiteY13" fmla="*/ 941503 h 6480087"/>
              <a:gd name="connsiteX14" fmla="*/ 3090450 w 6181282"/>
              <a:gd name="connsiteY14" fmla="*/ 941503 h 6480087"/>
              <a:gd name="connsiteX15" fmla="*/ 3090450 w 6181282"/>
              <a:gd name="connsiteY15" fmla="*/ 1098546 h 6480087"/>
              <a:gd name="connsiteX16" fmla="*/ 3237560 w 6181282"/>
              <a:gd name="connsiteY16" fmla="*/ 1098546 h 6480087"/>
              <a:gd name="connsiteX17" fmla="*/ 3237560 w 6181282"/>
              <a:gd name="connsiteY17" fmla="*/ 1255591 h 6480087"/>
              <a:gd name="connsiteX18" fmla="*/ 3385051 w 6181282"/>
              <a:gd name="connsiteY18" fmla="*/ 1255591 h 6480087"/>
              <a:gd name="connsiteX19" fmla="*/ 3385051 w 6181282"/>
              <a:gd name="connsiteY19" fmla="*/ 1412253 h 6480087"/>
              <a:gd name="connsiteX20" fmla="*/ 3532161 w 6181282"/>
              <a:gd name="connsiteY20" fmla="*/ 1412253 h 6480087"/>
              <a:gd name="connsiteX21" fmla="*/ 3532161 w 6181282"/>
              <a:gd name="connsiteY21" fmla="*/ 1569298 h 6480087"/>
              <a:gd name="connsiteX22" fmla="*/ 3679271 w 6181282"/>
              <a:gd name="connsiteY22" fmla="*/ 1569298 h 6480087"/>
              <a:gd name="connsiteX23" fmla="*/ 3679271 w 6181282"/>
              <a:gd name="connsiteY23" fmla="*/ 1726343 h 6480087"/>
              <a:gd name="connsiteX24" fmla="*/ 3826381 w 6181282"/>
              <a:gd name="connsiteY24" fmla="*/ 1726343 h 6480087"/>
              <a:gd name="connsiteX25" fmla="*/ 3826381 w 6181282"/>
              <a:gd name="connsiteY25" fmla="*/ 1883004 h 6480087"/>
              <a:gd name="connsiteX26" fmla="*/ 3973490 w 6181282"/>
              <a:gd name="connsiteY26" fmla="*/ 1883004 h 6480087"/>
              <a:gd name="connsiteX27" fmla="*/ 3973490 w 6181282"/>
              <a:gd name="connsiteY27" fmla="*/ 2040049 h 6480087"/>
              <a:gd name="connsiteX28" fmla="*/ 4120600 w 6181282"/>
              <a:gd name="connsiteY28" fmla="*/ 2040049 h 6480087"/>
              <a:gd name="connsiteX29" fmla="*/ 4268092 w 6181282"/>
              <a:gd name="connsiteY29" fmla="*/ 2040049 h 6480087"/>
              <a:gd name="connsiteX30" fmla="*/ 4268092 w 6181282"/>
              <a:gd name="connsiteY30" fmla="*/ 1883004 h 6480087"/>
              <a:gd name="connsiteX31" fmla="*/ 4415201 w 6181282"/>
              <a:gd name="connsiteY31" fmla="*/ 1883004 h 6480087"/>
              <a:gd name="connsiteX32" fmla="*/ 4415201 w 6181282"/>
              <a:gd name="connsiteY32" fmla="*/ 1726343 h 6480087"/>
              <a:gd name="connsiteX33" fmla="*/ 4562311 w 6181282"/>
              <a:gd name="connsiteY33" fmla="*/ 1726343 h 6480087"/>
              <a:gd name="connsiteX34" fmla="*/ 4562311 w 6181282"/>
              <a:gd name="connsiteY34" fmla="*/ 1569298 h 6480087"/>
              <a:gd name="connsiteX35" fmla="*/ 4709421 w 6181282"/>
              <a:gd name="connsiteY35" fmla="*/ 1569298 h 6480087"/>
              <a:gd name="connsiteX36" fmla="*/ 4709421 w 6181282"/>
              <a:gd name="connsiteY36" fmla="*/ 1412253 h 6480087"/>
              <a:gd name="connsiteX37" fmla="*/ 4856530 w 6181282"/>
              <a:gd name="connsiteY37" fmla="*/ 1412253 h 6480087"/>
              <a:gd name="connsiteX38" fmla="*/ 4856530 w 6181282"/>
              <a:gd name="connsiteY38" fmla="*/ 1255591 h 6480087"/>
              <a:gd name="connsiteX39" fmla="*/ 5003640 w 6181282"/>
              <a:gd name="connsiteY39" fmla="*/ 1255591 h 6480087"/>
              <a:gd name="connsiteX40" fmla="*/ 5003640 w 6181282"/>
              <a:gd name="connsiteY40" fmla="*/ 1098546 h 6480087"/>
              <a:gd name="connsiteX41" fmla="*/ 5151133 w 6181282"/>
              <a:gd name="connsiteY41" fmla="*/ 1098546 h 6480087"/>
              <a:gd name="connsiteX42" fmla="*/ 5151133 w 6181282"/>
              <a:gd name="connsiteY42" fmla="*/ 941503 h 6480087"/>
              <a:gd name="connsiteX43" fmla="*/ 5298242 w 6181282"/>
              <a:gd name="connsiteY43" fmla="*/ 941503 h 6480087"/>
              <a:gd name="connsiteX44" fmla="*/ 5298242 w 6181282"/>
              <a:gd name="connsiteY44" fmla="*/ 784840 h 6480087"/>
              <a:gd name="connsiteX45" fmla="*/ 5445352 w 6181282"/>
              <a:gd name="connsiteY45" fmla="*/ 784840 h 6480087"/>
              <a:gd name="connsiteX46" fmla="*/ 5445352 w 6181282"/>
              <a:gd name="connsiteY46" fmla="*/ 627795 h 6480087"/>
              <a:gd name="connsiteX47" fmla="*/ 5592462 w 6181282"/>
              <a:gd name="connsiteY47" fmla="*/ 627795 h 6480087"/>
              <a:gd name="connsiteX48" fmla="*/ 5592462 w 6181282"/>
              <a:gd name="connsiteY48" fmla="*/ 470751 h 6480087"/>
              <a:gd name="connsiteX49" fmla="*/ 5739571 w 6181282"/>
              <a:gd name="connsiteY49" fmla="*/ 470751 h 6480087"/>
              <a:gd name="connsiteX50" fmla="*/ 5739571 w 6181282"/>
              <a:gd name="connsiteY50" fmla="*/ 313706 h 6480087"/>
              <a:gd name="connsiteX51" fmla="*/ 5886681 w 6181282"/>
              <a:gd name="connsiteY51" fmla="*/ 313706 h 6480087"/>
              <a:gd name="connsiteX52" fmla="*/ 5886681 w 6181282"/>
              <a:gd name="connsiteY52" fmla="*/ 157045 h 6480087"/>
              <a:gd name="connsiteX53" fmla="*/ 6033790 w 6181282"/>
              <a:gd name="connsiteY53" fmla="*/ 157045 h 6480087"/>
              <a:gd name="connsiteX54" fmla="*/ 6033790 w 6181282"/>
              <a:gd name="connsiteY54" fmla="*/ 0 h 6480087"/>
              <a:gd name="connsiteX55" fmla="*/ 6181282 w 6181282"/>
              <a:gd name="connsiteY55" fmla="*/ 0 h 6480087"/>
              <a:gd name="connsiteX56" fmla="*/ 6181282 w 6181282"/>
              <a:gd name="connsiteY56" fmla="*/ 4439657 h 6480087"/>
              <a:gd name="connsiteX57" fmla="*/ 6033790 w 6181282"/>
              <a:gd name="connsiteY57" fmla="*/ 4439657 h 6480087"/>
              <a:gd name="connsiteX58" fmla="*/ 6033790 w 6181282"/>
              <a:gd name="connsiteY58" fmla="*/ 4596700 h 6480087"/>
              <a:gd name="connsiteX59" fmla="*/ 5886681 w 6181282"/>
              <a:gd name="connsiteY59" fmla="*/ 4596700 h 6480087"/>
              <a:gd name="connsiteX60" fmla="*/ 5886681 w 6181282"/>
              <a:gd name="connsiteY60" fmla="*/ 4753745 h 6480087"/>
              <a:gd name="connsiteX61" fmla="*/ 5739571 w 6181282"/>
              <a:gd name="connsiteY61" fmla="*/ 4753745 h 6480087"/>
              <a:gd name="connsiteX62" fmla="*/ 5739571 w 6181282"/>
              <a:gd name="connsiteY62" fmla="*/ 4910790 h 6480087"/>
              <a:gd name="connsiteX63" fmla="*/ 5592462 w 6181282"/>
              <a:gd name="connsiteY63" fmla="*/ 4910790 h 6480087"/>
              <a:gd name="connsiteX64" fmla="*/ 5592462 w 6181282"/>
              <a:gd name="connsiteY64" fmla="*/ 5067452 h 6480087"/>
              <a:gd name="connsiteX65" fmla="*/ 5445352 w 6181282"/>
              <a:gd name="connsiteY65" fmla="*/ 5067452 h 6480087"/>
              <a:gd name="connsiteX66" fmla="*/ 5445352 w 6181282"/>
              <a:gd name="connsiteY66" fmla="*/ 5224496 h 6480087"/>
              <a:gd name="connsiteX67" fmla="*/ 5298242 w 6181282"/>
              <a:gd name="connsiteY67" fmla="*/ 5224496 h 6480087"/>
              <a:gd name="connsiteX68" fmla="*/ 5298242 w 6181282"/>
              <a:gd name="connsiteY68" fmla="*/ 5381540 h 6480087"/>
              <a:gd name="connsiteX69" fmla="*/ 5151133 w 6181282"/>
              <a:gd name="connsiteY69" fmla="*/ 5381540 h 6480087"/>
              <a:gd name="connsiteX70" fmla="*/ 5151133 w 6181282"/>
              <a:gd name="connsiteY70" fmla="*/ 5538203 h 6480087"/>
              <a:gd name="connsiteX71" fmla="*/ 5003640 w 6181282"/>
              <a:gd name="connsiteY71" fmla="*/ 5538203 h 6480087"/>
              <a:gd name="connsiteX72" fmla="*/ 5003640 w 6181282"/>
              <a:gd name="connsiteY72" fmla="*/ 5695247 h 6480087"/>
              <a:gd name="connsiteX73" fmla="*/ 4856530 w 6181282"/>
              <a:gd name="connsiteY73" fmla="*/ 5695247 h 6480087"/>
              <a:gd name="connsiteX74" fmla="*/ 4856530 w 6181282"/>
              <a:gd name="connsiteY74" fmla="*/ 5852292 h 6480087"/>
              <a:gd name="connsiteX75" fmla="*/ 4709421 w 6181282"/>
              <a:gd name="connsiteY75" fmla="*/ 5852292 h 6480087"/>
              <a:gd name="connsiteX76" fmla="*/ 4709421 w 6181282"/>
              <a:gd name="connsiteY76" fmla="*/ 6008954 h 6480087"/>
              <a:gd name="connsiteX77" fmla="*/ 4562311 w 6181282"/>
              <a:gd name="connsiteY77" fmla="*/ 6008954 h 6480087"/>
              <a:gd name="connsiteX78" fmla="*/ 4562311 w 6181282"/>
              <a:gd name="connsiteY78" fmla="*/ 6165998 h 6480087"/>
              <a:gd name="connsiteX79" fmla="*/ 4415201 w 6181282"/>
              <a:gd name="connsiteY79" fmla="*/ 6165998 h 6480087"/>
              <a:gd name="connsiteX80" fmla="*/ 4415201 w 6181282"/>
              <a:gd name="connsiteY80" fmla="*/ 6323043 h 6480087"/>
              <a:gd name="connsiteX81" fmla="*/ 4268092 w 6181282"/>
              <a:gd name="connsiteY81" fmla="*/ 6323043 h 6480087"/>
              <a:gd name="connsiteX82" fmla="*/ 4268092 w 6181282"/>
              <a:gd name="connsiteY82" fmla="*/ 6480087 h 6480087"/>
              <a:gd name="connsiteX83" fmla="*/ 4120600 w 6181282"/>
              <a:gd name="connsiteY83" fmla="*/ 6480087 h 6480087"/>
              <a:gd name="connsiteX84" fmla="*/ 3973490 w 6181282"/>
              <a:gd name="connsiteY84" fmla="*/ 6480087 h 6480087"/>
              <a:gd name="connsiteX85" fmla="*/ 3973490 w 6181282"/>
              <a:gd name="connsiteY85" fmla="*/ 6323043 h 6480087"/>
              <a:gd name="connsiteX86" fmla="*/ 3826381 w 6181282"/>
              <a:gd name="connsiteY86" fmla="*/ 6323043 h 6480087"/>
              <a:gd name="connsiteX87" fmla="*/ 3826381 w 6181282"/>
              <a:gd name="connsiteY87" fmla="*/ 6165998 h 6480087"/>
              <a:gd name="connsiteX88" fmla="*/ 3679271 w 6181282"/>
              <a:gd name="connsiteY88" fmla="*/ 6165998 h 6480087"/>
              <a:gd name="connsiteX89" fmla="*/ 3679271 w 6181282"/>
              <a:gd name="connsiteY89" fmla="*/ 6008954 h 6480087"/>
              <a:gd name="connsiteX90" fmla="*/ 3532161 w 6181282"/>
              <a:gd name="connsiteY90" fmla="*/ 6008954 h 6480087"/>
              <a:gd name="connsiteX91" fmla="*/ 3532161 w 6181282"/>
              <a:gd name="connsiteY91" fmla="*/ 5852292 h 6480087"/>
              <a:gd name="connsiteX92" fmla="*/ 3385051 w 6181282"/>
              <a:gd name="connsiteY92" fmla="*/ 5852292 h 6480087"/>
              <a:gd name="connsiteX93" fmla="*/ 3385051 w 6181282"/>
              <a:gd name="connsiteY93" fmla="*/ 5695247 h 6480087"/>
              <a:gd name="connsiteX94" fmla="*/ 3237560 w 6181282"/>
              <a:gd name="connsiteY94" fmla="*/ 5695247 h 6480087"/>
              <a:gd name="connsiteX95" fmla="*/ 3237560 w 6181282"/>
              <a:gd name="connsiteY95" fmla="*/ 5538203 h 6480087"/>
              <a:gd name="connsiteX96" fmla="*/ 3090450 w 6181282"/>
              <a:gd name="connsiteY96" fmla="*/ 5538203 h 6480087"/>
              <a:gd name="connsiteX97" fmla="*/ 3090450 w 6181282"/>
              <a:gd name="connsiteY97" fmla="*/ 5381540 h 6480087"/>
              <a:gd name="connsiteX98" fmla="*/ 2943341 w 6181282"/>
              <a:gd name="connsiteY98" fmla="*/ 5381540 h 6480087"/>
              <a:gd name="connsiteX99" fmla="*/ 2943341 w 6181282"/>
              <a:gd name="connsiteY99" fmla="*/ 5224496 h 6480087"/>
              <a:gd name="connsiteX100" fmla="*/ 2796231 w 6181282"/>
              <a:gd name="connsiteY100" fmla="*/ 5224496 h 6480087"/>
              <a:gd name="connsiteX101" fmla="*/ 2796231 w 6181282"/>
              <a:gd name="connsiteY101" fmla="*/ 5067452 h 6480087"/>
              <a:gd name="connsiteX102" fmla="*/ 2649121 w 6181282"/>
              <a:gd name="connsiteY102" fmla="*/ 5067452 h 6480087"/>
              <a:gd name="connsiteX103" fmla="*/ 2649121 w 6181282"/>
              <a:gd name="connsiteY103" fmla="*/ 4910790 h 6480087"/>
              <a:gd name="connsiteX104" fmla="*/ 2502012 w 6181282"/>
              <a:gd name="connsiteY104" fmla="*/ 4910790 h 6480087"/>
              <a:gd name="connsiteX105" fmla="*/ 2502012 w 6181282"/>
              <a:gd name="connsiteY105" fmla="*/ 4753745 h 6480087"/>
              <a:gd name="connsiteX106" fmla="*/ 2354520 w 6181282"/>
              <a:gd name="connsiteY106" fmla="*/ 4753745 h 6480087"/>
              <a:gd name="connsiteX107" fmla="*/ 2354520 w 6181282"/>
              <a:gd name="connsiteY107" fmla="*/ 4596700 h 6480087"/>
              <a:gd name="connsiteX108" fmla="*/ 2207410 w 6181282"/>
              <a:gd name="connsiteY108" fmla="*/ 4596700 h 6480087"/>
              <a:gd name="connsiteX109" fmla="*/ 2207410 w 6181282"/>
              <a:gd name="connsiteY109" fmla="*/ 4439657 h 6480087"/>
              <a:gd name="connsiteX110" fmla="*/ 2060301 w 6181282"/>
              <a:gd name="connsiteY110" fmla="*/ 4439657 h 6480087"/>
              <a:gd name="connsiteX111" fmla="*/ 1913191 w 6181282"/>
              <a:gd name="connsiteY111" fmla="*/ 4439657 h 6480087"/>
              <a:gd name="connsiteX112" fmla="*/ 1913191 w 6181282"/>
              <a:gd name="connsiteY112" fmla="*/ 4596700 h 6480087"/>
              <a:gd name="connsiteX113" fmla="*/ 1766081 w 6181282"/>
              <a:gd name="connsiteY113" fmla="*/ 4596700 h 6480087"/>
              <a:gd name="connsiteX114" fmla="*/ 1766081 w 6181282"/>
              <a:gd name="connsiteY114" fmla="*/ 4753745 h 6480087"/>
              <a:gd name="connsiteX115" fmla="*/ 1618972 w 6181282"/>
              <a:gd name="connsiteY115" fmla="*/ 4753745 h 6480087"/>
              <a:gd name="connsiteX116" fmla="*/ 1618972 w 6181282"/>
              <a:gd name="connsiteY116" fmla="*/ 4910790 h 6480087"/>
              <a:gd name="connsiteX117" fmla="*/ 1471862 w 6181282"/>
              <a:gd name="connsiteY117" fmla="*/ 4910790 h 6480087"/>
              <a:gd name="connsiteX118" fmla="*/ 1471862 w 6181282"/>
              <a:gd name="connsiteY118" fmla="*/ 5067452 h 6480087"/>
              <a:gd name="connsiteX119" fmla="*/ 1324369 w 6181282"/>
              <a:gd name="connsiteY119" fmla="*/ 5067452 h 6480087"/>
              <a:gd name="connsiteX120" fmla="*/ 1324369 w 6181282"/>
              <a:gd name="connsiteY120" fmla="*/ 5224496 h 6480087"/>
              <a:gd name="connsiteX121" fmla="*/ 1177260 w 6181282"/>
              <a:gd name="connsiteY121" fmla="*/ 5224496 h 6480087"/>
              <a:gd name="connsiteX122" fmla="*/ 1177260 w 6181282"/>
              <a:gd name="connsiteY122" fmla="*/ 5381540 h 6480087"/>
              <a:gd name="connsiteX123" fmla="*/ 1030150 w 6181282"/>
              <a:gd name="connsiteY123" fmla="*/ 5381540 h 6480087"/>
              <a:gd name="connsiteX124" fmla="*/ 1030150 w 6181282"/>
              <a:gd name="connsiteY124" fmla="*/ 5538203 h 6480087"/>
              <a:gd name="connsiteX125" fmla="*/ 883040 w 6181282"/>
              <a:gd name="connsiteY125" fmla="*/ 5538203 h 6480087"/>
              <a:gd name="connsiteX126" fmla="*/ 883040 w 6181282"/>
              <a:gd name="connsiteY126" fmla="*/ 5695247 h 6480087"/>
              <a:gd name="connsiteX127" fmla="*/ 735930 w 6181282"/>
              <a:gd name="connsiteY127" fmla="*/ 5695247 h 6480087"/>
              <a:gd name="connsiteX128" fmla="*/ 735930 w 6181282"/>
              <a:gd name="connsiteY128" fmla="*/ 5852292 h 6480087"/>
              <a:gd name="connsiteX129" fmla="*/ 588821 w 6181282"/>
              <a:gd name="connsiteY129" fmla="*/ 5852292 h 6480087"/>
              <a:gd name="connsiteX130" fmla="*/ 588821 w 6181282"/>
              <a:gd name="connsiteY130" fmla="*/ 6008954 h 6480087"/>
              <a:gd name="connsiteX131" fmla="*/ 441711 w 6181282"/>
              <a:gd name="connsiteY131" fmla="*/ 6008954 h 6480087"/>
              <a:gd name="connsiteX132" fmla="*/ 441711 w 6181282"/>
              <a:gd name="connsiteY132" fmla="*/ 6165998 h 6480087"/>
              <a:gd name="connsiteX133" fmla="*/ 294220 w 6181282"/>
              <a:gd name="connsiteY133" fmla="*/ 6165998 h 6480087"/>
              <a:gd name="connsiteX134" fmla="*/ 294220 w 6181282"/>
              <a:gd name="connsiteY134" fmla="*/ 6323043 h 6480087"/>
              <a:gd name="connsiteX135" fmla="*/ 147110 w 6181282"/>
              <a:gd name="connsiteY135" fmla="*/ 6323043 h 6480087"/>
              <a:gd name="connsiteX136" fmla="*/ 147110 w 6181282"/>
              <a:gd name="connsiteY136" fmla="*/ 6480087 h 6480087"/>
              <a:gd name="connsiteX137" fmla="*/ 0 w 6181282"/>
              <a:gd name="connsiteY137" fmla="*/ 6480087 h 6480087"/>
              <a:gd name="connsiteX138" fmla="*/ 0 w 6181282"/>
              <a:gd name="connsiteY138" fmla="*/ 2040049 h 6480087"/>
              <a:gd name="connsiteX139" fmla="*/ 147110 w 6181282"/>
              <a:gd name="connsiteY139" fmla="*/ 2040049 h 6480087"/>
              <a:gd name="connsiteX140" fmla="*/ 147110 w 6181282"/>
              <a:gd name="connsiteY140" fmla="*/ 1883004 h 6480087"/>
              <a:gd name="connsiteX141" fmla="*/ 294220 w 6181282"/>
              <a:gd name="connsiteY141" fmla="*/ 1883004 h 6480087"/>
              <a:gd name="connsiteX142" fmla="*/ 294220 w 6181282"/>
              <a:gd name="connsiteY142" fmla="*/ 1726343 h 6480087"/>
              <a:gd name="connsiteX143" fmla="*/ 441711 w 6181282"/>
              <a:gd name="connsiteY143" fmla="*/ 1726343 h 6480087"/>
              <a:gd name="connsiteX144" fmla="*/ 441711 w 6181282"/>
              <a:gd name="connsiteY144" fmla="*/ 1569298 h 6480087"/>
              <a:gd name="connsiteX145" fmla="*/ 588821 w 6181282"/>
              <a:gd name="connsiteY145" fmla="*/ 1569298 h 6480087"/>
              <a:gd name="connsiteX146" fmla="*/ 588821 w 6181282"/>
              <a:gd name="connsiteY146" fmla="*/ 1412253 h 6480087"/>
              <a:gd name="connsiteX147" fmla="*/ 735930 w 6181282"/>
              <a:gd name="connsiteY147" fmla="*/ 1412253 h 6480087"/>
              <a:gd name="connsiteX148" fmla="*/ 735930 w 6181282"/>
              <a:gd name="connsiteY148" fmla="*/ 1255591 h 6480087"/>
              <a:gd name="connsiteX149" fmla="*/ 883040 w 6181282"/>
              <a:gd name="connsiteY149" fmla="*/ 1255591 h 6480087"/>
              <a:gd name="connsiteX150" fmla="*/ 883040 w 6181282"/>
              <a:gd name="connsiteY150" fmla="*/ 1098546 h 6480087"/>
              <a:gd name="connsiteX151" fmla="*/ 1030150 w 6181282"/>
              <a:gd name="connsiteY151" fmla="*/ 1098546 h 6480087"/>
              <a:gd name="connsiteX152" fmla="*/ 1030150 w 6181282"/>
              <a:gd name="connsiteY152" fmla="*/ 941503 h 6480087"/>
              <a:gd name="connsiteX153" fmla="*/ 1177260 w 6181282"/>
              <a:gd name="connsiteY153" fmla="*/ 941503 h 6480087"/>
              <a:gd name="connsiteX154" fmla="*/ 1177260 w 6181282"/>
              <a:gd name="connsiteY154" fmla="*/ 784840 h 6480087"/>
              <a:gd name="connsiteX155" fmla="*/ 1324369 w 6181282"/>
              <a:gd name="connsiteY155" fmla="*/ 784840 h 6480087"/>
              <a:gd name="connsiteX156" fmla="*/ 1324369 w 6181282"/>
              <a:gd name="connsiteY156" fmla="*/ 627795 h 6480087"/>
              <a:gd name="connsiteX157" fmla="*/ 1471862 w 6181282"/>
              <a:gd name="connsiteY157" fmla="*/ 627795 h 6480087"/>
              <a:gd name="connsiteX158" fmla="*/ 1471862 w 6181282"/>
              <a:gd name="connsiteY158" fmla="*/ 470751 h 6480087"/>
              <a:gd name="connsiteX159" fmla="*/ 1618972 w 6181282"/>
              <a:gd name="connsiteY159" fmla="*/ 470751 h 6480087"/>
              <a:gd name="connsiteX160" fmla="*/ 1618972 w 6181282"/>
              <a:gd name="connsiteY160" fmla="*/ 313706 h 6480087"/>
              <a:gd name="connsiteX161" fmla="*/ 1766081 w 6181282"/>
              <a:gd name="connsiteY161" fmla="*/ 313706 h 6480087"/>
              <a:gd name="connsiteX162" fmla="*/ 1766081 w 6181282"/>
              <a:gd name="connsiteY162" fmla="*/ 157045 h 6480087"/>
              <a:gd name="connsiteX163" fmla="*/ 1913191 w 6181282"/>
              <a:gd name="connsiteY163" fmla="*/ 157045 h 648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6181282" h="6480087">
                <a:moveTo>
                  <a:pt x="1913191" y="0"/>
                </a:moveTo>
                <a:lnTo>
                  <a:pt x="2060301" y="0"/>
                </a:lnTo>
                <a:lnTo>
                  <a:pt x="2207410" y="0"/>
                </a:lnTo>
                <a:lnTo>
                  <a:pt x="2207410" y="157045"/>
                </a:lnTo>
                <a:lnTo>
                  <a:pt x="2354520" y="157045"/>
                </a:lnTo>
                <a:lnTo>
                  <a:pt x="2354520" y="313706"/>
                </a:lnTo>
                <a:lnTo>
                  <a:pt x="2502012" y="313706"/>
                </a:lnTo>
                <a:lnTo>
                  <a:pt x="2502012" y="470751"/>
                </a:lnTo>
                <a:lnTo>
                  <a:pt x="2649121" y="470751"/>
                </a:lnTo>
                <a:lnTo>
                  <a:pt x="2649121" y="627795"/>
                </a:lnTo>
                <a:lnTo>
                  <a:pt x="2796231" y="627795"/>
                </a:lnTo>
                <a:lnTo>
                  <a:pt x="2796231" y="784840"/>
                </a:lnTo>
                <a:lnTo>
                  <a:pt x="2943341" y="784840"/>
                </a:lnTo>
                <a:lnTo>
                  <a:pt x="2943341" y="941503"/>
                </a:lnTo>
                <a:lnTo>
                  <a:pt x="3090450" y="941503"/>
                </a:lnTo>
                <a:lnTo>
                  <a:pt x="3090450" y="1098546"/>
                </a:lnTo>
                <a:lnTo>
                  <a:pt x="3237560" y="1098546"/>
                </a:lnTo>
                <a:lnTo>
                  <a:pt x="3237560" y="1255591"/>
                </a:lnTo>
                <a:lnTo>
                  <a:pt x="3385051" y="1255591"/>
                </a:lnTo>
                <a:lnTo>
                  <a:pt x="3385051" y="1412253"/>
                </a:lnTo>
                <a:lnTo>
                  <a:pt x="3532161" y="1412253"/>
                </a:lnTo>
                <a:lnTo>
                  <a:pt x="3532161" y="1569298"/>
                </a:lnTo>
                <a:lnTo>
                  <a:pt x="3679271" y="1569298"/>
                </a:lnTo>
                <a:lnTo>
                  <a:pt x="3679271" y="1726343"/>
                </a:lnTo>
                <a:lnTo>
                  <a:pt x="3826381" y="1726343"/>
                </a:lnTo>
                <a:lnTo>
                  <a:pt x="3826381" y="1883004"/>
                </a:lnTo>
                <a:lnTo>
                  <a:pt x="3973490" y="1883004"/>
                </a:lnTo>
                <a:lnTo>
                  <a:pt x="3973490" y="2040049"/>
                </a:lnTo>
                <a:lnTo>
                  <a:pt x="4120600" y="2040049"/>
                </a:lnTo>
                <a:lnTo>
                  <a:pt x="4268092" y="2040049"/>
                </a:lnTo>
                <a:lnTo>
                  <a:pt x="4268092" y="1883004"/>
                </a:lnTo>
                <a:lnTo>
                  <a:pt x="4415201" y="1883004"/>
                </a:lnTo>
                <a:lnTo>
                  <a:pt x="4415201" y="1726343"/>
                </a:lnTo>
                <a:lnTo>
                  <a:pt x="4562311" y="1726343"/>
                </a:lnTo>
                <a:lnTo>
                  <a:pt x="4562311" y="1569298"/>
                </a:lnTo>
                <a:lnTo>
                  <a:pt x="4709421" y="1569298"/>
                </a:lnTo>
                <a:lnTo>
                  <a:pt x="4709421" y="1412253"/>
                </a:lnTo>
                <a:lnTo>
                  <a:pt x="4856530" y="1412253"/>
                </a:lnTo>
                <a:lnTo>
                  <a:pt x="4856530" y="1255591"/>
                </a:lnTo>
                <a:lnTo>
                  <a:pt x="5003640" y="1255591"/>
                </a:lnTo>
                <a:lnTo>
                  <a:pt x="5003640" y="1098546"/>
                </a:lnTo>
                <a:lnTo>
                  <a:pt x="5151133" y="1098546"/>
                </a:lnTo>
                <a:lnTo>
                  <a:pt x="5151133" y="941503"/>
                </a:lnTo>
                <a:lnTo>
                  <a:pt x="5298242" y="941503"/>
                </a:lnTo>
                <a:lnTo>
                  <a:pt x="5298242" y="784840"/>
                </a:lnTo>
                <a:lnTo>
                  <a:pt x="5445352" y="784840"/>
                </a:lnTo>
                <a:lnTo>
                  <a:pt x="5445352" y="627795"/>
                </a:lnTo>
                <a:lnTo>
                  <a:pt x="5592462" y="627795"/>
                </a:lnTo>
                <a:lnTo>
                  <a:pt x="5592462" y="470751"/>
                </a:lnTo>
                <a:lnTo>
                  <a:pt x="5739571" y="470751"/>
                </a:lnTo>
                <a:lnTo>
                  <a:pt x="5739571" y="313706"/>
                </a:lnTo>
                <a:lnTo>
                  <a:pt x="5886681" y="313706"/>
                </a:lnTo>
                <a:lnTo>
                  <a:pt x="5886681" y="157045"/>
                </a:lnTo>
                <a:lnTo>
                  <a:pt x="6033790" y="157045"/>
                </a:lnTo>
                <a:lnTo>
                  <a:pt x="6033790" y="0"/>
                </a:lnTo>
                <a:lnTo>
                  <a:pt x="6181282" y="0"/>
                </a:lnTo>
                <a:lnTo>
                  <a:pt x="6181282" y="4439657"/>
                </a:lnTo>
                <a:lnTo>
                  <a:pt x="6033790" y="4439657"/>
                </a:lnTo>
                <a:lnTo>
                  <a:pt x="6033790" y="4596700"/>
                </a:lnTo>
                <a:lnTo>
                  <a:pt x="5886681" y="4596700"/>
                </a:lnTo>
                <a:lnTo>
                  <a:pt x="5886681" y="4753745"/>
                </a:lnTo>
                <a:lnTo>
                  <a:pt x="5739571" y="4753745"/>
                </a:lnTo>
                <a:lnTo>
                  <a:pt x="5739571" y="4910790"/>
                </a:lnTo>
                <a:lnTo>
                  <a:pt x="5592462" y="4910790"/>
                </a:lnTo>
                <a:lnTo>
                  <a:pt x="5592462" y="5067452"/>
                </a:lnTo>
                <a:lnTo>
                  <a:pt x="5445352" y="5067452"/>
                </a:lnTo>
                <a:lnTo>
                  <a:pt x="5445352" y="5224496"/>
                </a:lnTo>
                <a:lnTo>
                  <a:pt x="5298242" y="5224496"/>
                </a:lnTo>
                <a:lnTo>
                  <a:pt x="5298242" y="5381540"/>
                </a:lnTo>
                <a:lnTo>
                  <a:pt x="5151133" y="5381540"/>
                </a:lnTo>
                <a:lnTo>
                  <a:pt x="5151133" y="5538203"/>
                </a:lnTo>
                <a:lnTo>
                  <a:pt x="5003640" y="5538203"/>
                </a:lnTo>
                <a:lnTo>
                  <a:pt x="5003640" y="5695247"/>
                </a:lnTo>
                <a:lnTo>
                  <a:pt x="4856530" y="5695247"/>
                </a:lnTo>
                <a:lnTo>
                  <a:pt x="4856530" y="5852292"/>
                </a:lnTo>
                <a:lnTo>
                  <a:pt x="4709421" y="5852292"/>
                </a:lnTo>
                <a:lnTo>
                  <a:pt x="4709421" y="6008954"/>
                </a:lnTo>
                <a:lnTo>
                  <a:pt x="4562311" y="6008954"/>
                </a:lnTo>
                <a:lnTo>
                  <a:pt x="4562311" y="6165998"/>
                </a:lnTo>
                <a:lnTo>
                  <a:pt x="4415201" y="6165998"/>
                </a:lnTo>
                <a:lnTo>
                  <a:pt x="4415201" y="6323043"/>
                </a:lnTo>
                <a:lnTo>
                  <a:pt x="4268092" y="6323043"/>
                </a:lnTo>
                <a:lnTo>
                  <a:pt x="4268092" y="6480087"/>
                </a:lnTo>
                <a:lnTo>
                  <a:pt x="4120600" y="6480087"/>
                </a:lnTo>
                <a:lnTo>
                  <a:pt x="3973490" y="6480087"/>
                </a:lnTo>
                <a:lnTo>
                  <a:pt x="3973490" y="6323043"/>
                </a:lnTo>
                <a:lnTo>
                  <a:pt x="3826381" y="6323043"/>
                </a:lnTo>
                <a:lnTo>
                  <a:pt x="3826381" y="6165998"/>
                </a:lnTo>
                <a:lnTo>
                  <a:pt x="3679271" y="6165998"/>
                </a:lnTo>
                <a:lnTo>
                  <a:pt x="3679271" y="6008954"/>
                </a:lnTo>
                <a:lnTo>
                  <a:pt x="3532161" y="6008954"/>
                </a:lnTo>
                <a:lnTo>
                  <a:pt x="3532161" y="5852292"/>
                </a:lnTo>
                <a:lnTo>
                  <a:pt x="3385051" y="5852292"/>
                </a:lnTo>
                <a:lnTo>
                  <a:pt x="3385051" y="5695247"/>
                </a:lnTo>
                <a:lnTo>
                  <a:pt x="3237560" y="5695247"/>
                </a:lnTo>
                <a:lnTo>
                  <a:pt x="3237560" y="5538203"/>
                </a:lnTo>
                <a:lnTo>
                  <a:pt x="3090450" y="5538203"/>
                </a:lnTo>
                <a:lnTo>
                  <a:pt x="3090450" y="5381540"/>
                </a:lnTo>
                <a:lnTo>
                  <a:pt x="2943341" y="5381540"/>
                </a:lnTo>
                <a:lnTo>
                  <a:pt x="2943341" y="5224496"/>
                </a:lnTo>
                <a:lnTo>
                  <a:pt x="2796231" y="5224496"/>
                </a:lnTo>
                <a:lnTo>
                  <a:pt x="2796231" y="5067452"/>
                </a:lnTo>
                <a:lnTo>
                  <a:pt x="2649121" y="5067452"/>
                </a:lnTo>
                <a:lnTo>
                  <a:pt x="2649121" y="4910790"/>
                </a:lnTo>
                <a:lnTo>
                  <a:pt x="2502012" y="4910790"/>
                </a:lnTo>
                <a:lnTo>
                  <a:pt x="2502012" y="4753745"/>
                </a:lnTo>
                <a:lnTo>
                  <a:pt x="2354520" y="4753745"/>
                </a:lnTo>
                <a:lnTo>
                  <a:pt x="2354520" y="4596700"/>
                </a:lnTo>
                <a:lnTo>
                  <a:pt x="2207410" y="4596700"/>
                </a:lnTo>
                <a:lnTo>
                  <a:pt x="2207410" y="4439657"/>
                </a:lnTo>
                <a:lnTo>
                  <a:pt x="2060301" y="4439657"/>
                </a:lnTo>
                <a:lnTo>
                  <a:pt x="1913191" y="4439657"/>
                </a:lnTo>
                <a:lnTo>
                  <a:pt x="1913191" y="4596700"/>
                </a:lnTo>
                <a:lnTo>
                  <a:pt x="1766081" y="4596700"/>
                </a:lnTo>
                <a:lnTo>
                  <a:pt x="1766081" y="4753745"/>
                </a:lnTo>
                <a:lnTo>
                  <a:pt x="1618972" y="4753745"/>
                </a:lnTo>
                <a:lnTo>
                  <a:pt x="1618972" y="4910790"/>
                </a:lnTo>
                <a:lnTo>
                  <a:pt x="1471862" y="4910790"/>
                </a:lnTo>
                <a:lnTo>
                  <a:pt x="1471862" y="5067452"/>
                </a:lnTo>
                <a:lnTo>
                  <a:pt x="1324369" y="5067452"/>
                </a:lnTo>
                <a:lnTo>
                  <a:pt x="1324369" y="5224496"/>
                </a:lnTo>
                <a:lnTo>
                  <a:pt x="1177260" y="5224496"/>
                </a:lnTo>
                <a:lnTo>
                  <a:pt x="1177260" y="5381540"/>
                </a:lnTo>
                <a:lnTo>
                  <a:pt x="1030150" y="5381540"/>
                </a:lnTo>
                <a:lnTo>
                  <a:pt x="1030150" y="5538203"/>
                </a:lnTo>
                <a:lnTo>
                  <a:pt x="883040" y="5538203"/>
                </a:lnTo>
                <a:lnTo>
                  <a:pt x="883040" y="5695247"/>
                </a:lnTo>
                <a:lnTo>
                  <a:pt x="735930" y="5695247"/>
                </a:lnTo>
                <a:lnTo>
                  <a:pt x="735930" y="5852292"/>
                </a:lnTo>
                <a:lnTo>
                  <a:pt x="588821" y="5852292"/>
                </a:lnTo>
                <a:lnTo>
                  <a:pt x="588821" y="6008954"/>
                </a:lnTo>
                <a:lnTo>
                  <a:pt x="441711" y="6008954"/>
                </a:lnTo>
                <a:lnTo>
                  <a:pt x="441711" y="6165998"/>
                </a:lnTo>
                <a:lnTo>
                  <a:pt x="294220" y="6165998"/>
                </a:lnTo>
                <a:lnTo>
                  <a:pt x="294220" y="6323043"/>
                </a:lnTo>
                <a:lnTo>
                  <a:pt x="147110" y="6323043"/>
                </a:lnTo>
                <a:lnTo>
                  <a:pt x="147110" y="6480087"/>
                </a:lnTo>
                <a:lnTo>
                  <a:pt x="0" y="6480087"/>
                </a:lnTo>
                <a:lnTo>
                  <a:pt x="0" y="2040049"/>
                </a:lnTo>
                <a:lnTo>
                  <a:pt x="147110" y="2040049"/>
                </a:lnTo>
                <a:lnTo>
                  <a:pt x="147110" y="1883004"/>
                </a:lnTo>
                <a:lnTo>
                  <a:pt x="294220" y="1883004"/>
                </a:lnTo>
                <a:lnTo>
                  <a:pt x="294220" y="1726343"/>
                </a:lnTo>
                <a:lnTo>
                  <a:pt x="441711" y="1726343"/>
                </a:lnTo>
                <a:lnTo>
                  <a:pt x="441711" y="1569298"/>
                </a:lnTo>
                <a:lnTo>
                  <a:pt x="588821" y="1569298"/>
                </a:lnTo>
                <a:lnTo>
                  <a:pt x="588821" y="1412253"/>
                </a:lnTo>
                <a:lnTo>
                  <a:pt x="735930" y="1412253"/>
                </a:lnTo>
                <a:lnTo>
                  <a:pt x="735930" y="1255591"/>
                </a:lnTo>
                <a:lnTo>
                  <a:pt x="883040" y="1255591"/>
                </a:lnTo>
                <a:lnTo>
                  <a:pt x="883040" y="1098546"/>
                </a:lnTo>
                <a:lnTo>
                  <a:pt x="1030150" y="1098546"/>
                </a:lnTo>
                <a:lnTo>
                  <a:pt x="1030150" y="941503"/>
                </a:lnTo>
                <a:lnTo>
                  <a:pt x="1177260" y="941503"/>
                </a:lnTo>
                <a:lnTo>
                  <a:pt x="1177260" y="784840"/>
                </a:lnTo>
                <a:lnTo>
                  <a:pt x="1324369" y="784840"/>
                </a:lnTo>
                <a:lnTo>
                  <a:pt x="1324369" y="627795"/>
                </a:lnTo>
                <a:lnTo>
                  <a:pt x="1471862" y="627795"/>
                </a:lnTo>
                <a:lnTo>
                  <a:pt x="1471862" y="470751"/>
                </a:lnTo>
                <a:lnTo>
                  <a:pt x="1618972" y="470751"/>
                </a:lnTo>
                <a:lnTo>
                  <a:pt x="1618972" y="313706"/>
                </a:lnTo>
                <a:lnTo>
                  <a:pt x="1766081" y="313706"/>
                </a:lnTo>
                <a:lnTo>
                  <a:pt x="1766081" y="157045"/>
                </a:lnTo>
                <a:lnTo>
                  <a:pt x="1913191" y="157045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0589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A6ED22-045D-8A25-F20A-26A5E88E37EE}"/>
              </a:ext>
            </a:extLst>
          </p:cNvPr>
          <p:cNvSpPr/>
          <p:nvPr userDrawn="1"/>
        </p:nvSpPr>
        <p:spPr>
          <a:xfrm>
            <a:off x="0" y="0"/>
            <a:ext cx="59515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B3873-1BC5-4085-9CE1-F919EF5991BA}" type="datetime1">
              <a:rPr lang="en-GB" smtClean="0"/>
              <a:t>15/06/2026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1" name="object 538">
            <a:extLst>
              <a:ext uri="{FF2B5EF4-FFF2-40B4-BE49-F238E27FC236}">
                <a16:creationId xmlns:a16="http://schemas.microsoft.com/office/drawing/2014/main" id="{4E5A3BFC-2D19-9FB4-7567-3E3BD06FECDA}"/>
              </a:ext>
            </a:extLst>
          </p:cNvPr>
          <p:cNvSpPr/>
          <p:nvPr userDrawn="1"/>
        </p:nvSpPr>
        <p:spPr>
          <a:xfrm>
            <a:off x="6321904" y="609600"/>
            <a:ext cx="5535134" cy="5535134"/>
          </a:xfrm>
          <a:custGeom>
            <a:avLst/>
            <a:gdLst/>
            <a:ahLst/>
            <a:cxnLst/>
            <a:rect l="l" t="t" r="r" b="b"/>
            <a:pathLst>
              <a:path w="1998979" h="1998979">
                <a:moveTo>
                  <a:pt x="999477" y="0"/>
                </a:moveTo>
                <a:lnTo>
                  <a:pt x="933364" y="54647"/>
                </a:lnTo>
                <a:lnTo>
                  <a:pt x="860287" y="9737"/>
                </a:lnTo>
                <a:lnTo>
                  <a:pt x="802425" y="73076"/>
                </a:lnTo>
                <a:lnTo>
                  <a:pt x="723820" y="38752"/>
                </a:lnTo>
                <a:lnTo>
                  <a:pt x="675319" y="109535"/>
                </a:lnTo>
                <a:lnTo>
                  <a:pt x="592704" y="86510"/>
                </a:lnTo>
                <a:lnTo>
                  <a:pt x="554527" y="163345"/>
                </a:lnTo>
                <a:lnTo>
                  <a:pt x="469514" y="152047"/>
                </a:lnTo>
                <a:lnTo>
                  <a:pt x="442394" y="233469"/>
                </a:lnTo>
                <a:lnTo>
                  <a:pt x="356638" y="234097"/>
                </a:lnTo>
                <a:lnTo>
                  <a:pt x="341099" y="318503"/>
                </a:lnTo>
                <a:lnTo>
                  <a:pt x="256274" y="331099"/>
                </a:lnTo>
                <a:lnTo>
                  <a:pt x="252631" y="416835"/>
                </a:lnTo>
                <a:lnTo>
                  <a:pt x="170371" y="441106"/>
                </a:lnTo>
                <a:lnTo>
                  <a:pt x="178685" y="526507"/>
                </a:lnTo>
                <a:lnTo>
                  <a:pt x="100604" y="562014"/>
                </a:lnTo>
                <a:lnTo>
                  <a:pt x="120729" y="645435"/>
                </a:lnTo>
                <a:lnTo>
                  <a:pt x="48344" y="691465"/>
                </a:lnTo>
                <a:lnTo>
                  <a:pt x="79861" y="771264"/>
                </a:lnTo>
                <a:lnTo>
                  <a:pt x="14585" y="826917"/>
                </a:lnTo>
                <a:lnTo>
                  <a:pt x="56898" y="901564"/>
                </a:lnTo>
                <a:lnTo>
                  <a:pt x="0" y="965771"/>
                </a:lnTo>
                <a:lnTo>
                  <a:pt x="52291" y="1033790"/>
                </a:lnTo>
                <a:lnTo>
                  <a:pt x="4868" y="1105296"/>
                </a:lnTo>
                <a:lnTo>
                  <a:pt x="66113" y="1165378"/>
                </a:lnTo>
                <a:lnTo>
                  <a:pt x="29098" y="1242778"/>
                </a:lnTo>
                <a:lnTo>
                  <a:pt x="98101" y="1293751"/>
                </a:lnTo>
                <a:lnTo>
                  <a:pt x="72217" y="1375549"/>
                </a:lnTo>
                <a:lnTo>
                  <a:pt x="147629" y="1416407"/>
                </a:lnTo>
                <a:lnTo>
                  <a:pt x="133378" y="1501043"/>
                </a:lnTo>
                <a:lnTo>
                  <a:pt x="213742" y="1531000"/>
                </a:lnTo>
                <a:lnTo>
                  <a:pt x="211396" y="1616767"/>
                </a:lnTo>
                <a:lnTo>
                  <a:pt x="295153" y="1635259"/>
                </a:lnTo>
                <a:lnTo>
                  <a:pt x="304765" y="1720533"/>
                </a:lnTo>
                <a:lnTo>
                  <a:pt x="390260" y="1727162"/>
                </a:lnTo>
                <a:lnTo>
                  <a:pt x="411641" y="1810279"/>
                </a:lnTo>
                <a:lnTo>
                  <a:pt x="497241" y="1804939"/>
                </a:lnTo>
                <a:lnTo>
                  <a:pt x="529962" y="1884246"/>
                </a:lnTo>
                <a:lnTo>
                  <a:pt x="613991" y="1867053"/>
                </a:lnTo>
                <a:lnTo>
                  <a:pt x="657425" y="1941040"/>
                </a:lnTo>
                <a:lnTo>
                  <a:pt x="738239" y="1912308"/>
                </a:lnTo>
                <a:lnTo>
                  <a:pt x="791546" y="1979510"/>
                </a:lnTo>
                <a:lnTo>
                  <a:pt x="867575" y="1939815"/>
                </a:lnTo>
                <a:lnTo>
                  <a:pt x="929720" y="1998954"/>
                </a:lnTo>
                <a:lnTo>
                  <a:pt x="999477" y="1949040"/>
                </a:lnTo>
                <a:lnTo>
                  <a:pt x="1069244" y="1998954"/>
                </a:lnTo>
                <a:lnTo>
                  <a:pt x="1131379" y="1939815"/>
                </a:lnTo>
                <a:lnTo>
                  <a:pt x="1207408" y="1979510"/>
                </a:lnTo>
                <a:lnTo>
                  <a:pt x="1260715" y="1912308"/>
                </a:lnTo>
                <a:lnTo>
                  <a:pt x="1341529" y="1941040"/>
                </a:lnTo>
                <a:lnTo>
                  <a:pt x="1384973" y="1867053"/>
                </a:lnTo>
                <a:lnTo>
                  <a:pt x="1468991" y="1884246"/>
                </a:lnTo>
                <a:lnTo>
                  <a:pt x="1501713" y="1804939"/>
                </a:lnTo>
                <a:lnTo>
                  <a:pt x="1587312" y="1810279"/>
                </a:lnTo>
                <a:lnTo>
                  <a:pt x="1608694" y="1727162"/>
                </a:lnTo>
                <a:lnTo>
                  <a:pt x="1694199" y="1720533"/>
                </a:lnTo>
                <a:lnTo>
                  <a:pt x="1703801" y="1635259"/>
                </a:lnTo>
                <a:lnTo>
                  <a:pt x="1787558" y="1616767"/>
                </a:lnTo>
                <a:lnTo>
                  <a:pt x="1785212" y="1531000"/>
                </a:lnTo>
                <a:lnTo>
                  <a:pt x="1865576" y="1501043"/>
                </a:lnTo>
                <a:lnTo>
                  <a:pt x="1851325" y="1416407"/>
                </a:lnTo>
                <a:lnTo>
                  <a:pt x="1926737" y="1375549"/>
                </a:lnTo>
                <a:lnTo>
                  <a:pt x="1900853" y="1293751"/>
                </a:lnTo>
                <a:lnTo>
                  <a:pt x="1969856" y="1242778"/>
                </a:lnTo>
                <a:lnTo>
                  <a:pt x="1932841" y="1165378"/>
                </a:lnTo>
                <a:lnTo>
                  <a:pt x="1994085" y="1105296"/>
                </a:lnTo>
                <a:lnTo>
                  <a:pt x="1946663" y="1033790"/>
                </a:lnTo>
                <a:lnTo>
                  <a:pt x="1998954" y="965771"/>
                </a:lnTo>
                <a:lnTo>
                  <a:pt x="1942056" y="901564"/>
                </a:lnTo>
                <a:lnTo>
                  <a:pt x="1984368" y="826917"/>
                </a:lnTo>
                <a:lnTo>
                  <a:pt x="1919093" y="771264"/>
                </a:lnTo>
                <a:lnTo>
                  <a:pt x="1950610" y="691465"/>
                </a:lnTo>
                <a:lnTo>
                  <a:pt x="1878236" y="645435"/>
                </a:lnTo>
                <a:lnTo>
                  <a:pt x="1898350" y="562014"/>
                </a:lnTo>
                <a:lnTo>
                  <a:pt x="1820269" y="526507"/>
                </a:lnTo>
                <a:lnTo>
                  <a:pt x="1828583" y="441106"/>
                </a:lnTo>
                <a:lnTo>
                  <a:pt x="1746323" y="416835"/>
                </a:lnTo>
                <a:lnTo>
                  <a:pt x="1742690" y="331099"/>
                </a:lnTo>
                <a:lnTo>
                  <a:pt x="1657855" y="318503"/>
                </a:lnTo>
                <a:lnTo>
                  <a:pt x="1642316" y="234097"/>
                </a:lnTo>
                <a:lnTo>
                  <a:pt x="1556559" y="233469"/>
                </a:lnTo>
                <a:lnTo>
                  <a:pt x="1529440" y="152047"/>
                </a:lnTo>
                <a:lnTo>
                  <a:pt x="1444427" y="163345"/>
                </a:lnTo>
                <a:lnTo>
                  <a:pt x="1406250" y="86510"/>
                </a:lnTo>
                <a:lnTo>
                  <a:pt x="1323635" y="109535"/>
                </a:lnTo>
                <a:lnTo>
                  <a:pt x="1275133" y="38752"/>
                </a:lnTo>
                <a:lnTo>
                  <a:pt x="1196529" y="73076"/>
                </a:lnTo>
                <a:lnTo>
                  <a:pt x="1138666" y="9737"/>
                </a:lnTo>
                <a:lnTo>
                  <a:pt x="1065590" y="54647"/>
                </a:lnTo>
                <a:lnTo>
                  <a:pt x="999477" y="0"/>
                </a:lnTo>
                <a:close/>
              </a:path>
            </a:pathLst>
          </a:custGeom>
          <a:solidFill>
            <a:srgbClr val="1FD7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0E5043F-1E1B-0C9C-60D8-CCFDC6656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63300" y="980935"/>
            <a:ext cx="4433418" cy="4794211"/>
          </a:xfrm>
          <a:custGeom>
            <a:avLst/>
            <a:gdLst>
              <a:gd name="connsiteX0" fmla="*/ 1271999 w 4433418"/>
              <a:gd name="connsiteY0" fmla="*/ 0 h 4794211"/>
              <a:gd name="connsiteX1" fmla="*/ 4433418 w 4433418"/>
              <a:gd name="connsiteY1" fmla="*/ 0 h 4794211"/>
              <a:gd name="connsiteX2" fmla="*/ 4433418 w 4433418"/>
              <a:gd name="connsiteY2" fmla="*/ 203391 h 4794211"/>
              <a:gd name="connsiteX3" fmla="*/ 4433418 w 4433418"/>
              <a:gd name="connsiteY3" fmla="*/ 1423736 h 4794211"/>
              <a:gd name="connsiteX4" fmla="*/ 4433418 w 4433418"/>
              <a:gd name="connsiteY4" fmla="*/ 3370476 h 4794211"/>
              <a:gd name="connsiteX5" fmla="*/ 4251530 w 4433418"/>
              <a:gd name="connsiteY5" fmla="*/ 3370476 h 4794211"/>
              <a:gd name="connsiteX6" fmla="*/ 4251530 w 4433418"/>
              <a:gd name="connsiteY6" fmla="*/ 3573867 h 4794211"/>
              <a:gd name="connsiteX7" fmla="*/ 4069603 w 4433418"/>
              <a:gd name="connsiteY7" fmla="*/ 3573867 h 4794211"/>
              <a:gd name="connsiteX8" fmla="*/ 4069603 w 4433418"/>
              <a:gd name="connsiteY8" fmla="*/ 3777257 h 4794211"/>
              <a:gd name="connsiteX9" fmla="*/ 3887715 w 4433418"/>
              <a:gd name="connsiteY9" fmla="*/ 3777257 h 4794211"/>
              <a:gd name="connsiteX10" fmla="*/ 3887715 w 4433418"/>
              <a:gd name="connsiteY10" fmla="*/ 3980648 h 4794211"/>
              <a:gd name="connsiteX11" fmla="*/ 3705824 w 4433418"/>
              <a:gd name="connsiteY11" fmla="*/ 3980648 h 4794211"/>
              <a:gd name="connsiteX12" fmla="*/ 3705824 w 4433418"/>
              <a:gd name="connsiteY12" fmla="*/ 4184039 h 4794211"/>
              <a:gd name="connsiteX13" fmla="*/ 3523937 w 4433418"/>
              <a:gd name="connsiteY13" fmla="*/ 4184039 h 4794211"/>
              <a:gd name="connsiteX14" fmla="*/ 3523937 w 4433418"/>
              <a:gd name="connsiteY14" fmla="*/ 4387430 h 4794211"/>
              <a:gd name="connsiteX15" fmla="*/ 3342046 w 4433418"/>
              <a:gd name="connsiteY15" fmla="*/ 4387430 h 4794211"/>
              <a:gd name="connsiteX16" fmla="*/ 3342046 w 4433418"/>
              <a:gd name="connsiteY16" fmla="*/ 4590820 h 4794211"/>
              <a:gd name="connsiteX17" fmla="*/ 3160156 w 4433418"/>
              <a:gd name="connsiteY17" fmla="*/ 4590820 h 4794211"/>
              <a:gd name="connsiteX18" fmla="*/ 3160156 w 4433418"/>
              <a:gd name="connsiteY18" fmla="*/ 4794211 h 4794211"/>
              <a:gd name="connsiteX19" fmla="*/ 0 w 4433418"/>
              <a:gd name="connsiteY19" fmla="*/ 4794211 h 4794211"/>
              <a:gd name="connsiteX20" fmla="*/ 0 w 4433418"/>
              <a:gd name="connsiteY20" fmla="*/ 1423736 h 4794211"/>
              <a:gd name="connsiteX21" fmla="*/ 180664 w 4433418"/>
              <a:gd name="connsiteY21" fmla="*/ 1423736 h 4794211"/>
              <a:gd name="connsiteX22" fmla="*/ 180664 w 4433418"/>
              <a:gd name="connsiteY22" fmla="*/ 1220345 h 4794211"/>
              <a:gd name="connsiteX23" fmla="*/ 362552 w 4433418"/>
              <a:gd name="connsiteY23" fmla="*/ 1220345 h 4794211"/>
              <a:gd name="connsiteX24" fmla="*/ 362552 w 4433418"/>
              <a:gd name="connsiteY24" fmla="*/ 1016954 h 4794211"/>
              <a:gd name="connsiteX25" fmla="*/ 544442 w 4433418"/>
              <a:gd name="connsiteY25" fmla="*/ 1016954 h 4794211"/>
              <a:gd name="connsiteX26" fmla="*/ 544442 w 4433418"/>
              <a:gd name="connsiteY26" fmla="*/ 813563 h 4794211"/>
              <a:gd name="connsiteX27" fmla="*/ 726333 w 4433418"/>
              <a:gd name="connsiteY27" fmla="*/ 813563 h 4794211"/>
              <a:gd name="connsiteX28" fmla="*/ 726333 w 4433418"/>
              <a:gd name="connsiteY28" fmla="*/ 610172 h 4794211"/>
              <a:gd name="connsiteX29" fmla="*/ 908221 w 4433418"/>
              <a:gd name="connsiteY29" fmla="*/ 610172 h 4794211"/>
              <a:gd name="connsiteX30" fmla="*/ 908221 w 4433418"/>
              <a:gd name="connsiteY30" fmla="*/ 406782 h 4794211"/>
              <a:gd name="connsiteX31" fmla="*/ 1090111 w 4433418"/>
              <a:gd name="connsiteY31" fmla="*/ 406782 h 4794211"/>
              <a:gd name="connsiteX32" fmla="*/ 1090111 w 4433418"/>
              <a:gd name="connsiteY32" fmla="*/ 203391 h 4794211"/>
              <a:gd name="connsiteX33" fmla="*/ 1271999 w 4433418"/>
              <a:gd name="connsiteY33" fmla="*/ 203391 h 4794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433418" h="4794211">
                <a:moveTo>
                  <a:pt x="1271999" y="0"/>
                </a:moveTo>
                <a:lnTo>
                  <a:pt x="4433418" y="0"/>
                </a:lnTo>
                <a:lnTo>
                  <a:pt x="4433418" y="203391"/>
                </a:lnTo>
                <a:lnTo>
                  <a:pt x="4433418" y="1423736"/>
                </a:lnTo>
                <a:lnTo>
                  <a:pt x="4433418" y="3370476"/>
                </a:lnTo>
                <a:lnTo>
                  <a:pt x="4251530" y="3370476"/>
                </a:lnTo>
                <a:lnTo>
                  <a:pt x="4251530" y="3573867"/>
                </a:lnTo>
                <a:lnTo>
                  <a:pt x="4069603" y="3573867"/>
                </a:lnTo>
                <a:lnTo>
                  <a:pt x="4069603" y="3777257"/>
                </a:lnTo>
                <a:lnTo>
                  <a:pt x="3887715" y="3777257"/>
                </a:lnTo>
                <a:lnTo>
                  <a:pt x="3887715" y="3980648"/>
                </a:lnTo>
                <a:lnTo>
                  <a:pt x="3705824" y="3980648"/>
                </a:lnTo>
                <a:lnTo>
                  <a:pt x="3705824" y="4184039"/>
                </a:lnTo>
                <a:lnTo>
                  <a:pt x="3523937" y="4184039"/>
                </a:lnTo>
                <a:lnTo>
                  <a:pt x="3523937" y="4387430"/>
                </a:lnTo>
                <a:lnTo>
                  <a:pt x="3342046" y="4387430"/>
                </a:lnTo>
                <a:lnTo>
                  <a:pt x="3342046" y="4590820"/>
                </a:lnTo>
                <a:lnTo>
                  <a:pt x="3160156" y="4590820"/>
                </a:lnTo>
                <a:lnTo>
                  <a:pt x="3160156" y="4794211"/>
                </a:lnTo>
                <a:lnTo>
                  <a:pt x="0" y="4794211"/>
                </a:lnTo>
                <a:lnTo>
                  <a:pt x="0" y="1423736"/>
                </a:lnTo>
                <a:lnTo>
                  <a:pt x="180664" y="1423736"/>
                </a:lnTo>
                <a:lnTo>
                  <a:pt x="180664" y="1220345"/>
                </a:lnTo>
                <a:lnTo>
                  <a:pt x="362552" y="1220345"/>
                </a:lnTo>
                <a:lnTo>
                  <a:pt x="362552" y="1016954"/>
                </a:lnTo>
                <a:lnTo>
                  <a:pt x="544442" y="1016954"/>
                </a:lnTo>
                <a:lnTo>
                  <a:pt x="544442" y="813563"/>
                </a:lnTo>
                <a:lnTo>
                  <a:pt x="726333" y="813563"/>
                </a:lnTo>
                <a:lnTo>
                  <a:pt x="726333" y="610172"/>
                </a:lnTo>
                <a:lnTo>
                  <a:pt x="908221" y="610172"/>
                </a:lnTo>
                <a:lnTo>
                  <a:pt x="908221" y="406782"/>
                </a:lnTo>
                <a:lnTo>
                  <a:pt x="1090111" y="406782"/>
                </a:lnTo>
                <a:lnTo>
                  <a:pt x="1090111" y="203391"/>
                </a:lnTo>
                <a:lnTo>
                  <a:pt x="1271999" y="203391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0060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463" y="0"/>
            <a:ext cx="5949950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360700-DC26-8D2A-3745-F728910087B4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5F7D59F-5F58-CF80-BD07-1EC3686785B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E65C4BB-E2A7-4B45-8C3C-A6DE769BA8C8}" type="datetime1">
              <a:rPr lang="en-GB" smtClean="0"/>
              <a:t>15/06/2026</a:t>
            </a:fld>
            <a:endParaRPr lang="en-GB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4EEF1543-E786-5FCE-6CF4-519FB3BD37C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A256315-3A92-C7DE-BA5E-52B096DB5E1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9703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463" y="0"/>
            <a:ext cx="5949950" cy="3429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7C47AA68-1E28-D012-3F01-B22F12C4E2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40463" y="3429000"/>
            <a:ext cx="5949950" cy="3429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360700-DC26-8D2A-3745-F728910087B4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5F7D59F-5F58-CF80-BD07-1EC3686785B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7AFEF15-B3FD-4406-8594-88633452171F}" type="datetime1">
              <a:rPr lang="en-GB" smtClean="0"/>
              <a:t>15/06/2026</a:t>
            </a:fld>
            <a:endParaRPr lang="en-GB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4EEF1543-E786-5FCE-6CF4-519FB3BD37C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A256315-3A92-C7DE-BA5E-52B096DB5E1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70174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6452F8-0998-FE22-B669-38E6DAA085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3"/>
          <a:stretch/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463" y="0"/>
            <a:ext cx="5949950" cy="3429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7C47AA68-1E28-D012-3F01-B22F12C4E2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40463" y="3429000"/>
            <a:ext cx="5949950" cy="3429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5F7D59F-5F58-CF80-BD07-1EC3686785B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D299E17-91EE-43F2-AF7A-E357AB9D3CB1}" type="datetime1">
              <a:rPr lang="en-GB" smtClean="0"/>
              <a:t>15/06/2026</a:t>
            </a:fld>
            <a:endParaRPr lang="en-GB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4EEF1543-E786-5FCE-6CF4-519FB3BD37C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A256315-3A92-C7DE-BA5E-52B096DB5E1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8876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776593" y="0"/>
            <a:ext cx="4413819" cy="3429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7C47AA68-1E28-D012-3F01-B22F12C4E2D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7776593" y="3429000"/>
            <a:ext cx="4413819" cy="3429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5F7D59F-5F58-CF80-BD07-1EC3686785B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33EB27-FAE2-45FC-BB1F-D3CE36524BC2}" type="datetime1">
              <a:rPr lang="en-GB" smtClean="0"/>
              <a:t>15/06/2026</a:t>
            </a:fld>
            <a:endParaRPr lang="en-GB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4EEF1543-E786-5FCE-6CF4-519FB3BD37C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A256315-3A92-C7DE-BA5E-52B096DB5E1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10167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page 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1"/>
          </p:nvPr>
        </p:nvSpPr>
        <p:spPr>
          <a:xfrm>
            <a:off x="617428" y="1557211"/>
            <a:ext cx="10972800" cy="4525963"/>
          </a:xfrm>
        </p:spPr>
        <p:txBody>
          <a:bodyPr/>
          <a:lstStyle>
            <a:lvl1pPr marL="288000" indent="-324000">
              <a:buFont typeface="+mj-lt"/>
              <a:buAutoNum type="arabicPeriod"/>
              <a:defRPr sz="2800">
                <a:latin typeface="Corbel"/>
                <a:cs typeface="Corbel"/>
              </a:defRPr>
            </a:lvl1pPr>
            <a:lvl2pPr marL="648000" indent="-288000" algn="l">
              <a:buClr>
                <a:srgbClr val="FF6600"/>
              </a:buClr>
              <a:buFont typeface="+mj-lt"/>
              <a:buAutoNum type="romanLcPeriod"/>
              <a:defRPr sz="2400" baseline="0">
                <a:latin typeface="Corbel"/>
                <a:cs typeface="Corbel"/>
              </a:defRPr>
            </a:lvl2pPr>
            <a:lvl3pPr marL="579600" indent="0">
              <a:buFont typeface="Arial"/>
              <a:buNone/>
              <a:defRPr sz="2000">
                <a:latin typeface="Corbel"/>
                <a:cs typeface="Corbel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2002722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size imag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0413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/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6A7A43E-44E7-D174-F6B2-E97AD04C16E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67108FC-B2C4-4C81-927C-35C4C20BE383}" type="datetime1">
              <a:rPr lang="en-GB" smtClean="0"/>
              <a:t>15/06/2026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C919234-CCA1-AEA1-FCAD-53AD4B2EC2E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29E0C6B-2EFA-7EF1-8D0F-150CF570031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1001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size imag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0413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6A7A43E-44E7-D174-F6B2-E97AD04C16E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66A25C2-BA6E-4A67-BBF9-B00982BB6F58}" type="datetime1">
              <a:rPr lang="en-GB" smtClean="0"/>
              <a:t>15/06/2026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C919234-CCA1-AEA1-FCAD-53AD4B2EC2E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29E0C6B-2EFA-7EF1-8D0F-150CF570031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6221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115220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463" y="1520826"/>
            <a:ext cx="5616575" cy="496887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23594F-82C7-E43B-8DD6-2EE48C11208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17B7410-7DB8-498F-8B4C-DCF59D4C98B8}" type="datetime1">
              <a:rPr lang="en-GB" smtClean="0"/>
              <a:t>15/06/2026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1AF7117-1936-9778-B977-DBF656C2C0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798819D-7DFA-B2C3-C302-92C150BA8F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87351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0462" y="1520825"/>
            <a:ext cx="5616575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462" y="2205037"/>
            <a:ext cx="5616575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115220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4964" y="1520826"/>
            <a:ext cx="5616576" cy="496887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D1CAFF7-C0E3-F030-741B-0CA8D5130F4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9E25B6F-1E17-462B-9B51-BE14F38B2D78}" type="datetime1">
              <a:rPr lang="en-GB" smtClean="0"/>
              <a:t>15/06/2026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CC458D3-2799-C7DB-1D71-6272B3C1375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C9C7D5D-16D7-FC2C-52F2-257FE7116BB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2545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520825"/>
            <a:ext cx="3619045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9"/>
            <a:ext cx="3619045" cy="42846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F90A2D-8A60-E4A6-63FC-3DE66CB756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31936" y="1520825"/>
            <a:ext cx="3619045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FEE430-E335-7589-9F9A-1C79EE061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31936" y="2205039"/>
            <a:ext cx="3619047" cy="42846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6972-1422-4391-84FC-CF50BEB37B20}" type="datetime1">
              <a:rPr lang="en-GB" smtClean="0"/>
              <a:t>15/06/2026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E2409BA-3AE8-F2EE-E0D5-1A86F5A4C1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37989" y="1520824"/>
            <a:ext cx="3619045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C85E9AA-570F-D3CD-750D-D04D57BC405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37989" y="2205038"/>
            <a:ext cx="3619047" cy="42846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1429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86972-1422-4391-84FC-CF50BEB37B20}" type="datetime1">
              <a:rPr lang="en-GB" smtClean="0"/>
              <a:t>15/06/2026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EAA1DA9-8EDA-71DE-99D6-16CF5B115860}"/>
              </a:ext>
            </a:extLst>
          </p:cNvPr>
          <p:cNvSpPr/>
          <p:nvPr userDrawn="1"/>
        </p:nvSpPr>
        <p:spPr>
          <a:xfrm>
            <a:off x="-36946" y="2469039"/>
            <a:ext cx="12228946" cy="1652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9" name="Picture 28" descr="A black and blue square with a black background&#10;&#10;Description automatically generated">
            <a:extLst>
              <a:ext uri="{FF2B5EF4-FFF2-40B4-BE49-F238E27FC236}">
                <a16:creationId xmlns:a16="http://schemas.microsoft.com/office/drawing/2014/main" id="{1BD7A3E2-CB2D-7D00-D20A-DD1B736FDB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2613139"/>
            <a:ext cx="1353232" cy="1363899"/>
          </a:xfrm>
          <a:prstGeom prst="rect">
            <a:avLst/>
          </a:prstGeom>
        </p:spPr>
      </p:pic>
      <p:pic>
        <p:nvPicPr>
          <p:cNvPr id="32" name="Picture 31" descr="A black and blue square with a black background&#10;&#10;Description automatically generated">
            <a:extLst>
              <a:ext uri="{FF2B5EF4-FFF2-40B4-BE49-F238E27FC236}">
                <a16:creationId xmlns:a16="http://schemas.microsoft.com/office/drawing/2014/main" id="{E11B4085-346C-675D-635B-D7AC5B09BB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770" y="2613139"/>
            <a:ext cx="1353232" cy="1363899"/>
          </a:xfrm>
          <a:prstGeom prst="rect">
            <a:avLst/>
          </a:prstGeom>
        </p:spPr>
      </p:pic>
      <p:pic>
        <p:nvPicPr>
          <p:cNvPr id="35" name="Picture 34" descr="A black and blue square with a black background&#10;&#10;Description automatically generated">
            <a:extLst>
              <a:ext uri="{FF2B5EF4-FFF2-40B4-BE49-F238E27FC236}">
                <a16:creationId xmlns:a16="http://schemas.microsoft.com/office/drawing/2014/main" id="{369035FF-CF17-EC4A-1577-E385113361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577" y="2613139"/>
            <a:ext cx="1353232" cy="1363899"/>
          </a:xfrm>
          <a:prstGeom prst="rect">
            <a:avLst/>
          </a:prstGeom>
        </p:spPr>
      </p:pic>
      <p:pic>
        <p:nvPicPr>
          <p:cNvPr id="38" name="Picture 37" descr="A black and blue square with a black background&#10;&#10;Description automatically generated">
            <a:extLst>
              <a:ext uri="{FF2B5EF4-FFF2-40B4-BE49-F238E27FC236}">
                <a16:creationId xmlns:a16="http://schemas.microsoft.com/office/drawing/2014/main" id="{85C8BD6C-4F23-FAA4-7F48-977D1D055C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384" y="2613139"/>
            <a:ext cx="1353232" cy="1363899"/>
          </a:xfrm>
          <a:prstGeom prst="rect">
            <a:avLst/>
          </a:prstGeom>
        </p:spPr>
      </p:pic>
      <p:pic>
        <p:nvPicPr>
          <p:cNvPr id="41" name="Picture 40" descr="A black and blue square with a black background&#10;&#10;Description automatically generated">
            <a:extLst>
              <a:ext uri="{FF2B5EF4-FFF2-40B4-BE49-F238E27FC236}">
                <a16:creationId xmlns:a16="http://schemas.microsoft.com/office/drawing/2014/main" id="{C8F35707-24DA-CB4D-A4CE-47EDA8F921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191" y="2613139"/>
            <a:ext cx="1353232" cy="1363899"/>
          </a:xfrm>
          <a:prstGeom prst="rect">
            <a:avLst/>
          </a:prstGeom>
        </p:spPr>
      </p:pic>
      <p:pic>
        <p:nvPicPr>
          <p:cNvPr id="44" name="Picture 43" descr="A black and blue square with a black background&#10;&#10;Description automatically generated">
            <a:extLst>
              <a:ext uri="{FF2B5EF4-FFF2-40B4-BE49-F238E27FC236}">
                <a16:creationId xmlns:a16="http://schemas.microsoft.com/office/drawing/2014/main" id="{C3485DDC-A3CF-CADA-DBC1-B9BE5E5808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998" y="2613139"/>
            <a:ext cx="1353232" cy="1363899"/>
          </a:xfrm>
          <a:prstGeom prst="rect">
            <a:avLst/>
          </a:prstGeom>
        </p:spPr>
      </p:pic>
      <p:pic>
        <p:nvPicPr>
          <p:cNvPr id="47" name="Picture 46" descr="A black and blue square with a black background&#10;&#10;Description automatically generated">
            <a:extLst>
              <a:ext uri="{FF2B5EF4-FFF2-40B4-BE49-F238E27FC236}">
                <a16:creationId xmlns:a16="http://schemas.microsoft.com/office/drawing/2014/main" id="{D722FD4E-E9B4-6A31-A48F-B00B529388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3805" y="2613139"/>
            <a:ext cx="1353232" cy="1363899"/>
          </a:xfrm>
          <a:prstGeom prst="rect">
            <a:avLst/>
          </a:prstGeom>
        </p:spPr>
      </p:pic>
      <p:sp>
        <p:nvSpPr>
          <p:cNvPr id="51" name="Text Placeholder 49">
            <a:extLst>
              <a:ext uri="{FF2B5EF4-FFF2-40B4-BE49-F238E27FC236}">
                <a16:creationId xmlns:a16="http://schemas.microsoft.com/office/drawing/2014/main" id="{FF17EDDF-155E-B363-8797-81F32C661D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52722" y="1153529"/>
            <a:ext cx="1353232" cy="1140869"/>
          </a:xfrm>
          <a:noFill/>
        </p:spPr>
        <p:txBody>
          <a:bodyPr wrap="square" lIns="0" rIns="0" rtlCol="0" anchor="b" anchorCtr="0">
            <a:noAutofit/>
          </a:bodyPr>
          <a:lstStyle>
            <a:lvl1pPr>
              <a:defRPr kumimoji="0" lang="en-US" sz="1200" b="1" i="0" u="none" strike="noStrike" cap="none" spc="0" normalizeH="0" baseline="0" dirty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52" name="Text Placeholder 49">
            <a:extLst>
              <a:ext uri="{FF2B5EF4-FFF2-40B4-BE49-F238E27FC236}">
                <a16:creationId xmlns:a16="http://schemas.microsoft.com/office/drawing/2014/main" id="{B2EF3F92-3B9D-D6C7-49E8-9B097CBB72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484869" y="1153529"/>
            <a:ext cx="1353232" cy="1140869"/>
          </a:xfrm>
          <a:noFill/>
        </p:spPr>
        <p:txBody>
          <a:bodyPr wrap="square" lIns="0" rIns="0" rtlCol="0" anchor="b" anchorCtr="0">
            <a:noAutofit/>
          </a:bodyPr>
          <a:lstStyle>
            <a:lvl1pPr>
              <a:defRPr kumimoji="0" lang="en-US" sz="1200" b="1" i="0" u="none" strike="noStrike" cap="none" spc="0" normalizeH="0" baseline="0" dirty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55" name="Text Placeholder 49">
            <a:extLst>
              <a:ext uri="{FF2B5EF4-FFF2-40B4-BE49-F238E27FC236}">
                <a16:creationId xmlns:a16="http://schemas.microsoft.com/office/drawing/2014/main" id="{64F47019-E759-0A5E-5F7C-A8638E5D15D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08998" y="1099345"/>
            <a:ext cx="1353232" cy="1195053"/>
          </a:xfrm>
          <a:noFill/>
        </p:spPr>
        <p:txBody>
          <a:bodyPr wrap="square" lIns="0" rIns="0" rtlCol="0" anchor="b" anchorCtr="0">
            <a:noAutofit/>
          </a:bodyPr>
          <a:lstStyle>
            <a:lvl1pPr>
              <a:defRPr kumimoji="0" lang="en-US" sz="1200" b="1" i="0" u="none" strike="noStrike" cap="none" spc="0" normalizeH="0" baseline="0" dirty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59" name="Text Placeholder 49">
            <a:extLst>
              <a:ext uri="{FF2B5EF4-FFF2-40B4-BE49-F238E27FC236}">
                <a16:creationId xmlns:a16="http://schemas.microsoft.com/office/drawing/2014/main" id="{11219A8D-B7AE-B79D-D4A1-C64E129C21F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84594" y="4255548"/>
            <a:ext cx="1353232" cy="1140869"/>
          </a:xfrm>
          <a:noFill/>
        </p:spPr>
        <p:txBody>
          <a:bodyPr wrap="square" lIns="0" rIns="0" rtlCol="0" anchor="t" anchorCtr="0">
            <a:noAutofit/>
          </a:bodyPr>
          <a:lstStyle>
            <a:lvl1pPr>
              <a:defRPr kumimoji="0" lang="en-US" sz="1200" b="1" i="0" u="none" strike="noStrike" cap="none" spc="0" normalizeH="0" baseline="0" dirty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60" name="Text Placeholder 49">
            <a:extLst>
              <a:ext uri="{FF2B5EF4-FFF2-40B4-BE49-F238E27FC236}">
                <a16:creationId xmlns:a16="http://schemas.microsoft.com/office/drawing/2014/main" id="{6692E4C6-D5A2-A60F-B07C-B65728D77D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16741" y="4255548"/>
            <a:ext cx="1353232" cy="1140869"/>
          </a:xfrm>
          <a:noFill/>
        </p:spPr>
        <p:txBody>
          <a:bodyPr wrap="square" lIns="0" rIns="0" rtlCol="0" anchor="t" anchorCtr="0">
            <a:noAutofit/>
          </a:bodyPr>
          <a:lstStyle>
            <a:lvl1pPr>
              <a:defRPr kumimoji="0" lang="en-US" sz="1200" b="1" i="0" u="none" strike="noStrike" cap="none" spc="0" normalizeH="0" baseline="0" dirty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61" name="Text Placeholder 49">
            <a:extLst>
              <a:ext uri="{FF2B5EF4-FFF2-40B4-BE49-F238E27FC236}">
                <a16:creationId xmlns:a16="http://schemas.microsoft.com/office/drawing/2014/main" id="{7DE8F982-ACCE-EE4D-262E-18C146F6320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140870" y="4201364"/>
            <a:ext cx="1353232" cy="1195053"/>
          </a:xfrm>
          <a:noFill/>
        </p:spPr>
        <p:txBody>
          <a:bodyPr wrap="square" lIns="0" rIns="0" rtlCol="0" anchor="t" anchorCtr="0">
            <a:noAutofit/>
          </a:bodyPr>
          <a:lstStyle>
            <a:lvl1pPr>
              <a:defRPr kumimoji="0" lang="en-US" sz="1200" b="1" i="0" u="none" strike="noStrike" cap="none" spc="0" normalizeH="0" baseline="0" dirty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62" name="Text Placeholder 49">
            <a:extLst>
              <a:ext uri="{FF2B5EF4-FFF2-40B4-BE49-F238E27FC236}">
                <a16:creationId xmlns:a16="http://schemas.microsoft.com/office/drawing/2014/main" id="{6D0620F1-3A83-58F1-7A65-9D76853C06D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0487443" y="4228455"/>
            <a:ext cx="1353232" cy="1195053"/>
          </a:xfrm>
          <a:noFill/>
        </p:spPr>
        <p:txBody>
          <a:bodyPr wrap="square" lIns="0" rIns="0" rtlCol="0" anchor="t" anchorCtr="0">
            <a:noAutofit/>
          </a:bodyPr>
          <a:lstStyle>
            <a:lvl1pPr>
              <a:defRPr kumimoji="0" lang="en-US" sz="1200" b="1" i="0" u="none" strike="noStrike" cap="none" spc="0" normalizeH="0" baseline="0" dirty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Click to edit Master text styles</a:t>
            </a:r>
          </a:p>
        </p:txBody>
      </p:sp>
      <p:sp>
        <p:nvSpPr>
          <p:cNvPr id="66" name="Text Placeholder 65">
            <a:extLst>
              <a:ext uri="{FF2B5EF4-FFF2-40B4-BE49-F238E27FC236}">
                <a16:creationId xmlns:a16="http://schemas.microsoft.com/office/drawing/2014/main" id="{64B0AF79-79DF-5FAD-2883-FCCDB345CA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1963" y="2742638"/>
            <a:ext cx="1081087" cy="1104900"/>
          </a:xfrm>
          <a:noFill/>
          <a:ln>
            <a:noFill/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1800s</a:t>
            </a:r>
          </a:p>
        </p:txBody>
      </p:sp>
      <p:sp>
        <p:nvSpPr>
          <p:cNvPr id="68" name="Text Placeholder 65">
            <a:extLst>
              <a:ext uri="{FF2B5EF4-FFF2-40B4-BE49-F238E27FC236}">
                <a16:creationId xmlns:a16="http://schemas.microsoft.com/office/drawing/2014/main" id="{1E1F0C87-488F-39C7-3973-55A02FAE36C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58282" y="2742638"/>
            <a:ext cx="1081087" cy="1104900"/>
          </a:xfrm>
          <a:noFill/>
          <a:ln>
            <a:noFill/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1886</a:t>
            </a:r>
          </a:p>
        </p:txBody>
      </p:sp>
      <p:sp>
        <p:nvSpPr>
          <p:cNvPr id="70" name="Text Placeholder 65">
            <a:extLst>
              <a:ext uri="{FF2B5EF4-FFF2-40B4-BE49-F238E27FC236}">
                <a16:creationId xmlns:a16="http://schemas.microsoft.com/office/drawing/2014/main" id="{AEE95F9A-CDD9-7E24-AF16-B109496743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54601" y="2742638"/>
            <a:ext cx="1081087" cy="1104900"/>
          </a:xfrm>
          <a:noFill/>
          <a:ln>
            <a:noFill/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1900</a:t>
            </a:r>
          </a:p>
        </p:txBody>
      </p:sp>
      <p:sp>
        <p:nvSpPr>
          <p:cNvPr id="72" name="Text Placeholder 65">
            <a:extLst>
              <a:ext uri="{FF2B5EF4-FFF2-40B4-BE49-F238E27FC236}">
                <a16:creationId xmlns:a16="http://schemas.microsoft.com/office/drawing/2014/main" id="{A5F611BE-8265-798F-D224-E4B2908CB3D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50920" y="2742638"/>
            <a:ext cx="1081087" cy="1104900"/>
          </a:xfrm>
          <a:noFill/>
          <a:ln>
            <a:noFill/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1965</a:t>
            </a:r>
          </a:p>
        </p:txBody>
      </p:sp>
      <p:sp>
        <p:nvSpPr>
          <p:cNvPr id="74" name="Text Placeholder 65">
            <a:extLst>
              <a:ext uri="{FF2B5EF4-FFF2-40B4-BE49-F238E27FC236}">
                <a16:creationId xmlns:a16="http://schemas.microsoft.com/office/drawing/2014/main" id="{D757DD07-3481-F1A5-DB36-E4C68C1A599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247239" y="2742638"/>
            <a:ext cx="1081087" cy="1104900"/>
          </a:xfrm>
          <a:noFill/>
          <a:ln>
            <a:noFill/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1985</a:t>
            </a:r>
          </a:p>
        </p:txBody>
      </p:sp>
      <p:sp>
        <p:nvSpPr>
          <p:cNvPr id="76" name="Text Placeholder 65">
            <a:extLst>
              <a:ext uri="{FF2B5EF4-FFF2-40B4-BE49-F238E27FC236}">
                <a16:creationId xmlns:a16="http://schemas.microsoft.com/office/drawing/2014/main" id="{90629241-FC77-638C-DEE6-54639675BEB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43558" y="2738437"/>
            <a:ext cx="1081087" cy="1104900"/>
          </a:xfrm>
          <a:noFill/>
          <a:ln>
            <a:noFill/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2017</a:t>
            </a:r>
          </a:p>
        </p:txBody>
      </p:sp>
      <p:sp>
        <p:nvSpPr>
          <p:cNvPr id="78" name="Text Placeholder 65">
            <a:extLst>
              <a:ext uri="{FF2B5EF4-FFF2-40B4-BE49-F238E27FC236}">
                <a16:creationId xmlns:a16="http://schemas.microsoft.com/office/drawing/2014/main" id="{8C241F9B-4FF9-9B3D-DB50-7F39745FAE3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639876" y="2742638"/>
            <a:ext cx="1081087" cy="1104900"/>
          </a:xfrm>
          <a:noFill/>
          <a:ln>
            <a:noFill/>
          </a:ln>
        </p:spPr>
        <p:txBody>
          <a:bodyPr wrap="none" anchor="ctr" anchorCtr="0">
            <a:noAutofit/>
          </a:bodyPr>
          <a:lstStyle>
            <a:lvl1pPr marL="0" indent="0" algn="ctr">
              <a:buNone/>
              <a:defRPr sz="3600" b="1">
                <a:latin typeface="+mj-lt"/>
              </a:defRPr>
            </a:lvl1pPr>
          </a:lstStyle>
          <a:p>
            <a:pPr lvl="0"/>
            <a:r>
              <a:rPr lang="en-US" dirty="0"/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29399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520825"/>
            <a:ext cx="3619045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9"/>
            <a:ext cx="3619045" cy="42846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F90A2D-8A60-E4A6-63FC-3DE66CB756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31936" y="1520825"/>
            <a:ext cx="3619045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FEE430-E335-7589-9F9A-1C79EE061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31936" y="2205039"/>
            <a:ext cx="3619047" cy="42846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147F2D-9A76-41F0-A8CD-D221B21250C7}" type="datetime1">
              <a:rPr lang="en-GB" smtClean="0"/>
              <a:t>15/06/2026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522C56C5-5A6E-EB4B-0BBF-2FC85473971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37538" y="1520825"/>
            <a:ext cx="3619500" cy="4968875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2534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bg>
      <p:bgPr>
        <a:solidFill>
          <a:srgbClr val="424A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4466533"/>
            <a:ext cx="12191999" cy="1198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pic>
        <p:nvPicPr>
          <p:cNvPr id="7" name="Picture 6" descr="RHUL_Master_logo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1010" y="4466534"/>
            <a:ext cx="2339636" cy="1198801"/>
          </a:xfrm>
          <a:prstGeom prst="rect">
            <a:avLst/>
          </a:prstGeom>
        </p:spPr>
      </p:pic>
      <p:pic>
        <p:nvPicPr>
          <p:cNvPr id="8" name="Picture 7" descr="Music_Hall_Diagonal_6_long_lines_white-optimized1.png"/>
          <p:cNvPicPr>
            <a:picLocks noChangeAspect="1"/>
          </p:cNvPicPr>
          <p:nvPr/>
        </p:nvPicPr>
        <p:blipFill rotWithShape="1"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158702"/>
            <a:ext cx="12192000" cy="307832"/>
          </a:xfrm>
          <a:prstGeom prst="rect">
            <a:avLst/>
          </a:prstGeom>
        </p:spPr>
      </p:pic>
      <p:pic>
        <p:nvPicPr>
          <p:cNvPr id="9" name="Picture 8" descr="Music_Hall_Diagonal_6_long_lines_white-optimized1.png"/>
          <p:cNvPicPr>
            <a:picLocks noChangeAspect="1"/>
          </p:cNvPicPr>
          <p:nvPr/>
        </p:nvPicPr>
        <p:blipFill rotWithShape="1"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670454"/>
            <a:ext cx="12192000" cy="30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326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divider 1">
    <p:bg>
      <p:bgPr>
        <a:solidFill>
          <a:srgbClr val="424A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0854" y="4466534"/>
            <a:ext cx="12191999" cy="1198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82638" y="4748823"/>
            <a:ext cx="8263551" cy="916512"/>
          </a:xfrm>
        </p:spPr>
        <p:txBody>
          <a:bodyPr anchor="t">
            <a:normAutofit/>
          </a:bodyPr>
          <a:lstStyle>
            <a:lvl1pPr algn="l">
              <a:defRPr sz="3600" b="0" cap="none"/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1814" y="4466534"/>
            <a:ext cx="3200185" cy="11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222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ection divider 1">
    <p:bg>
      <p:bgPr>
        <a:solidFill>
          <a:srgbClr val="424A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0854" y="4466534"/>
            <a:ext cx="12191999" cy="1198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82638" y="4748823"/>
            <a:ext cx="8263551" cy="916512"/>
          </a:xfrm>
        </p:spPr>
        <p:txBody>
          <a:bodyPr anchor="t">
            <a:normAutofit/>
          </a:bodyPr>
          <a:lstStyle>
            <a:lvl1pPr algn="l">
              <a:defRPr sz="3600" b="0" cap="none"/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1814" y="4466534"/>
            <a:ext cx="3200185" cy="11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90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ection divider 1">
    <p:bg>
      <p:bgPr>
        <a:solidFill>
          <a:srgbClr val="424A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0854" y="4466534"/>
            <a:ext cx="12191999" cy="1198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82638" y="4748823"/>
            <a:ext cx="8263551" cy="916512"/>
          </a:xfrm>
        </p:spPr>
        <p:txBody>
          <a:bodyPr anchor="t">
            <a:normAutofit/>
          </a:bodyPr>
          <a:lstStyle>
            <a:lvl1pPr algn="l">
              <a:defRPr sz="3600" b="0" cap="none"/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1814" y="4466534"/>
            <a:ext cx="3200185" cy="11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275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ection divider 1">
    <p:bg>
      <p:bgPr>
        <a:solidFill>
          <a:srgbClr val="424A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-10854" y="4466534"/>
            <a:ext cx="12191999" cy="1198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82638" y="4748823"/>
            <a:ext cx="8263551" cy="916512"/>
          </a:xfrm>
        </p:spPr>
        <p:txBody>
          <a:bodyPr anchor="t">
            <a:normAutofit/>
          </a:bodyPr>
          <a:lstStyle>
            <a:lvl1pPr algn="l">
              <a:defRPr sz="3600" b="0" cap="none"/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1814" y="4466534"/>
            <a:ext cx="3200185" cy="119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94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mall Do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77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05880-FEB5-4524-8965-B959E80EE1CD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B519F937-EA09-EA79-379D-DAB94FD708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943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mall Checked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0" y="0"/>
            <a:ext cx="121906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041" y="4047688"/>
            <a:ext cx="11533997" cy="241978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6118E-B22D-4940-9B77-6B7B3D23A9B3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B519F937-EA09-EA79-379D-DAB94FD708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98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slide 3"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059" y="0"/>
            <a:ext cx="12194117" cy="4152164"/>
          </a:xfrm>
          <a:noFill/>
        </p:spPr>
        <p:txBody>
          <a:bodyPr lIns="72000" tIns="72000"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1" y="4470387"/>
            <a:ext cx="12191999" cy="1198800"/>
          </a:xfrm>
          <a:prstGeom prst="rect">
            <a:avLst/>
          </a:prstGeom>
          <a:solidFill>
            <a:srgbClr val="26303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pic>
        <p:nvPicPr>
          <p:cNvPr id="11" name="Picture 10" descr="RHUL_Master_logo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9291" y="4470388"/>
            <a:ext cx="2313768" cy="1198801"/>
          </a:xfrm>
          <a:prstGeom prst="rect">
            <a:avLst/>
          </a:prstGeom>
        </p:spPr>
      </p:pic>
      <p:pic>
        <p:nvPicPr>
          <p:cNvPr id="2" name="Picture 1" descr="Music_Hall_Diagonal_6_long_lines-40%-optimized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9" y="4152164"/>
            <a:ext cx="12192000" cy="324115"/>
          </a:xfrm>
          <a:prstGeom prst="rect">
            <a:avLst/>
          </a:prstGeom>
        </p:spPr>
      </p:pic>
      <p:pic>
        <p:nvPicPr>
          <p:cNvPr id="9" name="Picture 8" descr="Music_Hall_Diagonal_6_long_lines-40%-optimized1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9" y="5658797"/>
            <a:ext cx="12192000" cy="324115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627271" y="4721655"/>
            <a:ext cx="7316672" cy="778565"/>
          </a:xfrm>
        </p:spPr>
        <p:txBody>
          <a:bodyPr anchor="ctr"/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56554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lain Orange 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4E854-C2F4-4943-8B23-EE6963A95744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B519F937-EA09-EA79-379D-DAB94FD708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61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ll Dot Gre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-24138"/>
            <a:ext cx="121907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45764"/>
            <a:ext cx="11522074" cy="2697585"/>
          </a:xfrm>
          <a:prstGeom prst="rect">
            <a:avLst/>
          </a:prstGeom>
        </p:spPr>
        <p:txBody>
          <a:bodyPr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710957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ABE9A4D-7BAD-43BF-B1B0-8C8D32A19F3C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816E64AD-1163-B44A-03CF-07DCF04764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  <p:sp>
        <p:nvSpPr>
          <p:cNvPr id="8" name="Picture Placeholder 25">
            <a:extLst>
              <a:ext uri="{FF2B5EF4-FFF2-40B4-BE49-F238E27FC236}">
                <a16:creationId xmlns:a16="http://schemas.microsoft.com/office/drawing/2014/main" id="{F7EB38F1-3072-C29E-C948-C00C0839D9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040" y="4806950"/>
            <a:ext cx="1031097" cy="973138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463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02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 Title with full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F9760F-8150-2DCD-B683-D854A36229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710957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8A1855-AFD6-4FF6-ACC4-66C76FC162E1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25">
            <a:extLst>
              <a:ext uri="{FF2B5EF4-FFF2-40B4-BE49-F238E27FC236}">
                <a16:creationId xmlns:a16="http://schemas.microsoft.com/office/drawing/2014/main" id="{8CEABA84-32C7-1A17-02E4-1315448E359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23040" y="4806950"/>
            <a:ext cx="1031097" cy="973138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1387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02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lain Titl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7"/>
            <a:ext cx="11522075" cy="710957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DEFED30-6B7C-44F2-925E-0E86ACF1D0D6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Picture Placeholder 25">
            <a:extLst>
              <a:ext uri="{FF2B5EF4-FFF2-40B4-BE49-F238E27FC236}">
                <a16:creationId xmlns:a16="http://schemas.microsoft.com/office/drawing/2014/main" id="{172F60C0-8D65-2A4A-26D0-0970CC8293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040" y="4806950"/>
            <a:ext cx="1031097" cy="973138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1385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2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ll Checked Dar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/>
          <a:stretch/>
        </p:blipFill>
        <p:spPr>
          <a:xfrm>
            <a:off x="0" y="0"/>
            <a:ext cx="12190115" cy="6858000"/>
          </a:xfrm>
          <a:prstGeom prst="rect">
            <a:avLst/>
          </a:prstGeom>
        </p:spPr>
      </p:pic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8F9732DE-DEB3-09B0-24EB-1A12D6EA6B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3040" y="4806950"/>
            <a:ext cx="1031097" cy="973138"/>
          </a:xfr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710957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772587-653F-49A0-A531-40B0D34592B0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816E64AD-1163-B44A-03CF-07DCF04764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166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022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mall Do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677" cy="6858000"/>
          </a:xfrm>
          <a:prstGeom prst="rect">
            <a:avLst/>
          </a:prstGeom>
        </p:spPr>
      </p:pic>
      <p:sp>
        <p:nvSpPr>
          <p:cNvPr id="7" name="object 538">
            <a:extLst>
              <a:ext uri="{FF2B5EF4-FFF2-40B4-BE49-F238E27FC236}">
                <a16:creationId xmlns:a16="http://schemas.microsoft.com/office/drawing/2014/main" id="{E5AD0A92-0F2D-FAB1-6EA6-94433AA715A8}"/>
              </a:ext>
            </a:extLst>
          </p:cNvPr>
          <p:cNvSpPr/>
          <p:nvPr userDrawn="1"/>
        </p:nvSpPr>
        <p:spPr>
          <a:xfrm>
            <a:off x="3328433" y="661433"/>
            <a:ext cx="5535134" cy="5535134"/>
          </a:xfrm>
          <a:custGeom>
            <a:avLst/>
            <a:gdLst/>
            <a:ahLst/>
            <a:cxnLst/>
            <a:rect l="l" t="t" r="r" b="b"/>
            <a:pathLst>
              <a:path w="1998979" h="1998979">
                <a:moveTo>
                  <a:pt x="999477" y="0"/>
                </a:moveTo>
                <a:lnTo>
                  <a:pt x="933364" y="54647"/>
                </a:lnTo>
                <a:lnTo>
                  <a:pt x="860287" y="9737"/>
                </a:lnTo>
                <a:lnTo>
                  <a:pt x="802425" y="73076"/>
                </a:lnTo>
                <a:lnTo>
                  <a:pt x="723820" y="38752"/>
                </a:lnTo>
                <a:lnTo>
                  <a:pt x="675319" y="109535"/>
                </a:lnTo>
                <a:lnTo>
                  <a:pt x="592704" y="86510"/>
                </a:lnTo>
                <a:lnTo>
                  <a:pt x="554527" y="163345"/>
                </a:lnTo>
                <a:lnTo>
                  <a:pt x="469514" y="152047"/>
                </a:lnTo>
                <a:lnTo>
                  <a:pt x="442394" y="233469"/>
                </a:lnTo>
                <a:lnTo>
                  <a:pt x="356638" y="234097"/>
                </a:lnTo>
                <a:lnTo>
                  <a:pt x="341099" y="318503"/>
                </a:lnTo>
                <a:lnTo>
                  <a:pt x="256274" y="331099"/>
                </a:lnTo>
                <a:lnTo>
                  <a:pt x="252631" y="416835"/>
                </a:lnTo>
                <a:lnTo>
                  <a:pt x="170371" y="441106"/>
                </a:lnTo>
                <a:lnTo>
                  <a:pt x="178685" y="526507"/>
                </a:lnTo>
                <a:lnTo>
                  <a:pt x="100604" y="562014"/>
                </a:lnTo>
                <a:lnTo>
                  <a:pt x="120729" y="645435"/>
                </a:lnTo>
                <a:lnTo>
                  <a:pt x="48344" y="691465"/>
                </a:lnTo>
                <a:lnTo>
                  <a:pt x="79861" y="771264"/>
                </a:lnTo>
                <a:lnTo>
                  <a:pt x="14585" y="826917"/>
                </a:lnTo>
                <a:lnTo>
                  <a:pt x="56898" y="901564"/>
                </a:lnTo>
                <a:lnTo>
                  <a:pt x="0" y="965771"/>
                </a:lnTo>
                <a:lnTo>
                  <a:pt x="52291" y="1033790"/>
                </a:lnTo>
                <a:lnTo>
                  <a:pt x="4868" y="1105296"/>
                </a:lnTo>
                <a:lnTo>
                  <a:pt x="66113" y="1165378"/>
                </a:lnTo>
                <a:lnTo>
                  <a:pt x="29098" y="1242778"/>
                </a:lnTo>
                <a:lnTo>
                  <a:pt x="98101" y="1293751"/>
                </a:lnTo>
                <a:lnTo>
                  <a:pt x="72217" y="1375549"/>
                </a:lnTo>
                <a:lnTo>
                  <a:pt x="147629" y="1416407"/>
                </a:lnTo>
                <a:lnTo>
                  <a:pt x="133378" y="1501043"/>
                </a:lnTo>
                <a:lnTo>
                  <a:pt x="213742" y="1531000"/>
                </a:lnTo>
                <a:lnTo>
                  <a:pt x="211396" y="1616767"/>
                </a:lnTo>
                <a:lnTo>
                  <a:pt x="295153" y="1635259"/>
                </a:lnTo>
                <a:lnTo>
                  <a:pt x="304765" y="1720533"/>
                </a:lnTo>
                <a:lnTo>
                  <a:pt x="390260" y="1727162"/>
                </a:lnTo>
                <a:lnTo>
                  <a:pt x="411641" y="1810279"/>
                </a:lnTo>
                <a:lnTo>
                  <a:pt x="497241" y="1804939"/>
                </a:lnTo>
                <a:lnTo>
                  <a:pt x="529962" y="1884246"/>
                </a:lnTo>
                <a:lnTo>
                  <a:pt x="613991" y="1867053"/>
                </a:lnTo>
                <a:lnTo>
                  <a:pt x="657425" y="1941040"/>
                </a:lnTo>
                <a:lnTo>
                  <a:pt x="738239" y="1912308"/>
                </a:lnTo>
                <a:lnTo>
                  <a:pt x="791546" y="1979510"/>
                </a:lnTo>
                <a:lnTo>
                  <a:pt x="867575" y="1939815"/>
                </a:lnTo>
                <a:lnTo>
                  <a:pt x="929720" y="1998954"/>
                </a:lnTo>
                <a:lnTo>
                  <a:pt x="999477" y="1949040"/>
                </a:lnTo>
                <a:lnTo>
                  <a:pt x="1069244" y="1998954"/>
                </a:lnTo>
                <a:lnTo>
                  <a:pt x="1131379" y="1939815"/>
                </a:lnTo>
                <a:lnTo>
                  <a:pt x="1207408" y="1979510"/>
                </a:lnTo>
                <a:lnTo>
                  <a:pt x="1260715" y="1912308"/>
                </a:lnTo>
                <a:lnTo>
                  <a:pt x="1341529" y="1941040"/>
                </a:lnTo>
                <a:lnTo>
                  <a:pt x="1384973" y="1867053"/>
                </a:lnTo>
                <a:lnTo>
                  <a:pt x="1468991" y="1884246"/>
                </a:lnTo>
                <a:lnTo>
                  <a:pt x="1501713" y="1804939"/>
                </a:lnTo>
                <a:lnTo>
                  <a:pt x="1587312" y="1810279"/>
                </a:lnTo>
                <a:lnTo>
                  <a:pt x="1608694" y="1727162"/>
                </a:lnTo>
                <a:lnTo>
                  <a:pt x="1694199" y="1720533"/>
                </a:lnTo>
                <a:lnTo>
                  <a:pt x="1703801" y="1635259"/>
                </a:lnTo>
                <a:lnTo>
                  <a:pt x="1787558" y="1616767"/>
                </a:lnTo>
                <a:lnTo>
                  <a:pt x="1785212" y="1531000"/>
                </a:lnTo>
                <a:lnTo>
                  <a:pt x="1865576" y="1501043"/>
                </a:lnTo>
                <a:lnTo>
                  <a:pt x="1851325" y="1416407"/>
                </a:lnTo>
                <a:lnTo>
                  <a:pt x="1926737" y="1375549"/>
                </a:lnTo>
                <a:lnTo>
                  <a:pt x="1900853" y="1293751"/>
                </a:lnTo>
                <a:lnTo>
                  <a:pt x="1969856" y="1242778"/>
                </a:lnTo>
                <a:lnTo>
                  <a:pt x="1932841" y="1165378"/>
                </a:lnTo>
                <a:lnTo>
                  <a:pt x="1994085" y="1105296"/>
                </a:lnTo>
                <a:lnTo>
                  <a:pt x="1946663" y="1033790"/>
                </a:lnTo>
                <a:lnTo>
                  <a:pt x="1998954" y="965771"/>
                </a:lnTo>
                <a:lnTo>
                  <a:pt x="1942056" y="901564"/>
                </a:lnTo>
                <a:lnTo>
                  <a:pt x="1984368" y="826917"/>
                </a:lnTo>
                <a:lnTo>
                  <a:pt x="1919093" y="771264"/>
                </a:lnTo>
                <a:lnTo>
                  <a:pt x="1950610" y="691465"/>
                </a:lnTo>
                <a:lnTo>
                  <a:pt x="1878236" y="645435"/>
                </a:lnTo>
                <a:lnTo>
                  <a:pt x="1898350" y="562014"/>
                </a:lnTo>
                <a:lnTo>
                  <a:pt x="1820269" y="526507"/>
                </a:lnTo>
                <a:lnTo>
                  <a:pt x="1828583" y="441106"/>
                </a:lnTo>
                <a:lnTo>
                  <a:pt x="1746323" y="416835"/>
                </a:lnTo>
                <a:lnTo>
                  <a:pt x="1742690" y="331099"/>
                </a:lnTo>
                <a:lnTo>
                  <a:pt x="1657855" y="318503"/>
                </a:lnTo>
                <a:lnTo>
                  <a:pt x="1642316" y="234097"/>
                </a:lnTo>
                <a:lnTo>
                  <a:pt x="1556559" y="233469"/>
                </a:lnTo>
                <a:lnTo>
                  <a:pt x="1529440" y="152047"/>
                </a:lnTo>
                <a:lnTo>
                  <a:pt x="1444427" y="163345"/>
                </a:lnTo>
                <a:lnTo>
                  <a:pt x="1406250" y="86510"/>
                </a:lnTo>
                <a:lnTo>
                  <a:pt x="1323635" y="109535"/>
                </a:lnTo>
                <a:lnTo>
                  <a:pt x="1275133" y="38752"/>
                </a:lnTo>
                <a:lnTo>
                  <a:pt x="1196529" y="73076"/>
                </a:lnTo>
                <a:lnTo>
                  <a:pt x="1138666" y="9737"/>
                </a:lnTo>
                <a:lnTo>
                  <a:pt x="1065590" y="54647"/>
                </a:lnTo>
                <a:lnTo>
                  <a:pt x="999477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68D98458-1413-7298-B954-06DB1FD7A2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877" y="458923"/>
            <a:ext cx="5666246" cy="5940154"/>
          </a:xfrm>
          <a:custGeom>
            <a:avLst/>
            <a:gdLst>
              <a:gd name="connsiteX0" fmla="*/ 1913191 w 6181282"/>
              <a:gd name="connsiteY0" fmla="*/ 0 h 6480087"/>
              <a:gd name="connsiteX1" fmla="*/ 2060301 w 6181282"/>
              <a:gd name="connsiteY1" fmla="*/ 0 h 6480087"/>
              <a:gd name="connsiteX2" fmla="*/ 2207410 w 6181282"/>
              <a:gd name="connsiteY2" fmla="*/ 0 h 6480087"/>
              <a:gd name="connsiteX3" fmla="*/ 2207410 w 6181282"/>
              <a:gd name="connsiteY3" fmla="*/ 157045 h 6480087"/>
              <a:gd name="connsiteX4" fmla="*/ 2354520 w 6181282"/>
              <a:gd name="connsiteY4" fmla="*/ 157045 h 6480087"/>
              <a:gd name="connsiteX5" fmla="*/ 2354520 w 6181282"/>
              <a:gd name="connsiteY5" fmla="*/ 313706 h 6480087"/>
              <a:gd name="connsiteX6" fmla="*/ 2502012 w 6181282"/>
              <a:gd name="connsiteY6" fmla="*/ 313706 h 6480087"/>
              <a:gd name="connsiteX7" fmla="*/ 2502012 w 6181282"/>
              <a:gd name="connsiteY7" fmla="*/ 470751 h 6480087"/>
              <a:gd name="connsiteX8" fmla="*/ 2649121 w 6181282"/>
              <a:gd name="connsiteY8" fmla="*/ 470751 h 6480087"/>
              <a:gd name="connsiteX9" fmla="*/ 2649121 w 6181282"/>
              <a:gd name="connsiteY9" fmla="*/ 627795 h 6480087"/>
              <a:gd name="connsiteX10" fmla="*/ 2796231 w 6181282"/>
              <a:gd name="connsiteY10" fmla="*/ 627795 h 6480087"/>
              <a:gd name="connsiteX11" fmla="*/ 2796231 w 6181282"/>
              <a:gd name="connsiteY11" fmla="*/ 784840 h 6480087"/>
              <a:gd name="connsiteX12" fmla="*/ 2943341 w 6181282"/>
              <a:gd name="connsiteY12" fmla="*/ 784840 h 6480087"/>
              <a:gd name="connsiteX13" fmla="*/ 2943341 w 6181282"/>
              <a:gd name="connsiteY13" fmla="*/ 941503 h 6480087"/>
              <a:gd name="connsiteX14" fmla="*/ 3090450 w 6181282"/>
              <a:gd name="connsiteY14" fmla="*/ 941503 h 6480087"/>
              <a:gd name="connsiteX15" fmla="*/ 3090450 w 6181282"/>
              <a:gd name="connsiteY15" fmla="*/ 1098546 h 6480087"/>
              <a:gd name="connsiteX16" fmla="*/ 3237560 w 6181282"/>
              <a:gd name="connsiteY16" fmla="*/ 1098546 h 6480087"/>
              <a:gd name="connsiteX17" fmla="*/ 3237560 w 6181282"/>
              <a:gd name="connsiteY17" fmla="*/ 1255591 h 6480087"/>
              <a:gd name="connsiteX18" fmla="*/ 3385051 w 6181282"/>
              <a:gd name="connsiteY18" fmla="*/ 1255591 h 6480087"/>
              <a:gd name="connsiteX19" fmla="*/ 3385051 w 6181282"/>
              <a:gd name="connsiteY19" fmla="*/ 1412253 h 6480087"/>
              <a:gd name="connsiteX20" fmla="*/ 3532161 w 6181282"/>
              <a:gd name="connsiteY20" fmla="*/ 1412253 h 6480087"/>
              <a:gd name="connsiteX21" fmla="*/ 3532161 w 6181282"/>
              <a:gd name="connsiteY21" fmla="*/ 1569298 h 6480087"/>
              <a:gd name="connsiteX22" fmla="*/ 3679271 w 6181282"/>
              <a:gd name="connsiteY22" fmla="*/ 1569298 h 6480087"/>
              <a:gd name="connsiteX23" fmla="*/ 3679271 w 6181282"/>
              <a:gd name="connsiteY23" fmla="*/ 1726343 h 6480087"/>
              <a:gd name="connsiteX24" fmla="*/ 3826381 w 6181282"/>
              <a:gd name="connsiteY24" fmla="*/ 1726343 h 6480087"/>
              <a:gd name="connsiteX25" fmla="*/ 3826381 w 6181282"/>
              <a:gd name="connsiteY25" fmla="*/ 1883004 h 6480087"/>
              <a:gd name="connsiteX26" fmla="*/ 3973490 w 6181282"/>
              <a:gd name="connsiteY26" fmla="*/ 1883004 h 6480087"/>
              <a:gd name="connsiteX27" fmla="*/ 3973490 w 6181282"/>
              <a:gd name="connsiteY27" fmla="*/ 2040049 h 6480087"/>
              <a:gd name="connsiteX28" fmla="*/ 4120600 w 6181282"/>
              <a:gd name="connsiteY28" fmla="*/ 2040049 h 6480087"/>
              <a:gd name="connsiteX29" fmla="*/ 4268092 w 6181282"/>
              <a:gd name="connsiteY29" fmla="*/ 2040049 h 6480087"/>
              <a:gd name="connsiteX30" fmla="*/ 4268092 w 6181282"/>
              <a:gd name="connsiteY30" fmla="*/ 1883004 h 6480087"/>
              <a:gd name="connsiteX31" fmla="*/ 4415201 w 6181282"/>
              <a:gd name="connsiteY31" fmla="*/ 1883004 h 6480087"/>
              <a:gd name="connsiteX32" fmla="*/ 4415201 w 6181282"/>
              <a:gd name="connsiteY32" fmla="*/ 1726343 h 6480087"/>
              <a:gd name="connsiteX33" fmla="*/ 4562311 w 6181282"/>
              <a:gd name="connsiteY33" fmla="*/ 1726343 h 6480087"/>
              <a:gd name="connsiteX34" fmla="*/ 4562311 w 6181282"/>
              <a:gd name="connsiteY34" fmla="*/ 1569298 h 6480087"/>
              <a:gd name="connsiteX35" fmla="*/ 4709421 w 6181282"/>
              <a:gd name="connsiteY35" fmla="*/ 1569298 h 6480087"/>
              <a:gd name="connsiteX36" fmla="*/ 4709421 w 6181282"/>
              <a:gd name="connsiteY36" fmla="*/ 1412253 h 6480087"/>
              <a:gd name="connsiteX37" fmla="*/ 4856530 w 6181282"/>
              <a:gd name="connsiteY37" fmla="*/ 1412253 h 6480087"/>
              <a:gd name="connsiteX38" fmla="*/ 4856530 w 6181282"/>
              <a:gd name="connsiteY38" fmla="*/ 1255591 h 6480087"/>
              <a:gd name="connsiteX39" fmla="*/ 5003640 w 6181282"/>
              <a:gd name="connsiteY39" fmla="*/ 1255591 h 6480087"/>
              <a:gd name="connsiteX40" fmla="*/ 5003640 w 6181282"/>
              <a:gd name="connsiteY40" fmla="*/ 1098546 h 6480087"/>
              <a:gd name="connsiteX41" fmla="*/ 5151133 w 6181282"/>
              <a:gd name="connsiteY41" fmla="*/ 1098546 h 6480087"/>
              <a:gd name="connsiteX42" fmla="*/ 5151133 w 6181282"/>
              <a:gd name="connsiteY42" fmla="*/ 941503 h 6480087"/>
              <a:gd name="connsiteX43" fmla="*/ 5298242 w 6181282"/>
              <a:gd name="connsiteY43" fmla="*/ 941503 h 6480087"/>
              <a:gd name="connsiteX44" fmla="*/ 5298242 w 6181282"/>
              <a:gd name="connsiteY44" fmla="*/ 784840 h 6480087"/>
              <a:gd name="connsiteX45" fmla="*/ 5445352 w 6181282"/>
              <a:gd name="connsiteY45" fmla="*/ 784840 h 6480087"/>
              <a:gd name="connsiteX46" fmla="*/ 5445352 w 6181282"/>
              <a:gd name="connsiteY46" fmla="*/ 627795 h 6480087"/>
              <a:gd name="connsiteX47" fmla="*/ 5592462 w 6181282"/>
              <a:gd name="connsiteY47" fmla="*/ 627795 h 6480087"/>
              <a:gd name="connsiteX48" fmla="*/ 5592462 w 6181282"/>
              <a:gd name="connsiteY48" fmla="*/ 470751 h 6480087"/>
              <a:gd name="connsiteX49" fmla="*/ 5739571 w 6181282"/>
              <a:gd name="connsiteY49" fmla="*/ 470751 h 6480087"/>
              <a:gd name="connsiteX50" fmla="*/ 5739571 w 6181282"/>
              <a:gd name="connsiteY50" fmla="*/ 313706 h 6480087"/>
              <a:gd name="connsiteX51" fmla="*/ 5886681 w 6181282"/>
              <a:gd name="connsiteY51" fmla="*/ 313706 h 6480087"/>
              <a:gd name="connsiteX52" fmla="*/ 5886681 w 6181282"/>
              <a:gd name="connsiteY52" fmla="*/ 157045 h 6480087"/>
              <a:gd name="connsiteX53" fmla="*/ 6033790 w 6181282"/>
              <a:gd name="connsiteY53" fmla="*/ 157045 h 6480087"/>
              <a:gd name="connsiteX54" fmla="*/ 6033790 w 6181282"/>
              <a:gd name="connsiteY54" fmla="*/ 0 h 6480087"/>
              <a:gd name="connsiteX55" fmla="*/ 6181282 w 6181282"/>
              <a:gd name="connsiteY55" fmla="*/ 0 h 6480087"/>
              <a:gd name="connsiteX56" fmla="*/ 6181282 w 6181282"/>
              <a:gd name="connsiteY56" fmla="*/ 4439657 h 6480087"/>
              <a:gd name="connsiteX57" fmla="*/ 6033790 w 6181282"/>
              <a:gd name="connsiteY57" fmla="*/ 4439657 h 6480087"/>
              <a:gd name="connsiteX58" fmla="*/ 6033790 w 6181282"/>
              <a:gd name="connsiteY58" fmla="*/ 4596700 h 6480087"/>
              <a:gd name="connsiteX59" fmla="*/ 5886681 w 6181282"/>
              <a:gd name="connsiteY59" fmla="*/ 4596700 h 6480087"/>
              <a:gd name="connsiteX60" fmla="*/ 5886681 w 6181282"/>
              <a:gd name="connsiteY60" fmla="*/ 4753745 h 6480087"/>
              <a:gd name="connsiteX61" fmla="*/ 5739571 w 6181282"/>
              <a:gd name="connsiteY61" fmla="*/ 4753745 h 6480087"/>
              <a:gd name="connsiteX62" fmla="*/ 5739571 w 6181282"/>
              <a:gd name="connsiteY62" fmla="*/ 4910790 h 6480087"/>
              <a:gd name="connsiteX63" fmla="*/ 5592462 w 6181282"/>
              <a:gd name="connsiteY63" fmla="*/ 4910790 h 6480087"/>
              <a:gd name="connsiteX64" fmla="*/ 5592462 w 6181282"/>
              <a:gd name="connsiteY64" fmla="*/ 5067452 h 6480087"/>
              <a:gd name="connsiteX65" fmla="*/ 5445352 w 6181282"/>
              <a:gd name="connsiteY65" fmla="*/ 5067452 h 6480087"/>
              <a:gd name="connsiteX66" fmla="*/ 5445352 w 6181282"/>
              <a:gd name="connsiteY66" fmla="*/ 5224496 h 6480087"/>
              <a:gd name="connsiteX67" fmla="*/ 5298242 w 6181282"/>
              <a:gd name="connsiteY67" fmla="*/ 5224496 h 6480087"/>
              <a:gd name="connsiteX68" fmla="*/ 5298242 w 6181282"/>
              <a:gd name="connsiteY68" fmla="*/ 5381540 h 6480087"/>
              <a:gd name="connsiteX69" fmla="*/ 5151133 w 6181282"/>
              <a:gd name="connsiteY69" fmla="*/ 5381540 h 6480087"/>
              <a:gd name="connsiteX70" fmla="*/ 5151133 w 6181282"/>
              <a:gd name="connsiteY70" fmla="*/ 5538203 h 6480087"/>
              <a:gd name="connsiteX71" fmla="*/ 5003640 w 6181282"/>
              <a:gd name="connsiteY71" fmla="*/ 5538203 h 6480087"/>
              <a:gd name="connsiteX72" fmla="*/ 5003640 w 6181282"/>
              <a:gd name="connsiteY72" fmla="*/ 5695247 h 6480087"/>
              <a:gd name="connsiteX73" fmla="*/ 4856530 w 6181282"/>
              <a:gd name="connsiteY73" fmla="*/ 5695247 h 6480087"/>
              <a:gd name="connsiteX74" fmla="*/ 4856530 w 6181282"/>
              <a:gd name="connsiteY74" fmla="*/ 5852292 h 6480087"/>
              <a:gd name="connsiteX75" fmla="*/ 4709421 w 6181282"/>
              <a:gd name="connsiteY75" fmla="*/ 5852292 h 6480087"/>
              <a:gd name="connsiteX76" fmla="*/ 4709421 w 6181282"/>
              <a:gd name="connsiteY76" fmla="*/ 6008954 h 6480087"/>
              <a:gd name="connsiteX77" fmla="*/ 4562311 w 6181282"/>
              <a:gd name="connsiteY77" fmla="*/ 6008954 h 6480087"/>
              <a:gd name="connsiteX78" fmla="*/ 4562311 w 6181282"/>
              <a:gd name="connsiteY78" fmla="*/ 6165998 h 6480087"/>
              <a:gd name="connsiteX79" fmla="*/ 4415201 w 6181282"/>
              <a:gd name="connsiteY79" fmla="*/ 6165998 h 6480087"/>
              <a:gd name="connsiteX80" fmla="*/ 4415201 w 6181282"/>
              <a:gd name="connsiteY80" fmla="*/ 6323043 h 6480087"/>
              <a:gd name="connsiteX81" fmla="*/ 4268092 w 6181282"/>
              <a:gd name="connsiteY81" fmla="*/ 6323043 h 6480087"/>
              <a:gd name="connsiteX82" fmla="*/ 4268092 w 6181282"/>
              <a:gd name="connsiteY82" fmla="*/ 6480087 h 6480087"/>
              <a:gd name="connsiteX83" fmla="*/ 4120600 w 6181282"/>
              <a:gd name="connsiteY83" fmla="*/ 6480087 h 6480087"/>
              <a:gd name="connsiteX84" fmla="*/ 3973490 w 6181282"/>
              <a:gd name="connsiteY84" fmla="*/ 6480087 h 6480087"/>
              <a:gd name="connsiteX85" fmla="*/ 3973490 w 6181282"/>
              <a:gd name="connsiteY85" fmla="*/ 6323043 h 6480087"/>
              <a:gd name="connsiteX86" fmla="*/ 3826381 w 6181282"/>
              <a:gd name="connsiteY86" fmla="*/ 6323043 h 6480087"/>
              <a:gd name="connsiteX87" fmla="*/ 3826381 w 6181282"/>
              <a:gd name="connsiteY87" fmla="*/ 6165998 h 6480087"/>
              <a:gd name="connsiteX88" fmla="*/ 3679271 w 6181282"/>
              <a:gd name="connsiteY88" fmla="*/ 6165998 h 6480087"/>
              <a:gd name="connsiteX89" fmla="*/ 3679271 w 6181282"/>
              <a:gd name="connsiteY89" fmla="*/ 6008954 h 6480087"/>
              <a:gd name="connsiteX90" fmla="*/ 3532161 w 6181282"/>
              <a:gd name="connsiteY90" fmla="*/ 6008954 h 6480087"/>
              <a:gd name="connsiteX91" fmla="*/ 3532161 w 6181282"/>
              <a:gd name="connsiteY91" fmla="*/ 5852292 h 6480087"/>
              <a:gd name="connsiteX92" fmla="*/ 3385051 w 6181282"/>
              <a:gd name="connsiteY92" fmla="*/ 5852292 h 6480087"/>
              <a:gd name="connsiteX93" fmla="*/ 3385051 w 6181282"/>
              <a:gd name="connsiteY93" fmla="*/ 5695247 h 6480087"/>
              <a:gd name="connsiteX94" fmla="*/ 3237560 w 6181282"/>
              <a:gd name="connsiteY94" fmla="*/ 5695247 h 6480087"/>
              <a:gd name="connsiteX95" fmla="*/ 3237560 w 6181282"/>
              <a:gd name="connsiteY95" fmla="*/ 5538203 h 6480087"/>
              <a:gd name="connsiteX96" fmla="*/ 3090450 w 6181282"/>
              <a:gd name="connsiteY96" fmla="*/ 5538203 h 6480087"/>
              <a:gd name="connsiteX97" fmla="*/ 3090450 w 6181282"/>
              <a:gd name="connsiteY97" fmla="*/ 5381540 h 6480087"/>
              <a:gd name="connsiteX98" fmla="*/ 2943341 w 6181282"/>
              <a:gd name="connsiteY98" fmla="*/ 5381540 h 6480087"/>
              <a:gd name="connsiteX99" fmla="*/ 2943341 w 6181282"/>
              <a:gd name="connsiteY99" fmla="*/ 5224496 h 6480087"/>
              <a:gd name="connsiteX100" fmla="*/ 2796231 w 6181282"/>
              <a:gd name="connsiteY100" fmla="*/ 5224496 h 6480087"/>
              <a:gd name="connsiteX101" fmla="*/ 2796231 w 6181282"/>
              <a:gd name="connsiteY101" fmla="*/ 5067452 h 6480087"/>
              <a:gd name="connsiteX102" fmla="*/ 2649121 w 6181282"/>
              <a:gd name="connsiteY102" fmla="*/ 5067452 h 6480087"/>
              <a:gd name="connsiteX103" fmla="*/ 2649121 w 6181282"/>
              <a:gd name="connsiteY103" fmla="*/ 4910790 h 6480087"/>
              <a:gd name="connsiteX104" fmla="*/ 2502012 w 6181282"/>
              <a:gd name="connsiteY104" fmla="*/ 4910790 h 6480087"/>
              <a:gd name="connsiteX105" fmla="*/ 2502012 w 6181282"/>
              <a:gd name="connsiteY105" fmla="*/ 4753745 h 6480087"/>
              <a:gd name="connsiteX106" fmla="*/ 2354520 w 6181282"/>
              <a:gd name="connsiteY106" fmla="*/ 4753745 h 6480087"/>
              <a:gd name="connsiteX107" fmla="*/ 2354520 w 6181282"/>
              <a:gd name="connsiteY107" fmla="*/ 4596700 h 6480087"/>
              <a:gd name="connsiteX108" fmla="*/ 2207410 w 6181282"/>
              <a:gd name="connsiteY108" fmla="*/ 4596700 h 6480087"/>
              <a:gd name="connsiteX109" fmla="*/ 2207410 w 6181282"/>
              <a:gd name="connsiteY109" fmla="*/ 4439657 h 6480087"/>
              <a:gd name="connsiteX110" fmla="*/ 2060301 w 6181282"/>
              <a:gd name="connsiteY110" fmla="*/ 4439657 h 6480087"/>
              <a:gd name="connsiteX111" fmla="*/ 1913191 w 6181282"/>
              <a:gd name="connsiteY111" fmla="*/ 4439657 h 6480087"/>
              <a:gd name="connsiteX112" fmla="*/ 1913191 w 6181282"/>
              <a:gd name="connsiteY112" fmla="*/ 4596700 h 6480087"/>
              <a:gd name="connsiteX113" fmla="*/ 1766081 w 6181282"/>
              <a:gd name="connsiteY113" fmla="*/ 4596700 h 6480087"/>
              <a:gd name="connsiteX114" fmla="*/ 1766081 w 6181282"/>
              <a:gd name="connsiteY114" fmla="*/ 4753745 h 6480087"/>
              <a:gd name="connsiteX115" fmla="*/ 1618972 w 6181282"/>
              <a:gd name="connsiteY115" fmla="*/ 4753745 h 6480087"/>
              <a:gd name="connsiteX116" fmla="*/ 1618972 w 6181282"/>
              <a:gd name="connsiteY116" fmla="*/ 4910790 h 6480087"/>
              <a:gd name="connsiteX117" fmla="*/ 1471862 w 6181282"/>
              <a:gd name="connsiteY117" fmla="*/ 4910790 h 6480087"/>
              <a:gd name="connsiteX118" fmla="*/ 1471862 w 6181282"/>
              <a:gd name="connsiteY118" fmla="*/ 5067452 h 6480087"/>
              <a:gd name="connsiteX119" fmla="*/ 1324369 w 6181282"/>
              <a:gd name="connsiteY119" fmla="*/ 5067452 h 6480087"/>
              <a:gd name="connsiteX120" fmla="*/ 1324369 w 6181282"/>
              <a:gd name="connsiteY120" fmla="*/ 5224496 h 6480087"/>
              <a:gd name="connsiteX121" fmla="*/ 1177260 w 6181282"/>
              <a:gd name="connsiteY121" fmla="*/ 5224496 h 6480087"/>
              <a:gd name="connsiteX122" fmla="*/ 1177260 w 6181282"/>
              <a:gd name="connsiteY122" fmla="*/ 5381540 h 6480087"/>
              <a:gd name="connsiteX123" fmla="*/ 1030150 w 6181282"/>
              <a:gd name="connsiteY123" fmla="*/ 5381540 h 6480087"/>
              <a:gd name="connsiteX124" fmla="*/ 1030150 w 6181282"/>
              <a:gd name="connsiteY124" fmla="*/ 5538203 h 6480087"/>
              <a:gd name="connsiteX125" fmla="*/ 883040 w 6181282"/>
              <a:gd name="connsiteY125" fmla="*/ 5538203 h 6480087"/>
              <a:gd name="connsiteX126" fmla="*/ 883040 w 6181282"/>
              <a:gd name="connsiteY126" fmla="*/ 5695247 h 6480087"/>
              <a:gd name="connsiteX127" fmla="*/ 735930 w 6181282"/>
              <a:gd name="connsiteY127" fmla="*/ 5695247 h 6480087"/>
              <a:gd name="connsiteX128" fmla="*/ 735930 w 6181282"/>
              <a:gd name="connsiteY128" fmla="*/ 5852292 h 6480087"/>
              <a:gd name="connsiteX129" fmla="*/ 588821 w 6181282"/>
              <a:gd name="connsiteY129" fmla="*/ 5852292 h 6480087"/>
              <a:gd name="connsiteX130" fmla="*/ 588821 w 6181282"/>
              <a:gd name="connsiteY130" fmla="*/ 6008954 h 6480087"/>
              <a:gd name="connsiteX131" fmla="*/ 441711 w 6181282"/>
              <a:gd name="connsiteY131" fmla="*/ 6008954 h 6480087"/>
              <a:gd name="connsiteX132" fmla="*/ 441711 w 6181282"/>
              <a:gd name="connsiteY132" fmla="*/ 6165998 h 6480087"/>
              <a:gd name="connsiteX133" fmla="*/ 294220 w 6181282"/>
              <a:gd name="connsiteY133" fmla="*/ 6165998 h 6480087"/>
              <a:gd name="connsiteX134" fmla="*/ 294220 w 6181282"/>
              <a:gd name="connsiteY134" fmla="*/ 6323043 h 6480087"/>
              <a:gd name="connsiteX135" fmla="*/ 147110 w 6181282"/>
              <a:gd name="connsiteY135" fmla="*/ 6323043 h 6480087"/>
              <a:gd name="connsiteX136" fmla="*/ 147110 w 6181282"/>
              <a:gd name="connsiteY136" fmla="*/ 6480087 h 6480087"/>
              <a:gd name="connsiteX137" fmla="*/ 0 w 6181282"/>
              <a:gd name="connsiteY137" fmla="*/ 6480087 h 6480087"/>
              <a:gd name="connsiteX138" fmla="*/ 0 w 6181282"/>
              <a:gd name="connsiteY138" fmla="*/ 2040049 h 6480087"/>
              <a:gd name="connsiteX139" fmla="*/ 147110 w 6181282"/>
              <a:gd name="connsiteY139" fmla="*/ 2040049 h 6480087"/>
              <a:gd name="connsiteX140" fmla="*/ 147110 w 6181282"/>
              <a:gd name="connsiteY140" fmla="*/ 1883004 h 6480087"/>
              <a:gd name="connsiteX141" fmla="*/ 294220 w 6181282"/>
              <a:gd name="connsiteY141" fmla="*/ 1883004 h 6480087"/>
              <a:gd name="connsiteX142" fmla="*/ 294220 w 6181282"/>
              <a:gd name="connsiteY142" fmla="*/ 1726343 h 6480087"/>
              <a:gd name="connsiteX143" fmla="*/ 441711 w 6181282"/>
              <a:gd name="connsiteY143" fmla="*/ 1726343 h 6480087"/>
              <a:gd name="connsiteX144" fmla="*/ 441711 w 6181282"/>
              <a:gd name="connsiteY144" fmla="*/ 1569298 h 6480087"/>
              <a:gd name="connsiteX145" fmla="*/ 588821 w 6181282"/>
              <a:gd name="connsiteY145" fmla="*/ 1569298 h 6480087"/>
              <a:gd name="connsiteX146" fmla="*/ 588821 w 6181282"/>
              <a:gd name="connsiteY146" fmla="*/ 1412253 h 6480087"/>
              <a:gd name="connsiteX147" fmla="*/ 735930 w 6181282"/>
              <a:gd name="connsiteY147" fmla="*/ 1412253 h 6480087"/>
              <a:gd name="connsiteX148" fmla="*/ 735930 w 6181282"/>
              <a:gd name="connsiteY148" fmla="*/ 1255591 h 6480087"/>
              <a:gd name="connsiteX149" fmla="*/ 883040 w 6181282"/>
              <a:gd name="connsiteY149" fmla="*/ 1255591 h 6480087"/>
              <a:gd name="connsiteX150" fmla="*/ 883040 w 6181282"/>
              <a:gd name="connsiteY150" fmla="*/ 1098546 h 6480087"/>
              <a:gd name="connsiteX151" fmla="*/ 1030150 w 6181282"/>
              <a:gd name="connsiteY151" fmla="*/ 1098546 h 6480087"/>
              <a:gd name="connsiteX152" fmla="*/ 1030150 w 6181282"/>
              <a:gd name="connsiteY152" fmla="*/ 941503 h 6480087"/>
              <a:gd name="connsiteX153" fmla="*/ 1177260 w 6181282"/>
              <a:gd name="connsiteY153" fmla="*/ 941503 h 6480087"/>
              <a:gd name="connsiteX154" fmla="*/ 1177260 w 6181282"/>
              <a:gd name="connsiteY154" fmla="*/ 784840 h 6480087"/>
              <a:gd name="connsiteX155" fmla="*/ 1324369 w 6181282"/>
              <a:gd name="connsiteY155" fmla="*/ 784840 h 6480087"/>
              <a:gd name="connsiteX156" fmla="*/ 1324369 w 6181282"/>
              <a:gd name="connsiteY156" fmla="*/ 627795 h 6480087"/>
              <a:gd name="connsiteX157" fmla="*/ 1471862 w 6181282"/>
              <a:gd name="connsiteY157" fmla="*/ 627795 h 6480087"/>
              <a:gd name="connsiteX158" fmla="*/ 1471862 w 6181282"/>
              <a:gd name="connsiteY158" fmla="*/ 470751 h 6480087"/>
              <a:gd name="connsiteX159" fmla="*/ 1618972 w 6181282"/>
              <a:gd name="connsiteY159" fmla="*/ 470751 h 6480087"/>
              <a:gd name="connsiteX160" fmla="*/ 1618972 w 6181282"/>
              <a:gd name="connsiteY160" fmla="*/ 313706 h 6480087"/>
              <a:gd name="connsiteX161" fmla="*/ 1766081 w 6181282"/>
              <a:gd name="connsiteY161" fmla="*/ 313706 h 6480087"/>
              <a:gd name="connsiteX162" fmla="*/ 1766081 w 6181282"/>
              <a:gd name="connsiteY162" fmla="*/ 157045 h 6480087"/>
              <a:gd name="connsiteX163" fmla="*/ 1913191 w 6181282"/>
              <a:gd name="connsiteY163" fmla="*/ 157045 h 648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6181282" h="6480087">
                <a:moveTo>
                  <a:pt x="1913191" y="0"/>
                </a:moveTo>
                <a:lnTo>
                  <a:pt x="2060301" y="0"/>
                </a:lnTo>
                <a:lnTo>
                  <a:pt x="2207410" y="0"/>
                </a:lnTo>
                <a:lnTo>
                  <a:pt x="2207410" y="157045"/>
                </a:lnTo>
                <a:lnTo>
                  <a:pt x="2354520" y="157045"/>
                </a:lnTo>
                <a:lnTo>
                  <a:pt x="2354520" y="313706"/>
                </a:lnTo>
                <a:lnTo>
                  <a:pt x="2502012" y="313706"/>
                </a:lnTo>
                <a:lnTo>
                  <a:pt x="2502012" y="470751"/>
                </a:lnTo>
                <a:lnTo>
                  <a:pt x="2649121" y="470751"/>
                </a:lnTo>
                <a:lnTo>
                  <a:pt x="2649121" y="627795"/>
                </a:lnTo>
                <a:lnTo>
                  <a:pt x="2796231" y="627795"/>
                </a:lnTo>
                <a:lnTo>
                  <a:pt x="2796231" y="784840"/>
                </a:lnTo>
                <a:lnTo>
                  <a:pt x="2943341" y="784840"/>
                </a:lnTo>
                <a:lnTo>
                  <a:pt x="2943341" y="941503"/>
                </a:lnTo>
                <a:lnTo>
                  <a:pt x="3090450" y="941503"/>
                </a:lnTo>
                <a:lnTo>
                  <a:pt x="3090450" y="1098546"/>
                </a:lnTo>
                <a:lnTo>
                  <a:pt x="3237560" y="1098546"/>
                </a:lnTo>
                <a:lnTo>
                  <a:pt x="3237560" y="1255591"/>
                </a:lnTo>
                <a:lnTo>
                  <a:pt x="3385051" y="1255591"/>
                </a:lnTo>
                <a:lnTo>
                  <a:pt x="3385051" y="1412253"/>
                </a:lnTo>
                <a:lnTo>
                  <a:pt x="3532161" y="1412253"/>
                </a:lnTo>
                <a:lnTo>
                  <a:pt x="3532161" y="1569298"/>
                </a:lnTo>
                <a:lnTo>
                  <a:pt x="3679271" y="1569298"/>
                </a:lnTo>
                <a:lnTo>
                  <a:pt x="3679271" y="1726343"/>
                </a:lnTo>
                <a:lnTo>
                  <a:pt x="3826381" y="1726343"/>
                </a:lnTo>
                <a:lnTo>
                  <a:pt x="3826381" y="1883004"/>
                </a:lnTo>
                <a:lnTo>
                  <a:pt x="3973490" y="1883004"/>
                </a:lnTo>
                <a:lnTo>
                  <a:pt x="3973490" y="2040049"/>
                </a:lnTo>
                <a:lnTo>
                  <a:pt x="4120600" y="2040049"/>
                </a:lnTo>
                <a:lnTo>
                  <a:pt x="4268092" y="2040049"/>
                </a:lnTo>
                <a:lnTo>
                  <a:pt x="4268092" y="1883004"/>
                </a:lnTo>
                <a:lnTo>
                  <a:pt x="4415201" y="1883004"/>
                </a:lnTo>
                <a:lnTo>
                  <a:pt x="4415201" y="1726343"/>
                </a:lnTo>
                <a:lnTo>
                  <a:pt x="4562311" y="1726343"/>
                </a:lnTo>
                <a:lnTo>
                  <a:pt x="4562311" y="1569298"/>
                </a:lnTo>
                <a:lnTo>
                  <a:pt x="4709421" y="1569298"/>
                </a:lnTo>
                <a:lnTo>
                  <a:pt x="4709421" y="1412253"/>
                </a:lnTo>
                <a:lnTo>
                  <a:pt x="4856530" y="1412253"/>
                </a:lnTo>
                <a:lnTo>
                  <a:pt x="4856530" y="1255591"/>
                </a:lnTo>
                <a:lnTo>
                  <a:pt x="5003640" y="1255591"/>
                </a:lnTo>
                <a:lnTo>
                  <a:pt x="5003640" y="1098546"/>
                </a:lnTo>
                <a:lnTo>
                  <a:pt x="5151133" y="1098546"/>
                </a:lnTo>
                <a:lnTo>
                  <a:pt x="5151133" y="941503"/>
                </a:lnTo>
                <a:lnTo>
                  <a:pt x="5298242" y="941503"/>
                </a:lnTo>
                <a:lnTo>
                  <a:pt x="5298242" y="784840"/>
                </a:lnTo>
                <a:lnTo>
                  <a:pt x="5445352" y="784840"/>
                </a:lnTo>
                <a:lnTo>
                  <a:pt x="5445352" y="627795"/>
                </a:lnTo>
                <a:lnTo>
                  <a:pt x="5592462" y="627795"/>
                </a:lnTo>
                <a:lnTo>
                  <a:pt x="5592462" y="470751"/>
                </a:lnTo>
                <a:lnTo>
                  <a:pt x="5739571" y="470751"/>
                </a:lnTo>
                <a:lnTo>
                  <a:pt x="5739571" y="313706"/>
                </a:lnTo>
                <a:lnTo>
                  <a:pt x="5886681" y="313706"/>
                </a:lnTo>
                <a:lnTo>
                  <a:pt x="5886681" y="157045"/>
                </a:lnTo>
                <a:lnTo>
                  <a:pt x="6033790" y="157045"/>
                </a:lnTo>
                <a:lnTo>
                  <a:pt x="6033790" y="0"/>
                </a:lnTo>
                <a:lnTo>
                  <a:pt x="6181282" y="0"/>
                </a:lnTo>
                <a:lnTo>
                  <a:pt x="6181282" y="4439657"/>
                </a:lnTo>
                <a:lnTo>
                  <a:pt x="6033790" y="4439657"/>
                </a:lnTo>
                <a:lnTo>
                  <a:pt x="6033790" y="4596700"/>
                </a:lnTo>
                <a:lnTo>
                  <a:pt x="5886681" y="4596700"/>
                </a:lnTo>
                <a:lnTo>
                  <a:pt x="5886681" y="4753745"/>
                </a:lnTo>
                <a:lnTo>
                  <a:pt x="5739571" y="4753745"/>
                </a:lnTo>
                <a:lnTo>
                  <a:pt x="5739571" y="4910790"/>
                </a:lnTo>
                <a:lnTo>
                  <a:pt x="5592462" y="4910790"/>
                </a:lnTo>
                <a:lnTo>
                  <a:pt x="5592462" y="5067452"/>
                </a:lnTo>
                <a:lnTo>
                  <a:pt x="5445352" y="5067452"/>
                </a:lnTo>
                <a:lnTo>
                  <a:pt x="5445352" y="5224496"/>
                </a:lnTo>
                <a:lnTo>
                  <a:pt x="5298242" y="5224496"/>
                </a:lnTo>
                <a:lnTo>
                  <a:pt x="5298242" y="5381540"/>
                </a:lnTo>
                <a:lnTo>
                  <a:pt x="5151133" y="5381540"/>
                </a:lnTo>
                <a:lnTo>
                  <a:pt x="5151133" y="5538203"/>
                </a:lnTo>
                <a:lnTo>
                  <a:pt x="5003640" y="5538203"/>
                </a:lnTo>
                <a:lnTo>
                  <a:pt x="5003640" y="5695247"/>
                </a:lnTo>
                <a:lnTo>
                  <a:pt x="4856530" y="5695247"/>
                </a:lnTo>
                <a:lnTo>
                  <a:pt x="4856530" y="5852292"/>
                </a:lnTo>
                <a:lnTo>
                  <a:pt x="4709421" y="5852292"/>
                </a:lnTo>
                <a:lnTo>
                  <a:pt x="4709421" y="6008954"/>
                </a:lnTo>
                <a:lnTo>
                  <a:pt x="4562311" y="6008954"/>
                </a:lnTo>
                <a:lnTo>
                  <a:pt x="4562311" y="6165998"/>
                </a:lnTo>
                <a:lnTo>
                  <a:pt x="4415201" y="6165998"/>
                </a:lnTo>
                <a:lnTo>
                  <a:pt x="4415201" y="6323043"/>
                </a:lnTo>
                <a:lnTo>
                  <a:pt x="4268092" y="6323043"/>
                </a:lnTo>
                <a:lnTo>
                  <a:pt x="4268092" y="6480087"/>
                </a:lnTo>
                <a:lnTo>
                  <a:pt x="4120600" y="6480087"/>
                </a:lnTo>
                <a:lnTo>
                  <a:pt x="3973490" y="6480087"/>
                </a:lnTo>
                <a:lnTo>
                  <a:pt x="3973490" y="6323043"/>
                </a:lnTo>
                <a:lnTo>
                  <a:pt x="3826381" y="6323043"/>
                </a:lnTo>
                <a:lnTo>
                  <a:pt x="3826381" y="6165998"/>
                </a:lnTo>
                <a:lnTo>
                  <a:pt x="3679271" y="6165998"/>
                </a:lnTo>
                <a:lnTo>
                  <a:pt x="3679271" y="6008954"/>
                </a:lnTo>
                <a:lnTo>
                  <a:pt x="3532161" y="6008954"/>
                </a:lnTo>
                <a:lnTo>
                  <a:pt x="3532161" y="5852292"/>
                </a:lnTo>
                <a:lnTo>
                  <a:pt x="3385051" y="5852292"/>
                </a:lnTo>
                <a:lnTo>
                  <a:pt x="3385051" y="5695247"/>
                </a:lnTo>
                <a:lnTo>
                  <a:pt x="3237560" y="5695247"/>
                </a:lnTo>
                <a:lnTo>
                  <a:pt x="3237560" y="5538203"/>
                </a:lnTo>
                <a:lnTo>
                  <a:pt x="3090450" y="5538203"/>
                </a:lnTo>
                <a:lnTo>
                  <a:pt x="3090450" y="5381540"/>
                </a:lnTo>
                <a:lnTo>
                  <a:pt x="2943341" y="5381540"/>
                </a:lnTo>
                <a:lnTo>
                  <a:pt x="2943341" y="5224496"/>
                </a:lnTo>
                <a:lnTo>
                  <a:pt x="2796231" y="5224496"/>
                </a:lnTo>
                <a:lnTo>
                  <a:pt x="2796231" y="5067452"/>
                </a:lnTo>
                <a:lnTo>
                  <a:pt x="2649121" y="5067452"/>
                </a:lnTo>
                <a:lnTo>
                  <a:pt x="2649121" y="4910790"/>
                </a:lnTo>
                <a:lnTo>
                  <a:pt x="2502012" y="4910790"/>
                </a:lnTo>
                <a:lnTo>
                  <a:pt x="2502012" y="4753745"/>
                </a:lnTo>
                <a:lnTo>
                  <a:pt x="2354520" y="4753745"/>
                </a:lnTo>
                <a:lnTo>
                  <a:pt x="2354520" y="4596700"/>
                </a:lnTo>
                <a:lnTo>
                  <a:pt x="2207410" y="4596700"/>
                </a:lnTo>
                <a:lnTo>
                  <a:pt x="2207410" y="4439657"/>
                </a:lnTo>
                <a:lnTo>
                  <a:pt x="2060301" y="4439657"/>
                </a:lnTo>
                <a:lnTo>
                  <a:pt x="1913191" y="4439657"/>
                </a:lnTo>
                <a:lnTo>
                  <a:pt x="1913191" y="4596700"/>
                </a:lnTo>
                <a:lnTo>
                  <a:pt x="1766081" y="4596700"/>
                </a:lnTo>
                <a:lnTo>
                  <a:pt x="1766081" y="4753745"/>
                </a:lnTo>
                <a:lnTo>
                  <a:pt x="1618972" y="4753745"/>
                </a:lnTo>
                <a:lnTo>
                  <a:pt x="1618972" y="4910790"/>
                </a:lnTo>
                <a:lnTo>
                  <a:pt x="1471862" y="4910790"/>
                </a:lnTo>
                <a:lnTo>
                  <a:pt x="1471862" y="5067452"/>
                </a:lnTo>
                <a:lnTo>
                  <a:pt x="1324369" y="5067452"/>
                </a:lnTo>
                <a:lnTo>
                  <a:pt x="1324369" y="5224496"/>
                </a:lnTo>
                <a:lnTo>
                  <a:pt x="1177260" y="5224496"/>
                </a:lnTo>
                <a:lnTo>
                  <a:pt x="1177260" y="5381540"/>
                </a:lnTo>
                <a:lnTo>
                  <a:pt x="1030150" y="5381540"/>
                </a:lnTo>
                <a:lnTo>
                  <a:pt x="1030150" y="5538203"/>
                </a:lnTo>
                <a:lnTo>
                  <a:pt x="883040" y="5538203"/>
                </a:lnTo>
                <a:lnTo>
                  <a:pt x="883040" y="5695247"/>
                </a:lnTo>
                <a:lnTo>
                  <a:pt x="735930" y="5695247"/>
                </a:lnTo>
                <a:lnTo>
                  <a:pt x="735930" y="5852292"/>
                </a:lnTo>
                <a:lnTo>
                  <a:pt x="588821" y="5852292"/>
                </a:lnTo>
                <a:lnTo>
                  <a:pt x="588821" y="6008954"/>
                </a:lnTo>
                <a:lnTo>
                  <a:pt x="441711" y="6008954"/>
                </a:lnTo>
                <a:lnTo>
                  <a:pt x="441711" y="6165998"/>
                </a:lnTo>
                <a:lnTo>
                  <a:pt x="294220" y="6165998"/>
                </a:lnTo>
                <a:lnTo>
                  <a:pt x="294220" y="6323043"/>
                </a:lnTo>
                <a:lnTo>
                  <a:pt x="147110" y="6323043"/>
                </a:lnTo>
                <a:lnTo>
                  <a:pt x="147110" y="6480087"/>
                </a:lnTo>
                <a:lnTo>
                  <a:pt x="0" y="6480087"/>
                </a:lnTo>
                <a:lnTo>
                  <a:pt x="0" y="2040049"/>
                </a:lnTo>
                <a:lnTo>
                  <a:pt x="147110" y="2040049"/>
                </a:lnTo>
                <a:lnTo>
                  <a:pt x="147110" y="1883004"/>
                </a:lnTo>
                <a:lnTo>
                  <a:pt x="294220" y="1883004"/>
                </a:lnTo>
                <a:lnTo>
                  <a:pt x="294220" y="1726343"/>
                </a:lnTo>
                <a:lnTo>
                  <a:pt x="441711" y="1726343"/>
                </a:lnTo>
                <a:lnTo>
                  <a:pt x="441711" y="1569298"/>
                </a:lnTo>
                <a:lnTo>
                  <a:pt x="588821" y="1569298"/>
                </a:lnTo>
                <a:lnTo>
                  <a:pt x="588821" y="1412253"/>
                </a:lnTo>
                <a:lnTo>
                  <a:pt x="735930" y="1412253"/>
                </a:lnTo>
                <a:lnTo>
                  <a:pt x="735930" y="1255591"/>
                </a:lnTo>
                <a:lnTo>
                  <a:pt x="883040" y="1255591"/>
                </a:lnTo>
                <a:lnTo>
                  <a:pt x="883040" y="1098546"/>
                </a:lnTo>
                <a:lnTo>
                  <a:pt x="1030150" y="1098546"/>
                </a:lnTo>
                <a:lnTo>
                  <a:pt x="1030150" y="941503"/>
                </a:lnTo>
                <a:lnTo>
                  <a:pt x="1177260" y="941503"/>
                </a:lnTo>
                <a:lnTo>
                  <a:pt x="1177260" y="784840"/>
                </a:lnTo>
                <a:lnTo>
                  <a:pt x="1324369" y="784840"/>
                </a:lnTo>
                <a:lnTo>
                  <a:pt x="1324369" y="627795"/>
                </a:lnTo>
                <a:lnTo>
                  <a:pt x="1471862" y="627795"/>
                </a:lnTo>
                <a:lnTo>
                  <a:pt x="1471862" y="470751"/>
                </a:lnTo>
                <a:lnTo>
                  <a:pt x="1618972" y="470751"/>
                </a:lnTo>
                <a:lnTo>
                  <a:pt x="1618972" y="313706"/>
                </a:lnTo>
                <a:lnTo>
                  <a:pt x="1766081" y="313706"/>
                </a:lnTo>
                <a:lnTo>
                  <a:pt x="1766081" y="157045"/>
                </a:lnTo>
                <a:lnTo>
                  <a:pt x="1913191" y="1570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CECEC16-F1F0-4BED-95CC-DA2DECA0EED6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" name="Picture 2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ED647615-AB1C-7A41-F464-EF455F9BCEF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99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mall Do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748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3D56E0C-AFB8-4DDB-ADB7-43794B637979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Picture 1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80B4D4FA-6432-9FB8-7B7F-CF42687CA8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63CADEC-959C-FCD8-B9CD-9A1CBB465F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9012" y="647700"/>
            <a:ext cx="5133975" cy="5562600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30A9B69-8002-587A-C460-F95377F6E0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38200" y="871200"/>
            <a:ext cx="5115600" cy="51156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5463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mall Dot 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7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AB598-3D3C-404D-AAB9-7178ABC1A0B3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2882734B-4F1D-3C70-B186-20F431AAA4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424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mall Dot Gree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72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6600"/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B8524-EE2F-4AAF-84D9-46DE4E1141D9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A753D162-9890-4B68-D0D8-CAB069D549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23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mall Check Gree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>
          <a:xfrm>
            <a:off x="0" y="0"/>
            <a:ext cx="121906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F7634-556E-4738-BAAA-2DF7B74E63E2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F1F51F16-EBC2-802C-E1E4-8B54F7D5F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43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1">
    <p:bg>
      <p:bgPr>
        <a:solidFill>
          <a:srgbClr val="424A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10854" y="4466534"/>
            <a:ext cx="12191999" cy="1198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582638" y="4607678"/>
            <a:ext cx="8263551" cy="916512"/>
          </a:xfrm>
        </p:spPr>
        <p:txBody>
          <a:bodyPr anchor="ctr">
            <a:normAutofit/>
          </a:bodyPr>
          <a:lstStyle>
            <a:lvl1pPr algn="l">
              <a:defRPr sz="2800" b="0" cap="none"/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8462" y="4466534"/>
            <a:ext cx="2463537" cy="1198800"/>
          </a:xfrm>
          <a:prstGeom prst="rect">
            <a:avLst/>
          </a:prstGeom>
        </p:spPr>
      </p:pic>
      <p:sp>
        <p:nvSpPr>
          <p:cNvPr id="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059" y="-18854"/>
            <a:ext cx="12194117" cy="4466016"/>
          </a:xfrm>
          <a:noFill/>
        </p:spPr>
        <p:txBody>
          <a:bodyPr lIns="72000" tIns="72000"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51935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mall Dot Light 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70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3957" y="1216404"/>
            <a:ext cx="11513079" cy="2726946"/>
          </a:xfrm>
          <a:prstGeom prst="rect">
            <a:avLst/>
          </a:prstGeo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204C9-847A-461D-AF34-1376BF532AA5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14B874C6-1735-F0F8-0EA2-D80E3640D0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850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mall Dot Lime Gree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5"/>
          <a:stretch/>
        </p:blipFill>
        <p:spPr>
          <a:xfrm>
            <a:off x="0" y="0"/>
            <a:ext cx="1219074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20904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A049D-102C-453B-AE58-353BEFD6DAD4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41373CDA-6E9A-14FF-5E65-19FEF7AEFA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337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mall Dot Pin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74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4515-3BB2-4A78-9838-2B787226A4F5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60CA8A88-F9D7-FC44-F442-F65738E566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41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mall Dot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72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1BA7D-21BA-4695-A967-36A733CE7617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4D7DE2E0-7ACF-7A15-23D6-D6A9858FBE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19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mall Do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1248" y="4486"/>
            <a:ext cx="121907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8640762" cy="2709862"/>
          </a:xfrm>
          <a:prstGeom prst="rect">
            <a:avLst/>
          </a:prstGeom>
        </p:spPr>
        <p:txBody>
          <a:bodyPr anchor="b"/>
          <a:lstStyle>
            <a:lvl1pPr algn="l">
              <a:defRPr sz="11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8640763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EMAIL: SOMEONE@ROYALHOLLOWAY.AC.UK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1E8F830-5EBE-4014-9318-1D138945FE59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B519F937-EA09-EA79-379D-DAB94FD708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5749F6-7D2E-4794-33DC-C731B8EED9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2171" y="260350"/>
            <a:ext cx="2234865" cy="86377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ROYAL HOLLOWAY</a:t>
            </a:r>
            <a:br>
              <a:rPr lang="en-GB" dirty="0"/>
            </a:br>
            <a:r>
              <a:rPr lang="en-GB" dirty="0"/>
              <a:t>UNIVERSITY OF LONDON</a:t>
            </a:r>
            <a:br>
              <a:rPr lang="en-GB" dirty="0"/>
            </a:br>
            <a:r>
              <a:rPr lang="en-GB" dirty="0"/>
              <a:t>Egham Hill, Egham </a:t>
            </a:r>
            <a:br>
              <a:rPr lang="en-GB" dirty="0"/>
            </a:br>
            <a:r>
              <a:rPr lang="en-GB" dirty="0"/>
              <a:t>TW20 0EX</a:t>
            </a:r>
          </a:p>
          <a:p>
            <a:pPr lvl="0"/>
            <a:endParaRPr lang="en-GB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5CB3410-93ED-430C-F5AE-B4B670A54E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22170" y="1275431"/>
            <a:ext cx="2234865" cy="86377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Telephone:</a:t>
            </a:r>
          </a:p>
          <a:p>
            <a:pPr lvl="0"/>
            <a:r>
              <a:rPr lang="en-GB" dirty="0"/>
              <a:t>+44 (0)1784 434 455</a:t>
            </a:r>
          </a:p>
        </p:txBody>
      </p:sp>
    </p:spTree>
    <p:extLst>
      <p:ext uri="{BB962C8B-B14F-4D97-AF65-F5344CB8AC3E}">
        <p14:creationId xmlns:p14="http://schemas.microsoft.com/office/powerpoint/2010/main" val="1600883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mall Dot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41778" y="1115963"/>
            <a:ext cx="9308444" cy="4626075"/>
          </a:xfrm>
          <a:prstGeom prst="rect">
            <a:avLst/>
          </a:prstGeom>
          <a:noFill/>
        </p:spPr>
        <p:txBody>
          <a:bodyPr vert="horz" wrap="square" lIns="252000" tIns="0" rIns="252000" bIns="0" rtlCol="0" anchor="ctr" anchorCtr="0">
            <a:noAutofit/>
          </a:bodyPr>
          <a:lstStyle>
            <a:lvl1pPr>
              <a:defRPr lang="en-GB" sz="6000" b="1" dirty="0">
                <a:latin typeface="+mj-lt"/>
              </a:defRPr>
            </a:lvl1pPr>
          </a:lstStyle>
          <a:p>
            <a:pPr marL="0" lvl="0" algn="ctr"/>
            <a:r>
              <a:rPr lang="en-US" dirty="0"/>
              <a:t>LOREM IPSUM DOLOR SIT AMET, CONSECTETUR ADIPISCING ELIT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45455-3E26-4406-8BB7-844AA09143E3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grpSp>
        <p:nvGrpSpPr>
          <p:cNvPr id="3" name="object 108">
            <a:extLst>
              <a:ext uri="{FF2B5EF4-FFF2-40B4-BE49-F238E27FC236}">
                <a16:creationId xmlns:a16="http://schemas.microsoft.com/office/drawing/2014/main" id="{C83AD306-F50A-E894-3117-0DC85C5D67FC}"/>
              </a:ext>
            </a:extLst>
          </p:cNvPr>
          <p:cNvGrpSpPr/>
          <p:nvPr userDrawn="1"/>
        </p:nvGrpSpPr>
        <p:grpSpPr>
          <a:xfrm>
            <a:off x="334963" y="2831182"/>
            <a:ext cx="1107336" cy="1010233"/>
            <a:chOff x="2628671" y="1667237"/>
            <a:chExt cx="1202055" cy="1096645"/>
          </a:xfrm>
        </p:grpSpPr>
        <p:sp>
          <p:nvSpPr>
            <p:cNvPr id="7" name="object 109">
              <a:extLst>
                <a:ext uri="{FF2B5EF4-FFF2-40B4-BE49-F238E27FC236}">
                  <a16:creationId xmlns:a16="http://schemas.microsoft.com/office/drawing/2014/main" id="{B9A4F2AE-3B08-2BD0-C6BA-80E4E0EC0E48}"/>
                </a:ext>
              </a:extLst>
            </p:cNvPr>
            <p:cNvSpPr/>
            <p:nvPr/>
          </p:nvSpPr>
          <p:spPr>
            <a:xfrm>
              <a:off x="2706985" y="1745543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1F2A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10">
              <a:extLst>
                <a:ext uri="{FF2B5EF4-FFF2-40B4-BE49-F238E27FC236}">
                  <a16:creationId xmlns:a16="http://schemas.microsoft.com/office/drawing/2014/main" id="{B60C8963-A609-95D0-FF7D-8FC23FE231D8}"/>
                </a:ext>
              </a:extLst>
            </p:cNvPr>
            <p:cNvSpPr/>
            <p:nvPr/>
          </p:nvSpPr>
          <p:spPr>
            <a:xfrm>
              <a:off x="2628679" y="166723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EB63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1">
              <a:extLst>
                <a:ext uri="{FF2B5EF4-FFF2-40B4-BE49-F238E27FC236}">
                  <a16:creationId xmlns:a16="http://schemas.microsoft.com/office/drawing/2014/main" id="{13BE427E-50C3-280B-3CEE-4EA622F595CA}"/>
                </a:ext>
              </a:extLst>
            </p:cNvPr>
            <p:cNvSpPr/>
            <p:nvPr/>
          </p:nvSpPr>
          <p:spPr>
            <a:xfrm>
              <a:off x="2785287" y="1823852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313207" y="234911"/>
                  </a:moveTo>
                  <a:lnTo>
                    <a:pt x="234911" y="156616"/>
                  </a:lnTo>
                  <a:lnTo>
                    <a:pt x="182702" y="208826"/>
                  </a:lnTo>
                  <a:lnTo>
                    <a:pt x="234899" y="156603"/>
                  </a:lnTo>
                  <a:lnTo>
                    <a:pt x="156603" y="78308"/>
                  </a:lnTo>
                  <a:lnTo>
                    <a:pt x="78295" y="0"/>
                  </a:lnTo>
                  <a:lnTo>
                    <a:pt x="0" y="78308"/>
                  </a:lnTo>
                  <a:lnTo>
                    <a:pt x="78295" y="156616"/>
                  </a:lnTo>
                  <a:lnTo>
                    <a:pt x="156603" y="234924"/>
                  </a:lnTo>
                  <a:lnTo>
                    <a:pt x="234911" y="313232"/>
                  </a:lnTo>
                  <a:lnTo>
                    <a:pt x="313207" y="234911"/>
                  </a:lnTo>
                  <a:close/>
                </a:path>
                <a:path w="469900" h="469900">
                  <a:moveTo>
                    <a:pt x="469823" y="391528"/>
                  </a:moveTo>
                  <a:lnTo>
                    <a:pt x="391515" y="313232"/>
                  </a:lnTo>
                  <a:lnTo>
                    <a:pt x="313220" y="391528"/>
                  </a:lnTo>
                  <a:lnTo>
                    <a:pt x="391515" y="469836"/>
                  </a:lnTo>
                  <a:lnTo>
                    <a:pt x="469823" y="39152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12">
              <a:extLst>
                <a:ext uri="{FF2B5EF4-FFF2-40B4-BE49-F238E27FC236}">
                  <a16:creationId xmlns:a16="http://schemas.microsoft.com/office/drawing/2014/main" id="{D6BBA569-9C99-C979-E4C4-F22D2E1F0FF3}"/>
                </a:ext>
              </a:extLst>
            </p:cNvPr>
            <p:cNvSpPr/>
            <p:nvPr/>
          </p:nvSpPr>
          <p:spPr>
            <a:xfrm>
              <a:off x="2946095" y="1984114"/>
              <a:ext cx="152400" cy="153035"/>
            </a:xfrm>
            <a:custGeom>
              <a:avLst/>
              <a:gdLst/>
              <a:ahLst/>
              <a:cxnLst/>
              <a:rect l="l" t="t" r="r" b="b"/>
              <a:pathLst>
                <a:path w="152400" h="153035">
                  <a:moveTo>
                    <a:pt x="3225" y="67233"/>
                  </a:moveTo>
                  <a:lnTo>
                    <a:pt x="0" y="70446"/>
                  </a:lnTo>
                  <a:lnTo>
                    <a:pt x="3225" y="70446"/>
                  </a:lnTo>
                  <a:lnTo>
                    <a:pt x="3225" y="67233"/>
                  </a:lnTo>
                  <a:close/>
                </a:path>
                <a:path w="152400" h="153035">
                  <a:moveTo>
                    <a:pt x="3238" y="80518"/>
                  </a:moveTo>
                  <a:lnTo>
                    <a:pt x="1663" y="80518"/>
                  </a:lnTo>
                  <a:lnTo>
                    <a:pt x="3238" y="82105"/>
                  </a:lnTo>
                  <a:lnTo>
                    <a:pt x="3238" y="80518"/>
                  </a:lnTo>
                  <a:close/>
                </a:path>
                <a:path w="152400" h="153035">
                  <a:moveTo>
                    <a:pt x="13296" y="57150"/>
                  </a:moveTo>
                  <a:lnTo>
                    <a:pt x="10058" y="60388"/>
                  </a:lnTo>
                  <a:lnTo>
                    <a:pt x="13296" y="60388"/>
                  </a:lnTo>
                  <a:lnTo>
                    <a:pt x="13296" y="57150"/>
                  </a:lnTo>
                  <a:close/>
                </a:path>
                <a:path w="152400" h="153035">
                  <a:moveTo>
                    <a:pt x="13309" y="90576"/>
                  </a:moveTo>
                  <a:lnTo>
                    <a:pt x="11722" y="90576"/>
                  </a:lnTo>
                  <a:lnTo>
                    <a:pt x="13309" y="92163"/>
                  </a:lnTo>
                  <a:lnTo>
                    <a:pt x="13309" y="90576"/>
                  </a:lnTo>
                  <a:close/>
                </a:path>
                <a:path w="152400" h="153035">
                  <a:moveTo>
                    <a:pt x="13309" y="70485"/>
                  </a:moveTo>
                  <a:lnTo>
                    <a:pt x="3263" y="70485"/>
                  </a:lnTo>
                  <a:lnTo>
                    <a:pt x="3263" y="80530"/>
                  </a:lnTo>
                  <a:lnTo>
                    <a:pt x="13309" y="80530"/>
                  </a:lnTo>
                  <a:lnTo>
                    <a:pt x="13309" y="70485"/>
                  </a:lnTo>
                  <a:close/>
                </a:path>
                <a:path w="152400" h="153035">
                  <a:moveTo>
                    <a:pt x="23342" y="100622"/>
                  </a:moveTo>
                  <a:lnTo>
                    <a:pt x="21767" y="100622"/>
                  </a:lnTo>
                  <a:lnTo>
                    <a:pt x="23342" y="102209"/>
                  </a:lnTo>
                  <a:lnTo>
                    <a:pt x="23342" y="100622"/>
                  </a:lnTo>
                  <a:close/>
                </a:path>
                <a:path w="152400" h="153035">
                  <a:moveTo>
                    <a:pt x="23355" y="60401"/>
                  </a:moveTo>
                  <a:lnTo>
                    <a:pt x="13309" y="60401"/>
                  </a:lnTo>
                  <a:lnTo>
                    <a:pt x="13309" y="70459"/>
                  </a:lnTo>
                  <a:lnTo>
                    <a:pt x="23355" y="70459"/>
                  </a:lnTo>
                  <a:lnTo>
                    <a:pt x="23355" y="60401"/>
                  </a:lnTo>
                  <a:close/>
                </a:path>
                <a:path w="152400" h="153035">
                  <a:moveTo>
                    <a:pt x="23368" y="47078"/>
                  </a:moveTo>
                  <a:lnTo>
                    <a:pt x="20129" y="50317"/>
                  </a:lnTo>
                  <a:lnTo>
                    <a:pt x="23368" y="50317"/>
                  </a:lnTo>
                  <a:lnTo>
                    <a:pt x="23368" y="47078"/>
                  </a:lnTo>
                  <a:close/>
                </a:path>
                <a:path w="152400" h="153035">
                  <a:moveTo>
                    <a:pt x="33413" y="110680"/>
                  </a:moveTo>
                  <a:lnTo>
                    <a:pt x="31826" y="110680"/>
                  </a:lnTo>
                  <a:lnTo>
                    <a:pt x="33413" y="112268"/>
                  </a:lnTo>
                  <a:lnTo>
                    <a:pt x="33413" y="110680"/>
                  </a:lnTo>
                  <a:close/>
                </a:path>
                <a:path w="152400" h="153035">
                  <a:moveTo>
                    <a:pt x="33439" y="50330"/>
                  </a:moveTo>
                  <a:lnTo>
                    <a:pt x="23380" y="50330"/>
                  </a:lnTo>
                  <a:lnTo>
                    <a:pt x="23380" y="60375"/>
                  </a:lnTo>
                  <a:lnTo>
                    <a:pt x="33439" y="60375"/>
                  </a:lnTo>
                  <a:lnTo>
                    <a:pt x="33439" y="50330"/>
                  </a:lnTo>
                  <a:close/>
                </a:path>
                <a:path w="152400" h="153035">
                  <a:moveTo>
                    <a:pt x="43446" y="100609"/>
                  </a:moveTo>
                  <a:lnTo>
                    <a:pt x="33401" y="100609"/>
                  </a:lnTo>
                  <a:lnTo>
                    <a:pt x="33401" y="90576"/>
                  </a:lnTo>
                  <a:lnTo>
                    <a:pt x="23355" y="90576"/>
                  </a:lnTo>
                  <a:lnTo>
                    <a:pt x="23355" y="80530"/>
                  </a:lnTo>
                  <a:lnTo>
                    <a:pt x="13309" y="80530"/>
                  </a:lnTo>
                  <a:lnTo>
                    <a:pt x="13309" y="90576"/>
                  </a:lnTo>
                  <a:lnTo>
                    <a:pt x="23342" y="90576"/>
                  </a:lnTo>
                  <a:lnTo>
                    <a:pt x="23342" y="100622"/>
                  </a:lnTo>
                  <a:lnTo>
                    <a:pt x="33388" y="100622"/>
                  </a:lnTo>
                  <a:lnTo>
                    <a:pt x="33388" y="110667"/>
                  </a:lnTo>
                  <a:lnTo>
                    <a:pt x="43446" y="110667"/>
                  </a:lnTo>
                  <a:lnTo>
                    <a:pt x="43446" y="100609"/>
                  </a:lnTo>
                  <a:close/>
                </a:path>
                <a:path w="152400" h="153035">
                  <a:moveTo>
                    <a:pt x="43459" y="80505"/>
                  </a:moveTo>
                  <a:lnTo>
                    <a:pt x="33426" y="80505"/>
                  </a:lnTo>
                  <a:lnTo>
                    <a:pt x="33426" y="70472"/>
                  </a:lnTo>
                  <a:lnTo>
                    <a:pt x="23368" y="70472"/>
                  </a:lnTo>
                  <a:lnTo>
                    <a:pt x="23368" y="80518"/>
                  </a:lnTo>
                  <a:lnTo>
                    <a:pt x="33413" y="80518"/>
                  </a:lnTo>
                  <a:lnTo>
                    <a:pt x="33413" y="90563"/>
                  </a:lnTo>
                  <a:lnTo>
                    <a:pt x="43459" y="90563"/>
                  </a:lnTo>
                  <a:lnTo>
                    <a:pt x="43459" y="80505"/>
                  </a:lnTo>
                  <a:close/>
                </a:path>
                <a:path w="152400" h="153035">
                  <a:moveTo>
                    <a:pt x="43484" y="26962"/>
                  </a:moveTo>
                  <a:lnTo>
                    <a:pt x="40259" y="30187"/>
                  </a:lnTo>
                  <a:lnTo>
                    <a:pt x="43484" y="30187"/>
                  </a:lnTo>
                  <a:lnTo>
                    <a:pt x="43484" y="26962"/>
                  </a:lnTo>
                  <a:close/>
                </a:path>
                <a:path w="152400" h="153035">
                  <a:moveTo>
                    <a:pt x="43497" y="40259"/>
                  </a:moveTo>
                  <a:lnTo>
                    <a:pt x="33451" y="40259"/>
                  </a:lnTo>
                  <a:lnTo>
                    <a:pt x="33451" y="50317"/>
                  </a:lnTo>
                  <a:lnTo>
                    <a:pt x="43497" y="50317"/>
                  </a:lnTo>
                  <a:lnTo>
                    <a:pt x="43497" y="40259"/>
                  </a:lnTo>
                  <a:close/>
                </a:path>
                <a:path w="152400" h="153035">
                  <a:moveTo>
                    <a:pt x="53517" y="90563"/>
                  </a:moveTo>
                  <a:lnTo>
                    <a:pt x="43472" y="90563"/>
                  </a:lnTo>
                  <a:lnTo>
                    <a:pt x="43472" y="100622"/>
                  </a:lnTo>
                  <a:lnTo>
                    <a:pt x="53517" y="100622"/>
                  </a:lnTo>
                  <a:lnTo>
                    <a:pt x="53517" y="90563"/>
                  </a:lnTo>
                  <a:close/>
                </a:path>
                <a:path w="152400" h="153035">
                  <a:moveTo>
                    <a:pt x="53543" y="70434"/>
                  </a:moveTo>
                  <a:lnTo>
                    <a:pt x="43497" y="70434"/>
                  </a:lnTo>
                  <a:lnTo>
                    <a:pt x="43497" y="60388"/>
                  </a:lnTo>
                  <a:lnTo>
                    <a:pt x="33439" y="60388"/>
                  </a:lnTo>
                  <a:lnTo>
                    <a:pt x="33439" y="70434"/>
                  </a:lnTo>
                  <a:lnTo>
                    <a:pt x="43484" y="70434"/>
                  </a:lnTo>
                  <a:lnTo>
                    <a:pt x="43484" y="80479"/>
                  </a:lnTo>
                  <a:lnTo>
                    <a:pt x="53543" y="80479"/>
                  </a:lnTo>
                  <a:lnTo>
                    <a:pt x="53543" y="70434"/>
                  </a:lnTo>
                  <a:close/>
                </a:path>
                <a:path w="152400" h="153035">
                  <a:moveTo>
                    <a:pt x="53555" y="16891"/>
                  </a:moveTo>
                  <a:lnTo>
                    <a:pt x="50304" y="20142"/>
                  </a:lnTo>
                  <a:lnTo>
                    <a:pt x="53555" y="20142"/>
                  </a:lnTo>
                  <a:lnTo>
                    <a:pt x="53555" y="16891"/>
                  </a:lnTo>
                  <a:close/>
                </a:path>
                <a:path w="152400" h="153035">
                  <a:moveTo>
                    <a:pt x="63563" y="120751"/>
                  </a:moveTo>
                  <a:lnTo>
                    <a:pt x="53530" y="120751"/>
                  </a:lnTo>
                  <a:lnTo>
                    <a:pt x="53530" y="110705"/>
                  </a:lnTo>
                  <a:lnTo>
                    <a:pt x="43472" y="110705"/>
                  </a:lnTo>
                  <a:lnTo>
                    <a:pt x="43472" y="120738"/>
                  </a:lnTo>
                  <a:lnTo>
                    <a:pt x="41884" y="120738"/>
                  </a:lnTo>
                  <a:lnTo>
                    <a:pt x="43472" y="122326"/>
                  </a:lnTo>
                  <a:lnTo>
                    <a:pt x="43472" y="120764"/>
                  </a:lnTo>
                  <a:lnTo>
                    <a:pt x="53517" y="120764"/>
                  </a:lnTo>
                  <a:lnTo>
                    <a:pt x="53517" y="130797"/>
                  </a:lnTo>
                  <a:lnTo>
                    <a:pt x="51930" y="130797"/>
                  </a:lnTo>
                  <a:lnTo>
                    <a:pt x="53530" y="132384"/>
                  </a:lnTo>
                  <a:lnTo>
                    <a:pt x="53530" y="130797"/>
                  </a:lnTo>
                  <a:lnTo>
                    <a:pt x="63563" y="130797"/>
                  </a:lnTo>
                  <a:lnTo>
                    <a:pt x="63563" y="120751"/>
                  </a:lnTo>
                  <a:close/>
                </a:path>
                <a:path w="152400" h="153035">
                  <a:moveTo>
                    <a:pt x="63588" y="100634"/>
                  </a:moveTo>
                  <a:lnTo>
                    <a:pt x="53530" y="100634"/>
                  </a:lnTo>
                  <a:lnTo>
                    <a:pt x="53530" y="110680"/>
                  </a:lnTo>
                  <a:lnTo>
                    <a:pt x="63588" y="110680"/>
                  </a:lnTo>
                  <a:lnTo>
                    <a:pt x="63588" y="100634"/>
                  </a:lnTo>
                  <a:close/>
                </a:path>
                <a:path w="152400" h="153035">
                  <a:moveTo>
                    <a:pt x="63601" y="80492"/>
                  </a:moveTo>
                  <a:lnTo>
                    <a:pt x="53543" y="80492"/>
                  </a:lnTo>
                  <a:lnTo>
                    <a:pt x="53543" y="90538"/>
                  </a:lnTo>
                  <a:lnTo>
                    <a:pt x="63601" y="90538"/>
                  </a:lnTo>
                  <a:lnTo>
                    <a:pt x="63601" y="80492"/>
                  </a:lnTo>
                  <a:close/>
                </a:path>
                <a:path w="152400" h="153035">
                  <a:moveTo>
                    <a:pt x="63601" y="60363"/>
                  </a:moveTo>
                  <a:lnTo>
                    <a:pt x="53555" y="60363"/>
                  </a:lnTo>
                  <a:lnTo>
                    <a:pt x="53555" y="70421"/>
                  </a:lnTo>
                  <a:lnTo>
                    <a:pt x="63601" y="70421"/>
                  </a:lnTo>
                  <a:lnTo>
                    <a:pt x="63601" y="60363"/>
                  </a:lnTo>
                  <a:close/>
                </a:path>
                <a:path w="152400" h="153035">
                  <a:moveTo>
                    <a:pt x="63614" y="20142"/>
                  </a:moveTo>
                  <a:lnTo>
                    <a:pt x="53555" y="20142"/>
                  </a:lnTo>
                  <a:lnTo>
                    <a:pt x="53555" y="30200"/>
                  </a:lnTo>
                  <a:lnTo>
                    <a:pt x="63614" y="30200"/>
                  </a:lnTo>
                  <a:lnTo>
                    <a:pt x="63614" y="20142"/>
                  </a:lnTo>
                  <a:close/>
                </a:path>
                <a:path w="152400" h="153035">
                  <a:moveTo>
                    <a:pt x="63627" y="6819"/>
                  </a:moveTo>
                  <a:lnTo>
                    <a:pt x="60388" y="10058"/>
                  </a:lnTo>
                  <a:lnTo>
                    <a:pt x="63627" y="10058"/>
                  </a:lnTo>
                  <a:lnTo>
                    <a:pt x="63627" y="6819"/>
                  </a:lnTo>
                  <a:close/>
                </a:path>
                <a:path w="152400" h="153035">
                  <a:moveTo>
                    <a:pt x="73634" y="110680"/>
                  </a:moveTo>
                  <a:lnTo>
                    <a:pt x="63588" y="110680"/>
                  </a:lnTo>
                  <a:lnTo>
                    <a:pt x="63588" y="120738"/>
                  </a:lnTo>
                  <a:lnTo>
                    <a:pt x="73634" y="120738"/>
                  </a:lnTo>
                  <a:lnTo>
                    <a:pt x="73634" y="110680"/>
                  </a:lnTo>
                  <a:close/>
                </a:path>
                <a:path w="152400" h="153035">
                  <a:moveTo>
                    <a:pt x="73660" y="90551"/>
                  </a:moveTo>
                  <a:lnTo>
                    <a:pt x="63614" y="90551"/>
                  </a:lnTo>
                  <a:lnTo>
                    <a:pt x="63614" y="100609"/>
                  </a:lnTo>
                  <a:lnTo>
                    <a:pt x="73660" y="100609"/>
                  </a:lnTo>
                  <a:lnTo>
                    <a:pt x="73660" y="90551"/>
                  </a:lnTo>
                  <a:close/>
                </a:path>
                <a:path w="152400" h="153035">
                  <a:moveTo>
                    <a:pt x="73685" y="150964"/>
                  </a:moveTo>
                  <a:lnTo>
                    <a:pt x="72097" y="150964"/>
                  </a:lnTo>
                  <a:lnTo>
                    <a:pt x="73685" y="152565"/>
                  </a:lnTo>
                  <a:lnTo>
                    <a:pt x="73685" y="150964"/>
                  </a:lnTo>
                  <a:close/>
                </a:path>
                <a:path w="152400" h="153035">
                  <a:moveTo>
                    <a:pt x="73685" y="10071"/>
                  </a:moveTo>
                  <a:lnTo>
                    <a:pt x="63639" y="10071"/>
                  </a:lnTo>
                  <a:lnTo>
                    <a:pt x="63639" y="20116"/>
                  </a:lnTo>
                  <a:lnTo>
                    <a:pt x="73685" y="20116"/>
                  </a:lnTo>
                  <a:lnTo>
                    <a:pt x="73685" y="10071"/>
                  </a:lnTo>
                  <a:close/>
                </a:path>
                <a:path w="152400" h="153035">
                  <a:moveTo>
                    <a:pt x="83693" y="60363"/>
                  </a:moveTo>
                  <a:lnTo>
                    <a:pt x="73660" y="60363"/>
                  </a:lnTo>
                  <a:lnTo>
                    <a:pt x="73660" y="50317"/>
                  </a:lnTo>
                  <a:lnTo>
                    <a:pt x="63614" y="50317"/>
                  </a:lnTo>
                  <a:lnTo>
                    <a:pt x="63614" y="40271"/>
                  </a:lnTo>
                  <a:lnTo>
                    <a:pt x="53568" y="40271"/>
                  </a:lnTo>
                  <a:lnTo>
                    <a:pt x="53568" y="30226"/>
                  </a:lnTo>
                  <a:lnTo>
                    <a:pt x="43510" y="30226"/>
                  </a:lnTo>
                  <a:lnTo>
                    <a:pt x="43510" y="40284"/>
                  </a:lnTo>
                  <a:lnTo>
                    <a:pt x="53555" y="40284"/>
                  </a:lnTo>
                  <a:lnTo>
                    <a:pt x="53555" y="50317"/>
                  </a:lnTo>
                  <a:lnTo>
                    <a:pt x="63601" y="50317"/>
                  </a:lnTo>
                  <a:lnTo>
                    <a:pt x="63601" y="60363"/>
                  </a:lnTo>
                  <a:lnTo>
                    <a:pt x="73647" y="60363"/>
                  </a:lnTo>
                  <a:lnTo>
                    <a:pt x="73647" y="70408"/>
                  </a:lnTo>
                  <a:lnTo>
                    <a:pt x="83693" y="70408"/>
                  </a:lnTo>
                  <a:lnTo>
                    <a:pt x="83693" y="60363"/>
                  </a:lnTo>
                  <a:close/>
                </a:path>
                <a:path w="152400" h="153035">
                  <a:moveTo>
                    <a:pt x="83718" y="100609"/>
                  </a:moveTo>
                  <a:lnTo>
                    <a:pt x="73672" y="100609"/>
                  </a:lnTo>
                  <a:lnTo>
                    <a:pt x="73672" y="110667"/>
                  </a:lnTo>
                  <a:lnTo>
                    <a:pt x="83718" y="110667"/>
                  </a:lnTo>
                  <a:lnTo>
                    <a:pt x="83718" y="100609"/>
                  </a:lnTo>
                  <a:close/>
                </a:path>
                <a:path w="152400" h="153035">
                  <a:moveTo>
                    <a:pt x="83718" y="80492"/>
                  </a:moveTo>
                  <a:lnTo>
                    <a:pt x="73672" y="80492"/>
                  </a:lnTo>
                  <a:lnTo>
                    <a:pt x="73672" y="90538"/>
                  </a:lnTo>
                  <a:lnTo>
                    <a:pt x="83718" y="90538"/>
                  </a:lnTo>
                  <a:lnTo>
                    <a:pt x="83718" y="80492"/>
                  </a:lnTo>
                  <a:close/>
                </a:path>
                <a:path w="152400" h="153035">
                  <a:moveTo>
                    <a:pt x="83718" y="40246"/>
                  </a:moveTo>
                  <a:lnTo>
                    <a:pt x="73672" y="40246"/>
                  </a:lnTo>
                  <a:lnTo>
                    <a:pt x="73672" y="30200"/>
                  </a:lnTo>
                  <a:lnTo>
                    <a:pt x="63627" y="30200"/>
                  </a:lnTo>
                  <a:lnTo>
                    <a:pt x="63627" y="40259"/>
                  </a:lnTo>
                  <a:lnTo>
                    <a:pt x="73672" y="40259"/>
                  </a:lnTo>
                  <a:lnTo>
                    <a:pt x="73672" y="50304"/>
                  </a:lnTo>
                  <a:lnTo>
                    <a:pt x="83718" y="50304"/>
                  </a:lnTo>
                  <a:lnTo>
                    <a:pt x="83718" y="40246"/>
                  </a:lnTo>
                  <a:close/>
                </a:path>
                <a:path w="152400" h="153035">
                  <a:moveTo>
                    <a:pt x="83743" y="140919"/>
                  </a:moveTo>
                  <a:lnTo>
                    <a:pt x="73698" y="140919"/>
                  </a:lnTo>
                  <a:lnTo>
                    <a:pt x="73698" y="130873"/>
                  </a:lnTo>
                  <a:lnTo>
                    <a:pt x="63639" y="130873"/>
                  </a:lnTo>
                  <a:lnTo>
                    <a:pt x="63639" y="140906"/>
                  </a:lnTo>
                  <a:lnTo>
                    <a:pt x="62052" y="140906"/>
                  </a:lnTo>
                  <a:lnTo>
                    <a:pt x="63639" y="142506"/>
                  </a:lnTo>
                  <a:lnTo>
                    <a:pt x="63639" y="140919"/>
                  </a:lnTo>
                  <a:lnTo>
                    <a:pt x="73685" y="140919"/>
                  </a:lnTo>
                  <a:lnTo>
                    <a:pt x="73685" y="150964"/>
                  </a:lnTo>
                  <a:lnTo>
                    <a:pt x="76098" y="150964"/>
                  </a:lnTo>
                  <a:lnTo>
                    <a:pt x="83743" y="143319"/>
                  </a:lnTo>
                  <a:lnTo>
                    <a:pt x="83743" y="140919"/>
                  </a:lnTo>
                  <a:close/>
                </a:path>
                <a:path w="152400" h="153035">
                  <a:moveTo>
                    <a:pt x="83756" y="120802"/>
                  </a:moveTo>
                  <a:lnTo>
                    <a:pt x="73698" y="120802"/>
                  </a:lnTo>
                  <a:lnTo>
                    <a:pt x="73698" y="130848"/>
                  </a:lnTo>
                  <a:lnTo>
                    <a:pt x="83756" y="130848"/>
                  </a:lnTo>
                  <a:lnTo>
                    <a:pt x="83756" y="120802"/>
                  </a:lnTo>
                  <a:close/>
                </a:path>
                <a:path w="152400" h="153035">
                  <a:moveTo>
                    <a:pt x="83756" y="6007"/>
                  </a:moveTo>
                  <a:lnTo>
                    <a:pt x="77762" y="0"/>
                  </a:lnTo>
                  <a:lnTo>
                    <a:pt x="73698" y="0"/>
                  </a:lnTo>
                  <a:lnTo>
                    <a:pt x="73698" y="10058"/>
                  </a:lnTo>
                  <a:lnTo>
                    <a:pt x="83756" y="10058"/>
                  </a:lnTo>
                  <a:lnTo>
                    <a:pt x="83756" y="6007"/>
                  </a:lnTo>
                  <a:close/>
                </a:path>
                <a:path w="152400" h="153035">
                  <a:moveTo>
                    <a:pt x="93802" y="30175"/>
                  </a:moveTo>
                  <a:lnTo>
                    <a:pt x="83756" y="30175"/>
                  </a:lnTo>
                  <a:lnTo>
                    <a:pt x="83756" y="20129"/>
                  </a:lnTo>
                  <a:lnTo>
                    <a:pt x="73698" y="20129"/>
                  </a:lnTo>
                  <a:lnTo>
                    <a:pt x="73698" y="30175"/>
                  </a:lnTo>
                  <a:lnTo>
                    <a:pt x="83743" y="30175"/>
                  </a:lnTo>
                  <a:lnTo>
                    <a:pt x="83743" y="40220"/>
                  </a:lnTo>
                  <a:lnTo>
                    <a:pt x="93802" y="40220"/>
                  </a:lnTo>
                  <a:lnTo>
                    <a:pt x="93802" y="30175"/>
                  </a:lnTo>
                  <a:close/>
                </a:path>
                <a:path w="152400" h="153035">
                  <a:moveTo>
                    <a:pt x="93814" y="130848"/>
                  </a:moveTo>
                  <a:lnTo>
                    <a:pt x="83769" y="130848"/>
                  </a:lnTo>
                  <a:lnTo>
                    <a:pt x="83769" y="140906"/>
                  </a:lnTo>
                  <a:lnTo>
                    <a:pt x="86156" y="140906"/>
                  </a:lnTo>
                  <a:lnTo>
                    <a:pt x="93814" y="133248"/>
                  </a:lnTo>
                  <a:lnTo>
                    <a:pt x="93814" y="130848"/>
                  </a:lnTo>
                  <a:close/>
                </a:path>
                <a:path w="152400" h="153035">
                  <a:moveTo>
                    <a:pt x="93827" y="110718"/>
                  </a:moveTo>
                  <a:lnTo>
                    <a:pt x="83769" y="110718"/>
                  </a:lnTo>
                  <a:lnTo>
                    <a:pt x="83769" y="120764"/>
                  </a:lnTo>
                  <a:lnTo>
                    <a:pt x="93827" y="120764"/>
                  </a:lnTo>
                  <a:lnTo>
                    <a:pt x="93827" y="110718"/>
                  </a:lnTo>
                  <a:close/>
                </a:path>
                <a:path w="152400" h="153035">
                  <a:moveTo>
                    <a:pt x="103822" y="80479"/>
                  </a:moveTo>
                  <a:lnTo>
                    <a:pt x="93789" y="80479"/>
                  </a:lnTo>
                  <a:lnTo>
                    <a:pt x="93789" y="70446"/>
                  </a:lnTo>
                  <a:lnTo>
                    <a:pt x="83731" y="70446"/>
                  </a:lnTo>
                  <a:lnTo>
                    <a:pt x="83731" y="80492"/>
                  </a:lnTo>
                  <a:lnTo>
                    <a:pt x="93776" y="80492"/>
                  </a:lnTo>
                  <a:lnTo>
                    <a:pt x="93776" y="90538"/>
                  </a:lnTo>
                  <a:lnTo>
                    <a:pt x="103822" y="90538"/>
                  </a:lnTo>
                  <a:lnTo>
                    <a:pt x="103822" y="80479"/>
                  </a:lnTo>
                  <a:close/>
                </a:path>
                <a:path w="152400" h="153035">
                  <a:moveTo>
                    <a:pt x="103835" y="60375"/>
                  </a:moveTo>
                  <a:lnTo>
                    <a:pt x="93789" y="60375"/>
                  </a:lnTo>
                  <a:lnTo>
                    <a:pt x="93789" y="70421"/>
                  </a:lnTo>
                  <a:lnTo>
                    <a:pt x="103835" y="70421"/>
                  </a:lnTo>
                  <a:lnTo>
                    <a:pt x="103835" y="60375"/>
                  </a:lnTo>
                  <a:close/>
                </a:path>
                <a:path w="152400" h="153035">
                  <a:moveTo>
                    <a:pt x="103860" y="40233"/>
                  </a:moveTo>
                  <a:lnTo>
                    <a:pt x="93802" y="40233"/>
                  </a:lnTo>
                  <a:lnTo>
                    <a:pt x="93802" y="50292"/>
                  </a:lnTo>
                  <a:lnTo>
                    <a:pt x="103860" y="50292"/>
                  </a:lnTo>
                  <a:lnTo>
                    <a:pt x="103860" y="40233"/>
                  </a:lnTo>
                  <a:close/>
                </a:path>
                <a:path w="152400" h="153035">
                  <a:moveTo>
                    <a:pt x="103860" y="26111"/>
                  </a:moveTo>
                  <a:lnTo>
                    <a:pt x="97866" y="20116"/>
                  </a:lnTo>
                  <a:lnTo>
                    <a:pt x="93802" y="20116"/>
                  </a:lnTo>
                  <a:lnTo>
                    <a:pt x="93802" y="30162"/>
                  </a:lnTo>
                  <a:lnTo>
                    <a:pt x="103860" y="30162"/>
                  </a:lnTo>
                  <a:lnTo>
                    <a:pt x="103860" y="26111"/>
                  </a:lnTo>
                  <a:close/>
                </a:path>
                <a:path w="152400" h="153035">
                  <a:moveTo>
                    <a:pt x="103886" y="120777"/>
                  </a:moveTo>
                  <a:lnTo>
                    <a:pt x="93840" y="120777"/>
                  </a:lnTo>
                  <a:lnTo>
                    <a:pt x="93840" y="130835"/>
                  </a:lnTo>
                  <a:lnTo>
                    <a:pt x="96227" y="130835"/>
                  </a:lnTo>
                  <a:lnTo>
                    <a:pt x="103886" y="123177"/>
                  </a:lnTo>
                  <a:lnTo>
                    <a:pt x="103886" y="120777"/>
                  </a:lnTo>
                  <a:close/>
                </a:path>
                <a:path w="152400" h="153035">
                  <a:moveTo>
                    <a:pt x="103898" y="100660"/>
                  </a:moveTo>
                  <a:lnTo>
                    <a:pt x="93840" y="100660"/>
                  </a:lnTo>
                  <a:lnTo>
                    <a:pt x="93840" y="110705"/>
                  </a:lnTo>
                  <a:lnTo>
                    <a:pt x="103898" y="110705"/>
                  </a:lnTo>
                  <a:lnTo>
                    <a:pt x="103898" y="100660"/>
                  </a:lnTo>
                  <a:close/>
                </a:path>
                <a:path w="152400" h="153035">
                  <a:moveTo>
                    <a:pt x="113906" y="70434"/>
                  </a:moveTo>
                  <a:lnTo>
                    <a:pt x="103847" y="70434"/>
                  </a:lnTo>
                  <a:lnTo>
                    <a:pt x="103847" y="80479"/>
                  </a:lnTo>
                  <a:lnTo>
                    <a:pt x="113906" y="80479"/>
                  </a:lnTo>
                  <a:lnTo>
                    <a:pt x="113906" y="70434"/>
                  </a:lnTo>
                  <a:close/>
                </a:path>
                <a:path w="152400" h="153035">
                  <a:moveTo>
                    <a:pt x="113919" y="50292"/>
                  </a:moveTo>
                  <a:lnTo>
                    <a:pt x="103873" y="50292"/>
                  </a:lnTo>
                  <a:lnTo>
                    <a:pt x="103873" y="60337"/>
                  </a:lnTo>
                  <a:lnTo>
                    <a:pt x="113919" y="60337"/>
                  </a:lnTo>
                  <a:lnTo>
                    <a:pt x="113919" y="50292"/>
                  </a:lnTo>
                  <a:close/>
                </a:path>
                <a:path w="152400" h="153035">
                  <a:moveTo>
                    <a:pt x="113957" y="110718"/>
                  </a:moveTo>
                  <a:lnTo>
                    <a:pt x="103898" y="110718"/>
                  </a:lnTo>
                  <a:lnTo>
                    <a:pt x="103898" y="120764"/>
                  </a:lnTo>
                  <a:lnTo>
                    <a:pt x="106299" y="120764"/>
                  </a:lnTo>
                  <a:lnTo>
                    <a:pt x="113957" y="113106"/>
                  </a:lnTo>
                  <a:lnTo>
                    <a:pt x="113957" y="110718"/>
                  </a:lnTo>
                  <a:close/>
                </a:path>
                <a:path w="152400" h="153035">
                  <a:moveTo>
                    <a:pt x="123977" y="60350"/>
                  </a:moveTo>
                  <a:lnTo>
                    <a:pt x="113931" y="60350"/>
                  </a:lnTo>
                  <a:lnTo>
                    <a:pt x="113931" y="70408"/>
                  </a:lnTo>
                  <a:lnTo>
                    <a:pt x="123977" y="70408"/>
                  </a:lnTo>
                  <a:lnTo>
                    <a:pt x="123977" y="60350"/>
                  </a:lnTo>
                  <a:close/>
                </a:path>
                <a:path w="152400" h="153035">
                  <a:moveTo>
                    <a:pt x="123977" y="46228"/>
                  </a:moveTo>
                  <a:lnTo>
                    <a:pt x="117983" y="40233"/>
                  </a:lnTo>
                  <a:lnTo>
                    <a:pt x="113931" y="40233"/>
                  </a:lnTo>
                  <a:lnTo>
                    <a:pt x="113931" y="50279"/>
                  </a:lnTo>
                  <a:lnTo>
                    <a:pt x="123977" y="50279"/>
                  </a:lnTo>
                  <a:lnTo>
                    <a:pt x="123977" y="46228"/>
                  </a:lnTo>
                  <a:close/>
                </a:path>
                <a:path w="152400" h="153035">
                  <a:moveTo>
                    <a:pt x="123990" y="100660"/>
                  </a:moveTo>
                  <a:lnTo>
                    <a:pt x="113957" y="100660"/>
                  </a:lnTo>
                  <a:lnTo>
                    <a:pt x="113957" y="90614"/>
                  </a:lnTo>
                  <a:lnTo>
                    <a:pt x="103898" y="90614"/>
                  </a:lnTo>
                  <a:lnTo>
                    <a:pt x="103898" y="100660"/>
                  </a:lnTo>
                  <a:lnTo>
                    <a:pt x="113944" y="100660"/>
                  </a:lnTo>
                  <a:lnTo>
                    <a:pt x="113944" y="110705"/>
                  </a:lnTo>
                  <a:lnTo>
                    <a:pt x="116357" y="110705"/>
                  </a:lnTo>
                  <a:lnTo>
                    <a:pt x="123990" y="103060"/>
                  </a:lnTo>
                  <a:lnTo>
                    <a:pt x="123990" y="100660"/>
                  </a:lnTo>
                  <a:close/>
                </a:path>
                <a:path w="152400" h="153035">
                  <a:moveTo>
                    <a:pt x="124002" y="80543"/>
                  </a:moveTo>
                  <a:lnTo>
                    <a:pt x="113957" y="80543"/>
                  </a:lnTo>
                  <a:lnTo>
                    <a:pt x="113957" y="90589"/>
                  </a:lnTo>
                  <a:lnTo>
                    <a:pt x="124002" y="90589"/>
                  </a:lnTo>
                  <a:lnTo>
                    <a:pt x="124002" y="80543"/>
                  </a:lnTo>
                  <a:close/>
                </a:path>
                <a:path w="152400" h="153035">
                  <a:moveTo>
                    <a:pt x="134073" y="90601"/>
                  </a:moveTo>
                  <a:lnTo>
                    <a:pt x="124015" y="90601"/>
                  </a:lnTo>
                  <a:lnTo>
                    <a:pt x="124015" y="100647"/>
                  </a:lnTo>
                  <a:lnTo>
                    <a:pt x="126403" y="100647"/>
                  </a:lnTo>
                  <a:lnTo>
                    <a:pt x="134073" y="92989"/>
                  </a:lnTo>
                  <a:lnTo>
                    <a:pt x="134073" y="90601"/>
                  </a:lnTo>
                  <a:close/>
                </a:path>
                <a:path w="152400" h="153035">
                  <a:moveTo>
                    <a:pt x="134086" y="70472"/>
                  </a:moveTo>
                  <a:lnTo>
                    <a:pt x="124040" y="70472"/>
                  </a:lnTo>
                  <a:lnTo>
                    <a:pt x="124040" y="80518"/>
                  </a:lnTo>
                  <a:lnTo>
                    <a:pt x="134086" y="80518"/>
                  </a:lnTo>
                  <a:lnTo>
                    <a:pt x="134086" y="70472"/>
                  </a:lnTo>
                  <a:close/>
                </a:path>
                <a:path w="152400" h="153035">
                  <a:moveTo>
                    <a:pt x="144145" y="80518"/>
                  </a:moveTo>
                  <a:lnTo>
                    <a:pt x="134099" y="80518"/>
                  </a:lnTo>
                  <a:lnTo>
                    <a:pt x="134099" y="90576"/>
                  </a:lnTo>
                  <a:lnTo>
                    <a:pt x="136486" y="90576"/>
                  </a:lnTo>
                  <a:lnTo>
                    <a:pt x="144145" y="82918"/>
                  </a:lnTo>
                  <a:lnTo>
                    <a:pt x="144145" y="80518"/>
                  </a:lnTo>
                  <a:close/>
                </a:path>
                <a:path w="152400" h="153035">
                  <a:moveTo>
                    <a:pt x="144145" y="66408"/>
                  </a:moveTo>
                  <a:lnTo>
                    <a:pt x="138150" y="60401"/>
                  </a:lnTo>
                  <a:lnTo>
                    <a:pt x="134099" y="60401"/>
                  </a:lnTo>
                  <a:lnTo>
                    <a:pt x="134099" y="70446"/>
                  </a:lnTo>
                  <a:lnTo>
                    <a:pt x="144145" y="70446"/>
                  </a:lnTo>
                  <a:lnTo>
                    <a:pt x="144145" y="66408"/>
                  </a:lnTo>
                  <a:close/>
                </a:path>
                <a:path w="152400" h="153035">
                  <a:moveTo>
                    <a:pt x="152400" y="74650"/>
                  </a:moveTo>
                  <a:lnTo>
                    <a:pt x="148209" y="70459"/>
                  </a:lnTo>
                  <a:lnTo>
                    <a:pt x="144157" y="70459"/>
                  </a:lnTo>
                  <a:lnTo>
                    <a:pt x="144157" y="80505"/>
                  </a:lnTo>
                  <a:lnTo>
                    <a:pt x="146545" y="80505"/>
                  </a:lnTo>
                  <a:lnTo>
                    <a:pt x="152400" y="74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3">
              <a:extLst>
                <a:ext uri="{FF2B5EF4-FFF2-40B4-BE49-F238E27FC236}">
                  <a16:creationId xmlns:a16="http://schemas.microsoft.com/office/drawing/2014/main" id="{E7C663E5-3B86-6980-9908-98AEB3F83D56}"/>
                </a:ext>
              </a:extLst>
            </p:cNvPr>
            <p:cNvSpPr/>
            <p:nvPr/>
          </p:nvSpPr>
          <p:spPr>
            <a:xfrm>
              <a:off x="2976295" y="1980862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39">
                  <a:moveTo>
                    <a:pt x="3238" y="40259"/>
                  </a:moveTo>
                  <a:lnTo>
                    <a:pt x="0" y="43510"/>
                  </a:lnTo>
                  <a:lnTo>
                    <a:pt x="3238" y="43510"/>
                  </a:lnTo>
                  <a:lnTo>
                    <a:pt x="3238" y="40259"/>
                  </a:lnTo>
                  <a:close/>
                </a:path>
                <a:path w="104139" h="104139">
                  <a:moveTo>
                    <a:pt x="23317" y="93814"/>
                  </a:moveTo>
                  <a:lnTo>
                    <a:pt x="13271" y="93814"/>
                  </a:lnTo>
                  <a:lnTo>
                    <a:pt x="13271" y="103873"/>
                  </a:lnTo>
                  <a:lnTo>
                    <a:pt x="23317" y="103873"/>
                  </a:lnTo>
                  <a:lnTo>
                    <a:pt x="23317" y="93814"/>
                  </a:lnTo>
                  <a:close/>
                </a:path>
                <a:path w="104139" h="104139">
                  <a:moveTo>
                    <a:pt x="23355" y="53568"/>
                  </a:moveTo>
                  <a:lnTo>
                    <a:pt x="13309" y="53568"/>
                  </a:lnTo>
                  <a:lnTo>
                    <a:pt x="13309" y="63627"/>
                  </a:lnTo>
                  <a:lnTo>
                    <a:pt x="23355" y="63627"/>
                  </a:lnTo>
                  <a:lnTo>
                    <a:pt x="23355" y="53568"/>
                  </a:lnTo>
                  <a:close/>
                </a:path>
                <a:path w="104139" h="104139">
                  <a:moveTo>
                    <a:pt x="43459" y="73672"/>
                  </a:moveTo>
                  <a:lnTo>
                    <a:pt x="33413" y="73672"/>
                  </a:lnTo>
                  <a:lnTo>
                    <a:pt x="33413" y="83731"/>
                  </a:lnTo>
                  <a:lnTo>
                    <a:pt x="43459" y="83731"/>
                  </a:lnTo>
                  <a:lnTo>
                    <a:pt x="43459" y="73672"/>
                  </a:lnTo>
                  <a:close/>
                </a:path>
                <a:path w="104139" h="104139">
                  <a:moveTo>
                    <a:pt x="43497" y="0"/>
                  </a:moveTo>
                  <a:lnTo>
                    <a:pt x="40246" y="3251"/>
                  </a:lnTo>
                  <a:lnTo>
                    <a:pt x="43497" y="3251"/>
                  </a:lnTo>
                  <a:lnTo>
                    <a:pt x="43497" y="0"/>
                  </a:lnTo>
                  <a:close/>
                </a:path>
                <a:path w="104139" h="104139">
                  <a:moveTo>
                    <a:pt x="63576" y="53568"/>
                  </a:moveTo>
                  <a:lnTo>
                    <a:pt x="53530" y="53568"/>
                  </a:lnTo>
                  <a:lnTo>
                    <a:pt x="53530" y="63614"/>
                  </a:lnTo>
                  <a:lnTo>
                    <a:pt x="63576" y="63614"/>
                  </a:lnTo>
                  <a:lnTo>
                    <a:pt x="63576" y="53568"/>
                  </a:lnTo>
                  <a:close/>
                </a:path>
                <a:path w="104139" h="104139">
                  <a:moveTo>
                    <a:pt x="63588" y="93802"/>
                  </a:moveTo>
                  <a:lnTo>
                    <a:pt x="53530" y="93802"/>
                  </a:lnTo>
                  <a:lnTo>
                    <a:pt x="53530" y="103847"/>
                  </a:lnTo>
                  <a:lnTo>
                    <a:pt x="63588" y="103847"/>
                  </a:lnTo>
                  <a:lnTo>
                    <a:pt x="63588" y="93802"/>
                  </a:lnTo>
                  <a:close/>
                </a:path>
                <a:path w="104139" h="104139">
                  <a:moveTo>
                    <a:pt x="63614" y="19316"/>
                  </a:moveTo>
                  <a:lnTo>
                    <a:pt x="57619" y="13309"/>
                  </a:lnTo>
                  <a:lnTo>
                    <a:pt x="53568" y="13309"/>
                  </a:lnTo>
                  <a:lnTo>
                    <a:pt x="53568" y="23368"/>
                  </a:lnTo>
                  <a:lnTo>
                    <a:pt x="63614" y="23368"/>
                  </a:lnTo>
                  <a:lnTo>
                    <a:pt x="63614" y="19316"/>
                  </a:lnTo>
                  <a:close/>
                </a:path>
                <a:path w="104139" h="104139">
                  <a:moveTo>
                    <a:pt x="83718" y="39420"/>
                  </a:moveTo>
                  <a:lnTo>
                    <a:pt x="77724" y="33426"/>
                  </a:lnTo>
                  <a:lnTo>
                    <a:pt x="73672" y="33426"/>
                  </a:lnTo>
                  <a:lnTo>
                    <a:pt x="73672" y="43472"/>
                  </a:lnTo>
                  <a:lnTo>
                    <a:pt x="83718" y="43472"/>
                  </a:lnTo>
                  <a:lnTo>
                    <a:pt x="83718" y="39420"/>
                  </a:lnTo>
                  <a:close/>
                </a:path>
                <a:path w="104139" h="104139">
                  <a:moveTo>
                    <a:pt x="103847" y="59550"/>
                  </a:moveTo>
                  <a:lnTo>
                    <a:pt x="97840" y="53543"/>
                  </a:lnTo>
                  <a:lnTo>
                    <a:pt x="93789" y="53543"/>
                  </a:lnTo>
                  <a:lnTo>
                    <a:pt x="93789" y="63588"/>
                  </a:lnTo>
                  <a:lnTo>
                    <a:pt x="103847" y="63588"/>
                  </a:lnTo>
                  <a:lnTo>
                    <a:pt x="103847" y="595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14">
              <a:extLst>
                <a:ext uri="{FF2B5EF4-FFF2-40B4-BE49-F238E27FC236}">
                  <a16:creationId xmlns:a16="http://schemas.microsoft.com/office/drawing/2014/main" id="{D4849429-04DE-21BB-0BFC-6C78D141B3A4}"/>
                </a:ext>
              </a:extLst>
            </p:cNvPr>
            <p:cNvSpPr/>
            <p:nvPr/>
          </p:nvSpPr>
          <p:spPr>
            <a:xfrm>
              <a:off x="2785275" y="2058777"/>
              <a:ext cx="469900" cy="548640"/>
            </a:xfrm>
            <a:custGeom>
              <a:avLst/>
              <a:gdLst/>
              <a:ahLst/>
              <a:cxnLst/>
              <a:rect l="l" t="t" r="r" b="b"/>
              <a:pathLst>
                <a:path w="469900" h="548639">
                  <a:moveTo>
                    <a:pt x="156616" y="469823"/>
                  </a:moveTo>
                  <a:lnTo>
                    <a:pt x="78308" y="391528"/>
                  </a:lnTo>
                  <a:lnTo>
                    <a:pt x="0" y="469823"/>
                  </a:lnTo>
                  <a:lnTo>
                    <a:pt x="78308" y="548144"/>
                  </a:lnTo>
                  <a:lnTo>
                    <a:pt x="156616" y="469823"/>
                  </a:lnTo>
                  <a:close/>
                </a:path>
                <a:path w="469900" h="548639">
                  <a:moveTo>
                    <a:pt x="391528" y="78295"/>
                  </a:moveTo>
                  <a:lnTo>
                    <a:pt x="313232" y="0"/>
                  </a:lnTo>
                  <a:lnTo>
                    <a:pt x="234924" y="78295"/>
                  </a:lnTo>
                  <a:lnTo>
                    <a:pt x="313232" y="156603"/>
                  </a:lnTo>
                  <a:lnTo>
                    <a:pt x="391528" y="78295"/>
                  </a:lnTo>
                  <a:close/>
                </a:path>
                <a:path w="469900" h="548639">
                  <a:moveTo>
                    <a:pt x="469836" y="156603"/>
                  </a:moveTo>
                  <a:lnTo>
                    <a:pt x="391528" y="78308"/>
                  </a:lnTo>
                  <a:lnTo>
                    <a:pt x="313232" y="156603"/>
                  </a:lnTo>
                  <a:lnTo>
                    <a:pt x="391528" y="234911"/>
                  </a:lnTo>
                  <a:lnTo>
                    <a:pt x="469836" y="156603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15">
              <a:extLst>
                <a:ext uri="{FF2B5EF4-FFF2-40B4-BE49-F238E27FC236}">
                  <a16:creationId xmlns:a16="http://schemas.microsoft.com/office/drawing/2014/main" id="{4699E12F-1187-13DE-E8DD-4FC2D847950B}"/>
                </a:ext>
              </a:extLst>
            </p:cNvPr>
            <p:cNvSpPr/>
            <p:nvPr/>
          </p:nvSpPr>
          <p:spPr>
            <a:xfrm>
              <a:off x="3098495" y="2137085"/>
              <a:ext cx="153670" cy="156845"/>
            </a:xfrm>
            <a:custGeom>
              <a:avLst/>
              <a:gdLst/>
              <a:ahLst/>
              <a:cxnLst/>
              <a:rect l="l" t="t" r="r" b="b"/>
              <a:pathLst>
                <a:path w="153670" h="156844">
                  <a:moveTo>
                    <a:pt x="4876" y="73431"/>
                  </a:moveTo>
                  <a:lnTo>
                    <a:pt x="0" y="78308"/>
                  </a:lnTo>
                  <a:lnTo>
                    <a:pt x="3200" y="81508"/>
                  </a:lnTo>
                  <a:lnTo>
                    <a:pt x="4876" y="81508"/>
                  </a:lnTo>
                  <a:lnTo>
                    <a:pt x="4876" y="73431"/>
                  </a:lnTo>
                  <a:close/>
                </a:path>
                <a:path w="153670" h="156844">
                  <a:moveTo>
                    <a:pt x="14935" y="81521"/>
                  </a:moveTo>
                  <a:lnTo>
                    <a:pt x="4889" y="81521"/>
                  </a:lnTo>
                  <a:lnTo>
                    <a:pt x="4889" y="83197"/>
                  </a:lnTo>
                  <a:lnTo>
                    <a:pt x="13258" y="91567"/>
                  </a:lnTo>
                  <a:lnTo>
                    <a:pt x="14935" y="91567"/>
                  </a:lnTo>
                  <a:lnTo>
                    <a:pt x="14935" y="81521"/>
                  </a:lnTo>
                  <a:close/>
                </a:path>
                <a:path w="153670" h="156844">
                  <a:moveTo>
                    <a:pt x="14947" y="63360"/>
                  </a:moveTo>
                  <a:lnTo>
                    <a:pt x="6883" y="71424"/>
                  </a:lnTo>
                  <a:lnTo>
                    <a:pt x="14947" y="71424"/>
                  </a:lnTo>
                  <a:lnTo>
                    <a:pt x="14947" y="63360"/>
                  </a:lnTo>
                  <a:close/>
                </a:path>
                <a:path w="153670" h="156844">
                  <a:moveTo>
                    <a:pt x="24980" y="91567"/>
                  </a:moveTo>
                  <a:lnTo>
                    <a:pt x="14935" y="91567"/>
                  </a:lnTo>
                  <a:lnTo>
                    <a:pt x="14935" y="93243"/>
                  </a:lnTo>
                  <a:lnTo>
                    <a:pt x="23317" y="101612"/>
                  </a:lnTo>
                  <a:lnTo>
                    <a:pt x="24980" y="101612"/>
                  </a:lnTo>
                  <a:lnTo>
                    <a:pt x="24980" y="91567"/>
                  </a:lnTo>
                  <a:close/>
                </a:path>
                <a:path w="153670" h="156844">
                  <a:moveTo>
                    <a:pt x="25019" y="53289"/>
                  </a:moveTo>
                  <a:lnTo>
                    <a:pt x="16941" y="61366"/>
                  </a:lnTo>
                  <a:lnTo>
                    <a:pt x="25019" y="61366"/>
                  </a:lnTo>
                  <a:lnTo>
                    <a:pt x="25019" y="53289"/>
                  </a:lnTo>
                  <a:close/>
                </a:path>
                <a:path w="153670" h="156844">
                  <a:moveTo>
                    <a:pt x="35039" y="101625"/>
                  </a:moveTo>
                  <a:lnTo>
                    <a:pt x="24993" y="101625"/>
                  </a:lnTo>
                  <a:lnTo>
                    <a:pt x="24993" y="103301"/>
                  </a:lnTo>
                  <a:lnTo>
                    <a:pt x="33375" y="111671"/>
                  </a:lnTo>
                  <a:lnTo>
                    <a:pt x="35039" y="111671"/>
                  </a:lnTo>
                  <a:lnTo>
                    <a:pt x="35039" y="101625"/>
                  </a:lnTo>
                  <a:close/>
                </a:path>
                <a:path w="153670" h="156844">
                  <a:moveTo>
                    <a:pt x="35064" y="81483"/>
                  </a:moveTo>
                  <a:lnTo>
                    <a:pt x="25019" y="81483"/>
                  </a:lnTo>
                  <a:lnTo>
                    <a:pt x="25019" y="71437"/>
                  </a:lnTo>
                  <a:lnTo>
                    <a:pt x="14960" y="71437"/>
                  </a:lnTo>
                  <a:lnTo>
                    <a:pt x="14960" y="81495"/>
                  </a:lnTo>
                  <a:lnTo>
                    <a:pt x="25006" y="81495"/>
                  </a:lnTo>
                  <a:lnTo>
                    <a:pt x="25006" y="91541"/>
                  </a:lnTo>
                  <a:lnTo>
                    <a:pt x="35064" y="91541"/>
                  </a:lnTo>
                  <a:lnTo>
                    <a:pt x="35064" y="81483"/>
                  </a:lnTo>
                  <a:close/>
                </a:path>
                <a:path w="153670" h="156844">
                  <a:moveTo>
                    <a:pt x="35077" y="61379"/>
                  </a:moveTo>
                  <a:lnTo>
                    <a:pt x="25031" y="61379"/>
                  </a:lnTo>
                  <a:lnTo>
                    <a:pt x="25031" y="71424"/>
                  </a:lnTo>
                  <a:lnTo>
                    <a:pt x="35077" y="71424"/>
                  </a:lnTo>
                  <a:lnTo>
                    <a:pt x="35077" y="61379"/>
                  </a:lnTo>
                  <a:close/>
                </a:path>
                <a:path w="153670" h="156844">
                  <a:moveTo>
                    <a:pt x="45110" y="111683"/>
                  </a:moveTo>
                  <a:lnTo>
                    <a:pt x="35052" y="111683"/>
                  </a:lnTo>
                  <a:lnTo>
                    <a:pt x="35052" y="113360"/>
                  </a:lnTo>
                  <a:lnTo>
                    <a:pt x="43434" y="121742"/>
                  </a:lnTo>
                  <a:lnTo>
                    <a:pt x="45110" y="121742"/>
                  </a:lnTo>
                  <a:lnTo>
                    <a:pt x="45110" y="111683"/>
                  </a:lnTo>
                  <a:close/>
                </a:path>
                <a:path w="153670" h="156844">
                  <a:moveTo>
                    <a:pt x="45123" y="91541"/>
                  </a:moveTo>
                  <a:lnTo>
                    <a:pt x="35064" y="91541"/>
                  </a:lnTo>
                  <a:lnTo>
                    <a:pt x="35064" y="101600"/>
                  </a:lnTo>
                  <a:lnTo>
                    <a:pt x="45123" y="101600"/>
                  </a:lnTo>
                  <a:lnTo>
                    <a:pt x="45123" y="91541"/>
                  </a:lnTo>
                  <a:close/>
                </a:path>
                <a:path w="153670" h="156844">
                  <a:moveTo>
                    <a:pt x="45123" y="71424"/>
                  </a:moveTo>
                  <a:lnTo>
                    <a:pt x="35077" y="71424"/>
                  </a:lnTo>
                  <a:lnTo>
                    <a:pt x="35077" y="81470"/>
                  </a:lnTo>
                  <a:lnTo>
                    <a:pt x="45123" y="81470"/>
                  </a:lnTo>
                  <a:lnTo>
                    <a:pt x="45123" y="71424"/>
                  </a:lnTo>
                  <a:close/>
                </a:path>
                <a:path w="153670" h="156844">
                  <a:moveTo>
                    <a:pt x="45135" y="51320"/>
                  </a:moveTo>
                  <a:lnTo>
                    <a:pt x="35090" y="51320"/>
                  </a:lnTo>
                  <a:lnTo>
                    <a:pt x="35090" y="43218"/>
                  </a:lnTo>
                  <a:lnTo>
                    <a:pt x="26974" y="51333"/>
                  </a:lnTo>
                  <a:lnTo>
                    <a:pt x="35077" y="51333"/>
                  </a:lnTo>
                  <a:lnTo>
                    <a:pt x="35077" y="61379"/>
                  </a:lnTo>
                  <a:lnTo>
                    <a:pt x="45135" y="61379"/>
                  </a:lnTo>
                  <a:lnTo>
                    <a:pt x="45135" y="51320"/>
                  </a:lnTo>
                  <a:close/>
                </a:path>
                <a:path w="153670" h="156844">
                  <a:moveTo>
                    <a:pt x="45135" y="33172"/>
                  </a:moveTo>
                  <a:lnTo>
                    <a:pt x="37058" y="41249"/>
                  </a:lnTo>
                  <a:lnTo>
                    <a:pt x="45135" y="41249"/>
                  </a:lnTo>
                  <a:lnTo>
                    <a:pt x="45135" y="33172"/>
                  </a:lnTo>
                  <a:close/>
                </a:path>
                <a:path w="153670" h="156844">
                  <a:moveTo>
                    <a:pt x="55168" y="121742"/>
                  </a:moveTo>
                  <a:lnTo>
                    <a:pt x="45110" y="121742"/>
                  </a:lnTo>
                  <a:lnTo>
                    <a:pt x="45110" y="123418"/>
                  </a:lnTo>
                  <a:lnTo>
                    <a:pt x="53492" y="131800"/>
                  </a:lnTo>
                  <a:lnTo>
                    <a:pt x="55168" y="131800"/>
                  </a:lnTo>
                  <a:lnTo>
                    <a:pt x="55168" y="121742"/>
                  </a:lnTo>
                  <a:close/>
                </a:path>
                <a:path w="153670" h="156844">
                  <a:moveTo>
                    <a:pt x="55181" y="101600"/>
                  </a:moveTo>
                  <a:lnTo>
                    <a:pt x="45135" y="101600"/>
                  </a:lnTo>
                  <a:lnTo>
                    <a:pt x="45135" y="111658"/>
                  </a:lnTo>
                  <a:lnTo>
                    <a:pt x="55181" y="111658"/>
                  </a:lnTo>
                  <a:lnTo>
                    <a:pt x="55181" y="101600"/>
                  </a:lnTo>
                  <a:close/>
                </a:path>
                <a:path w="153670" h="156844">
                  <a:moveTo>
                    <a:pt x="55181" y="81483"/>
                  </a:moveTo>
                  <a:lnTo>
                    <a:pt x="45135" y="81483"/>
                  </a:lnTo>
                  <a:lnTo>
                    <a:pt x="45135" y="91528"/>
                  </a:lnTo>
                  <a:lnTo>
                    <a:pt x="55181" y="91528"/>
                  </a:lnTo>
                  <a:lnTo>
                    <a:pt x="55181" y="81483"/>
                  </a:lnTo>
                  <a:close/>
                </a:path>
                <a:path w="153670" h="156844">
                  <a:moveTo>
                    <a:pt x="55206" y="23101"/>
                  </a:moveTo>
                  <a:lnTo>
                    <a:pt x="47129" y="31178"/>
                  </a:lnTo>
                  <a:lnTo>
                    <a:pt x="55206" y="31178"/>
                  </a:lnTo>
                  <a:lnTo>
                    <a:pt x="55206" y="23101"/>
                  </a:lnTo>
                  <a:close/>
                </a:path>
                <a:path w="153670" h="156844">
                  <a:moveTo>
                    <a:pt x="65214" y="71412"/>
                  </a:moveTo>
                  <a:lnTo>
                    <a:pt x="55181" y="71412"/>
                  </a:lnTo>
                  <a:lnTo>
                    <a:pt x="55181" y="61379"/>
                  </a:lnTo>
                  <a:lnTo>
                    <a:pt x="45135" y="61379"/>
                  </a:lnTo>
                  <a:lnTo>
                    <a:pt x="45135" y="71424"/>
                  </a:lnTo>
                  <a:lnTo>
                    <a:pt x="55168" y="71424"/>
                  </a:lnTo>
                  <a:lnTo>
                    <a:pt x="55168" y="81470"/>
                  </a:lnTo>
                  <a:lnTo>
                    <a:pt x="65214" y="81470"/>
                  </a:lnTo>
                  <a:lnTo>
                    <a:pt x="65214" y="71412"/>
                  </a:lnTo>
                  <a:close/>
                </a:path>
                <a:path w="153670" h="156844">
                  <a:moveTo>
                    <a:pt x="65239" y="111671"/>
                  </a:moveTo>
                  <a:lnTo>
                    <a:pt x="55194" y="111671"/>
                  </a:lnTo>
                  <a:lnTo>
                    <a:pt x="55194" y="121716"/>
                  </a:lnTo>
                  <a:lnTo>
                    <a:pt x="65239" y="121716"/>
                  </a:lnTo>
                  <a:lnTo>
                    <a:pt x="65239" y="111671"/>
                  </a:lnTo>
                  <a:close/>
                </a:path>
                <a:path w="153670" h="156844">
                  <a:moveTo>
                    <a:pt x="65239" y="91541"/>
                  </a:moveTo>
                  <a:lnTo>
                    <a:pt x="55194" y="91541"/>
                  </a:lnTo>
                  <a:lnTo>
                    <a:pt x="55194" y="101600"/>
                  </a:lnTo>
                  <a:lnTo>
                    <a:pt x="65239" y="101600"/>
                  </a:lnTo>
                  <a:lnTo>
                    <a:pt x="65239" y="91541"/>
                  </a:lnTo>
                  <a:close/>
                </a:path>
                <a:path w="153670" h="156844">
                  <a:moveTo>
                    <a:pt x="65239" y="51308"/>
                  </a:moveTo>
                  <a:lnTo>
                    <a:pt x="55194" y="51308"/>
                  </a:lnTo>
                  <a:lnTo>
                    <a:pt x="55194" y="61353"/>
                  </a:lnTo>
                  <a:lnTo>
                    <a:pt x="65239" y="61353"/>
                  </a:lnTo>
                  <a:lnTo>
                    <a:pt x="65239" y="51308"/>
                  </a:lnTo>
                  <a:close/>
                </a:path>
                <a:path w="153670" h="156844">
                  <a:moveTo>
                    <a:pt x="65278" y="131851"/>
                  </a:moveTo>
                  <a:lnTo>
                    <a:pt x="55219" y="131851"/>
                  </a:lnTo>
                  <a:lnTo>
                    <a:pt x="55219" y="133515"/>
                  </a:lnTo>
                  <a:lnTo>
                    <a:pt x="63601" y="141909"/>
                  </a:lnTo>
                  <a:lnTo>
                    <a:pt x="65278" y="141909"/>
                  </a:lnTo>
                  <a:lnTo>
                    <a:pt x="65278" y="131851"/>
                  </a:lnTo>
                  <a:close/>
                </a:path>
                <a:path w="153670" h="156844">
                  <a:moveTo>
                    <a:pt x="65278" y="13030"/>
                  </a:moveTo>
                  <a:lnTo>
                    <a:pt x="57200" y="21107"/>
                  </a:lnTo>
                  <a:lnTo>
                    <a:pt x="65278" y="21107"/>
                  </a:lnTo>
                  <a:lnTo>
                    <a:pt x="65278" y="13030"/>
                  </a:lnTo>
                  <a:close/>
                </a:path>
                <a:path w="153670" h="156844">
                  <a:moveTo>
                    <a:pt x="75323" y="41236"/>
                  </a:moveTo>
                  <a:lnTo>
                    <a:pt x="65278" y="41236"/>
                  </a:lnTo>
                  <a:lnTo>
                    <a:pt x="65278" y="31178"/>
                  </a:lnTo>
                  <a:lnTo>
                    <a:pt x="55219" y="31178"/>
                  </a:lnTo>
                  <a:lnTo>
                    <a:pt x="55219" y="41236"/>
                  </a:lnTo>
                  <a:lnTo>
                    <a:pt x="65265" y="41236"/>
                  </a:lnTo>
                  <a:lnTo>
                    <a:pt x="65265" y="51282"/>
                  </a:lnTo>
                  <a:lnTo>
                    <a:pt x="75323" y="51282"/>
                  </a:lnTo>
                  <a:lnTo>
                    <a:pt x="75323" y="41236"/>
                  </a:lnTo>
                  <a:close/>
                </a:path>
                <a:path w="153670" h="156844">
                  <a:moveTo>
                    <a:pt x="75336" y="141909"/>
                  </a:moveTo>
                  <a:lnTo>
                    <a:pt x="65278" y="141909"/>
                  </a:lnTo>
                  <a:lnTo>
                    <a:pt x="65278" y="143573"/>
                  </a:lnTo>
                  <a:lnTo>
                    <a:pt x="73672" y="151968"/>
                  </a:lnTo>
                  <a:lnTo>
                    <a:pt x="75336" y="151968"/>
                  </a:lnTo>
                  <a:lnTo>
                    <a:pt x="75336" y="141909"/>
                  </a:lnTo>
                  <a:close/>
                </a:path>
                <a:path w="153670" h="156844">
                  <a:moveTo>
                    <a:pt x="75349" y="121767"/>
                  </a:moveTo>
                  <a:lnTo>
                    <a:pt x="65303" y="121767"/>
                  </a:lnTo>
                  <a:lnTo>
                    <a:pt x="65303" y="131826"/>
                  </a:lnTo>
                  <a:lnTo>
                    <a:pt x="75349" y="131826"/>
                  </a:lnTo>
                  <a:lnTo>
                    <a:pt x="75349" y="121767"/>
                  </a:lnTo>
                  <a:close/>
                </a:path>
                <a:path w="153670" h="156844">
                  <a:moveTo>
                    <a:pt x="79311" y="990"/>
                  </a:moveTo>
                  <a:lnTo>
                    <a:pt x="78308" y="0"/>
                  </a:lnTo>
                  <a:lnTo>
                    <a:pt x="77317" y="990"/>
                  </a:lnTo>
                  <a:lnTo>
                    <a:pt x="79311" y="990"/>
                  </a:lnTo>
                  <a:close/>
                </a:path>
                <a:path w="153670" h="156844">
                  <a:moveTo>
                    <a:pt x="82943" y="151968"/>
                  </a:moveTo>
                  <a:lnTo>
                    <a:pt x="75336" y="151968"/>
                  </a:lnTo>
                  <a:lnTo>
                    <a:pt x="75336" y="153631"/>
                  </a:lnTo>
                  <a:lnTo>
                    <a:pt x="78308" y="156616"/>
                  </a:lnTo>
                  <a:lnTo>
                    <a:pt x="82943" y="151968"/>
                  </a:lnTo>
                  <a:close/>
                </a:path>
                <a:path w="153670" h="156844">
                  <a:moveTo>
                    <a:pt x="85344" y="91541"/>
                  </a:moveTo>
                  <a:lnTo>
                    <a:pt x="75311" y="91541"/>
                  </a:lnTo>
                  <a:lnTo>
                    <a:pt x="75311" y="81495"/>
                  </a:lnTo>
                  <a:lnTo>
                    <a:pt x="65252" y="81495"/>
                  </a:lnTo>
                  <a:lnTo>
                    <a:pt x="65252" y="91554"/>
                  </a:lnTo>
                  <a:lnTo>
                    <a:pt x="75298" y="91554"/>
                  </a:lnTo>
                  <a:lnTo>
                    <a:pt x="75298" y="101600"/>
                  </a:lnTo>
                  <a:lnTo>
                    <a:pt x="65252" y="101600"/>
                  </a:lnTo>
                  <a:lnTo>
                    <a:pt x="65252" y="111658"/>
                  </a:lnTo>
                  <a:lnTo>
                    <a:pt x="75311" y="111658"/>
                  </a:lnTo>
                  <a:lnTo>
                    <a:pt x="75311" y="101600"/>
                  </a:lnTo>
                  <a:lnTo>
                    <a:pt x="85344" y="101600"/>
                  </a:lnTo>
                  <a:lnTo>
                    <a:pt x="85344" y="91541"/>
                  </a:lnTo>
                  <a:close/>
                </a:path>
                <a:path w="153670" h="156844">
                  <a:moveTo>
                    <a:pt x="85356" y="71424"/>
                  </a:moveTo>
                  <a:lnTo>
                    <a:pt x="75311" y="71424"/>
                  </a:lnTo>
                  <a:lnTo>
                    <a:pt x="75311" y="81483"/>
                  </a:lnTo>
                  <a:lnTo>
                    <a:pt x="85356" y="81483"/>
                  </a:lnTo>
                  <a:lnTo>
                    <a:pt x="85356" y="71424"/>
                  </a:lnTo>
                  <a:close/>
                </a:path>
                <a:path w="153670" h="156844">
                  <a:moveTo>
                    <a:pt x="85382" y="51295"/>
                  </a:moveTo>
                  <a:lnTo>
                    <a:pt x="75323" y="51295"/>
                  </a:lnTo>
                  <a:lnTo>
                    <a:pt x="75323" y="61341"/>
                  </a:lnTo>
                  <a:lnTo>
                    <a:pt x="85382" y="61341"/>
                  </a:lnTo>
                  <a:lnTo>
                    <a:pt x="85382" y="51295"/>
                  </a:lnTo>
                  <a:close/>
                </a:path>
                <a:path w="153670" h="156844">
                  <a:moveTo>
                    <a:pt x="85382" y="31165"/>
                  </a:moveTo>
                  <a:lnTo>
                    <a:pt x="75336" y="31165"/>
                  </a:lnTo>
                  <a:lnTo>
                    <a:pt x="75336" y="41224"/>
                  </a:lnTo>
                  <a:lnTo>
                    <a:pt x="85382" y="41224"/>
                  </a:lnTo>
                  <a:lnTo>
                    <a:pt x="85382" y="31165"/>
                  </a:lnTo>
                  <a:close/>
                </a:path>
                <a:path w="153670" h="156844">
                  <a:moveTo>
                    <a:pt x="85382" y="11074"/>
                  </a:moveTo>
                  <a:lnTo>
                    <a:pt x="75349" y="11074"/>
                  </a:lnTo>
                  <a:lnTo>
                    <a:pt x="75349" y="2959"/>
                  </a:lnTo>
                  <a:lnTo>
                    <a:pt x="67233" y="11074"/>
                  </a:lnTo>
                  <a:lnTo>
                    <a:pt x="75336" y="11074"/>
                  </a:lnTo>
                  <a:lnTo>
                    <a:pt x="75336" y="21120"/>
                  </a:lnTo>
                  <a:lnTo>
                    <a:pt x="85382" y="21120"/>
                  </a:lnTo>
                  <a:lnTo>
                    <a:pt x="85382" y="11074"/>
                  </a:lnTo>
                  <a:close/>
                </a:path>
                <a:path w="153670" h="156844">
                  <a:moveTo>
                    <a:pt x="85407" y="131838"/>
                  </a:moveTo>
                  <a:lnTo>
                    <a:pt x="75361" y="131838"/>
                  </a:lnTo>
                  <a:lnTo>
                    <a:pt x="75361" y="141884"/>
                  </a:lnTo>
                  <a:lnTo>
                    <a:pt x="85407" y="141884"/>
                  </a:lnTo>
                  <a:lnTo>
                    <a:pt x="85407" y="131838"/>
                  </a:lnTo>
                  <a:close/>
                </a:path>
                <a:path w="153670" h="156844">
                  <a:moveTo>
                    <a:pt x="93027" y="141897"/>
                  </a:moveTo>
                  <a:lnTo>
                    <a:pt x="85420" y="141897"/>
                  </a:lnTo>
                  <a:lnTo>
                    <a:pt x="85420" y="149504"/>
                  </a:lnTo>
                  <a:lnTo>
                    <a:pt x="93027" y="141897"/>
                  </a:lnTo>
                  <a:close/>
                </a:path>
                <a:path w="153670" h="156844">
                  <a:moveTo>
                    <a:pt x="95440" y="61353"/>
                  </a:moveTo>
                  <a:lnTo>
                    <a:pt x="85382" y="61353"/>
                  </a:lnTo>
                  <a:lnTo>
                    <a:pt x="85382" y="71399"/>
                  </a:lnTo>
                  <a:lnTo>
                    <a:pt x="95440" y="71399"/>
                  </a:lnTo>
                  <a:lnTo>
                    <a:pt x="95440" y="61353"/>
                  </a:lnTo>
                  <a:close/>
                </a:path>
                <a:path w="153670" h="156844">
                  <a:moveTo>
                    <a:pt x="99415" y="21107"/>
                  </a:moveTo>
                  <a:lnTo>
                    <a:pt x="95453" y="17132"/>
                  </a:lnTo>
                  <a:lnTo>
                    <a:pt x="95453" y="21107"/>
                  </a:lnTo>
                  <a:lnTo>
                    <a:pt x="99415" y="21107"/>
                  </a:lnTo>
                  <a:close/>
                </a:path>
                <a:path w="153670" h="156844">
                  <a:moveTo>
                    <a:pt x="103085" y="131838"/>
                  </a:moveTo>
                  <a:lnTo>
                    <a:pt x="95491" y="131838"/>
                  </a:lnTo>
                  <a:lnTo>
                    <a:pt x="95491" y="139433"/>
                  </a:lnTo>
                  <a:lnTo>
                    <a:pt x="103085" y="131838"/>
                  </a:lnTo>
                  <a:close/>
                </a:path>
                <a:path w="153670" h="156844">
                  <a:moveTo>
                    <a:pt x="105473" y="31153"/>
                  </a:moveTo>
                  <a:lnTo>
                    <a:pt x="95440" y="31153"/>
                  </a:lnTo>
                  <a:lnTo>
                    <a:pt x="95440" y="21120"/>
                  </a:lnTo>
                  <a:lnTo>
                    <a:pt x="85382" y="21120"/>
                  </a:lnTo>
                  <a:lnTo>
                    <a:pt x="85382" y="31165"/>
                  </a:lnTo>
                  <a:lnTo>
                    <a:pt x="95427" y="31165"/>
                  </a:lnTo>
                  <a:lnTo>
                    <a:pt x="95427" y="41211"/>
                  </a:lnTo>
                  <a:lnTo>
                    <a:pt x="105473" y="41211"/>
                  </a:lnTo>
                  <a:lnTo>
                    <a:pt x="105473" y="31153"/>
                  </a:lnTo>
                  <a:close/>
                </a:path>
                <a:path w="153670" h="156844">
                  <a:moveTo>
                    <a:pt x="105498" y="71412"/>
                  </a:moveTo>
                  <a:lnTo>
                    <a:pt x="95440" y="71412"/>
                  </a:lnTo>
                  <a:lnTo>
                    <a:pt x="95440" y="81457"/>
                  </a:lnTo>
                  <a:lnTo>
                    <a:pt x="105498" y="81457"/>
                  </a:lnTo>
                  <a:lnTo>
                    <a:pt x="105498" y="71412"/>
                  </a:lnTo>
                  <a:close/>
                </a:path>
                <a:path w="153670" h="156844">
                  <a:moveTo>
                    <a:pt x="105498" y="51282"/>
                  </a:moveTo>
                  <a:lnTo>
                    <a:pt x="95453" y="51282"/>
                  </a:lnTo>
                  <a:lnTo>
                    <a:pt x="95453" y="61341"/>
                  </a:lnTo>
                  <a:lnTo>
                    <a:pt x="105498" y="61341"/>
                  </a:lnTo>
                  <a:lnTo>
                    <a:pt x="105498" y="51282"/>
                  </a:lnTo>
                  <a:close/>
                </a:path>
                <a:path w="153670" h="156844">
                  <a:moveTo>
                    <a:pt x="105511" y="111709"/>
                  </a:moveTo>
                  <a:lnTo>
                    <a:pt x="95478" y="111709"/>
                  </a:lnTo>
                  <a:lnTo>
                    <a:pt x="95478" y="101663"/>
                  </a:lnTo>
                  <a:lnTo>
                    <a:pt x="85420" y="101663"/>
                  </a:lnTo>
                  <a:lnTo>
                    <a:pt x="85420" y="111709"/>
                  </a:lnTo>
                  <a:lnTo>
                    <a:pt x="75361" y="111709"/>
                  </a:lnTo>
                  <a:lnTo>
                    <a:pt x="75361" y="121767"/>
                  </a:lnTo>
                  <a:lnTo>
                    <a:pt x="85420" y="121767"/>
                  </a:lnTo>
                  <a:lnTo>
                    <a:pt x="85420" y="111721"/>
                  </a:lnTo>
                  <a:lnTo>
                    <a:pt x="95465" y="111721"/>
                  </a:lnTo>
                  <a:lnTo>
                    <a:pt x="95465" y="121767"/>
                  </a:lnTo>
                  <a:lnTo>
                    <a:pt x="85420" y="121767"/>
                  </a:lnTo>
                  <a:lnTo>
                    <a:pt x="85420" y="131826"/>
                  </a:lnTo>
                  <a:lnTo>
                    <a:pt x="95478" y="131826"/>
                  </a:lnTo>
                  <a:lnTo>
                    <a:pt x="95478" y="121767"/>
                  </a:lnTo>
                  <a:lnTo>
                    <a:pt x="105511" y="121767"/>
                  </a:lnTo>
                  <a:lnTo>
                    <a:pt x="105511" y="111709"/>
                  </a:lnTo>
                  <a:close/>
                </a:path>
                <a:path w="153670" h="156844">
                  <a:moveTo>
                    <a:pt x="105524" y="91592"/>
                  </a:moveTo>
                  <a:lnTo>
                    <a:pt x="95478" y="91592"/>
                  </a:lnTo>
                  <a:lnTo>
                    <a:pt x="95478" y="101650"/>
                  </a:lnTo>
                  <a:lnTo>
                    <a:pt x="105524" y="101650"/>
                  </a:lnTo>
                  <a:lnTo>
                    <a:pt x="105524" y="91592"/>
                  </a:lnTo>
                  <a:close/>
                </a:path>
                <a:path w="153670" h="156844">
                  <a:moveTo>
                    <a:pt x="113131" y="121793"/>
                  </a:moveTo>
                  <a:lnTo>
                    <a:pt x="105549" y="121793"/>
                  </a:lnTo>
                  <a:lnTo>
                    <a:pt x="105549" y="129374"/>
                  </a:lnTo>
                  <a:lnTo>
                    <a:pt x="113131" y="121793"/>
                  </a:lnTo>
                  <a:close/>
                </a:path>
                <a:path w="153670" h="156844">
                  <a:moveTo>
                    <a:pt x="115595" y="101663"/>
                  </a:moveTo>
                  <a:lnTo>
                    <a:pt x="105537" y="101663"/>
                  </a:lnTo>
                  <a:lnTo>
                    <a:pt x="105537" y="111709"/>
                  </a:lnTo>
                  <a:lnTo>
                    <a:pt x="115595" y="111709"/>
                  </a:lnTo>
                  <a:lnTo>
                    <a:pt x="115595" y="101663"/>
                  </a:lnTo>
                  <a:close/>
                </a:path>
                <a:path w="153670" h="156844">
                  <a:moveTo>
                    <a:pt x="115608" y="81521"/>
                  </a:moveTo>
                  <a:lnTo>
                    <a:pt x="105562" y="81521"/>
                  </a:lnTo>
                  <a:lnTo>
                    <a:pt x="105562" y="91579"/>
                  </a:lnTo>
                  <a:lnTo>
                    <a:pt x="115608" y="91579"/>
                  </a:lnTo>
                  <a:lnTo>
                    <a:pt x="115608" y="81521"/>
                  </a:lnTo>
                  <a:close/>
                </a:path>
                <a:path w="153670" h="156844">
                  <a:moveTo>
                    <a:pt x="119532" y="41224"/>
                  </a:moveTo>
                  <a:lnTo>
                    <a:pt x="115570" y="37249"/>
                  </a:lnTo>
                  <a:lnTo>
                    <a:pt x="115570" y="41224"/>
                  </a:lnTo>
                  <a:lnTo>
                    <a:pt x="119532" y="41224"/>
                  </a:lnTo>
                  <a:close/>
                </a:path>
                <a:path w="153670" h="156844">
                  <a:moveTo>
                    <a:pt x="123215" y="111721"/>
                  </a:moveTo>
                  <a:lnTo>
                    <a:pt x="115595" y="111721"/>
                  </a:lnTo>
                  <a:lnTo>
                    <a:pt x="115595" y="119329"/>
                  </a:lnTo>
                  <a:lnTo>
                    <a:pt x="123215" y="111721"/>
                  </a:lnTo>
                  <a:close/>
                </a:path>
                <a:path w="153670" h="156844">
                  <a:moveTo>
                    <a:pt x="125603" y="51282"/>
                  </a:moveTo>
                  <a:lnTo>
                    <a:pt x="115570" y="51282"/>
                  </a:lnTo>
                  <a:lnTo>
                    <a:pt x="115570" y="41249"/>
                  </a:lnTo>
                  <a:lnTo>
                    <a:pt x="105511" y="41249"/>
                  </a:lnTo>
                  <a:lnTo>
                    <a:pt x="105511" y="51295"/>
                  </a:lnTo>
                  <a:lnTo>
                    <a:pt x="115557" y="51295"/>
                  </a:lnTo>
                  <a:lnTo>
                    <a:pt x="115557" y="61341"/>
                  </a:lnTo>
                  <a:lnTo>
                    <a:pt x="125603" y="61341"/>
                  </a:lnTo>
                  <a:lnTo>
                    <a:pt x="125603" y="51282"/>
                  </a:lnTo>
                  <a:close/>
                </a:path>
                <a:path w="153670" h="156844">
                  <a:moveTo>
                    <a:pt x="125666" y="91579"/>
                  </a:moveTo>
                  <a:lnTo>
                    <a:pt x="115620" y="91579"/>
                  </a:lnTo>
                  <a:lnTo>
                    <a:pt x="115620" y="101625"/>
                  </a:lnTo>
                  <a:lnTo>
                    <a:pt x="125666" y="101625"/>
                  </a:lnTo>
                  <a:lnTo>
                    <a:pt x="125666" y="91579"/>
                  </a:lnTo>
                  <a:close/>
                </a:path>
                <a:path w="153670" h="156844">
                  <a:moveTo>
                    <a:pt x="125666" y="71450"/>
                  </a:moveTo>
                  <a:lnTo>
                    <a:pt x="115620" y="71450"/>
                  </a:lnTo>
                  <a:lnTo>
                    <a:pt x="115620" y="81508"/>
                  </a:lnTo>
                  <a:lnTo>
                    <a:pt x="125666" y="81508"/>
                  </a:lnTo>
                  <a:lnTo>
                    <a:pt x="125666" y="71450"/>
                  </a:lnTo>
                  <a:close/>
                </a:path>
                <a:path w="153670" h="156844">
                  <a:moveTo>
                    <a:pt x="133286" y="101638"/>
                  </a:moveTo>
                  <a:lnTo>
                    <a:pt x="125679" y="101638"/>
                  </a:lnTo>
                  <a:lnTo>
                    <a:pt x="125679" y="109258"/>
                  </a:lnTo>
                  <a:lnTo>
                    <a:pt x="133286" y="101638"/>
                  </a:lnTo>
                  <a:close/>
                </a:path>
                <a:path w="153670" h="156844">
                  <a:moveTo>
                    <a:pt x="135724" y="81508"/>
                  </a:moveTo>
                  <a:lnTo>
                    <a:pt x="125679" y="81508"/>
                  </a:lnTo>
                  <a:lnTo>
                    <a:pt x="125679" y="91567"/>
                  </a:lnTo>
                  <a:lnTo>
                    <a:pt x="135724" y="91567"/>
                  </a:lnTo>
                  <a:lnTo>
                    <a:pt x="135724" y="81508"/>
                  </a:lnTo>
                  <a:close/>
                </a:path>
                <a:path w="153670" h="156844">
                  <a:moveTo>
                    <a:pt x="139700" y="61391"/>
                  </a:moveTo>
                  <a:lnTo>
                    <a:pt x="135737" y="57416"/>
                  </a:lnTo>
                  <a:lnTo>
                    <a:pt x="135737" y="61391"/>
                  </a:lnTo>
                  <a:lnTo>
                    <a:pt x="139700" y="61391"/>
                  </a:lnTo>
                  <a:close/>
                </a:path>
                <a:path w="153670" h="156844">
                  <a:moveTo>
                    <a:pt x="143357" y="91579"/>
                  </a:moveTo>
                  <a:lnTo>
                    <a:pt x="135737" y="91579"/>
                  </a:lnTo>
                  <a:lnTo>
                    <a:pt x="135737" y="99187"/>
                  </a:lnTo>
                  <a:lnTo>
                    <a:pt x="143357" y="91579"/>
                  </a:lnTo>
                  <a:close/>
                </a:path>
                <a:path w="153670" h="156844">
                  <a:moveTo>
                    <a:pt x="145770" y="71450"/>
                  </a:moveTo>
                  <a:lnTo>
                    <a:pt x="135737" y="71450"/>
                  </a:lnTo>
                  <a:lnTo>
                    <a:pt x="135737" y="61417"/>
                  </a:lnTo>
                  <a:lnTo>
                    <a:pt x="125679" y="61417"/>
                  </a:lnTo>
                  <a:lnTo>
                    <a:pt x="125679" y="71462"/>
                  </a:lnTo>
                  <a:lnTo>
                    <a:pt x="135724" y="71462"/>
                  </a:lnTo>
                  <a:lnTo>
                    <a:pt x="135724" y="81508"/>
                  </a:lnTo>
                  <a:lnTo>
                    <a:pt x="145770" y="81508"/>
                  </a:lnTo>
                  <a:lnTo>
                    <a:pt x="145770" y="71450"/>
                  </a:lnTo>
                  <a:close/>
                </a:path>
                <a:path w="153670" h="156844">
                  <a:moveTo>
                    <a:pt x="149771" y="71450"/>
                  </a:moveTo>
                  <a:lnTo>
                    <a:pt x="145796" y="67475"/>
                  </a:lnTo>
                  <a:lnTo>
                    <a:pt x="145796" y="71450"/>
                  </a:lnTo>
                  <a:lnTo>
                    <a:pt x="149771" y="71450"/>
                  </a:lnTo>
                  <a:close/>
                </a:path>
                <a:path w="153670" h="156844">
                  <a:moveTo>
                    <a:pt x="153390" y="81546"/>
                  </a:moveTo>
                  <a:lnTo>
                    <a:pt x="145808" y="81546"/>
                  </a:lnTo>
                  <a:lnTo>
                    <a:pt x="145808" y="89128"/>
                  </a:lnTo>
                  <a:lnTo>
                    <a:pt x="153390" y="815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6">
              <a:extLst>
                <a:ext uri="{FF2B5EF4-FFF2-40B4-BE49-F238E27FC236}">
                  <a16:creationId xmlns:a16="http://schemas.microsoft.com/office/drawing/2014/main" id="{D02B7E60-4C36-7367-F2F3-A1C69DB795AC}"/>
                </a:ext>
              </a:extLst>
            </p:cNvPr>
            <p:cNvSpPr/>
            <p:nvPr/>
          </p:nvSpPr>
          <p:spPr>
            <a:xfrm>
              <a:off x="3143631" y="2144172"/>
              <a:ext cx="85090" cy="84455"/>
            </a:xfrm>
            <a:custGeom>
              <a:avLst/>
              <a:gdLst/>
              <a:ahLst/>
              <a:cxnLst/>
              <a:rect l="l" t="t" r="r" b="b"/>
              <a:pathLst>
                <a:path w="85089" h="84455">
                  <a:moveTo>
                    <a:pt x="10058" y="34175"/>
                  </a:moveTo>
                  <a:lnTo>
                    <a:pt x="0" y="34175"/>
                  </a:lnTo>
                  <a:lnTo>
                    <a:pt x="0" y="44221"/>
                  </a:lnTo>
                  <a:lnTo>
                    <a:pt x="10058" y="44221"/>
                  </a:lnTo>
                  <a:lnTo>
                    <a:pt x="10058" y="34175"/>
                  </a:lnTo>
                  <a:close/>
                </a:path>
                <a:path w="85089" h="84455">
                  <a:moveTo>
                    <a:pt x="30162" y="54279"/>
                  </a:moveTo>
                  <a:lnTo>
                    <a:pt x="20116" y="54279"/>
                  </a:lnTo>
                  <a:lnTo>
                    <a:pt x="20116" y="64338"/>
                  </a:lnTo>
                  <a:lnTo>
                    <a:pt x="30162" y="64338"/>
                  </a:lnTo>
                  <a:lnTo>
                    <a:pt x="30162" y="54279"/>
                  </a:lnTo>
                  <a:close/>
                </a:path>
                <a:path w="85089" h="84455">
                  <a:moveTo>
                    <a:pt x="30200" y="14033"/>
                  </a:moveTo>
                  <a:lnTo>
                    <a:pt x="20154" y="14033"/>
                  </a:lnTo>
                  <a:lnTo>
                    <a:pt x="20154" y="24079"/>
                  </a:lnTo>
                  <a:lnTo>
                    <a:pt x="30200" y="24079"/>
                  </a:lnTo>
                  <a:lnTo>
                    <a:pt x="30200" y="14033"/>
                  </a:lnTo>
                  <a:close/>
                </a:path>
                <a:path w="85089" h="84455">
                  <a:moveTo>
                    <a:pt x="40246" y="24079"/>
                  </a:moveTo>
                  <a:lnTo>
                    <a:pt x="30200" y="24079"/>
                  </a:lnTo>
                  <a:lnTo>
                    <a:pt x="30200" y="34137"/>
                  </a:lnTo>
                  <a:lnTo>
                    <a:pt x="40246" y="34137"/>
                  </a:lnTo>
                  <a:lnTo>
                    <a:pt x="40246" y="24079"/>
                  </a:lnTo>
                  <a:close/>
                </a:path>
                <a:path w="85089" h="84455">
                  <a:moveTo>
                    <a:pt x="44234" y="3975"/>
                  </a:moveTo>
                  <a:lnTo>
                    <a:pt x="40259" y="0"/>
                  </a:lnTo>
                  <a:lnTo>
                    <a:pt x="40259" y="3975"/>
                  </a:lnTo>
                  <a:lnTo>
                    <a:pt x="44234" y="3975"/>
                  </a:lnTo>
                  <a:close/>
                </a:path>
                <a:path w="85089" h="84455">
                  <a:moveTo>
                    <a:pt x="50292" y="74409"/>
                  </a:moveTo>
                  <a:lnTo>
                    <a:pt x="40233" y="74409"/>
                  </a:lnTo>
                  <a:lnTo>
                    <a:pt x="40233" y="84455"/>
                  </a:lnTo>
                  <a:lnTo>
                    <a:pt x="50292" y="84455"/>
                  </a:lnTo>
                  <a:lnTo>
                    <a:pt x="50292" y="74409"/>
                  </a:lnTo>
                  <a:close/>
                </a:path>
                <a:path w="85089" h="84455">
                  <a:moveTo>
                    <a:pt x="50304" y="34137"/>
                  </a:moveTo>
                  <a:lnTo>
                    <a:pt x="40259" y="34137"/>
                  </a:lnTo>
                  <a:lnTo>
                    <a:pt x="40259" y="44196"/>
                  </a:lnTo>
                  <a:lnTo>
                    <a:pt x="50304" y="44196"/>
                  </a:lnTo>
                  <a:lnTo>
                    <a:pt x="50304" y="34137"/>
                  </a:lnTo>
                  <a:close/>
                </a:path>
                <a:path w="85089" h="84455">
                  <a:moveTo>
                    <a:pt x="64338" y="24079"/>
                  </a:moveTo>
                  <a:lnTo>
                    <a:pt x="60375" y="20104"/>
                  </a:lnTo>
                  <a:lnTo>
                    <a:pt x="60375" y="24079"/>
                  </a:lnTo>
                  <a:lnTo>
                    <a:pt x="64338" y="24079"/>
                  </a:lnTo>
                  <a:close/>
                </a:path>
                <a:path w="85089" h="84455">
                  <a:moveTo>
                    <a:pt x="70421" y="54254"/>
                  </a:moveTo>
                  <a:lnTo>
                    <a:pt x="60375" y="54254"/>
                  </a:lnTo>
                  <a:lnTo>
                    <a:pt x="60375" y="64312"/>
                  </a:lnTo>
                  <a:lnTo>
                    <a:pt x="70421" y="64312"/>
                  </a:lnTo>
                  <a:lnTo>
                    <a:pt x="70421" y="54254"/>
                  </a:lnTo>
                  <a:close/>
                </a:path>
                <a:path w="85089" h="84455">
                  <a:moveTo>
                    <a:pt x="84467" y="44196"/>
                  </a:moveTo>
                  <a:lnTo>
                    <a:pt x="80492" y="40220"/>
                  </a:lnTo>
                  <a:lnTo>
                    <a:pt x="80492" y="44196"/>
                  </a:lnTo>
                  <a:lnTo>
                    <a:pt x="84467" y="441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17">
              <a:extLst>
                <a:ext uri="{FF2B5EF4-FFF2-40B4-BE49-F238E27FC236}">
                  <a16:creationId xmlns:a16="http://schemas.microsoft.com/office/drawing/2014/main" id="{2F5A9F0D-F1E3-8F8D-80EB-6B03B6B422BE}"/>
                </a:ext>
              </a:extLst>
            </p:cNvPr>
            <p:cNvSpPr/>
            <p:nvPr/>
          </p:nvSpPr>
          <p:spPr>
            <a:xfrm>
              <a:off x="2628671" y="1745544"/>
              <a:ext cx="1202055" cy="1018540"/>
            </a:xfrm>
            <a:custGeom>
              <a:avLst/>
              <a:gdLst/>
              <a:ahLst/>
              <a:cxnLst/>
              <a:rect l="l" t="t" r="r" b="b"/>
              <a:pathLst>
                <a:path w="1202054" h="1018539">
                  <a:moveTo>
                    <a:pt x="156603" y="939673"/>
                  </a:moveTo>
                  <a:lnTo>
                    <a:pt x="78295" y="861377"/>
                  </a:lnTo>
                  <a:lnTo>
                    <a:pt x="0" y="939673"/>
                  </a:lnTo>
                  <a:lnTo>
                    <a:pt x="78295" y="1017981"/>
                  </a:lnTo>
                  <a:lnTo>
                    <a:pt x="156603" y="939673"/>
                  </a:lnTo>
                  <a:close/>
                </a:path>
                <a:path w="1202054" h="1018539">
                  <a:moveTo>
                    <a:pt x="391528" y="704761"/>
                  </a:moveTo>
                  <a:lnTo>
                    <a:pt x="313207" y="626452"/>
                  </a:lnTo>
                  <a:lnTo>
                    <a:pt x="234911" y="704761"/>
                  </a:lnTo>
                  <a:lnTo>
                    <a:pt x="313207" y="783056"/>
                  </a:lnTo>
                  <a:lnTo>
                    <a:pt x="391528" y="704761"/>
                  </a:lnTo>
                  <a:close/>
                </a:path>
                <a:path w="1202054" h="1018539">
                  <a:moveTo>
                    <a:pt x="548132" y="548144"/>
                  </a:moveTo>
                  <a:lnTo>
                    <a:pt x="469823" y="469836"/>
                  </a:lnTo>
                  <a:lnTo>
                    <a:pt x="391528" y="548144"/>
                  </a:lnTo>
                  <a:lnTo>
                    <a:pt x="469823" y="626452"/>
                  </a:lnTo>
                  <a:lnTo>
                    <a:pt x="548132" y="548144"/>
                  </a:lnTo>
                  <a:close/>
                </a:path>
                <a:path w="1202054" h="1018539">
                  <a:moveTo>
                    <a:pt x="810475" y="78320"/>
                  </a:moveTo>
                  <a:lnTo>
                    <a:pt x="732167" y="0"/>
                  </a:lnTo>
                  <a:lnTo>
                    <a:pt x="653872" y="78320"/>
                  </a:lnTo>
                  <a:lnTo>
                    <a:pt x="732167" y="156616"/>
                  </a:lnTo>
                  <a:lnTo>
                    <a:pt x="810475" y="78320"/>
                  </a:lnTo>
                  <a:close/>
                </a:path>
                <a:path w="1202054" h="1018539">
                  <a:moveTo>
                    <a:pt x="888784" y="783056"/>
                  </a:moveTo>
                  <a:lnTo>
                    <a:pt x="810475" y="704761"/>
                  </a:lnTo>
                  <a:lnTo>
                    <a:pt x="732167" y="783056"/>
                  </a:lnTo>
                  <a:lnTo>
                    <a:pt x="653859" y="861364"/>
                  </a:lnTo>
                  <a:lnTo>
                    <a:pt x="732167" y="939673"/>
                  </a:lnTo>
                  <a:lnTo>
                    <a:pt x="810463" y="861377"/>
                  </a:lnTo>
                  <a:lnTo>
                    <a:pt x="888784" y="783056"/>
                  </a:lnTo>
                  <a:close/>
                </a:path>
                <a:path w="1202054" h="1018539">
                  <a:moveTo>
                    <a:pt x="1123696" y="391528"/>
                  </a:moveTo>
                  <a:lnTo>
                    <a:pt x="1045400" y="313232"/>
                  </a:lnTo>
                  <a:lnTo>
                    <a:pt x="993190" y="365442"/>
                  </a:lnTo>
                  <a:lnTo>
                    <a:pt x="1045387" y="313220"/>
                  </a:lnTo>
                  <a:lnTo>
                    <a:pt x="967092" y="234924"/>
                  </a:lnTo>
                  <a:lnTo>
                    <a:pt x="888784" y="313220"/>
                  </a:lnTo>
                  <a:lnTo>
                    <a:pt x="967092" y="391541"/>
                  </a:lnTo>
                  <a:lnTo>
                    <a:pt x="1045400" y="469836"/>
                  </a:lnTo>
                  <a:lnTo>
                    <a:pt x="1123696" y="391528"/>
                  </a:lnTo>
                  <a:close/>
                </a:path>
                <a:path w="1202054" h="1018539">
                  <a:moveTo>
                    <a:pt x="1202004" y="469836"/>
                  </a:moveTo>
                  <a:lnTo>
                    <a:pt x="1123696" y="391541"/>
                  </a:lnTo>
                  <a:lnTo>
                    <a:pt x="1045400" y="469836"/>
                  </a:lnTo>
                  <a:lnTo>
                    <a:pt x="1123696" y="548144"/>
                  </a:lnTo>
                  <a:lnTo>
                    <a:pt x="1202004" y="469836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18">
              <a:extLst>
                <a:ext uri="{FF2B5EF4-FFF2-40B4-BE49-F238E27FC236}">
                  <a16:creationId xmlns:a16="http://schemas.microsoft.com/office/drawing/2014/main" id="{8C242716-E8CD-B046-077F-A7A1EA88972D}"/>
                </a:ext>
              </a:extLst>
            </p:cNvPr>
            <p:cNvSpPr/>
            <p:nvPr/>
          </p:nvSpPr>
          <p:spPr>
            <a:xfrm>
              <a:off x="3282530" y="2539535"/>
              <a:ext cx="149860" cy="135255"/>
            </a:xfrm>
            <a:custGeom>
              <a:avLst/>
              <a:gdLst/>
              <a:ahLst/>
              <a:cxnLst/>
              <a:rect l="l" t="t" r="r" b="b"/>
              <a:pathLst>
                <a:path w="149860" h="135255">
                  <a:moveTo>
                    <a:pt x="1905" y="69278"/>
                  </a:moveTo>
                  <a:lnTo>
                    <a:pt x="1854" y="66357"/>
                  </a:lnTo>
                  <a:lnTo>
                    <a:pt x="1866" y="65506"/>
                  </a:lnTo>
                  <a:lnTo>
                    <a:pt x="0" y="67373"/>
                  </a:lnTo>
                  <a:lnTo>
                    <a:pt x="1816" y="69189"/>
                  </a:lnTo>
                  <a:close/>
                </a:path>
                <a:path w="149860" h="135255">
                  <a:moveTo>
                    <a:pt x="18326" y="52857"/>
                  </a:moveTo>
                  <a:lnTo>
                    <a:pt x="18237" y="49149"/>
                  </a:lnTo>
                  <a:lnTo>
                    <a:pt x="14630" y="52743"/>
                  </a:lnTo>
                  <a:lnTo>
                    <a:pt x="18326" y="52857"/>
                  </a:lnTo>
                  <a:close/>
                </a:path>
                <a:path w="149860" h="135255">
                  <a:moveTo>
                    <a:pt x="18351" y="81902"/>
                  </a:moveTo>
                  <a:lnTo>
                    <a:pt x="14592" y="81965"/>
                  </a:lnTo>
                  <a:lnTo>
                    <a:pt x="18199" y="85572"/>
                  </a:lnTo>
                  <a:lnTo>
                    <a:pt x="18351" y="81902"/>
                  </a:lnTo>
                  <a:close/>
                </a:path>
                <a:path w="149860" h="135255">
                  <a:moveTo>
                    <a:pt x="18351" y="65519"/>
                  </a:moveTo>
                  <a:lnTo>
                    <a:pt x="14744" y="65519"/>
                  </a:lnTo>
                  <a:lnTo>
                    <a:pt x="14655" y="69126"/>
                  </a:lnTo>
                  <a:lnTo>
                    <a:pt x="18338" y="69240"/>
                  </a:lnTo>
                  <a:lnTo>
                    <a:pt x="18351" y="65633"/>
                  </a:lnTo>
                  <a:close/>
                </a:path>
                <a:path w="149860" h="135255">
                  <a:moveTo>
                    <a:pt x="34734" y="98285"/>
                  </a:moveTo>
                  <a:lnTo>
                    <a:pt x="31026" y="98399"/>
                  </a:lnTo>
                  <a:lnTo>
                    <a:pt x="34620" y="101993"/>
                  </a:lnTo>
                  <a:lnTo>
                    <a:pt x="34734" y="98285"/>
                  </a:lnTo>
                  <a:close/>
                </a:path>
                <a:path w="149860" h="135255">
                  <a:moveTo>
                    <a:pt x="34734" y="81902"/>
                  </a:moveTo>
                  <a:lnTo>
                    <a:pt x="31127" y="81902"/>
                  </a:lnTo>
                  <a:lnTo>
                    <a:pt x="31127" y="85496"/>
                  </a:lnTo>
                  <a:lnTo>
                    <a:pt x="34734" y="85496"/>
                  </a:lnTo>
                  <a:lnTo>
                    <a:pt x="34734" y="81902"/>
                  </a:lnTo>
                  <a:close/>
                </a:path>
                <a:path w="149860" h="135255">
                  <a:moveTo>
                    <a:pt x="34734" y="65519"/>
                  </a:moveTo>
                  <a:lnTo>
                    <a:pt x="31127" y="65519"/>
                  </a:lnTo>
                  <a:lnTo>
                    <a:pt x="31127" y="69126"/>
                  </a:lnTo>
                  <a:lnTo>
                    <a:pt x="34734" y="69240"/>
                  </a:lnTo>
                  <a:lnTo>
                    <a:pt x="34734" y="65633"/>
                  </a:lnTo>
                  <a:close/>
                </a:path>
                <a:path w="149860" h="135255">
                  <a:moveTo>
                    <a:pt x="34734" y="49250"/>
                  </a:moveTo>
                  <a:lnTo>
                    <a:pt x="31127" y="49250"/>
                  </a:lnTo>
                  <a:lnTo>
                    <a:pt x="31127" y="52857"/>
                  </a:lnTo>
                  <a:lnTo>
                    <a:pt x="34734" y="52857"/>
                  </a:lnTo>
                  <a:lnTo>
                    <a:pt x="34734" y="49250"/>
                  </a:lnTo>
                  <a:close/>
                </a:path>
                <a:path w="149860" h="135255">
                  <a:moveTo>
                    <a:pt x="34734" y="36474"/>
                  </a:moveTo>
                  <a:lnTo>
                    <a:pt x="34620" y="32766"/>
                  </a:lnTo>
                  <a:lnTo>
                    <a:pt x="31013" y="36360"/>
                  </a:lnTo>
                  <a:lnTo>
                    <a:pt x="34734" y="36474"/>
                  </a:lnTo>
                  <a:close/>
                </a:path>
                <a:path w="149860" h="135255">
                  <a:moveTo>
                    <a:pt x="51104" y="114655"/>
                  </a:moveTo>
                  <a:lnTo>
                    <a:pt x="47396" y="114769"/>
                  </a:lnTo>
                  <a:lnTo>
                    <a:pt x="51003" y="118376"/>
                  </a:lnTo>
                  <a:lnTo>
                    <a:pt x="51104" y="114655"/>
                  </a:lnTo>
                  <a:close/>
                </a:path>
                <a:path w="149860" h="135255">
                  <a:moveTo>
                    <a:pt x="51104" y="98285"/>
                  </a:moveTo>
                  <a:lnTo>
                    <a:pt x="47510" y="98285"/>
                  </a:lnTo>
                  <a:lnTo>
                    <a:pt x="47510" y="101892"/>
                  </a:lnTo>
                  <a:lnTo>
                    <a:pt x="51104" y="101892"/>
                  </a:lnTo>
                  <a:lnTo>
                    <a:pt x="51104" y="98285"/>
                  </a:lnTo>
                  <a:close/>
                </a:path>
                <a:path w="149860" h="135255">
                  <a:moveTo>
                    <a:pt x="51104" y="81902"/>
                  </a:moveTo>
                  <a:lnTo>
                    <a:pt x="47510" y="81902"/>
                  </a:lnTo>
                  <a:lnTo>
                    <a:pt x="47510" y="85496"/>
                  </a:lnTo>
                  <a:lnTo>
                    <a:pt x="51104" y="85496"/>
                  </a:lnTo>
                  <a:lnTo>
                    <a:pt x="51104" y="81902"/>
                  </a:lnTo>
                  <a:close/>
                </a:path>
                <a:path w="149860" h="135255">
                  <a:moveTo>
                    <a:pt x="51104" y="65519"/>
                  </a:moveTo>
                  <a:lnTo>
                    <a:pt x="47510" y="65519"/>
                  </a:lnTo>
                  <a:lnTo>
                    <a:pt x="47510" y="69126"/>
                  </a:lnTo>
                  <a:lnTo>
                    <a:pt x="51104" y="69240"/>
                  </a:lnTo>
                  <a:lnTo>
                    <a:pt x="51104" y="65633"/>
                  </a:lnTo>
                  <a:close/>
                </a:path>
                <a:path w="149860" h="135255">
                  <a:moveTo>
                    <a:pt x="51104" y="49250"/>
                  </a:moveTo>
                  <a:lnTo>
                    <a:pt x="47510" y="49250"/>
                  </a:lnTo>
                  <a:lnTo>
                    <a:pt x="47510" y="52857"/>
                  </a:lnTo>
                  <a:lnTo>
                    <a:pt x="51104" y="52857"/>
                  </a:lnTo>
                  <a:lnTo>
                    <a:pt x="51104" y="49250"/>
                  </a:lnTo>
                  <a:close/>
                </a:path>
                <a:path w="149860" h="135255">
                  <a:moveTo>
                    <a:pt x="51104" y="32867"/>
                  </a:moveTo>
                  <a:lnTo>
                    <a:pt x="47510" y="32867"/>
                  </a:lnTo>
                  <a:lnTo>
                    <a:pt x="47510" y="36474"/>
                  </a:lnTo>
                  <a:lnTo>
                    <a:pt x="51104" y="36474"/>
                  </a:lnTo>
                  <a:lnTo>
                    <a:pt x="51104" y="32867"/>
                  </a:lnTo>
                  <a:close/>
                </a:path>
                <a:path w="149860" h="135255">
                  <a:moveTo>
                    <a:pt x="51104" y="20091"/>
                  </a:moveTo>
                  <a:lnTo>
                    <a:pt x="51003" y="16383"/>
                  </a:lnTo>
                  <a:lnTo>
                    <a:pt x="47396" y="19977"/>
                  </a:lnTo>
                  <a:lnTo>
                    <a:pt x="51104" y="20091"/>
                  </a:lnTo>
                  <a:close/>
                </a:path>
                <a:path w="149860" h="135255">
                  <a:moveTo>
                    <a:pt x="67500" y="131051"/>
                  </a:moveTo>
                  <a:lnTo>
                    <a:pt x="63779" y="131152"/>
                  </a:lnTo>
                  <a:lnTo>
                    <a:pt x="67386" y="134759"/>
                  </a:lnTo>
                  <a:lnTo>
                    <a:pt x="67500" y="131051"/>
                  </a:lnTo>
                  <a:close/>
                </a:path>
                <a:path w="149860" h="135255">
                  <a:moveTo>
                    <a:pt x="67500" y="114655"/>
                  </a:moveTo>
                  <a:lnTo>
                    <a:pt x="63893" y="114655"/>
                  </a:lnTo>
                  <a:lnTo>
                    <a:pt x="63893" y="118262"/>
                  </a:lnTo>
                  <a:lnTo>
                    <a:pt x="67500" y="118262"/>
                  </a:lnTo>
                  <a:lnTo>
                    <a:pt x="67500" y="114655"/>
                  </a:lnTo>
                  <a:close/>
                </a:path>
                <a:path w="149860" h="135255">
                  <a:moveTo>
                    <a:pt x="67500" y="98285"/>
                  </a:moveTo>
                  <a:lnTo>
                    <a:pt x="63893" y="98285"/>
                  </a:lnTo>
                  <a:lnTo>
                    <a:pt x="63893" y="101892"/>
                  </a:lnTo>
                  <a:lnTo>
                    <a:pt x="67500" y="101892"/>
                  </a:lnTo>
                  <a:lnTo>
                    <a:pt x="67500" y="98285"/>
                  </a:lnTo>
                  <a:close/>
                </a:path>
                <a:path w="149860" h="135255">
                  <a:moveTo>
                    <a:pt x="67500" y="81902"/>
                  </a:moveTo>
                  <a:lnTo>
                    <a:pt x="63893" y="81902"/>
                  </a:lnTo>
                  <a:lnTo>
                    <a:pt x="63893" y="85496"/>
                  </a:lnTo>
                  <a:lnTo>
                    <a:pt x="67500" y="85496"/>
                  </a:lnTo>
                  <a:lnTo>
                    <a:pt x="67500" y="81902"/>
                  </a:lnTo>
                  <a:close/>
                </a:path>
                <a:path w="149860" h="135255">
                  <a:moveTo>
                    <a:pt x="67500" y="65519"/>
                  </a:moveTo>
                  <a:lnTo>
                    <a:pt x="63893" y="65519"/>
                  </a:lnTo>
                  <a:lnTo>
                    <a:pt x="63893" y="69126"/>
                  </a:lnTo>
                  <a:lnTo>
                    <a:pt x="67500" y="69240"/>
                  </a:lnTo>
                  <a:lnTo>
                    <a:pt x="67500" y="65633"/>
                  </a:lnTo>
                  <a:close/>
                </a:path>
                <a:path w="149860" h="135255">
                  <a:moveTo>
                    <a:pt x="67500" y="49250"/>
                  </a:moveTo>
                  <a:lnTo>
                    <a:pt x="63893" y="49250"/>
                  </a:lnTo>
                  <a:lnTo>
                    <a:pt x="63893" y="52857"/>
                  </a:lnTo>
                  <a:lnTo>
                    <a:pt x="67500" y="52857"/>
                  </a:lnTo>
                  <a:lnTo>
                    <a:pt x="67500" y="49250"/>
                  </a:lnTo>
                  <a:close/>
                </a:path>
                <a:path w="149860" h="135255">
                  <a:moveTo>
                    <a:pt x="67500" y="32867"/>
                  </a:moveTo>
                  <a:lnTo>
                    <a:pt x="63893" y="32867"/>
                  </a:lnTo>
                  <a:lnTo>
                    <a:pt x="63893" y="36474"/>
                  </a:lnTo>
                  <a:lnTo>
                    <a:pt x="67500" y="36474"/>
                  </a:lnTo>
                  <a:lnTo>
                    <a:pt x="67500" y="32867"/>
                  </a:lnTo>
                  <a:close/>
                </a:path>
                <a:path w="149860" h="135255">
                  <a:moveTo>
                    <a:pt x="67500" y="16484"/>
                  </a:moveTo>
                  <a:lnTo>
                    <a:pt x="63893" y="16484"/>
                  </a:lnTo>
                  <a:lnTo>
                    <a:pt x="63893" y="20091"/>
                  </a:lnTo>
                  <a:lnTo>
                    <a:pt x="67500" y="20091"/>
                  </a:lnTo>
                  <a:lnTo>
                    <a:pt x="67500" y="16484"/>
                  </a:lnTo>
                  <a:close/>
                </a:path>
                <a:path w="149860" h="135255">
                  <a:moveTo>
                    <a:pt x="67500" y="3708"/>
                  </a:moveTo>
                  <a:lnTo>
                    <a:pt x="67386" y="0"/>
                  </a:lnTo>
                  <a:lnTo>
                    <a:pt x="63779" y="3606"/>
                  </a:lnTo>
                  <a:lnTo>
                    <a:pt x="67500" y="3708"/>
                  </a:lnTo>
                  <a:close/>
                </a:path>
                <a:path w="149860" h="135255">
                  <a:moveTo>
                    <a:pt x="83870" y="131051"/>
                  </a:moveTo>
                  <a:lnTo>
                    <a:pt x="80276" y="131051"/>
                  </a:lnTo>
                  <a:lnTo>
                    <a:pt x="80276" y="134645"/>
                  </a:lnTo>
                  <a:lnTo>
                    <a:pt x="83870" y="134645"/>
                  </a:lnTo>
                  <a:lnTo>
                    <a:pt x="83870" y="131051"/>
                  </a:lnTo>
                  <a:close/>
                </a:path>
                <a:path w="149860" h="135255">
                  <a:moveTo>
                    <a:pt x="83870" y="114655"/>
                  </a:moveTo>
                  <a:lnTo>
                    <a:pt x="80276" y="114655"/>
                  </a:lnTo>
                  <a:lnTo>
                    <a:pt x="80276" y="118262"/>
                  </a:lnTo>
                  <a:lnTo>
                    <a:pt x="83870" y="118262"/>
                  </a:lnTo>
                  <a:lnTo>
                    <a:pt x="83870" y="114655"/>
                  </a:lnTo>
                  <a:close/>
                </a:path>
                <a:path w="149860" h="135255">
                  <a:moveTo>
                    <a:pt x="83870" y="98285"/>
                  </a:moveTo>
                  <a:lnTo>
                    <a:pt x="80276" y="98285"/>
                  </a:lnTo>
                  <a:lnTo>
                    <a:pt x="80276" y="101892"/>
                  </a:lnTo>
                  <a:lnTo>
                    <a:pt x="83870" y="101892"/>
                  </a:lnTo>
                  <a:lnTo>
                    <a:pt x="83870" y="98285"/>
                  </a:lnTo>
                  <a:close/>
                </a:path>
                <a:path w="149860" h="135255">
                  <a:moveTo>
                    <a:pt x="83870" y="81902"/>
                  </a:moveTo>
                  <a:lnTo>
                    <a:pt x="80276" y="81902"/>
                  </a:lnTo>
                  <a:lnTo>
                    <a:pt x="80276" y="85496"/>
                  </a:lnTo>
                  <a:lnTo>
                    <a:pt x="83870" y="85496"/>
                  </a:lnTo>
                  <a:lnTo>
                    <a:pt x="83870" y="81902"/>
                  </a:lnTo>
                  <a:close/>
                </a:path>
                <a:path w="149860" h="135255">
                  <a:moveTo>
                    <a:pt x="83870" y="65519"/>
                  </a:moveTo>
                  <a:lnTo>
                    <a:pt x="80276" y="65519"/>
                  </a:lnTo>
                  <a:lnTo>
                    <a:pt x="80276" y="69126"/>
                  </a:lnTo>
                  <a:lnTo>
                    <a:pt x="83870" y="69240"/>
                  </a:lnTo>
                  <a:lnTo>
                    <a:pt x="83870" y="65633"/>
                  </a:lnTo>
                  <a:close/>
                </a:path>
                <a:path w="149860" h="135255">
                  <a:moveTo>
                    <a:pt x="83870" y="49250"/>
                  </a:moveTo>
                  <a:lnTo>
                    <a:pt x="80276" y="49250"/>
                  </a:lnTo>
                  <a:lnTo>
                    <a:pt x="80276" y="52857"/>
                  </a:lnTo>
                  <a:lnTo>
                    <a:pt x="83870" y="52857"/>
                  </a:lnTo>
                  <a:lnTo>
                    <a:pt x="83870" y="49250"/>
                  </a:lnTo>
                  <a:close/>
                </a:path>
                <a:path w="149860" h="135255">
                  <a:moveTo>
                    <a:pt x="83870" y="32867"/>
                  </a:moveTo>
                  <a:lnTo>
                    <a:pt x="80276" y="32867"/>
                  </a:lnTo>
                  <a:lnTo>
                    <a:pt x="80276" y="36474"/>
                  </a:lnTo>
                  <a:lnTo>
                    <a:pt x="83870" y="36474"/>
                  </a:lnTo>
                  <a:lnTo>
                    <a:pt x="83870" y="32867"/>
                  </a:lnTo>
                  <a:close/>
                </a:path>
                <a:path w="149860" h="135255">
                  <a:moveTo>
                    <a:pt x="83870" y="16484"/>
                  </a:moveTo>
                  <a:lnTo>
                    <a:pt x="80276" y="16484"/>
                  </a:lnTo>
                  <a:lnTo>
                    <a:pt x="80276" y="20091"/>
                  </a:lnTo>
                  <a:lnTo>
                    <a:pt x="83870" y="20091"/>
                  </a:lnTo>
                  <a:lnTo>
                    <a:pt x="83870" y="16484"/>
                  </a:lnTo>
                  <a:close/>
                </a:path>
                <a:path w="149860" h="135255">
                  <a:moveTo>
                    <a:pt x="83870" y="114"/>
                  </a:moveTo>
                  <a:lnTo>
                    <a:pt x="80276" y="114"/>
                  </a:lnTo>
                  <a:lnTo>
                    <a:pt x="80276" y="3708"/>
                  </a:lnTo>
                  <a:lnTo>
                    <a:pt x="83870" y="3708"/>
                  </a:lnTo>
                  <a:lnTo>
                    <a:pt x="83870" y="114"/>
                  </a:lnTo>
                  <a:close/>
                </a:path>
                <a:path w="149860" h="135255">
                  <a:moveTo>
                    <a:pt x="100266" y="114655"/>
                  </a:moveTo>
                  <a:lnTo>
                    <a:pt x="96659" y="114655"/>
                  </a:lnTo>
                  <a:lnTo>
                    <a:pt x="96659" y="118262"/>
                  </a:lnTo>
                  <a:lnTo>
                    <a:pt x="100266" y="118262"/>
                  </a:lnTo>
                  <a:lnTo>
                    <a:pt x="100266" y="114655"/>
                  </a:lnTo>
                  <a:close/>
                </a:path>
                <a:path w="149860" h="135255">
                  <a:moveTo>
                    <a:pt x="100266" y="98285"/>
                  </a:moveTo>
                  <a:lnTo>
                    <a:pt x="96659" y="98285"/>
                  </a:lnTo>
                  <a:lnTo>
                    <a:pt x="96659" y="101892"/>
                  </a:lnTo>
                  <a:lnTo>
                    <a:pt x="100266" y="101892"/>
                  </a:lnTo>
                  <a:lnTo>
                    <a:pt x="100266" y="98285"/>
                  </a:lnTo>
                  <a:close/>
                </a:path>
                <a:path w="149860" h="135255">
                  <a:moveTo>
                    <a:pt x="100266" y="81902"/>
                  </a:moveTo>
                  <a:lnTo>
                    <a:pt x="96659" y="81902"/>
                  </a:lnTo>
                  <a:lnTo>
                    <a:pt x="96659" y="85496"/>
                  </a:lnTo>
                  <a:lnTo>
                    <a:pt x="100266" y="85496"/>
                  </a:lnTo>
                  <a:lnTo>
                    <a:pt x="100266" y="81902"/>
                  </a:lnTo>
                  <a:close/>
                </a:path>
                <a:path w="149860" h="135255">
                  <a:moveTo>
                    <a:pt x="100266" y="65519"/>
                  </a:moveTo>
                  <a:lnTo>
                    <a:pt x="96659" y="65519"/>
                  </a:lnTo>
                  <a:lnTo>
                    <a:pt x="96659" y="69126"/>
                  </a:lnTo>
                  <a:lnTo>
                    <a:pt x="100266" y="69240"/>
                  </a:lnTo>
                  <a:lnTo>
                    <a:pt x="100266" y="65633"/>
                  </a:lnTo>
                  <a:close/>
                </a:path>
                <a:path w="149860" h="135255">
                  <a:moveTo>
                    <a:pt x="100266" y="49250"/>
                  </a:moveTo>
                  <a:lnTo>
                    <a:pt x="96659" y="49250"/>
                  </a:lnTo>
                  <a:lnTo>
                    <a:pt x="96659" y="52857"/>
                  </a:lnTo>
                  <a:lnTo>
                    <a:pt x="100266" y="52857"/>
                  </a:lnTo>
                  <a:lnTo>
                    <a:pt x="100266" y="49250"/>
                  </a:lnTo>
                  <a:close/>
                </a:path>
                <a:path w="149860" h="135255">
                  <a:moveTo>
                    <a:pt x="100266" y="32867"/>
                  </a:moveTo>
                  <a:lnTo>
                    <a:pt x="96659" y="32867"/>
                  </a:lnTo>
                  <a:lnTo>
                    <a:pt x="96659" y="36474"/>
                  </a:lnTo>
                  <a:lnTo>
                    <a:pt x="100266" y="36474"/>
                  </a:lnTo>
                  <a:lnTo>
                    <a:pt x="100266" y="32867"/>
                  </a:lnTo>
                  <a:close/>
                </a:path>
                <a:path w="149860" h="135255">
                  <a:moveTo>
                    <a:pt x="100266" y="16484"/>
                  </a:moveTo>
                  <a:lnTo>
                    <a:pt x="96659" y="16484"/>
                  </a:lnTo>
                  <a:lnTo>
                    <a:pt x="96659" y="20091"/>
                  </a:lnTo>
                  <a:lnTo>
                    <a:pt x="100266" y="20091"/>
                  </a:lnTo>
                  <a:lnTo>
                    <a:pt x="100266" y="16484"/>
                  </a:lnTo>
                  <a:close/>
                </a:path>
                <a:path w="149860" h="135255">
                  <a:moveTo>
                    <a:pt x="116636" y="98285"/>
                  </a:moveTo>
                  <a:lnTo>
                    <a:pt x="113030" y="98285"/>
                  </a:lnTo>
                  <a:lnTo>
                    <a:pt x="113030" y="101892"/>
                  </a:lnTo>
                  <a:lnTo>
                    <a:pt x="116636" y="101892"/>
                  </a:lnTo>
                  <a:lnTo>
                    <a:pt x="116636" y="98285"/>
                  </a:lnTo>
                  <a:close/>
                </a:path>
                <a:path w="149860" h="135255">
                  <a:moveTo>
                    <a:pt x="116636" y="81902"/>
                  </a:moveTo>
                  <a:lnTo>
                    <a:pt x="113030" y="81902"/>
                  </a:lnTo>
                  <a:lnTo>
                    <a:pt x="113030" y="85496"/>
                  </a:lnTo>
                  <a:lnTo>
                    <a:pt x="116636" y="85496"/>
                  </a:lnTo>
                  <a:lnTo>
                    <a:pt x="116636" y="81902"/>
                  </a:lnTo>
                  <a:close/>
                </a:path>
                <a:path w="149860" h="135255">
                  <a:moveTo>
                    <a:pt x="116636" y="65519"/>
                  </a:moveTo>
                  <a:lnTo>
                    <a:pt x="113030" y="65519"/>
                  </a:lnTo>
                  <a:lnTo>
                    <a:pt x="113030" y="69126"/>
                  </a:lnTo>
                  <a:lnTo>
                    <a:pt x="116636" y="69240"/>
                  </a:lnTo>
                  <a:lnTo>
                    <a:pt x="116636" y="65633"/>
                  </a:lnTo>
                  <a:close/>
                </a:path>
                <a:path w="149860" h="135255">
                  <a:moveTo>
                    <a:pt x="116636" y="49250"/>
                  </a:moveTo>
                  <a:lnTo>
                    <a:pt x="113030" y="49250"/>
                  </a:lnTo>
                  <a:lnTo>
                    <a:pt x="113030" y="52857"/>
                  </a:lnTo>
                  <a:lnTo>
                    <a:pt x="116636" y="52857"/>
                  </a:lnTo>
                  <a:lnTo>
                    <a:pt x="116636" y="49250"/>
                  </a:lnTo>
                  <a:close/>
                </a:path>
                <a:path w="149860" h="135255">
                  <a:moveTo>
                    <a:pt x="116636" y="32867"/>
                  </a:moveTo>
                  <a:lnTo>
                    <a:pt x="113030" y="32867"/>
                  </a:lnTo>
                  <a:lnTo>
                    <a:pt x="113030" y="36474"/>
                  </a:lnTo>
                  <a:lnTo>
                    <a:pt x="116636" y="36474"/>
                  </a:lnTo>
                  <a:lnTo>
                    <a:pt x="116636" y="32867"/>
                  </a:lnTo>
                  <a:close/>
                </a:path>
                <a:path w="149860" h="135255">
                  <a:moveTo>
                    <a:pt x="133019" y="81902"/>
                  </a:moveTo>
                  <a:lnTo>
                    <a:pt x="129425" y="81902"/>
                  </a:lnTo>
                  <a:lnTo>
                    <a:pt x="129425" y="85496"/>
                  </a:lnTo>
                  <a:lnTo>
                    <a:pt x="133019" y="85496"/>
                  </a:lnTo>
                  <a:lnTo>
                    <a:pt x="133019" y="81902"/>
                  </a:lnTo>
                  <a:close/>
                </a:path>
                <a:path w="149860" h="135255">
                  <a:moveTo>
                    <a:pt x="133019" y="65519"/>
                  </a:moveTo>
                  <a:lnTo>
                    <a:pt x="129425" y="65519"/>
                  </a:lnTo>
                  <a:lnTo>
                    <a:pt x="129425" y="69126"/>
                  </a:lnTo>
                  <a:lnTo>
                    <a:pt x="133019" y="69240"/>
                  </a:lnTo>
                  <a:lnTo>
                    <a:pt x="133019" y="65633"/>
                  </a:lnTo>
                  <a:close/>
                </a:path>
                <a:path w="149860" h="135255">
                  <a:moveTo>
                    <a:pt x="133019" y="49250"/>
                  </a:moveTo>
                  <a:lnTo>
                    <a:pt x="129425" y="49250"/>
                  </a:lnTo>
                  <a:lnTo>
                    <a:pt x="129425" y="52857"/>
                  </a:lnTo>
                  <a:lnTo>
                    <a:pt x="133019" y="52857"/>
                  </a:lnTo>
                  <a:lnTo>
                    <a:pt x="133019" y="49250"/>
                  </a:lnTo>
                  <a:close/>
                </a:path>
                <a:path w="149860" h="135255">
                  <a:moveTo>
                    <a:pt x="149402" y="65519"/>
                  </a:moveTo>
                  <a:lnTo>
                    <a:pt x="145796" y="65519"/>
                  </a:lnTo>
                  <a:lnTo>
                    <a:pt x="145796" y="69126"/>
                  </a:lnTo>
                  <a:lnTo>
                    <a:pt x="149402" y="69240"/>
                  </a:lnTo>
                  <a:lnTo>
                    <a:pt x="149402" y="656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19">
              <a:extLst>
                <a:ext uri="{FF2B5EF4-FFF2-40B4-BE49-F238E27FC236}">
                  <a16:creationId xmlns:a16="http://schemas.microsoft.com/office/drawing/2014/main" id="{B9C532DA-6919-5C62-5ED2-C99327516A1A}"/>
                </a:ext>
              </a:extLst>
            </p:cNvPr>
            <p:cNvSpPr/>
            <p:nvPr/>
          </p:nvSpPr>
          <p:spPr>
            <a:xfrm>
              <a:off x="3204222" y="2293689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156616" y="391528"/>
                  </a:moveTo>
                  <a:lnTo>
                    <a:pt x="78308" y="313232"/>
                  </a:lnTo>
                  <a:lnTo>
                    <a:pt x="0" y="391528"/>
                  </a:lnTo>
                  <a:lnTo>
                    <a:pt x="78308" y="469836"/>
                  </a:lnTo>
                  <a:lnTo>
                    <a:pt x="156616" y="391528"/>
                  </a:lnTo>
                  <a:close/>
                </a:path>
                <a:path w="469900" h="469900">
                  <a:moveTo>
                    <a:pt x="469836" y="78308"/>
                  </a:moveTo>
                  <a:lnTo>
                    <a:pt x="391528" y="0"/>
                  </a:lnTo>
                  <a:lnTo>
                    <a:pt x="313232" y="78308"/>
                  </a:lnTo>
                  <a:lnTo>
                    <a:pt x="391528" y="156616"/>
                  </a:lnTo>
                  <a:lnTo>
                    <a:pt x="469836" y="7830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20">
              <a:extLst>
                <a:ext uri="{FF2B5EF4-FFF2-40B4-BE49-F238E27FC236}">
                  <a16:creationId xmlns:a16="http://schemas.microsoft.com/office/drawing/2014/main" id="{198EE9F0-C650-1CD8-F9CE-EE6FC03BAB5C}"/>
                </a:ext>
              </a:extLst>
            </p:cNvPr>
            <p:cNvSpPr/>
            <p:nvPr/>
          </p:nvSpPr>
          <p:spPr>
            <a:xfrm>
              <a:off x="3523767" y="2304725"/>
              <a:ext cx="150495" cy="134620"/>
            </a:xfrm>
            <a:custGeom>
              <a:avLst/>
              <a:gdLst/>
              <a:ahLst/>
              <a:cxnLst/>
              <a:rect l="l" t="t" r="r" b="b"/>
              <a:pathLst>
                <a:path w="150495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50495" h="134619">
                  <a:moveTo>
                    <a:pt x="20078" y="81788"/>
                  </a:moveTo>
                  <a:lnTo>
                    <a:pt x="16471" y="81788"/>
                  </a:lnTo>
                  <a:lnTo>
                    <a:pt x="16383" y="85394"/>
                  </a:lnTo>
                  <a:lnTo>
                    <a:pt x="19977" y="85394"/>
                  </a:lnTo>
                  <a:lnTo>
                    <a:pt x="20078" y="81788"/>
                  </a:lnTo>
                  <a:close/>
                </a:path>
                <a:path w="150495" h="134619">
                  <a:moveTo>
                    <a:pt x="20078" y="65417"/>
                  </a:moveTo>
                  <a:lnTo>
                    <a:pt x="16471" y="65417"/>
                  </a:lnTo>
                  <a:lnTo>
                    <a:pt x="16383" y="69024"/>
                  </a:lnTo>
                  <a:lnTo>
                    <a:pt x="20066" y="69126"/>
                  </a:lnTo>
                  <a:lnTo>
                    <a:pt x="20078" y="65519"/>
                  </a:lnTo>
                  <a:close/>
                </a:path>
                <a:path w="150495" h="134619">
                  <a:moveTo>
                    <a:pt x="20078" y="49149"/>
                  </a:moveTo>
                  <a:lnTo>
                    <a:pt x="16471" y="49149"/>
                  </a:lnTo>
                  <a:lnTo>
                    <a:pt x="16459" y="52743"/>
                  </a:lnTo>
                  <a:lnTo>
                    <a:pt x="20066" y="52743"/>
                  </a:lnTo>
                  <a:lnTo>
                    <a:pt x="20078" y="49149"/>
                  </a:lnTo>
                  <a:close/>
                </a:path>
                <a:path w="150495" h="134619">
                  <a:moveTo>
                    <a:pt x="36449" y="98183"/>
                  </a:moveTo>
                  <a:lnTo>
                    <a:pt x="32854" y="98183"/>
                  </a:lnTo>
                  <a:lnTo>
                    <a:pt x="32854" y="101777"/>
                  </a:lnTo>
                  <a:lnTo>
                    <a:pt x="36449" y="101777"/>
                  </a:lnTo>
                  <a:lnTo>
                    <a:pt x="36449" y="98183"/>
                  </a:lnTo>
                  <a:close/>
                </a:path>
                <a:path w="150495" h="134619">
                  <a:moveTo>
                    <a:pt x="36449" y="81788"/>
                  </a:moveTo>
                  <a:lnTo>
                    <a:pt x="32854" y="81788"/>
                  </a:lnTo>
                  <a:lnTo>
                    <a:pt x="32854" y="85394"/>
                  </a:lnTo>
                  <a:lnTo>
                    <a:pt x="36449" y="85394"/>
                  </a:lnTo>
                  <a:lnTo>
                    <a:pt x="36449" y="81788"/>
                  </a:lnTo>
                  <a:close/>
                </a:path>
                <a:path w="150495" h="134619">
                  <a:moveTo>
                    <a:pt x="36449" y="65417"/>
                  </a:moveTo>
                  <a:lnTo>
                    <a:pt x="32854" y="65417"/>
                  </a:lnTo>
                  <a:lnTo>
                    <a:pt x="32854" y="69024"/>
                  </a:lnTo>
                  <a:lnTo>
                    <a:pt x="36449" y="69126"/>
                  </a:lnTo>
                  <a:lnTo>
                    <a:pt x="36449" y="65519"/>
                  </a:lnTo>
                  <a:close/>
                </a:path>
                <a:path w="150495" h="134619">
                  <a:moveTo>
                    <a:pt x="36449" y="49149"/>
                  </a:moveTo>
                  <a:lnTo>
                    <a:pt x="32854" y="49149"/>
                  </a:lnTo>
                  <a:lnTo>
                    <a:pt x="32854" y="52743"/>
                  </a:lnTo>
                  <a:lnTo>
                    <a:pt x="36449" y="52743"/>
                  </a:lnTo>
                  <a:lnTo>
                    <a:pt x="36449" y="49149"/>
                  </a:lnTo>
                  <a:close/>
                </a:path>
                <a:path w="150495" h="134619">
                  <a:moveTo>
                    <a:pt x="36449" y="32766"/>
                  </a:moveTo>
                  <a:lnTo>
                    <a:pt x="32854" y="32766"/>
                  </a:lnTo>
                  <a:lnTo>
                    <a:pt x="32854" y="36372"/>
                  </a:lnTo>
                  <a:lnTo>
                    <a:pt x="36449" y="36372"/>
                  </a:lnTo>
                  <a:lnTo>
                    <a:pt x="36449" y="32766"/>
                  </a:lnTo>
                  <a:close/>
                </a:path>
                <a:path w="150495" h="134619">
                  <a:moveTo>
                    <a:pt x="52844" y="114554"/>
                  </a:moveTo>
                  <a:lnTo>
                    <a:pt x="49237" y="114554"/>
                  </a:lnTo>
                  <a:lnTo>
                    <a:pt x="49237" y="118160"/>
                  </a:lnTo>
                  <a:lnTo>
                    <a:pt x="52844" y="118160"/>
                  </a:lnTo>
                  <a:lnTo>
                    <a:pt x="52844" y="114554"/>
                  </a:lnTo>
                  <a:close/>
                </a:path>
                <a:path w="150495" h="134619">
                  <a:moveTo>
                    <a:pt x="52844" y="98183"/>
                  </a:moveTo>
                  <a:lnTo>
                    <a:pt x="49237" y="98183"/>
                  </a:lnTo>
                  <a:lnTo>
                    <a:pt x="49237" y="101777"/>
                  </a:lnTo>
                  <a:lnTo>
                    <a:pt x="52844" y="101777"/>
                  </a:lnTo>
                  <a:lnTo>
                    <a:pt x="52844" y="98183"/>
                  </a:lnTo>
                  <a:close/>
                </a:path>
                <a:path w="150495" h="134619">
                  <a:moveTo>
                    <a:pt x="52844" y="81788"/>
                  </a:moveTo>
                  <a:lnTo>
                    <a:pt x="49237" y="81788"/>
                  </a:lnTo>
                  <a:lnTo>
                    <a:pt x="49237" y="85394"/>
                  </a:lnTo>
                  <a:lnTo>
                    <a:pt x="52844" y="85394"/>
                  </a:lnTo>
                  <a:lnTo>
                    <a:pt x="52844" y="81788"/>
                  </a:lnTo>
                  <a:close/>
                </a:path>
                <a:path w="150495" h="134619">
                  <a:moveTo>
                    <a:pt x="52844" y="65417"/>
                  </a:moveTo>
                  <a:lnTo>
                    <a:pt x="49237" y="65417"/>
                  </a:lnTo>
                  <a:lnTo>
                    <a:pt x="49237" y="69024"/>
                  </a:lnTo>
                  <a:lnTo>
                    <a:pt x="52844" y="69126"/>
                  </a:lnTo>
                  <a:lnTo>
                    <a:pt x="52844" y="65519"/>
                  </a:lnTo>
                  <a:close/>
                </a:path>
                <a:path w="150495" h="134619">
                  <a:moveTo>
                    <a:pt x="52844" y="49149"/>
                  </a:moveTo>
                  <a:lnTo>
                    <a:pt x="49237" y="49149"/>
                  </a:lnTo>
                  <a:lnTo>
                    <a:pt x="49237" y="52743"/>
                  </a:lnTo>
                  <a:lnTo>
                    <a:pt x="52844" y="52743"/>
                  </a:lnTo>
                  <a:lnTo>
                    <a:pt x="52844" y="49149"/>
                  </a:lnTo>
                  <a:close/>
                </a:path>
                <a:path w="150495" h="134619">
                  <a:moveTo>
                    <a:pt x="52844" y="32766"/>
                  </a:moveTo>
                  <a:lnTo>
                    <a:pt x="49237" y="32766"/>
                  </a:lnTo>
                  <a:lnTo>
                    <a:pt x="49237" y="36372"/>
                  </a:lnTo>
                  <a:lnTo>
                    <a:pt x="52844" y="36372"/>
                  </a:lnTo>
                  <a:lnTo>
                    <a:pt x="52844" y="32766"/>
                  </a:lnTo>
                  <a:close/>
                </a:path>
                <a:path w="150495" h="134619">
                  <a:moveTo>
                    <a:pt x="52844" y="16383"/>
                  </a:moveTo>
                  <a:lnTo>
                    <a:pt x="49237" y="16383"/>
                  </a:lnTo>
                  <a:lnTo>
                    <a:pt x="49237" y="19989"/>
                  </a:lnTo>
                  <a:lnTo>
                    <a:pt x="52844" y="19989"/>
                  </a:lnTo>
                  <a:lnTo>
                    <a:pt x="52844" y="16383"/>
                  </a:lnTo>
                  <a:close/>
                </a:path>
                <a:path w="150495" h="134619">
                  <a:moveTo>
                    <a:pt x="69215" y="130949"/>
                  </a:moveTo>
                  <a:lnTo>
                    <a:pt x="65608" y="130949"/>
                  </a:lnTo>
                  <a:lnTo>
                    <a:pt x="65608" y="134543"/>
                  </a:lnTo>
                  <a:lnTo>
                    <a:pt x="69215" y="134543"/>
                  </a:lnTo>
                  <a:lnTo>
                    <a:pt x="69215" y="130949"/>
                  </a:lnTo>
                  <a:close/>
                </a:path>
                <a:path w="150495" h="134619">
                  <a:moveTo>
                    <a:pt x="69215" y="114554"/>
                  </a:moveTo>
                  <a:lnTo>
                    <a:pt x="65608" y="114554"/>
                  </a:lnTo>
                  <a:lnTo>
                    <a:pt x="65608" y="118160"/>
                  </a:lnTo>
                  <a:lnTo>
                    <a:pt x="69215" y="118160"/>
                  </a:lnTo>
                  <a:lnTo>
                    <a:pt x="69215" y="114554"/>
                  </a:lnTo>
                  <a:close/>
                </a:path>
                <a:path w="150495" h="134619">
                  <a:moveTo>
                    <a:pt x="69215" y="98183"/>
                  </a:moveTo>
                  <a:lnTo>
                    <a:pt x="65608" y="98183"/>
                  </a:lnTo>
                  <a:lnTo>
                    <a:pt x="65608" y="101777"/>
                  </a:lnTo>
                  <a:lnTo>
                    <a:pt x="69215" y="101777"/>
                  </a:lnTo>
                  <a:lnTo>
                    <a:pt x="69215" y="98183"/>
                  </a:lnTo>
                  <a:close/>
                </a:path>
                <a:path w="150495" h="134619">
                  <a:moveTo>
                    <a:pt x="69215" y="81788"/>
                  </a:moveTo>
                  <a:lnTo>
                    <a:pt x="65608" y="81788"/>
                  </a:lnTo>
                  <a:lnTo>
                    <a:pt x="65608" y="85394"/>
                  </a:lnTo>
                  <a:lnTo>
                    <a:pt x="69215" y="85394"/>
                  </a:lnTo>
                  <a:lnTo>
                    <a:pt x="69215" y="81788"/>
                  </a:lnTo>
                  <a:close/>
                </a:path>
                <a:path w="150495" h="134619">
                  <a:moveTo>
                    <a:pt x="69215" y="65417"/>
                  </a:moveTo>
                  <a:lnTo>
                    <a:pt x="65608" y="65417"/>
                  </a:lnTo>
                  <a:lnTo>
                    <a:pt x="65608" y="69024"/>
                  </a:lnTo>
                  <a:lnTo>
                    <a:pt x="69215" y="69126"/>
                  </a:lnTo>
                  <a:lnTo>
                    <a:pt x="69215" y="65519"/>
                  </a:lnTo>
                  <a:close/>
                </a:path>
                <a:path w="150495" h="134619">
                  <a:moveTo>
                    <a:pt x="69215" y="49149"/>
                  </a:moveTo>
                  <a:lnTo>
                    <a:pt x="65608" y="49149"/>
                  </a:lnTo>
                  <a:lnTo>
                    <a:pt x="65608" y="52743"/>
                  </a:lnTo>
                  <a:lnTo>
                    <a:pt x="69215" y="52743"/>
                  </a:lnTo>
                  <a:lnTo>
                    <a:pt x="69215" y="49149"/>
                  </a:lnTo>
                  <a:close/>
                </a:path>
                <a:path w="150495" h="134619">
                  <a:moveTo>
                    <a:pt x="69215" y="32766"/>
                  </a:moveTo>
                  <a:lnTo>
                    <a:pt x="65608" y="32766"/>
                  </a:lnTo>
                  <a:lnTo>
                    <a:pt x="65608" y="36372"/>
                  </a:lnTo>
                  <a:lnTo>
                    <a:pt x="69215" y="36372"/>
                  </a:lnTo>
                  <a:lnTo>
                    <a:pt x="69215" y="32766"/>
                  </a:lnTo>
                  <a:close/>
                </a:path>
                <a:path w="150495" h="134619">
                  <a:moveTo>
                    <a:pt x="69215" y="16383"/>
                  </a:moveTo>
                  <a:lnTo>
                    <a:pt x="65608" y="16383"/>
                  </a:lnTo>
                  <a:lnTo>
                    <a:pt x="65608" y="19989"/>
                  </a:lnTo>
                  <a:lnTo>
                    <a:pt x="69215" y="19989"/>
                  </a:lnTo>
                  <a:lnTo>
                    <a:pt x="69215" y="16383"/>
                  </a:lnTo>
                  <a:close/>
                </a:path>
                <a:path w="150495" h="134619">
                  <a:moveTo>
                    <a:pt x="69215" y="0"/>
                  </a:moveTo>
                  <a:lnTo>
                    <a:pt x="65608" y="0"/>
                  </a:lnTo>
                  <a:lnTo>
                    <a:pt x="65608" y="3606"/>
                  </a:lnTo>
                  <a:lnTo>
                    <a:pt x="69215" y="3606"/>
                  </a:lnTo>
                  <a:lnTo>
                    <a:pt x="69215" y="0"/>
                  </a:lnTo>
                  <a:close/>
                </a:path>
                <a:path w="150495" h="134619">
                  <a:moveTo>
                    <a:pt x="85598" y="130949"/>
                  </a:moveTo>
                  <a:lnTo>
                    <a:pt x="82003" y="130949"/>
                  </a:lnTo>
                  <a:lnTo>
                    <a:pt x="82003" y="134543"/>
                  </a:lnTo>
                  <a:lnTo>
                    <a:pt x="83032" y="134543"/>
                  </a:lnTo>
                  <a:lnTo>
                    <a:pt x="85598" y="131965"/>
                  </a:lnTo>
                  <a:lnTo>
                    <a:pt x="85598" y="130949"/>
                  </a:lnTo>
                  <a:close/>
                </a:path>
                <a:path w="150495" h="134619">
                  <a:moveTo>
                    <a:pt x="85598" y="114554"/>
                  </a:moveTo>
                  <a:lnTo>
                    <a:pt x="82003" y="114554"/>
                  </a:lnTo>
                  <a:lnTo>
                    <a:pt x="82003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50495" h="134619">
                  <a:moveTo>
                    <a:pt x="85598" y="98183"/>
                  </a:moveTo>
                  <a:lnTo>
                    <a:pt x="82003" y="98183"/>
                  </a:lnTo>
                  <a:lnTo>
                    <a:pt x="82003" y="101777"/>
                  </a:lnTo>
                  <a:lnTo>
                    <a:pt x="85598" y="101777"/>
                  </a:lnTo>
                  <a:lnTo>
                    <a:pt x="85598" y="98183"/>
                  </a:lnTo>
                  <a:close/>
                </a:path>
                <a:path w="150495" h="134619">
                  <a:moveTo>
                    <a:pt x="85598" y="81788"/>
                  </a:moveTo>
                  <a:lnTo>
                    <a:pt x="82003" y="81788"/>
                  </a:lnTo>
                  <a:lnTo>
                    <a:pt x="82003" y="85394"/>
                  </a:lnTo>
                  <a:lnTo>
                    <a:pt x="85598" y="85394"/>
                  </a:lnTo>
                  <a:lnTo>
                    <a:pt x="85598" y="81788"/>
                  </a:lnTo>
                  <a:close/>
                </a:path>
                <a:path w="150495" h="134619">
                  <a:moveTo>
                    <a:pt x="85598" y="65417"/>
                  </a:moveTo>
                  <a:lnTo>
                    <a:pt x="82003" y="65417"/>
                  </a:lnTo>
                  <a:lnTo>
                    <a:pt x="82003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50495" h="134619">
                  <a:moveTo>
                    <a:pt x="85598" y="49149"/>
                  </a:moveTo>
                  <a:lnTo>
                    <a:pt x="82003" y="49149"/>
                  </a:lnTo>
                  <a:lnTo>
                    <a:pt x="82003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50495" h="134619">
                  <a:moveTo>
                    <a:pt x="85598" y="32766"/>
                  </a:moveTo>
                  <a:lnTo>
                    <a:pt x="82003" y="32766"/>
                  </a:lnTo>
                  <a:lnTo>
                    <a:pt x="82003" y="36372"/>
                  </a:lnTo>
                  <a:lnTo>
                    <a:pt x="85598" y="36372"/>
                  </a:lnTo>
                  <a:lnTo>
                    <a:pt x="85598" y="32766"/>
                  </a:lnTo>
                  <a:close/>
                </a:path>
                <a:path w="150495" h="134619">
                  <a:moveTo>
                    <a:pt x="85598" y="16383"/>
                  </a:moveTo>
                  <a:lnTo>
                    <a:pt x="82003" y="16383"/>
                  </a:lnTo>
                  <a:lnTo>
                    <a:pt x="82003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50495" h="134619">
                  <a:moveTo>
                    <a:pt x="85598" y="2578"/>
                  </a:moveTo>
                  <a:lnTo>
                    <a:pt x="83032" y="0"/>
                  </a:lnTo>
                  <a:lnTo>
                    <a:pt x="82003" y="0"/>
                  </a:lnTo>
                  <a:lnTo>
                    <a:pt x="82003" y="3606"/>
                  </a:lnTo>
                  <a:lnTo>
                    <a:pt x="85598" y="3606"/>
                  </a:lnTo>
                  <a:lnTo>
                    <a:pt x="85598" y="2578"/>
                  </a:lnTo>
                  <a:close/>
                </a:path>
                <a:path w="150495" h="134619">
                  <a:moveTo>
                    <a:pt x="101981" y="114554"/>
                  </a:moveTo>
                  <a:lnTo>
                    <a:pt x="98374" y="114554"/>
                  </a:lnTo>
                  <a:lnTo>
                    <a:pt x="98374" y="118160"/>
                  </a:lnTo>
                  <a:lnTo>
                    <a:pt x="99415" y="118160"/>
                  </a:lnTo>
                  <a:lnTo>
                    <a:pt x="101981" y="115595"/>
                  </a:lnTo>
                  <a:lnTo>
                    <a:pt x="101981" y="114554"/>
                  </a:lnTo>
                  <a:close/>
                </a:path>
                <a:path w="150495" h="134619">
                  <a:moveTo>
                    <a:pt x="101981" y="98183"/>
                  </a:moveTo>
                  <a:lnTo>
                    <a:pt x="98374" y="98183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83"/>
                  </a:lnTo>
                  <a:close/>
                </a:path>
                <a:path w="150495" h="134619">
                  <a:moveTo>
                    <a:pt x="101981" y="81788"/>
                  </a:moveTo>
                  <a:lnTo>
                    <a:pt x="98374" y="81788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788"/>
                  </a:lnTo>
                  <a:close/>
                </a:path>
                <a:path w="150495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50495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50495" h="134619">
                  <a:moveTo>
                    <a:pt x="101981" y="32766"/>
                  </a:moveTo>
                  <a:lnTo>
                    <a:pt x="98374" y="32766"/>
                  </a:lnTo>
                  <a:lnTo>
                    <a:pt x="98374" y="36372"/>
                  </a:lnTo>
                  <a:lnTo>
                    <a:pt x="101981" y="36372"/>
                  </a:lnTo>
                  <a:lnTo>
                    <a:pt x="101981" y="32766"/>
                  </a:lnTo>
                  <a:close/>
                </a:path>
                <a:path w="150495" h="134619">
                  <a:moveTo>
                    <a:pt x="101981" y="18948"/>
                  </a:moveTo>
                  <a:lnTo>
                    <a:pt x="99402" y="16383"/>
                  </a:lnTo>
                  <a:lnTo>
                    <a:pt x="98374" y="16383"/>
                  </a:lnTo>
                  <a:lnTo>
                    <a:pt x="98374" y="19989"/>
                  </a:lnTo>
                  <a:lnTo>
                    <a:pt x="101981" y="19989"/>
                  </a:lnTo>
                  <a:lnTo>
                    <a:pt x="101981" y="18948"/>
                  </a:lnTo>
                  <a:close/>
                </a:path>
                <a:path w="150495" h="134619">
                  <a:moveTo>
                    <a:pt x="118364" y="98183"/>
                  </a:moveTo>
                  <a:lnTo>
                    <a:pt x="114769" y="98183"/>
                  </a:lnTo>
                  <a:lnTo>
                    <a:pt x="114769" y="101777"/>
                  </a:lnTo>
                  <a:lnTo>
                    <a:pt x="115785" y="101777"/>
                  </a:lnTo>
                  <a:lnTo>
                    <a:pt x="118364" y="99212"/>
                  </a:lnTo>
                  <a:lnTo>
                    <a:pt x="118364" y="98183"/>
                  </a:lnTo>
                  <a:close/>
                </a:path>
                <a:path w="150495" h="134619">
                  <a:moveTo>
                    <a:pt x="118364" y="81788"/>
                  </a:moveTo>
                  <a:lnTo>
                    <a:pt x="114769" y="81788"/>
                  </a:lnTo>
                  <a:lnTo>
                    <a:pt x="114769" y="85394"/>
                  </a:lnTo>
                  <a:lnTo>
                    <a:pt x="118364" y="85394"/>
                  </a:lnTo>
                  <a:lnTo>
                    <a:pt x="118364" y="81788"/>
                  </a:lnTo>
                  <a:close/>
                </a:path>
                <a:path w="150495" h="134619">
                  <a:moveTo>
                    <a:pt x="118364" y="65417"/>
                  </a:moveTo>
                  <a:lnTo>
                    <a:pt x="114769" y="65417"/>
                  </a:lnTo>
                  <a:lnTo>
                    <a:pt x="114769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50495" h="134619">
                  <a:moveTo>
                    <a:pt x="118364" y="49149"/>
                  </a:moveTo>
                  <a:lnTo>
                    <a:pt x="114769" y="49149"/>
                  </a:lnTo>
                  <a:lnTo>
                    <a:pt x="114769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50495" h="134619">
                  <a:moveTo>
                    <a:pt x="118364" y="35344"/>
                  </a:moveTo>
                  <a:lnTo>
                    <a:pt x="115798" y="32766"/>
                  </a:lnTo>
                  <a:lnTo>
                    <a:pt x="114769" y="32766"/>
                  </a:lnTo>
                  <a:lnTo>
                    <a:pt x="114769" y="36372"/>
                  </a:lnTo>
                  <a:lnTo>
                    <a:pt x="118364" y="36372"/>
                  </a:lnTo>
                  <a:lnTo>
                    <a:pt x="118364" y="35344"/>
                  </a:lnTo>
                  <a:close/>
                </a:path>
                <a:path w="150495" h="134619">
                  <a:moveTo>
                    <a:pt x="134747" y="81788"/>
                  </a:moveTo>
                  <a:lnTo>
                    <a:pt x="131140" y="81788"/>
                  </a:lnTo>
                  <a:lnTo>
                    <a:pt x="131140" y="85394"/>
                  </a:lnTo>
                  <a:lnTo>
                    <a:pt x="132181" y="85394"/>
                  </a:lnTo>
                  <a:lnTo>
                    <a:pt x="134747" y="82829"/>
                  </a:lnTo>
                  <a:lnTo>
                    <a:pt x="134747" y="81788"/>
                  </a:lnTo>
                  <a:close/>
                </a:path>
                <a:path w="150495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  <a:path w="150495" h="134619">
                  <a:moveTo>
                    <a:pt x="134747" y="51714"/>
                  </a:moveTo>
                  <a:lnTo>
                    <a:pt x="132181" y="49149"/>
                  </a:lnTo>
                  <a:lnTo>
                    <a:pt x="131140" y="49149"/>
                  </a:lnTo>
                  <a:lnTo>
                    <a:pt x="131140" y="52743"/>
                  </a:lnTo>
                  <a:lnTo>
                    <a:pt x="134747" y="52743"/>
                  </a:lnTo>
                  <a:lnTo>
                    <a:pt x="134747" y="51714"/>
                  </a:lnTo>
                  <a:close/>
                </a:path>
                <a:path w="150495" h="134619">
                  <a:moveTo>
                    <a:pt x="150304" y="67271"/>
                  </a:moveTo>
                  <a:lnTo>
                    <a:pt x="148551" y="65519"/>
                  </a:lnTo>
                  <a:lnTo>
                    <a:pt x="147523" y="65417"/>
                  </a:lnTo>
                  <a:lnTo>
                    <a:pt x="147523" y="69024"/>
                  </a:lnTo>
                  <a:lnTo>
                    <a:pt x="148450" y="69126"/>
                  </a:lnTo>
                  <a:lnTo>
                    <a:pt x="150304" y="672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21">
              <a:extLst>
                <a:ext uri="{FF2B5EF4-FFF2-40B4-BE49-F238E27FC236}">
                  <a16:creationId xmlns:a16="http://schemas.microsoft.com/office/drawing/2014/main" id="{6EDDA7C0-C666-5F3E-C149-DAE9243C6C2A}"/>
                </a:ext>
              </a:extLst>
            </p:cNvPr>
            <p:cNvSpPr/>
            <p:nvPr/>
          </p:nvSpPr>
          <p:spPr>
            <a:xfrm>
              <a:off x="2706966" y="1667249"/>
              <a:ext cx="1045844" cy="1018540"/>
            </a:xfrm>
            <a:custGeom>
              <a:avLst/>
              <a:gdLst/>
              <a:ahLst/>
              <a:cxnLst/>
              <a:rect l="l" t="t" r="r" b="b"/>
              <a:pathLst>
                <a:path w="1045845" h="1018539">
                  <a:moveTo>
                    <a:pt x="156616" y="939660"/>
                  </a:moveTo>
                  <a:lnTo>
                    <a:pt x="78308" y="861364"/>
                  </a:lnTo>
                  <a:lnTo>
                    <a:pt x="0" y="939660"/>
                  </a:lnTo>
                  <a:lnTo>
                    <a:pt x="78308" y="1017968"/>
                  </a:lnTo>
                  <a:lnTo>
                    <a:pt x="156616" y="939660"/>
                  </a:lnTo>
                  <a:close/>
                </a:path>
                <a:path w="1045845" h="1018539">
                  <a:moveTo>
                    <a:pt x="391541" y="704748"/>
                  </a:moveTo>
                  <a:lnTo>
                    <a:pt x="313220" y="626440"/>
                  </a:lnTo>
                  <a:lnTo>
                    <a:pt x="234924" y="704748"/>
                  </a:lnTo>
                  <a:lnTo>
                    <a:pt x="313220" y="783056"/>
                  </a:lnTo>
                  <a:lnTo>
                    <a:pt x="391541" y="704748"/>
                  </a:lnTo>
                  <a:close/>
                </a:path>
                <a:path w="1045845" h="1018539">
                  <a:moveTo>
                    <a:pt x="653872" y="78308"/>
                  </a:moveTo>
                  <a:lnTo>
                    <a:pt x="575564" y="0"/>
                  </a:lnTo>
                  <a:lnTo>
                    <a:pt x="497268" y="78308"/>
                  </a:lnTo>
                  <a:lnTo>
                    <a:pt x="575564" y="156603"/>
                  </a:lnTo>
                  <a:lnTo>
                    <a:pt x="653872" y="78308"/>
                  </a:lnTo>
                  <a:close/>
                </a:path>
                <a:path w="1045845" h="1018539">
                  <a:moveTo>
                    <a:pt x="888784" y="313207"/>
                  </a:moveTo>
                  <a:lnTo>
                    <a:pt x="810488" y="234911"/>
                  </a:lnTo>
                  <a:lnTo>
                    <a:pt x="732180" y="156603"/>
                  </a:lnTo>
                  <a:lnTo>
                    <a:pt x="653884" y="234911"/>
                  </a:lnTo>
                  <a:lnTo>
                    <a:pt x="732180" y="313220"/>
                  </a:lnTo>
                  <a:lnTo>
                    <a:pt x="810488" y="391528"/>
                  </a:lnTo>
                  <a:lnTo>
                    <a:pt x="888784" y="313207"/>
                  </a:lnTo>
                  <a:close/>
                </a:path>
                <a:path w="1045845" h="1018539">
                  <a:moveTo>
                    <a:pt x="1045400" y="626440"/>
                  </a:moveTo>
                  <a:lnTo>
                    <a:pt x="967092" y="548132"/>
                  </a:lnTo>
                  <a:lnTo>
                    <a:pt x="888796" y="626440"/>
                  </a:lnTo>
                  <a:lnTo>
                    <a:pt x="967092" y="704748"/>
                  </a:lnTo>
                  <a:lnTo>
                    <a:pt x="1045400" y="626440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22">
              <a:extLst>
                <a:ext uri="{FF2B5EF4-FFF2-40B4-BE49-F238E27FC236}">
                  <a16:creationId xmlns:a16="http://schemas.microsoft.com/office/drawing/2014/main" id="{9C0EBDB7-6650-64A9-13C2-E9E3A4BA32B6}"/>
                </a:ext>
              </a:extLst>
            </p:cNvPr>
            <p:cNvSpPr/>
            <p:nvPr/>
          </p:nvSpPr>
          <p:spPr>
            <a:xfrm>
              <a:off x="3452469" y="1913197"/>
              <a:ext cx="135255" cy="134620"/>
            </a:xfrm>
            <a:custGeom>
              <a:avLst/>
              <a:gdLst/>
              <a:ahLst/>
              <a:cxnLst/>
              <a:rect l="l" t="t" r="r" b="b"/>
              <a:pathLst>
                <a:path w="135254" h="134619">
                  <a:moveTo>
                    <a:pt x="3594" y="81800"/>
                  </a:moveTo>
                  <a:lnTo>
                    <a:pt x="1219" y="81800"/>
                  </a:lnTo>
                  <a:lnTo>
                    <a:pt x="3594" y="84175"/>
                  </a:lnTo>
                  <a:lnTo>
                    <a:pt x="3594" y="81800"/>
                  </a:lnTo>
                  <a:close/>
                </a:path>
                <a:path w="135254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35254" h="134619">
                  <a:moveTo>
                    <a:pt x="3683" y="50266"/>
                  </a:moveTo>
                  <a:lnTo>
                    <a:pt x="1193" y="52743"/>
                  </a:lnTo>
                  <a:lnTo>
                    <a:pt x="3683" y="52743"/>
                  </a:lnTo>
                  <a:lnTo>
                    <a:pt x="3683" y="50266"/>
                  </a:lnTo>
                  <a:close/>
                </a:path>
                <a:path w="135254" h="134619">
                  <a:moveTo>
                    <a:pt x="19989" y="98171"/>
                  </a:moveTo>
                  <a:lnTo>
                    <a:pt x="17589" y="98171"/>
                  </a:lnTo>
                  <a:lnTo>
                    <a:pt x="19989" y="100558"/>
                  </a:lnTo>
                  <a:lnTo>
                    <a:pt x="19989" y="98171"/>
                  </a:lnTo>
                  <a:close/>
                </a:path>
                <a:path w="135254" h="134619">
                  <a:moveTo>
                    <a:pt x="19989" y="81800"/>
                  </a:moveTo>
                  <a:lnTo>
                    <a:pt x="16383" y="81800"/>
                  </a:lnTo>
                  <a:lnTo>
                    <a:pt x="16383" y="85394"/>
                  </a:lnTo>
                  <a:lnTo>
                    <a:pt x="19989" y="85394"/>
                  </a:lnTo>
                  <a:lnTo>
                    <a:pt x="19989" y="81800"/>
                  </a:lnTo>
                  <a:close/>
                </a:path>
                <a:path w="135254" h="134619">
                  <a:moveTo>
                    <a:pt x="20053" y="65519"/>
                  </a:moveTo>
                  <a:lnTo>
                    <a:pt x="16383" y="65417"/>
                  </a:lnTo>
                  <a:lnTo>
                    <a:pt x="16383" y="69024"/>
                  </a:lnTo>
                  <a:lnTo>
                    <a:pt x="20053" y="69126"/>
                  </a:lnTo>
                  <a:lnTo>
                    <a:pt x="20053" y="65519"/>
                  </a:lnTo>
                  <a:close/>
                </a:path>
                <a:path w="135254" h="134619">
                  <a:moveTo>
                    <a:pt x="20053" y="49149"/>
                  </a:moveTo>
                  <a:lnTo>
                    <a:pt x="16459" y="49149"/>
                  </a:lnTo>
                  <a:lnTo>
                    <a:pt x="16459" y="52743"/>
                  </a:lnTo>
                  <a:lnTo>
                    <a:pt x="20053" y="52743"/>
                  </a:lnTo>
                  <a:lnTo>
                    <a:pt x="20053" y="49149"/>
                  </a:lnTo>
                  <a:close/>
                </a:path>
                <a:path w="135254" h="134619">
                  <a:moveTo>
                    <a:pt x="20053" y="33896"/>
                  </a:moveTo>
                  <a:lnTo>
                    <a:pt x="17589" y="36360"/>
                  </a:lnTo>
                  <a:lnTo>
                    <a:pt x="20053" y="36360"/>
                  </a:lnTo>
                  <a:lnTo>
                    <a:pt x="20053" y="33896"/>
                  </a:lnTo>
                  <a:close/>
                </a:path>
                <a:path w="135254" h="134619">
                  <a:moveTo>
                    <a:pt x="36360" y="114554"/>
                  </a:moveTo>
                  <a:lnTo>
                    <a:pt x="33972" y="114554"/>
                  </a:lnTo>
                  <a:lnTo>
                    <a:pt x="36360" y="116941"/>
                  </a:lnTo>
                  <a:lnTo>
                    <a:pt x="36360" y="114554"/>
                  </a:lnTo>
                  <a:close/>
                </a:path>
                <a:path w="135254" h="134619">
                  <a:moveTo>
                    <a:pt x="36360" y="98171"/>
                  </a:moveTo>
                  <a:lnTo>
                    <a:pt x="32753" y="98171"/>
                  </a:lnTo>
                  <a:lnTo>
                    <a:pt x="32753" y="101777"/>
                  </a:lnTo>
                  <a:lnTo>
                    <a:pt x="36360" y="101777"/>
                  </a:lnTo>
                  <a:lnTo>
                    <a:pt x="36360" y="98171"/>
                  </a:lnTo>
                  <a:close/>
                </a:path>
                <a:path w="135254" h="134619">
                  <a:moveTo>
                    <a:pt x="36360" y="81800"/>
                  </a:moveTo>
                  <a:lnTo>
                    <a:pt x="32753" y="81800"/>
                  </a:lnTo>
                  <a:lnTo>
                    <a:pt x="32753" y="85394"/>
                  </a:lnTo>
                  <a:lnTo>
                    <a:pt x="36360" y="85394"/>
                  </a:lnTo>
                  <a:lnTo>
                    <a:pt x="36360" y="81800"/>
                  </a:lnTo>
                  <a:close/>
                </a:path>
                <a:path w="135254" h="134619">
                  <a:moveTo>
                    <a:pt x="36436" y="65519"/>
                  </a:moveTo>
                  <a:lnTo>
                    <a:pt x="32753" y="65417"/>
                  </a:lnTo>
                  <a:lnTo>
                    <a:pt x="32753" y="69024"/>
                  </a:lnTo>
                  <a:lnTo>
                    <a:pt x="36436" y="69126"/>
                  </a:lnTo>
                  <a:lnTo>
                    <a:pt x="36436" y="65519"/>
                  </a:lnTo>
                  <a:close/>
                </a:path>
                <a:path w="135254" h="134619">
                  <a:moveTo>
                    <a:pt x="36436" y="49149"/>
                  </a:moveTo>
                  <a:lnTo>
                    <a:pt x="32829" y="49149"/>
                  </a:lnTo>
                  <a:lnTo>
                    <a:pt x="32829" y="52743"/>
                  </a:lnTo>
                  <a:lnTo>
                    <a:pt x="36436" y="52743"/>
                  </a:lnTo>
                  <a:lnTo>
                    <a:pt x="36436" y="49149"/>
                  </a:lnTo>
                  <a:close/>
                </a:path>
                <a:path w="135254" h="134619">
                  <a:moveTo>
                    <a:pt x="36436" y="32753"/>
                  </a:moveTo>
                  <a:lnTo>
                    <a:pt x="32829" y="32753"/>
                  </a:lnTo>
                  <a:lnTo>
                    <a:pt x="32829" y="36360"/>
                  </a:lnTo>
                  <a:lnTo>
                    <a:pt x="36436" y="36360"/>
                  </a:lnTo>
                  <a:lnTo>
                    <a:pt x="36436" y="32753"/>
                  </a:lnTo>
                  <a:close/>
                </a:path>
                <a:path w="135254" h="134619">
                  <a:moveTo>
                    <a:pt x="36436" y="17513"/>
                  </a:moveTo>
                  <a:lnTo>
                    <a:pt x="33959" y="19989"/>
                  </a:lnTo>
                  <a:lnTo>
                    <a:pt x="36436" y="19989"/>
                  </a:lnTo>
                  <a:lnTo>
                    <a:pt x="36436" y="17513"/>
                  </a:lnTo>
                  <a:close/>
                </a:path>
                <a:path w="135254" h="134619">
                  <a:moveTo>
                    <a:pt x="52743" y="130949"/>
                  </a:moveTo>
                  <a:lnTo>
                    <a:pt x="50368" y="130949"/>
                  </a:lnTo>
                  <a:lnTo>
                    <a:pt x="52743" y="133324"/>
                  </a:lnTo>
                  <a:lnTo>
                    <a:pt x="52743" y="130949"/>
                  </a:lnTo>
                  <a:close/>
                </a:path>
                <a:path w="135254" h="134619">
                  <a:moveTo>
                    <a:pt x="52743" y="114554"/>
                  </a:moveTo>
                  <a:lnTo>
                    <a:pt x="49149" y="114554"/>
                  </a:lnTo>
                  <a:lnTo>
                    <a:pt x="49149" y="118160"/>
                  </a:lnTo>
                  <a:lnTo>
                    <a:pt x="52743" y="118160"/>
                  </a:lnTo>
                  <a:lnTo>
                    <a:pt x="52743" y="114554"/>
                  </a:lnTo>
                  <a:close/>
                </a:path>
                <a:path w="135254" h="134619">
                  <a:moveTo>
                    <a:pt x="52743" y="98171"/>
                  </a:moveTo>
                  <a:lnTo>
                    <a:pt x="49149" y="98171"/>
                  </a:lnTo>
                  <a:lnTo>
                    <a:pt x="49149" y="101777"/>
                  </a:lnTo>
                  <a:lnTo>
                    <a:pt x="52743" y="101777"/>
                  </a:lnTo>
                  <a:lnTo>
                    <a:pt x="52743" y="98171"/>
                  </a:lnTo>
                  <a:close/>
                </a:path>
                <a:path w="135254" h="134619">
                  <a:moveTo>
                    <a:pt x="52743" y="81800"/>
                  </a:moveTo>
                  <a:lnTo>
                    <a:pt x="49149" y="81800"/>
                  </a:lnTo>
                  <a:lnTo>
                    <a:pt x="49149" y="85394"/>
                  </a:lnTo>
                  <a:lnTo>
                    <a:pt x="52743" y="85394"/>
                  </a:lnTo>
                  <a:lnTo>
                    <a:pt x="52743" y="81800"/>
                  </a:lnTo>
                  <a:close/>
                </a:path>
                <a:path w="135254" h="134619">
                  <a:moveTo>
                    <a:pt x="52819" y="65519"/>
                  </a:moveTo>
                  <a:lnTo>
                    <a:pt x="49149" y="65417"/>
                  </a:lnTo>
                  <a:lnTo>
                    <a:pt x="49149" y="69024"/>
                  </a:lnTo>
                  <a:lnTo>
                    <a:pt x="52819" y="69126"/>
                  </a:lnTo>
                  <a:lnTo>
                    <a:pt x="52819" y="65519"/>
                  </a:lnTo>
                  <a:close/>
                </a:path>
                <a:path w="135254" h="134619">
                  <a:moveTo>
                    <a:pt x="52819" y="49149"/>
                  </a:moveTo>
                  <a:lnTo>
                    <a:pt x="49212" y="49149"/>
                  </a:lnTo>
                  <a:lnTo>
                    <a:pt x="49212" y="52743"/>
                  </a:lnTo>
                  <a:lnTo>
                    <a:pt x="52819" y="52743"/>
                  </a:lnTo>
                  <a:lnTo>
                    <a:pt x="52819" y="49149"/>
                  </a:lnTo>
                  <a:close/>
                </a:path>
                <a:path w="135254" h="134619">
                  <a:moveTo>
                    <a:pt x="52819" y="32753"/>
                  </a:moveTo>
                  <a:lnTo>
                    <a:pt x="49212" y="32753"/>
                  </a:lnTo>
                  <a:lnTo>
                    <a:pt x="49212" y="36360"/>
                  </a:lnTo>
                  <a:lnTo>
                    <a:pt x="52819" y="36360"/>
                  </a:lnTo>
                  <a:lnTo>
                    <a:pt x="52819" y="32753"/>
                  </a:lnTo>
                  <a:close/>
                </a:path>
                <a:path w="135254" h="134619">
                  <a:moveTo>
                    <a:pt x="52819" y="16383"/>
                  </a:moveTo>
                  <a:lnTo>
                    <a:pt x="49212" y="16383"/>
                  </a:lnTo>
                  <a:lnTo>
                    <a:pt x="49212" y="19989"/>
                  </a:lnTo>
                  <a:lnTo>
                    <a:pt x="52819" y="19989"/>
                  </a:lnTo>
                  <a:lnTo>
                    <a:pt x="52819" y="16383"/>
                  </a:lnTo>
                  <a:close/>
                </a:path>
                <a:path w="135254" h="134619">
                  <a:moveTo>
                    <a:pt x="52819" y="1130"/>
                  </a:moveTo>
                  <a:lnTo>
                    <a:pt x="50355" y="3594"/>
                  </a:lnTo>
                  <a:lnTo>
                    <a:pt x="52819" y="3594"/>
                  </a:lnTo>
                  <a:lnTo>
                    <a:pt x="52819" y="1130"/>
                  </a:lnTo>
                  <a:close/>
                </a:path>
                <a:path w="135254" h="134619">
                  <a:moveTo>
                    <a:pt x="69215" y="130949"/>
                  </a:moveTo>
                  <a:lnTo>
                    <a:pt x="65620" y="130949"/>
                  </a:lnTo>
                  <a:lnTo>
                    <a:pt x="65519" y="134543"/>
                  </a:lnTo>
                  <a:lnTo>
                    <a:pt x="69126" y="134543"/>
                  </a:lnTo>
                  <a:lnTo>
                    <a:pt x="69215" y="130949"/>
                  </a:lnTo>
                  <a:close/>
                </a:path>
                <a:path w="135254" h="134619">
                  <a:moveTo>
                    <a:pt x="69215" y="114554"/>
                  </a:moveTo>
                  <a:lnTo>
                    <a:pt x="65620" y="114554"/>
                  </a:lnTo>
                  <a:lnTo>
                    <a:pt x="65519" y="118160"/>
                  </a:lnTo>
                  <a:lnTo>
                    <a:pt x="69126" y="118160"/>
                  </a:lnTo>
                  <a:lnTo>
                    <a:pt x="69215" y="114554"/>
                  </a:lnTo>
                  <a:close/>
                </a:path>
                <a:path w="135254" h="134619">
                  <a:moveTo>
                    <a:pt x="69215" y="98171"/>
                  </a:moveTo>
                  <a:lnTo>
                    <a:pt x="65620" y="98171"/>
                  </a:lnTo>
                  <a:lnTo>
                    <a:pt x="65519" y="101777"/>
                  </a:lnTo>
                  <a:lnTo>
                    <a:pt x="69126" y="101777"/>
                  </a:lnTo>
                  <a:lnTo>
                    <a:pt x="69215" y="98171"/>
                  </a:lnTo>
                  <a:close/>
                </a:path>
                <a:path w="135254" h="134619">
                  <a:moveTo>
                    <a:pt x="69215" y="81800"/>
                  </a:moveTo>
                  <a:lnTo>
                    <a:pt x="65620" y="81800"/>
                  </a:lnTo>
                  <a:lnTo>
                    <a:pt x="65519" y="85394"/>
                  </a:lnTo>
                  <a:lnTo>
                    <a:pt x="69126" y="85394"/>
                  </a:lnTo>
                  <a:lnTo>
                    <a:pt x="69215" y="81800"/>
                  </a:lnTo>
                  <a:close/>
                </a:path>
                <a:path w="135254" h="134619">
                  <a:moveTo>
                    <a:pt x="69215" y="65417"/>
                  </a:moveTo>
                  <a:lnTo>
                    <a:pt x="65620" y="65417"/>
                  </a:lnTo>
                  <a:lnTo>
                    <a:pt x="65519" y="69024"/>
                  </a:lnTo>
                  <a:lnTo>
                    <a:pt x="69202" y="69126"/>
                  </a:lnTo>
                  <a:lnTo>
                    <a:pt x="69215" y="65519"/>
                  </a:lnTo>
                  <a:close/>
                </a:path>
                <a:path w="135254" h="134619">
                  <a:moveTo>
                    <a:pt x="69215" y="49149"/>
                  </a:moveTo>
                  <a:lnTo>
                    <a:pt x="65620" y="49149"/>
                  </a:lnTo>
                  <a:lnTo>
                    <a:pt x="65595" y="52743"/>
                  </a:lnTo>
                  <a:lnTo>
                    <a:pt x="69202" y="52743"/>
                  </a:lnTo>
                  <a:lnTo>
                    <a:pt x="69215" y="49149"/>
                  </a:lnTo>
                  <a:close/>
                </a:path>
                <a:path w="135254" h="134619">
                  <a:moveTo>
                    <a:pt x="69215" y="32753"/>
                  </a:moveTo>
                  <a:lnTo>
                    <a:pt x="65620" y="32753"/>
                  </a:lnTo>
                  <a:lnTo>
                    <a:pt x="65595" y="36360"/>
                  </a:lnTo>
                  <a:lnTo>
                    <a:pt x="69202" y="36360"/>
                  </a:lnTo>
                  <a:lnTo>
                    <a:pt x="69215" y="32753"/>
                  </a:lnTo>
                  <a:close/>
                </a:path>
                <a:path w="135254" h="134619">
                  <a:moveTo>
                    <a:pt x="69215" y="16383"/>
                  </a:moveTo>
                  <a:lnTo>
                    <a:pt x="65620" y="16383"/>
                  </a:lnTo>
                  <a:lnTo>
                    <a:pt x="65595" y="19989"/>
                  </a:lnTo>
                  <a:lnTo>
                    <a:pt x="69202" y="19989"/>
                  </a:lnTo>
                  <a:lnTo>
                    <a:pt x="69215" y="16383"/>
                  </a:lnTo>
                  <a:close/>
                </a:path>
                <a:path w="135254" h="134619">
                  <a:moveTo>
                    <a:pt x="69215" y="0"/>
                  </a:moveTo>
                  <a:lnTo>
                    <a:pt x="65620" y="0"/>
                  </a:lnTo>
                  <a:lnTo>
                    <a:pt x="65595" y="3594"/>
                  </a:lnTo>
                  <a:lnTo>
                    <a:pt x="69202" y="3594"/>
                  </a:lnTo>
                  <a:lnTo>
                    <a:pt x="69215" y="0"/>
                  </a:lnTo>
                  <a:close/>
                </a:path>
                <a:path w="135254" h="134619">
                  <a:moveTo>
                    <a:pt x="85598" y="114554"/>
                  </a:moveTo>
                  <a:lnTo>
                    <a:pt x="81991" y="114554"/>
                  </a:lnTo>
                  <a:lnTo>
                    <a:pt x="81991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35254" h="134619">
                  <a:moveTo>
                    <a:pt x="85598" y="98171"/>
                  </a:moveTo>
                  <a:lnTo>
                    <a:pt x="81991" y="98171"/>
                  </a:lnTo>
                  <a:lnTo>
                    <a:pt x="81991" y="101777"/>
                  </a:lnTo>
                  <a:lnTo>
                    <a:pt x="85598" y="101777"/>
                  </a:lnTo>
                  <a:lnTo>
                    <a:pt x="85598" y="98171"/>
                  </a:lnTo>
                  <a:close/>
                </a:path>
                <a:path w="135254" h="134619">
                  <a:moveTo>
                    <a:pt x="85598" y="81800"/>
                  </a:moveTo>
                  <a:lnTo>
                    <a:pt x="81991" y="81800"/>
                  </a:lnTo>
                  <a:lnTo>
                    <a:pt x="81991" y="85394"/>
                  </a:lnTo>
                  <a:lnTo>
                    <a:pt x="85598" y="85394"/>
                  </a:lnTo>
                  <a:lnTo>
                    <a:pt x="85598" y="81800"/>
                  </a:lnTo>
                  <a:close/>
                </a:path>
                <a:path w="135254" h="134619">
                  <a:moveTo>
                    <a:pt x="85598" y="65417"/>
                  </a:moveTo>
                  <a:lnTo>
                    <a:pt x="81991" y="65417"/>
                  </a:lnTo>
                  <a:lnTo>
                    <a:pt x="81991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35254" h="134619">
                  <a:moveTo>
                    <a:pt x="85598" y="49149"/>
                  </a:moveTo>
                  <a:lnTo>
                    <a:pt x="81991" y="49149"/>
                  </a:lnTo>
                  <a:lnTo>
                    <a:pt x="81991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35254" h="134619">
                  <a:moveTo>
                    <a:pt x="85598" y="32753"/>
                  </a:moveTo>
                  <a:lnTo>
                    <a:pt x="81991" y="32753"/>
                  </a:lnTo>
                  <a:lnTo>
                    <a:pt x="81991" y="36360"/>
                  </a:lnTo>
                  <a:lnTo>
                    <a:pt x="85598" y="36360"/>
                  </a:lnTo>
                  <a:lnTo>
                    <a:pt x="85598" y="32753"/>
                  </a:lnTo>
                  <a:close/>
                </a:path>
                <a:path w="135254" h="134619">
                  <a:moveTo>
                    <a:pt x="85598" y="16383"/>
                  </a:moveTo>
                  <a:lnTo>
                    <a:pt x="81991" y="16383"/>
                  </a:lnTo>
                  <a:lnTo>
                    <a:pt x="81991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35254" h="134619">
                  <a:moveTo>
                    <a:pt x="101981" y="98171"/>
                  </a:moveTo>
                  <a:lnTo>
                    <a:pt x="98374" y="98171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71"/>
                  </a:lnTo>
                  <a:close/>
                </a:path>
                <a:path w="135254" h="134619">
                  <a:moveTo>
                    <a:pt x="101981" y="81800"/>
                  </a:moveTo>
                  <a:lnTo>
                    <a:pt x="98374" y="81800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800"/>
                  </a:lnTo>
                  <a:close/>
                </a:path>
                <a:path w="135254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35254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35254" h="134619">
                  <a:moveTo>
                    <a:pt x="101981" y="32753"/>
                  </a:moveTo>
                  <a:lnTo>
                    <a:pt x="98374" y="32753"/>
                  </a:lnTo>
                  <a:lnTo>
                    <a:pt x="98374" y="36360"/>
                  </a:lnTo>
                  <a:lnTo>
                    <a:pt x="101981" y="36360"/>
                  </a:lnTo>
                  <a:lnTo>
                    <a:pt x="101981" y="32753"/>
                  </a:lnTo>
                  <a:close/>
                </a:path>
                <a:path w="135254" h="134619">
                  <a:moveTo>
                    <a:pt x="118364" y="81800"/>
                  </a:moveTo>
                  <a:lnTo>
                    <a:pt x="114757" y="81800"/>
                  </a:lnTo>
                  <a:lnTo>
                    <a:pt x="114757" y="85394"/>
                  </a:lnTo>
                  <a:lnTo>
                    <a:pt x="118364" y="85394"/>
                  </a:lnTo>
                  <a:lnTo>
                    <a:pt x="118364" y="81800"/>
                  </a:lnTo>
                  <a:close/>
                </a:path>
                <a:path w="135254" h="134619">
                  <a:moveTo>
                    <a:pt x="118364" y="65417"/>
                  </a:moveTo>
                  <a:lnTo>
                    <a:pt x="114757" y="65417"/>
                  </a:lnTo>
                  <a:lnTo>
                    <a:pt x="114757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35254" h="134619">
                  <a:moveTo>
                    <a:pt x="118364" y="49149"/>
                  </a:moveTo>
                  <a:lnTo>
                    <a:pt x="114757" y="49149"/>
                  </a:lnTo>
                  <a:lnTo>
                    <a:pt x="114757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35254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23">
              <a:extLst>
                <a:ext uri="{FF2B5EF4-FFF2-40B4-BE49-F238E27FC236}">
                  <a16:creationId xmlns:a16="http://schemas.microsoft.com/office/drawing/2014/main" id="{C3FBAD76-D376-248D-C81A-7DAE0787A80C}"/>
                </a:ext>
              </a:extLst>
            </p:cNvPr>
            <p:cNvSpPr/>
            <p:nvPr/>
          </p:nvSpPr>
          <p:spPr>
            <a:xfrm>
              <a:off x="3439147" y="2137085"/>
              <a:ext cx="391795" cy="391795"/>
            </a:xfrm>
            <a:custGeom>
              <a:avLst/>
              <a:gdLst/>
              <a:ahLst/>
              <a:cxnLst/>
              <a:rect l="l" t="t" r="r" b="b"/>
              <a:pathLst>
                <a:path w="391795" h="391794">
                  <a:moveTo>
                    <a:pt x="156616" y="313220"/>
                  </a:moveTo>
                  <a:lnTo>
                    <a:pt x="78295" y="234911"/>
                  </a:lnTo>
                  <a:lnTo>
                    <a:pt x="0" y="313220"/>
                  </a:lnTo>
                  <a:lnTo>
                    <a:pt x="78295" y="391515"/>
                  </a:lnTo>
                  <a:lnTo>
                    <a:pt x="156616" y="313220"/>
                  </a:lnTo>
                  <a:close/>
                </a:path>
                <a:path w="391795" h="391794">
                  <a:moveTo>
                    <a:pt x="391528" y="78295"/>
                  </a:moveTo>
                  <a:lnTo>
                    <a:pt x="313220" y="0"/>
                  </a:lnTo>
                  <a:lnTo>
                    <a:pt x="234924" y="78295"/>
                  </a:lnTo>
                  <a:lnTo>
                    <a:pt x="313220" y="156603"/>
                  </a:lnTo>
                  <a:lnTo>
                    <a:pt x="391528" y="78295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108">
            <a:extLst>
              <a:ext uri="{FF2B5EF4-FFF2-40B4-BE49-F238E27FC236}">
                <a16:creationId xmlns:a16="http://schemas.microsoft.com/office/drawing/2014/main" id="{24BF310B-DB1B-A577-7D92-788B64FDAC7A}"/>
              </a:ext>
            </a:extLst>
          </p:cNvPr>
          <p:cNvGrpSpPr/>
          <p:nvPr userDrawn="1"/>
        </p:nvGrpSpPr>
        <p:grpSpPr>
          <a:xfrm flipH="1">
            <a:off x="10720347" y="2831182"/>
            <a:ext cx="1107336" cy="1010233"/>
            <a:chOff x="2628671" y="1667237"/>
            <a:chExt cx="1202055" cy="1096645"/>
          </a:xfrm>
        </p:grpSpPr>
        <p:sp>
          <p:nvSpPr>
            <p:cNvPr id="24" name="object 109">
              <a:extLst>
                <a:ext uri="{FF2B5EF4-FFF2-40B4-BE49-F238E27FC236}">
                  <a16:creationId xmlns:a16="http://schemas.microsoft.com/office/drawing/2014/main" id="{F36D44AA-33CF-4BF9-51CC-1296D0B2084E}"/>
                </a:ext>
              </a:extLst>
            </p:cNvPr>
            <p:cNvSpPr/>
            <p:nvPr/>
          </p:nvSpPr>
          <p:spPr>
            <a:xfrm>
              <a:off x="2706985" y="1745543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1F2A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10">
              <a:extLst>
                <a:ext uri="{FF2B5EF4-FFF2-40B4-BE49-F238E27FC236}">
                  <a16:creationId xmlns:a16="http://schemas.microsoft.com/office/drawing/2014/main" id="{DB78F8F2-0EB4-9ED0-74DF-738D1CE6993C}"/>
                </a:ext>
              </a:extLst>
            </p:cNvPr>
            <p:cNvSpPr/>
            <p:nvPr/>
          </p:nvSpPr>
          <p:spPr>
            <a:xfrm>
              <a:off x="2628679" y="166723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EB63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11">
              <a:extLst>
                <a:ext uri="{FF2B5EF4-FFF2-40B4-BE49-F238E27FC236}">
                  <a16:creationId xmlns:a16="http://schemas.microsoft.com/office/drawing/2014/main" id="{7064B112-B6F8-3BCC-88EF-D86774497FA4}"/>
                </a:ext>
              </a:extLst>
            </p:cNvPr>
            <p:cNvSpPr/>
            <p:nvPr/>
          </p:nvSpPr>
          <p:spPr>
            <a:xfrm>
              <a:off x="2785287" y="1823852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313207" y="234911"/>
                  </a:moveTo>
                  <a:lnTo>
                    <a:pt x="234911" y="156616"/>
                  </a:lnTo>
                  <a:lnTo>
                    <a:pt x="182702" y="208826"/>
                  </a:lnTo>
                  <a:lnTo>
                    <a:pt x="234899" y="156603"/>
                  </a:lnTo>
                  <a:lnTo>
                    <a:pt x="156603" y="78308"/>
                  </a:lnTo>
                  <a:lnTo>
                    <a:pt x="78295" y="0"/>
                  </a:lnTo>
                  <a:lnTo>
                    <a:pt x="0" y="78308"/>
                  </a:lnTo>
                  <a:lnTo>
                    <a:pt x="78295" y="156616"/>
                  </a:lnTo>
                  <a:lnTo>
                    <a:pt x="156603" y="234924"/>
                  </a:lnTo>
                  <a:lnTo>
                    <a:pt x="234911" y="313232"/>
                  </a:lnTo>
                  <a:lnTo>
                    <a:pt x="313207" y="234911"/>
                  </a:lnTo>
                  <a:close/>
                </a:path>
                <a:path w="469900" h="469900">
                  <a:moveTo>
                    <a:pt x="469823" y="391528"/>
                  </a:moveTo>
                  <a:lnTo>
                    <a:pt x="391515" y="313232"/>
                  </a:lnTo>
                  <a:lnTo>
                    <a:pt x="313220" y="391528"/>
                  </a:lnTo>
                  <a:lnTo>
                    <a:pt x="391515" y="469836"/>
                  </a:lnTo>
                  <a:lnTo>
                    <a:pt x="469823" y="39152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12">
              <a:extLst>
                <a:ext uri="{FF2B5EF4-FFF2-40B4-BE49-F238E27FC236}">
                  <a16:creationId xmlns:a16="http://schemas.microsoft.com/office/drawing/2014/main" id="{ECC8E4CD-6536-4CE9-7359-85639D2624F5}"/>
                </a:ext>
              </a:extLst>
            </p:cNvPr>
            <p:cNvSpPr/>
            <p:nvPr/>
          </p:nvSpPr>
          <p:spPr>
            <a:xfrm>
              <a:off x="2946095" y="1984114"/>
              <a:ext cx="152400" cy="153035"/>
            </a:xfrm>
            <a:custGeom>
              <a:avLst/>
              <a:gdLst/>
              <a:ahLst/>
              <a:cxnLst/>
              <a:rect l="l" t="t" r="r" b="b"/>
              <a:pathLst>
                <a:path w="152400" h="153035">
                  <a:moveTo>
                    <a:pt x="3225" y="67233"/>
                  </a:moveTo>
                  <a:lnTo>
                    <a:pt x="0" y="70446"/>
                  </a:lnTo>
                  <a:lnTo>
                    <a:pt x="3225" y="70446"/>
                  </a:lnTo>
                  <a:lnTo>
                    <a:pt x="3225" y="67233"/>
                  </a:lnTo>
                  <a:close/>
                </a:path>
                <a:path w="152400" h="153035">
                  <a:moveTo>
                    <a:pt x="3238" y="80518"/>
                  </a:moveTo>
                  <a:lnTo>
                    <a:pt x="1663" y="80518"/>
                  </a:lnTo>
                  <a:lnTo>
                    <a:pt x="3238" y="82105"/>
                  </a:lnTo>
                  <a:lnTo>
                    <a:pt x="3238" y="80518"/>
                  </a:lnTo>
                  <a:close/>
                </a:path>
                <a:path w="152400" h="153035">
                  <a:moveTo>
                    <a:pt x="13296" y="57150"/>
                  </a:moveTo>
                  <a:lnTo>
                    <a:pt x="10058" y="60388"/>
                  </a:lnTo>
                  <a:lnTo>
                    <a:pt x="13296" y="60388"/>
                  </a:lnTo>
                  <a:lnTo>
                    <a:pt x="13296" y="57150"/>
                  </a:lnTo>
                  <a:close/>
                </a:path>
                <a:path w="152400" h="153035">
                  <a:moveTo>
                    <a:pt x="13309" y="90576"/>
                  </a:moveTo>
                  <a:lnTo>
                    <a:pt x="11722" y="90576"/>
                  </a:lnTo>
                  <a:lnTo>
                    <a:pt x="13309" y="92163"/>
                  </a:lnTo>
                  <a:lnTo>
                    <a:pt x="13309" y="90576"/>
                  </a:lnTo>
                  <a:close/>
                </a:path>
                <a:path w="152400" h="153035">
                  <a:moveTo>
                    <a:pt x="13309" y="70485"/>
                  </a:moveTo>
                  <a:lnTo>
                    <a:pt x="3263" y="70485"/>
                  </a:lnTo>
                  <a:lnTo>
                    <a:pt x="3263" y="80530"/>
                  </a:lnTo>
                  <a:lnTo>
                    <a:pt x="13309" y="80530"/>
                  </a:lnTo>
                  <a:lnTo>
                    <a:pt x="13309" y="70485"/>
                  </a:lnTo>
                  <a:close/>
                </a:path>
                <a:path w="152400" h="153035">
                  <a:moveTo>
                    <a:pt x="23342" y="100622"/>
                  </a:moveTo>
                  <a:lnTo>
                    <a:pt x="21767" y="100622"/>
                  </a:lnTo>
                  <a:lnTo>
                    <a:pt x="23342" y="102209"/>
                  </a:lnTo>
                  <a:lnTo>
                    <a:pt x="23342" y="100622"/>
                  </a:lnTo>
                  <a:close/>
                </a:path>
                <a:path w="152400" h="153035">
                  <a:moveTo>
                    <a:pt x="23355" y="60401"/>
                  </a:moveTo>
                  <a:lnTo>
                    <a:pt x="13309" y="60401"/>
                  </a:lnTo>
                  <a:lnTo>
                    <a:pt x="13309" y="70459"/>
                  </a:lnTo>
                  <a:lnTo>
                    <a:pt x="23355" y="70459"/>
                  </a:lnTo>
                  <a:lnTo>
                    <a:pt x="23355" y="60401"/>
                  </a:lnTo>
                  <a:close/>
                </a:path>
                <a:path w="152400" h="153035">
                  <a:moveTo>
                    <a:pt x="23368" y="47078"/>
                  </a:moveTo>
                  <a:lnTo>
                    <a:pt x="20129" y="50317"/>
                  </a:lnTo>
                  <a:lnTo>
                    <a:pt x="23368" y="50317"/>
                  </a:lnTo>
                  <a:lnTo>
                    <a:pt x="23368" y="47078"/>
                  </a:lnTo>
                  <a:close/>
                </a:path>
                <a:path w="152400" h="153035">
                  <a:moveTo>
                    <a:pt x="33413" y="110680"/>
                  </a:moveTo>
                  <a:lnTo>
                    <a:pt x="31826" y="110680"/>
                  </a:lnTo>
                  <a:lnTo>
                    <a:pt x="33413" y="112268"/>
                  </a:lnTo>
                  <a:lnTo>
                    <a:pt x="33413" y="110680"/>
                  </a:lnTo>
                  <a:close/>
                </a:path>
                <a:path w="152400" h="153035">
                  <a:moveTo>
                    <a:pt x="33439" y="50330"/>
                  </a:moveTo>
                  <a:lnTo>
                    <a:pt x="23380" y="50330"/>
                  </a:lnTo>
                  <a:lnTo>
                    <a:pt x="23380" y="60375"/>
                  </a:lnTo>
                  <a:lnTo>
                    <a:pt x="33439" y="60375"/>
                  </a:lnTo>
                  <a:lnTo>
                    <a:pt x="33439" y="50330"/>
                  </a:lnTo>
                  <a:close/>
                </a:path>
                <a:path w="152400" h="153035">
                  <a:moveTo>
                    <a:pt x="43446" y="100609"/>
                  </a:moveTo>
                  <a:lnTo>
                    <a:pt x="33401" y="100609"/>
                  </a:lnTo>
                  <a:lnTo>
                    <a:pt x="33401" y="90576"/>
                  </a:lnTo>
                  <a:lnTo>
                    <a:pt x="23355" y="90576"/>
                  </a:lnTo>
                  <a:lnTo>
                    <a:pt x="23355" y="80530"/>
                  </a:lnTo>
                  <a:lnTo>
                    <a:pt x="13309" y="80530"/>
                  </a:lnTo>
                  <a:lnTo>
                    <a:pt x="13309" y="90576"/>
                  </a:lnTo>
                  <a:lnTo>
                    <a:pt x="23342" y="90576"/>
                  </a:lnTo>
                  <a:lnTo>
                    <a:pt x="23342" y="100622"/>
                  </a:lnTo>
                  <a:lnTo>
                    <a:pt x="33388" y="100622"/>
                  </a:lnTo>
                  <a:lnTo>
                    <a:pt x="33388" y="110667"/>
                  </a:lnTo>
                  <a:lnTo>
                    <a:pt x="43446" y="110667"/>
                  </a:lnTo>
                  <a:lnTo>
                    <a:pt x="43446" y="100609"/>
                  </a:lnTo>
                  <a:close/>
                </a:path>
                <a:path w="152400" h="153035">
                  <a:moveTo>
                    <a:pt x="43459" y="80505"/>
                  </a:moveTo>
                  <a:lnTo>
                    <a:pt x="33426" y="80505"/>
                  </a:lnTo>
                  <a:lnTo>
                    <a:pt x="33426" y="70472"/>
                  </a:lnTo>
                  <a:lnTo>
                    <a:pt x="23368" y="70472"/>
                  </a:lnTo>
                  <a:lnTo>
                    <a:pt x="23368" y="80518"/>
                  </a:lnTo>
                  <a:lnTo>
                    <a:pt x="33413" y="80518"/>
                  </a:lnTo>
                  <a:lnTo>
                    <a:pt x="33413" y="90563"/>
                  </a:lnTo>
                  <a:lnTo>
                    <a:pt x="43459" y="90563"/>
                  </a:lnTo>
                  <a:lnTo>
                    <a:pt x="43459" y="80505"/>
                  </a:lnTo>
                  <a:close/>
                </a:path>
                <a:path w="152400" h="153035">
                  <a:moveTo>
                    <a:pt x="43484" y="26962"/>
                  </a:moveTo>
                  <a:lnTo>
                    <a:pt x="40259" y="30187"/>
                  </a:lnTo>
                  <a:lnTo>
                    <a:pt x="43484" y="30187"/>
                  </a:lnTo>
                  <a:lnTo>
                    <a:pt x="43484" y="26962"/>
                  </a:lnTo>
                  <a:close/>
                </a:path>
                <a:path w="152400" h="153035">
                  <a:moveTo>
                    <a:pt x="43497" y="40259"/>
                  </a:moveTo>
                  <a:lnTo>
                    <a:pt x="33451" y="40259"/>
                  </a:lnTo>
                  <a:lnTo>
                    <a:pt x="33451" y="50317"/>
                  </a:lnTo>
                  <a:lnTo>
                    <a:pt x="43497" y="50317"/>
                  </a:lnTo>
                  <a:lnTo>
                    <a:pt x="43497" y="40259"/>
                  </a:lnTo>
                  <a:close/>
                </a:path>
                <a:path w="152400" h="153035">
                  <a:moveTo>
                    <a:pt x="53517" y="90563"/>
                  </a:moveTo>
                  <a:lnTo>
                    <a:pt x="43472" y="90563"/>
                  </a:lnTo>
                  <a:lnTo>
                    <a:pt x="43472" y="100622"/>
                  </a:lnTo>
                  <a:lnTo>
                    <a:pt x="53517" y="100622"/>
                  </a:lnTo>
                  <a:lnTo>
                    <a:pt x="53517" y="90563"/>
                  </a:lnTo>
                  <a:close/>
                </a:path>
                <a:path w="152400" h="153035">
                  <a:moveTo>
                    <a:pt x="53543" y="70434"/>
                  </a:moveTo>
                  <a:lnTo>
                    <a:pt x="43497" y="70434"/>
                  </a:lnTo>
                  <a:lnTo>
                    <a:pt x="43497" y="60388"/>
                  </a:lnTo>
                  <a:lnTo>
                    <a:pt x="33439" y="60388"/>
                  </a:lnTo>
                  <a:lnTo>
                    <a:pt x="33439" y="70434"/>
                  </a:lnTo>
                  <a:lnTo>
                    <a:pt x="43484" y="70434"/>
                  </a:lnTo>
                  <a:lnTo>
                    <a:pt x="43484" y="80479"/>
                  </a:lnTo>
                  <a:lnTo>
                    <a:pt x="53543" y="80479"/>
                  </a:lnTo>
                  <a:lnTo>
                    <a:pt x="53543" y="70434"/>
                  </a:lnTo>
                  <a:close/>
                </a:path>
                <a:path w="152400" h="153035">
                  <a:moveTo>
                    <a:pt x="53555" y="16891"/>
                  </a:moveTo>
                  <a:lnTo>
                    <a:pt x="50304" y="20142"/>
                  </a:lnTo>
                  <a:lnTo>
                    <a:pt x="53555" y="20142"/>
                  </a:lnTo>
                  <a:lnTo>
                    <a:pt x="53555" y="16891"/>
                  </a:lnTo>
                  <a:close/>
                </a:path>
                <a:path w="152400" h="153035">
                  <a:moveTo>
                    <a:pt x="63563" y="120751"/>
                  </a:moveTo>
                  <a:lnTo>
                    <a:pt x="53530" y="120751"/>
                  </a:lnTo>
                  <a:lnTo>
                    <a:pt x="53530" y="110705"/>
                  </a:lnTo>
                  <a:lnTo>
                    <a:pt x="43472" y="110705"/>
                  </a:lnTo>
                  <a:lnTo>
                    <a:pt x="43472" y="120738"/>
                  </a:lnTo>
                  <a:lnTo>
                    <a:pt x="41884" y="120738"/>
                  </a:lnTo>
                  <a:lnTo>
                    <a:pt x="43472" y="122326"/>
                  </a:lnTo>
                  <a:lnTo>
                    <a:pt x="43472" y="120764"/>
                  </a:lnTo>
                  <a:lnTo>
                    <a:pt x="53517" y="120764"/>
                  </a:lnTo>
                  <a:lnTo>
                    <a:pt x="53517" y="130797"/>
                  </a:lnTo>
                  <a:lnTo>
                    <a:pt x="51930" y="130797"/>
                  </a:lnTo>
                  <a:lnTo>
                    <a:pt x="53530" y="132384"/>
                  </a:lnTo>
                  <a:lnTo>
                    <a:pt x="53530" y="130797"/>
                  </a:lnTo>
                  <a:lnTo>
                    <a:pt x="63563" y="130797"/>
                  </a:lnTo>
                  <a:lnTo>
                    <a:pt x="63563" y="120751"/>
                  </a:lnTo>
                  <a:close/>
                </a:path>
                <a:path w="152400" h="153035">
                  <a:moveTo>
                    <a:pt x="63588" y="100634"/>
                  </a:moveTo>
                  <a:lnTo>
                    <a:pt x="53530" y="100634"/>
                  </a:lnTo>
                  <a:lnTo>
                    <a:pt x="53530" y="110680"/>
                  </a:lnTo>
                  <a:lnTo>
                    <a:pt x="63588" y="110680"/>
                  </a:lnTo>
                  <a:lnTo>
                    <a:pt x="63588" y="100634"/>
                  </a:lnTo>
                  <a:close/>
                </a:path>
                <a:path w="152400" h="153035">
                  <a:moveTo>
                    <a:pt x="63601" y="80492"/>
                  </a:moveTo>
                  <a:lnTo>
                    <a:pt x="53543" y="80492"/>
                  </a:lnTo>
                  <a:lnTo>
                    <a:pt x="53543" y="90538"/>
                  </a:lnTo>
                  <a:lnTo>
                    <a:pt x="63601" y="90538"/>
                  </a:lnTo>
                  <a:lnTo>
                    <a:pt x="63601" y="80492"/>
                  </a:lnTo>
                  <a:close/>
                </a:path>
                <a:path w="152400" h="153035">
                  <a:moveTo>
                    <a:pt x="63601" y="60363"/>
                  </a:moveTo>
                  <a:lnTo>
                    <a:pt x="53555" y="60363"/>
                  </a:lnTo>
                  <a:lnTo>
                    <a:pt x="53555" y="70421"/>
                  </a:lnTo>
                  <a:lnTo>
                    <a:pt x="63601" y="70421"/>
                  </a:lnTo>
                  <a:lnTo>
                    <a:pt x="63601" y="60363"/>
                  </a:lnTo>
                  <a:close/>
                </a:path>
                <a:path w="152400" h="153035">
                  <a:moveTo>
                    <a:pt x="63614" y="20142"/>
                  </a:moveTo>
                  <a:lnTo>
                    <a:pt x="53555" y="20142"/>
                  </a:lnTo>
                  <a:lnTo>
                    <a:pt x="53555" y="30200"/>
                  </a:lnTo>
                  <a:lnTo>
                    <a:pt x="63614" y="30200"/>
                  </a:lnTo>
                  <a:lnTo>
                    <a:pt x="63614" y="20142"/>
                  </a:lnTo>
                  <a:close/>
                </a:path>
                <a:path w="152400" h="153035">
                  <a:moveTo>
                    <a:pt x="63627" y="6819"/>
                  </a:moveTo>
                  <a:lnTo>
                    <a:pt x="60388" y="10058"/>
                  </a:lnTo>
                  <a:lnTo>
                    <a:pt x="63627" y="10058"/>
                  </a:lnTo>
                  <a:lnTo>
                    <a:pt x="63627" y="6819"/>
                  </a:lnTo>
                  <a:close/>
                </a:path>
                <a:path w="152400" h="153035">
                  <a:moveTo>
                    <a:pt x="73634" y="110680"/>
                  </a:moveTo>
                  <a:lnTo>
                    <a:pt x="63588" y="110680"/>
                  </a:lnTo>
                  <a:lnTo>
                    <a:pt x="63588" y="120738"/>
                  </a:lnTo>
                  <a:lnTo>
                    <a:pt x="73634" y="120738"/>
                  </a:lnTo>
                  <a:lnTo>
                    <a:pt x="73634" y="110680"/>
                  </a:lnTo>
                  <a:close/>
                </a:path>
                <a:path w="152400" h="153035">
                  <a:moveTo>
                    <a:pt x="73660" y="90551"/>
                  </a:moveTo>
                  <a:lnTo>
                    <a:pt x="63614" y="90551"/>
                  </a:lnTo>
                  <a:lnTo>
                    <a:pt x="63614" y="100609"/>
                  </a:lnTo>
                  <a:lnTo>
                    <a:pt x="73660" y="100609"/>
                  </a:lnTo>
                  <a:lnTo>
                    <a:pt x="73660" y="90551"/>
                  </a:lnTo>
                  <a:close/>
                </a:path>
                <a:path w="152400" h="153035">
                  <a:moveTo>
                    <a:pt x="73685" y="150964"/>
                  </a:moveTo>
                  <a:lnTo>
                    <a:pt x="72097" y="150964"/>
                  </a:lnTo>
                  <a:lnTo>
                    <a:pt x="73685" y="152565"/>
                  </a:lnTo>
                  <a:lnTo>
                    <a:pt x="73685" y="150964"/>
                  </a:lnTo>
                  <a:close/>
                </a:path>
                <a:path w="152400" h="153035">
                  <a:moveTo>
                    <a:pt x="73685" y="10071"/>
                  </a:moveTo>
                  <a:lnTo>
                    <a:pt x="63639" y="10071"/>
                  </a:lnTo>
                  <a:lnTo>
                    <a:pt x="63639" y="20116"/>
                  </a:lnTo>
                  <a:lnTo>
                    <a:pt x="73685" y="20116"/>
                  </a:lnTo>
                  <a:lnTo>
                    <a:pt x="73685" y="10071"/>
                  </a:lnTo>
                  <a:close/>
                </a:path>
                <a:path w="152400" h="153035">
                  <a:moveTo>
                    <a:pt x="83693" y="60363"/>
                  </a:moveTo>
                  <a:lnTo>
                    <a:pt x="73660" y="60363"/>
                  </a:lnTo>
                  <a:lnTo>
                    <a:pt x="73660" y="50317"/>
                  </a:lnTo>
                  <a:lnTo>
                    <a:pt x="63614" y="50317"/>
                  </a:lnTo>
                  <a:lnTo>
                    <a:pt x="63614" y="40271"/>
                  </a:lnTo>
                  <a:lnTo>
                    <a:pt x="53568" y="40271"/>
                  </a:lnTo>
                  <a:lnTo>
                    <a:pt x="53568" y="30226"/>
                  </a:lnTo>
                  <a:lnTo>
                    <a:pt x="43510" y="30226"/>
                  </a:lnTo>
                  <a:lnTo>
                    <a:pt x="43510" y="40284"/>
                  </a:lnTo>
                  <a:lnTo>
                    <a:pt x="53555" y="40284"/>
                  </a:lnTo>
                  <a:lnTo>
                    <a:pt x="53555" y="50317"/>
                  </a:lnTo>
                  <a:lnTo>
                    <a:pt x="63601" y="50317"/>
                  </a:lnTo>
                  <a:lnTo>
                    <a:pt x="63601" y="60363"/>
                  </a:lnTo>
                  <a:lnTo>
                    <a:pt x="73647" y="60363"/>
                  </a:lnTo>
                  <a:lnTo>
                    <a:pt x="73647" y="70408"/>
                  </a:lnTo>
                  <a:lnTo>
                    <a:pt x="83693" y="70408"/>
                  </a:lnTo>
                  <a:lnTo>
                    <a:pt x="83693" y="60363"/>
                  </a:lnTo>
                  <a:close/>
                </a:path>
                <a:path w="152400" h="153035">
                  <a:moveTo>
                    <a:pt x="83718" y="100609"/>
                  </a:moveTo>
                  <a:lnTo>
                    <a:pt x="73672" y="100609"/>
                  </a:lnTo>
                  <a:lnTo>
                    <a:pt x="73672" y="110667"/>
                  </a:lnTo>
                  <a:lnTo>
                    <a:pt x="83718" y="110667"/>
                  </a:lnTo>
                  <a:lnTo>
                    <a:pt x="83718" y="100609"/>
                  </a:lnTo>
                  <a:close/>
                </a:path>
                <a:path w="152400" h="153035">
                  <a:moveTo>
                    <a:pt x="83718" y="80492"/>
                  </a:moveTo>
                  <a:lnTo>
                    <a:pt x="73672" y="80492"/>
                  </a:lnTo>
                  <a:lnTo>
                    <a:pt x="73672" y="90538"/>
                  </a:lnTo>
                  <a:lnTo>
                    <a:pt x="83718" y="90538"/>
                  </a:lnTo>
                  <a:lnTo>
                    <a:pt x="83718" y="80492"/>
                  </a:lnTo>
                  <a:close/>
                </a:path>
                <a:path w="152400" h="153035">
                  <a:moveTo>
                    <a:pt x="83718" y="40246"/>
                  </a:moveTo>
                  <a:lnTo>
                    <a:pt x="73672" y="40246"/>
                  </a:lnTo>
                  <a:lnTo>
                    <a:pt x="73672" y="30200"/>
                  </a:lnTo>
                  <a:lnTo>
                    <a:pt x="63627" y="30200"/>
                  </a:lnTo>
                  <a:lnTo>
                    <a:pt x="63627" y="40259"/>
                  </a:lnTo>
                  <a:lnTo>
                    <a:pt x="73672" y="40259"/>
                  </a:lnTo>
                  <a:lnTo>
                    <a:pt x="73672" y="50304"/>
                  </a:lnTo>
                  <a:lnTo>
                    <a:pt x="83718" y="50304"/>
                  </a:lnTo>
                  <a:lnTo>
                    <a:pt x="83718" y="40246"/>
                  </a:lnTo>
                  <a:close/>
                </a:path>
                <a:path w="152400" h="153035">
                  <a:moveTo>
                    <a:pt x="83743" y="140919"/>
                  </a:moveTo>
                  <a:lnTo>
                    <a:pt x="73698" y="140919"/>
                  </a:lnTo>
                  <a:lnTo>
                    <a:pt x="73698" y="130873"/>
                  </a:lnTo>
                  <a:lnTo>
                    <a:pt x="63639" y="130873"/>
                  </a:lnTo>
                  <a:lnTo>
                    <a:pt x="63639" y="140906"/>
                  </a:lnTo>
                  <a:lnTo>
                    <a:pt x="62052" y="140906"/>
                  </a:lnTo>
                  <a:lnTo>
                    <a:pt x="63639" y="142506"/>
                  </a:lnTo>
                  <a:lnTo>
                    <a:pt x="63639" y="140919"/>
                  </a:lnTo>
                  <a:lnTo>
                    <a:pt x="73685" y="140919"/>
                  </a:lnTo>
                  <a:lnTo>
                    <a:pt x="73685" y="150964"/>
                  </a:lnTo>
                  <a:lnTo>
                    <a:pt x="76098" y="150964"/>
                  </a:lnTo>
                  <a:lnTo>
                    <a:pt x="83743" y="143319"/>
                  </a:lnTo>
                  <a:lnTo>
                    <a:pt x="83743" y="140919"/>
                  </a:lnTo>
                  <a:close/>
                </a:path>
                <a:path w="152400" h="153035">
                  <a:moveTo>
                    <a:pt x="83756" y="120802"/>
                  </a:moveTo>
                  <a:lnTo>
                    <a:pt x="73698" y="120802"/>
                  </a:lnTo>
                  <a:lnTo>
                    <a:pt x="73698" y="130848"/>
                  </a:lnTo>
                  <a:lnTo>
                    <a:pt x="83756" y="130848"/>
                  </a:lnTo>
                  <a:lnTo>
                    <a:pt x="83756" y="120802"/>
                  </a:lnTo>
                  <a:close/>
                </a:path>
                <a:path w="152400" h="153035">
                  <a:moveTo>
                    <a:pt x="83756" y="6007"/>
                  </a:moveTo>
                  <a:lnTo>
                    <a:pt x="77762" y="0"/>
                  </a:lnTo>
                  <a:lnTo>
                    <a:pt x="73698" y="0"/>
                  </a:lnTo>
                  <a:lnTo>
                    <a:pt x="73698" y="10058"/>
                  </a:lnTo>
                  <a:lnTo>
                    <a:pt x="83756" y="10058"/>
                  </a:lnTo>
                  <a:lnTo>
                    <a:pt x="83756" y="6007"/>
                  </a:lnTo>
                  <a:close/>
                </a:path>
                <a:path w="152400" h="153035">
                  <a:moveTo>
                    <a:pt x="93802" y="30175"/>
                  </a:moveTo>
                  <a:lnTo>
                    <a:pt x="83756" y="30175"/>
                  </a:lnTo>
                  <a:lnTo>
                    <a:pt x="83756" y="20129"/>
                  </a:lnTo>
                  <a:lnTo>
                    <a:pt x="73698" y="20129"/>
                  </a:lnTo>
                  <a:lnTo>
                    <a:pt x="73698" y="30175"/>
                  </a:lnTo>
                  <a:lnTo>
                    <a:pt x="83743" y="30175"/>
                  </a:lnTo>
                  <a:lnTo>
                    <a:pt x="83743" y="40220"/>
                  </a:lnTo>
                  <a:lnTo>
                    <a:pt x="93802" y="40220"/>
                  </a:lnTo>
                  <a:lnTo>
                    <a:pt x="93802" y="30175"/>
                  </a:lnTo>
                  <a:close/>
                </a:path>
                <a:path w="152400" h="153035">
                  <a:moveTo>
                    <a:pt x="93814" y="130848"/>
                  </a:moveTo>
                  <a:lnTo>
                    <a:pt x="83769" y="130848"/>
                  </a:lnTo>
                  <a:lnTo>
                    <a:pt x="83769" y="140906"/>
                  </a:lnTo>
                  <a:lnTo>
                    <a:pt x="86156" y="140906"/>
                  </a:lnTo>
                  <a:lnTo>
                    <a:pt x="93814" y="133248"/>
                  </a:lnTo>
                  <a:lnTo>
                    <a:pt x="93814" y="130848"/>
                  </a:lnTo>
                  <a:close/>
                </a:path>
                <a:path w="152400" h="153035">
                  <a:moveTo>
                    <a:pt x="93827" y="110718"/>
                  </a:moveTo>
                  <a:lnTo>
                    <a:pt x="83769" y="110718"/>
                  </a:lnTo>
                  <a:lnTo>
                    <a:pt x="83769" y="120764"/>
                  </a:lnTo>
                  <a:lnTo>
                    <a:pt x="93827" y="120764"/>
                  </a:lnTo>
                  <a:lnTo>
                    <a:pt x="93827" y="110718"/>
                  </a:lnTo>
                  <a:close/>
                </a:path>
                <a:path w="152400" h="153035">
                  <a:moveTo>
                    <a:pt x="103822" y="80479"/>
                  </a:moveTo>
                  <a:lnTo>
                    <a:pt x="93789" y="80479"/>
                  </a:lnTo>
                  <a:lnTo>
                    <a:pt x="93789" y="70446"/>
                  </a:lnTo>
                  <a:lnTo>
                    <a:pt x="83731" y="70446"/>
                  </a:lnTo>
                  <a:lnTo>
                    <a:pt x="83731" y="80492"/>
                  </a:lnTo>
                  <a:lnTo>
                    <a:pt x="93776" y="80492"/>
                  </a:lnTo>
                  <a:lnTo>
                    <a:pt x="93776" y="90538"/>
                  </a:lnTo>
                  <a:lnTo>
                    <a:pt x="103822" y="90538"/>
                  </a:lnTo>
                  <a:lnTo>
                    <a:pt x="103822" y="80479"/>
                  </a:lnTo>
                  <a:close/>
                </a:path>
                <a:path w="152400" h="153035">
                  <a:moveTo>
                    <a:pt x="103835" y="60375"/>
                  </a:moveTo>
                  <a:lnTo>
                    <a:pt x="93789" y="60375"/>
                  </a:lnTo>
                  <a:lnTo>
                    <a:pt x="93789" y="70421"/>
                  </a:lnTo>
                  <a:lnTo>
                    <a:pt x="103835" y="70421"/>
                  </a:lnTo>
                  <a:lnTo>
                    <a:pt x="103835" y="60375"/>
                  </a:lnTo>
                  <a:close/>
                </a:path>
                <a:path w="152400" h="153035">
                  <a:moveTo>
                    <a:pt x="103860" y="40233"/>
                  </a:moveTo>
                  <a:lnTo>
                    <a:pt x="93802" y="40233"/>
                  </a:lnTo>
                  <a:lnTo>
                    <a:pt x="93802" y="50292"/>
                  </a:lnTo>
                  <a:lnTo>
                    <a:pt x="103860" y="50292"/>
                  </a:lnTo>
                  <a:lnTo>
                    <a:pt x="103860" y="40233"/>
                  </a:lnTo>
                  <a:close/>
                </a:path>
                <a:path w="152400" h="153035">
                  <a:moveTo>
                    <a:pt x="103860" y="26111"/>
                  </a:moveTo>
                  <a:lnTo>
                    <a:pt x="97866" y="20116"/>
                  </a:lnTo>
                  <a:lnTo>
                    <a:pt x="93802" y="20116"/>
                  </a:lnTo>
                  <a:lnTo>
                    <a:pt x="93802" y="30162"/>
                  </a:lnTo>
                  <a:lnTo>
                    <a:pt x="103860" y="30162"/>
                  </a:lnTo>
                  <a:lnTo>
                    <a:pt x="103860" y="26111"/>
                  </a:lnTo>
                  <a:close/>
                </a:path>
                <a:path w="152400" h="153035">
                  <a:moveTo>
                    <a:pt x="103886" y="120777"/>
                  </a:moveTo>
                  <a:lnTo>
                    <a:pt x="93840" y="120777"/>
                  </a:lnTo>
                  <a:lnTo>
                    <a:pt x="93840" y="130835"/>
                  </a:lnTo>
                  <a:lnTo>
                    <a:pt x="96227" y="130835"/>
                  </a:lnTo>
                  <a:lnTo>
                    <a:pt x="103886" y="123177"/>
                  </a:lnTo>
                  <a:lnTo>
                    <a:pt x="103886" y="120777"/>
                  </a:lnTo>
                  <a:close/>
                </a:path>
                <a:path w="152400" h="153035">
                  <a:moveTo>
                    <a:pt x="103898" y="100660"/>
                  </a:moveTo>
                  <a:lnTo>
                    <a:pt x="93840" y="100660"/>
                  </a:lnTo>
                  <a:lnTo>
                    <a:pt x="93840" y="110705"/>
                  </a:lnTo>
                  <a:lnTo>
                    <a:pt x="103898" y="110705"/>
                  </a:lnTo>
                  <a:lnTo>
                    <a:pt x="103898" y="100660"/>
                  </a:lnTo>
                  <a:close/>
                </a:path>
                <a:path w="152400" h="153035">
                  <a:moveTo>
                    <a:pt x="113906" y="70434"/>
                  </a:moveTo>
                  <a:lnTo>
                    <a:pt x="103847" y="70434"/>
                  </a:lnTo>
                  <a:lnTo>
                    <a:pt x="103847" y="80479"/>
                  </a:lnTo>
                  <a:lnTo>
                    <a:pt x="113906" y="80479"/>
                  </a:lnTo>
                  <a:lnTo>
                    <a:pt x="113906" y="70434"/>
                  </a:lnTo>
                  <a:close/>
                </a:path>
                <a:path w="152400" h="153035">
                  <a:moveTo>
                    <a:pt x="113919" y="50292"/>
                  </a:moveTo>
                  <a:lnTo>
                    <a:pt x="103873" y="50292"/>
                  </a:lnTo>
                  <a:lnTo>
                    <a:pt x="103873" y="60337"/>
                  </a:lnTo>
                  <a:lnTo>
                    <a:pt x="113919" y="60337"/>
                  </a:lnTo>
                  <a:lnTo>
                    <a:pt x="113919" y="50292"/>
                  </a:lnTo>
                  <a:close/>
                </a:path>
                <a:path w="152400" h="153035">
                  <a:moveTo>
                    <a:pt x="113957" y="110718"/>
                  </a:moveTo>
                  <a:lnTo>
                    <a:pt x="103898" y="110718"/>
                  </a:lnTo>
                  <a:lnTo>
                    <a:pt x="103898" y="120764"/>
                  </a:lnTo>
                  <a:lnTo>
                    <a:pt x="106299" y="120764"/>
                  </a:lnTo>
                  <a:lnTo>
                    <a:pt x="113957" y="113106"/>
                  </a:lnTo>
                  <a:lnTo>
                    <a:pt x="113957" y="110718"/>
                  </a:lnTo>
                  <a:close/>
                </a:path>
                <a:path w="152400" h="153035">
                  <a:moveTo>
                    <a:pt x="123977" y="60350"/>
                  </a:moveTo>
                  <a:lnTo>
                    <a:pt x="113931" y="60350"/>
                  </a:lnTo>
                  <a:lnTo>
                    <a:pt x="113931" y="70408"/>
                  </a:lnTo>
                  <a:lnTo>
                    <a:pt x="123977" y="70408"/>
                  </a:lnTo>
                  <a:lnTo>
                    <a:pt x="123977" y="60350"/>
                  </a:lnTo>
                  <a:close/>
                </a:path>
                <a:path w="152400" h="153035">
                  <a:moveTo>
                    <a:pt x="123977" y="46228"/>
                  </a:moveTo>
                  <a:lnTo>
                    <a:pt x="117983" y="40233"/>
                  </a:lnTo>
                  <a:lnTo>
                    <a:pt x="113931" y="40233"/>
                  </a:lnTo>
                  <a:lnTo>
                    <a:pt x="113931" y="50279"/>
                  </a:lnTo>
                  <a:lnTo>
                    <a:pt x="123977" y="50279"/>
                  </a:lnTo>
                  <a:lnTo>
                    <a:pt x="123977" y="46228"/>
                  </a:lnTo>
                  <a:close/>
                </a:path>
                <a:path w="152400" h="153035">
                  <a:moveTo>
                    <a:pt x="123990" y="100660"/>
                  </a:moveTo>
                  <a:lnTo>
                    <a:pt x="113957" y="100660"/>
                  </a:lnTo>
                  <a:lnTo>
                    <a:pt x="113957" y="90614"/>
                  </a:lnTo>
                  <a:lnTo>
                    <a:pt x="103898" y="90614"/>
                  </a:lnTo>
                  <a:lnTo>
                    <a:pt x="103898" y="100660"/>
                  </a:lnTo>
                  <a:lnTo>
                    <a:pt x="113944" y="100660"/>
                  </a:lnTo>
                  <a:lnTo>
                    <a:pt x="113944" y="110705"/>
                  </a:lnTo>
                  <a:lnTo>
                    <a:pt x="116357" y="110705"/>
                  </a:lnTo>
                  <a:lnTo>
                    <a:pt x="123990" y="103060"/>
                  </a:lnTo>
                  <a:lnTo>
                    <a:pt x="123990" y="100660"/>
                  </a:lnTo>
                  <a:close/>
                </a:path>
                <a:path w="152400" h="153035">
                  <a:moveTo>
                    <a:pt x="124002" y="80543"/>
                  </a:moveTo>
                  <a:lnTo>
                    <a:pt x="113957" y="80543"/>
                  </a:lnTo>
                  <a:lnTo>
                    <a:pt x="113957" y="90589"/>
                  </a:lnTo>
                  <a:lnTo>
                    <a:pt x="124002" y="90589"/>
                  </a:lnTo>
                  <a:lnTo>
                    <a:pt x="124002" y="80543"/>
                  </a:lnTo>
                  <a:close/>
                </a:path>
                <a:path w="152400" h="153035">
                  <a:moveTo>
                    <a:pt x="134073" y="90601"/>
                  </a:moveTo>
                  <a:lnTo>
                    <a:pt x="124015" y="90601"/>
                  </a:lnTo>
                  <a:lnTo>
                    <a:pt x="124015" y="100647"/>
                  </a:lnTo>
                  <a:lnTo>
                    <a:pt x="126403" y="100647"/>
                  </a:lnTo>
                  <a:lnTo>
                    <a:pt x="134073" y="92989"/>
                  </a:lnTo>
                  <a:lnTo>
                    <a:pt x="134073" y="90601"/>
                  </a:lnTo>
                  <a:close/>
                </a:path>
                <a:path w="152400" h="153035">
                  <a:moveTo>
                    <a:pt x="134086" y="70472"/>
                  </a:moveTo>
                  <a:lnTo>
                    <a:pt x="124040" y="70472"/>
                  </a:lnTo>
                  <a:lnTo>
                    <a:pt x="124040" y="80518"/>
                  </a:lnTo>
                  <a:lnTo>
                    <a:pt x="134086" y="80518"/>
                  </a:lnTo>
                  <a:lnTo>
                    <a:pt x="134086" y="70472"/>
                  </a:lnTo>
                  <a:close/>
                </a:path>
                <a:path w="152400" h="153035">
                  <a:moveTo>
                    <a:pt x="144145" y="80518"/>
                  </a:moveTo>
                  <a:lnTo>
                    <a:pt x="134099" y="80518"/>
                  </a:lnTo>
                  <a:lnTo>
                    <a:pt x="134099" y="90576"/>
                  </a:lnTo>
                  <a:lnTo>
                    <a:pt x="136486" y="90576"/>
                  </a:lnTo>
                  <a:lnTo>
                    <a:pt x="144145" y="82918"/>
                  </a:lnTo>
                  <a:lnTo>
                    <a:pt x="144145" y="80518"/>
                  </a:lnTo>
                  <a:close/>
                </a:path>
                <a:path w="152400" h="153035">
                  <a:moveTo>
                    <a:pt x="144145" y="66408"/>
                  </a:moveTo>
                  <a:lnTo>
                    <a:pt x="138150" y="60401"/>
                  </a:lnTo>
                  <a:lnTo>
                    <a:pt x="134099" y="60401"/>
                  </a:lnTo>
                  <a:lnTo>
                    <a:pt x="134099" y="70446"/>
                  </a:lnTo>
                  <a:lnTo>
                    <a:pt x="144145" y="70446"/>
                  </a:lnTo>
                  <a:lnTo>
                    <a:pt x="144145" y="66408"/>
                  </a:lnTo>
                  <a:close/>
                </a:path>
                <a:path w="152400" h="153035">
                  <a:moveTo>
                    <a:pt x="152400" y="74650"/>
                  </a:moveTo>
                  <a:lnTo>
                    <a:pt x="148209" y="70459"/>
                  </a:lnTo>
                  <a:lnTo>
                    <a:pt x="144157" y="70459"/>
                  </a:lnTo>
                  <a:lnTo>
                    <a:pt x="144157" y="80505"/>
                  </a:lnTo>
                  <a:lnTo>
                    <a:pt x="146545" y="80505"/>
                  </a:lnTo>
                  <a:lnTo>
                    <a:pt x="152400" y="74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13">
              <a:extLst>
                <a:ext uri="{FF2B5EF4-FFF2-40B4-BE49-F238E27FC236}">
                  <a16:creationId xmlns:a16="http://schemas.microsoft.com/office/drawing/2014/main" id="{6275BFD1-9221-D80F-82EA-5A73102098BE}"/>
                </a:ext>
              </a:extLst>
            </p:cNvPr>
            <p:cNvSpPr/>
            <p:nvPr/>
          </p:nvSpPr>
          <p:spPr>
            <a:xfrm>
              <a:off x="2976295" y="1980862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39">
                  <a:moveTo>
                    <a:pt x="3238" y="40259"/>
                  </a:moveTo>
                  <a:lnTo>
                    <a:pt x="0" y="43510"/>
                  </a:lnTo>
                  <a:lnTo>
                    <a:pt x="3238" y="43510"/>
                  </a:lnTo>
                  <a:lnTo>
                    <a:pt x="3238" y="40259"/>
                  </a:lnTo>
                  <a:close/>
                </a:path>
                <a:path w="104139" h="104139">
                  <a:moveTo>
                    <a:pt x="23317" y="93814"/>
                  </a:moveTo>
                  <a:lnTo>
                    <a:pt x="13271" y="93814"/>
                  </a:lnTo>
                  <a:lnTo>
                    <a:pt x="13271" y="103873"/>
                  </a:lnTo>
                  <a:lnTo>
                    <a:pt x="23317" y="103873"/>
                  </a:lnTo>
                  <a:lnTo>
                    <a:pt x="23317" y="93814"/>
                  </a:lnTo>
                  <a:close/>
                </a:path>
                <a:path w="104139" h="104139">
                  <a:moveTo>
                    <a:pt x="23355" y="53568"/>
                  </a:moveTo>
                  <a:lnTo>
                    <a:pt x="13309" y="53568"/>
                  </a:lnTo>
                  <a:lnTo>
                    <a:pt x="13309" y="63627"/>
                  </a:lnTo>
                  <a:lnTo>
                    <a:pt x="23355" y="63627"/>
                  </a:lnTo>
                  <a:lnTo>
                    <a:pt x="23355" y="53568"/>
                  </a:lnTo>
                  <a:close/>
                </a:path>
                <a:path w="104139" h="104139">
                  <a:moveTo>
                    <a:pt x="43459" y="73672"/>
                  </a:moveTo>
                  <a:lnTo>
                    <a:pt x="33413" y="73672"/>
                  </a:lnTo>
                  <a:lnTo>
                    <a:pt x="33413" y="83731"/>
                  </a:lnTo>
                  <a:lnTo>
                    <a:pt x="43459" y="83731"/>
                  </a:lnTo>
                  <a:lnTo>
                    <a:pt x="43459" y="73672"/>
                  </a:lnTo>
                  <a:close/>
                </a:path>
                <a:path w="104139" h="104139">
                  <a:moveTo>
                    <a:pt x="43497" y="0"/>
                  </a:moveTo>
                  <a:lnTo>
                    <a:pt x="40246" y="3251"/>
                  </a:lnTo>
                  <a:lnTo>
                    <a:pt x="43497" y="3251"/>
                  </a:lnTo>
                  <a:lnTo>
                    <a:pt x="43497" y="0"/>
                  </a:lnTo>
                  <a:close/>
                </a:path>
                <a:path w="104139" h="104139">
                  <a:moveTo>
                    <a:pt x="63576" y="53568"/>
                  </a:moveTo>
                  <a:lnTo>
                    <a:pt x="53530" y="53568"/>
                  </a:lnTo>
                  <a:lnTo>
                    <a:pt x="53530" y="63614"/>
                  </a:lnTo>
                  <a:lnTo>
                    <a:pt x="63576" y="63614"/>
                  </a:lnTo>
                  <a:lnTo>
                    <a:pt x="63576" y="53568"/>
                  </a:lnTo>
                  <a:close/>
                </a:path>
                <a:path w="104139" h="104139">
                  <a:moveTo>
                    <a:pt x="63588" y="93802"/>
                  </a:moveTo>
                  <a:lnTo>
                    <a:pt x="53530" y="93802"/>
                  </a:lnTo>
                  <a:lnTo>
                    <a:pt x="53530" y="103847"/>
                  </a:lnTo>
                  <a:lnTo>
                    <a:pt x="63588" y="103847"/>
                  </a:lnTo>
                  <a:lnTo>
                    <a:pt x="63588" y="93802"/>
                  </a:lnTo>
                  <a:close/>
                </a:path>
                <a:path w="104139" h="104139">
                  <a:moveTo>
                    <a:pt x="63614" y="19316"/>
                  </a:moveTo>
                  <a:lnTo>
                    <a:pt x="57619" y="13309"/>
                  </a:lnTo>
                  <a:lnTo>
                    <a:pt x="53568" y="13309"/>
                  </a:lnTo>
                  <a:lnTo>
                    <a:pt x="53568" y="23368"/>
                  </a:lnTo>
                  <a:lnTo>
                    <a:pt x="63614" y="23368"/>
                  </a:lnTo>
                  <a:lnTo>
                    <a:pt x="63614" y="19316"/>
                  </a:lnTo>
                  <a:close/>
                </a:path>
                <a:path w="104139" h="104139">
                  <a:moveTo>
                    <a:pt x="83718" y="39420"/>
                  </a:moveTo>
                  <a:lnTo>
                    <a:pt x="77724" y="33426"/>
                  </a:lnTo>
                  <a:lnTo>
                    <a:pt x="73672" y="33426"/>
                  </a:lnTo>
                  <a:lnTo>
                    <a:pt x="73672" y="43472"/>
                  </a:lnTo>
                  <a:lnTo>
                    <a:pt x="83718" y="43472"/>
                  </a:lnTo>
                  <a:lnTo>
                    <a:pt x="83718" y="39420"/>
                  </a:lnTo>
                  <a:close/>
                </a:path>
                <a:path w="104139" h="104139">
                  <a:moveTo>
                    <a:pt x="103847" y="59550"/>
                  </a:moveTo>
                  <a:lnTo>
                    <a:pt x="97840" y="53543"/>
                  </a:lnTo>
                  <a:lnTo>
                    <a:pt x="93789" y="53543"/>
                  </a:lnTo>
                  <a:lnTo>
                    <a:pt x="93789" y="63588"/>
                  </a:lnTo>
                  <a:lnTo>
                    <a:pt x="103847" y="63588"/>
                  </a:lnTo>
                  <a:lnTo>
                    <a:pt x="103847" y="595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14">
              <a:extLst>
                <a:ext uri="{FF2B5EF4-FFF2-40B4-BE49-F238E27FC236}">
                  <a16:creationId xmlns:a16="http://schemas.microsoft.com/office/drawing/2014/main" id="{048F7831-308C-7C3E-5CDD-D531BBA054E8}"/>
                </a:ext>
              </a:extLst>
            </p:cNvPr>
            <p:cNvSpPr/>
            <p:nvPr/>
          </p:nvSpPr>
          <p:spPr>
            <a:xfrm>
              <a:off x="2785275" y="2058777"/>
              <a:ext cx="469900" cy="548640"/>
            </a:xfrm>
            <a:custGeom>
              <a:avLst/>
              <a:gdLst/>
              <a:ahLst/>
              <a:cxnLst/>
              <a:rect l="l" t="t" r="r" b="b"/>
              <a:pathLst>
                <a:path w="469900" h="548639">
                  <a:moveTo>
                    <a:pt x="156616" y="469823"/>
                  </a:moveTo>
                  <a:lnTo>
                    <a:pt x="78308" y="391528"/>
                  </a:lnTo>
                  <a:lnTo>
                    <a:pt x="0" y="469823"/>
                  </a:lnTo>
                  <a:lnTo>
                    <a:pt x="78308" y="548144"/>
                  </a:lnTo>
                  <a:lnTo>
                    <a:pt x="156616" y="469823"/>
                  </a:lnTo>
                  <a:close/>
                </a:path>
                <a:path w="469900" h="548639">
                  <a:moveTo>
                    <a:pt x="391528" y="78295"/>
                  </a:moveTo>
                  <a:lnTo>
                    <a:pt x="313232" y="0"/>
                  </a:lnTo>
                  <a:lnTo>
                    <a:pt x="234924" y="78295"/>
                  </a:lnTo>
                  <a:lnTo>
                    <a:pt x="313232" y="156603"/>
                  </a:lnTo>
                  <a:lnTo>
                    <a:pt x="391528" y="78295"/>
                  </a:lnTo>
                  <a:close/>
                </a:path>
                <a:path w="469900" h="548639">
                  <a:moveTo>
                    <a:pt x="469836" y="156603"/>
                  </a:moveTo>
                  <a:lnTo>
                    <a:pt x="391528" y="78308"/>
                  </a:lnTo>
                  <a:lnTo>
                    <a:pt x="313232" y="156603"/>
                  </a:lnTo>
                  <a:lnTo>
                    <a:pt x="391528" y="234911"/>
                  </a:lnTo>
                  <a:lnTo>
                    <a:pt x="469836" y="156603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15">
              <a:extLst>
                <a:ext uri="{FF2B5EF4-FFF2-40B4-BE49-F238E27FC236}">
                  <a16:creationId xmlns:a16="http://schemas.microsoft.com/office/drawing/2014/main" id="{F4248707-19C1-B21D-361D-6342178CA1E6}"/>
                </a:ext>
              </a:extLst>
            </p:cNvPr>
            <p:cNvSpPr/>
            <p:nvPr/>
          </p:nvSpPr>
          <p:spPr>
            <a:xfrm>
              <a:off x="3098495" y="2137085"/>
              <a:ext cx="153670" cy="156845"/>
            </a:xfrm>
            <a:custGeom>
              <a:avLst/>
              <a:gdLst/>
              <a:ahLst/>
              <a:cxnLst/>
              <a:rect l="l" t="t" r="r" b="b"/>
              <a:pathLst>
                <a:path w="153670" h="156844">
                  <a:moveTo>
                    <a:pt x="4876" y="73431"/>
                  </a:moveTo>
                  <a:lnTo>
                    <a:pt x="0" y="78308"/>
                  </a:lnTo>
                  <a:lnTo>
                    <a:pt x="3200" y="81508"/>
                  </a:lnTo>
                  <a:lnTo>
                    <a:pt x="4876" y="81508"/>
                  </a:lnTo>
                  <a:lnTo>
                    <a:pt x="4876" y="73431"/>
                  </a:lnTo>
                  <a:close/>
                </a:path>
                <a:path w="153670" h="156844">
                  <a:moveTo>
                    <a:pt x="14935" y="81521"/>
                  </a:moveTo>
                  <a:lnTo>
                    <a:pt x="4889" y="81521"/>
                  </a:lnTo>
                  <a:lnTo>
                    <a:pt x="4889" y="83197"/>
                  </a:lnTo>
                  <a:lnTo>
                    <a:pt x="13258" y="91567"/>
                  </a:lnTo>
                  <a:lnTo>
                    <a:pt x="14935" y="91567"/>
                  </a:lnTo>
                  <a:lnTo>
                    <a:pt x="14935" y="81521"/>
                  </a:lnTo>
                  <a:close/>
                </a:path>
                <a:path w="153670" h="156844">
                  <a:moveTo>
                    <a:pt x="14947" y="63360"/>
                  </a:moveTo>
                  <a:lnTo>
                    <a:pt x="6883" y="71424"/>
                  </a:lnTo>
                  <a:lnTo>
                    <a:pt x="14947" y="71424"/>
                  </a:lnTo>
                  <a:lnTo>
                    <a:pt x="14947" y="63360"/>
                  </a:lnTo>
                  <a:close/>
                </a:path>
                <a:path w="153670" h="156844">
                  <a:moveTo>
                    <a:pt x="24980" y="91567"/>
                  </a:moveTo>
                  <a:lnTo>
                    <a:pt x="14935" y="91567"/>
                  </a:lnTo>
                  <a:lnTo>
                    <a:pt x="14935" y="93243"/>
                  </a:lnTo>
                  <a:lnTo>
                    <a:pt x="23317" y="101612"/>
                  </a:lnTo>
                  <a:lnTo>
                    <a:pt x="24980" y="101612"/>
                  </a:lnTo>
                  <a:lnTo>
                    <a:pt x="24980" y="91567"/>
                  </a:lnTo>
                  <a:close/>
                </a:path>
                <a:path w="153670" h="156844">
                  <a:moveTo>
                    <a:pt x="25019" y="53289"/>
                  </a:moveTo>
                  <a:lnTo>
                    <a:pt x="16941" y="61366"/>
                  </a:lnTo>
                  <a:lnTo>
                    <a:pt x="25019" y="61366"/>
                  </a:lnTo>
                  <a:lnTo>
                    <a:pt x="25019" y="53289"/>
                  </a:lnTo>
                  <a:close/>
                </a:path>
                <a:path w="153670" h="156844">
                  <a:moveTo>
                    <a:pt x="35039" y="101625"/>
                  </a:moveTo>
                  <a:lnTo>
                    <a:pt x="24993" y="101625"/>
                  </a:lnTo>
                  <a:lnTo>
                    <a:pt x="24993" y="103301"/>
                  </a:lnTo>
                  <a:lnTo>
                    <a:pt x="33375" y="111671"/>
                  </a:lnTo>
                  <a:lnTo>
                    <a:pt x="35039" y="111671"/>
                  </a:lnTo>
                  <a:lnTo>
                    <a:pt x="35039" y="101625"/>
                  </a:lnTo>
                  <a:close/>
                </a:path>
                <a:path w="153670" h="156844">
                  <a:moveTo>
                    <a:pt x="35064" y="81483"/>
                  </a:moveTo>
                  <a:lnTo>
                    <a:pt x="25019" y="81483"/>
                  </a:lnTo>
                  <a:lnTo>
                    <a:pt x="25019" y="71437"/>
                  </a:lnTo>
                  <a:lnTo>
                    <a:pt x="14960" y="71437"/>
                  </a:lnTo>
                  <a:lnTo>
                    <a:pt x="14960" y="81495"/>
                  </a:lnTo>
                  <a:lnTo>
                    <a:pt x="25006" y="81495"/>
                  </a:lnTo>
                  <a:lnTo>
                    <a:pt x="25006" y="91541"/>
                  </a:lnTo>
                  <a:lnTo>
                    <a:pt x="35064" y="91541"/>
                  </a:lnTo>
                  <a:lnTo>
                    <a:pt x="35064" y="81483"/>
                  </a:lnTo>
                  <a:close/>
                </a:path>
                <a:path w="153670" h="156844">
                  <a:moveTo>
                    <a:pt x="35077" y="61379"/>
                  </a:moveTo>
                  <a:lnTo>
                    <a:pt x="25031" y="61379"/>
                  </a:lnTo>
                  <a:lnTo>
                    <a:pt x="25031" y="71424"/>
                  </a:lnTo>
                  <a:lnTo>
                    <a:pt x="35077" y="71424"/>
                  </a:lnTo>
                  <a:lnTo>
                    <a:pt x="35077" y="61379"/>
                  </a:lnTo>
                  <a:close/>
                </a:path>
                <a:path w="153670" h="156844">
                  <a:moveTo>
                    <a:pt x="45110" y="111683"/>
                  </a:moveTo>
                  <a:lnTo>
                    <a:pt x="35052" y="111683"/>
                  </a:lnTo>
                  <a:lnTo>
                    <a:pt x="35052" y="113360"/>
                  </a:lnTo>
                  <a:lnTo>
                    <a:pt x="43434" y="121742"/>
                  </a:lnTo>
                  <a:lnTo>
                    <a:pt x="45110" y="121742"/>
                  </a:lnTo>
                  <a:lnTo>
                    <a:pt x="45110" y="111683"/>
                  </a:lnTo>
                  <a:close/>
                </a:path>
                <a:path w="153670" h="156844">
                  <a:moveTo>
                    <a:pt x="45123" y="91541"/>
                  </a:moveTo>
                  <a:lnTo>
                    <a:pt x="35064" y="91541"/>
                  </a:lnTo>
                  <a:lnTo>
                    <a:pt x="35064" y="101600"/>
                  </a:lnTo>
                  <a:lnTo>
                    <a:pt x="45123" y="101600"/>
                  </a:lnTo>
                  <a:lnTo>
                    <a:pt x="45123" y="91541"/>
                  </a:lnTo>
                  <a:close/>
                </a:path>
                <a:path w="153670" h="156844">
                  <a:moveTo>
                    <a:pt x="45123" y="71424"/>
                  </a:moveTo>
                  <a:lnTo>
                    <a:pt x="35077" y="71424"/>
                  </a:lnTo>
                  <a:lnTo>
                    <a:pt x="35077" y="81470"/>
                  </a:lnTo>
                  <a:lnTo>
                    <a:pt x="45123" y="81470"/>
                  </a:lnTo>
                  <a:lnTo>
                    <a:pt x="45123" y="71424"/>
                  </a:lnTo>
                  <a:close/>
                </a:path>
                <a:path w="153670" h="156844">
                  <a:moveTo>
                    <a:pt x="45135" y="51320"/>
                  </a:moveTo>
                  <a:lnTo>
                    <a:pt x="35090" y="51320"/>
                  </a:lnTo>
                  <a:lnTo>
                    <a:pt x="35090" y="43218"/>
                  </a:lnTo>
                  <a:lnTo>
                    <a:pt x="26974" y="51333"/>
                  </a:lnTo>
                  <a:lnTo>
                    <a:pt x="35077" y="51333"/>
                  </a:lnTo>
                  <a:lnTo>
                    <a:pt x="35077" y="61379"/>
                  </a:lnTo>
                  <a:lnTo>
                    <a:pt x="45135" y="61379"/>
                  </a:lnTo>
                  <a:lnTo>
                    <a:pt x="45135" y="51320"/>
                  </a:lnTo>
                  <a:close/>
                </a:path>
                <a:path w="153670" h="156844">
                  <a:moveTo>
                    <a:pt x="45135" y="33172"/>
                  </a:moveTo>
                  <a:lnTo>
                    <a:pt x="37058" y="41249"/>
                  </a:lnTo>
                  <a:lnTo>
                    <a:pt x="45135" y="41249"/>
                  </a:lnTo>
                  <a:lnTo>
                    <a:pt x="45135" y="33172"/>
                  </a:lnTo>
                  <a:close/>
                </a:path>
                <a:path w="153670" h="156844">
                  <a:moveTo>
                    <a:pt x="55168" y="121742"/>
                  </a:moveTo>
                  <a:lnTo>
                    <a:pt x="45110" y="121742"/>
                  </a:lnTo>
                  <a:lnTo>
                    <a:pt x="45110" y="123418"/>
                  </a:lnTo>
                  <a:lnTo>
                    <a:pt x="53492" y="131800"/>
                  </a:lnTo>
                  <a:lnTo>
                    <a:pt x="55168" y="131800"/>
                  </a:lnTo>
                  <a:lnTo>
                    <a:pt x="55168" y="121742"/>
                  </a:lnTo>
                  <a:close/>
                </a:path>
                <a:path w="153670" h="156844">
                  <a:moveTo>
                    <a:pt x="55181" y="101600"/>
                  </a:moveTo>
                  <a:lnTo>
                    <a:pt x="45135" y="101600"/>
                  </a:lnTo>
                  <a:lnTo>
                    <a:pt x="45135" y="111658"/>
                  </a:lnTo>
                  <a:lnTo>
                    <a:pt x="55181" y="111658"/>
                  </a:lnTo>
                  <a:lnTo>
                    <a:pt x="55181" y="101600"/>
                  </a:lnTo>
                  <a:close/>
                </a:path>
                <a:path w="153670" h="156844">
                  <a:moveTo>
                    <a:pt x="55181" y="81483"/>
                  </a:moveTo>
                  <a:lnTo>
                    <a:pt x="45135" y="81483"/>
                  </a:lnTo>
                  <a:lnTo>
                    <a:pt x="45135" y="91528"/>
                  </a:lnTo>
                  <a:lnTo>
                    <a:pt x="55181" y="91528"/>
                  </a:lnTo>
                  <a:lnTo>
                    <a:pt x="55181" y="81483"/>
                  </a:lnTo>
                  <a:close/>
                </a:path>
                <a:path w="153670" h="156844">
                  <a:moveTo>
                    <a:pt x="55206" y="23101"/>
                  </a:moveTo>
                  <a:lnTo>
                    <a:pt x="47129" y="31178"/>
                  </a:lnTo>
                  <a:lnTo>
                    <a:pt x="55206" y="31178"/>
                  </a:lnTo>
                  <a:lnTo>
                    <a:pt x="55206" y="23101"/>
                  </a:lnTo>
                  <a:close/>
                </a:path>
                <a:path w="153670" h="156844">
                  <a:moveTo>
                    <a:pt x="65214" y="71412"/>
                  </a:moveTo>
                  <a:lnTo>
                    <a:pt x="55181" y="71412"/>
                  </a:lnTo>
                  <a:lnTo>
                    <a:pt x="55181" y="61379"/>
                  </a:lnTo>
                  <a:lnTo>
                    <a:pt x="45135" y="61379"/>
                  </a:lnTo>
                  <a:lnTo>
                    <a:pt x="45135" y="71424"/>
                  </a:lnTo>
                  <a:lnTo>
                    <a:pt x="55168" y="71424"/>
                  </a:lnTo>
                  <a:lnTo>
                    <a:pt x="55168" y="81470"/>
                  </a:lnTo>
                  <a:lnTo>
                    <a:pt x="65214" y="81470"/>
                  </a:lnTo>
                  <a:lnTo>
                    <a:pt x="65214" y="71412"/>
                  </a:lnTo>
                  <a:close/>
                </a:path>
                <a:path w="153670" h="156844">
                  <a:moveTo>
                    <a:pt x="65239" y="111671"/>
                  </a:moveTo>
                  <a:lnTo>
                    <a:pt x="55194" y="111671"/>
                  </a:lnTo>
                  <a:lnTo>
                    <a:pt x="55194" y="121716"/>
                  </a:lnTo>
                  <a:lnTo>
                    <a:pt x="65239" y="121716"/>
                  </a:lnTo>
                  <a:lnTo>
                    <a:pt x="65239" y="111671"/>
                  </a:lnTo>
                  <a:close/>
                </a:path>
                <a:path w="153670" h="156844">
                  <a:moveTo>
                    <a:pt x="65239" y="91541"/>
                  </a:moveTo>
                  <a:lnTo>
                    <a:pt x="55194" y="91541"/>
                  </a:lnTo>
                  <a:lnTo>
                    <a:pt x="55194" y="101600"/>
                  </a:lnTo>
                  <a:lnTo>
                    <a:pt x="65239" y="101600"/>
                  </a:lnTo>
                  <a:lnTo>
                    <a:pt x="65239" y="91541"/>
                  </a:lnTo>
                  <a:close/>
                </a:path>
                <a:path w="153670" h="156844">
                  <a:moveTo>
                    <a:pt x="65239" y="51308"/>
                  </a:moveTo>
                  <a:lnTo>
                    <a:pt x="55194" y="51308"/>
                  </a:lnTo>
                  <a:lnTo>
                    <a:pt x="55194" y="61353"/>
                  </a:lnTo>
                  <a:lnTo>
                    <a:pt x="65239" y="61353"/>
                  </a:lnTo>
                  <a:lnTo>
                    <a:pt x="65239" y="51308"/>
                  </a:lnTo>
                  <a:close/>
                </a:path>
                <a:path w="153670" h="156844">
                  <a:moveTo>
                    <a:pt x="65278" y="131851"/>
                  </a:moveTo>
                  <a:lnTo>
                    <a:pt x="55219" y="131851"/>
                  </a:lnTo>
                  <a:lnTo>
                    <a:pt x="55219" y="133515"/>
                  </a:lnTo>
                  <a:lnTo>
                    <a:pt x="63601" y="141909"/>
                  </a:lnTo>
                  <a:lnTo>
                    <a:pt x="65278" y="141909"/>
                  </a:lnTo>
                  <a:lnTo>
                    <a:pt x="65278" y="131851"/>
                  </a:lnTo>
                  <a:close/>
                </a:path>
                <a:path w="153670" h="156844">
                  <a:moveTo>
                    <a:pt x="65278" y="13030"/>
                  </a:moveTo>
                  <a:lnTo>
                    <a:pt x="57200" y="21107"/>
                  </a:lnTo>
                  <a:lnTo>
                    <a:pt x="65278" y="21107"/>
                  </a:lnTo>
                  <a:lnTo>
                    <a:pt x="65278" y="13030"/>
                  </a:lnTo>
                  <a:close/>
                </a:path>
                <a:path w="153670" h="156844">
                  <a:moveTo>
                    <a:pt x="75323" y="41236"/>
                  </a:moveTo>
                  <a:lnTo>
                    <a:pt x="65278" y="41236"/>
                  </a:lnTo>
                  <a:lnTo>
                    <a:pt x="65278" y="31178"/>
                  </a:lnTo>
                  <a:lnTo>
                    <a:pt x="55219" y="31178"/>
                  </a:lnTo>
                  <a:lnTo>
                    <a:pt x="55219" y="41236"/>
                  </a:lnTo>
                  <a:lnTo>
                    <a:pt x="65265" y="41236"/>
                  </a:lnTo>
                  <a:lnTo>
                    <a:pt x="65265" y="51282"/>
                  </a:lnTo>
                  <a:lnTo>
                    <a:pt x="75323" y="51282"/>
                  </a:lnTo>
                  <a:lnTo>
                    <a:pt x="75323" y="41236"/>
                  </a:lnTo>
                  <a:close/>
                </a:path>
                <a:path w="153670" h="156844">
                  <a:moveTo>
                    <a:pt x="75336" y="141909"/>
                  </a:moveTo>
                  <a:lnTo>
                    <a:pt x="65278" y="141909"/>
                  </a:lnTo>
                  <a:lnTo>
                    <a:pt x="65278" y="143573"/>
                  </a:lnTo>
                  <a:lnTo>
                    <a:pt x="73672" y="151968"/>
                  </a:lnTo>
                  <a:lnTo>
                    <a:pt x="75336" y="151968"/>
                  </a:lnTo>
                  <a:lnTo>
                    <a:pt x="75336" y="141909"/>
                  </a:lnTo>
                  <a:close/>
                </a:path>
                <a:path w="153670" h="156844">
                  <a:moveTo>
                    <a:pt x="75349" y="121767"/>
                  </a:moveTo>
                  <a:lnTo>
                    <a:pt x="65303" y="121767"/>
                  </a:lnTo>
                  <a:lnTo>
                    <a:pt x="65303" y="131826"/>
                  </a:lnTo>
                  <a:lnTo>
                    <a:pt x="75349" y="131826"/>
                  </a:lnTo>
                  <a:lnTo>
                    <a:pt x="75349" y="121767"/>
                  </a:lnTo>
                  <a:close/>
                </a:path>
                <a:path w="153670" h="156844">
                  <a:moveTo>
                    <a:pt x="79311" y="990"/>
                  </a:moveTo>
                  <a:lnTo>
                    <a:pt x="78308" y="0"/>
                  </a:lnTo>
                  <a:lnTo>
                    <a:pt x="77317" y="990"/>
                  </a:lnTo>
                  <a:lnTo>
                    <a:pt x="79311" y="990"/>
                  </a:lnTo>
                  <a:close/>
                </a:path>
                <a:path w="153670" h="156844">
                  <a:moveTo>
                    <a:pt x="82943" y="151968"/>
                  </a:moveTo>
                  <a:lnTo>
                    <a:pt x="75336" y="151968"/>
                  </a:lnTo>
                  <a:lnTo>
                    <a:pt x="75336" y="153631"/>
                  </a:lnTo>
                  <a:lnTo>
                    <a:pt x="78308" y="156616"/>
                  </a:lnTo>
                  <a:lnTo>
                    <a:pt x="82943" y="151968"/>
                  </a:lnTo>
                  <a:close/>
                </a:path>
                <a:path w="153670" h="156844">
                  <a:moveTo>
                    <a:pt x="85344" y="91541"/>
                  </a:moveTo>
                  <a:lnTo>
                    <a:pt x="75311" y="91541"/>
                  </a:lnTo>
                  <a:lnTo>
                    <a:pt x="75311" y="81495"/>
                  </a:lnTo>
                  <a:lnTo>
                    <a:pt x="65252" y="81495"/>
                  </a:lnTo>
                  <a:lnTo>
                    <a:pt x="65252" y="91554"/>
                  </a:lnTo>
                  <a:lnTo>
                    <a:pt x="75298" y="91554"/>
                  </a:lnTo>
                  <a:lnTo>
                    <a:pt x="75298" y="101600"/>
                  </a:lnTo>
                  <a:lnTo>
                    <a:pt x="65252" y="101600"/>
                  </a:lnTo>
                  <a:lnTo>
                    <a:pt x="65252" y="111658"/>
                  </a:lnTo>
                  <a:lnTo>
                    <a:pt x="75311" y="111658"/>
                  </a:lnTo>
                  <a:lnTo>
                    <a:pt x="75311" y="101600"/>
                  </a:lnTo>
                  <a:lnTo>
                    <a:pt x="85344" y="101600"/>
                  </a:lnTo>
                  <a:lnTo>
                    <a:pt x="85344" y="91541"/>
                  </a:lnTo>
                  <a:close/>
                </a:path>
                <a:path w="153670" h="156844">
                  <a:moveTo>
                    <a:pt x="85356" y="71424"/>
                  </a:moveTo>
                  <a:lnTo>
                    <a:pt x="75311" y="71424"/>
                  </a:lnTo>
                  <a:lnTo>
                    <a:pt x="75311" y="81483"/>
                  </a:lnTo>
                  <a:lnTo>
                    <a:pt x="85356" y="81483"/>
                  </a:lnTo>
                  <a:lnTo>
                    <a:pt x="85356" y="71424"/>
                  </a:lnTo>
                  <a:close/>
                </a:path>
                <a:path w="153670" h="156844">
                  <a:moveTo>
                    <a:pt x="85382" y="51295"/>
                  </a:moveTo>
                  <a:lnTo>
                    <a:pt x="75323" y="51295"/>
                  </a:lnTo>
                  <a:lnTo>
                    <a:pt x="75323" y="61341"/>
                  </a:lnTo>
                  <a:lnTo>
                    <a:pt x="85382" y="61341"/>
                  </a:lnTo>
                  <a:lnTo>
                    <a:pt x="85382" y="51295"/>
                  </a:lnTo>
                  <a:close/>
                </a:path>
                <a:path w="153670" h="156844">
                  <a:moveTo>
                    <a:pt x="85382" y="31165"/>
                  </a:moveTo>
                  <a:lnTo>
                    <a:pt x="75336" y="31165"/>
                  </a:lnTo>
                  <a:lnTo>
                    <a:pt x="75336" y="41224"/>
                  </a:lnTo>
                  <a:lnTo>
                    <a:pt x="85382" y="41224"/>
                  </a:lnTo>
                  <a:lnTo>
                    <a:pt x="85382" y="31165"/>
                  </a:lnTo>
                  <a:close/>
                </a:path>
                <a:path w="153670" h="156844">
                  <a:moveTo>
                    <a:pt x="85382" y="11074"/>
                  </a:moveTo>
                  <a:lnTo>
                    <a:pt x="75349" y="11074"/>
                  </a:lnTo>
                  <a:lnTo>
                    <a:pt x="75349" y="2959"/>
                  </a:lnTo>
                  <a:lnTo>
                    <a:pt x="67233" y="11074"/>
                  </a:lnTo>
                  <a:lnTo>
                    <a:pt x="75336" y="11074"/>
                  </a:lnTo>
                  <a:lnTo>
                    <a:pt x="75336" y="21120"/>
                  </a:lnTo>
                  <a:lnTo>
                    <a:pt x="85382" y="21120"/>
                  </a:lnTo>
                  <a:lnTo>
                    <a:pt x="85382" y="11074"/>
                  </a:lnTo>
                  <a:close/>
                </a:path>
                <a:path w="153670" h="156844">
                  <a:moveTo>
                    <a:pt x="85407" y="131838"/>
                  </a:moveTo>
                  <a:lnTo>
                    <a:pt x="75361" y="131838"/>
                  </a:lnTo>
                  <a:lnTo>
                    <a:pt x="75361" y="141884"/>
                  </a:lnTo>
                  <a:lnTo>
                    <a:pt x="85407" y="141884"/>
                  </a:lnTo>
                  <a:lnTo>
                    <a:pt x="85407" y="131838"/>
                  </a:lnTo>
                  <a:close/>
                </a:path>
                <a:path w="153670" h="156844">
                  <a:moveTo>
                    <a:pt x="93027" y="141897"/>
                  </a:moveTo>
                  <a:lnTo>
                    <a:pt x="85420" y="141897"/>
                  </a:lnTo>
                  <a:lnTo>
                    <a:pt x="85420" y="149504"/>
                  </a:lnTo>
                  <a:lnTo>
                    <a:pt x="93027" y="141897"/>
                  </a:lnTo>
                  <a:close/>
                </a:path>
                <a:path w="153670" h="156844">
                  <a:moveTo>
                    <a:pt x="95440" y="61353"/>
                  </a:moveTo>
                  <a:lnTo>
                    <a:pt x="85382" y="61353"/>
                  </a:lnTo>
                  <a:lnTo>
                    <a:pt x="85382" y="71399"/>
                  </a:lnTo>
                  <a:lnTo>
                    <a:pt x="95440" y="71399"/>
                  </a:lnTo>
                  <a:lnTo>
                    <a:pt x="95440" y="61353"/>
                  </a:lnTo>
                  <a:close/>
                </a:path>
                <a:path w="153670" h="156844">
                  <a:moveTo>
                    <a:pt x="99415" y="21107"/>
                  </a:moveTo>
                  <a:lnTo>
                    <a:pt x="95453" y="17132"/>
                  </a:lnTo>
                  <a:lnTo>
                    <a:pt x="95453" y="21107"/>
                  </a:lnTo>
                  <a:lnTo>
                    <a:pt x="99415" y="21107"/>
                  </a:lnTo>
                  <a:close/>
                </a:path>
                <a:path w="153670" h="156844">
                  <a:moveTo>
                    <a:pt x="103085" y="131838"/>
                  </a:moveTo>
                  <a:lnTo>
                    <a:pt x="95491" y="131838"/>
                  </a:lnTo>
                  <a:lnTo>
                    <a:pt x="95491" y="139433"/>
                  </a:lnTo>
                  <a:lnTo>
                    <a:pt x="103085" y="131838"/>
                  </a:lnTo>
                  <a:close/>
                </a:path>
                <a:path w="153670" h="156844">
                  <a:moveTo>
                    <a:pt x="105473" y="31153"/>
                  </a:moveTo>
                  <a:lnTo>
                    <a:pt x="95440" y="31153"/>
                  </a:lnTo>
                  <a:lnTo>
                    <a:pt x="95440" y="21120"/>
                  </a:lnTo>
                  <a:lnTo>
                    <a:pt x="85382" y="21120"/>
                  </a:lnTo>
                  <a:lnTo>
                    <a:pt x="85382" y="31165"/>
                  </a:lnTo>
                  <a:lnTo>
                    <a:pt x="95427" y="31165"/>
                  </a:lnTo>
                  <a:lnTo>
                    <a:pt x="95427" y="41211"/>
                  </a:lnTo>
                  <a:lnTo>
                    <a:pt x="105473" y="41211"/>
                  </a:lnTo>
                  <a:lnTo>
                    <a:pt x="105473" y="31153"/>
                  </a:lnTo>
                  <a:close/>
                </a:path>
                <a:path w="153670" h="156844">
                  <a:moveTo>
                    <a:pt x="105498" y="71412"/>
                  </a:moveTo>
                  <a:lnTo>
                    <a:pt x="95440" y="71412"/>
                  </a:lnTo>
                  <a:lnTo>
                    <a:pt x="95440" y="81457"/>
                  </a:lnTo>
                  <a:lnTo>
                    <a:pt x="105498" y="81457"/>
                  </a:lnTo>
                  <a:lnTo>
                    <a:pt x="105498" y="71412"/>
                  </a:lnTo>
                  <a:close/>
                </a:path>
                <a:path w="153670" h="156844">
                  <a:moveTo>
                    <a:pt x="105498" y="51282"/>
                  </a:moveTo>
                  <a:lnTo>
                    <a:pt x="95453" y="51282"/>
                  </a:lnTo>
                  <a:lnTo>
                    <a:pt x="95453" y="61341"/>
                  </a:lnTo>
                  <a:lnTo>
                    <a:pt x="105498" y="61341"/>
                  </a:lnTo>
                  <a:lnTo>
                    <a:pt x="105498" y="51282"/>
                  </a:lnTo>
                  <a:close/>
                </a:path>
                <a:path w="153670" h="156844">
                  <a:moveTo>
                    <a:pt x="105511" y="111709"/>
                  </a:moveTo>
                  <a:lnTo>
                    <a:pt x="95478" y="111709"/>
                  </a:lnTo>
                  <a:lnTo>
                    <a:pt x="95478" y="101663"/>
                  </a:lnTo>
                  <a:lnTo>
                    <a:pt x="85420" y="101663"/>
                  </a:lnTo>
                  <a:lnTo>
                    <a:pt x="85420" y="111709"/>
                  </a:lnTo>
                  <a:lnTo>
                    <a:pt x="75361" y="111709"/>
                  </a:lnTo>
                  <a:lnTo>
                    <a:pt x="75361" y="121767"/>
                  </a:lnTo>
                  <a:lnTo>
                    <a:pt x="85420" y="121767"/>
                  </a:lnTo>
                  <a:lnTo>
                    <a:pt x="85420" y="111721"/>
                  </a:lnTo>
                  <a:lnTo>
                    <a:pt x="95465" y="111721"/>
                  </a:lnTo>
                  <a:lnTo>
                    <a:pt x="95465" y="121767"/>
                  </a:lnTo>
                  <a:lnTo>
                    <a:pt x="85420" y="121767"/>
                  </a:lnTo>
                  <a:lnTo>
                    <a:pt x="85420" y="131826"/>
                  </a:lnTo>
                  <a:lnTo>
                    <a:pt x="95478" y="131826"/>
                  </a:lnTo>
                  <a:lnTo>
                    <a:pt x="95478" y="121767"/>
                  </a:lnTo>
                  <a:lnTo>
                    <a:pt x="105511" y="121767"/>
                  </a:lnTo>
                  <a:lnTo>
                    <a:pt x="105511" y="111709"/>
                  </a:lnTo>
                  <a:close/>
                </a:path>
                <a:path w="153670" h="156844">
                  <a:moveTo>
                    <a:pt x="105524" y="91592"/>
                  </a:moveTo>
                  <a:lnTo>
                    <a:pt x="95478" y="91592"/>
                  </a:lnTo>
                  <a:lnTo>
                    <a:pt x="95478" y="101650"/>
                  </a:lnTo>
                  <a:lnTo>
                    <a:pt x="105524" y="101650"/>
                  </a:lnTo>
                  <a:lnTo>
                    <a:pt x="105524" y="91592"/>
                  </a:lnTo>
                  <a:close/>
                </a:path>
                <a:path w="153670" h="156844">
                  <a:moveTo>
                    <a:pt x="113131" y="121793"/>
                  </a:moveTo>
                  <a:lnTo>
                    <a:pt x="105549" y="121793"/>
                  </a:lnTo>
                  <a:lnTo>
                    <a:pt x="105549" y="129374"/>
                  </a:lnTo>
                  <a:lnTo>
                    <a:pt x="113131" y="121793"/>
                  </a:lnTo>
                  <a:close/>
                </a:path>
                <a:path w="153670" h="156844">
                  <a:moveTo>
                    <a:pt x="115595" y="101663"/>
                  </a:moveTo>
                  <a:lnTo>
                    <a:pt x="105537" y="101663"/>
                  </a:lnTo>
                  <a:lnTo>
                    <a:pt x="105537" y="111709"/>
                  </a:lnTo>
                  <a:lnTo>
                    <a:pt x="115595" y="111709"/>
                  </a:lnTo>
                  <a:lnTo>
                    <a:pt x="115595" y="101663"/>
                  </a:lnTo>
                  <a:close/>
                </a:path>
                <a:path w="153670" h="156844">
                  <a:moveTo>
                    <a:pt x="115608" y="81521"/>
                  </a:moveTo>
                  <a:lnTo>
                    <a:pt x="105562" y="81521"/>
                  </a:lnTo>
                  <a:lnTo>
                    <a:pt x="105562" y="91579"/>
                  </a:lnTo>
                  <a:lnTo>
                    <a:pt x="115608" y="91579"/>
                  </a:lnTo>
                  <a:lnTo>
                    <a:pt x="115608" y="81521"/>
                  </a:lnTo>
                  <a:close/>
                </a:path>
                <a:path w="153670" h="156844">
                  <a:moveTo>
                    <a:pt x="119532" y="41224"/>
                  </a:moveTo>
                  <a:lnTo>
                    <a:pt x="115570" y="37249"/>
                  </a:lnTo>
                  <a:lnTo>
                    <a:pt x="115570" y="41224"/>
                  </a:lnTo>
                  <a:lnTo>
                    <a:pt x="119532" y="41224"/>
                  </a:lnTo>
                  <a:close/>
                </a:path>
                <a:path w="153670" h="156844">
                  <a:moveTo>
                    <a:pt x="123215" y="111721"/>
                  </a:moveTo>
                  <a:lnTo>
                    <a:pt x="115595" y="111721"/>
                  </a:lnTo>
                  <a:lnTo>
                    <a:pt x="115595" y="119329"/>
                  </a:lnTo>
                  <a:lnTo>
                    <a:pt x="123215" y="111721"/>
                  </a:lnTo>
                  <a:close/>
                </a:path>
                <a:path w="153670" h="156844">
                  <a:moveTo>
                    <a:pt x="125603" y="51282"/>
                  </a:moveTo>
                  <a:lnTo>
                    <a:pt x="115570" y="51282"/>
                  </a:lnTo>
                  <a:lnTo>
                    <a:pt x="115570" y="41249"/>
                  </a:lnTo>
                  <a:lnTo>
                    <a:pt x="105511" y="41249"/>
                  </a:lnTo>
                  <a:lnTo>
                    <a:pt x="105511" y="51295"/>
                  </a:lnTo>
                  <a:lnTo>
                    <a:pt x="115557" y="51295"/>
                  </a:lnTo>
                  <a:lnTo>
                    <a:pt x="115557" y="61341"/>
                  </a:lnTo>
                  <a:lnTo>
                    <a:pt x="125603" y="61341"/>
                  </a:lnTo>
                  <a:lnTo>
                    <a:pt x="125603" y="51282"/>
                  </a:lnTo>
                  <a:close/>
                </a:path>
                <a:path w="153670" h="156844">
                  <a:moveTo>
                    <a:pt x="125666" y="91579"/>
                  </a:moveTo>
                  <a:lnTo>
                    <a:pt x="115620" y="91579"/>
                  </a:lnTo>
                  <a:lnTo>
                    <a:pt x="115620" y="101625"/>
                  </a:lnTo>
                  <a:lnTo>
                    <a:pt x="125666" y="101625"/>
                  </a:lnTo>
                  <a:lnTo>
                    <a:pt x="125666" y="91579"/>
                  </a:lnTo>
                  <a:close/>
                </a:path>
                <a:path w="153670" h="156844">
                  <a:moveTo>
                    <a:pt x="125666" y="71450"/>
                  </a:moveTo>
                  <a:lnTo>
                    <a:pt x="115620" y="71450"/>
                  </a:lnTo>
                  <a:lnTo>
                    <a:pt x="115620" y="81508"/>
                  </a:lnTo>
                  <a:lnTo>
                    <a:pt x="125666" y="81508"/>
                  </a:lnTo>
                  <a:lnTo>
                    <a:pt x="125666" y="71450"/>
                  </a:lnTo>
                  <a:close/>
                </a:path>
                <a:path w="153670" h="156844">
                  <a:moveTo>
                    <a:pt x="133286" y="101638"/>
                  </a:moveTo>
                  <a:lnTo>
                    <a:pt x="125679" y="101638"/>
                  </a:lnTo>
                  <a:lnTo>
                    <a:pt x="125679" y="109258"/>
                  </a:lnTo>
                  <a:lnTo>
                    <a:pt x="133286" y="101638"/>
                  </a:lnTo>
                  <a:close/>
                </a:path>
                <a:path w="153670" h="156844">
                  <a:moveTo>
                    <a:pt x="135724" y="81508"/>
                  </a:moveTo>
                  <a:lnTo>
                    <a:pt x="125679" y="81508"/>
                  </a:lnTo>
                  <a:lnTo>
                    <a:pt x="125679" y="91567"/>
                  </a:lnTo>
                  <a:lnTo>
                    <a:pt x="135724" y="91567"/>
                  </a:lnTo>
                  <a:lnTo>
                    <a:pt x="135724" y="81508"/>
                  </a:lnTo>
                  <a:close/>
                </a:path>
                <a:path w="153670" h="156844">
                  <a:moveTo>
                    <a:pt x="139700" y="61391"/>
                  </a:moveTo>
                  <a:lnTo>
                    <a:pt x="135737" y="57416"/>
                  </a:lnTo>
                  <a:lnTo>
                    <a:pt x="135737" y="61391"/>
                  </a:lnTo>
                  <a:lnTo>
                    <a:pt x="139700" y="61391"/>
                  </a:lnTo>
                  <a:close/>
                </a:path>
                <a:path w="153670" h="156844">
                  <a:moveTo>
                    <a:pt x="143357" y="91579"/>
                  </a:moveTo>
                  <a:lnTo>
                    <a:pt x="135737" y="91579"/>
                  </a:lnTo>
                  <a:lnTo>
                    <a:pt x="135737" y="99187"/>
                  </a:lnTo>
                  <a:lnTo>
                    <a:pt x="143357" y="91579"/>
                  </a:lnTo>
                  <a:close/>
                </a:path>
                <a:path w="153670" h="156844">
                  <a:moveTo>
                    <a:pt x="145770" y="71450"/>
                  </a:moveTo>
                  <a:lnTo>
                    <a:pt x="135737" y="71450"/>
                  </a:lnTo>
                  <a:lnTo>
                    <a:pt x="135737" y="61417"/>
                  </a:lnTo>
                  <a:lnTo>
                    <a:pt x="125679" y="61417"/>
                  </a:lnTo>
                  <a:lnTo>
                    <a:pt x="125679" y="71462"/>
                  </a:lnTo>
                  <a:lnTo>
                    <a:pt x="135724" y="71462"/>
                  </a:lnTo>
                  <a:lnTo>
                    <a:pt x="135724" y="81508"/>
                  </a:lnTo>
                  <a:lnTo>
                    <a:pt x="145770" y="81508"/>
                  </a:lnTo>
                  <a:lnTo>
                    <a:pt x="145770" y="71450"/>
                  </a:lnTo>
                  <a:close/>
                </a:path>
                <a:path w="153670" h="156844">
                  <a:moveTo>
                    <a:pt x="149771" y="71450"/>
                  </a:moveTo>
                  <a:lnTo>
                    <a:pt x="145796" y="67475"/>
                  </a:lnTo>
                  <a:lnTo>
                    <a:pt x="145796" y="71450"/>
                  </a:lnTo>
                  <a:lnTo>
                    <a:pt x="149771" y="71450"/>
                  </a:lnTo>
                  <a:close/>
                </a:path>
                <a:path w="153670" h="156844">
                  <a:moveTo>
                    <a:pt x="153390" y="81546"/>
                  </a:moveTo>
                  <a:lnTo>
                    <a:pt x="145808" y="81546"/>
                  </a:lnTo>
                  <a:lnTo>
                    <a:pt x="145808" y="89128"/>
                  </a:lnTo>
                  <a:lnTo>
                    <a:pt x="153390" y="815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16">
              <a:extLst>
                <a:ext uri="{FF2B5EF4-FFF2-40B4-BE49-F238E27FC236}">
                  <a16:creationId xmlns:a16="http://schemas.microsoft.com/office/drawing/2014/main" id="{E6DFF718-B521-97F7-D182-9F0A4F4BAEEF}"/>
                </a:ext>
              </a:extLst>
            </p:cNvPr>
            <p:cNvSpPr/>
            <p:nvPr/>
          </p:nvSpPr>
          <p:spPr>
            <a:xfrm>
              <a:off x="3143631" y="2144172"/>
              <a:ext cx="85090" cy="84455"/>
            </a:xfrm>
            <a:custGeom>
              <a:avLst/>
              <a:gdLst/>
              <a:ahLst/>
              <a:cxnLst/>
              <a:rect l="l" t="t" r="r" b="b"/>
              <a:pathLst>
                <a:path w="85089" h="84455">
                  <a:moveTo>
                    <a:pt x="10058" y="34175"/>
                  </a:moveTo>
                  <a:lnTo>
                    <a:pt x="0" y="34175"/>
                  </a:lnTo>
                  <a:lnTo>
                    <a:pt x="0" y="44221"/>
                  </a:lnTo>
                  <a:lnTo>
                    <a:pt x="10058" y="44221"/>
                  </a:lnTo>
                  <a:lnTo>
                    <a:pt x="10058" y="34175"/>
                  </a:lnTo>
                  <a:close/>
                </a:path>
                <a:path w="85089" h="84455">
                  <a:moveTo>
                    <a:pt x="30162" y="54279"/>
                  </a:moveTo>
                  <a:lnTo>
                    <a:pt x="20116" y="54279"/>
                  </a:lnTo>
                  <a:lnTo>
                    <a:pt x="20116" y="64338"/>
                  </a:lnTo>
                  <a:lnTo>
                    <a:pt x="30162" y="64338"/>
                  </a:lnTo>
                  <a:lnTo>
                    <a:pt x="30162" y="54279"/>
                  </a:lnTo>
                  <a:close/>
                </a:path>
                <a:path w="85089" h="84455">
                  <a:moveTo>
                    <a:pt x="30200" y="14033"/>
                  </a:moveTo>
                  <a:lnTo>
                    <a:pt x="20154" y="14033"/>
                  </a:lnTo>
                  <a:lnTo>
                    <a:pt x="20154" y="24079"/>
                  </a:lnTo>
                  <a:lnTo>
                    <a:pt x="30200" y="24079"/>
                  </a:lnTo>
                  <a:lnTo>
                    <a:pt x="30200" y="14033"/>
                  </a:lnTo>
                  <a:close/>
                </a:path>
                <a:path w="85089" h="84455">
                  <a:moveTo>
                    <a:pt x="40246" y="24079"/>
                  </a:moveTo>
                  <a:lnTo>
                    <a:pt x="30200" y="24079"/>
                  </a:lnTo>
                  <a:lnTo>
                    <a:pt x="30200" y="34137"/>
                  </a:lnTo>
                  <a:lnTo>
                    <a:pt x="40246" y="34137"/>
                  </a:lnTo>
                  <a:lnTo>
                    <a:pt x="40246" y="24079"/>
                  </a:lnTo>
                  <a:close/>
                </a:path>
                <a:path w="85089" h="84455">
                  <a:moveTo>
                    <a:pt x="44234" y="3975"/>
                  </a:moveTo>
                  <a:lnTo>
                    <a:pt x="40259" y="0"/>
                  </a:lnTo>
                  <a:lnTo>
                    <a:pt x="40259" y="3975"/>
                  </a:lnTo>
                  <a:lnTo>
                    <a:pt x="44234" y="3975"/>
                  </a:lnTo>
                  <a:close/>
                </a:path>
                <a:path w="85089" h="84455">
                  <a:moveTo>
                    <a:pt x="50292" y="74409"/>
                  </a:moveTo>
                  <a:lnTo>
                    <a:pt x="40233" y="74409"/>
                  </a:lnTo>
                  <a:lnTo>
                    <a:pt x="40233" y="84455"/>
                  </a:lnTo>
                  <a:lnTo>
                    <a:pt x="50292" y="84455"/>
                  </a:lnTo>
                  <a:lnTo>
                    <a:pt x="50292" y="74409"/>
                  </a:lnTo>
                  <a:close/>
                </a:path>
                <a:path w="85089" h="84455">
                  <a:moveTo>
                    <a:pt x="50304" y="34137"/>
                  </a:moveTo>
                  <a:lnTo>
                    <a:pt x="40259" y="34137"/>
                  </a:lnTo>
                  <a:lnTo>
                    <a:pt x="40259" y="44196"/>
                  </a:lnTo>
                  <a:lnTo>
                    <a:pt x="50304" y="44196"/>
                  </a:lnTo>
                  <a:lnTo>
                    <a:pt x="50304" y="34137"/>
                  </a:lnTo>
                  <a:close/>
                </a:path>
                <a:path w="85089" h="84455">
                  <a:moveTo>
                    <a:pt x="64338" y="24079"/>
                  </a:moveTo>
                  <a:lnTo>
                    <a:pt x="60375" y="20104"/>
                  </a:lnTo>
                  <a:lnTo>
                    <a:pt x="60375" y="24079"/>
                  </a:lnTo>
                  <a:lnTo>
                    <a:pt x="64338" y="24079"/>
                  </a:lnTo>
                  <a:close/>
                </a:path>
                <a:path w="85089" h="84455">
                  <a:moveTo>
                    <a:pt x="70421" y="54254"/>
                  </a:moveTo>
                  <a:lnTo>
                    <a:pt x="60375" y="54254"/>
                  </a:lnTo>
                  <a:lnTo>
                    <a:pt x="60375" y="64312"/>
                  </a:lnTo>
                  <a:lnTo>
                    <a:pt x="70421" y="64312"/>
                  </a:lnTo>
                  <a:lnTo>
                    <a:pt x="70421" y="54254"/>
                  </a:lnTo>
                  <a:close/>
                </a:path>
                <a:path w="85089" h="84455">
                  <a:moveTo>
                    <a:pt x="84467" y="44196"/>
                  </a:moveTo>
                  <a:lnTo>
                    <a:pt x="80492" y="40220"/>
                  </a:lnTo>
                  <a:lnTo>
                    <a:pt x="80492" y="44196"/>
                  </a:lnTo>
                  <a:lnTo>
                    <a:pt x="84467" y="441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17">
              <a:extLst>
                <a:ext uri="{FF2B5EF4-FFF2-40B4-BE49-F238E27FC236}">
                  <a16:creationId xmlns:a16="http://schemas.microsoft.com/office/drawing/2014/main" id="{4F6C01E5-80CB-4697-5E57-523BB442C475}"/>
                </a:ext>
              </a:extLst>
            </p:cNvPr>
            <p:cNvSpPr/>
            <p:nvPr/>
          </p:nvSpPr>
          <p:spPr>
            <a:xfrm>
              <a:off x="2628671" y="1745544"/>
              <a:ext cx="1202055" cy="1018540"/>
            </a:xfrm>
            <a:custGeom>
              <a:avLst/>
              <a:gdLst/>
              <a:ahLst/>
              <a:cxnLst/>
              <a:rect l="l" t="t" r="r" b="b"/>
              <a:pathLst>
                <a:path w="1202054" h="1018539">
                  <a:moveTo>
                    <a:pt x="156603" y="939673"/>
                  </a:moveTo>
                  <a:lnTo>
                    <a:pt x="78295" y="861377"/>
                  </a:lnTo>
                  <a:lnTo>
                    <a:pt x="0" y="939673"/>
                  </a:lnTo>
                  <a:lnTo>
                    <a:pt x="78295" y="1017981"/>
                  </a:lnTo>
                  <a:lnTo>
                    <a:pt x="156603" y="939673"/>
                  </a:lnTo>
                  <a:close/>
                </a:path>
                <a:path w="1202054" h="1018539">
                  <a:moveTo>
                    <a:pt x="391528" y="704761"/>
                  </a:moveTo>
                  <a:lnTo>
                    <a:pt x="313207" y="626452"/>
                  </a:lnTo>
                  <a:lnTo>
                    <a:pt x="234911" y="704761"/>
                  </a:lnTo>
                  <a:lnTo>
                    <a:pt x="313207" y="783056"/>
                  </a:lnTo>
                  <a:lnTo>
                    <a:pt x="391528" y="704761"/>
                  </a:lnTo>
                  <a:close/>
                </a:path>
                <a:path w="1202054" h="1018539">
                  <a:moveTo>
                    <a:pt x="548132" y="548144"/>
                  </a:moveTo>
                  <a:lnTo>
                    <a:pt x="469823" y="469836"/>
                  </a:lnTo>
                  <a:lnTo>
                    <a:pt x="391528" y="548144"/>
                  </a:lnTo>
                  <a:lnTo>
                    <a:pt x="469823" y="626452"/>
                  </a:lnTo>
                  <a:lnTo>
                    <a:pt x="548132" y="548144"/>
                  </a:lnTo>
                  <a:close/>
                </a:path>
                <a:path w="1202054" h="1018539">
                  <a:moveTo>
                    <a:pt x="810475" y="78320"/>
                  </a:moveTo>
                  <a:lnTo>
                    <a:pt x="732167" y="0"/>
                  </a:lnTo>
                  <a:lnTo>
                    <a:pt x="653872" y="78320"/>
                  </a:lnTo>
                  <a:lnTo>
                    <a:pt x="732167" y="156616"/>
                  </a:lnTo>
                  <a:lnTo>
                    <a:pt x="810475" y="78320"/>
                  </a:lnTo>
                  <a:close/>
                </a:path>
                <a:path w="1202054" h="1018539">
                  <a:moveTo>
                    <a:pt x="888784" y="783056"/>
                  </a:moveTo>
                  <a:lnTo>
                    <a:pt x="810475" y="704761"/>
                  </a:lnTo>
                  <a:lnTo>
                    <a:pt x="732167" y="783056"/>
                  </a:lnTo>
                  <a:lnTo>
                    <a:pt x="653859" y="861364"/>
                  </a:lnTo>
                  <a:lnTo>
                    <a:pt x="732167" y="939673"/>
                  </a:lnTo>
                  <a:lnTo>
                    <a:pt x="810463" y="861377"/>
                  </a:lnTo>
                  <a:lnTo>
                    <a:pt x="888784" y="783056"/>
                  </a:lnTo>
                  <a:close/>
                </a:path>
                <a:path w="1202054" h="1018539">
                  <a:moveTo>
                    <a:pt x="1123696" y="391528"/>
                  </a:moveTo>
                  <a:lnTo>
                    <a:pt x="1045400" y="313232"/>
                  </a:lnTo>
                  <a:lnTo>
                    <a:pt x="993190" y="365442"/>
                  </a:lnTo>
                  <a:lnTo>
                    <a:pt x="1045387" y="313220"/>
                  </a:lnTo>
                  <a:lnTo>
                    <a:pt x="967092" y="234924"/>
                  </a:lnTo>
                  <a:lnTo>
                    <a:pt x="888784" y="313220"/>
                  </a:lnTo>
                  <a:lnTo>
                    <a:pt x="967092" y="391541"/>
                  </a:lnTo>
                  <a:lnTo>
                    <a:pt x="1045400" y="469836"/>
                  </a:lnTo>
                  <a:lnTo>
                    <a:pt x="1123696" y="391528"/>
                  </a:lnTo>
                  <a:close/>
                </a:path>
                <a:path w="1202054" h="1018539">
                  <a:moveTo>
                    <a:pt x="1202004" y="469836"/>
                  </a:moveTo>
                  <a:lnTo>
                    <a:pt x="1123696" y="391541"/>
                  </a:lnTo>
                  <a:lnTo>
                    <a:pt x="1045400" y="469836"/>
                  </a:lnTo>
                  <a:lnTo>
                    <a:pt x="1123696" y="548144"/>
                  </a:lnTo>
                  <a:lnTo>
                    <a:pt x="1202004" y="469836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18">
              <a:extLst>
                <a:ext uri="{FF2B5EF4-FFF2-40B4-BE49-F238E27FC236}">
                  <a16:creationId xmlns:a16="http://schemas.microsoft.com/office/drawing/2014/main" id="{A8B8F82B-A704-95B0-4654-8E65BD9109BE}"/>
                </a:ext>
              </a:extLst>
            </p:cNvPr>
            <p:cNvSpPr/>
            <p:nvPr/>
          </p:nvSpPr>
          <p:spPr>
            <a:xfrm>
              <a:off x="3282530" y="2539535"/>
              <a:ext cx="149860" cy="135255"/>
            </a:xfrm>
            <a:custGeom>
              <a:avLst/>
              <a:gdLst/>
              <a:ahLst/>
              <a:cxnLst/>
              <a:rect l="l" t="t" r="r" b="b"/>
              <a:pathLst>
                <a:path w="149860" h="135255">
                  <a:moveTo>
                    <a:pt x="1905" y="69278"/>
                  </a:moveTo>
                  <a:lnTo>
                    <a:pt x="1854" y="66357"/>
                  </a:lnTo>
                  <a:lnTo>
                    <a:pt x="1866" y="65506"/>
                  </a:lnTo>
                  <a:lnTo>
                    <a:pt x="0" y="67373"/>
                  </a:lnTo>
                  <a:lnTo>
                    <a:pt x="1816" y="69189"/>
                  </a:lnTo>
                  <a:close/>
                </a:path>
                <a:path w="149860" h="135255">
                  <a:moveTo>
                    <a:pt x="18326" y="52857"/>
                  </a:moveTo>
                  <a:lnTo>
                    <a:pt x="18237" y="49149"/>
                  </a:lnTo>
                  <a:lnTo>
                    <a:pt x="14630" y="52743"/>
                  </a:lnTo>
                  <a:lnTo>
                    <a:pt x="18326" y="52857"/>
                  </a:lnTo>
                  <a:close/>
                </a:path>
                <a:path w="149860" h="135255">
                  <a:moveTo>
                    <a:pt x="18351" y="81902"/>
                  </a:moveTo>
                  <a:lnTo>
                    <a:pt x="14592" y="81965"/>
                  </a:lnTo>
                  <a:lnTo>
                    <a:pt x="18199" y="85572"/>
                  </a:lnTo>
                  <a:lnTo>
                    <a:pt x="18351" y="81902"/>
                  </a:lnTo>
                  <a:close/>
                </a:path>
                <a:path w="149860" h="135255">
                  <a:moveTo>
                    <a:pt x="18351" y="65519"/>
                  </a:moveTo>
                  <a:lnTo>
                    <a:pt x="14744" y="65519"/>
                  </a:lnTo>
                  <a:lnTo>
                    <a:pt x="14655" y="69126"/>
                  </a:lnTo>
                  <a:lnTo>
                    <a:pt x="18338" y="69240"/>
                  </a:lnTo>
                  <a:lnTo>
                    <a:pt x="18351" y="65633"/>
                  </a:lnTo>
                  <a:close/>
                </a:path>
                <a:path w="149860" h="135255">
                  <a:moveTo>
                    <a:pt x="34734" y="98285"/>
                  </a:moveTo>
                  <a:lnTo>
                    <a:pt x="31026" y="98399"/>
                  </a:lnTo>
                  <a:lnTo>
                    <a:pt x="34620" y="101993"/>
                  </a:lnTo>
                  <a:lnTo>
                    <a:pt x="34734" y="98285"/>
                  </a:lnTo>
                  <a:close/>
                </a:path>
                <a:path w="149860" h="135255">
                  <a:moveTo>
                    <a:pt x="34734" y="81902"/>
                  </a:moveTo>
                  <a:lnTo>
                    <a:pt x="31127" y="81902"/>
                  </a:lnTo>
                  <a:lnTo>
                    <a:pt x="31127" y="85496"/>
                  </a:lnTo>
                  <a:lnTo>
                    <a:pt x="34734" y="85496"/>
                  </a:lnTo>
                  <a:lnTo>
                    <a:pt x="34734" y="81902"/>
                  </a:lnTo>
                  <a:close/>
                </a:path>
                <a:path w="149860" h="135255">
                  <a:moveTo>
                    <a:pt x="34734" y="65519"/>
                  </a:moveTo>
                  <a:lnTo>
                    <a:pt x="31127" y="65519"/>
                  </a:lnTo>
                  <a:lnTo>
                    <a:pt x="31127" y="69126"/>
                  </a:lnTo>
                  <a:lnTo>
                    <a:pt x="34734" y="69240"/>
                  </a:lnTo>
                  <a:lnTo>
                    <a:pt x="34734" y="65633"/>
                  </a:lnTo>
                  <a:close/>
                </a:path>
                <a:path w="149860" h="135255">
                  <a:moveTo>
                    <a:pt x="34734" y="49250"/>
                  </a:moveTo>
                  <a:lnTo>
                    <a:pt x="31127" y="49250"/>
                  </a:lnTo>
                  <a:lnTo>
                    <a:pt x="31127" y="52857"/>
                  </a:lnTo>
                  <a:lnTo>
                    <a:pt x="34734" y="52857"/>
                  </a:lnTo>
                  <a:lnTo>
                    <a:pt x="34734" y="49250"/>
                  </a:lnTo>
                  <a:close/>
                </a:path>
                <a:path w="149860" h="135255">
                  <a:moveTo>
                    <a:pt x="34734" y="36474"/>
                  </a:moveTo>
                  <a:lnTo>
                    <a:pt x="34620" y="32766"/>
                  </a:lnTo>
                  <a:lnTo>
                    <a:pt x="31013" y="36360"/>
                  </a:lnTo>
                  <a:lnTo>
                    <a:pt x="34734" y="36474"/>
                  </a:lnTo>
                  <a:close/>
                </a:path>
                <a:path w="149860" h="135255">
                  <a:moveTo>
                    <a:pt x="51104" y="114655"/>
                  </a:moveTo>
                  <a:lnTo>
                    <a:pt x="47396" y="114769"/>
                  </a:lnTo>
                  <a:lnTo>
                    <a:pt x="51003" y="118376"/>
                  </a:lnTo>
                  <a:lnTo>
                    <a:pt x="51104" y="114655"/>
                  </a:lnTo>
                  <a:close/>
                </a:path>
                <a:path w="149860" h="135255">
                  <a:moveTo>
                    <a:pt x="51104" y="98285"/>
                  </a:moveTo>
                  <a:lnTo>
                    <a:pt x="47510" y="98285"/>
                  </a:lnTo>
                  <a:lnTo>
                    <a:pt x="47510" y="101892"/>
                  </a:lnTo>
                  <a:lnTo>
                    <a:pt x="51104" y="101892"/>
                  </a:lnTo>
                  <a:lnTo>
                    <a:pt x="51104" y="98285"/>
                  </a:lnTo>
                  <a:close/>
                </a:path>
                <a:path w="149860" h="135255">
                  <a:moveTo>
                    <a:pt x="51104" y="81902"/>
                  </a:moveTo>
                  <a:lnTo>
                    <a:pt x="47510" y="81902"/>
                  </a:lnTo>
                  <a:lnTo>
                    <a:pt x="47510" y="85496"/>
                  </a:lnTo>
                  <a:lnTo>
                    <a:pt x="51104" y="85496"/>
                  </a:lnTo>
                  <a:lnTo>
                    <a:pt x="51104" y="81902"/>
                  </a:lnTo>
                  <a:close/>
                </a:path>
                <a:path w="149860" h="135255">
                  <a:moveTo>
                    <a:pt x="51104" y="65519"/>
                  </a:moveTo>
                  <a:lnTo>
                    <a:pt x="47510" y="65519"/>
                  </a:lnTo>
                  <a:lnTo>
                    <a:pt x="47510" y="69126"/>
                  </a:lnTo>
                  <a:lnTo>
                    <a:pt x="51104" y="69240"/>
                  </a:lnTo>
                  <a:lnTo>
                    <a:pt x="51104" y="65633"/>
                  </a:lnTo>
                  <a:close/>
                </a:path>
                <a:path w="149860" h="135255">
                  <a:moveTo>
                    <a:pt x="51104" y="49250"/>
                  </a:moveTo>
                  <a:lnTo>
                    <a:pt x="47510" y="49250"/>
                  </a:lnTo>
                  <a:lnTo>
                    <a:pt x="47510" y="52857"/>
                  </a:lnTo>
                  <a:lnTo>
                    <a:pt x="51104" y="52857"/>
                  </a:lnTo>
                  <a:lnTo>
                    <a:pt x="51104" y="49250"/>
                  </a:lnTo>
                  <a:close/>
                </a:path>
                <a:path w="149860" h="135255">
                  <a:moveTo>
                    <a:pt x="51104" y="32867"/>
                  </a:moveTo>
                  <a:lnTo>
                    <a:pt x="47510" y="32867"/>
                  </a:lnTo>
                  <a:lnTo>
                    <a:pt x="47510" y="36474"/>
                  </a:lnTo>
                  <a:lnTo>
                    <a:pt x="51104" y="36474"/>
                  </a:lnTo>
                  <a:lnTo>
                    <a:pt x="51104" y="32867"/>
                  </a:lnTo>
                  <a:close/>
                </a:path>
                <a:path w="149860" h="135255">
                  <a:moveTo>
                    <a:pt x="51104" y="20091"/>
                  </a:moveTo>
                  <a:lnTo>
                    <a:pt x="51003" y="16383"/>
                  </a:lnTo>
                  <a:lnTo>
                    <a:pt x="47396" y="19977"/>
                  </a:lnTo>
                  <a:lnTo>
                    <a:pt x="51104" y="20091"/>
                  </a:lnTo>
                  <a:close/>
                </a:path>
                <a:path w="149860" h="135255">
                  <a:moveTo>
                    <a:pt x="67500" y="131051"/>
                  </a:moveTo>
                  <a:lnTo>
                    <a:pt x="63779" y="131152"/>
                  </a:lnTo>
                  <a:lnTo>
                    <a:pt x="67386" y="134759"/>
                  </a:lnTo>
                  <a:lnTo>
                    <a:pt x="67500" y="131051"/>
                  </a:lnTo>
                  <a:close/>
                </a:path>
                <a:path w="149860" h="135255">
                  <a:moveTo>
                    <a:pt x="67500" y="114655"/>
                  </a:moveTo>
                  <a:lnTo>
                    <a:pt x="63893" y="114655"/>
                  </a:lnTo>
                  <a:lnTo>
                    <a:pt x="63893" y="118262"/>
                  </a:lnTo>
                  <a:lnTo>
                    <a:pt x="67500" y="118262"/>
                  </a:lnTo>
                  <a:lnTo>
                    <a:pt x="67500" y="114655"/>
                  </a:lnTo>
                  <a:close/>
                </a:path>
                <a:path w="149860" h="135255">
                  <a:moveTo>
                    <a:pt x="67500" y="98285"/>
                  </a:moveTo>
                  <a:lnTo>
                    <a:pt x="63893" y="98285"/>
                  </a:lnTo>
                  <a:lnTo>
                    <a:pt x="63893" y="101892"/>
                  </a:lnTo>
                  <a:lnTo>
                    <a:pt x="67500" y="101892"/>
                  </a:lnTo>
                  <a:lnTo>
                    <a:pt x="67500" y="98285"/>
                  </a:lnTo>
                  <a:close/>
                </a:path>
                <a:path w="149860" h="135255">
                  <a:moveTo>
                    <a:pt x="67500" y="81902"/>
                  </a:moveTo>
                  <a:lnTo>
                    <a:pt x="63893" y="81902"/>
                  </a:lnTo>
                  <a:lnTo>
                    <a:pt x="63893" y="85496"/>
                  </a:lnTo>
                  <a:lnTo>
                    <a:pt x="67500" y="85496"/>
                  </a:lnTo>
                  <a:lnTo>
                    <a:pt x="67500" y="81902"/>
                  </a:lnTo>
                  <a:close/>
                </a:path>
                <a:path w="149860" h="135255">
                  <a:moveTo>
                    <a:pt x="67500" y="65519"/>
                  </a:moveTo>
                  <a:lnTo>
                    <a:pt x="63893" y="65519"/>
                  </a:lnTo>
                  <a:lnTo>
                    <a:pt x="63893" y="69126"/>
                  </a:lnTo>
                  <a:lnTo>
                    <a:pt x="67500" y="69240"/>
                  </a:lnTo>
                  <a:lnTo>
                    <a:pt x="67500" y="65633"/>
                  </a:lnTo>
                  <a:close/>
                </a:path>
                <a:path w="149860" h="135255">
                  <a:moveTo>
                    <a:pt x="67500" y="49250"/>
                  </a:moveTo>
                  <a:lnTo>
                    <a:pt x="63893" y="49250"/>
                  </a:lnTo>
                  <a:lnTo>
                    <a:pt x="63893" y="52857"/>
                  </a:lnTo>
                  <a:lnTo>
                    <a:pt x="67500" y="52857"/>
                  </a:lnTo>
                  <a:lnTo>
                    <a:pt x="67500" y="49250"/>
                  </a:lnTo>
                  <a:close/>
                </a:path>
                <a:path w="149860" h="135255">
                  <a:moveTo>
                    <a:pt x="67500" y="32867"/>
                  </a:moveTo>
                  <a:lnTo>
                    <a:pt x="63893" y="32867"/>
                  </a:lnTo>
                  <a:lnTo>
                    <a:pt x="63893" y="36474"/>
                  </a:lnTo>
                  <a:lnTo>
                    <a:pt x="67500" y="36474"/>
                  </a:lnTo>
                  <a:lnTo>
                    <a:pt x="67500" y="32867"/>
                  </a:lnTo>
                  <a:close/>
                </a:path>
                <a:path w="149860" h="135255">
                  <a:moveTo>
                    <a:pt x="67500" y="16484"/>
                  </a:moveTo>
                  <a:lnTo>
                    <a:pt x="63893" y="16484"/>
                  </a:lnTo>
                  <a:lnTo>
                    <a:pt x="63893" y="20091"/>
                  </a:lnTo>
                  <a:lnTo>
                    <a:pt x="67500" y="20091"/>
                  </a:lnTo>
                  <a:lnTo>
                    <a:pt x="67500" y="16484"/>
                  </a:lnTo>
                  <a:close/>
                </a:path>
                <a:path w="149860" h="135255">
                  <a:moveTo>
                    <a:pt x="67500" y="3708"/>
                  </a:moveTo>
                  <a:lnTo>
                    <a:pt x="67386" y="0"/>
                  </a:lnTo>
                  <a:lnTo>
                    <a:pt x="63779" y="3606"/>
                  </a:lnTo>
                  <a:lnTo>
                    <a:pt x="67500" y="3708"/>
                  </a:lnTo>
                  <a:close/>
                </a:path>
                <a:path w="149860" h="135255">
                  <a:moveTo>
                    <a:pt x="83870" y="131051"/>
                  </a:moveTo>
                  <a:lnTo>
                    <a:pt x="80276" y="131051"/>
                  </a:lnTo>
                  <a:lnTo>
                    <a:pt x="80276" y="134645"/>
                  </a:lnTo>
                  <a:lnTo>
                    <a:pt x="83870" y="134645"/>
                  </a:lnTo>
                  <a:lnTo>
                    <a:pt x="83870" y="131051"/>
                  </a:lnTo>
                  <a:close/>
                </a:path>
                <a:path w="149860" h="135255">
                  <a:moveTo>
                    <a:pt x="83870" y="114655"/>
                  </a:moveTo>
                  <a:lnTo>
                    <a:pt x="80276" y="114655"/>
                  </a:lnTo>
                  <a:lnTo>
                    <a:pt x="80276" y="118262"/>
                  </a:lnTo>
                  <a:lnTo>
                    <a:pt x="83870" y="118262"/>
                  </a:lnTo>
                  <a:lnTo>
                    <a:pt x="83870" y="114655"/>
                  </a:lnTo>
                  <a:close/>
                </a:path>
                <a:path w="149860" h="135255">
                  <a:moveTo>
                    <a:pt x="83870" y="98285"/>
                  </a:moveTo>
                  <a:lnTo>
                    <a:pt x="80276" y="98285"/>
                  </a:lnTo>
                  <a:lnTo>
                    <a:pt x="80276" y="101892"/>
                  </a:lnTo>
                  <a:lnTo>
                    <a:pt x="83870" y="101892"/>
                  </a:lnTo>
                  <a:lnTo>
                    <a:pt x="83870" y="98285"/>
                  </a:lnTo>
                  <a:close/>
                </a:path>
                <a:path w="149860" h="135255">
                  <a:moveTo>
                    <a:pt x="83870" y="81902"/>
                  </a:moveTo>
                  <a:lnTo>
                    <a:pt x="80276" y="81902"/>
                  </a:lnTo>
                  <a:lnTo>
                    <a:pt x="80276" y="85496"/>
                  </a:lnTo>
                  <a:lnTo>
                    <a:pt x="83870" y="85496"/>
                  </a:lnTo>
                  <a:lnTo>
                    <a:pt x="83870" y="81902"/>
                  </a:lnTo>
                  <a:close/>
                </a:path>
                <a:path w="149860" h="135255">
                  <a:moveTo>
                    <a:pt x="83870" y="65519"/>
                  </a:moveTo>
                  <a:lnTo>
                    <a:pt x="80276" y="65519"/>
                  </a:lnTo>
                  <a:lnTo>
                    <a:pt x="80276" y="69126"/>
                  </a:lnTo>
                  <a:lnTo>
                    <a:pt x="83870" y="69240"/>
                  </a:lnTo>
                  <a:lnTo>
                    <a:pt x="83870" y="65633"/>
                  </a:lnTo>
                  <a:close/>
                </a:path>
                <a:path w="149860" h="135255">
                  <a:moveTo>
                    <a:pt x="83870" y="49250"/>
                  </a:moveTo>
                  <a:lnTo>
                    <a:pt x="80276" y="49250"/>
                  </a:lnTo>
                  <a:lnTo>
                    <a:pt x="80276" y="52857"/>
                  </a:lnTo>
                  <a:lnTo>
                    <a:pt x="83870" y="52857"/>
                  </a:lnTo>
                  <a:lnTo>
                    <a:pt x="83870" y="49250"/>
                  </a:lnTo>
                  <a:close/>
                </a:path>
                <a:path w="149860" h="135255">
                  <a:moveTo>
                    <a:pt x="83870" y="32867"/>
                  </a:moveTo>
                  <a:lnTo>
                    <a:pt x="80276" y="32867"/>
                  </a:lnTo>
                  <a:lnTo>
                    <a:pt x="80276" y="36474"/>
                  </a:lnTo>
                  <a:lnTo>
                    <a:pt x="83870" y="36474"/>
                  </a:lnTo>
                  <a:lnTo>
                    <a:pt x="83870" y="32867"/>
                  </a:lnTo>
                  <a:close/>
                </a:path>
                <a:path w="149860" h="135255">
                  <a:moveTo>
                    <a:pt x="83870" y="16484"/>
                  </a:moveTo>
                  <a:lnTo>
                    <a:pt x="80276" y="16484"/>
                  </a:lnTo>
                  <a:lnTo>
                    <a:pt x="80276" y="20091"/>
                  </a:lnTo>
                  <a:lnTo>
                    <a:pt x="83870" y="20091"/>
                  </a:lnTo>
                  <a:lnTo>
                    <a:pt x="83870" y="16484"/>
                  </a:lnTo>
                  <a:close/>
                </a:path>
                <a:path w="149860" h="135255">
                  <a:moveTo>
                    <a:pt x="83870" y="114"/>
                  </a:moveTo>
                  <a:lnTo>
                    <a:pt x="80276" y="114"/>
                  </a:lnTo>
                  <a:lnTo>
                    <a:pt x="80276" y="3708"/>
                  </a:lnTo>
                  <a:lnTo>
                    <a:pt x="83870" y="3708"/>
                  </a:lnTo>
                  <a:lnTo>
                    <a:pt x="83870" y="114"/>
                  </a:lnTo>
                  <a:close/>
                </a:path>
                <a:path w="149860" h="135255">
                  <a:moveTo>
                    <a:pt x="100266" y="114655"/>
                  </a:moveTo>
                  <a:lnTo>
                    <a:pt x="96659" y="114655"/>
                  </a:lnTo>
                  <a:lnTo>
                    <a:pt x="96659" y="118262"/>
                  </a:lnTo>
                  <a:lnTo>
                    <a:pt x="100266" y="118262"/>
                  </a:lnTo>
                  <a:lnTo>
                    <a:pt x="100266" y="114655"/>
                  </a:lnTo>
                  <a:close/>
                </a:path>
                <a:path w="149860" h="135255">
                  <a:moveTo>
                    <a:pt x="100266" y="98285"/>
                  </a:moveTo>
                  <a:lnTo>
                    <a:pt x="96659" y="98285"/>
                  </a:lnTo>
                  <a:lnTo>
                    <a:pt x="96659" y="101892"/>
                  </a:lnTo>
                  <a:lnTo>
                    <a:pt x="100266" y="101892"/>
                  </a:lnTo>
                  <a:lnTo>
                    <a:pt x="100266" y="98285"/>
                  </a:lnTo>
                  <a:close/>
                </a:path>
                <a:path w="149860" h="135255">
                  <a:moveTo>
                    <a:pt x="100266" y="81902"/>
                  </a:moveTo>
                  <a:lnTo>
                    <a:pt x="96659" y="81902"/>
                  </a:lnTo>
                  <a:lnTo>
                    <a:pt x="96659" y="85496"/>
                  </a:lnTo>
                  <a:lnTo>
                    <a:pt x="100266" y="85496"/>
                  </a:lnTo>
                  <a:lnTo>
                    <a:pt x="100266" y="81902"/>
                  </a:lnTo>
                  <a:close/>
                </a:path>
                <a:path w="149860" h="135255">
                  <a:moveTo>
                    <a:pt x="100266" y="65519"/>
                  </a:moveTo>
                  <a:lnTo>
                    <a:pt x="96659" y="65519"/>
                  </a:lnTo>
                  <a:lnTo>
                    <a:pt x="96659" y="69126"/>
                  </a:lnTo>
                  <a:lnTo>
                    <a:pt x="100266" y="69240"/>
                  </a:lnTo>
                  <a:lnTo>
                    <a:pt x="100266" y="65633"/>
                  </a:lnTo>
                  <a:close/>
                </a:path>
                <a:path w="149860" h="135255">
                  <a:moveTo>
                    <a:pt x="100266" y="49250"/>
                  </a:moveTo>
                  <a:lnTo>
                    <a:pt x="96659" y="49250"/>
                  </a:lnTo>
                  <a:lnTo>
                    <a:pt x="96659" y="52857"/>
                  </a:lnTo>
                  <a:lnTo>
                    <a:pt x="100266" y="52857"/>
                  </a:lnTo>
                  <a:lnTo>
                    <a:pt x="100266" y="49250"/>
                  </a:lnTo>
                  <a:close/>
                </a:path>
                <a:path w="149860" h="135255">
                  <a:moveTo>
                    <a:pt x="100266" y="32867"/>
                  </a:moveTo>
                  <a:lnTo>
                    <a:pt x="96659" y="32867"/>
                  </a:lnTo>
                  <a:lnTo>
                    <a:pt x="96659" y="36474"/>
                  </a:lnTo>
                  <a:lnTo>
                    <a:pt x="100266" y="36474"/>
                  </a:lnTo>
                  <a:lnTo>
                    <a:pt x="100266" y="32867"/>
                  </a:lnTo>
                  <a:close/>
                </a:path>
                <a:path w="149860" h="135255">
                  <a:moveTo>
                    <a:pt x="100266" y="16484"/>
                  </a:moveTo>
                  <a:lnTo>
                    <a:pt x="96659" y="16484"/>
                  </a:lnTo>
                  <a:lnTo>
                    <a:pt x="96659" y="20091"/>
                  </a:lnTo>
                  <a:lnTo>
                    <a:pt x="100266" y="20091"/>
                  </a:lnTo>
                  <a:lnTo>
                    <a:pt x="100266" y="16484"/>
                  </a:lnTo>
                  <a:close/>
                </a:path>
                <a:path w="149860" h="135255">
                  <a:moveTo>
                    <a:pt x="116636" y="98285"/>
                  </a:moveTo>
                  <a:lnTo>
                    <a:pt x="113030" y="98285"/>
                  </a:lnTo>
                  <a:lnTo>
                    <a:pt x="113030" y="101892"/>
                  </a:lnTo>
                  <a:lnTo>
                    <a:pt x="116636" y="101892"/>
                  </a:lnTo>
                  <a:lnTo>
                    <a:pt x="116636" y="98285"/>
                  </a:lnTo>
                  <a:close/>
                </a:path>
                <a:path w="149860" h="135255">
                  <a:moveTo>
                    <a:pt x="116636" y="81902"/>
                  </a:moveTo>
                  <a:lnTo>
                    <a:pt x="113030" y="81902"/>
                  </a:lnTo>
                  <a:lnTo>
                    <a:pt x="113030" y="85496"/>
                  </a:lnTo>
                  <a:lnTo>
                    <a:pt x="116636" y="85496"/>
                  </a:lnTo>
                  <a:lnTo>
                    <a:pt x="116636" y="81902"/>
                  </a:lnTo>
                  <a:close/>
                </a:path>
                <a:path w="149860" h="135255">
                  <a:moveTo>
                    <a:pt x="116636" y="65519"/>
                  </a:moveTo>
                  <a:lnTo>
                    <a:pt x="113030" y="65519"/>
                  </a:lnTo>
                  <a:lnTo>
                    <a:pt x="113030" y="69126"/>
                  </a:lnTo>
                  <a:lnTo>
                    <a:pt x="116636" y="69240"/>
                  </a:lnTo>
                  <a:lnTo>
                    <a:pt x="116636" y="65633"/>
                  </a:lnTo>
                  <a:close/>
                </a:path>
                <a:path w="149860" h="135255">
                  <a:moveTo>
                    <a:pt x="116636" y="49250"/>
                  </a:moveTo>
                  <a:lnTo>
                    <a:pt x="113030" y="49250"/>
                  </a:lnTo>
                  <a:lnTo>
                    <a:pt x="113030" y="52857"/>
                  </a:lnTo>
                  <a:lnTo>
                    <a:pt x="116636" y="52857"/>
                  </a:lnTo>
                  <a:lnTo>
                    <a:pt x="116636" y="49250"/>
                  </a:lnTo>
                  <a:close/>
                </a:path>
                <a:path w="149860" h="135255">
                  <a:moveTo>
                    <a:pt x="116636" y="32867"/>
                  </a:moveTo>
                  <a:lnTo>
                    <a:pt x="113030" y="32867"/>
                  </a:lnTo>
                  <a:lnTo>
                    <a:pt x="113030" y="36474"/>
                  </a:lnTo>
                  <a:lnTo>
                    <a:pt x="116636" y="36474"/>
                  </a:lnTo>
                  <a:lnTo>
                    <a:pt x="116636" y="32867"/>
                  </a:lnTo>
                  <a:close/>
                </a:path>
                <a:path w="149860" h="135255">
                  <a:moveTo>
                    <a:pt x="133019" y="81902"/>
                  </a:moveTo>
                  <a:lnTo>
                    <a:pt x="129425" y="81902"/>
                  </a:lnTo>
                  <a:lnTo>
                    <a:pt x="129425" y="85496"/>
                  </a:lnTo>
                  <a:lnTo>
                    <a:pt x="133019" y="85496"/>
                  </a:lnTo>
                  <a:lnTo>
                    <a:pt x="133019" y="81902"/>
                  </a:lnTo>
                  <a:close/>
                </a:path>
                <a:path w="149860" h="135255">
                  <a:moveTo>
                    <a:pt x="133019" y="65519"/>
                  </a:moveTo>
                  <a:lnTo>
                    <a:pt x="129425" y="65519"/>
                  </a:lnTo>
                  <a:lnTo>
                    <a:pt x="129425" y="69126"/>
                  </a:lnTo>
                  <a:lnTo>
                    <a:pt x="133019" y="69240"/>
                  </a:lnTo>
                  <a:lnTo>
                    <a:pt x="133019" y="65633"/>
                  </a:lnTo>
                  <a:close/>
                </a:path>
                <a:path w="149860" h="135255">
                  <a:moveTo>
                    <a:pt x="133019" y="49250"/>
                  </a:moveTo>
                  <a:lnTo>
                    <a:pt x="129425" y="49250"/>
                  </a:lnTo>
                  <a:lnTo>
                    <a:pt x="129425" y="52857"/>
                  </a:lnTo>
                  <a:lnTo>
                    <a:pt x="133019" y="52857"/>
                  </a:lnTo>
                  <a:lnTo>
                    <a:pt x="133019" y="49250"/>
                  </a:lnTo>
                  <a:close/>
                </a:path>
                <a:path w="149860" h="135255">
                  <a:moveTo>
                    <a:pt x="149402" y="65519"/>
                  </a:moveTo>
                  <a:lnTo>
                    <a:pt x="145796" y="65519"/>
                  </a:lnTo>
                  <a:lnTo>
                    <a:pt x="145796" y="69126"/>
                  </a:lnTo>
                  <a:lnTo>
                    <a:pt x="149402" y="69240"/>
                  </a:lnTo>
                  <a:lnTo>
                    <a:pt x="149402" y="656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19">
              <a:extLst>
                <a:ext uri="{FF2B5EF4-FFF2-40B4-BE49-F238E27FC236}">
                  <a16:creationId xmlns:a16="http://schemas.microsoft.com/office/drawing/2014/main" id="{3364414A-EA6A-290F-52E8-7CEBED01B50F}"/>
                </a:ext>
              </a:extLst>
            </p:cNvPr>
            <p:cNvSpPr/>
            <p:nvPr/>
          </p:nvSpPr>
          <p:spPr>
            <a:xfrm>
              <a:off x="3204222" y="2293689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156616" y="391528"/>
                  </a:moveTo>
                  <a:lnTo>
                    <a:pt x="78308" y="313232"/>
                  </a:lnTo>
                  <a:lnTo>
                    <a:pt x="0" y="391528"/>
                  </a:lnTo>
                  <a:lnTo>
                    <a:pt x="78308" y="469836"/>
                  </a:lnTo>
                  <a:lnTo>
                    <a:pt x="156616" y="391528"/>
                  </a:lnTo>
                  <a:close/>
                </a:path>
                <a:path w="469900" h="469900">
                  <a:moveTo>
                    <a:pt x="469836" y="78308"/>
                  </a:moveTo>
                  <a:lnTo>
                    <a:pt x="391528" y="0"/>
                  </a:lnTo>
                  <a:lnTo>
                    <a:pt x="313232" y="78308"/>
                  </a:lnTo>
                  <a:lnTo>
                    <a:pt x="391528" y="156616"/>
                  </a:lnTo>
                  <a:lnTo>
                    <a:pt x="469836" y="7830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20">
              <a:extLst>
                <a:ext uri="{FF2B5EF4-FFF2-40B4-BE49-F238E27FC236}">
                  <a16:creationId xmlns:a16="http://schemas.microsoft.com/office/drawing/2014/main" id="{E1AFB1BA-0C3B-80A1-B942-103656BFEAAA}"/>
                </a:ext>
              </a:extLst>
            </p:cNvPr>
            <p:cNvSpPr/>
            <p:nvPr/>
          </p:nvSpPr>
          <p:spPr>
            <a:xfrm>
              <a:off x="3523767" y="2304725"/>
              <a:ext cx="150495" cy="134620"/>
            </a:xfrm>
            <a:custGeom>
              <a:avLst/>
              <a:gdLst/>
              <a:ahLst/>
              <a:cxnLst/>
              <a:rect l="l" t="t" r="r" b="b"/>
              <a:pathLst>
                <a:path w="150495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50495" h="134619">
                  <a:moveTo>
                    <a:pt x="20078" y="81788"/>
                  </a:moveTo>
                  <a:lnTo>
                    <a:pt x="16471" y="81788"/>
                  </a:lnTo>
                  <a:lnTo>
                    <a:pt x="16383" y="85394"/>
                  </a:lnTo>
                  <a:lnTo>
                    <a:pt x="19977" y="85394"/>
                  </a:lnTo>
                  <a:lnTo>
                    <a:pt x="20078" y="81788"/>
                  </a:lnTo>
                  <a:close/>
                </a:path>
                <a:path w="150495" h="134619">
                  <a:moveTo>
                    <a:pt x="20078" y="65417"/>
                  </a:moveTo>
                  <a:lnTo>
                    <a:pt x="16471" y="65417"/>
                  </a:lnTo>
                  <a:lnTo>
                    <a:pt x="16383" y="69024"/>
                  </a:lnTo>
                  <a:lnTo>
                    <a:pt x="20066" y="69126"/>
                  </a:lnTo>
                  <a:lnTo>
                    <a:pt x="20078" y="65519"/>
                  </a:lnTo>
                  <a:close/>
                </a:path>
                <a:path w="150495" h="134619">
                  <a:moveTo>
                    <a:pt x="20078" y="49149"/>
                  </a:moveTo>
                  <a:lnTo>
                    <a:pt x="16471" y="49149"/>
                  </a:lnTo>
                  <a:lnTo>
                    <a:pt x="16459" y="52743"/>
                  </a:lnTo>
                  <a:lnTo>
                    <a:pt x="20066" y="52743"/>
                  </a:lnTo>
                  <a:lnTo>
                    <a:pt x="20078" y="49149"/>
                  </a:lnTo>
                  <a:close/>
                </a:path>
                <a:path w="150495" h="134619">
                  <a:moveTo>
                    <a:pt x="36449" y="98183"/>
                  </a:moveTo>
                  <a:lnTo>
                    <a:pt x="32854" y="98183"/>
                  </a:lnTo>
                  <a:lnTo>
                    <a:pt x="32854" y="101777"/>
                  </a:lnTo>
                  <a:lnTo>
                    <a:pt x="36449" y="101777"/>
                  </a:lnTo>
                  <a:lnTo>
                    <a:pt x="36449" y="98183"/>
                  </a:lnTo>
                  <a:close/>
                </a:path>
                <a:path w="150495" h="134619">
                  <a:moveTo>
                    <a:pt x="36449" y="81788"/>
                  </a:moveTo>
                  <a:lnTo>
                    <a:pt x="32854" y="81788"/>
                  </a:lnTo>
                  <a:lnTo>
                    <a:pt x="32854" y="85394"/>
                  </a:lnTo>
                  <a:lnTo>
                    <a:pt x="36449" y="85394"/>
                  </a:lnTo>
                  <a:lnTo>
                    <a:pt x="36449" y="81788"/>
                  </a:lnTo>
                  <a:close/>
                </a:path>
                <a:path w="150495" h="134619">
                  <a:moveTo>
                    <a:pt x="36449" y="65417"/>
                  </a:moveTo>
                  <a:lnTo>
                    <a:pt x="32854" y="65417"/>
                  </a:lnTo>
                  <a:lnTo>
                    <a:pt x="32854" y="69024"/>
                  </a:lnTo>
                  <a:lnTo>
                    <a:pt x="36449" y="69126"/>
                  </a:lnTo>
                  <a:lnTo>
                    <a:pt x="36449" y="65519"/>
                  </a:lnTo>
                  <a:close/>
                </a:path>
                <a:path w="150495" h="134619">
                  <a:moveTo>
                    <a:pt x="36449" y="49149"/>
                  </a:moveTo>
                  <a:lnTo>
                    <a:pt x="32854" y="49149"/>
                  </a:lnTo>
                  <a:lnTo>
                    <a:pt x="32854" y="52743"/>
                  </a:lnTo>
                  <a:lnTo>
                    <a:pt x="36449" y="52743"/>
                  </a:lnTo>
                  <a:lnTo>
                    <a:pt x="36449" y="49149"/>
                  </a:lnTo>
                  <a:close/>
                </a:path>
                <a:path w="150495" h="134619">
                  <a:moveTo>
                    <a:pt x="36449" y="32766"/>
                  </a:moveTo>
                  <a:lnTo>
                    <a:pt x="32854" y="32766"/>
                  </a:lnTo>
                  <a:lnTo>
                    <a:pt x="32854" y="36372"/>
                  </a:lnTo>
                  <a:lnTo>
                    <a:pt x="36449" y="36372"/>
                  </a:lnTo>
                  <a:lnTo>
                    <a:pt x="36449" y="32766"/>
                  </a:lnTo>
                  <a:close/>
                </a:path>
                <a:path w="150495" h="134619">
                  <a:moveTo>
                    <a:pt x="52844" y="114554"/>
                  </a:moveTo>
                  <a:lnTo>
                    <a:pt x="49237" y="114554"/>
                  </a:lnTo>
                  <a:lnTo>
                    <a:pt x="49237" y="118160"/>
                  </a:lnTo>
                  <a:lnTo>
                    <a:pt x="52844" y="118160"/>
                  </a:lnTo>
                  <a:lnTo>
                    <a:pt x="52844" y="114554"/>
                  </a:lnTo>
                  <a:close/>
                </a:path>
                <a:path w="150495" h="134619">
                  <a:moveTo>
                    <a:pt x="52844" y="98183"/>
                  </a:moveTo>
                  <a:lnTo>
                    <a:pt x="49237" y="98183"/>
                  </a:lnTo>
                  <a:lnTo>
                    <a:pt x="49237" y="101777"/>
                  </a:lnTo>
                  <a:lnTo>
                    <a:pt x="52844" y="101777"/>
                  </a:lnTo>
                  <a:lnTo>
                    <a:pt x="52844" y="98183"/>
                  </a:lnTo>
                  <a:close/>
                </a:path>
                <a:path w="150495" h="134619">
                  <a:moveTo>
                    <a:pt x="52844" y="81788"/>
                  </a:moveTo>
                  <a:lnTo>
                    <a:pt x="49237" y="81788"/>
                  </a:lnTo>
                  <a:lnTo>
                    <a:pt x="49237" y="85394"/>
                  </a:lnTo>
                  <a:lnTo>
                    <a:pt x="52844" y="85394"/>
                  </a:lnTo>
                  <a:lnTo>
                    <a:pt x="52844" y="81788"/>
                  </a:lnTo>
                  <a:close/>
                </a:path>
                <a:path w="150495" h="134619">
                  <a:moveTo>
                    <a:pt x="52844" y="65417"/>
                  </a:moveTo>
                  <a:lnTo>
                    <a:pt x="49237" y="65417"/>
                  </a:lnTo>
                  <a:lnTo>
                    <a:pt x="49237" y="69024"/>
                  </a:lnTo>
                  <a:lnTo>
                    <a:pt x="52844" y="69126"/>
                  </a:lnTo>
                  <a:lnTo>
                    <a:pt x="52844" y="65519"/>
                  </a:lnTo>
                  <a:close/>
                </a:path>
                <a:path w="150495" h="134619">
                  <a:moveTo>
                    <a:pt x="52844" y="49149"/>
                  </a:moveTo>
                  <a:lnTo>
                    <a:pt x="49237" y="49149"/>
                  </a:lnTo>
                  <a:lnTo>
                    <a:pt x="49237" y="52743"/>
                  </a:lnTo>
                  <a:lnTo>
                    <a:pt x="52844" y="52743"/>
                  </a:lnTo>
                  <a:lnTo>
                    <a:pt x="52844" y="49149"/>
                  </a:lnTo>
                  <a:close/>
                </a:path>
                <a:path w="150495" h="134619">
                  <a:moveTo>
                    <a:pt x="52844" y="32766"/>
                  </a:moveTo>
                  <a:lnTo>
                    <a:pt x="49237" y="32766"/>
                  </a:lnTo>
                  <a:lnTo>
                    <a:pt x="49237" y="36372"/>
                  </a:lnTo>
                  <a:lnTo>
                    <a:pt x="52844" y="36372"/>
                  </a:lnTo>
                  <a:lnTo>
                    <a:pt x="52844" y="32766"/>
                  </a:lnTo>
                  <a:close/>
                </a:path>
                <a:path w="150495" h="134619">
                  <a:moveTo>
                    <a:pt x="52844" y="16383"/>
                  </a:moveTo>
                  <a:lnTo>
                    <a:pt x="49237" y="16383"/>
                  </a:lnTo>
                  <a:lnTo>
                    <a:pt x="49237" y="19989"/>
                  </a:lnTo>
                  <a:lnTo>
                    <a:pt x="52844" y="19989"/>
                  </a:lnTo>
                  <a:lnTo>
                    <a:pt x="52844" y="16383"/>
                  </a:lnTo>
                  <a:close/>
                </a:path>
                <a:path w="150495" h="134619">
                  <a:moveTo>
                    <a:pt x="69215" y="130949"/>
                  </a:moveTo>
                  <a:lnTo>
                    <a:pt x="65608" y="130949"/>
                  </a:lnTo>
                  <a:lnTo>
                    <a:pt x="65608" y="134543"/>
                  </a:lnTo>
                  <a:lnTo>
                    <a:pt x="69215" y="134543"/>
                  </a:lnTo>
                  <a:lnTo>
                    <a:pt x="69215" y="130949"/>
                  </a:lnTo>
                  <a:close/>
                </a:path>
                <a:path w="150495" h="134619">
                  <a:moveTo>
                    <a:pt x="69215" y="114554"/>
                  </a:moveTo>
                  <a:lnTo>
                    <a:pt x="65608" y="114554"/>
                  </a:lnTo>
                  <a:lnTo>
                    <a:pt x="65608" y="118160"/>
                  </a:lnTo>
                  <a:lnTo>
                    <a:pt x="69215" y="118160"/>
                  </a:lnTo>
                  <a:lnTo>
                    <a:pt x="69215" y="114554"/>
                  </a:lnTo>
                  <a:close/>
                </a:path>
                <a:path w="150495" h="134619">
                  <a:moveTo>
                    <a:pt x="69215" y="98183"/>
                  </a:moveTo>
                  <a:lnTo>
                    <a:pt x="65608" y="98183"/>
                  </a:lnTo>
                  <a:lnTo>
                    <a:pt x="65608" y="101777"/>
                  </a:lnTo>
                  <a:lnTo>
                    <a:pt x="69215" y="101777"/>
                  </a:lnTo>
                  <a:lnTo>
                    <a:pt x="69215" y="98183"/>
                  </a:lnTo>
                  <a:close/>
                </a:path>
                <a:path w="150495" h="134619">
                  <a:moveTo>
                    <a:pt x="69215" y="81788"/>
                  </a:moveTo>
                  <a:lnTo>
                    <a:pt x="65608" y="81788"/>
                  </a:lnTo>
                  <a:lnTo>
                    <a:pt x="65608" y="85394"/>
                  </a:lnTo>
                  <a:lnTo>
                    <a:pt x="69215" y="85394"/>
                  </a:lnTo>
                  <a:lnTo>
                    <a:pt x="69215" y="81788"/>
                  </a:lnTo>
                  <a:close/>
                </a:path>
                <a:path w="150495" h="134619">
                  <a:moveTo>
                    <a:pt x="69215" y="65417"/>
                  </a:moveTo>
                  <a:lnTo>
                    <a:pt x="65608" y="65417"/>
                  </a:lnTo>
                  <a:lnTo>
                    <a:pt x="65608" y="69024"/>
                  </a:lnTo>
                  <a:lnTo>
                    <a:pt x="69215" y="69126"/>
                  </a:lnTo>
                  <a:lnTo>
                    <a:pt x="69215" y="65519"/>
                  </a:lnTo>
                  <a:close/>
                </a:path>
                <a:path w="150495" h="134619">
                  <a:moveTo>
                    <a:pt x="69215" y="49149"/>
                  </a:moveTo>
                  <a:lnTo>
                    <a:pt x="65608" y="49149"/>
                  </a:lnTo>
                  <a:lnTo>
                    <a:pt x="65608" y="52743"/>
                  </a:lnTo>
                  <a:lnTo>
                    <a:pt x="69215" y="52743"/>
                  </a:lnTo>
                  <a:lnTo>
                    <a:pt x="69215" y="49149"/>
                  </a:lnTo>
                  <a:close/>
                </a:path>
                <a:path w="150495" h="134619">
                  <a:moveTo>
                    <a:pt x="69215" y="32766"/>
                  </a:moveTo>
                  <a:lnTo>
                    <a:pt x="65608" y="32766"/>
                  </a:lnTo>
                  <a:lnTo>
                    <a:pt x="65608" y="36372"/>
                  </a:lnTo>
                  <a:lnTo>
                    <a:pt x="69215" y="36372"/>
                  </a:lnTo>
                  <a:lnTo>
                    <a:pt x="69215" y="32766"/>
                  </a:lnTo>
                  <a:close/>
                </a:path>
                <a:path w="150495" h="134619">
                  <a:moveTo>
                    <a:pt x="69215" y="16383"/>
                  </a:moveTo>
                  <a:lnTo>
                    <a:pt x="65608" y="16383"/>
                  </a:lnTo>
                  <a:lnTo>
                    <a:pt x="65608" y="19989"/>
                  </a:lnTo>
                  <a:lnTo>
                    <a:pt x="69215" y="19989"/>
                  </a:lnTo>
                  <a:lnTo>
                    <a:pt x="69215" y="16383"/>
                  </a:lnTo>
                  <a:close/>
                </a:path>
                <a:path w="150495" h="134619">
                  <a:moveTo>
                    <a:pt x="69215" y="0"/>
                  </a:moveTo>
                  <a:lnTo>
                    <a:pt x="65608" y="0"/>
                  </a:lnTo>
                  <a:lnTo>
                    <a:pt x="65608" y="3606"/>
                  </a:lnTo>
                  <a:lnTo>
                    <a:pt x="69215" y="3606"/>
                  </a:lnTo>
                  <a:lnTo>
                    <a:pt x="69215" y="0"/>
                  </a:lnTo>
                  <a:close/>
                </a:path>
                <a:path w="150495" h="134619">
                  <a:moveTo>
                    <a:pt x="85598" y="130949"/>
                  </a:moveTo>
                  <a:lnTo>
                    <a:pt x="82003" y="130949"/>
                  </a:lnTo>
                  <a:lnTo>
                    <a:pt x="82003" y="134543"/>
                  </a:lnTo>
                  <a:lnTo>
                    <a:pt x="83032" y="134543"/>
                  </a:lnTo>
                  <a:lnTo>
                    <a:pt x="85598" y="131965"/>
                  </a:lnTo>
                  <a:lnTo>
                    <a:pt x="85598" y="130949"/>
                  </a:lnTo>
                  <a:close/>
                </a:path>
                <a:path w="150495" h="134619">
                  <a:moveTo>
                    <a:pt x="85598" y="114554"/>
                  </a:moveTo>
                  <a:lnTo>
                    <a:pt x="82003" y="114554"/>
                  </a:lnTo>
                  <a:lnTo>
                    <a:pt x="82003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50495" h="134619">
                  <a:moveTo>
                    <a:pt x="85598" y="98183"/>
                  </a:moveTo>
                  <a:lnTo>
                    <a:pt x="82003" y="98183"/>
                  </a:lnTo>
                  <a:lnTo>
                    <a:pt x="82003" y="101777"/>
                  </a:lnTo>
                  <a:lnTo>
                    <a:pt x="85598" y="101777"/>
                  </a:lnTo>
                  <a:lnTo>
                    <a:pt x="85598" y="98183"/>
                  </a:lnTo>
                  <a:close/>
                </a:path>
                <a:path w="150495" h="134619">
                  <a:moveTo>
                    <a:pt x="85598" y="81788"/>
                  </a:moveTo>
                  <a:lnTo>
                    <a:pt x="82003" y="81788"/>
                  </a:lnTo>
                  <a:lnTo>
                    <a:pt x="82003" y="85394"/>
                  </a:lnTo>
                  <a:lnTo>
                    <a:pt x="85598" y="85394"/>
                  </a:lnTo>
                  <a:lnTo>
                    <a:pt x="85598" y="81788"/>
                  </a:lnTo>
                  <a:close/>
                </a:path>
                <a:path w="150495" h="134619">
                  <a:moveTo>
                    <a:pt x="85598" y="65417"/>
                  </a:moveTo>
                  <a:lnTo>
                    <a:pt x="82003" y="65417"/>
                  </a:lnTo>
                  <a:lnTo>
                    <a:pt x="82003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50495" h="134619">
                  <a:moveTo>
                    <a:pt x="85598" y="49149"/>
                  </a:moveTo>
                  <a:lnTo>
                    <a:pt x="82003" y="49149"/>
                  </a:lnTo>
                  <a:lnTo>
                    <a:pt x="82003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50495" h="134619">
                  <a:moveTo>
                    <a:pt x="85598" y="32766"/>
                  </a:moveTo>
                  <a:lnTo>
                    <a:pt x="82003" y="32766"/>
                  </a:lnTo>
                  <a:lnTo>
                    <a:pt x="82003" y="36372"/>
                  </a:lnTo>
                  <a:lnTo>
                    <a:pt x="85598" y="36372"/>
                  </a:lnTo>
                  <a:lnTo>
                    <a:pt x="85598" y="32766"/>
                  </a:lnTo>
                  <a:close/>
                </a:path>
                <a:path w="150495" h="134619">
                  <a:moveTo>
                    <a:pt x="85598" y="16383"/>
                  </a:moveTo>
                  <a:lnTo>
                    <a:pt x="82003" y="16383"/>
                  </a:lnTo>
                  <a:lnTo>
                    <a:pt x="82003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50495" h="134619">
                  <a:moveTo>
                    <a:pt x="85598" y="2578"/>
                  </a:moveTo>
                  <a:lnTo>
                    <a:pt x="83032" y="0"/>
                  </a:lnTo>
                  <a:lnTo>
                    <a:pt x="82003" y="0"/>
                  </a:lnTo>
                  <a:lnTo>
                    <a:pt x="82003" y="3606"/>
                  </a:lnTo>
                  <a:lnTo>
                    <a:pt x="85598" y="3606"/>
                  </a:lnTo>
                  <a:lnTo>
                    <a:pt x="85598" y="2578"/>
                  </a:lnTo>
                  <a:close/>
                </a:path>
                <a:path w="150495" h="134619">
                  <a:moveTo>
                    <a:pt x="101981" y="114554"/>
                  </a:moveTo>
                  <a:lnTo>
                    <a:pt x="98374" y="114554"/>
                  </a:lnTo>
                  <a:lnTo>
                    <a:pt x="98374" y="118160"/>
                  </a:lnTo>
                  <a:lnTo>
                    <a:pt x="99415" y="118160"/>
                  </a:lnTo>
                  <a:lnTo>
                    <a:pt x="101981" y="115595"/>
                  </a:lnTo>
                  <a:lnTo>
                    <a:pt x="101981" y="114554"/>
                  </a:lnTo>
                  <a:close/>
                </a:path>
                <a:path w="150495" h="134619">
                  <a:moveTo>
                    <a:pt x="101981" y="98183"/>
                  </a:moveTo>
                  <a:lnTo>
                    <a:pt x="98374" y="98183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83"/>
                  </a:lnTo>
                  <a:close/>
                </a:path>
                <a:path w="150495" h="134619">
                  <a:moveTo>
                    <a:pt x="101981" y="81788"/>
                  </a:moveTo>
                  <a:lnTo>
                    <a:pt x="98374" y="81788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788"/>
                  </a:lnTo>
                  <a:close/>
                </a:path>
                <a:path w="150495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50495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50495" h="134619">
                  <a:moveTo>
                    <a:pt x="101981" y="32766"/>
                  </a:moveTo>
                  <a:lnTo>
                    <a:pt x="98374" y="32766"/>
                  </a:lnTo>
                  <a:lnTo>
                    <a:pt x="98374" y="36372"/>
                  </a:lnTo>
                  <a:lnTo>
                    <a:pt x="101981" y="36372"/>
                  </a:lnTo>
                  <a:lnTo>
                    <a:pt x="101981" y="32766"/>
                  </a:lnTo>
                  <a:close/>
                </a:path>
                <a:path w="150495" h="134619">
                  <a:moveTo>
                    <a:pt x="101981" y="18948"/>
                  </a:moveTo>
                  <a:lnTo>
                    <a:pt x="99402" y="16383"/>
                  </a:lnTo>
                  <a:lnTo>
                    <a:pt x="98374" y="16383"/>
                  </a:lnTo>
                  <a:lnTo>
                    <a:pt x="98374" y="19989"/>
                  </a:lnTo>
                  <a:lnTo>
                    <a:pt x="101981" y="19989"/>
                  </a:lnTo>
                  <a:lnTo>
                    <a:pt x="101981" y="18948"/>
                  </a:lnTo>
                  <a:close/>
                </a:path>
                <a:path w="150495" h="134619">
                  <a:moveTo>
                    <a:pt x="118364" y="98183"/>
                  </a:moveTo>
                  <a:lnTo>
                    <a:pt x="114769" y="98183"/>
                  </a:lnTo>
                  <a:lnTo>
                    <a:pt x="114769" y="101777"/>
                  </a:lnTo>
                  <a:lnTo>
                    <a:pt x="115785" y="101777"/>
                  </a:lnTo>
                  <a:lnTo>
                    <a:pt x="118364" y="99212"/>
                  </a:lnTo>
                  <a:lnTo>
                    <a:pt x="118364" y="98183"/>
                  </a:lnTo>
                  <a:close/>
                </a:path>
                <a:path w="150495" h="134619">
                  <a:moveTo>
                    <a:pt x="118364" y="81788"/>
                  </a:moveTo>
                  <a:lnTo>
                    <a:pt x="114769" y="81788"/>
                  </a:lnTo>
                  <a:lnTo>
                    <a:pt x="114769" y="85394"/>
                  </a:lnTo>
                  <a:lnTo>
                    <a:pt x="118364" y="85394"/>
                  </a:lnTo>
                  <a:lnTo>
                    <a:pt x="118364" y="81788"/>
                  </a:lnTo>
                  <a:close/>
                </a:path>
                <a:path w="150495" h="134619">
                  <a:moveTo>
                    <a:pt x="118364" y="65417"/>
                  </a:moveTo>
                  <a:lnTo>
                    <a:pt x="114769" y="65417"/>
                  </a:lnTo>
                  <a:lnTo>
                    <a:pt x="114769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50495" h="134619">
                  <a:moveTo>
                    <a:pt x="118364" y="49149"/>
                  </a:moveTo>
                  <a:lnTo>
                    <a:pt x="114769" y="49149"/>
                  </a:lnTo>
                  <a:lnTo>
                    <a:pt x="114769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50495" h="134619">
                  <a:moveTo>
                    <a:pt x="118364" y="35344"/>
                  </a:moveTo>
                  <a:lnTo>
                    <a:pt x="115798" y="32766"/>
                  </a:lnTo>
                  <a:lnTo>
                    <a:pt x="114769" y="32766"/>
                  </a:lnTo>
                  <a:lnTo>
                    <a:pt x="114769" y="36372"/>
                  </a:lnTo>
                  <a:lnTo>
                    <a:pt x="118364" y="36372"/>
                  </a:lnTo>
                  <a:lnTo>
                    <a:pt x="118364" y="35344"/>
                  </a:lnTo>
                  <a:close/>
                </a:path>
                <a:path w="150495" h="134619">
                  <a:moveTo>
                    <a:pt x="134747" y="81788"/>
                  </a:moveTo>
                  <a:lnTo>
                    <a:pt x="131140" y="81788"/>
                  </a:lnTo>
                  <a:lnTo>
                    <a:pt x="131140" y="85394"/>
                  </a:lnTo>
                  <a:lnTo>
                    <a:pt x="132181" y="85394"/>
                  </a:lnTo>
                  <a:lnTo>
                    <a:pt x="134747" y="82829"/>
                  </a:lnTo>
                  <a:lnTo>
                    <a:pt x="134747" y="81788"/>
                  </a:lnTo>
                  <a:close/>
                </a:path>
                <a:path w="150495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  <a:path w="150495" h="134619">
                  <a:moveTo>
                    <a:pt x="134747" y="51714"/>
                  </a:moveTo>
                  <a:lnTo>
                    <a:pt x="132181" y="49149"/>
                  </a:lnTo>
                  <a:lnTo>
                    <a:pt x="131140" y="49149"/>
                  </a:lnTo>
                  <a:lnTo>
                    <a:pt x="131140" y="52743"/>
                  </a:lnTo>
                  <a:lnTo>
                    <a:pt x="134747" y="52743"/>
                  </a:lnTo>
                  <a:lnTo>
                    <a:pt x="134747" y="51714"/>
                  </a:lnTo>
                  <a:close/>
                </a:path>
                <a:path w="150495" h="134619">
                  <a:moveTo>
                    <a:pt x="150304" y="67271"/>
                  </a:moveTo>
                  <a:lnTo>
                    <a:pt x="148551" y="65519"/>
                  </a:lnTo>
                  <a:lnTo>
                    <a:pt x="147523" y="65417"/>
                  </a:lnTo>
                  <a:lnTo>
                    <a:pt x="147523" y="69024"/>
                  </a:lnTo>
                  <a:lnTo>
                    <a:pt x="148450" y="69126"/>
                  </a:lnTo>
                  <a:lnTo>
                    <a:pt x="150304" y="672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21">
              <a:extLst>
                <a:ext uri="{FF2B5EF4-FFF2-40B4-BE49-F238E27FC236}">
                  <a16:creationId xmlns:a16="http://schemas.microsoft.com/office/drawing/2014/main" id="{41DC550B-0908-44A0-9C1C-6F94E341DB30}"/>
                </a:ext>
              </a:extLst>
            </p:cNvPr>
            <p:cNvSpPr/>
            <p:nvPr/>
          </p:nvSpPr>
          <p:spPr>
            <a:xfrm>
              <a:off x="2706966" y="1667249"/>
              <a:ext cx="1045844" cy="1018540"/>
            </a:xfrm>
            <a:custGeom>
              <a:avLst/>
              <a:gdLst/>
              <a:ahLst/>
              <a:cxnLst/>
              <a:rect l="l" t="t" r="r" b="b"/>
              <a:pathLst>
                <a:path w="1045845" h="1018539">
                  <a:moveTo>
                    <a:pt x="156616" y="939660"/>
                  </a:moveTo>
                  <a:lnTo>
                    <a:pt x="78308" y="861364"/>
                  </a:lnTo>
                  <a:lnTo>
                    <a:pt x="0" y="939660"/>
                  </a:lnTo>
                  <a:lnTo>
                    <a:pt x="78308" y="1017968"/>
                  </a:lnTo>
                  <a:lnTo>
                    <a:pt x="156616" y="939660"/>
                  </a:lnTo>
                  <a:close/>
                </a:path>
                <a:path w="1045845" h="1018539">
                  <a:moveTo>
                    <a:pt x="391541" y="704748"/>
                  </a:moveTo>
                  <a:lnTo>
                    <a:pt x="313220" y="626440"/>
                  </a:lnTo>
                  <a:lnTo>
                    <a:pt x="234924" y="704748"/>
                  </a:lnTo>
                  <a:lnTo>
                    <a:pt x="313220" y="783056"/>
                  </a:lnTo>
                  <a:lnTo>
                    <a:pt x="391541" y="704748"/>
                  </a:lnTo>
                  <a:close/>
                </a:path>
                <a:path w="1045845" h="1018539">
                  <a:moveTo>
                    <a:pt x="653872" y="78308"/>
                  </a:moveTo>
                  <a:lnTo>
                    <a:pt x="575564" y="0"/>
                  </a:lnTo>
                  <a:lnTo>
                    <a:pt x="497268" y="78308"/>
                  </a:lnTo>
                  <a:lnTo>
                    <a:pt x="575564" y="156603"/>
                  </a:lnTo>
                  <a:lnTo>
                    <a:pt x="653872" y="78308"/>
                  </a:lnTo>
                  <a:close/>
                </a:path>
                <a:path w="1045845" h="1018539">
                  <a:moveTo>
                    <a:pt x="888784" y="313207"/>
                  </a:moveTo>
                  <a:lnTo>
                    <a:pt x="810488" y="234911"/>
                  </a:lnTo>
                  <a:lnTo>
                    <a:pt x="732180" y="156603"/>
                  </a:lnTo>
                  <a:lnTo>
                    <a:pt x="653884" y="234911"/>
                  </a:lnTo>
                  <a:lnTo>
                    <a:pt x="732180" y="313220"/>
                  </a:lnTo>
                  <a:lnTo>
                    <a:pt x="810488" y="391528"/>
                  </a:lnTo>
                  <a:lnTo>
                    <a:pt x="888784" y="313207"/>
                  </a:lnTo>
                  <a:close/>
                </a:path>
                <a:path w="1045845" h="1018539">
                  <a:moveTo>
                    <a:pt x="1045400" y="626440"/>
                  </a:moveTo>
                  <a:lnTo>
                    <a:pt x="967092" y="548132"/>
                  </a:lnTo>
                  <a:lnTo>
                    <a:pt x="888796" y="626440"/>
                  </a:lnTo>
                  <a:lnTo>
                    <a:pt x="967092" y="704748"/>
                  </a:lnTo>
                  <a:lnTo>
                    <a:pt x="1045400" y="626440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22">
              <a:extLst>
                <a:ext uri="{FF2B5EF4-FFF2-40B4-BE49-F238E27FC236}">
                  <a16:creationId xmlns:a16="http://schemas.microsoft.com/office/drawing/2014/main" id="{00E7D7B0-8BC0-FCA9-F06F-E8719D9129BF}"/>
                </a:ext>
              </a:extLst>
            </p:cNvPr>
            <p:cNvSpPr/>
            <p:nvPr/>
          </p:nvSpPr>
          <p:spPr>
            <a:xfrm>
              <a:off x="3452469" y="1913197"/>
              <a:ext cx="135255" cy="134620"/>
            </a:xfrm>
            <a:custGeom>
              <a:avLst/>
              <a:gdLst/>
              <a:ahLst/>
              <a:cxnLst/>
              <a:rect l="l" t="t" r="r" b="b"/>
              <a:pathLst>
                <a:path w="135254" h="134619">
                  <a:moveTo>
                    <a:pt x="3594" y="81800"/>
                  </a:moveTo>
                  <a:lnTo>
                    <a:pt x="1219" y="81800"/>
                  </a:lnTo>
                  <a:lnTo>
                    <a:pt x="3594" y="84175"/>
                  </a:lnTo>
                  <a:lnTo>
                    <a:pt x="3594" y="81800"/>
                  </a:lnTo>
                  <a:close/>
                </a:path>
                <a:path w="135254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35254" h="134619">
                  <a:moveTo>
                    <a:pt x="3683" y="50266"/>
                  </a:moveTo>
                  <a:lnTo>
                    <a:pt x="1193" y="52743"/>
                  </a:lnTo>
                  <a:lnTo>
                    <a:pt x="3683" y="52743"/>
                  </a:lnTo>
                  <a:lnTo>
                    <a:pt x="3683" y="50266"/>
                  </a:lnTo>
                  <a:close/>
                </a:path>
                <a:path w="135254" h="134619">
                  <a:moveTo>
                    <a:pt x="19989" y="98171"/>
                  </a:moveTo>
                  <a:lnTo>
                    <a:pt x="17589" y="98171"/>
                  </a:lnTo>
                  <a:lnTo>
                    <a:pt x="19989" y="100558"/>
                  </a:lnTo>
                  <a:lnTo>
                    <a:pt x="19989" y="98171"/>
                  </a:lnTo>
                  <a:close/>
                </a:path>
                <a:path w="135254" h="134619">
                  <a:moveTo>
                    <a:pt x="19989" y="81800"/>
                  </a:moveTo>
                  <a:lnTo>
                    <a:pt x="16383" y="81800"/>
                  </a:lnTo>
                  <a:lnTo>
                    <a:pt x="16383" y="85394"/>
                  </a:lnTo>
                  <a:lnTo>
                    <a:pt x="19989" y="85394"/>
                  </a:lnTo>
                  <a:lnTo>
                    <a:pt x="19989" y="81800"/>
                  </a:lnTo>
                  <a:close/>
                </a:path>
                <a:path w="135254" h="134619">
                  <a:moveTo>
                    <a:pt x="20053" y="65519"/>
                  </a:moveTo>
                  <a:lnTo>
                    <a:pt x="16383" y="65417"/>
                  </a:lnTo>
                  <a:lnTo>
                    <a:pt x="16383" y="69024"/>
                  </a:lnTo>
                  <a:lnTo>
                    <a:pt x="20053" y="69126"/>
                  </a:lnTo>
                  <a:lnTo>
                    <a:pt x="20053" y="65519"/>
                  </a:lnTo>
                  <a:close/>
                </a:path>
                <a:path w="135254" h="134619">
                  <a:moveTo>
                    <a:pt x="20053" y="49149"/>
                  </a:moveTo>
                  <a:lnTo>
                    <a:pt x="16459" y="49149"/>
                  </a:lnTo>
                  <a:lnTo>
                    <a:pt x="16459" y="52743"/>
                  </a:lnTo>
                  <a:lnTo>
                    <a:pt x="20053" y="52743"/>
                  </a:lnTo>
                  <a:lnTo>
                    <a:pt x="20053" y="49149"/>
                  </a:lnTo>
                  <a:close/>
                </a:path>
                <a:path w="135254" h="134619">
                  <a:moveTo>
                    <a:pt x="20053" y="33896"/>
                  </a:moveTo>
                  <a:lnTo>
                    <a:pt x="17589" y="36360"/>
                  </a:lnTo>
                  <a:lnTo>
                    <a:pt x="20053" y="36360"/>
                  </a:lnTo>
                  <a:lnTo>
                    <a:pt x="20053" y="33896"/>
                  </a:lnTo>
                  <a:close/>
                </a:path>
                <a:path w="135254" h="134619">
                  <a:moveTo>
                    <a:pt x="36360" y="114554"/>
                  </a:moveTo>
                  <a:lnTo>
                    <a:pt x="33972" y="114554"/>
                  </a:lnTo>
                  <a:lnTo>
                    <a:pt x="36360" y="116941"/>
                  </a:lnTo>
                  <a:lnTo>
                    <a:pt x="36360" y="114554"/>
                  </a:lnTo>
                  <a:close/>
                </a:path>
                <a:path w="135254" h="134619">
                  <a:moveTo>
                    <a:pt x="36360" y="98171"/>
                  </a:moveTo>
                  <a:lnTo>
                    <a:pt x="32753" y="98171"/>
                  </a:lnTo>
                  <a:lnTo>
                    <a:pt x="32753" y="101777"/>
                  </a:lnTo>
                  <a:lnTo>
                    <a:pt x="36360" y="101777"/>
                  </a:lnTo>
                  <a:lnTo>
                    <a:pt x="36360" y="98171"/>
                  </a:lnTo>
                  <a:close/>
                </a:path>
                <a:path w="135254" h="134619">
                  <a:moveTo>
                    <a:pt x="36360" y="81800"/>
                  </a:moveTo>
                  <a:lnTo>
                    <a:pt x="32753" y="81800"/>
                  </a:lnTo>
                  <a:lnTo>
                    <a:pt x="32753" y="85394"/>
                  </a:lnTo>
                  <a:lnTo>
                    <a:pt x="36360" y="85394"/>
                  </a:lnTo>
                  <a:lnTo>
                    <a:pt x="36360" y="81800"/>
                  </a:lnTo>
                  <a:close/>
                </a:path>
                <a:path w="135254" h="134619">
                  <a:moveTo>
                    <a:pt x="36436" y="65519"/>
                  </a:moveTo>
                  <a:lnTo>
                    <a:pt x="32753" y="65417"/>
                  </a:lnTo>
                  <a:lnTo>
                    <a:pt x="32753" y="69024"/>
                  </a:lnTo>
                  <a:lnTo>
                    <a:pt x="36436" y="69126"/>
                  </a:lnTo>
                  <a:lnTo>
                    <a:pt x="36436" y="65519"/>
                  </a:lnTo>
                  <a:close/>
                </a:path>
                <a:path w="135254" h="134619">
                  <a:moveTo>
                    <a:pt x="36436" y="49149"/>
                  </a:moveTo>
                  <a:lnTo>
                    <a:pt x="32829" y="49149"/>
                  </a:lnTo>
                  <a:lnTo>
                    <a:pt x="32829" y="52743"/>
                  </a:lnTo>
                  <a:lnTo>
                    <a:pt x="36436" y="52743"/>
                  </a:lnTo>
                  <a:lnTo>
                    <a:pt x="36436" y="49149"/>
                  </a:lnTo>
                  <a:close/>
                </a:path>
                <a:path w="135254" h="134619">
                  <a:moveTo>
                    <a:pt x="36436" y="32753"/>
                  </a:moveTo>
                  <a:lnTo>
                    <a:pt x="32829" y="32753"/>
                  </a:lnTo>
                  <a:lnTo>
                    <a:pt x="32829" y="36360"/>
                  </a:lnTo>
                  <a:lnTo>
                    <a:pt x="36436" y="36360"/>
                  </a:lnTo>
                  <a:lnTo>
                    <a:pt x="36436" y="32753"/>
                  </a:lnTo>
                  <a:close/>
                </a:path>
                <a:path w="135254" h="134619">
                  <a:moveTo>
                    <a:pt x="36436" y="17513"/>
                  </a:moveTo>
                  <a:lnTo>
                    <a:pt x="33959" y="19989"/>
                  </a:lnTo>
                  <a:lnTo>
                    <a:pt x="36436" y="19989"/>
                  </a:lnTo>
                  <a:lnTo>
                    <a:pt x="36436" y="17513"/>
                  </a:lnTo>
                  <a:close/>
                </a:path>
                <a:path w="135254" h="134619">
                  <a:moveTo>
                    <a:pt x="52743" y="130949"/>
                  </a:moveTo>
                  <a:lnTo>
                    <a:pt x="50368" y="130949"/>
                  </a:lnTo>
                  <a:lnTo>
                    <a:pt x="52743" y="133324"/>
                  </a:lnTo>
                  <a:lnTo>
                    <a:pt x="52743" y="130949"/>
                  </a:lnTo>
                  <a:close/>
                </a:path>
                <a:path w="135254" h="134619">
                  <a:moveTo>
                    <a:pt x="52743" y="114554"/>
                  </a:moveTo>
                  <a:lnTo>
                    <a:pt x="49149" y="114554"/>
                  </a:lnTo>
                  <a:lnTo>
                    <a:pt x="49149" y="118160"/>
                  </a:lnTo>
                  <a:lnTo>
                    <a:pt x="52743" y="118160"/>
                  </a:lnTo>
                  <a:lnTo>
                    <a:pt x="52743" y="114554"/>
                  </a:lnTo>
                  <a:close/>
                </a:path>
                <a:path w="135254" h="134619">
                  <a:moveTo>
                    <a:pt x="52743" y="98171"/>
                  </a:moveTo>
                  <a:lnTo>
                    <a:pt x="49149" y="98171"/>
                  </a:lnTo>
                  <a:lnTo>
                    <a:pt x="49149" y="101777"/>
                  </a:lnTo>
                  <a:lnTo>
                    <a:pt x="52743" y="101777"/>
                  </a:lnTo>
                  <a:lnTo>
                    <a:pt x="52743" y="98171"/>
                  </a:lnTo>
                  <a:close/>
                </a:path>
                <a:path w="135254" h="134619">
                  <a:moveTo>
                    <a:pt x="52743" y="81800"/>
                  </a:moveTo>
                  <a:lnTo>
                    <a:pt x="49149" y="81800"/>
                  </a:lnTo>
                  <a:lnTo>
                    <a:pt x="49149" y="85394"/>
                  </a:lnTo>
                  <a:lnTo>
                    <a:pt x="52743" y="85394"/>
                  </a:lnTo>
                  <a:lnTo>
                    <a:pt x="52743" y="81800"/>
                  </a:lnTo>
                  <a:close/>
                </a:path>
                <a:path w="135254" h="134619">
                  <a:moveTo>
                    <a:pt x="52819" y="65519"/>
                  </a:moveTo>
                  <a:lnTo>
                    <a:pt x="49149" y="65417"/>
                  </a:lnTo>
                  <a:lnTo>
                    <a:pt x="49149" y="69024"/>
                  </a:lnTo>
                  <a:lnTo>
                    <a:pt x="52819" y="69126"/>
                  </a:lnTo>
                  <a:lnTo>
                    <a:pt x="52819" y="65519"/>
                  </a:lnTo>
                  <a:close/>
                </a:path>
                <a:path w="135254" h="134619">
                  <a:moveTo>
                    <a:pt x="52819" y="49149"/>
                  </a:moveTo>
                  <a:lnTo>
                    <a:pt x="49212" y="49149"/>
                  </a:lnTo>
                  <a:lnTo>
                    <a:pt x="49212" y="52743"/>
                  </a:lnTo>
                  <a:lnTo>
                    <a:pt x="52819" y="52743"/>
                  </a:lnTo>
                  <a:lnTo>
                    <a:pt x="52819" y="49149"/>
                  </a:lnTo>
                  <a:close/>
                </a:path>
                <a:path w="135254" h="134619">
                  <a:moveTo>
                    <a:pt x="52819" y="32753"/>
                  </a:moveTo>
                  <a:lnTo>
                    <a:pt x="49212" y="32753"/>
                  </a:lnTo>
                  <a:lnTo>
                    <a:pt x="49212" y="36360"/>
                  </a:lnTo>
                  <a:lnTo>
                    <a:pt x="52819" y="36360"/>
                  </a:lnTo>
                  <a:lnTo>
                    <a:pt x="52819" y="32753"/>
                  </a:lnTo>
                  <a:close/>
                </a:path>
                <a:path w="135254" h="134619">
                  <a:moveTo>
                    <a:pt x="52819" y="16383"/>
                  </a:moveTo>
                  <a:lnTo>
                    <a:pt x="49212" y="16383"/>
                  </a:lnTo>
                  <a:lnTo>
                    <a:pt x="49212" y="19989"/>
                  </a:lnTo>
                  <a:lnTo>
                    <a:pt x="52819" y="19989"/>
                  </a:lnTo>
                  <a:lnTo>
                    <a:pt x="52819" y="16383"/>
                  </a:lnTo>
                  <a:close/>
                </a:path>
                <a:path w="135254" h="134619">
                  <a:moveTo>
                    <a:pt x="52819" y="1130"/>
                  </a:moveTo>
                  <a:lnTo>
                    <a:pt x="50355" y="3594"/>
                  </a:lnTo>
                  <a:lnTo>
                    <a:pt x="52819" y="3594"/>
                  </a:lnTo>
                  <a:lnTo>
                    <a:pt x="52819" y="1130"/>
                  </a:lnTo>
                  <a:close/>
                </a:path>
                <a:path w="135254" h="134619">
                  <a:moveTo>
                    <a:pt x="69215" y="130949"/>
                  </a:moveTo>
                  <a:lnTo>
                    <a:pt x="65620" y="130949"/>
                  </a:lnTo>
                  <a:lnTo>
                    <a:pt x="65519" y="134543"/>
                  </a:lnTo>
                  <a:lnTo>
                    <a:pt x="69126" y="134543"/>
                  </a:lnTo>
                  <a:lnTo>
                    <a:pt x="69215" y="130949"/>
                  </a:lnTo>
                  <a:close/>
                </a:path>
                <a:path w="135254" h="134619">
                  <a:moveTo>
                    <a:pt x="69215" y="114554"/>
                  </a:moveTo>
                  <a:lnTo>
                    <a:pt x="65620" y="114554"/>
                  </a:lnTo>
                  <a:lnTo>
                    <a:pt x="65519" y="118160"/>
                  </a:lnTo>
                  <a:lnTo>
                    <a:pt x="69126" y="118160"/>
                  </a:lnTo>
                  <a:lnTo>
                    <a:pt x="69215" y="114554"/>
                  </a:lnTo>
                  <a:close/>
                </a:path>
                <a:path w="135254" h="134619">
                  <a:moveTo>
                    <a:pt x="69215" y="98171"/>
                  </a:moveTo>
                  <a:lnTo>
                    <a:pt x="65620" y="98171"/>
                  </a:lnTo>
                  <a:lnTo>
                    <a:pt x="65519" y="101777"/>
                  </a:lnTo>
                  <a:lnTo>
                    <a:pt x="69126" y="101777"/>
                  </a:lnTo>
                  <a:lnTo>
                    <a:pt x="69215" y="98171"/>
                  </a:lnTo>
                  <a:close/>
                </a:path>
                <a:path w="135254" h="134619">
                  <a:moveTo>
                    <a:pt x="69215" y="81800"/>
                  </a:moveTo>
                  <a:lnTo>
                    <a:pt x="65620" y="81800"/>
                  </a:lnTo>
                  <a:lnTo>
                    <a:pt x="65519" y="85394"/>
                  </a:lnTo>
                  <a:lnTo>
                    <a:pt x="69126" y="85394"/>
                  </a:lnTo>
                  <a:lnTo>
                    <a:pt x="69215" y="81800"/>
                  </a:lnTo>
                  <a:close/>
                </a:path>
                <a:path w="135254" h="134619">
                  <a:moveTo>
                    <a:pt x="69215" y="65417"/>
                  </a:moveTo>
                  <a:lnTo>
                    <a:pt x="65620" y="65417"/>
                  </a:lnTo>
                  <a:lnTo>
                    <a:pt x="65519" y="69024"/>
                  </a:lnTo>
                  <a:lnTo>
                    <a:pt x="69202" y="69126"/>
                  </a:lnTo>
                  <a:lnTo>
                    <a:pt x="69215" y="65519"/>
                  </a:lnTo>
                  <a:close/>
                </a:path>
                <a:path w="135254" h="134619">
                  <a:moveTo>
                    <a:pt x="69215" y="49149"/>
                  </a:moveTo>
                  <a:lnTo>
                    <a:pt x="65620" y="49149"/>
                  </a:lnTo>
                  <a:lnTo>
                    <a:pt x="65595" y="52743"/>
                  </a:lnTo>
                  <a:lnTo>
                    <a:pt x="69202" y="52743"/>
                  </a:lnTo>
                  <a:lnTo>
                    <a:pt x="69215" y="49149"/>
                  </a:lnTo>
                  <a:close/>
                </a:path>
                <a:path w="135254" h="134619">
                  <a:moveTo>
                    <a:pt x="69215" y="32753"/>
                  </a:moveTo>
                  <a:lnTo>
                    <a:pt x="65620" y="32753"/>
                  </a:lnTo>
                  <a:lnTo>
                    <a:pt x="65595" y="36360"/>
                  </a:lnTo>
                  <a:lnTo>
                    <a:pt x="69202" y="36360"/>
                  </a:lnTo>
                  <a:lnTo>
                    <a:pt x="69215" y="32753"/>
                  </a:lnTo>
                  <a:close/>
                </a:path>
                <a:path w="135254" h="134619">
                  <a:moveTo>
                    <a:pt x="69215" y="16383"/>
                  </a:moveTo>
                  <a:lnTo>
                    <a:pt x="65620" y="16383"/>
                  </a:lnTo>
                  <a:lnTo>
                    <a:pt x="65595" y="19989"/>
                  </a:lnTo>
                  <a:lnTo>
                    <a:pt x="69202" y="19989"/>
                  </a:lnTo>
                  <a:lnTo>
                    <a:pt x="69215" y="16383"/>
                  </a:lnTo>
                  <a:close/>
                </a:path>
                <a:path w="135254" h="134619">
                  <a:moveTo>
                    <a:pt x="69215" y="0"/>
                  </a:moveTo>
                  <a:lnTo>
                    <a:pt x="65620" y="0"/>
                  </a:lnTo>
                  <a:lnTo>
                    <a:pt x="65595" y="3594"/>
                  </a:lnTo>
                  <a:lnTo>
                    <a:pt x="69202" y="3594"/>
                  </a:lnTo>
                  <a:lnTo>
                    <a:pt x="69215" y="0"/>
                  </a:lnTo>
                  <a:close/>
                </a:path>
                <a:path w="135254" h="134619">
                  <a:moveTo>
                    <a:pt x="85598" y="114554"/>
                  </a:moveTo>
                  <a:lnTo>
                    <a:pt x="81991" y="114554"/>
                  </a:lnTo>
                  <a:lnTo>
                    <a:pt x="81991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35254" h="134619">
                  <a:moveTo>
                    <a:pt x="85598" y="98171"/>
                  </a:moveTo>
                  <a:lnTo>
                    <a:pt x="81991" y="98171"/>
                  </a:lnTo>
                  <a:lnTo>
                    <a:pt x="81991" y="101777"/>
                  </a:lnTo>
                  <a:lnTo>
                    <a:pt x="85598" y="101777"/>
                  </a:lnTo>
                  <a:lnTo>
                    <a:pt x="85598" y="98171"/>
                  </a:lnTo>
                  <a:close/>
                </a:path>
                <a:path w="135254" h="134619">
                  <a:moveTo>
                    <a:pt x="85598" y="81800"/>
                  </a:moveTo>
                  <a:lnTo>
                    <a:pt x="81991" y="81800"/>
                  </a:lnTo>
                  <a:lnTo>
                    <a:pt x="81991" y="85394"/>
                  </a:lnTo>
                  <a:lnTo>
                    <a:pt x="85598" y="85394"/>
                  </a:lnTo>
                  <a:lnTo>
                    <a:pt x="85598" y="81800"/>
                  </a:lnTo>
                  <a:close/>
                </a:path>
                <a:path w="135254" h="134619">
                  <a:moveTo>
                    <a:pt x="85598" y="65417"/>
                  </a:moveTo>
                  <a:lnTo>
                    <a:pt x="81991" y="65417"/>
                  </a:lnTo>
                  <a:lnTo>
                    <a:pt x="81991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35254" h="134619">
                  <a:moveTo>
                    <a:pt x="85598" y="49149"/>
                  </a:moveTo>
                  <a:lnTo>
                    <a:pt x="81991" y="49149"/>
                  </a:lnTo>
                  <a:lnTo>
                    <a:pt x="81991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35254" h="134619">
                  <a:moveTo>
                    <a:pt x="85598" y="32753"/>
                  </a:moveTo>
                  <a:lnTo>
                    <a:pt x="81991" y="32753"/>
                  </a:lnTo>
                  <a:lnTo>
                    <a:pt x="81991" y="36360"/>
                  </a:lnTo>
                  <a:lnTo>
                    <a:pt x="85598" y="36360"/>
                  </a:lnTo>
                  <a:lnTo>
                    <a:pt x="85598" y="32753"/>
                  </a:lnTo>
                  <a:close/>
                </a:path>
                <a:path w="135254" h="134619">
                  <a:moveTo>
                    <a:pt x="85598" y="16383"/>
                  </a:moveTo>
                  <a:lnTo>
                    <a:pt x="81991" y="16383"/>
                  </a:lnTo>
                  <a:lnTo>
                    <a:pt x="81991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35254" h="134619">
                  <a:moveTo>
                    <a:pt x="101981" y="98171"/>
                  </a:moveTo>
                  <a:lnTo>
                    <a:pt x="98374" y="98171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71"/>
                  </a:lnTo>
                  <a:close/>
                </a:path>
                <a:path w="135254" h="134619">
                  <a:moveTo>
                    <a:pt x="101981" y="81800"/>
                  </a:moveTo>
                  <a:lnTo>
                    <a:pt x="98374" y="81800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800"/>
                  </a:lnTo>
                  <a:close/>
                </a:path>
                <a:path w="135254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35254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35254" h="134619">
                  <a:moveTo>
                    <a:pt x="101981" y="32753"/>
                  </a:moveTo>
                  <a:lnTo>
                    <a:pt x="98374" y="32753"/>
                  </a:lnTo>
                  <a:lnTo>
                    <a:pt x="98374" y="36360"/>
                  </a:lnTo>
                  <a:lnTo>
                    <a:pt x="101981" y="36360"/>
                  </a:lnTo>
                  <a:lnTo>
                    <a:pt x="101981" y="32753"/>
                  </a:lnTo>
                  <a:close/>
                </a:path>
                <a:path w="135254" h="134619">
                  <a:moveTo>
                    <a:pt x="118364" y="81800"/>
                  </a:moveTo>
                  <a:lnTo>
                    <a:pt x="114757" y="81800"/>
                  </a:lnTo>
                  <a:lnTo>
                    <a:pt x="114757" y="85394"/>
                  </a:lnTo>
                  <a:lnTo>
                    <a:pt x="118364" y="85394"/>
                  </a:lnTo>
                  <a:lnTo>
                    <a:pt x="118364" y="81800"/>
                  </a:lnTo>
                  <a:close/>
                </a:path>
                <a:path w="135254" h="134619">
                  <a:moveTo>
                    <a:pt x="118364" y="65417"/>
                  </a:moveTo>
                  <a:lnTo>
                    <a:pt x="114757" y="65417"/>
                  </a:lnTo>
                  <a:lnTo>
                    <a:pt x="114757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35254" h="134619">
                  <a:moveTo>
                    <a:pt x="118364" y="49149"/>
                  </a:moveTo>
                  <a:lnTo>
                    <a:pt x="114757" y="49149"/>
                  </a:lnTo>
                  <a:lnTo>
                    <a:pt x="114757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35254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23">
              <a:extLst>
                <a:ext uri="{FF2B5EF4-FFF2-40B4-BE49-F238E27FC236}">
                  <a16:creationId xmlns:a16="http://schemas.microsoft.com/office/drawing/2014/main" id="{B5F47D75-6E8E-20C6-5059-8C7AF5F34DA6}"/>
                </a:ext>
              </a:extLst>
            </p:cNvPr>
            <p:cNvSpPr/>
            <p:nvPr/>
          </p:nvSpPr>
          <p:spPr>
            <a:xfrm>
              <a:off x="3439147" y="2137085"/>
              <a:ext cx="391795" cy="391795"/>
            </a:xfrm>
            <a:custGeom>
              <a:avLst/>
              <a:gdLst/>
              <a:ahLst/>
              <a:cxnLst/>
              <a:rect l="l" t="t" r="r" b="b"/>
              <a:pathLst>
                <a:path w="391795" h="391794">
                  <a:moveTo>
                    <a:pt x="156616" y="313220"/>
                  </a:moveTo>
                  <a:lnTo>
                    <a:pt x="78295" y="234911"/>
                  </a:lnTo>
                  <a:lnTo>
                    <a:pt x="0" y="313220"/>
                  </a:lnTo>
                  <a:lnTo>
                    <a:pt x="78295" y="391515"/>
                  </a:lnTo>
                  <a:lnTo>
                    <a:pt x="156616" y="313220"/>
                  </a:lnTo>
                  <a:close/>
                </a:path>
                <a:path w="391795" h="391794">
                  <a:moveTo>
                    <a:pt x="391528" y="78295"/>
                  </a:moveTo>
                  <a:lnTo>
                    <a:pt x="313220" y="0"/>
                  </a:lnTo>
                  <a:lnTo>
                    <a:pt x="234924" y="78295"/>
                  </a:lnTo>
                  <a:lnTo>
                    <a:pt x="313220" y="156603"/>
                  </a:lnTo>
                  <a:lnTo>
                    <a:pt x="391528" y="78295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Subtitle 2">
            <a:extLst>
              <a:ext uri="{FF2B5EF4-FFF2-40B4-BE49-F238E27FC236}">
                <a16:creationId xmlns:a16="http://schemas.microsoft.com/office/drawing/2014/main" id="{DE25D5A9-DE11-A315-24BF-719A1E489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5655864"/>
            <a:ext cx="11522075" cy="81161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40" name="Picture 3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406167AD-0F6B-C35D-403E-F34D7F4781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860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Small Dot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C132FFFF-C5EF-47F4-49F3-8C8E2259BA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/>
        </p:blipFill>
        <p:spPr>
          <a:xfrm>
            <a:off x="0" y="0"/>
            <a:ext cx="1219094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0988" y="1149517"/>
            <a:ext cx="9350023" cy="4558966"/>
          </a:xfrm>
          <a:prstGeom prst="rect">
            <a:avLst/>
          </a:prstGeom>
          <a:noFill/>
        </p:spPr>
        <p:txBody>
          <a:bodyPr vert="horz" wrap="square" lIns="252000" tIns="0" rIns="252000" bIns="0" rtlCol="0" anchor="ctr" anchorCtr="0">
            <a:noAutofit/>
          </a:bodyPr>
          <a:lstStyle>
            <a:lvl1pPr>
              <a:defRPr lang="en-GB" sz="6000" b="1" dirty="0">
                <a:latin typeface="+mj-lt"/>
              </a:defRPr>
            </a:lvl1pPr>
          </a:lstStyle>
          <a:p>
            <a:pPr marL="0" lvl="0" algn="ctr"/>
            <a:r>
              <a:rPr lang="en-US" dirty="0"/>
              <a:t>LOREM IPSUM DOLOR SIT AMET, CONSECTETUR ADIPISCING ELIT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D0EB3-77B3-4764-8B85-E534B1B51930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grpSp>
        <p:nvGrpSpPr>
          <p:cNvPr id="3" name="object 108">
            <a:extLst>
              <a:ext uri="{FF2B5EF4-FFF2-40B4-BE49-F238E27FC236}">
                <a16:creationId xmlns:a16="http://schemas.microsoft.com/office/drawing/2014/main" id="{C83AD306-F50A-E894-3117-0DC85C5D67FC}"/>
              </a:ext>
            </a:extLst>
          </p:cNvPr>
          <p:cNvGrpSpPr/>
          <p:nvPr userDrawn="1"/>
        </p:nvGrpSpPr>
        <p:grpSpPr>
          <a:xfrm>
            <a:off x="334963" y="2831182"/>
            <a:ext cx="1107336" cy="1010233"/>
            <a:chOff x="2628671" y="1667237"/>
            <a:chExt cx="1202055" cy="1096645"/>
          </a:xfrm>
        </p:grpSpPr>
        <p:sp>
          <p:nvSpPr>
            <p:cNvPr id="7" name="object 109">
              <a:extLst>
                <a:ext uri="{FF2B5EF4-FFF2-40B4-BE49-F238E27FC236}">
                  <a16:creationId xmlns:a16="http://schemas.microsoft.com/office/drawing/2014/main" id="{B9A4F2AE-3B08-2BD0-C6BA-80E4E0EC0E48}"/>
                </a:ext>
              </a:extLst>
            </p:cNvPr>
            <p:cNvSpPr/>
            <p:nvPr/>
          </p:nvSpPr>
          <p:spPr>
            <a:xfrm>
              <a:off x="2706985" y="1745543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1F2A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10">
              <a:extLst>
                <a:ext uri="{FF2B5EF4-FFF2-40B4-BE49-F238E27FC236}">
                  <a16:creationId xmlns:a16="http://schemas.microsoft.com/office/drawing/2014/main" id="{B60C8963-A609-95D0-FF7D-8FC23FE231D8}"/>
                </a:ext>
              </a:extLst>
            </p:cNvPr>
            <p:cNvSpPr/>
            <p:nvPr/>
          </p:nvSpPr>
          <p:spPr>
            <a:xfrm>
              <a:off x="2628679" y="166723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EB63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1">
              <a:extLst>
                <a:ext uri="{FF2B5EF4-FFF2-40B4-BE49-F238E27FC236}">
                  <a16:creationId xmlns:a16="http://schemas.microsoft.com/office/drawing/2014/main" id="{13BE427E-50C3-280B-3CEE-4EA622F595CA}"/>
                </a:ext>
              </a:extLst>
            </p:cNvPr>
            <p:cNvSpPr/>
            <p:nvPr/>
          </p:nvSpPr>
          <p:spPr>
            <a:xfrm>
              <a:off x="2785287" y="1823852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313207" y="234911"/>
                  </a:moveTo>
                  <a:lnTo>
                    <a:pt x="234911" y="156616"/>
                  </a:lnTo>
                  <a:lnTo>
                    <a:pt x="182702" y="208826"/>
                  </a:lnTo>
                  <a:lnTo>
                    <a:pt x="234899" y="156603"/>
                  </a:lnTo>
                  <a:lnTo>
                    <a:pt x="156603" y="78308"/>
                  </a:lnTo>
                  <a:lnTo>
                    <a:pt x="78295" y="0"/>
                  </a:lnTo>
                  <a:lnTo>
                    <a:pt x="0" y="78308"/>
                  </a:lnTo>
                  <a:lnTo>
                    <a:pt x="78295" y="156616"/>
                  </a:lnTo>
                  <a:lnTo>
                    <a:pt x="156603" y="234924"/>
                  </a:lnTo>
                  <a:lnTo>
                    <a:pt x="234911" y="313232"/>
                  </a:lnTo>
                  <a:lnTo>
                    <a:pt x="313207" y="234911"/>
                  </a:lnTo>
                  <a:close/>
                </a:path>
                <a:path w="469900" h="469900">
                  <a:moveTo>
                    <a:pt x="469823" y="391528"/>
                  </a:moveTo>
                  <a:lnTo>
                    <a:pt x="391515" y="313232"/>
                  </a:lnTo>
                  <a:lnTo>
                    <a:pt x="313220" y="391528"/>
                  </a:lnTo>
                  <a:lnTo>
                    <a:pt x="391515" y="469836"/>
                  </a:lnTo>
                  <a:lnTo>
                    <a:pt x="469823" y="39152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12">
              <a:extLst>
                <a:ext uri="{FF2B5EF4-FFF2-40B4-BE49-F238E27FC236}">
                  <a16:creationId xmlns:a16="http://schemas.microsoft.com/office/drawing/2014/main" id="{D6BBA569-9C99-C979-E4C4-F22D2E1F0FF3}"/>
                </a:ext>
              </a:extLst>
            </p:cNvPr>
            <p:cNvSpPr/>
            <p:nvPr/>
          </p:nvSpPr>
          <p:spPr>
            <a:xfrm>
              <a:off x="2946095" y="1984114"/>
              <a:ext cx="152400" cy="153035"/>
            </a:xfrm>
            <a:custGeom>
              <a:avLst/>
              <a:gdLst/>
              <a:ahLst/>
              <a:cxnLst/>
              <a:rect l="l" t="t" r="r" b="b"/>
              <a:pathLst>
                <a:path w="152400" h="153035">
                  <a:moveTo>
                    <a:pt x="3225" y="67233"/>
                  </a:moveTo>
                  <a:lnTo>
                    <a:pt x="0" y="70446"/>
                  </a:lnTo>
                  <a:lnTo>
                    <a:pt x="3225" y="70446"/>
                  </a:lnTo>
                  <a:lnTo>
                    <a:pt x="3225" y="67233"/>
                  </a:lnTo>
                  <a:close/>
                </a:path>
                <a:path w="152400" h="153035">
                  <a:moveTo>
                    <a:pt x="3238" y="80518"/>
                  </a:moveTo>
                  <a:lnTo>
                    <a:pt x="1663" y="80518"/>
                  </a:lnTo>
                  <a:lnTo>
                    <a:pt x="3238" y="82105"/>
                  </a:lnTo>
                  <a:lnTo>
                    <a:pt x="3238" y="80518"/>
                  </a:lnTo>
                  <a:close/>
                </a:path>
                <a:path w="152400" h="153035">
                  <a:moveTo>
                    <a:pt x="13296" y="57150"/>
                  </a:moveTo>
                  <a:lnTo>
                    <a:pt x="10058" y="60388"/>
                  </a:lnTo>
                  <a:lnTo>
                    <a:pt x="13296" y="60388"/>
                  </a:lnTo>
                  <a:lnTo>
                    <a:pt x="13296" y="57150"/>
                  </a:lnTo>
                  <a:close/>
                </a:path>
                <a:path w="152400" h="153035">
                  <a:moveTo>
                    <a:pt x="13309" y="90576"/>
                  </a:moveTo>
                  <a:lnTo>
                    <a:pt x="11722" y="90576"/>
                  </a:lnTo>
                  <a:lnTo>
                    <a:pt x="13309" y="92163"/>
                  </a:lnTo>
                  <a:lnTo>
                    <a:pt x="13309" y="90576"/>
                  </a:lnTo>
                  <a:close/>
                </a:path>
                <a:path w="152400" h="153035">
                  <a:moveTo>
                    <a:pt x="13309" y="70485"/>
                  </a:moveTo>
                  <a:lnTo>
                    <a:pt x="3263" y="70485"/>
                  </a:lnTo>
                  <a:lnTo>
                    <a:pt x="3263" y="80530"/>
                  </a:lnTo>
                  <a:lnTo>
                    <a:pt x="13309" y="80530"/>
                  </a:lnTo>
                  <a:lnTo>
                    <a:pt x="13309" y="70485"/>
                  </a:lnTo>
                  <a:close/>
                </a:path>
                <a:path w="152400" h="153035">
                  <a:moveTo>
                    <a:pt x="23342" y="100622"/>
                  </a:moveTo>
                  <a:lnTo>
                    <a:pt x="21767" y="100622"/>
                  </a:lnTo>
                  <a:lnTo>
                    <a:pt x="23342" y="102209"/>
                  </a:lnTo>
                  <a:lnTo>
                    <a:pt x="23342" y="100622"/>
                  </a:lnTo>
                  <a:close/>
                </a:path>
                <a:path w="152400" h="153035">
                  <a:moveTo>
                    <a:pt x="23355" y="60401"/>
                  </a:moveTo>
                  <a:lnTo>
                    <a:pt x="13309" y="60401"/>
                  </a:lnTo>
                  <a:lnTo>
                    <a:pt x="13309" y="70459"/>
                  </a:lnTo>
                  <a:lnTo>
                    <a:pt x="23355" y="70459"/>
                  </a:lnTo>
                  <a:lnTo>
                    <a:pt x="23355" y="60401"/>
                  </a:lnTo>
                  <a:close/>
                </a:path>
                <a:path w="152400" h="153035">
                  <a:moveTo>
                    <a:pt x="23368" y="47078"/>
                  </a:moveTo>
                  <a:lnTo>
                    <a:pt x="20129" y="50317"/>
                  </a:lnTo>
                  <a:lnTo>
                    <a:pt x="23368" y="50317"/>
                  </a:lnTo>
                  <a:lnTo>
                    <a:pt x="23368" y="47078"/>
                  </a:lnTo>
                  <a:close/>
                </a:path>
                <a:path w="152400" h="153035">
                  <a:moveTo>
                    <a:pt x="33413" y="110680"/>
                  </a:moveTo>
                  <a:lnTo>
                    <a:pt x="31826" y="110680"/>
                  </a:lnTo>
                  <a:lnTo>
                    <a:pt x="33413" y="112268"/>
                  </a:lnTo>
                  <a:lnTo>
                    <a:pt x="33413" y="110680"/>
                  </a:lnTo>
                  <a:close/>
                </a:path>
                <a:path w="152400" h="153035">
                  <a:moveTo>
                    <a:pt x="33439" y="50330"/>
                  </a:moveTo>
                  <a:lnTo>
                    <a:pt x="23380" y="50330"/>
                  </a:lnTo>
                  <a:lnTo>
                    <a:pt x="23380" y="60375"/>
                  </a:lnTo>
                  <a:lnTo>
                    <a:pt x="33439" y="60375"/>
                  </a:lnTo>
                  <a:lnTo>
                    <a:pt x="33439" y="50330"/>
                  </a:lnTo>
                  <a:close/>
                </a:path>
                <a:path w="152400" h="153035">
                  <a:moveTo>
                    <a:pt x="43446" y="100609"/>
                  </a:moveTo>
                  <a:lnTo>
                    <a:pt x="33401" y="100609"/>
                  </a:lnTo>
                  <a:lnTo>
                    <a:pt x="33401" y="90576"/>
                  </a:lnTo>
                  <a:lnTo>
                    <a:pt x="23355" y="90576"/>
                  </a:lnTo>
                  <a:lnTo>
                    <a:pt x="23355" y="80530"/>
                  </a:lnTo>
                  <a:lnTo>
                    <a:pt x="13309" y="80530"/>
                  </a:lnTo>
                  <a:lnTo>
                    <a:pt x="13309" y="90576"/>
                  </a:lnTo>
                  <a:lnTo>
                    <a:pt x="23342" y="90576"/>
                  </a:lnTo>
                  <a:lnTo>
                    <a:pt x="23342" y="100622"/>
                  </a:lnTo>
                  <a:lnTo>
                    <a:pt x="33388" y="100622"/>
                  </a:lnTo>
                  <a:lnTo>
                    <a:pt x="33388" y="110667"/>
                  </a:lnTo>
                  <a:lnTo>
                    <a:pt x="43446" y="110667"/>
                  </a:lnTo>
                  <a:lnTo>
                    <a:pt x="43446" y="100609"/>
                  </a:lnTo>
                  <a:close/>
                </a:path>
                <a:path w="152400" h="153035">
                  <a:moveTo>
                    <a:pt x="43459" y="80505"/>
                  </a:moveTo>
                  <a:lnTo>
                    <a:pt x="33426" y="80505"/>
                  </a:lnTo>
                  <a:lnTo>
                    <a:pt x="33426" y="70472"/>
                  </a:lnTo>
                  <a:lnTo>
                    <a:pt x="23368" y="70472"/>
                  </a:lnTo>
                  <a:lnTo>
                    <a:pt x="23368" y="80518"/>
                  </a:lnTo>
                  <a:lnTo>
                    <a:pt x="33413" y="80518"/>
                  </a:lnTo>
                  <a:lnTo>
                    <a:pt x="33413" y="90563"/>
                  </a:lnTo>
                  <a:lnTo>
                    <a:pt x="43459" y="90563"/>
                  </a:lnTo>
                  <a:lnTo>
                    <a:pt x="43459" y="80505"/>
                  </a:lnTo>
                  <a:close/>
                </a:path>
                <a:path w="152400" h="153035">
                  <a:moveTo>
                    <a:pt x="43484" y="26962"/>
                  </a:moveTo>
                  <a:lnTo>
                    <a:pt x="40259" y="30187"/>
                  </a:lnTo>
                  <a:lnTo>
                    <a:pt x="43484" y="30187"/>
                  </a:lnTo>
                  <a:lnTo>
                    <a:pt x="43484" y="26962"/>
                  </a:lnTo>
                  <a:close/>
                </a:path>
                <a:path w="152400" h="153035">
                  <a:moveTo>
                    <a:pt x="43497" y="40259"/>
                  </a:moveTo>
                  <a:lnTo>
                    <a:pt x="33451" y="40259"/>
                  </a:lnTo>
                  <a:lnTo>
                    <a:pt x="33451" y="50317"/>
                  </a:lnTo>
                  <a:lnTo>
                    <a:pt x="43497" y="50317"/>
                  </a:lnTo>
                  <a:lnTo>
                    <a:pt x="43497" y="40259"/>
                  </a:lnTo>
                  <a:close/>
                </a:path>
                <a:path w="152400" h="153035">
                  <a:moveTo>
                    <a:pt x="53517" y="90563"/>
                  </a:moveTo>
                  <a:lnTo>
                    <a:pt x="43472" y="90563"/>
                  </a:lnTo>
                  <a:lnTo>
                    <a:pt x="43472" y="100622"/>
                  </a:lnTo>
                  <a:lnTo>
                    <a:pt x="53517" y="100622"/>
                  </a:lnTo>
                  <a:lnTo>
                    <a:pt x="53517" y="90563"/>
                  </a:lnTo>
                  <a:close/>
                </a:path>
                <a:path w="152400" h="153035">
                  <a:moveTo>
                    <a:pt x="53543" y="70434"/>
                  </a:moveTo>
                  <a:lnTo>
                    <a:pt x="43497" y="70434"/>
                  </a:lnTo>
                  <a:lnTo>
                    <a:pt x="43497" y="60388"/>
                  </a:lnTo>
                  <a:lnTo>
                    <a:pt x="33439" y="60388"/>
                  </a:lnTo>
                  <a:lnTo>
                    <a:pt x="33439" y="70434"/>
                  </a:lnTo>
                  <a:lnTo>
                    <a:pt x="43484" y="70434"/>
                  </a:lnTo>
                  <a:lnTo>
                    <a:pt x="43484" y="80479"/>
                  </a:lnTo>
                  <a:lnTo>
                    <a:pt x="53543" y="80479"/>
                  </a:lnTo>
                  <a:lnTo>
                    <a:pt x="53543" y="70434"/>
                  </a:lnTo>
                  <a:close/>
                </a:path>
                <a:path w="152400" h="153035">
                  <a:moveTo>
                    <a:pt x="53555" y="16891"/>
                  </a:moveTo>
                  <a:lnTo>
                    <a:pt x="50304" y="20142"/>
                  </a:lnTo>
                  <a:lnTo>
                    <a:pt x="53555" y="20142"/>
                  </a:lnTo>
                  <a:lnTo>
                    <a:pt x="53555" y="16891"/>
                  </a:lnTo>
                  <a:close/>
                </a:path>
                <a:path w="152400" h="153035">
                  <a:moveTo>
                    <a:pt x="63563" y="120751"/>
                  </a:moveTo>
                  <a:lnTo>
                    <a:pt x="53530" y="120751"/>
                  </a:lnTo>
                  <a:lnTo>
                    <a:pt x="53530" y="110705"/>
                  </a:lnTo>
                  <a:lnTo>
                    <a:pt x="43472" y="110705"/>
                  </a:lnTo>
                  <a:lnTo>
                    <a:pt x="43472" y="120738"/>
                  </a:lnTo>
                  <a:lnTo>
                    <a:pt x="41884" y="120738"/>
                  </a:lnTo>
                  <a:lnTo>
                    <a:pt x="43472" y="122326"/>
                  </a:lnTo>
                  <a:lnTo>
                    <a:pt x="43472" y="120764"/>
                  </a:lnTo>
                  <a:lnTo>
                    <a:pt x="53517" y="120764"/>
                  </a:lnTo>
                  <a:lnTo>
                    <a:pt x="53517" y="130797"/>
                  </a:lnTo>
                  <a:lnTo>
                    <a:pt x="51930" y="130797"/>
                  </a:lnTo>
                  <a:lnTo>
                    <a:pt x="53530" y="132384"/>
                  </a:lnTo>
                  <a:lnTo>
                    <a:pt x="53530" y="130797"/>
                  </a:lnTo>
                  <a:lnTo>
                    <a:pt x="63563" y="130797"/>
                  </a:lnTo>
                  <a:lnTo>
                    <a:pt x="63563" y="120751"/>
                  </a:lnTo>
                  <a:close/>
                </a:path>
                <a:path w="152400" h="153035">
                  <a:moveTo>
                    <a:pt x="63588" y="100634"/>
                  </a:moveTo>
                  <a:lnTo>
                    <a:pt x="53530" y="100634"/>
                  </a:lnTo>
                  <a:lnTo>
                    <a:pt x="53530" y="110680"/>
                  </a:lnTo>
                  <a:lnTo>
                    <a:pt x="63588" y="110680"/>
                  </a:lnTo>
                  <a:lnTo>
                    <a:pt x="63588" y="100634"/>
                  </a:lnTo>
                  <a:close/>
                </a:path>
                <a:path w="152400" h="153035">
                  <a:moveTo>
                    <a:pt x="63601" y="80492"/>
                  </a:moveTo>
                  <a:lnTo>
                    <a:pt x="53543" y="80492"/>
                  </a:lnTo>
                  <a:lnTo>
                    <a:pt x="53543" y="90538"/>
                  </a:lnTo>
                  <a:lnTo>
                    <a:pt x="63601" y="90538"/>
                  </a:lnTo>
                  <a:lnTo>
                    <a:pt x="63601" y="80492"/>
                  </a:lnTo>
                  <a:close/>
                </a:path>
                <a:path w="152400" h="153035">
                  <a:moveTo>
                    <a:pt x="63601" y="60363"/>
                  </a:moveTo>
                  <a:lnTo>
                    <a:pt x="53555" y="60363"/>
                  </a:lnTo>
                  <a:lnTo>
                    <a:pt x="53555" y="70421"/>
                  </a:lnTo>
                  <a:lnTo>
                    <a:pt x="63601" y="70421"/>
                  </a:lnTo>
                  <a:lnTo>
                    <a:pt x="63601" y="60363"/>
                  </a:lnTo>
                  <a:close/>
                </a:path>
                <a:path w="152400" h="153035">
                  <a:moveTo>
                    <a:pt x="63614" y="20142"/>
                  </a:moveTo>
                  <a:lnTo>
                    <a:pt x="53555" y="20142"/>
                  </a:lnTo>
                  <a:lnTo>
                    <a:pt x="53555" y="30200"/>
                  </a:lnTo>
                  <a:lnTo>
                    <a:pt x="63614" y="30200"/>
                  </a:lnTo>
                  <a:lnTo>
                    <a:pt x="63614" y="20142"/>
                  </a:lnTo>
                  <a:close/>
                </a:path>
                <a:path w="152400" h="153035">
                  <a:moveTo>
                    <a:pt x="63627" y="6819"/>
                  </a:moveTo>
                  <a:lnTo>
                    <a:pt x="60388" y="10058"/>
                  </a:lnTo>
                  <a:lnTo>
                    <a:pt x="63627" y="10058"/>
                  </a:lnTo>
                  <a:lnTo>
                    <a:pt x="63627" y="6819"/>
                  </a:lnTo>
                  <a:close/>
                </a:path>
                <a:path w="152400" h="153035">
                  <a:moveTo>
                    <a:pt x="73634" y="110680"/>
                  </a:moveTo>
                  <a:lnTo>
                    <a:pt x="63588" y="110680"/>
                  </a:lnTo>
                  <a:lnTo>
                    <a:pt x="63588" y="120738"/>
                  </a:lnTo>
                  <a:lnTo>
                    <a:pt x="73634" y="120738"/>
                  </a:lnTo>
                  <a:lnTo>
                    <a:pt x="73634" y="110680"/>
                  </a:lnTo>
                  <a:close/>
                </a:path>
                <a:path w="152400" h="153035">
                  <a:moveTo>
                    <a:pt x="73660" y="90551"/>
                  </a:moveTo>
                  <a:lnTo>
                    <a:pt x="63614" y="90551"/>
                  </a:lnTo>
                  <a:lnTo>
                    <a:pt x="63614" y="100609"/>
                  </a:lnTo>
                  <a:lnTo>
                    <a:pt x="73660" y="100609"/>
                  </a:lnTo>
                  <a:lnTo>
                    <a:pt x="73660" y="90551"/>
                  </a:lnTo>
                  <a:close/>
                </a:path>
                <a:path w="152400" h="153035">
                  <a:moveTo>
                    <a:pt x="73685" y="150964"/>
                  </a:moveTo>
                  <a:lnTo>
                    <a:pt x="72097" y="150964"/>
                  </a:lnTo>
                  <a:lnTo>
                    <a:pt x="73685" y="152565"/>
                  </a:lnTo>
                  <a:lnTo>
                    <a:pt x="73685" y="150964"/>
                  </a:lnTo>
                  <a:close/>
                </a:path>
                <a:path w="152400" h="153035">
                  <a:moveTo>
                    <a:pt x="73685" y="10071"/>
                  </a:moveTo>
                  <a:lnTo>
                    <a:pt x="63639" y="10071"/>
                  </a:lnTo>
                  <a:lnTo>
                    <a:pt x="63639" y="20116"/>
                  </a:lnTo>
                  <a:lnTo>
                    <a:pt x="73685" y="20116"/>
                  </a:lnTo>
                  <a:lnTo>
                    <a:pt x="73685" y="10071"/>
                  </a:lnTo>
                  <a:close/>
                </a:path>
                <a:path w="152400" h="153035">
                  <a:moveTo>
                    <a:pt x="83693" y="60363"/>
                  </a:moveTo>
                  <a:lnTo>
                    <a:pt x="73660" y="60363"/>
                  </a:lnTo>
                  <a:lnTo>
                    <a:pt x="73660" y="50317"/>
                  </a:lnTo>
                  <a:lnTo>
                    <a:pt x="63614" y="50317"/>
                  </a:lnTo>
                  <a:lnTo>
                    <a:pt x="63614" y="40271"/>
                  </a:lnTo>
                  <a:lnTo>
                    <a:pt x="53568" y="40271"/>
                  </a:lnTo>
                  <a:lnTo>
                    <a:pt x="53568" y="30226"/>
                  </a:lnTo>
                  <a:lnTo>
                    <a:pt x="43510" y="30226"/>
                  </a:lnTo>
                  <a:lnTo>
                    <a:pt x="43510" y="40284"/>
                  </a:lnTo>
                  <a:lnTo>
                    <a:pt x="53555" y="40284"/>
                  </a:lnTo>
                  <a:lnTo>
                    <a:pt x="53555" y="50317"/>
                  </a:lnTo>
                  <a:lnTo>
                    <a:pt x="63601" y="50317"/>
                  </a:lnTo>
                  <a:lnTo>
                    <a:pt x="63601" y="60363"/>
                  </a:lnTo>
                  <a:lnTo>
                    <a:pt x="73647" y="60363"/>
                  </a:lnTo>
                  <a:lnTo>
                    <a:pt x="73647" y="70408"/>
                  </a:lnTo>
                  <a:lnTo>
                    <a:pt x="83693" y="70408"/>
                  </a:lnTo>
                  <a:lnTo>
                    <a:pt x="83693" y="60363"/>
                  </a:lnTo>
                  <a:close/>
                </a:path>
                <a:path w="152400" h="153035">
                  <a:moveTo>
                    <a:pt x="83718" y="100609"/>
                  </a:moveTo>
                  <a:lnTo>
                    <a:pt x="73672" y="100609"/>
                  </a:lnTo>
                  <a:lnTo>
                    <a:pt x="73672" y="110667"/>
                  </a:lnTo>
                  <a:lnTo>
                    <a:pt x="83718" y="110667"/>
                  </a:lnTo>
                  <a:lnTo>
                    <a:pt x="83718" y="100609"/>
                  </a:lnTo>
                  <a:close/>
                </a:path>
                <a:path w="152400" h="153035">
                  <a:moveTo>
                    <a:pt x="83718" y="80492"/>
                  </a:moveTo>
                  <a:lnTo>
                    <a:pt x="73672" y="80492"/>
                  </a:lnTo>
                  <a:lnTo>
                    <a:pt x="73672" y="90538"/>
                  </a:lnTo>
                  <a:lnTo>
                    <a:pt x="83718" y="90538"/>
                  </a:lnTo>
                  <a:lnTo>
                    <a:pt x="83718" y="80492"/>
                  </a:lnTo>
                  <a:close/>
                </a:path>
                <a:path w="152400" h="153035">
                  <a:moveTo>
                    <a:pt x="83718" y="40246"/>
                  </a:moveTo>
                  <a:lnTo>
                    <a:pt x="73672" y="40246"/>
                  </a:lnTo>
                  <a:lnTo>
                    <a:pt x="73672" y="30200"/>
                  </a:lnTo>
                  <a:lnTo>
                    <a:pt x="63627" y="30200"/>
                  </a:lnTo>
                  <a:lnTo>
                    <a:pt x="63627" y="40259"/>
                  </a:lnTo>
                  <a:lnTo>
                    <a:pt x="73672" y="40259"/>
                  </a:lnTo>
                  <a:lnTo>
                    <a:pt x="73672" y="50304"/>
                  </a:lnTo>
                  <a:lnTo>
                    <a:pt x="83718" y="50304"/>
                  </a:lnTo>
                  <a:lnTo>
                    <a:pt x="83718" y="40246"/>
                  </a:lnTo>
                  <a:close/>
                </a:path>
                <a:path w="152400" h="153035">
                  <a:moveTo>
                    <a:pt x="83743" y="140919"/>
                  </a:moveTo>
                  <a:lnTo>
                    <a:pt x="73698" y="140919"/>
                  </a:lnTo>
                  <a:lnTo>
                    <a:pt x="73698" y="130873"/>
                  </a:lnTo>
                  <a:lnTo>
                    <a:pt x="63639" y="130873"/>
                  </a:lnTo>
                  <a:lnTo>
                    <a:pt x="63639" y="140906"/>
                  </a:lnTo>
                  <a:lnTo>
                    <a:pt x="62052" y="140906"/>
                  </a:lnTo>
                  <a:lnTo>
                    <a:pt x="63639" y="142506"/>
                  </a:lnTo>
                  <a:lnTo>
                    <a:pt x="63639" y="140919"/>
                  </a:lnTo>
                  <a:lnTo>
                    <a:pt x="73685" y="140919"/>
                  </a:lnTo>
                  <a:lnTo>
                    <a:pt x="73685" y="150964"/>
                  </a:lnTo>
                  <a:lnTo>
                    <a:pt x="76098" y="150964"/>
                  </a:lnTo>
                  <a:lnTo>
                    <a:pt x="83743" y="143319"/>
                  </a:lnTo>
                  <a:lnTo>
                    <a:pt x="83743" y="140919"/>
                  </a:lnTo>
                  <a:close/>
                </a:path>
                <a:path w="152400" h="153035">
                  <a:moveTo>
                    <a:pt x="83756" y="120802"/>
                  </a:moveTo>
                  <a:lnTo>
                    <a:pt x="73698" y="120802"/>
                  </a:lnTo>
                  <a:lnTo>
                    <a:pt x="73698" y="130848"/>
                  </a:lnTo>
                  <a:lnTo>
                    <a:pt x="83756" y="130848"/>
                  </a:lnTo>
                  <a:lnTo>
                    <a:pt x="83756" y="120802"/>
                  </a:lnTo>
                  <a:close/>
                </a:path>
                <a:path w="152400" h="153035">
                  <a:moveTo>
                    <a:pt x="83756" y="6007"/>
                  </a:moveTo>
                  <a:lnTo>
                    <a:pt x="77762" y="0"/>
                  </a:lnTo>
                  <a:lnTo>
                    <a:pt x="73698" y="0"/>
                  </a:lnTo>
                  <a:lnTo>
                    <a:pt x="73698" y="10058"/>
                  </a:lnTo>
                  <a:lnTo>
                    <a:pt x="83756" y="10058"/>
                  </a:lnTo>
                  <a:lnTo>
                    <a:pt x="83756" y="6007"/>
                  </a:lnTo>
                  <a:close/>
                </a:path>
                <a:path w="152400" h="153035">
                  <a:moveTo>
                    <a:pt x="93802" y="30175"/>
                  </a:moveTo>
                  <a:lnTo>
                    <a:pt x="83756" y="30175"/>
                  </a:lnTo>
                  <a:lnTo>
                    <a:pt x="83756" y="20129"/>
                  </a:lnTo>
                  <a:lnTo>
                    <a:pt x="73698" y="20129"/>
                  </a:lnTo>
                  <a:lnTo>
                    <a:pt x="73698" y="30175"/>
                  </a:lnTo>
                  <a:lnTo>
                    <a:pt x="83743" y="30175"/>
                  </a:lnTo>
                  <a:lnTo>
                    <a:pt x="83743" y="40220"/>
                  </a:lnTo>
                  <a:lnTo>
                    <a:pt x="93802" y="40220"/>
                  </a:lnTo>
                  <a:lnTo>
                    <a:pt x="93802" y="30175"/>
                  </a:lnTo>
                  <a:close/>
                </a:path>
                <a:path w="152400" h="153035">
                  <a:moveTo>
                    <a:pt x="93814" y="130848"/>
                  </a:moveTo>
                  <a:lnTo>
                    <a:pt x="83769" y="130848"/>
                  </a:lnTo>
                  <a:lnTo>
                    <a:pt x="83769" y="140906"/>
                  </a:lnTo>
                  <a:lnTo>
                    <a:pt x="86156" y="140906"/>
                  </a:lnTo>
                  <a:lnTo>
                    <a:pt x="93814" y="133248"/>
                  </a:lnTo>
                  <a:lnTo>
                    <a:pt x="93814" y="130848"/>
                  </a:lnTo>
                  <a:close/>
                </a:path>
                <a:path w="152400" h="153035">
                  <a:moveTo>
                    <a:pt x="93827" y="110718"/>
                  </a:moveTo>
                  <a:lnTo>
                    <a:pt x="83769" y="110718"/>
                  </a:lnTo>
                  <a:lnTo>
                    <a:pt x="83769" y="120764"/>
                  </a:lnTo>
                  <a:lnTo>
                    <a:pt x="93827" y="120764"/>
                  </a:lnTo>
                  <a:lnTo>
                    <a:pt x="93827" y="110718"/>
                  </a:lnTo>
                  <a:close/>
                </a:path>
                <a:path w="152400" h="153035">
                  <a:moveTo>
                    <a:pt x="103822" y="80479"/>
                  </a:moveTo>
                  <a:lnTo>
                    <a:pt x="93789" y="80479"/>
                  </a:lnTo>
                  <a:lnTo>
                    <a:pt x="93789" y="70446"/>
                  </a:lnTo>
                  <a:lnTo>
                    <a:pt x="83731" y="70446"/>
                  </a:lnTo>
                  <a:lnTo>
                    <a:pt x="83731" y="80492"/>
                  </a:lnTo>
                  <a:lnTo>
                    <a:pt x="93776" y="80492"/>
                  </a:lnTo>
                  <a:lnTo>
                    <a:pt x="93776" y="90538"/>
                  </a:lnTo>
                  <a:lnTo>
                    <a:pt x="103822" y="90538"/>
                  </a:lnTo>
                  <a:lnTo>
                    <a:pt x="103822" y="80479"/>
                  </a:lnTo>
                  <a:close/>
                </a:path>
                <a:path w="152400" h="153035">
                  <a:moveTo>
                    <a:pt x="103835" y="60375"/>
                  </a:moveTo>
                  <a:lnTo>
                    <a:pt x="93789" y="60375"/>
                  </a:lnTo>
                  <a:lnTo>
                    <a:pt x="93789" y="70421"/>
                  </a:lnTo>
                  <a:lnTo>
                    <a:pt x="103835" y="70421"/>
                  </a:lnTo>
                  <a:lnTo>
                    <a:pt x="103835" y="60375"/>
                  </a:lnTo>
                  <a:close/>
                </a:path>
                <a:path w="152400" h="153035">
                  <a:moveTo>
                    <a:pt x="103860" y="40233"/>
                  </a:moveTo>
                  <a:lnTo>
                    <a:pt x="93802" y="40233"/>
                  </a:lnTo>
                  <a:lnTo>
                    <a:pt x="93802" y="50292"/>
                  </a:lnTo>
                  <a:lnTo>
                    <a:pt x="103860" y="50292"/>
                  </a:lnTo>
                  <a:lnTo>
                    <a:pt x="103860" y="40233"/>
                  </a:lnTo>
                  <a:close/>
                </a:path>
                <a:path w="152400" h="153035">
                  <a:moveTo>
                    <a:pt x="103860" y="26111"/>
                  </a:moveTo>
                  <a:lnTo>
                    <a:pt x="97866" y="20116"/>
                  </a:lnTo>
                  <a:lnTo>
                    <a:pt x="93802" y="20116"/>
                  </a:lnTo>
                  <a:lnTo>
                    <a:pt x="93802" y="30162"/>
                  </a:lnTo>
                  <a:lnTo>
                    <a:pt x="103860" y="30162"/>
                  </a:lnTo>
                  <a:lnTo>
                    <a:pt x="103860" y="26111"/>
                  </a:lnTo>
                  <a:close/>
                </a:path>
                <a:path w="152400" h="153035">
                  <a:moveTo>
                    <a:pt x="103886" y="120777"/>
                  </a:moveTo>
                  <a:lnTo>
                    <a:pt x="93840" y="120777"/>
                  </a:lnTo>
                  <a:lnTo>
                    <a:pt x="93840" y="130835"/>
                  </a:lnTo>
                  <a:lnTo>
                    <a:pt x="96227" y="130835"/>
                  </a:lnTo>
                  <a:lnTo>
                    <a:pt x="103886" y="123177"/>
                  </a:lnTo>
                  <a:lnTo>
                    <a:pt x="103886" y="120777"/>
                  </a:lnTo>
                  <a:close/>
                </a:path>
                <a:path w="152400" h="153035">
                  <a:moveTo>
                    <a:pt x="103898" y="100660"/>
                  </a:moveTo>
                  <a:lnTo>
                    <a:pt x="93840" y="100660"/>
                  </a:lnTo>
                  <a:lnTo>
                    <a:pt x="93840" y="110705"/>
                  </a:lnTo>
                  <a:lnTo>
                    <a:pt x="103898" y="110705"/>
                  </a:lnTo>
                  <a:lnTo>
                    <a:pt x="103898" y="100660"/>
                  </a:lnTo>
                  <a:close/>
                </a:path>
                <a:path w="152400" h="153035">
                  <a:moveTo>
                    <a:pt x="113906" y="70434"/>
                  </a:moveTo>
                  <a:lnTo>
                    <a:pt x="103847" y="70434"/>
                  </a:lnTo>
                  <a:lnTo>
                    <a:pt x="103847" y="80479"/>
                  </a:lnTo>
                  <a:lnTo>
                    <a:pt x="113906" y="80479"/>
                  </a:lnTo>
                  <a:lnTo>
                    <a:pt x="113906" y="70434"/>
                  </a:lnTo>
                  <a:close/>
                </a:path>
                <a:path w="152400" h="153035">
                  <a:moveTo>
                    <a:pt x="113919" y="50292"/>
                  </a:moveTo>
                  <a:lnTo>
                    <a:pt x="103873" y="50292"/>
                  </a:lnTo>
                  <a:lnTo>
                    <a:pt x="103873" y="60337"/>
                  </a:lnTo>
                  <a:lnTo>
                    <a:pt x="113919" y="60337"/>
                  </a:lnTo>
                  <a:lnTo>
                    <a:pt x="113919" y="50292"/>
                  </a:lnTo>
                  <a:close/>
                </a:path>
                <a:path w="152400" h="153035">
                  <a:moveTo>
                    <a:pt x="113957" y="110718"/>
                  </a:moveTo>
                  <a:lnTo>
                    <a:pt x="103898" y="110718"/>
                  </a:lnTo>
                  <a:lnTo>
                    <a:pt x="103898" y="120764"/>
                  </a:lnTo>
                  <a:lnTo>
                    <a:pt x="106299" y="120764"/>
                  </a:lnTo>
                  <a:lnTo>
                    <a:pt x="113957" y="113106"/>
                  </a:lnTo>
                  <a:lnTo>
                    <a:pt x="113957" y="110718"/>
                  </a:lnTo>
                  <a:close/>
                </a:path>
                <a:path w="152400" h="153035">
                  <a:moveTo>
                    <a:pt x="123977" y="60350"/>
                  </a:moveTo>
                  <a:lnTo>
                    <a:pt x="113931" y="60350"/>
                  </a:lnTo>
                  <a:lnTo>
                    <a:pt x="113931" y="70408"/>
                  </a:lnTo>
                  <a:lnTo>
                    <a:pt x="123977" y="70408"/>
                  </a:lnTo>
                  <a:lnTo>
                    <a:pt x="123977" y="60350"/>
                  </a:lnTo>
                  <a:close/>
                </a:path>
                <a:path w="152400" h="153035">
                  <a:moveTo>
                    <a:pt x="123977" y="46228"/>
                  </a:moveTo>
                  <a:lnTo>
                    <a:pt x="117983" y="40233"/>
                  </a:lnTo>
                  <a:lnTo>
                    <a:pt x="113931" y="40233"/>
                  </a:lnTo>
                  <a:lnTo>
                    <a:pt x="113931" y="50279"/>
                  </a:lnTo>
                  <a:lnTo>
                    <a:pt x="123977" y="50279"/>
                  </a:lnTo>
                  <a:lnTo>
                    <a:pt x="123977" y="46228"/>
                  </a:lnTo>
                  <a:close/>
                </a:path>
                <a:path w="152400" h="153035">
                  <a:moveTo>
                    <a:pt x="123990" y="100660"/>
                  </a:moveTo>
                  <a:lnTo>
                    <a:pt x="113957" y="100660"/>
                  </a:lnTo>
                  <a:lnTo>
                    <a:pt x="113957" y="90614"/>
                  </a:lnTo>
                  <a:lnTo>
                    <a:pt x="103898" y="90614"/>
                  </a:lnTo>
                  <a:lnTo>
                    <a:pt x="103898" y="100660"/>
                  </a:lnTo>
                  <a:lnTo>
                    <a:pt x="113944" y="100660"/>
                  </a:lnTo>
                  <a:lnTo>
                    <a:pt x="113944" y="110705"/>
                  </a:lnTo>
                  <a:lnTo>
                    <a:pt x="116357" y="110705"/>
                  </a:lnTo>
                  <a:lnTo>
                    <a:pt x="123990" y="103060"/>
                  </a:lnTo>
                  <a:lnTo>
                    <a:pt x="123990" y="100660"/>
                  </a:lnTo>
                  <a:close/>
                </a:path>
                <a:path w="152400" h="153035">
                  <a:moveTo>
                    <a:pt x="124002" y="80543"/>
                  </a:moveTo>
                  <a:lnTo>
                    <a:pt x="113957" y="80543"/>
                  </a:lnTo>
                  <a:lnTo>
                    <a:pt x="113957" y="90589"/>
                  </a:lnTo>
                  <a:lnTo>
                    <a:pt x="124002" y="90589"/>
                  </a:lnTo>
                  <a:lnTo>
                    <a:pt x="124002" y="80543"/>
                  </a:lnTo>
                  <a:close/>
                </a:path>
                <a:path w="152400" h="153035">
                  <a:moveTo>
                    <a:pt x="134073" y="90601"/>
                  </a:moveTo>
                  <a:lnTo>
                    <a:pt x="124015" y="90601"/>
                  </a:lnTo>
                  <a:lnTo>
                    <a:pt x="124015" y="100647"/>
                  </a:lnTo>
                  <a:lnTo>
                    <a:pt x="126403" y="100647"/>
                  </a:lnTo>
                  <a:lnTo>
                    <a:pt x="134073" y="92989"/>
                  </a:lnTo>
                  <a:lnTo>
                    <a:pt x="134073" y="90601"/>
                  </a:lnTo>
                  <a:close/>
                </a:path>
                <a:path w="152400" h="153035">
                  <a:moveTo>
                    <a:pt x="134086" y="70472"/>
                  </a:moveTo>
                  <a:lnTo>
                    <a:pt x="124040" y="70472"/>
                  </a:lnTo>
                  <a:lnTo>
                    <a:pt x="124040" y="80518"/>
                  </a:lnTo>
                  <a:lnTo>
                    <a:pt x="134086" y="80518"/>
                  </a:lnTo>
                  <a:lnTo>
                    <a:pt x="134086" y="70472"/>
                  </a:lnTo>
                  <a:close/>
                </a:path>
                <a:path w="152400" h="153035">
                  <a:moveTo>
                    <a:pt x="144145" y="80518"/>
                  </a:moveTo>
                  <a:lnTo>
                    <a:pt x="134099" y="80518"/>
                  </a:lnTo>
                  <a:lnTo>
                    <a:pt x="134099" y="90576"/>
                  </a:lnTo>
                  <a:lnTo>
                    <a:pt x="136486" y="90576"/>
                  </a:lnTo>
                  <a:lnTo>
                    <a:pt x="144145" y="82918"/>
                  </a:lnTo>
                  <a:lnTo>
                    <a:pt x="144145" y="80518"/>
                  </a:lnTo>
                  <a:close/>
                </a:path>
                <a:path w="152400" h="153035">
                  <a:moveTo>
                    <a:pt x="144145" y="66408"/>
                  </a:moveTo>
                  <a:lnTo>
                    <a:pt x="138150" y="60401"/>
                  </a:lnTo>
                  <a:lnTo>
                    <a:pt x="134099" y="60401"/>
                  </a:lnTo>
                  <a:lnTo>
                    <a:pt x="134099" y="70446"/>
                  </a:lnTo>
                  <a:lnTo>
                    <a:pt x="144145" y="70446"/>
                  </a:lnTo>
                  <a:lnTo>
                    <a:pt x="144145" y="66408"/>
                  </a:lnTo>
                  <a:close/>
                </a:path>
                <a:path w="152400" h="153035">
                  <a:moveTo>
                    <a:pt x="152400" y="74650"/>
                  </a:moveTo>
                  <a:lnTo>
                    <a:pt x="148209" y="70459"/>
                  </a:lnTo>
                  <a:lnTo>
                    <a:pt x="144157" y="70459"/>
                  </a:lnTo>
                  <a:lnTo>
                    <a:pt x="144157" y="80505"/>
                  </a:lnTo>
                  <a:lnTo>
                    <a:pt x="146545" y="80505"/>
                  </a:lnTo>
                  <a:lnTo>
                    <a:pt x="152400" y="74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3">
              <a:extLst>
                <a:ext uri="{FF2B5EF4-FFF2-40B4-BE49-F238E27FC236}">
                  <a16:creationId xmlns:a16="http://schemas.microsoft.com/office/drawing/2014/main" id="{E7C663E5-3B86-6980-9908-98AEB3F83D56}"/>
                </a:ext>
              </a:extLst>
            </p:cNvPr>
            <p:cNvSpPr/>
            <p:nvPr/>
          </p:nvSpPr>
          <p:spPr>
            <a:xfrm>
              <a:off x="2976295" y="1980862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39">
                  <a:moveTo>
                    <a:pt x="3238" y="40259"/>
                  </a:moveTo>
                  <a:lnTo>
                    <a:pt x="0" y="43510"/>
                  </a:lnTo>
                  <a:lnTo>
                    <a:pt x="3238" y="43510"/>
                  </a:lnTo>
                  <a:lnTo>
                    <a:pt x="3238" y="40259"/>
                  </a:lnTo>
                  <a:close/>
                </a:path>
                <a:path w="104139" h="104139">
                  <a:moveTo>
                    <a:pt x="23317" y="93814"/>
                  </a:moveTo>
                  <a:lnTo>
                    <a:pt x="13271" y="93814"/>
                  </a:lnTo>
                  <a:lnTo>
                    <a:pt x="13271" y="103873"/>
                  </a:lnTo>
                  <a:lnTo>
                    <a:pt x="23317" y="103873"/>
                  </a:lnTo>
                  <a:lnTo>
                    <a:pt x="23317" y="93814"/>
                  </a:lnTo>
                  <a:close/>
                </a:path>
                <a:path w="104139" h="104139">
                  <a:moveTo>
                    <a:pt x="23355" y="53568"/>
                  </a:moveTo>
                  <a:lnTo>
                    <a:pt x="13309" y="53568"/>
                  </a:lnTo>
                  <a:lnTo>
                    <a:pt x="13309" y="63627"/>
                  </a:lnTo>
                  <a:lnTo>
                    <a:pt x="23355" y="63627"/>
                  </a:lnTo>
                  <a:lnTo>
                    <a:pt x="23355" y="53568"/>
                  </a:lnTo>
                  <a:close/>
                </a:path>
                <a:path w="104139" h="104139">
                  <a:moveTo>
                    <a:pt x="43459" y="73672"/>
                  </a:moveTo>
                  <a:lnTo>
                    <a:pt x="33413" y="73672"/>
                  </a:lnTo>
                  <a:lnTo>
                    <a:pt x="33413" y="83731"/>
                  </a:lnTo>
                  <a:lnTo>
                    <a:pt x="43459" y="83731"/>
                  </a:lnTo>
                  <a:lnTo>
                    <a:pt x="43459" y="73672"/>
                  </a:lnTo>
                  <a:close/>
                </a:path>
                <a:path w="104139" h="104139">
                  <a:moveTo>
                    <a:pt x="43497" y="0"/>
                  </a:moveTo>
                  <a:lnTo>
                    <a:pt x="40246" y="3251"/>
                  </a:lnTo>
                  <a:lnTo>
                    <a:pt x="43497" y="3251"/>
                  </a:lnTo>
                  <a:lnTo>
                    <a:pt x="43497" y="0"/>
                  </a:lnTo>
                  <a:close/>
                </a:path>
                <a:path w="104139" h="104139">
                  <a:moveTo>
                    <a:pt x="63576" y="53568"/>
                  </a:moveTo>
                  <a:lnTo>
                    <a:pt x="53530" y="53568"/>
                  </a:lnTo>
                  <a:lnTo>
                    <a:pt x="53530" y="63614"/>
                  </a:lnTo>
                  <a:lnTo>
                    <a:pt x="63576" y="63614"/>
                  </a:lnTo>
                  <a:lnTo>
                    <a:pt x="63576" y="53568"/>
                  </a:lnTo>
                  <a:close/>
                </a:path>
                <a:path w="104139" h="104139">
                  <a:moveTo>
                    <a:pt x="63588" y="93802"/>
                  </a:moveTo>
                  <a:lnTo>
                    <a:pt x="53530" y="93802"/>
                  </a:lnTo>
                  <a:lnTo>
                    <a:pt x="53530" y="103847"/>
                  </a:lnTo>
                  <a:lnTo>
                    <a:pt x="63588" y="103847"/>
                  </a:lnTo>
                  <a:lnTo>
                    <a:pt x="63588" y="93802"/>
                  </a:lnTo>
                  <a:close/>
                </a:path>
                <a:path w="104139" h="104139">
                  <a:moveTo>
                    <a:pt x="63614" y="19316"/>
                  </a:moveTo>
                  <a:lnTo>
                    <a:pt x="57619" y="13309"/>
                  </a:lnTo>
                  <a:lnTo>
                    <a:pt x="53568" y="13309"/>
                  </a:lnTo>
                  <a:lnTo>
                    <a:pt x="53568" y="23368"/>
                  </a:lnTo>
                  <a:lnTo>
                    <a:pt x="63614" y="23368"/>
                  </a:lnTo>
                  <a:lnTo>
                    <a:pt x="63614" y="19316"/>
                  </a:lnTo>
                  <a:close/>
                </a:path>
                <a:path w="104139" h="104139">
                  <a:moveTo>
                    <a:pt x="83718" y="39420"/>
                  </a:moveTo>
                  <a:lnTo>
                    <a:pt x="77724" y="33426"/>
                  </a:lnTo>
                  <a:lnTo>
                    <a:pt x="73672" y="33426"/>
                  </a:lnTo>
                  <a:lnTo>
                    <a:pt x="73672" y="43472"/>
                  </a:lnTo>
                  <a:lnTo>
                    <a:pt x="83718" y="43472"/>
                  </a:lnTo>
                  <a:lnTo>
                    <a:pt x="83718" y="39420"/>
                  </a:lnTo>
                  <a:close/>
                </a:path>
                <a:path w="104139" h="104139">
                  <a:moveTo>
                    <a:pt x="103847" y="59550"/>
                  </a:moveTo>
                  <a:lnTo>
                    <a:pt x="97840" y="53543"/>
                  </a:lnTo>
                  <a:lnTo>
                    <a:pt x="93789" y="53543"/>
                  </a:lnTo>
                  <a:lnTo>
                    <a:pt x="93789" y="63588"/>
                  </a:lnTo>
                  <a:lnTo>
                    <a:pt x="103847" y="63588"/>
                  </a:lnTo>
                  <a:lnTo>
                    <a:pt x="103847" y="595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14">
              <a:extLst>
                <a:ext uri="{FF2B5EF4-FFF2-40B4-BE49-F238E27FC236}">
                  <a16:creationId xmlns:a16="http://schemas.microsoft.com/office/drawing/2014/main" id="{D4849429-04DE-21BB-0BFC-6C78D141B3A4}"/>
                </a:ext>
              </a:extLst>
            </p:cNvPr>
            <p:cNvSpPr/>
            <p:nvPr/>
          </p:nvSpPr>
          <p:spPr>
            <a:xfrm>
              <a:off x="2785275" y="2058777"/>
              <a:ext cx="469900" cy="548640"/>
            </a:xfrm>
            <a:custGeom>
              <a:avLst/>
              <a:gdLst/>
              <a:ahLst/>
              <a:cxnLst/>
              <a:rect l="l" t="t" r="r" b="b"/>
              <a:pathLst>
                <a:path w="469900" h="548639">
                  <a:moveTo>
                    <a:pt x="156616" y="469823"/>
                  </a:moveTo>
                  <a:lnTo>
                    <a:pt x="78308" y="391528"/>
                  </a:lnTo>
                  <a:lnTo>
                    <a:pt x="0" y="469823"/>
                  </a:lnTo>
                  <a:lnTo>
                    <a:pt x="78308" y="548144"/>
                  </a:lnTo>
                  <a:lnTo>
                    <a:pt x="156616" y="469823"/>
                  </a:lnTo>
                  <a:close/>
                </a:path>
                <a:path w="469900" h="548639">
                  <a:moveTo>
                    <a:pt x="391528" y="78295"/>
                  </a:moveTo>
                  <a:lnTo>
                    <a:pt x="313232" y="0"/>
                  </a:lnTo>
                  <a:lnTo>
                    <a:pt x="234924" y="78295"/>
                  </a:lnTo>
                  <a:lnTo>
                    <a:pt x="313232" y="156603"/>
                  </a:lnTo>
                  <a:lnTo>
                    <a:pt x="391528" y="78295"/>
                  </a:lnTo>
                  <a:close/>
                </a:path>
                <a:path w="469900" h="548639">
                  <a:moveTo>
                    <a:pt x="469836" y="156603"/>
                  </a:moveTo>
                  <a:lnTo>
                    <a:pt x="391528" y="78308"/>
                  </a:lnTo>
                  <a:lnTo>
                    <a:pt x="313232" y="156603"/>
                  </a:lnTo>
                  <a:lnTo>
                    <a:pt x="391528" y="234911"/>
                  </a:lnTo>
                  <a:lnTo>
                    <a:pt x="469836" y="156603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15">
              <a:extLst>
                <a:ext uri="{FF2B5EF4-FFF2-40B4-BE49-F238E27FC236}">
                  <a16:creationId xmlns:a16="http://schemas.microsoft.com/office/drawing/2014/main" id="{4699E12F-1187-13DE-E8DD-4FC2D847950B}"/>
                </a:ext>
              </a:extLst>
            </p:cNvPr>
            <p:cNvSpPr/>
            <p:nvPr/>
          </p:nvSpPr>
          <p:spPr>
            <a:xfrm>
              <a:off x="3098495" y="2137085"/>
              <a:ext cx="153670" cy="156845"/>
            </a:xfrm>
            <a:custGeom>
              <a:avLst/>
              <a:gdLst/>
              <a:ahLst/>
              <a:cxnLst/>
              <a:rect l="l" t="t" r="r" b="b"/>
              <a:pathLst>
                <a:path w="153670" h="156844">
                  <a:moveTo>
                    <a:pt x="4876" y="73431"/>
                  </a:moveTo>
                  <a:lnTo>
                    <a:pt x="0" y="78308"/>
                  </a:lnTo>
                  <a:lnTo>
                    <a:pt x="3200" y="81508"/>
                  </a:lnTo>
                  <a:lnTo>
                    <a:pt x="4876" y="81508"/>
                  </a:lnTo>
                  <a:lnTo>
                    <a:pt x="4876" y="73431"/>
                  </a:lnTo>
                  <a:close/>
                </a:path>
                <a:path w="153670" h="156844">
                  <a:moveTo>
                    <a:pt x="14935" y="81521"/>
                  </a:moveTo>
                  <a:lnTo>
                    <a:pt x="4889" y="81521"/>
                  </a:lnTo>
                  <a:lnTo>
                    <a:pt x="4889" y="83197"/>
                  </a:lnTo>
                  <a:lnTo>
                    <a:pt x="13258" y="91567"/>
                  </a:lnTo>
                  <a:lnTo>
                    <a:pt x="14935" y="91567"/>
                  </a:lnTo>
                  <a:lnTo>
                    <a:pt x="14935" y="81521"/>
                  </a:lnTo>
                  <a:close/>
                </a:path>
                <a:path w="153670" h="156844">
                  <a:moveTo>
                    <a:pt x="14947" y="63360"/>
                  </a:moveTo>
                  <a:lnTo>
                    <a:pt x="6883" y="71424"/>
                  </a:lnTo>
                  <a:lnTo>
                    <a:pt x="14947" y="71424"/>
                  </a:lnTo>
                  <a:lnTo>
                    <a:pt x="14947" y="63360"/>
                  </a:lnTo>
                  <a:close/>
                </a:path>
                <a:path w="153670" h="156844">
                  <a:moveTo>
                    <a:pt x="24980" y="91567"/>
                  </a:moveTo>
                  <a:lnTo>
                    <a:pt x="14935" y="91567"/>
                  </a:lnTo>
                  <a:lnTo>
                    <a:pt x="14935" y="93243"/>
                  </a:lnTo>
                  <a:lnTo>
                    <a:pt x="23317" y="101612"/>
                  </a:lnTo>
                  <a:lnTo>
                    <a:pt x="24980" y="101612"/>
                  </a:lnTo>
                  <a:lnTo>
                    <a:pt x="24980" y="91567"/>
                  </a:lnTo>
                  <a:close/>
                </a:path>
                <a:path w="153670" h="156844">
                  <a:moveTo>
                    <a:pt x="25019" y="53289"/>
                  </a:moveTo>
                  <a:lnTo>
                    <a:pt x="16941" y="61366"/>
                  </a:lnTo>
                  <a:lnTo>
                    <a:pt x="25019" y="61366"/>
                  </a:lnTo>
                  <a:lnTo>
                    <a:pt x="25019" y="53289"/>
                  </a:lnTo>
                  <a:close/>
                </a:path>
                <a:path w="153670" h="156844">
                  <a:moveTo>
                    <a:pt x="35039" y="101625"/>
                  </a:moveTo>
                  <a:lnTo>
                    <a:pt x="24993" y="101625"/>
                  </a:lnTo>
                  <a:lnTo>
                    <a:pt x="24993" y="103301"/>
                  </a:lnTo>
                  <a:lnTo>
                    <a:pt x="33375" y="111671"/>
                  </a:lnTo>
                  <a:lnTo>
                    <a:pt x="35039" y="111671"/>
                  </a:lnTo>
                  <a:lnTo>
                    <a:pt x="35039" y="101625"/>
                  </a:lnTo>
                  <a:close/>
                </a:path>
                <a:path w="153670" h="156844">
                  <a:moveTo>
                    <a:pt x="35064" y="81483"/>
                  </a:moveTo>
                  <a:lnTo>
                    <a:pt x="25019" y="81483"/>
                  </a:lnTo>
                  <a:lnTo>
                    <a:pt x="25019" y="71437"/>
                  </a:lnTo>
                  <a:lnTo>
                    <a:pt x="14960" y="71437"/>
                  </a:lnTo>
                  <a:lnTo>
                    <a:pt x="14960" y="81495"/>
                  </a:lnTo>
                  <a:lnTo>
                    <a:pt x="25006" y="81495"/>
                  </a:lnTo>
                  <a:lnTo>
                    <a:pt x="25006" y="91541"/>
                  </a:lnTo>
                  <a:lnTo>
                    <a:pt x="35064" y="91541"/>
                  </a:lnTo>
                  <a:lnTo>
                    <a:pt x="35064" y="81483"/>
                  </a:lnTo>
                  <a:close/>
                </a:path>
                <a:path w="153670" h="156844">
                  <a:moveTo>
                    <a:pt x="35077" y="61379"/>
                  </a:moveTo>
                  <a:lnTo>
                    <a:pt x="25031" y="61379"/>
                  </a:lnTo>
                  <a:lnTo>
                    <a:pt x="25031" y="71424"/>
                  </a:lnTo>
                  <a:lnTo>
                    <a:pt x="35077" y="71424"/>
                  </a:lnTo>
                  <a:lnTo>
                    <a:pt x="35077" y="61379"/>
                  </a:lnTo>
                  <a:close/>
                </a:path>
                <a:path w="153670" h="156844">
                  <a:moveTo>
                    <a:pt x="45110" y="111683"/>
                  </a:moveTo>
                  <a:lnTo>
                    <a:pt x="35052" y="111683"/>
                  </a:lnTo>
                  <a:lnTo>
                    <a:pt x="35052" y="113360"/>
                  </a:lnTo>
                  <a:lnTo>
                    <a:pt x="43434" y="121742"/>
                  </a:lnTo>
                  <a:lnTo>
                    <a:pt x="45110" y="121742"/>
                  </a:lnTo>
                  <a:lnTo>
                    <a:pt x="45110" y="111683"/>
                  </a:lnTo>
                  <a:close/>
                </a:path>
                <a:path w="153670" h="156844">
                  <a:moveTo>
                    <a:pt x="45123" y="91541"/>
                  </a:moveTo>
                  <a:lnTo>
                    <a:pt x="35064" y="91541"/>
                  </a:lnTo>
                  <a:lnTo>
                    <a:pt x="35064" y="101600"/>
                  </a:lnTo>
                  <a:lnTo>
                    <a:pt x="45123" y="101600"/>
                  </a:lnTo>
                  <a:lnTo>
                    <a:pt x="45123" y="91541"/>
                  </a:lnTo>
                  <a:close/>
                </a:path>
                <a:path w="153670" h="156844">
                  <a:moveTo>
                    <a:pt x="45123" y="71424"/>
                  </a:moveTo>
                  <a:lnTo>
                    <a:pt x="35077" y="71424"/>
                  </a:lnTo>
                  <a:lnTo>
                    <a:pt x="35077" y="81470"/>
                  </a:lnTo>
                  <a:lnTo>
                    <a:pt x="45123" y="81470"/>
                  </a:lnTo>
                  <a:lnTo>
                    <a:pt x="45123" y="71424"/>
                  </a:lnTo>
                  <a:close/>
                </a:path>
                <a:path w="153670" h="156844">
                  <a:moveTo>
                    <a:pt x="45135" y="51320"/>
                  </a:moveTo>
                  <a:lnTo>
                    <a:pt x="35090" y="51320"/>
                  </a:lnTo>
                  <a:lnTo>
                    <a:pt x="35090" y="43218"/>
                  </a:lnTo>
                  <a:lnTo>
                    <a:pt x="26974" y="51333"/>
                  </a:lnTo>
                  <a:lnTo>
                    <a:pt x="35077" y="51333"/>
                  </a:lnTo>
                  <a:lnTo>
                    <a:pt x="35077" y="61379"/>
                  </a:lnTo>
                  <a:lnTo>
                    <a:pt x="45135" y="61379"/>
                  </a:lnTo>
                  <a:lnTo>
                    <a:pt x="45135" y="51320"/>
                  </a:lnTo>
                  <a:close/>
                </a:path>
                <a:path w="153670" h="156844">
                  <a:moveTo>
                    <a:pt x="45135" y="33172"/>
                  </a:moveTo>
                  <a:lnTo>
                    <a:pt x="37058" y="41249"/>
                  </a:lnTo>
                  <a:lnTo>
                    <a:pt x="45135" y="41249"/>
                  </a:lnTo>
                  <a:lnTo>
                    <a:pt x="45135" y="33172"/>
                  </a:lnTo>
                  <a:close/>
                </a:path>
                <a:path w="153670" h="156844">
                  <a:moveTo>
                    <a:pt x="55168" y="121742"/>
                  </a:moveTo>
                  <a:lnTo>
                    <a:pt x="45110" y="121742"/>
                  </a:lnTo>
                  <a:lnTo>
                    <a:pt x="45110" y="123418"/>
                  </a:lnTo>
                  <a:lnTo>
                    <a:pt x="53492" y="131800"/>
                  </a:lnTo>
                  <a:lnTo>
                    <a:pt x="55168" y="131800"/>
                  </a:lnTo>
                  <a:lnTo>
                    <a:pt x="55168" y="121742"/>
                  </a:lnTo>
                  <a:close/>
                </a:path>
                <a:path w="153670" h="156844">
                  <a:moveTo>
                    <a:pt x="55181" y="101600"/>
                  </a:moveTo>
                  <a:lnTo>
                    <a:pt x="45135" y="101600"/>
                  </a:lnTo>
                  <a:lnTo>
                    <a:pt x="45135" y="111658"/>
                  </a:lnTo>
                  <a:lnTo>
                    <a:pt x="55181" y="111658"/>
                  </a:lnTo>
                  <a:lnTo>
                    <a:pt x="55181" y="101600"/>
                  </a:lnTo>
                  <a:close/>
                </a:path>
                <a:path w="153670" h="156844">
                  <a:moveTo>
                    <a:pt x="55181" y="81483"/>
                  </a:moveTo>
                  <a:lnTo>
                    <a:pt x="45135" y="81483"/>
                  </a:lnTo>
                  <a:lnTo>
                    <a:pt x="45135" y="91528"/>
                  </a:lnTo>
                  <a:lnTo>
                    <a:pt x="55181" y="91528"/>
                  </a:lnTo>
                  <a:lnTo>
                    <a:pt x="55181" y="81483"/>
                  </a:lnTo>
                  <a:close/>
                </a:path>
                <a:path w="153670" h="156844">
                  <a:moveTo>
                    <a:pt x="55206" y="23101"/>
                  </a:moveTo>
                  <a:lnTo>
                    <a:pt x="47129" y="31178"/>
                  </a:lnTo>
                  <a:lnTo>
                    <a:pt x="55206" y="31178"/>
                  </a:lnTo>
                  <a:lnTo>
                    <a:pt x="55206" y="23101"/>
                  </a:lnTo>
                  <a:close/>
                </a:path>
                <a:path w="153670" h="156844">
                  <a:moveTo>
                    <a:pt x="65214" y="71412"/>
                  </a:moveTo>
                  <a:lnTo>
                    <a:pt x="55181" y="71412"/>
                  </a:lnTo>
                  <a:lnTo>
                    <a:pt x="55181" y="61379"/>
                  </a:lnTo>
                  <a:lnTo>
                    <a:pt x="45135" y="61379"/>
                  </a:lnTo>
                  <a:lnTo>
                    <a:pt x="45135" y="71424"/>
                  </a:lnTo>
                  <a:lnTo>
                    <a:pt x="55168" y="71424"/>
                  </a:lnTo>
                  <a:lnTo>
                    <a:pt x="55168" y="81470"/>
                  </a:lnTo>
                  <a:lnTo>
                    <a:pt x="65214" y="81470"/>
                  </a:lnTo>
                  <a:lnTo>
                    <a:pt x="65214" y="71412"/>
                  </a:lnTo>
                  <a:close/>
                </a:path>
                <a:path w="153670" h="156844">
                  <a:moveTo>
                    <a:pt x="65239" y="111671"/>
                  </a:moveTo>
                  <a:lnTo>
                    <a:pt x="55194" y="111671"/>
                  </a:lnTo>
                  <a:lnTo>
                    <a:pt x="55194" y="121716"/>
                  </a:lnTo>
                  <a:lnTo>
                    <a:pt x="65239" y="121716"/>
                  </a:lnTo>
                  <a:lnTo>
                    <a:pt x="65239" y="111671"/>
                  </a:lnTo>
                  <a:close/>
                </a:path>
                <a:path w="153670" h="156844">
                  <a:moveTo>
                    <a:pt x="65239" y="91541"/>
                  </a:moveTo>
                  <a:lnTo>
                    <a:pt x="55194" y="91541"/>
                  </a:lnTo>
                  <a:lnTo>
                    <a:pt x="55194" y="101600"/>
                  </a:lnTo>
                  <a:lnTo>
                    <a:pt x="65239" y="101600"/>
                  </a:lnTo>
                  <a:lnTo>
                    <a:pt x="65239" y="91541"/>
                  </a:lnTo>
                  <a:close/>
                </a:path>
                <a:path w="153670" h="156844">
                  <a:moveTo>
                    <a:pt x="65239" y="51308"/>
                  </a:moveTo>
                  <a:lnTo>
                    <a:pt x="55194" y="51308"/>
                  </a:lnTo>
                  <a:lnTo>
                    <a:pt x="55194" y="61353"/>
                  </a:lnTo>
                  <a:lnTo>
                    <a:pt x="65239" y="61353"/>
                  </a:lnTo>
                  <a:lnTo>
                    <a:pt x="65239" y="51308"/>
                  </a:lnTo>
                  <a:close/>
                </a:path>
                <a:path w="153670" h="156844">
                  <a:moveTo>
                    <a:pt x="65278" y="131851"/>
                  </a:moveTo>
                  <a:lnTo>
                    <a:pt x="55219" y="131851"/>
                  </a:lnTo>
                  <a:lnTo>
                    <a:pt x="55219" y="133515"/>
                  </a:lnTo>
                  <a:lnTo>
                    <a:pt x="63601" y="141909"/>
                  </a:lnTo>
                  <a:lnTo>
                    <a:pt x="65278" y="141909"/>
                  </a:lnTo>
                  <a:lnTo>
                    <a:pt x="65278" y="131851"/>
                  </a:lnTo>
                  <a:close/>
                </a:path>
                <a:path w="153670" h="156844">
                  <a:moveTo>
                    <a:pt x="65278" y="13030"/>
                  </a:moveTo>
                  <a:lnTo>
                    <a:pt x="57200" y="21107"/>
                  </a:lnTo>
                  <a:lnTo>
                    <a:pt x="65278" y="21107"/>
                  </a:lnTo>
                  <a:lnTo>
                    <a:pt x="65278" y="13030"/>
                  </a:lnTo>
                  <a:close/>
                </a:path>
                <a:path w="153670" h="156844">
                  <a:moveTo>
                    <a:pt x="75323" y="41236"/>
                  </a:moveTo>
                  <a:lnTo>
                    <a:pt x="65278" y="41236"/>
                  </a:lnTo>
                  <a:lnTo>
                    <a:pt x="65278" y="31178"/>
                  </a:lnTo>
                  <a:lnTo>
                    <a:pt x="55219" y="31178"/>
                  </a:lnTo>
                  <a:lnTo>
                    <a:pt x="55219" y="41236"/>
                  </a:lnTo>
                  <a:lnTo>
                    <a:pt x="65265" y="41236"/>
                  </a:lnTo>
                  <a:lnTo>
                    <a:pt x="65265" y="51282"/>
                  </a:lnTo>
                  <a:lnTo>
                    <a:pt x="75323" y="51282"/>
                  </a:lnTo>
                  <a:lnTo>
                    <a:pt x="75323" y="41236"/>
                  </a:lnTo>
                  <a:close/>
                </a:path>
                <a:path w="153670" h="156844">
                  <a:moveTo>
                    <a:pt x="75336" y="141909"/>
                  </a:moveTo>
                  <a:lnTo>
                    <a:pt x="65278" y="141909"/>
                  </a:lnTo>
                  <a:lnTo>
                    <a:pt x="65278" y="143573"/>
                  </a:lnTo>
                  <a:lnTo>
                    <a:pt x="73672" y="151968"/>
                  </a:lnTo>
                  <a:lnTo>
                    <a:pt x="75336" y="151968"/>
                  </a:lnTo>
                  <a:lnTo>
                    <a:pt x="75336" y="141909"/>
                  </a:lnTo>
                  <a:close/>
                </a:path>
                <a:path w="153670" h="156844">
                  <a:moveTo>
                    <a:pt x="75349" y="121767"/>
                  </a:moveTo>
                  <a:lnTo>
                    <a:pt x="65303" y="121767"/>
                  </a:lnTo>
                  <a:lnTo>
                    <a:pt x="65303" y="131826"/>
                  </a:lnTo>
                  <a:lnTo>
                    <a:pt x="75349" y="131826"/>
                  </a:lnTo>
                  <a:lnTo>
                    <a:pt x="75349" y="121767"/>
                  </a:lnTo>
                  <a:close/>
                </a:path>
                <a:path w="153670" h="156844">
                  <a:moveTo>
                    <a:pt x="79311" y="990"/>
                  </a:moveTo>
                  <a:lnTo>
                    <a:pt x="78308" y="0"/>
                  </a:lnTo>
                  <a:lnTo>
                    <a:pt x="77317" y="990"/>
                  </a:lnTo>
                  <a:lnTo>
                    <a:pt x="79311" y="990"/>
                  </a:lnTo>
                  <a:close/>
                </a:path>
                <a:path w="153670" h="156844">
                  <a:moveTo>
                    <a:pt x="82943" y="151968"/>
                  </a:moveTo>
                  <a:lnTo>
                    <a:pt x="75336" y="151968"/>
                  </a:lnTo>
                  <a:lnTo>
                    <a:pt x="75336" y="153631"/>
                  </a:lnTo>
                  <a:lnTo>
                    <a:pt x="78308" y="156616"/>
                  </a:lnTo>
                  <a:lnTo>
                    <a:pt x="82943" y="151968"/>
                  </a:lnTo>
                  <a:close/>
                </a:path>
                <a:path w="153670" h="156844">
                  <a:moveTo>
                    <a:pt x="85344" y="91541"/>
                  </a:moveTo>
                  <a:lnTo>
                    <a:pt x="75311" y="91541"/>
                  </a:lnTo>
                  <a:lnTo>
                    <a:pt x="75311" y="81495"/>
                  </a:lnTo>
                  <a:lnTo>
                    <a:pt x="65252" y="81495"/>
                  </a:lnTo>
                  <a:lnTo>
                    <a:pt x="65252" y="91554"/>
                  </a:lnTo>
                  <a:lnTo>
                    <a:pt x="75298" y="91554"/>
                  </a:lnTo>
                  <a:lnTo>
                    <a:pt x="75298" y="101600"/>
                  </a:lnTo>
                  <a:lnTo>
                    <a:pt x="65252" y="101600"/>
                  </a:lnTo>
                  <a:lnTo>
                    <a:pt x="65252" y="111658"/>
                  </a:lnTo>
                  <a:lnTo>
                    <a:pt x="75311" y="111658"/>
                  </a:lnTo>
                  <a:lnTo>
                    <a:pt x="75311" y="101600"/>
                  </a:lnTo>
                  <a:lnTo>
                    <a:pt x="85344" y="101600"/>
                  </a:lnTo>
                  <a:lnTo>
                    <a:pt x="85344" y="91541"/>
                  </a:lnTo>
                  <a:close/>
                </a:path>
                <a:path w="153670" h="156844">
                  <a:moveTo>
                    <a:pt x="85356" y="71424"/>
                  </a:moveTo>
                  <a:lnTo>
                    <a:pt x="75311" y="71424"/>
                  </a:lnTo>
                  <a:lnTo>
                    <a:pt x="75311" y="81483"/>
                  </a:lnTo>
                  <a:lnTo>
                    <a:pt x="85356" y="81483"/>
                  </a:lnTo>
                  <a:lnTo>
                    <a:pt x="85356" y="71424"/>
                  </a:lnTo>
                  <a:close/>
                </a:path>
                <a:path w="153670" h="156844">
                  <a:moveTo>
                    <a:pt x="85382" y="51295"/>
                  </a:moveTo>
                  <a:lnTo>
                    <a:pt x="75323" y="51295"/>
                  </a:lnTo>
                  <a:lnTo>
                    <a:pt x="75323" y="61341"/>
                  </a:lnTo>
                  <a:lnTo>
                    <a:pt x="85382" y="61341"/>
                  </a:lnTo>
                  <a:lnTo>
                    <a:pt x="85382" y="51295"/>
                  </a:lnTo>
                  <a:close/>
                </a:path>
                <a:path w="153670" h="156844">
                  <a:moveTo>
                    <a:pt x="85382" y="31165"/>
                  </a:moveTo>
                  <a:lnTo>
                    <a:pt x="75336" y="31165"/>
                  </a:lnTo>
                  <a:lnTo>
                    <a:pt x="75336" y="41224"/>
                  </a:lnTo>
                  <a:lnTo>
                    <a:pt x="85382" y="41224"/>
                  </a:lnTo>
                  <a:lnTo>
                    <a:pt x="85382" y="31165"/>
                  </a:lnTo>
                  <a:close/>
                </a:path>
                <a:path w="153670" h="156844">
                  <a:moveTo>
                    <a:pt x="85382" y="11074"/>
                  </a:moveTo>
                  <a:lnTo>
                    <a:pt x="75349" y="11074"/>
                  </a:lnTo>
                  <a:lnTo>
                    <a:pt x="75349" y="2959"/>
                  </a:lnTo>
                  <a:lnTo>
                    <a:pt x="67233" y="11074"/>
                  </a:lnTo>
                  <a:lnTo>
                    <a:pt x="75336" y="11074"/>
                  </a:lnTo>
                  <a:lnTo>
                    <a:pt x="75336" y="21120"/>
                  </a:lnTo>
                  <a:lnTo>
                    <a:pt x="85382" y="21120"/>
                  </a:lnTo>
                  <a:lnTo>
                    <a:pt x="85382" y="11074"/>
                  </a:lnTo>
                  <a:close/>
                </a:path>
                <a:path w="153670" h="156844">
                  <a:moveTo>
                    <a:pt x="85407" y="131838"/>
                  </a:moveTo>
                  <a:lnTo>
                    <a:pt x="75361" y="131838"/>
                  </a:lnTo>
                  <a:lnTo>
                    <a:pt x="75361" y="141884"/>
                  </a:lnTo>
                  <a:lnTo>
                    <a:pt x="85407" y="141884"/>
                  </a:lnTo>
                  <a:lnTo>
                    <a:pt x="85407" y="131838"/>
                  </a:lnTo>
                  <a:close/>
                </a:path>
                <a:path w="153670" h="156844">
                  <a:moveTo>
                    <a:pt x="93027" y="141897"/>
                  </a:moveTo>
                  <a:lnTo>
                    <a:pt x="85420" y="141897"/>
                  </a:lnTo>
                  <a:lnTo>
                    <a:pt x="85420" y="149504"/>
                  </a:lnTo>
                  <a:lnTo>
                    <a:pt x="93027" y="141897"/>
                  </a:lnTo>
                  <a:close/>
                </a:path>
                <a:path w="153670" h="156844">
                  <a:moveTo>
                    <a:pt x="95440" y="61353"/>
                  </a:moveTo>
                  <a:lnTo>
                    <a:pt x="85382" y="61353"/>
                  </a:lnTo>
                  <a:lnTo>
                    <a:pt x="85382" y="71399"/>
                  </a:lnTo>
                  <a:lnTo>
                    <a:pt x="95440" y="71399"/>
                  </a:lnTo>
                  <a:lnTo>
                    <a:pt x="95440" y="61353"/>
                  </a:lnTo>
                  <a:close/>
                </a:path>
                <a:path w="153670" h="156844">
                  <a:moveTo>
                    <a:pt x="99415" y="21107"/>
                  </a:moveTo>
                  <a:lnTo>
                    <a:pt x="95453" y="17132"/>
                  </a:lnTo>
                  <a:lnTo>
                    <a:pt x="95453" y="21107"/>
                  </a:lnTo>
                  <a:lnTo>
                    <a:pt x="99415" y="21107"/>
                  </a:lnTo>
                  <a:close/>
                </a:path>
                <a:path w="153670" h="156844">
                  <a:moveTo>
                    <a:pt x="103085" y="131838"/>
                  </a:moveTo>
                  <a:lnTo>
                    <a:pt x="95491" y="131838"/>
                  </a:lnTo>
                  <a:lnTo>
                    <a:pt x="95491" y="139433"/>
                  </a:lnTo>
                  <a:lnTo>
                    <a:pt x="103085" y="131838"/>
                  </a:lnTo>
                  <a:close/>
                </a:path>
                <a:path w="153670" h="156844">
                  <a:moveTo>
                    <a:pt x="105473" y="31153"/>
                  </a:moveTo>
                  <a:lnTo>
                    <a:pt x="95440" y="31153"/>
                  </a:lnTo>
                  <a:lnTo>
                    <a:pt x="95440" y="21120"/>
                  </a:lnTo>
                  <a:lnTo>
                    <a:pt x="85382" y="21120"/>
                  </a:lnTo>
                  <a:lnTo>
                    <a:pt x="85382" y="31165"/>
                  </a:lnTo>
                  <a:lnTo>
                    <a:pt x="95427" y="31165"/>
                  </a:lnTo>
                  <a:lnTo>
                    <a:pt x="95427" y="41211"/>
                  </a:lnTo>
                  <a:lnTo>
                    <a:pt x="105473" y="41211"/>
                  </a:lnTo>
                  <a:lnTo>
                    <a:pt x="105473" y="31153"/>
                  </a:lnTo>
                  <a:close/>
                </a:path>
                <a:path w="153670" h="156844">
                  <a:moveTo>
                    <a:pt x="105498" y="71412"/>
                  </a:moveTo>
                  <a:lnTo>
                    <a:pt x="95440" y="71412"/>
                  </a:lnTo>
                  <a:lnTo>
                    <a:pt x="95440" y="81457"/>
                  </a:lnTo>
                  <a:lnTo>
                    <a:pt x="105498" y="81457"/>
                  </a:lnTo>
                  <a:lnTo>
                    <a:pt x="105498" y="71412"/>
                  </a:lnTo>
                  <a:close/>
                </a:path>
                <a:path w="153670" h="156844">
                  <a:moveTo>
                    <a:pt x="105498" y="51282"/>
                  </a:moveTo>
                  <a:lnTo>
                    <a:pt x="95453" y="51282"/>
                  </a:lnTo>
                  <a:lnTo>
                    <a:pt x="95453" y="61341"/>
                  </a:lnTo>
                  <a:lnTo>
                    <a:pt x="105498" y="61341"/>
                  </a:lnTo>
                  <a:lnTo>
                    <a:pt x="105498" y="51282"/>
                  </a:lnTo>
                  <a:close/>
                </a:path>
                <a:path w="153670" h="156844">
                  <a:moveTo>
                    <a:pt x="105511" y="111709"/>
                  </a:moveTo>
                  <a:lnTo>
                    <a:pt x="95478" y="111709"/>
                  </a:lnTo>
                  <a:lnTo>
                    <a:pt x="95478" y="101663"/>
                  </a:lnTo>
                  <a:lnTo>
                    <a:pt x="85420" y="101663"/>
                  </a:lnTo>
                  <a:lnTo>
                    <a:pt x="85420" y="111709"/>
                  </a:lnTo>
                  <a:lnTo>
                    <a:pt x="75361" y="111709"/>
                  </a:lnTo>
                  <a:lnTo>
                    <a:pt x="75361" y="121767"/>
                  </a:lnTo>
                  <a:lnTo>
                    <a:pt x="85420" y="121767"/>
                  </a:lnTo>
                  <a:lnTo>
                    <a:pt x="85420" y="111721"/>
                  </a:lnTo>
                  <a:lnTo>
                    <a:pt x="95465" y="111721"/>
                  </a:lnTo>
                  <a:lnTo>
                    <a:pt x="95465" y="121767"/>
                  </a:lnTo>
                  <a:lnTo>
                    <a:pt x="85420" y="121767"/>
                  </a:lnTo>
                  <a:lnTo>
                    <a:pt x="85420" y="131826"/>
                  </a:lnTo>
                  <a:lnTo>
                    <a:pt x="95478" y="131826"/>
                  </a:lnTo>
                  <a:lnTo>
                    <a:pt x="95478" y="121767"/>
                  </a:lnTo>
                  <a:lnTo>
                    <a:pt x="105511" y="121767"/>
                  </a:lnTo>
                  <a:lnTo>
                    <a:pt x="105511" y="111709"/>
                  </a:lnTo>
                  <a:close/>
                </a:path>
                <a:path w="153670" h="156844">
                  <a:moveTo>
                    <a:pt x="105524" y="91592"/>
                  </a:moveTo>
                  <a:lnTo>
                    <a:pt x="95478" y="91592"/>
                  </a:lnTo>
                  <a:lnTo>
                    <a:pt x="95478" y="101650"/>
                  </a:lnTo>
                  <a:lnTo>
                    <a:pt x="105524" y="101650"/>
                  </a:lnTo>
                  <a:lnTo>
                    <a:pt x="105524" y="91592"/>
                  </a:lnTo>
                  <a:close/>
                </a:path>
                <a:path w="153670" h="156844">
                  <a:moveTo>
                    <a:pt x="113131" y="121793"/>
                  </a:moveTo>
                  <a:lnTo>
                    <a:pt x="105549" y="121793"/>
                  </a:lnTo>
                  <a:lnTo>
                    <a:pt x="105549" y="129374"/>
                  </a:lnTo>
                  <a:lnTo>
                    <a:pt x="113131" y="121793"/>
                  </a:lnTo>
                  <a:close/>
                </a:path>
                <a:path w="153670" h="156844">
                  <a:moveTo>
                    <a:pt x="115595" y="101663"/>
                  </a:moveTo>
                  <a:lnTo>
                    <a:pt x="105537" y="101663"/>
                  </a:lnTo>
                  <a:lnTo>
                    <a:pt x="105537" y="111709"/>
                  </a:lnTo>
                  <a:lnTo>
                    <a:pt x="115595" y="111709"/>
                  </a:lnTo>
                  <a:lnTo>
                    <a:pt x="115595" y="101663"/>
                  </a:lnTo>
                  <a:close/>
                </a:path>
                <a:path w="153670" h="156844">
                  <a:moveTo>
                    <a:pt x="115608" y="81521"/>
                  </a:moveTo>
                  <a:lnTo>
                    <a:pt x="105562" y="81521"/>
                  </a:lnTo>
                  <a:lnTo>
                    <a:pt x="105562" y="91579"/>
                  </a:lnTo>
                  <a:lnTo>
                    <a:pt x="115608" y="91579"/>
                  </a:lnTo>
                  <a:lnTo>
                    <a:pt x="115608" y="81521"/>
                  </a:lnTo>
                  <a:close/>
                </a:path>
                <a:path w="153670" h="156844">
                  <a:moveTo>
                    <a:pt x="119532" y="41224"/>
                  </a:moveTo>
                  <a:lnTo>
                    <a:pt x="115570" y="37249"/>
                  </a:lnTo>
                  <a:lnTo>
                    <a:pt x="115570" y="41224"/>
                  </a:lnTo>
                  <a:lnTo>
                    <a:pt x="119532" y="41224"/>
                  </a:lnTo>
                  <a:close/>
                </a:path>
                <a:path w="153670" h="156844">
                  <a:moveTo>
                    <a:pt x="123215" y="111721"/>
                  </a:moveTo>
                  <a:lnTo>
                    <a:pt x="115595" y="111721"/>
                  </a:lnTo>
                  <a:lnTo>
                    <a:pt x="115595" y="119329"/>
                  </a:lnTo>
                  <a:lnTo>
                    <a:pt x="123215" y="111721"/>
                  </a:lnTo>
                  <a:close/>
                </a:path>
                <a:path w="153670" h="156844">
                  <a:moveTo>
                    <a:pt x="125603" y="51282"/>
                  </a:moveTo>
                  <a:lnTo>
                    <a:pt x="115570" y="51282"/>
                  </a:lnTo>
                  <a:lnTo>
                    <a:pt x="115570" y="41249"/>
                  </a:lnTo>
                  <a:lnTo>
                    <a:pt x="105511" y="41249"/>
                  </a:lnTo>
                  <a:lnTo>
                    <a:pt x="105511" y="51295"/>
                  </a:lnTo>
                  <a:lnTo>
                    <a:pt x="115557" y="51295"/>
                  </a:lnTo>
                  <a:lnTo>
                    <a:pt x="115557" y="61341"/>
                  </a:lnTo>
                  <a:lnTo>
                    <a:pt x="125603" y="61341"/>
                  </a:lnTo>
                  <a:lnTo>
                    <a:pt x="125603" y="51282"/>
                  </a:lnTo>
                  <a:close/>
                </a:path>
                <a:path w="153670" h="156844">
                  <a:moveTo>
                    <a:pt x="125666" y="91579"/>
                  </a:moveTo>
                  <a:lnTo>
                    <a:pt x="115620" y="91579"/>
                  </a:lnTo>
                  <a:lnTo>
                    <a:pt x="115620" y="101625"/>
                  </a:lnTo>
                  <a:lnTo>
                    <a:pt x="125666" y="101625"/>
                  </a:lnTo>
                  <a:lnTo>
                    <a:pt x="125666" y="91579"/>
                  </a:lnTo>
                  <a:close/>
                </a:path>
                <a:path w="153670" h="156844">
                  <a:moveTo>
                    <a:pt x="125666" y="71450"/>
                  </a:moveTo>
                  <a:lnTo>
                    <a:pt x="115620" y="71450"/>
                  </a:lnTo>
                  <a:lnTo>
                    <a:pt x="115620" y="81508"/>
                  </a:lnTo>
                  <a:lnTo>
                    <a:pt x="125666" y="81508"/>
                  </a:lnTo>
                  <a:lnTo>
                    <a:pt x="125666" y="71450"/>
                  </a:lnTo>
                  <a:close/>
                </a:path>
                <a:path w="153670" h="156844">
                  <a:moveTo>
                    <a:pt x="133286" y="101638"/>
                  </a:moveTo>
                  <a:lnTo>
                    <a:pt x="125679" y="101638"/>
                  </a:lnTo>
                  <a:lnTo>
                    <a:pt x="125679" y="109258"/>
                  </a:lnTo>
                  <a:lnTo>
                    <a:pt x="133286" y="101638"/>
                  </a:lnTo>
                  <a:close/>
                </a:path>
                <a:path w="153670" h="156844">
                  <a:moveTo>
                    <a:pt x="135724" y="81508"/>
                  </a:moveTo>
                  <a:lnTo>
                    <a:pt x="125679" y="81508"/>
                  </a:lnTo>
                  <a:lnTo>
                    <a:pt x="125679" y="91567"/>
                  </a:lnTo>
                  <a:lnTo>
                    <a:pt x="135724" y="91567"/>
                  </a:lnTo>
                  <a:lnTo>
                    <a:pt x="135724" y="81508"/>
                  </a:lnTo>
                  <a:close/>
                </a:path>
                <a:path w="153670" h="156844">
                  <a:moveTo>
                    <a:pt x="139700" y="61391"/>
                  </a:moveTo>
                  <a:lnTo>
                    <a:pt x="135737" y="57416"/>
                  </a:lnTo>
                  <a:lnTo>
                    <a:pt x="135737" y="61391"/>
                  </a:lnTo>
                  <a:lnTo>
                    <a:pt x="139700" y="61391"/>
                  </a:lnTo>
                  <a:close/>
                </a:path>
                <a:path w="153670" h="156844">
                  <a:moveTo>
                    <a:pt x="143357" y="91579"/>
                  </a:moveTo>
                  <a:lnTo>
                    <a:pt x="135737" y="91579"/>
                  </a:lnTo>
                  <a:lnTo>
                    <a:pt x="135737" y="99187"/>
                  </a:lnTo>
                  <a:lnTo>
                    <a:pt x="143357" y="91579"/>
                  </a:lnTo>
                  <a:close/>
                </a:path>
                <a:path w="153670" h="156844">
                  <a:moveTo>
                    <a:pt x="145770" y="71450"/>
                  </a:moveTo>
                  <a:lnTo>
                    <a:pt x="135737" y="71450"/>
                  </a:lnTo>
                  <a:lnTo>
                    <a:pt x="135737" y="61417"/>
                  </a:lnTo>
                  <a:lnTo>
                    <a:pt x="125679" y="61417"/>
                  </a:lnTo>
                  <a:lnTo>
                    <a:pt x="125679" y="71462"/>
                  </a:lnTo>
                  <a:lnTo>
                    <a:pt x="135724" y="71462"/>
                  </a:lnTo>
                  <a:lnTo>
                    <a:pt x="135724" y="81508"/>
                  </a:lnTo>
                  <a:lnTo>
                    <a:pt x="145770" y="81508"/>
                  </a:lnTo>
                  <a:lnTo>
                    <a:pt x="145770" y="71450"/>
                  </a:lnTo>
                  <a:close/>
                </a:path>
                <a:path w="153670" h="156844">
                  <a:moveTo>
                    <a:pt x="149771" y="71450"/>
                  </a:moveTo>
                  <a:lnTo>
                    <a:pt x="145796" y="67475"/>
                  </a:lnTo>
                  <a:lnTo>
                    <a:pt x="145796" y="71450"/>
                  </a:lnTo>
                  <a:lnTo>
                    <a:pt x="149771" y="71450"/>
                  </a:lnTo>
                  <a:close/>
                </a:path>
                <a:path w="153670" h="156844">
                  <a:moveTo>
                    <a:pt x="153390" y="81546"/>
                  </a:moveTo>
                  <a:lnTo>
                    <a:pt x="145808" y="81546"/>
                  </a:lnTo>
                  <a:lnTo>
                    <a:pt x="145808" y="89128"/>
                  </a:lnTo>
                  <a:lnTo>
                    <a:pt x="153390" y="815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6">
              <a:extLst>
                <a:ext uri="{FF2B5EF4-FFF2-40B4-BE49-F238E27FC236}">
                  <a16:creationId xmlns:a16="http://schemas.microsoft.com/office/drawing/2014/main" id="{D02B7E60-4C36-7367-F2F3-A1C69DB795AC}"/>
                </a:ext>
              </a:extLst>
            </p:cNvPr>
            <p:cNvSpPr/>
            <p:nvPr/>
          </p:nvSpPr>
          <p:spPr>
            <a:xfrm>
              <a:off x="3143631" y="2144172"/>
              <a:ext cx="85090" cy="84455"/>
            </a:xfrm>
            <a:custGeom>
              <a:avLst/>
              <a:gdLst/>
              <a:ahLst/>
              <a:cxnLst/>
              <a:rect l="l" t="t" r="r" b="b"/>
              <a:pathLst>
                <a:path w="85089" h="84455">
                  <a:moveTo>
                    <a:pt x="10058" y="34175"/>
                  </a:moveTo>
                  <a:lnTo>
                    <a:pt x="0" y="34175"/>
                  </a:lnTo>
                  <a:lnTo>
                    <a:pt x="0" y="44221"/>
                  </a:lnTo>
                  <a:lnTo>
                    <a:pt x="10058" y="44221"/>
                  </a:lnTo>
                  <a:lnTo>
                    <a:pt x="10058" y="34175"/>
                  </a:lnTo>
                  <a:close/>
                </a:path>
                <a:path w="85089" h="84455">
                  <a:moveTo>
                    <a:pt x="30162" y="54279"/>
                  </a:moveTo>
                  <a:lnTo>
                    <a:pt x="20116" y="54279"/>
                  </a:lnTo>
                  <a:lnTo>
                    <a:pt x="20116" y="64338"/>
                  </a:lnTo>
                  <a:lnTo>
                    <a:pt x="30162" y="64338"/>
                  </a:lnTo>
                  <a:lnTo>
                    <a:pt x="30162" y="54279"/>
                  </a:lnTo>
                  <a:close/>
                </a:path>
                <a:path w="85089" h="84455">
                  <a:moveTo>
                    <a:pt x="30200" y="14033"/>
                  </a:moveTo>
                  <a:lnTo>
                    <a:pt x="20154" y="14033"/>
                  </a:lnTo>
                  <a:lnTo>
                    <a:pt x="20154" y="24079"/>
                  </a:lnTo>
                  <a:lnTo>
                    <a:pt x="30200" y="24079"/>
                  </a:lnTo>
                  <a:lnTo>
                    <a:pt x="30200" y="14033"/>
                  </a:lnTo>
                  <a:close/>
                </a:path>
                <a:path w="85089" h="84455">
                  <a:moveTo>
                    <a:pt x="40246" y="24079"/>
                  </a:moveTo>
                  <a:lnTo>
                    <a:pt x="30200" y="24079"/>
                  </a:lnTo>
                  <a:lnTo>
                    <a:pt x="30200" y="34137"/>
                  </a:lnTo>
                  <a:lnTo>
                    <a:pt x="40246" y="34137"/>
                  </a:lnTo>
                  <a:lnTo>
                    <a:pt x="40246" y="24079"/>
                  </a:lnTo>
                  <a:close/>
                </a:path>
                <a:path w="85089" h="84455">
                  <a:moveTo>
                    <a:pt x="44234" y="3975"/>
                  </a:moveTo>
                  <a:lnTo>
                    <a:pt x="40259" y="0"/>
                  </a:lnTo>
                  <a:lnTo>
                    <a:pt x="40259" y="3975"/>
                  </a:lnTo>
                  <a:lnTo>
                    <a:pt x="44234" y="3975"/>
                  </a:lnTo>
                  <a:close/>
                </a:path>
                <a:path w="85089" h="84455">
                  <a:moveTo>
                    <a:pt x="50292" y="74409"/>
                  </a:moveTo>
                  <a:lnTo>
                    <a:pt x="40233" y="74409"/>
                  </a:lnTo>
                  <a:lnTo>
                    <a:pt x="40233" y="84455"/>
                  </a:lnTo>
                  <a:lnTo>
                    <a:pt x="50292" y="84455"/>
                  </a:lnTo>
                  <a:lnTo>
                    <a:pt x="50292" y="74409"/>
                  </a:lnTo>
                  <a:close/>
                </a:path>
                <a:path w="85089" h="84455">
                  <a:moveTo>
                    <a:pt x="50304" y="34137"/>
                  </a:moveTo>
                  <a:lnTo>
                    <a:pt x="40259" y="34137"/>
                  </a:lnTo>
                  <a:lnTo>
                    <a:pt x="40259" y="44196"/>
                  </a:lnTo>
                  <a:lnTo>
                    <a:pt x="50304" y="44196"/>
                  </a:lnTo>
                  <a:lnTo>
                    <a:pt x="50304" y="34137"/>
                  </a:lnTo>
                  <a:close/>
                </a:path>
                <a:path w="85089" h="84455">
                  <a:moveTo>
                    <a:pt x="64338" y="24079"/>
                  </a:moveTo>
                  <a:lnTo>
                    <a:pt x="60375" y="20104"/>
                  </a:lnTo>
                  <a:lnTo>
                    <a:pt x="60375" y="24079"/>
                  </a:lnTo>
                  <a:lnTo>
                    <a:pt x="64338" y="24079"/>
                  </a:lnTo>
                  <a:close/>
                </a:path>
                <a:path w="85089" h="84455">
                  <a:moveTo>
                    <a:pt x="70421" y="54254"/>
                  </a:moveTo>
                  <a:lnTo>
                    <a:pt x="60375" y="54254"/>
                  </a:lnTo>
                  <a:lnTo>
                    <a:pt x="60375" y="64312"/>
                  </a:lnTo>
                  <a:lnTo>
                    <a:pt x="70421" y="64312"/>
                  </a:lnTo>
                  <a:lnTo>
                    <a:pt x="70421" y="54254"/>
                  </a:lnTo>
                  <a:close/>
                </a:path>
                <a:path w="85089" h="84455">
                  <a:moveTo>
                    <a:pt x="84467" y="44196"/>
                  </a:moveTo>
                  <a:lnTo>
                    <a:pt x="80492" y="40220"/>
                  </a:lnTo>
                  <a:lnTo>
                    <a:pt x="80492" y="44196"/>
                  </a:lnTo>
                  <a:lnTo>
                    <a:pt x="84467" y="441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17">
              <a:extLst>
                <a:ext uri="{FF2B5EF4-FFF2-40B4-BE49-F238E27FC236}">
                  <a16:creationId xmlns:a16="http://schemas.microsoft.com/office/drawing/2014/main" id="{2F5A9F0D-F1E3-8F8D-80EB-6B03B6B422BE}"/>
                </a:ext>
              </a:extLst>
            </p:cNvPr>
            <p:cNvSpPr/>
            <p:nvPr/>
          </p:nvSpPr>
          <p:spPr>
            <a:xfrm>
              <a:off x="2628671" y="1745544"/>
              <a:ext cx="1202055" cy="1018540"/>
            </a:xfrm>
            <a:custGeom>
              <a:avLst/>
              <a:gdLst/>
              <a:ahLst/>
              <a:cxnLst/>
              <a:rect l="l" t="t" r="r" b="b"/>
              <a:pathLst>
                <a:path w="1202054" h="1018539">
                  <a:moveTo>
                    <a:pt x="156603" y="939673"/>
                  </a:moveTo>
                  <a:lnTo>
                    <a:pt x="78295" y="861377"/>
                  </a:lnTo>
                  <a:lnTo>
                    <a:pt x="0" y="939673"/>
                  </a:lnTo>
                  <a:lnTo>
                    <a:pt x="78295" y="1017981"/>
                  </a:lnTo>
                  <a:lnTo>
                    <a:pt x="156603" y="939673"/>
                  </a:lnTo>
                  <a:close/>
                </a:path>
                <a:path w="1202054" h="1018539">
                  <a:moveTo>
                    <a:pt x="391528" y="704761"/>
                  </a:moveTo>
                  <a:lnTo>
                    <a:pt x="313207" y="626452"/>
                  </a:lnTo>
                  <a:lnTo>
                    <a:pt x="234911" y="704761"/>
                  </a:lnTo>
                  <a:lnTo>
                    <a:pt x="313207" y="783056"/>
                  </a:lnTo>
                  <a:lnTo>
                    <a:pt x="391528" y="704761"/>
                  </a:lnTo>
                  <a:close/>
                </a:path>
                <a:path w="1202054" h="1018539">
                  <a:moveTo>
                    <a:pt x="548132" y="548144"/>
                  </a:moveTo>
                  <a:lnTo>
                    <a:pt x="469823" y="469836"/>
                  </a:lnTo>
                  <a:lnTo>
                    <a:pt x="391528" y="548144"/>
                  </a:lnTo>
                  <a:lnTo>
                    <a:pt x="469823" y="626452"/>
                  </a:lnTo>
                  <a:lnTo>
                    <a:pt x="548132" y="548144"/>
                  </a:lnTo>
                  <a:close/>
                </a:path>
                <a:path w="1202054" h="1018539">
                  <a:moveTo>
                    <a:pt x="810475" y="78320"/>
                  </a:moveTo>
                  <a:lnTo>
                    <a:pt x="732167" y="0"/>
                  </a:lnTo>
                  <a:lnTo>
                    <a:pt x="653872" y="78320"/>
                  </a:lnTo>
                  <a:lnTo>
                    <a:pt x="732167" y="156616"/>
                  </a:lnTo>
                  <a:lnTo>
                    <a:pt x="810475" y="78320"/>
                  </a:lnTo>
                  <a:close/>
                </a:path>
                <a:path w="1202054" h="1018539">
                  <a:moveTo>
                    <a:pt x="888784" y="783056"/>
                  </a:moveTo>
                  <a:lnTo>
                    <a:pt x="810475" y="704761"/>
                  </a:lnTo>
                  <a:lnTo>
                    <a:pt x="732167" y="783056"/>
                  </a:lnTo>
                  <a:lnTo>
                    <a:pt x="653859" y="861364"/>
                  </a:lnTo>
                  <a:lnTo>
                    <a:pt x="732167" y="939673"/>
                  </a:lnTo>
                  <a:lnTo>
                    <a:pt x="810463" y="861377"/>
                  </a:lnTo>
                  <a:lnTo>
                    <a:pt x="888784" y="783056"/>
                  </a:lnTo>
                  <a:close/>
                </a:path>
                <a:path w="1202054" h="1018539">
                  <a:moveTo>
                    <a:pt x="1123696" y="391528"/>
                  </a:moveTo>
                  <a:lnTo>
                    <a:pt x="1045400" y="313232"/>
                  </a:lnTo>
                  <a:lnTo>
                    <a:pt x="993190" y="365442"/>
                  </a:lnTo>
                  <a:lnTo>
                    <a:pt x="1045387" y="313220"/>
                  </a:lnTo>
                  <a:lnTo>
                    <a:pt x="967092" y="234924"/>
                  </a:lnTo>
                  <a:lnTo>
                    <a:pt x="888784" y="313220"/>
                  </a:lnTo>
                  <a:lnTo>
                    <a:pt x="967092" y="391541"/>
                  </a:lnTo>
                  <a:lnTo>
                    <a:pt x="1045400" y="469836"/>
                  </a:lnTo>
                  <a:lnTo>
                    <a:pt x="1123696" y="391528"/>
                  </a:lnTo>
                  <a:close/>
                </a:path>
                <a:path w="1202054" h="1018539">
                  <a:moveTo>
                    <a:pt x="1202004" y="469836"/>
                  </a:moveTo>
                  <a:lnTo>
                    <a:pt x="1123696" y="391541"/>
                  </a:lnTo>
                  <a:lnTo>
                    <a:pt x="1045400" y="469836"/>
                  </a:lnTo>
                  <a:lnTo>
                    <a:pt x="1123696" y="548144"/>
                  </a:lnTo>
                  <a:lnTo>
                    <a:pt x="1202004" y="469836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18">
              <a:extLst>
                <a:ext uri="{FF2B5EF4-FFF2-40B4-BE49-F238E27FC236}">
                  <a16:creationId xmlns:a16="http://schemas.microsoft.com/office/drawing/2014/main" id="{8C242716-E8CD-B046-077F-A7A1EA88972D}"/>
                </a:ext>
              </a:extLst>
            </p:cNvPr>
            <p:cNvSpPr/>
            <p:nvPr/>
          </p:nvSpPr>
          <p:spPr>
            <a:xfrm>
              <a:off x="3282530" y="2539535"/>
              <a:ext cx="149860" cy="135255"/>
            </a:xfrm>
            <a:custGeom>
              <a:avLst/>
              <a:gdLst/>
              <a:ahLst/>
              <a:cxnLst/>
              <a:rect l="l" t="t" r="r" b="b"/>
              <a:pathLst>
                <a:path w="149860" h="135255">
                  <a:moveTo>
                    <a:pt x="1905" y="69278"/>
                  </a:moveTo>
                  <a:lnTo>
                    <a:pt x="1854" y="66357"/>
                  </a:lnTo>
                  <a:lnTo>
                    <a:pt x="1866" y="65506"/>
                  </a:lnTo>
                  <a:lnTo>
                    <a:pt x="0" y="67373"/>
                  </a:lnTo>
                  <a:lnTo>
                    <a:pt x="1816" y="69189"/>
                  </a:lnTo>
                  <a:close/>
                </a:path>
                <a:path w="149860" h="135255">
                  <a:moveTo>
                    <a:pt x="18326" y="52857"/>
                  </a:moveTo>
                  <a:lnTo>
                    <a:pt x="18237" y="49149"/>
                  </a:lnTo>
                  <a:lnTo>
                    <a:pt x="14630" y="52743"/>
                  </a:lnTo>
                  <a:lnTo>
                    <a:pt x="18326" y="52857"/>
                  </a:lnTo>
                  <a:close/>
                </a:path>
                <a:path w="149860" h="135255">
                  <a:moveTo>
                    <a:pt x="18351" y="81902"/>
                  </a:moveTo>
                  <a:lnTo>
                    <a:pt x="14592" y="81965"/>
                  </a:lnTo>
                  <a:lnTo>
                    <a:pt x="18199" y="85572"/>
                  </a:lnTo>
                  <a:lnTo>
                    <a:pt x="18351" y="81902"/>
                  </a:lnTo>
                  <a:close/>
                </a:path>
                <a:path w="149860" h="135255">
                  <a:moveTo>
                    <a:pt x="18351" y="65519"/>
                  </a:moveTo>
                  <a:lnTo>
                    <a:pt x="14744" y="65519"/>
                  </a:lnTo>
                  <a:lnTo>
                    <a:pt x="14655" y="69126"/>
                  </a:lnTo>
                  <a:lnTo>
                    <a:pt x="18338" y="69240"/>
                  </a:lnTo>
                  <a:lnTo>
                    <a:pt x="18351" y="65633"/>
                  </a:lnTo>
                  <a:close/>
                </a:path>
                <a:path w="149860" h="135255">
                  <a:moveTo>
                    <a:pt x="34734" y="98285"/>
                  </a:moveTo>
                  <a:lnTo>
                    <a:pt x="31026" y="98399"/>
                  </a:lnTo>
                  <a:lnTo>
                    <a:pt x="34620" y="101993"/>
                  </a:lnTo>
                  <a:lnTo>
                    <a:pt x="34734" y="98285"/>
                  </a:lnTo>
                  <a:close/>
                </a:path>
                <a:path w="149860" h="135255">
                  <a:moveTo>
                    <a:pt x="34734" y="81902"/>
                  </a:moveTo>
                  <a:lnTo>
                    <a:pt x="31127" y="81902"/>
                  </a:lnTo>
                  <a:lnTo>
                    <a:pt x="31127" y="85496"/>
                  </a:lnTo>
                  <a:lnTo>
                    <a:pt x="34734" y="85496"/>
                  </a:lnTo>
                  <a:lnTo>
                    <a:pt x="34734" y="81902"/>
                  </a:lnTo>
                  <a:close/>
                </a:path>
                <a:path w="149860" h="135255">
                  <a:moveTo>
                    <a:pt x="34734" y="65519"/>
                  </a:moveTo>
                  <a:lnTo>
                    <a:pt x="31127" y="65519"/>
                  </a:lnTo>
                  <a:lnTo>
                    <a:pt x="31127" y="69126"/>
                  </a:lnTo>
                  <a:lnTo>
                    <a:pt x="34734" y="69240"/>
                  </a:lnTo>
                  <a:lnTo>
                    <a:pt x="34734" y="65633"/>
                  </a:lnTo>
                  <a:close/>
                </a:path>
                <a:path w="149860" h="135255">
                  <a:moveTo>
                    <a:pt x="34734" y="49250"/>
                  </a:moveTo>
                  <a:lnTo>
                    <a:pt x="31127" y="49250"/>
                  </a:lnTo>
                  <a:lnTo>
                    <a:pt x="31127" y="52857"/>
                  </a:lnTo>
                  <a:lnTo>
                    <a:pt x="34734" y="52857"/>
                  </a:lnTo>
                  <a:lnTo>
                    <a:pt x="34734" y="49250"/>
                  </a:lnTo>
                  <a:close/>
                </a:path>
                <a:path w="149860" h="135255">
                  <a:moveTo>
                    <a:pt x="34734" y="36474"/>
                  </a:moveTo>
                  <a:lnTo>
                    <a:pt x="34620" y="32766"/>
                  </a:lnTo>
                  <a:lnTo>
                    <a:pt x="31013" y="36360"/>
                  </a:lnTo>
                  <a:lnTo>
                    <a:pt x="34734" y="36474"/>
                  </a:lnTo>
                  <a:close/>
                </a:path>
                <a:path w="149860" h="135255">
                  <a:moveTo>
                    <a:pt x="51104" y="114655"/>
                  </a:moveTo>
                  <a:lnTo>
                    <a:pt x="47396" y="114769"/>
                  </a:lnTo>
                  <a:lnTo>
                    <a:pt x="51003" y="118376"/>
                  </a:lnTo>
                  <a:lnTo>
                    <a:pt x="51104" y="114655"/>
                  </a:lnTo>
                  <a:close/>
                </a:path>
                <a:path w="149860" h="135255">
                  <a:moveTo>
                    <a:pt x="51104" y="98285"/>
                  </a:moveTo>
                  <a:lnTo>
                    <a:pt x="47510" y="98285"/>
                  </a:lnTo>
                  <a:lnTo>
                    <a:pt x="47510" y="101892"/>
                  </a:lnTo>
                  <a:lnTo>
                    <a:pt x="51104" y="101892"/>
                  </a:lnTo>
                  <a:lnTo>
                    <a:pt x="51104" y="98285"/>
                  </a:lnTo>
                  <a:close/>
                </a:path>
                <a:path w="149860" h="135255">
                  <a:moveTo>
                    <a:pt x="51104" y="81902"/>
                  </a:moveTo>
                  <a:lnTo>
                    <a:pt x="47510" y="81902"/>
                  </a:lnTo>
                  <a:lnTo>
                    <a:pt x="47510" y="85496"/>
                  </a:lnTo>
                  <a:lnTo>
                    <a:pt x="51104" y="85496"/>
                  </a:lnTo>
                  <a:lnTo>
                    <a:pt x="51104" y="81902"/>
                  </a:lnTo>
                  <a:close/>
                </a:path>
                <a:path w="149860" h="135255">
                  <a:moveTo>
                    <a:pt x="51104" y="65519"/>
                  </a:moveTo>
                  <a:lnTo>
                    <a:pt x="47510" y="65519"/>
                  </a:lnTo>
                  <a:lnTo>
                    <a:pt x="47510" y="69126"/>
                  </a:lnTo>
                  <a:lnTo>
                    <a:pt x="51104" y="69240"/>
                  </a:lnTo>
                  <a:lnTo>
                    <a:pt x="51104" y="65633"/>
                  </a:lnTo>
                  <a:close/>
                </a:path>
                <a:path w="149860" h="135255">
                  <a:moveTo>
                    <a:pt x="51104" y="49250"/>
                  </a:moveTo>
                  <a:lnTo>
                    <a:pt x="47510" y="49250"/>
                  </a:lnTo>
                  <a:lnTo>
                    <a:pt x="47510" y="52857"/>
                  </a:lnTo>
                  <a:lnTo>
                    <a:pt x="51104" y="52857"/>
                  </a:lnTo>
                  <a:lnTo>
                    <a:pt x="51104" y="49250"/>
                  </a:lnTo>
                  <a:close/>
                </a:path>
                <a:path w="149860" h="135255">
                  <a:moveTo>
                    <a:pt x="51104" y="32867"/>
                  </a:moveTo>
                  <a:lnTo>
                    <a:pt x="47510" y="32867"/>
                  </a:lnTo>
                  <a:lnTo>
                    <a:pt x="47510" y="36474"/>
                  </a:lnTo>
                  <a:lnTo>
                    <a:pt x="51104" y="36474"/>
                  </a:lnTo>
                  <a:lnTo>
                    <a:pt x="51104" y="32867"/>
                  </a:lnTo>
                  <a:close/>
                </a:path>
                <a:path w="149860" h="135255">
                  <a:moveTo>
                    <a:pt x="51104" y="20091"/>
                  </a:moveTo>
                  <a:lnTo>
                    <a:pt x="51003" y="16383"/>
                  </a:lnTo>
                  <a:lnTo>
                    <a:pt x="47396" y="19977"/>
                  </a:lnTo>
                  <a:lnTo>
                    <a:pt x="51104" y="20091"/>
                  </a:lnTo>
                  <a:close/>
                </a:path>
                <a:path w="149860" h="135255">
                  <a:moveTo>
                    <a:pt x="67500" y="131051"/>
                  </a:moveTo>
                  <a:lnTo>
                    <a:pt x="63779" y="131152"/>
                  </a:lnTo>
                  <a:lnTo>
                    <a:pt x="67386" y="134759"/>
                  </a:lnTo>
                  <a:lnTo>
                    <a:pt x="67500" y="131051"/>
                  </a:lnTo>
                  <a:close/>
                </a:path>
                <a:path w="149860" h="135255">
                  <a:moveTo>
                    <a:pt x="67500" y="114655"/>
                  </a:moveTo>
                  <a:lnTo>
                    <a:pt x="63893" y="114655"/>
                  </a:lnTo>
                  <a:lnTo>
                    <a:pt x="63893" y="118262"/>
                  </a:lnTo>
                  <a:lnTo>
                    <a:pt x="67500" y="118262"/>
                  </a:lnTo>
                  <a:lnTo>
                    <a:pt x="67500" y="114655"/>
                  </a:lnTo>
                  <a:close/>
                </a:path>
                <a:path w="149860" h="135255">
                  <a:moveTo>
                    <a:pt x="67500" y="98285"/>
                  </a:moveTo>
                  <a:lnTo>
                    <a:pt x="63893" y="98285"/>
                  </a:lnTo>
                  <a:lnTo>
                    <a:pt x="63893" y="101892"/>
                  </a:lnTo>
                  <a:lnTo>
                    <a:pt x="67500" y="101892"/>
                  </a:lnTo>
                  <a:lnTo>
                    <a:pt x="67500" y="98285"/>
                  </a:lnTo>
                  <a:close/>
                </a:path>
                <a:path w="149860" h="135255">
                  <a:moveTo>
                    <a:pt x="67500" y="81902"/>
                  </a:moveTo>
                  <a:lnTo>
                    <a:pt x="63893" y="81902"/>
                  </a:lnTo>
                  <a:lnTo>
                    <a:pt x="63893" y="85496"/>
                  </a:lnTo>
                  <a:lnTo>
                    <a:pt x="67500" y="85496"/>
                  </a:lnTo>
                  <a:lnTo>
                    <a:pt x="67500" y="81902"/>
                  </a:lnTo>
                  <a:close/>
                </a:path>
                <a:path w="149860" h="135255">
                  <a:moveTo>
                    <a:pt x="67500" y="65519"/>
                  </a:moveTo>
                  <a:lnTo>
                    <a:pt x="63893" y="65519"/>
                  </a:lnTo>
                  <a:lnTo>
                    <a:pt x="63893" y="69126"/>
                  </a:lnTo>
                  <a:lnTo>
                    <a:pt x="67500" y="69240"/>
                  </a:lnTo>
                  <a:lnTo>
                    <a:pt x="67500" y="65633"/>
                  </a:lnTo>
                  <a:close/>
                </a:path>
                <a:path w="149860" h="135255">
                  <a:moveTo>
                    <a:pt x="67500" y="49250"/>
                  </a:moveTo>
                  <a:lnTo>
                    <a:pt x="63893" y="49250"/>
                  </a:lnTo>
                  <a:lnTo>
                    <a:pt x="63893" y="52857"/>
                  </a:lnTo>
                  <a:lnTo>
                    <a:pt x="67500" y="52857"/>
                  </a:lnTo>
                  <a:lnTo>
                    <a:pt x="67500" y="49250"/>
                  </a:lnTo>
                  <a:close/>
                </a:path>
                <a:path w="149860" h="135255">
                  <a:moveTo>
                    <a:pt x="67500" y="32867"/>
                  </a:moveTo>
                  <a:lnTo>
                    <a:pt x="63893" y="32867"/>
                  </a:lnTo>
                  <a:lnTo>
                    <a:pt x="63893" y="36474"/>
                  </a:lnTo>
                  <a:lnTo>
                    <a:pt x="67500" y="36474"/>
                  </a:lnTo>
                  <a:lnTo>
                    <a:pt x="67500" y="32867"/>
                  </a:lnTo>
                  <a:close/>
                </a:path>
                <a:path w="149860" h="135255">
                  <a:moveTo>
                    <a:pt x="67500" y="16484"/>
                  </a:moveTo>
                  <a:lnTo>
                    <a:pt x="63893" y="16484"/>
                  </a:lnTo>
                  <a:lnTo>
                    <a:pt x="63893" y="20091"/>
                  </a:lnTo>
                  <a:lnTo>
                    <a:pt x="67500" y="20091"/>
                  </a:lnTo>
                  <a:lnTo>
                    <a:pt x="67500" y="16484"/>
                  </a:lnTo>
                  <a:close/>
                </a:path>
                <a:path w="149860" h="135255">
                  <a:moveTo>
                    <a:pt x="67500" y="3708"/>
                  </a:moveTo>
                  <a:lnTo>
                    <a:pt x="67386" y="0"/>
                  </a:lnTo>
                  <a:lnTo>
                    <a:pt x="63779" y="3606"/>
                  </a:lnTo>
                  <a:lnTo>
                    <a:pt x="67500" y="3708"/>
                  </a:lnTo>
                  <a:close/>
                </a:path>
                <a:path w="149860" h="135255">
                  <a:moveTo>
                    <a:pt x="83870" y="131051"/>
                  </a:moveTo>
                  <a:lnTo>
                    <a:pt x="80276" y="131051"/>
                  </a:lnTo>
                  <a:lnTo>
                    <a:pt x="80276" y="134645"/>
                  </a:lnTo>
                  <a:lnTo>
                    <a:pt x="83870" y="134645"/>
                  </a:lnTo>
                  <a:lnTo>
                    <a:pt x="83870" y="131051"/>
                  </a:lnTo>
                  <a:close/>
                </a:path>
                <a:path w="149860" h="135255">
                  <a:moveTo>
                    <a:pt x="83870" y="114655"/>
                  </a:moveTo>
                  <a:lnTo>
                    <a:pt x="80276" y="114655"/>
                  </a:lnTo>
                  <a:lnTo>
                    <a:pt x="80276" y="118262"/>
                  </a:lnTo>
                  <a:lnTo>
                    <a:pt x="83870" y="118262"/>
                  </a:lnTo>
                  <a:lnTo>
                    <a:pt x="83870" y="114655"/>
                  </a:lnTo>
                  <a:close/>
                </a:path>
                <a:path w="149860" h="135255">
                  <a:moveTo>
                    <a:pt x="83870" y="98285"/>
                  </a:moveTo>
                  <a:lnTo>
                    <a:pt x="80276" y="98285"/>
                  </a:lnTo>
                  <a:lnTo>
                    <a:pt x="80276" y="101892"/>
                  </a:lnTo>
                  <a:lnTo>
                    <a:pt x="83870" y="101892"/>
                  </a:lnTo>
                  <a:lnTo>
                    <a:pt x="83870" y="98285"/>
                  </a:lnTo>
                  <a:close/>
                </a:path>
                <a:path w="149860" h="135255">
                  <a:moveTo>
                    <a:pt x="83870" y="81902"/>
                  </a:moveTo>
                  <a:lnTo>
                    <a:pt x="80276" y="81902"/>
                  </a:lnTo>
                  <a:lnTo>
                    <a:pt x="80276" y="85496"/>
                  </a:lnTo>
                  <a:lnTo>
                    <a:pt x="83870" y="85496"/>
                  </a:lnTo>
                  <a:lnTo>
                    <a:pt x="83870" y="81902"/>
                  </a:lnTo>
                  <a:close/>
                </a:path>
                <a:path w="149860" h="135255">
                  <a:moveTo>
                    <a:pt x="83870" y="65519"/>
                  </a:moveTo>
                  <a:lnTo>
                    <a:pt x="80276" y="65519"/>
                  </a:lnTo>
                  <a:lnTo>
                    <a:pt x="80276" y="69126"/>
                  </a:lnTo>
                  <a:lnTo>
                    <a:pt x="83870" y="69240"/>
                  </a:lnTo>
                  <a:lnTo>
                    <a:pt x="83870" y="65633"/>
                  </a:lnTo>
                  <a:close/>
                </a:path>
                <a:path w="149860" h="135255">
                  <a:moveTo>
                    <a:pt x="83870" y="49250"/>
                  </a:moveTo>
                  <a:lnTo>
                    <a:pt x="80276" y="49250"/>
                  </a:lnTo>
                  <a:lnTo>
                    <a:pt x="80276" y="52857"/>
                  </a:lnTo>
                  <a:lnTo>
                    <a:pt x="83870" y="52857"/>
                  </a:lnTo>
                  <a:lnTo>
                    <a:pt x="83870" y="49250"/>
                  </a:lnTo>
                  <a:close/>
                </a:path>
                <a:path w="149860" h="135255">
                  <a:moveTo>
                    <a:pt x="83870" y="32867"/>
                  </a:moveTo>
                  <a:lnTo>
                    <a:pt x="80276" y="32867"/>
                  </a:lnTo>
                  <a:lnTo>
                    <a:pt x="80276" y="36474"/>
                  </a:lnTo>
                  <a:lnTo>
                    <a:pt x="83870" y="36474"/>
                  </a:lnTo>
                  <a:lnTo>
                    <a:pt x="83870" y="32867"/>
                  </a:lnTo>
                  <a:close/>
                </a:path>
                <a:path w="149860" h="135255">
                  <a:moveTo>
                    <a:pt x="83870" y="16484"/>
                  </a:moveTo>
                  <a:lnTo>
                    <a:pt x="80276" y="16484"/>
                  </a:lnTo>
                  <a:lnTo>
                    <a:pt x="80276" y="20091"/>
                  </a:lnTo>
                  <a:lnTo>
                    <a:pt x="83870" y="20091"/>
                  </a:lnTo>
                  <a:lnTo>
                    <a:pt x="83870" y="16484"/>
                  </a:lnTo>
                  <a:close/>
                </a:path>
                <a:path w="149860" h="135255">
                  <a:moveTo>
                    <a:pt x="83870" y="114"/>
                  </a:moveTo>
                  <a:lnTo>
                    <a:pt x="80276" y="114"/>
                  </a:lnTo>
                  <a:lnTo>
                    <a:pt x="80276" y="3708"/>
                  </a:lnTo>
                  <a:lnTo>
                    <a:pt x="83870" y="3708"/>
                  </a:lnTo>
                  <a:lnTo>
                    <a:pt x="83870" y="114"/>
                  </a:lnTo>
                  <a:close/>
                </a:path>
                <a:path w="149860" h="135255">
                  <a:moveTo>
                    <a:pt x="100266" y="114655"/>
                  </a:moveTo>
                  <a:lnTo>
                    <a:pt x="96659" y="114655"/>
                  </a:lnTo>
                  <a:lnTo>
                    <a:pt x="96659" y="118262"/>
                  </a:lnTo>
                  <a:lnTo>
                    <a:pt x="100266" y="118262"/>
                  </a:lnTo>
                  <a:lnTo>
                    <a:pt x="100266" y="114655"/>
                  </a:lnTo>
                  <a:close/>
                </a:path>
                <a:path w="149860" h="135255">
                  <a:moveTo>
                    <a:pt x="100266" y="98285"/>
                  </a:moveTo>
                  <a:lnTo>
                    <a:pt x="96659" y="98285"/>
                  </a:lnTo>
                  <a:lnTo>
                    <a:pt x="96659" y="101892"/>
                  </a:lnTo>
                  <a:lnTo>
                    <a:pt x="100266" y="101892"/>
                  </a:lnTo>
                  <a:lnTo>
                    <a:pt x="100266" y="98285"/>
                  </a:lnTo>
                  <a:close/>
                </a:path>
                <a:path w="149860" h="135255">
                  <a:moveTo>
                    <a:pt x="100266" y="81902"/>
                  </a:moveTo>
                  <a:lnTo>
                    <a:pt x="96659" y="81902"/>
                  </a:lnTo>
                  <a:lnTo>
                    <a:pt x="96659" y="85496"/>
                  </a:lnTo>
                  <a:lnTo>
                    <a:pt x="100266" y="85496"/>
                  </a:lnTo>
                  <a:lnTo>
                    <a:pt x="100266" y="81902"/>
                  </a:lnTo>
                  <a:close/>
                </a:path>
                <a:path w="149860" h="135255">
                  <a:moveTo>
                    <a:pt x="100266" y="65519"/>
                  </a:moveTo>
                  <a:lnTo>
                    <a:pt x="96659" y="65519"/>
                  </a:lnTo>
                  <a:lnTo>
                    <a:pt x="96659" y="69126"/>
                  </a:lnTo>
                  <a:lnTo>
                    <a:pt x="100266" y="69240"/>
                  </a:lnTo>
                  <a:lnTo>
                    <a:pt x="100266" y="65633"/>
                  </a:lnTo>
                  <a:close/>
                </a:path>
                <a:path w="149860" h="135255">
                  <a:moveTo>
                    <a:pt x="100266" y="49250"/>
                  </a:moveTo>
                  <a:lnTo>
                    <a:pt x="96659" y="49250"/>
                  </a:lnTo>
                  <a:lnTo>
                    <a:pt x="96659" y="52857"/>
                  </a:lnTo>
                  <a:lnTo>
                    <a:pt x="100266" y="52857"/>
                  </a:lnTo>
                  <a:lnTo>
                    <a:pt x="100266" y="49250"/>
                  </a:lnTo>
                  <a:close/>
                </a:path>
                <a:path w="149860" h="135255">
                  <a:moveTo>
                    <a:pt x="100266" y="32867"/>
                  </a:moveTo>
                  <a:lnTo>
                    <a:pt x="96659" y="32867"/>
                  </a:lnTo>
                  <a:lnTo>
                    <a:pt x="96659" y="36474"/>
                  </a:lnTo>
                  <a:lnTo>
                    <a:pt x="100266" y="36474"/>
                  </a:lnTo>
                  <a:lnTo>
                    <a:pt x="100266" y="32867"/>
                  </a:lnTo>
                  <a:close/>
                </a:path>
                <a:path w="149860" h="135255">
                  <a:moveTo>
                    <a:pt x="100266" y="16484"/>
                  </a:moveTo>
                  <a:lnTo>
                    <a:pt x="96659" y="16484"/>
                  </a:lnTo>
                  <a:lnTo>
                    <a:pt x="96659" y="20091"/>
                  </a:lnTo>
                  <a:lnTo>
                    <a:pt x="100266" y="20091"/>
                  </a:lnTo>
                  <a:lnTo>
                    <a:pt x="100266" y="16484"/>
                  </a:lnTo>
                  <a:close/>
                </a:path>
                <a:path w="149860" h="135255">
                  <a:moveTo>
                    <a:pt x="116636" y="98285"/>
                  </a:moveTo>
                  <a:lnTo>
                    <a:pt x="113030" y="98285"/>
                  </a:lnTo>
                  <a:lnTo>
                    <a:pt x="113030" y="101892"/>
                  </a:lnTo>
                  <a:lnTo>
                    <a:pt x="116636" y="101892"/>
                  </a:lnTo>
                  <a:lnTo>
                    <a:pt x="116636" y="98285"/>
                  </a:lnTo>
                  <a:close/>
                </a:path>
                <a:path w="149860" h="135255">
                  <a:moveTo>
                    <a:pt x="116636" y="81902"/>
                  </a:moveTo>
                  <a:lnTo>
                    <a:pt x="113030" y="81902"/>
                  </a:lnTo>
                  <a:lnTo>
                    <a:pt x="113030" y="85496"/>
                  </a:lnTo>
                  <a:lnTo>
                    <a:pt x="116636" y="85496"/>
                  </a:lnTo>
                  <a:lnTo>
                    <a:pt x="116636" y="81902"/>
                  </a:lnTo>
                  <a:close/>
                </a:path>
                <a:path w="149860" h="135255">
                  <a:moveTo>
                    <a:pt x="116636" y="65519"/>
                  </a:moveTo>
                  <a:lnTo>
                    <a:pt x="113030" y="65519"/>
                  </a:lnTo>
                  <a:lnTo>
                    <a:pt x="113030" y="69126"/>
                  </a:lnTo>
                  <a:lnTo>
                    <a:pt x="116636" y="69240"/>
                  </a:lnTo>
                  <a:lnTo>
                    <a:pt x="116636" y="65633"/>
                  </a:lnTo>
                  <a:close/>
                </a:path>
                <a:path w="149860" h="135255">
                  <a:moveTo>
                    <a:pt x="116636" y="49250"/>
                  </a:moveTo>
                  <a:lnTo>
                    <a:pt x="113030" y="49250"/>
                  </a:lnTo>
                  <a:lnTo>
                    <a:pt x="113030" y="52857"/>
                  </a:lnTo>
                  <a:lnTo>
                    <a:pt x="116636" y="52857"/>
                  </a:lnTo>
                  <a:lnTo>
                    <a:pt x="116636" y="49250"/>
                  </a:lnTo>
                  <a:close/>
                </a:path>
                <a:path w="149860" h="135255">
                  <a:moveTo>
                    <a:pt x="116636" y="32867"/>
                  </a:moveTo>
                  <a:lnTo>
                    <a:pt x="113030" y="32867"/>
                  </a:lnTo>
                  <a:lnTo>
                    <a:pt x="113030" y="36474"/>
                  </a:lnTo>
                  <a:lnTo>
                    <a:pt x="116636" y="36474"/>
                  </a:lnTo>
                  <a:lnTo>
                    <a:pt x="116636" y="32867"/>
                  </a:lnTo>
                  <a:close/>
                </a:path>
                <a:path w="149860" h="135255">
                  <a:moveTo>
                    <a:pt x="133019" y="81902"/>
                  </a:moveTo>
                  <a:lnTo>
                    <a:pt x="129425" y="81902"/>
                  </a:lnTo>
                  <a:lnTo>
                    <a:pt x="129425" y="85496"/>
                  </a:lnTo>
                  <a:lnTo>
                    <a:pt x="133019" y="85496"/>
                  </a:lnTo>
                  <a:lnTo>
                    <a:pt x="133019" y="81902"/>
                  </a:lnTo>
                  <a:close/>
                </a:path>
                <a:path w="149860" h="135255">
                  <a:moveTo>
                    <a:pt x="133019" y="65519"/>
                  </a:moveTo>
                  <a:lnTo>
                    <a:pt x="129425" y="65519"/>
                  </a:lnTo>
                  <a:lnTo>
                    <a:pt x="129425" y="69126"/>
                  </a:lnTo>
                  <a:lnTo>
                    <a:pt x="133019" y="69240"/>
                  </a:lnTo>
                  <a:lnTo>
                    <a:pt x="133019" y="65633"/>
                  </a:lnTo>
                  <a:close/>
                </a:path>
                <a:path w="149860" h="135255">
                  <a:moveTo>
                    <a:pt x="133019" y="49250"/>
                  </a:moveTo>
                  <a:lnTo>
                    <a:pt x="129425" y="49250"/>
                  </a:lnTo>
                  <a:lnTo>
                    <a:pt x="129425" y="52857"/>
                  </a:lnTo>
                  <a:lnTo>
                    <a:pt x="133019" y="52857"/>
                  </a:lnTo>
                  <a:lnTo>
                    <a:pt x="133019" y="49250"/>
                  </a:lnTo>
                  <a:close/>
                </a:path>
                <a:path w="149860" h="135255">
                  <a:moveTo>
                    <a:pt x="149402" y="65519"/>
                  </a:moveTo>
                  <a:lnTo>
                    <a:pt x="145796" y="65519"/>
                  </a:lnTo>
                  <a:lnTo>
                    <a:pt x="145796" y="69126"/>
                  </a:lnTo>
                  <a:lnTo>
                    <a:pt x="149402" y="69240"/>
                  </a:lnTo>
                  <a:lnTo>
                    <a:pt x="149402" y="656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19">
              <a:extLst>
                <a:ext uri="{FF2B5EF4-FFF2-40B4-BE49-F238E27FC236}">
                  <a16:creationId xmlns:a16="http://schemas.microsoft.com/office/drawing/2014/main" id="{B9C532DA-6919-5C62-5ED2-C99327516A1A}"/>
                </a:ext>
              </a:extLst>
            </p:cNvPr>
            <p:cNvSpPr/>
            <p:nvPr/>
          </p:nvSpPr>
          <p:spPr>
            <a:xfrm>
              <a:off x="3204222" y="2293689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156616" y="391528"/>
                  </a:moveTo>
                  <a:lnTo>
                    <a:pt x="78308" y="313232"/>
                  </a:lnTo>
                  <a:lnTo>
                    <a:pt x="0" y="391528"/>
                  </a:lnTo>
                  <a:lnTo>
                    <a:pt x="78308" y="469836"/>
                  </a:lnTo>
                  <a:lnTo>
                    <a:pt x="156616" y="391528"/>
                  </a:lnTo>
                  <a:close/>
                </a:path>
                <a:path w="469900" h="469900">
                  <a:moveTo>
                    <a:pt x="469836" y="78308"/>
                  </a:moveTo>
                  <a:lnTo>
                    <a:pt x="391528" y="0"/>
                  </a:lnTo>
                  <a:lnTo>
                    <a:pt x="313232" y="78308"/>
                  </a:lnTo>
                  <a:lnTo>
                    <a:pt x="391528" y="156616"/>
                  </a:lnTo>
                  <a:lnTo>
                    <a:pt x="469836" y="7830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20">
              <a:extLst>
                <a:ext uri="{FF2B5EF4-FFF2-40B4-BE49-F238E27FC236}">
                  <a16:creationId xmlns:a16="http://schemas.microsoft.com/office/drawing/2014/main" id="{198EE9F0-C650-1CD8-F9CE-EE6FC03BAB5C}"/>
                </a:ext>
              </a:extLst>
            </p:cNvPr>
            <p:cNvSpPr/>
            <p:nvPr/>
          </p:nvSpPr>
          <p:spPr>
            <a:xfrm>
              <a:off x="3523767" y="2304725"/>
              <a:ext cx="150495" cy="134620"/>
            </a:xfrm>
            <a:custGeom>
              <a:avLst/>
              <a:gdLst/>
              <a:ahLst/>
              <a:cxnLst/>
              <a:rect l="l" t="t" r="r" b="b"/>
              <a:pathLst>
                <a:path w="150495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50495" h="134619">
                  <a:moveTo>
                    <a:pt x="20078" y="81788"/>
                  </a:moveTo>
                  <a:lnTo>
                    <a:pt x="16471" y="81788"/>
                  </a:lnTo>
                  <a:lnTo>
                    <a:pt x="16383" y="85394"/>
                  </a:lnTo>
                  <a:lnTo>
                    <a:pt x="19977" y="85394"/>
                  </a:lnTo>
                  <a:lnTo>
                    <a:pt x="20078" y="81788"/>
                  </a:lnTo>
                  <a:close/>
                </a:path>
                <a:path w="150495" h="134619">
                  <a:moveTo>
                    <a:pt x="20078" y="65417"/>
                  </a:moveTo>
                  <a:lnTo>
                    <a:pt x="16471" y="65417"/>
                  </a:lnTo>
                  <a:lnTo>
                    <a:pt x="16383" y="69024"/>
                  </a:lnTo>
                  <a:lnTo>
                    <a:pt x="20066" y="69126"/>
                  </a:lnTo>
                  <a:lnTo>
                    <a:pt x="20078" y="65519"/>
                  </a:lnTo>
                  <a:close/>
                </a:path>
                <a:path w="150495" h="134619">
                  <a:moveTo>
                    <a:pt x="20078" y="49149"/>
                  </a:moveTo>
                  <a:lnTo>
                    <a:pt x="16471" y="49149"/>
                  </a:lnTo>
                  <a:lnTo>
                    <a:pt x="16459" y="52743"/>
                  </a:lnTo>
                  <a:lnTo>
                    <a:pt x="20066" y="52743"/>
                  </a:lnTo>
                  <a:lnTo>
                    <a:pt x="20078" y="49149"/>
                  </a:lnTo>
                  <a:close/>
                </a:path>
                <a:path w="150495" h="134619">
                  <a:moveTo>
                    <a:pt x="36449" y="98183"/>
                  </a:moveTo>
                  <a:lnTo>
                    <a:pt x="32854" y="98183"/>
                  </a:lnTo>
                  <a:lnTo>
                    <a:pt x="32854" y="101777"/>
                  </a:lnTo>
                  <a:lnTo>
                    <a:pt x="36449" y="101777"/>
                  </a:lnTo>
                  <a:lnTo>
                    <a:pt x="36449" y="98183"/>
                  </a:lnTo>
                  <a:close/>
                </a:path>
                <a:path w="150495" h="134619">
                  <a:moveTo>
                    <a:pt x="36449" y="81788"/>
                  </a:moveTo>
                  <a:lnTo>
                    <a:pt x="32854" y="81788"/>
                  </a:lnTo>
                  <a:lnTo>
                    <a:pt x="32854" y="85394"/>
                  </a:lnTo>
                  <a:lnTo>
                    <a:pt x="36449" y="85394"/>
                  </a:lnTo>
                  <a:lnTo>
                    <a:pt x="36449" y="81788"/>
                  </a:lnTo>
                  <a:close/>
                </a:path>
                <a:path w="150495" h="134619">
                  <a:moveTo>
                    <a:pt x="36449" y="65417"/>
                  </a:moveTo>
                  <a:lnTo>
                    <a:pt x="32854" y="65417"/>
                  </a:lnTo>
                  <a:lnTo>
                    <a:pt x="32854" y="69024"/>
                  </a:lnTo>
                  <a:lnTo>
                    <a:pt x="36449" y="69126"/>
                  </a:lnTo>
                  <a:lnTo>
                    <a:pt x="36449" y="65519"/>
                  </a:lnTo>
                  <a:close/>
                </a:path>
                <a:path w="150495" h="134619">
                  <a:moveTo>
                    <a:pt x="36449" y="49149"/>
                  </a:moveTo>
                  <a:lnTo>
                    <a:pt x="32854" y="49149"/>
                  </a:lnTo>
                  <a:lnTo>
                    <a:pt x="32854" y="52743"/>
                  </a:lnTo>
                  <a:lnTo>
                    <a:pt x="36449" y="52743"/>
                  </a:lnTo>
                  <a:lnTo>
                    <a:pt x="36449" y="49149"/>
                  </a:lnTo>
                  <a:close/>
                </a:path>
                <a:path w="150495" h="134619">
                  <a:moveTo>
                    <a:pt x="36449" y="32766"/>
                  </a:moveTo>
                  <a:lnTo>
                    <a:pt x="32854" y="32766"/>
                  </a:lnTo>
                  <a:lnTo>
                    <a:pt x="32854" y="36372"/>
                  </a:lnTo>
                  <a:lnTo>
                    <a:pt x="36449" y="36372"/>
                  </a:lnTo>
                  <a:lnTo>
                    <a:pt x="36449" y="32766"/>
                  </a:lnTo>
                  <a:close/>
                </a:path>
                <a:path w="150495" h="134619">
                  <a:moveTo>
                    <a:pt x="52844" y="114554"/>
                  </a:moveTo>
                  <a:lnTo>
                    <a:pt x="49237" y="114554"/>
                  </a:lnTo>
                  <a:lnTo>
                    <a:pt x="49237" y="118160"/>
                  </a:lnTo>
                  <a:lnTo>
                    <a:pt x="52844" y="118160"/>
                  </a:lnTo>
                  <a:lnTo>
                    <a:pt x="52844" y="114554"/>
                  </a:lnTo>
                  <a:close/>
                </a:path>
                <a:path w="150495" h="134619">
                  <a:moveTo>
                    <a:pt x="52844" y="98183"/>
                  </a:moveTo>
                  <a:lnTo>
                    <a:pt x="49237" y="98183"/>
                  </a:lnTo>
                  <a:lnTo>
                    <a:pt x="49237" y="101777"/>
                  </a:lnTo>
                  <a:lnTo>
                    <a:pt x="52844" y="101777"/>
                  </a:lnTo>
                  <a:lnTo>
                    <a:pt x="52844" y="98183"/>
                  </a:lnTo>
                  <a:close/>
                </a:path>
                <a:path w="150495" h="134619">
                  <a:moveTo>
                    <a:pt x="52844" y="81788"/>
                  </a:moveTo>
                  <a:lnTo>
                    <a:pt x="49237" y="81788"/>
                  </a:lnTo>
                  <a:lnTo>
                    <a:pt x="49237" y="85394"/>
                  </a:lnTo>
                  <a:lnTo>
                    <a:pt x="52844" y="85394"/>
                  </a:lnTo>
                  <a:lnTo>
                    <a:pt x="52844" y="81788"/>
                  </a:lnTo>
                  <a:close/>
                </a:path>
                <a:path w="150495" h="134619">
                  <a:moveTo>
                    <a:pt x="52844" y="65417"/>
                  </a:moveTo>
                  <a:lnTo>
                    <a:pt x="49237" y="65417"/>
                  </a:lnTo>
                  <a:lnTo>
                    <a:pt x="49237" y="69024"/>
                  </a:lnTo>
                  <a:lnTo>
                    <a:pt x="52844" y="69126"/>
                  </a:lnTo>
                  <a:lnTo>
                    <a:pt x="52844" y="65519"/>
                  </a:lnTo>
                  <a:close/>
                </a:path>
                <a:path w="150495" h="134619">
                  <a:moveTo>
                    <a:pt x="52844" y="49149"/>
                  </a:moveTo>
                  <a:lnTo>
                    <a:pt x="49237" y="49149"/>
                  </a:lnTo>
                  <a:lnTo>
                    <a:pt x="49237" y="52743"/>
                  </a:lnTo>
                  <a:lnTo>
                    <a:pt x="52844" y="52743"/>
                  </a:lnTo>
                  <a:lnTo>
                    <a:pt x="52844" y="49149"/>
                  </a:lnTo>
                  <a:close/>
                </a:path>
                <a:path w="150495" h="134619">
                  <a:moveTo>
                    <a:pt x="52844" y="32766"/>
                  </a:moveTo>
                  <a:lnTo>
                    <a:pt x="49237" y="32766"/>
                  </a:lnTo>
                  <a:lnTo>
                    <a:pt x="49237" y="36372"/>
                  </a:lnTo>
                  <a:lnTo>
                    <a:pt x="52844" y="36372"/>
                  </a:lnTo>
                  <a:lnTo>
                    <a:pt x="52844" y="32766"/>
                  </a:lnTo>
                  <a:close/>
                </a:path>
                <a:path w="150495" h="134619">
                  <a:moveTo>
                    <a:pt x="52844" y="16383"/>
                  </a:moveTo>
                  <a:lnTo>
                    <a:pt x="49237" y="16383"/>
                  </a:lnTo>
                  <a:lnTo>
                    <a:pt x="49237" y="19989"/>
                  </a:lnTo>
                  <a:lnTo>
                    <a:pt x="52844" y="19989"/>
                  </a:lnTo>
                  <a:lnTo>
                    <a:pt x="52844" y="16383"/>
                  </a:lnTo>
                  <a:close/>
                </a:path>
                <a:path w="150495" h="134619">
                  <a:moveTo>
                    <a:pt x="69215" y="130949"/>
                  </a:moveTo>
                  <a:lnTo>
                    <a:pt x="65608" y="130949"/>
                  </a:lnTo>
                  <a:lnTo>
                    <a:pt x="65608" y="134543"/>
                  </a:lnTo>
                  <a:lnTo>
                    <a:pt x="69215" y="134543"/>
                  </a:lnTo>
                  <a:lnTo>
                    <a:pt x="69215" y="130949"/>
                  </a:lnTo>
                  <a:close/>
                </a:path>
                <a:path w="150495" h="134619">
                  <a:moveTo>
                    <a:pt x="69215" y="114554"/>
                  </a:moveTo>
                  <a:lnTo>
                    <a:pt x="65608" y="114554"/>
                  </a:lnTo>
                  <a:lnTo>
                    <a:pt x="65608" y="118160"/>
                  </a:lnTo>
                  <a:lnTo>
                    <a:pt x="69215" y="118160"/>
                  </a:lnTo>
                  <a:lnTo>
                    <a:pt x="69215" y="114554"/>
                  </a:lnTo>
                  <a:close/>
                </a:path>
                <a:path w="150495" h="134619">
                  <a:moveTo>
                    <a:pt x="69215" y="98183"/>
                  </a:moveTo>
                  <a:lnTo>
                    <a:pt x="65608" y="98183"/>
                  </a:lnTo>
                  <a:lnTo>
                    <a:pt x="65608" y="101777"/>
                  </a:lnTo>
                  <a:lnTo>
                    <a:pt x="69215" y="101777"/>
                  </a:lnTo>
                  <a:lnTo>
                    <a:pt x="69215" y="98183"/>
                  </a:lnTo>
                  <a:close/>
                </a:path>
                <a:path w="150495" h="134619">
                  <a:moveTo>
                    <a:pt x="69215" y="81788"/>
                  </a:moveTo>
                  <a:lnTo>
                    <a:pt x="65608" y="81788"/>
                  </a:lnTo>
                  <a:lnTo>
                    <a:pt x="65608" y="85394"/>
                  </a:lnTo>
                  <a:lnTo>
                    <a:pt x="69215" y="85394"/>
                  </a:lnTo>
                  <a:lnTo>
                    <a:pt x="69215" y="81788"/>
                  </a:lnTo>
                  <a:close/>
                </a:path>
                <a:path w="150495" h="134619">
                  <a:moveTo>
                    <a:pt x="69215" y="65417"/>
                  </a:moveTo>
                  <a:lnTo>
                    <a:pt x="65608" y="65417"/>
                  </a:lnTo>
                  <a:lnTo>
                    <a:pt x="65608" y="69024"/>
                  </a:lnTo>
                  <a:lnTo>
                    <a:pt x="69215" y="69126"/>
                  </a:lnTo>
                  <a:lnTo>
                    <a:pt x="69215" y="65519"/>
                  </a:lnTo>
                  <a:close/>
                </a:path>
                <a:path w="150495" h="134619">
                  <a:moveTo>
                    <a:pt x="69215" y="49149"/>
                  </a:moveTo>
                  <a:lnTo>
                    <a:pt x="65608" y="49149"/>
                  </a:lnTo>
                  <a:lnTo>
                    <a:pt x="65608" y="52743"/>
                  </a:lnTo>
                  <a:lnTo>
                    <a:pt x="69215" y="52743"/>
                  </a:lnTo>
                  <a:lnTo>
                    <a:pt x="69215" y="49149"/>
                  </a:lnTo>
                  <a:close/>
                </a:path>
                <a:path w="150495" h="134619">
                  <a:moveTo>
                    <a:pt x="69215" y="32766"/>
                  </a:moveTo>
                  <a:lnTo>
                    <a:pt x="65608" y="32766"/>
                  </a:lnTo>
                  <a:lnTo>
                    <a:pt x="65608" y="36372"/>
                  </a:lnTo>
                  <a:lnTo>
                    <a:pt x="69215" y="36372"/>
                  </a:lnTo>
                  <a:lnTo>
                    <a:pt x="69215" y="32766"/>
                  </a:lnTo>
                  <a:close/>
                </a:path>
                <a:path w="150495" h="134619">
                  <a:moveTo>
                    <a:pt x="69215" y="16383"/>
                  </a:moveTo>
                  <a:lnTo>
                    <a:pt x="65608" y="16383"/>
                  </a:lnTo>
                  <a:lnTo>
                    <a:pt x="65608" y="19989"/>
                  </a:lnTo>
                  <a:lnTo>
                    <a:pt x="69215" y="19989"/>
                  </a:lnTo>
                  <a:lnTo>
                    <a:pt x="69215" y="16383"/>
                  </a:lnTo>
                  <a:close/>
                </a:path>
                <a:path w="150495" h="134619">
                  <a:moveTo>
                    <a:pt x="69215" y="0"/>
                  </a:moveTo>
                  <a:lnTo>
                    <a:pt x="65608" y="0"/>
                  </a:lnTo>
                  <a:lnTo>
                    <a:pt x="65608" y="3606"/>
                  </a:lnTo>
                  <a:lnTo>
                    <a:pt x="69215" y="3606"/>
                  </a:lnTo>
                  <a:lnTo>
                    <a:pt x="69215" y="0"/>
                  </a:lnTo>
                  <a:close/>
                </a:path>
                <a:path w="150495" h="134619">
                  <a:moveTo>
                    <a:pt x="85598" y="130949"/>
                  </a:moveTo>
                  <a:lnTo>
                    <a:pt x="82003" y="130949"/>
                  </a:lnTo>
                  <a:lnTo>
                    <a:pt x="82003" y="134543"/>
                  </a:lnTo>
                  <a:lnTo>
                    <a:pt x="83032" y="134543"/>
                  </a:lnTo>
                  <a:lnTo>
                    <a:pt x="85598" y="131965"/>
                  </a:lnTo>
                  <a:lnTo>
                    <a:pt x="85598" y="130949"/>
                  </a:lnTo>
                  <a:close/>
                </a:path>
                <a:path w="150495" h="134619">
                  <a:moveTo>
                    <a:pt x="85598" y="114554"/>
                  </a:moveTo>
                  <a:lnTo>
                    <a:pt x="82003" y="114554"/>
                  </a:lnTo>
                  <a:lnTo>
                    <a:pt x="82003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50495" h="134619">
                  <a:moveTo>
                    <a:pt x="85598" y="98183"/>
                  </a:moveTo>
                  <a:lnTo>
                    <a:pt x="82003" y="98183"/>
                  </a:lnTo>
                  <a:lnTo>
                    <a:pt x="82003" y="101777"/>
                  </a:lnTo>
                  <a:lnTo>
                    <a:pt x="85598" y="101777"/>
                  </a:lnTo>
                  <a:lnTo>
                    <a:pt x="85598" y="98183"/>
                  </a:lnTo>
                  <a:close/>
                </a:path>
                <a:path w="150495" h="134619">
                  <a:moveTo>
                    <a:pt x="85598" y="81788"/>
                  </a:moveTo>
                  <a:lnTo>
                    <a:pt x="82003" y="81788"/>
                  </a:lnTo>
                  <a:lnTo>
                    <a:pt x="82003" y="85394"/>
                  </a:lnTo>
                  <a:lnTo>
                    <a:pt x="85598" y="85394"/>
                  </a:lnTo>
                  <a:lnTo>
                    <a:pt x="85598" y="81788"/>
                  </a:lnTo>
                  <a:close/>
                </a:path>
                <a:path w="150495" h="134619">
                  <a:moveTo>
                    <a:pt x="85598" y="65417"/>
                  </a:moveTo>
                  <a:lnTo>
                    <a:pt x="82003" y="65417"/>
                  </a:lnTo>
                  <a:lnTo>
                    <a:pt x="82003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50495" h="134619">
                  <a:moveTo>
                    <a:pt x="85598" y="49149"/>
                  </a:moveTo>
                  <a:lnTo>
                    <a:pt x="82003" y="49149"/>
                  </a:lnTo>
                  <a:lnTo>
                    <a:pt x="82003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50495" h="134619">
                  <a:moveTo>
                    <a:pt x="85598" y="32766"/>
                  </a:moveTo>
                  <a:lnTo>
                    <a:pt x="82003" y="32766"/>
                  </a:lnTo>
                  <a:lnTo>
                    <a:pt x="82003" y="36372"/>
                  </a:lnTo>
                  <a:lnTo>
                    <a:pt x="85598" y="36372"/>
                  </a:lnTo>
                  <a:lnTo>
                    <a:pt x="85598" y="32766"/>
                  </a:lnTo>
                  <a:close/>
                </a:path>
                <a:path w="150495" h="134619">
                  <a:moveTo>
                    <a:pt x="85598" y="16383"/>
                  </a:moveTo>
                  <a:lnTo>
                    <a:pt x="82003" y="16383"/>
                  </a:lnTo>
                  <a:lnTo>
                    <a:pt x="82003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50495" h="134619">
                  <a:moveTo>
                    <a:pt x="85598" y="2578"/>
                  </a:moveTo>
                  <a:lnTo>
                    <a:pt x="83032" y="0"/>
                  </a:lnTo>
                  <a:lnTo>
                    <a:pt x="82003" y="0"/>
                  </a:lnTo>
                  <a:lnTo>
                    <a:pt x="82003" y="3606"/>
                  </a:lnTo>
                  <a:lnTo>
                    <a:pt x="85598" y="3606"/>
                  </a:lnTo>
                  <a:lnTo>
                    <a:pt x="85598" y="2578"/>
                  </a:lnTo>
                  <a:close/>
                </a:path>
                <a:path w="150495" h="134619">
                  <a:moveTo>
                    <a:pt x="101981" y="114554"/>
                  </a:moveTo>
                  <a:lnTo>
                    <a:pt x="98374" y="114554"/>
                  </a:lnTo>
                  <a:lnTo>
                    <a:pt x="98374" y="118160"/>
                  </a:lnTo>
                  <a:lnTo>
                    <a:pt x="99415" y="118160"/>
                  </a:lnTo>
                  <a:lnTo>
                    <a:pt x="101981" y="115595"/>
                  </a:lnTo>
                  <a:lnTo>
                    <a:pt x="101981" y="114554"/>
                  </a:lnTo>
                  <a:close/>
                </a:path>
                <a:path w="150495" h="134619">
                  <a:moveTo>
                    <a:pt x="101981" y="98183"/>
                  </a:moveTo>
                  <a:lnTo>
                    <a:pt x="98374" y="98183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83"/>
                  </a:lnTo>
                  <a:close/>
                </a:path>
                <a:path w="150495" h="134619">
                  <a:moveTo>
                    <a:pt x="101981" y="81788"/>
                  </a:moveTo>
                  <a:lnTo>
                    <a:pt x="98374" y="81788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788"/>
                  </a:lnTo>
                  <a:close/>
                </a:path>
                <a:path w="150495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50495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50495" h="134619">
                  <a:moveTo>
                    <a:pt x="101981" y="32766"/>
                  </a:moveTo>
                  <a:lnTo>
                    <a:pt x="98374" y="32766"/>
                  </a:lnTo>
                  <a:lnTo>
                    <a:pt x="98374" y="36372"/>
                  </a:lnTo>
                  <a:lnTo>
                    <a:pt x="101981" y="36372"/>
                  </a:lnTo>
                  <a:lnTo>
                    <a:pt x="101981" y="32766"/>
                  </a:lnTo>
                  <a:close/>
                </a:path>
                <a:path w="150495" h="134619">
                  <a:moveTo>
                    <a:pt x="101981" y="18948"/>
                  </a:moveTo>
                  <a:lnTo>
                    <a:pt x="99402" y="16383"/>
                  </a:lnTo>
                  <a:lnTo>
                    <a:pt x="98374" y="16383"/>
                  </a:lnTo>
                  <a:lnTo>
                    <a:pt x="98374" y="19989"/>
                  </a:lnTo>
                  <a:lnTo>
                    <a:pt x="101981" y="19989"/>
                  </a:lnTo>
                  <a:lnTo>
                    <a:pt x="101981" y="18948"/>
                  </a:lnTo>
                  <a:close/>
                </a:path>
                <a:path w="150495" h="134619">
                  <a:moveTo>
                    <a:pt x="118364" y="98183"/>
                  </a:moveTo>
                  <a:lnTo>
                    <a:pt x="114769" y="98183"/>
                  </a:lnTo>
                  <a:lnTo>
                    <a:pt x="114769" y="101777"/>
                  </a:lnTo>
                  <a:lnTo>
                    <a:pt x="115785" y="101777"/>
                  </a:lnTo>
                  <a:lnTo>
                    <a:pt x="118364" y="99212"/>
                  </a:lnTo>
                  <a:lnTo>
                    <a:pt x="118364" y="98183"/>
                  </a:lnTo>
                  <a:close/>
                </a:path>
                <a:path w="150495" h="134619">
                  <a:moveTo>
                    <a:pt x="118364" y="81788"/>
                  </a:moveTo>
                  <a:lnTo>
                    <a:pt x="114769" y="81788"/>
                  </a:lnTo>
                  <a:lnTo>
                    <a:pt x="114769" y="85394"/>
                  </a:lnTo>
                  <a:lnTo>
                    <a:pt x="118364" y="85394"/>
                  </a:lnTo>
                  <a:lnTo>
                    <a:pt x="118364" y="81788"/>
                  </a:lnTo>
                  <a:close/>
                </a:path>
                <a:path w="150495" h="134619">
                  <a:moveTo>
                    <a:pt x="118364" y="65417"/>
                  </a:moveTo>
                  <a:lnTo>
                    <a:pt x="114769" y="65417"/>
                  </a:lnTo>
                  <a:lnTo>
                    <a:pt x="114769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50495" h="134619">
                  <a:moveTo>
                    <a:pt x="118364" y="49149"/>
                  </a:moveTo>
                  <a:lnTo>
                    <a:pt x="114769" y="49149"/>
                  </a:lnTo>
                  <a:lnTo>
                    <a:pt x="114769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50495" h="134619">
                  <a:moveTo>
                    <a:pt x="118364" y="35344"/>
                  </a:moveTo>
                  <a:lnTo>
                    <a:pt x="115798" y="32766"/>
                  </a:lnTo>
                  <a:lnTo>
                    <a:pt x="114769" y="32766"/>
                  </a:lnTo>
                  <a:lnTo>
                    <a:pt x="114769" y="36372"/>
                  </a:lnTo>
                  <a:lnTo>
                    <a:pt x="118364" y="36372"/>
                  </a:lnTo>
                  <a:lnTo>
                    <a:pt x="118364" y="35344"/>
                  </a:lnTo>
                  <a:close/>
                </a:path>
                <a:path w="150495" h="134619">
                  <a:moveTo>
                    <a:pt x="134747" y="81788"/>
                  </a:moveTo>
                  <a:lnTo>
                    <a:pt x="131140" y="81788"/>
                  </a:lnTo>
                  <a:lnTo>
                    <a:pt x="131140" y="85394"/>
                  </a:lnTo>
                  <a:lnTo>
                    <a:pt x="132181" y="85394"/>
                  </a:lnTo>
                  <a:lnTo>
                    <a:pt x="134747" y="82829"/>
                  </a:lnTo>
                  <a:lnTo>
                    <a:pt x="134747" y="81788"/>
                  </a:lnTo>
                  <a:close/>
                </a:path>
                <a:path w="150495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  <a:path w="150495" h="134619">
                  <a:moveTo>
                    <a:pt x="134747" y="51714"/>
                  </a:moveTo>
                  <a:lnTo>
                    <a:pt x="132181" y="49149"/>
                  </a:lnTo>
                  <a:lnTo>
                    <a:pt x="131140" y="49149"/>
                  </a:lnTo>
                  <a:lnTo>
                    <a:pt x="131140" y="52743"/>
                  </a:lnTo>
                  <a:lnTo>
                    <a:pt x="134747" y="52743"/>
                  </a:lnTo>
                  <a:lnTo>
                    <a:pt x="134747" y="51714"/>
                  </a:lnTo>
                  <a:close/>
                </a:path>
                <a:path w="150495" h="134619">
                  <a:moveTo>
                    <a:pt x="150304" y="67271"/>
                  </a:moveTo>
                  <a:lnTo>
                    <a:pt x="148551" y="65519"/>
                  </a:lnTo>
                  <a:lnTo>
                    <a:pt x="147523" y="65417"/>
                  </a:lnTo>
                  <a:lnTo>
                    <a:pt x="147523" y="69024"/>
                  </a:lnTo>
                  <a:lnTo>
                    <a:pt x="148450" y="69126"/>
                  </a:lnTo>
                  <a:lnTo>
                    <a:pt x="150304" y="672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21">
              <a:extLst>
                <a:ext uri="{FF2B5EF4-FFF2-40B4-BE49-F238E27FC236}">
                  <a16:creationId xmlns:a16="http://schemas.microsoft.com/office/drawing/2014/main" id="{6EDDA7C0-C666-5F3E-C149-DAE9243C6C2A}"/>
                </a:ext>
              </a:extLst>
            </p:cNvPr>
            <p:cNvSpPr/>
            <p:nvPr/>
          </p:nvSpPr>
          <p:spPr>
            <a:xfrm>
              <a:off x="2706966" y="1667249"/>
              <a:ext cx="1045844" cy="1018540"/>
            </a:xfrm>
            <a:custGeom>
              <a:avLst/>
              <a:gdLst/>
              <a:ahLst/>
              <a:cxnLst/>
              <a:rect l="l" t="t" r="r" b="b"/>
              <a:pathLst>
                <a:path w="1045845" h="1018539">
                  <a:moveTo>
                    <a:pt x="156616" y="939660"/>
                  </a:moveTo>
                  <a:lnTo>
                    <a:pt x="78308" y="861364"/>
                  </a:lnTo>
                  <a:lnTo>
                    <a:pt x="0" y="939660"/>
                  </a:lnTo>
                  <a:lnTo>
                    <a:pt x="78308" y="1017968"/>
                  </a:lnTo>
                  <a:lnTo>
                    <a:pt x="156616" y="939660"/>
                  </a:lnTo>
                  <a:close/>
                </a:path>
                <a:path w="1045845" h="1018539">
                  <a:moveTo>
                    <a:pt x="391541" y="704748"/>
                  </a:moveTo>
                  <a:lnTo>
                    <a:pt x="313220" y="626440"/>
                  </a:lnTo>
                  <a:lnTo>
                    <a:pt x="234924" y="704748"/>
                  </a:lnTo>
                  <a:lnTo>
                    <a:pt x="313220" y="783056"/>
                  </a:lnTo>
                  <a:lnTo>
                    <a:pt x="391541" y="704748"/>
                  </a:lnTo>
                  <a:close/>
                </a:path>
                <a:path w="1045845" h="1018539">
                  <a:moveTo>
                    <a:pt x="653872" y="78308"/>
                  </a:moveTo>
                  <a:lnTo>
                    <a:pt x="575564" y="0"/>
                  </a:lnTo>
                  <a:lnTo>
                    <a:pt x="497268" y="78308"/>
                  </a:lnTo>
                  <a:lnTo>
                    <a:pt x="575564" y="156603"/>
                  </a:lnTo>
                  <a:lnTo>
                    <a:pt x="653872" y="78308"/>
                  </a:lnTo>
                  <a:close/>
                </a:path>
                <a:path w="1045845" h="1018539">
                  <a:moveTo>
                    <a:pt x="888784" y="313207"/>
                  </a:moveTo>
                  <a:lnTo>
                    <a:pt x="810488" y="234911"/>
                  </a:lnTo>
                  <a:lnTo>
                    <a:pt x="732180" y="156603"/>
                  </a:lnTo>
                  <a:lnTo>
                    <a:pt x="653884" y="234911"/>
                  </a:lnTo>
                  <a:lnTo>
                    <a:pt x="732180" y="313220"/>
                  </a:lnTo>
                  <a:lnTo>
                    <a:pt x="810488" y="391528"/>
                  </a:lnTo>
                  <a:lnTo>
                    <a:pt x="888784" y="313207"/>
                  </a:lnTo>
                  <a:close/>
                </a:path>
                <a:path w="1045845" h="1018539">
                  <a:moveTo>
                    <a:pt x="1045400" y="626440"/>
                  </a:moveTo>
                  <a:lnTo>
                    <a:pt x="967092" y="548132"/>
                  </a:lnTo>
                  <a:lnTo>
                    <a:pt x="888796" y="626440"/>
                  </a:lnTo>
                  <a:lnTo>
                    <a:pt x="967092" y="704748"/>
                  </a:lnTo>
                  <a:lnTo>
                    <a:pt x="1045400" y="626440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22">
              <a:extLst>
                <a:ext uri="{FF2B5EF4-FFF2-40B4-BE49-F238E27FC236}">
                  <a16:creationId xmlns:a16="http://schemas.microsoft.com/office/drawing/2014/main" id="{9C0EBDB7-6650-64A9-13C2-E9E3A4BA32B6}"/>
                </a:ext>
              </a:extLst>
            </p:cNvPr>
            <p:cNvSpPr/>
            <p:nvPr/>
          </p:nvSpPr>
          <p:spPr>
            <a:xfrm>
              <a:off x="3452469" y="1913197"/>
              <a:ext cx="135255" cy="134620"/>
            </a:xfrm>
            <a:custGeom>
              <a:avLst/>
              <a:gdLst/>
              <a:ahLst/>
              <a:cxnLst/>
              <a:rect l="l" t="t" r="r" b="b"/>
              <a:pathLst>
                <a:path w="135254" h="134619">
                  <a:moveTo>
                    <a:pt x="3594" y="81800"/>
                  </a:moveTo>
                  <a:lnTo>
                    <a:pt x="1219" y="81800"/>
                  </a:lnTo>
                  <a:lnTo>
                    <a:pt x="3594" y="84175"/>
                  </a:lnTo>
                  <a:lnTo>
                    <a:pt x="3594" y="81800"/>
                  </a:lnTo>
                  <a:close/>
                </a:path>
                <a:path w="135254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35254" h="134619">
                  <a:moveTo>
                    <a:pt x="3683" y="50266"/>
                  </a:moveTo>
                  <a:lnTo>
                    <a:pt x="1193" y="52743"/>
                  </a:lnTo>
                  <a:lnTo>
                    <a:pt x="3683" y="52743"/>
                  </a:lnTo>
                  <a:lnTo>
                    <a:pt x="3683" y="50266"/>
                  </a:lnTo>
                  <a:close/>
                </a:path>
                <a:path w="135254" h="134619">
                  <a:moveTo>
                    <a:pt x="19989" y="98171"/>
                  </a:moveTo>
                  <a:lnTo>
                    <a:pt x="17589" y="98171"/>
                  </a:lnTo>
                  <a:lnTo>
                    <a:pt x="19989" y="100558"/>
                  </a:lnTo>
                  <a:lnTo>
                    <a:pt x="19989" y="98171"/>
                  </a:lnTo>
                  <a:close/>
                </a:path>
                <a:path w="135254" h="134619">
                  <a:moveTo>
                    <a:pt x="19989" y="81800"/>
                  </a:moveTo>
                  <a:lnTo>
                    <a:pt x="16383" y="81800"/>
                  </a:lnTo>
                  <a:lnTo>
                    <a:pt x="16383" y="85394"/>
                  </a:lnTo>
                  <a:lnTo>
                    <a:pt x="19989" y="85394"/>
                  </a:lnTo>
                  <a:lnTo>
                    <a:pt x="19989" y="81800"/>
                  </a:lnTo>
                  <a:close/>
                </a:path>
                <a:path w="135254" h="134619">
                  <a:moveTo>
                    <a:pt x="20053" y="65519"/>
                  </a:moveTo>
                  <a:lnTo>
                    <a:pt x="16383" y="65417"/>
                  </a:lnTo>
                  <a:lnTo>
                    <a:pt x="16383" y="69024"/>
                  </a:lnTo>
                  <a:lnTo>
                    <a:pt x="20053" y="69126"/>
                  </a:lnTo>
                  <a:lnTo>
                    <a:pt x="20053" y="65519"/>
                  </a:lnTo>
                  <a:close/>
                </a:path>
                <a:path w="135254" h="134619">
                  <a:moveTo>
                    <a:pt x="20053" y="49149"/>
                  </a:moveTo>
                  <a:lnTo>
                    <a:pt x="16459" y="49149"/>
                  </a:lnTo>
                  <a:lnTo>
                    <a:pt x="16459" y="52743"/>
                  </a:lnTo>
                  <a:lnTo>
                    <a:pt x="20053" y="52743"/>
                  </a:lnTo>
                  <a:lnTo>
                    <a:pt x="20053" y="49149"/>
                  </a:lnTo>
                  <a:close/>
                </a:path>
                <a:path w="135254" h="134619">
                  <a:moveTo>
                    <a:pt x="20053" y="33896"/>
                  </a:moveTo>
                  <a:lnTo>
                    <a:pt x="17589" y="36360"/>
                  </a:lnTo>
                  <a:lnTo>
                    <a:pt x="20053" y="36360"/>
                  </a:lnTo>
                  <a:lnTo>
                    <a:pt x="20053" y="33896"/>
                  </a:lnTo>
                  <a:close/>
                </a:path>
                <a:path w="135254" h="134619">
                  <a:moveTo>
                    <a:pt x="36360" y="114554"/>
                  </a:moveTo>
                  <a:lnTo>
                    <a:pt x="33972" y="114554"/>
                  </a:lnTo>
                  <a:lnTo>
                    <a:pt x="36360" y="116941"/>
                  </a:lnTo>
                  <a:lnTo>
                    <a:pt x="36360" y="114554"/>
                  </a:lnTo>
                  <a:close/>
                </a:path>
                <a:path w="135254" h="134619">
                  <a:moveTo>
                    <a:pt x="36360" y="98171"/>
                  </a:moveTo>
                  <a:lnTo>
                    <a:pt x="32753" y="98171"/>
                  </a:lnTo>
                  <a:lnTo>
                    <a:pt x="32753" y="101777"/>
                  </a:lnTo>
                  <a:lnTo>
                    <a:pt x="36360" y="101777"/>
                  </a:lnTo>
                  <a:lnTo>
                    <a:pt x="36360" y="98171"/>
                  </a:lnTo>
                  <a:close/>
                </a:path>
                <a:path w="135254" h="134619">
                  <a:moveTo>
                    <a:pt x="36360" y="81800"/>
                  </a:moveTo>
                  <a:lnTo>
                    <a:pt x="32753" y="81800"/>
                  </a:lnTo>
                  <a:lnTo>
                    <a:pt x="32753" y="85394"/>
                  </a:lnTo>
                  <a:lnTo>
                    <a:pt x="36360" y="85394"/>
                  </a:lnTo>
                  <a:lnTo>
                    <a:pt x="36360" y="81800"/>
                  </a:lnTo>
                  <a:close/>
                </a:path>
                <a:path w="135254" h="134619">
                  <a:moveTo>
                    <a:pt x="36436" y="65519"/>
                  </a:moveTo>
                  <a:lnTo>
                    <a:pt x="32753" y="65417"/>
                  </a:lnTo>
                  <a:lnTo>
                    <a:pt x="32753" y="69024"/>
                  </a:lnTo>
                  <a:lnTo>
                    <a:pt x="36436" y="69126"/>
                  </a:lnTo>
                  <a:lnTo>
                    <a:pt x="36436" y="65519"/>
                  </a:lnTo>
                  <a:close/>
                </a:path>
                <a:path w="135254" h="134619">
                  <a:moveTo>
                    <a:pt x="36436" y="49149"/>
                  </a:moveTo>
                  <a:lnTo>
                    <a:pt x="32829" y="49149"/>
                  </a:lnTo>
                  <a:lnTo>
                    <a:pt x="32829" y="52743"/>
                  </a:lnTo>
                  <a:lnTo>
                    <a:pt x="36436" y="52743"/>
                  </a:lnTo>
                  <a:lnTo>
                    <a:pt x="36436" y="49149"/>
                  </a:lnTo>
                  <a:close/>
                </a:path>
                <a:path w="135254" h="134619">
                  <a:moveTo>
                    <a:pt x="36436" y="32753"/>
                  </a:moveTo>
                  <a:lnTo>
                    <a:pt x="32829" y="32753"/>
                  </a:lnTo>
                  <a:lnTo>
                    <a:pt x="32829" y="36360"/>
                  </a:lnTo>
                  <a:lnTo>
                    <a:pt x="36436" y="36360"/>
                  </a:lnTo>
                  <a:lnTo>
                    <a:pt x="36436" y="32753"/>
                  </a:lnTo>
                  <a:close/>
                </a:path>
                <a:path w="135254" h="134619">
                  <a:moveTo>
                    <a:pt x="36436" y="17513"/>
                  </a:moveTo>
                  <a:lnTo>
                    <a:pt x="33959" y="19989"/>
                  </a:lnTo>
                  <a:lnTo>
                    <a:pt x="36436" y="19989"/>
                  </a:lnTo>
                  <a:lnTo>
                    <a:pt x="36436" y="17513"/>
                  </a:lnTo>
                  <a:close/>
                </a:path>
                <a:path w="135254" h="134619">
                  <a:moveTo>
                    <a:pt x="52743" y="130949"/>
                  </a:moveTo>
                  <a:lnTo>
                    <a:pt x="50368" y="130949"/>
                  </a:lnTo>
                  <a:lnTo>
                    <a:pt x="52743" y="133324"/>
                  </a:lnTo>
                  <a:lnTo>
                    <a:pt x="52743" y="130949"/>
                  </a:lnTo>
                  <a:close/>
                </a:path>
                <a:path w="135254" h="134619">
                  <a:moveTo>
                    <a:pt x="52743" y="114554"/>
                  </a:moveTo>
                  <a:lnTo>
                    <a:pt x="49149" y="114554"/>
                  </a:lnTo>
                  <a:lnTo>
                    <a:pt x="49149" y="118160"/>
                  </a:lnTo>
                  <a:lnTo>
                    <a:pt x="52743" y="118160"/>
                  </a:lnTo>
                  <a:lnTo>
                    <a:pt x="52743" y="114554"/>
                  </a:lnTo>
                  <a:close/>
                </a:path>
                <a:path w="135254" h="134619">
                  <a:moveTo>
                    <a:pt x="52743" y="98171"/>
                  </a:moveTo>
                  <a:lnTo>
                    <a:pt x="49149" y="98171"/>
                  </a:lnTo>
                  <a:lnTo>
                    <a:pt x="49149" y="101777"/>
                  </a:lnTo>
                  <a:lnTo>
                    <a:pt x="52743" y="101777"/>
                  </a:lnTo>
                  <a:lnTo>
                    <a:pt x="52743" y="98171"/>
                  </a:lnTo>
                  <a:close/>
                </a:path>
                <a:path w="135254" h="134619">
                  <a:moveTo>
                    <a:pt x="52743" y="81800"/>
                  </a:moveTo>
                  <a:lnTo>
                    <a:pt x="49149" y="81800"/>
                  </a:lnTo>
                  <a:lnTo>
                    <a:pt x="49149" y="85394"/>
                  </a:lnTo>
                  <a:lnTo>
                    <a:pt x="52743" y="85394"/>
                  </a:lnTo>
                  <a:lnTo>
                    <a:pt x="52743" y="81800"/>
                  </a:lnTo>
                  <a:close/>
                </a:path>
                <a:path w="135254" h="134619">
                  <a:moveTo>
                    <a:pt x="52819" y="65519"/>
                  </a:moveTo>
                  <a:lnTo>
                    <a:pt x="49149" y="65417"/>
                  </a:lnTo>
                  <a:lnTo>
                    <a:pt x="49149" y="69024"/>
                  </a:lnTo>
                  <a:lnTo>
                    <a:pt x="52819" y="69126"/>
                  </a:lnTo>
                  <a:lnTo>
                    <a:pt x="52819" y="65519"/>
                  </a:lnTo>
                  <a:close/>
                </a:path>
                <a:path w="135254" h="134619">
                  <a:moveTo>
                    <a:pt x="52819" y="49149"/>
                  </a:moveTo>
                  <a:lnTo>
                    <a:pt x="49212" y="49149"/>
                  </a:lnTo>
                  <a:lnTo>
                    <a:pt x="49212" y="52743"/>
                  </a:lnTo>
                  <a:lnTo>
                    <a:pt x="52819" y="52743"/>
                  </a:lnTo>
                  <a:lnTo>
                    <a:pt x="52819" y="49149"/>
                  </a:lnTo>
                  <a:close/>
                </a:path>
                <a:path w="135254" h="134619">
                  <a:moveTo>
                    <a:pt x="52819" y="32753"/>
                  </a:moveTo>
                  <a:lnTo>
                    <a:pt x="49212" y="32753"/>
                  </a:lnTo>
                  <a:lnTo>
                    <a:pt x="49212" y="36360"/>
                  </a:lnTo>
                  <a:lnTo>
                    <a:pt x="52819" y="36360"/>
                  </a:lnTo>
                  <a:lnTo>
                    <a:pt x="52819" y="32753"/>
                  </a:lnTo>
                  <a:close/>
                </a:path>
                <a:path w="135254" h="134619">
                  <a:moveTo>
                    <a:pt x="52819" y="16383"/>
                  </a:moveTo>
                  <a:lnTo>
                    <a:pt x="49212" y="16383"/>
                  </a:lnTo>
                  <a:lnTo>
                    <a:pt x="49212" y="19989"/>
                  </a:lnTo>
                  <a:lnTo>
                    <a:pt x="52819" y="19989"/>
                  </a:lnTo>
                  <a:lnTo>
                    <a:pt x="52819" y="16383"/>
                  </a:lnTo>
                  <a:close/>
                </a:path>
                <a:path w="135254" h="134619">
                  <a:moveTo>
                    <a:pt x="52819" y="1130"/>
                  </a:moveTo>
                  <a:lnTo>
                    <a:pt x="50355" y="3594"/>
                  </a:lnTo>
                  <a:lnTo>
                    <a:pt x="52819" y="3594"/>
                  </a:lnTo>
                  <a:lnTo>
                    <a:pt x="52819" y="1130"/>
                  </a:lnTo>
                  <a:close/>
                </a:path>
                <a:path w="135254" h="134619">
                  <a:moveTo>
                    <a:pt x="69215" y="130949"/>
                  </a:moveTo>
                  <a:lnTo>
                    <a:pt x="65620" y="130949"/>
                  </a:lnTo>
                  <a:lnTo>
                    <a:pt x="65519" y="134543"/>
                  </a:lnTo>
                  <a:lnTo>
                    <a:pt x="69126" y="134543"/>
                  </a:lnTo>
                  <a:lnTo>
                    <a:pt x="69215" y="130949"/>
                  </a:lnTo>
                  <a:close/>
                </a:path>
                <a:path w="135254" h="134619">
                  <a:moveTo>
                    <a:pt x="69215" y="114554"/>
                  </a:moveTo>
                  <a:lnTo>
                    <a:pt x="65620" y="114554"/>
                  </a:lnTo>
                  <a:lnTo>
                    <a:pt x="65519" y="118160"/>
                  </a:lnTo>
                  <a:lnTo>
                    <a:pt x="69126" y="118160"/>
                  </a:lnTo>
                  <a:lnTo>
                    <a:pt x="69215" y="114554"/>
                  </a:lnTo>
                  <a:close/>
                </a:path>
                <a:path w="135254" h="134619">
                  <a:moveTo>
                    <a:pt x="69215" y="98171"/>
                  </a:moveTo>
                  <a:lnTo>
                    <a:pt x="65620" y="98171"/>
                  </a:lnTo>
                  <a:lnTo>
                    <a:pt x="65519" y="101777"/>
                  </a:lnTo>
                  <a:lnTo>
                    <a:pt x="69126" y="101777"/>
                  </a:lnTo>
                  <a:lnTo>
                    <a:pt x="69215" y="98171"/>
                  </a:lnTo>
                  <a:close/>
                </a:path>
                <a:path w="135254" h="134619">
                  <a:moveTo>
                    <a:pt x="69215" y="81800"/>
                  </a:moveTo>
                  <a:lnTo>
                    <a:pt x="65620" y="81800"/>
                  </a:lnTo>
                  <a:lnTo>
                    <a:pt x="65519" y="85394"/>
                  </a:lnTo>
                  <a:lnTo>
                    <a:pt x="69126" y="85394"/>
                  </a:lnTo>
                  <a:lnTo>
                    <a:pt x="69215" y="81800"/>
                  </a:lnTo>
                  <a:close/>
                </a:path>
                <a:path w="135254" h="134619">
                  <a:moveTo>
                    <a:pt x="69215" y="65417"/>
                  </a:moveTo>
                  <a:lnTo>
                    <a:pt x="65620" y="65417"/>
                  </a:lnTo>
                  <a:lnTo>
                    <a:pt x="65519" y="69024"/>
                  </a:lnTo>
                  <a:lnTo>
                    <a:pt x="69202" y="69126"/>
                  </a:lnTo>
                  <a:lnTo>
                    <a:pt x="69215" y="65519"/>
                  </a:lnTo>
                  <a:close/>
                </a:path>
                <a:path w="135254" h="134619">
                  <a:moveTo>
                    <a:pt x="69215" y="49149"/>
                  </a:moveTo>
                  <a:lnTo>
                    <a:pt x="65620" y="49149"/>
                  </a:lnTo>
                  <a:lnTo>
                    <a:pt x="65595" y="52743"/>
                  </a:lnTo>
                  <a:lnTo>
                    <a:pt x="69202" y="52743"/>
                  </a:lnTo>
                  <a:lnTo>
                    <a:pt x="69215" y="49149"/>
                  </a:lnTo>
                  <a:close/>
                </a:path>
                <a:path w="135254" h="134619">
                  <a:moveTo>
                    <a:pt x="69215" y="32753"/>
                  </a:moveTo>
                  <a:lnTo>
                    <a:pt x="65620" y="32753"/>
                  </a:lnTo>
                  <a:lnTo>
                    <a:pt x="65595" y="36360"/>
                  </a:lnTo>
                  <a:lnTo>
                    <a:pt x="69202" y="36360"/>
                  </a:lnTo>
                  <a:lnTo>
                    <a:pt x="69215" y="32753"/>
                  </a:lnTo>
                  <a:close/>
                </a:path>
                <a:path w="135254" h="134619">
                  <a:moveTo>
                    <a:pt x="69215" y="16383"/>
                  </a:moveTo>
                  <a:lnTo>
                    <a:pt x="65620" y="16383"/>
                  </a:lnTo>
                  <a:lnTo>
                    <a:pt x="65595" y="19989"/>
                  </a:lnTo>
                  <a:lnTo>
                    <a:pt x="69202" y="19989"/>
                  </a:lnTo>
                  <a:lnTo>
                    <a:pt x="69215" y="16383"/>
                  </a:lnTo>
                  <a:close/>
                </a:path>
                <a:path w="135254" h="134619">
                  <a:moveTo>
                    <a:pt x="69215" y="0"/>
                  </a:moveTo>
                  <a:lnTo>
                    <a:pt x="65620" y="0"/>
                  </a:lnTo>
                  <a:lnTo>
                    <a:pt x="65595" y="3594"/>
                  </a:lnTo>
                  <a:lnTo>
                    <a:pt x="69202" y="3594"/>
                  </a:lnTo>
                  <a:lnTo>
                    <a:pt x="69215" y="0"/>
                  </a:lnTo>
                  <a:close/>
                </a:path>
                <a:path w="135254" h="134619">
                  <a:moveTo>
                    <a:pt x="85598" y="114554"/>
                  </a:moveTo>
                  <a:lnTo>
                    <a:pt x="81991" y="114554"/>
                  </a:lnTo>
                  <a:lnTo>
                    <a:pt x="81991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35254" h="134619">
                  <a:moveTo>
                    <a:pt x="85598" y="98171"/>
                  </a:moveTo>
                  <a:lnTo>
                    <a:pt x="81991" y="98171"/>
                  </a:lnTo>
                  <a:lnTo>
                    <a:pt x="81991" y="101777"/>
                  </a:lnTo>
                  <a:lnTo>
                    <a:pt x="85598" y="101777"/>
                  </a:lnTo>
                  <a:lnTo>
                    <a:pt x="85598" y="98171"/>
                  </a:lnTo>
                  <a:close/>
                </a:path>
                <a:path w="135254" h="134619">
                  <a:moveTo>
                    <a:pt x="85598" y="81800"/>
                  </a:moveTo>
                  <a:lnTo>
                    <a:pt x="81991" y="81800"/>
                  </a:lnTo>
                  <a:lnTo>
                    <a:pt x="81991" y="85394"/>
                  </a:lnTo>
                  <a:lnTo>
                    <a:pt x="85598" y="85394"/>
                  </a:lnTo>
                  <a:lnTo>
                    <a:pt x="85598" y="81800"/>
                  </a:lnTo>
                  <a:close/>
                </a:path>
                <a:path w="135254" h="134619">
                  <a:moveTo>
                    <a:pt x="85598" y="65417"/>
                  </a:moveTo>
                  <a:lnTo>
                    <a:pt x="81991" y="65417"/>
                  </a:lnTo>
                  <a:lnTo>
                    <a:pt x="81991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35254" h="134619">
                  <a:moveTo>
                    <a:pt x="85598" y="49149"/>
                  </a:moveTo>
                  <a:lnTo>
                    <a:pt x="81991" y="49149"/>
                  </a:lnTo>
                  <a:lnTo>
                    <a:pt x="81991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35254" h="134619">
                  <a:moveTo>
                    <a:pt x="85598" y="32753"/>
                  </a:moveTo>
                  <a:lnTo>
                    <a:pt x="81991" y="32753"/>
                  </a:lnTo>
                  <a:lnTo>
                    <a:pt x="81991" y="36360"/>
                  </a:lnTo>
                  <a:lnTo>
                    <a:pt x="85598" y="36360"/>
                  </a:lnTo>
                  <a:lnTo>
                    <a:pt x="85598" y="32753"/>
                  </a:lnTo>
                  <a:close/>
                </a:path>
                <a:path w="135254" h="134619">
                  <a:moveTo>
                    <a:pt x="85598" y="16383"/>
                  </a:moveTo>
                  <a:lnTo>
                    <a:pt x="81991" y="16383"/>
                  </a:lnTo>
                  <a:lnTo>
                    <a:pt x="81991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35254" h="134619">
                  <a:moveTo>
                    <a:pt x="101981" y="98171"/>
                  </a:moveTo>
                  <a:lnTo>
                    <a:pt x="98374" y="98171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71"/>
                  </a:lnTo>
                  <a:close/>
                </a:path>
                <a:path w="135254" h="134619">
                  <a:moveTo>
                    <a:pt x="101981" y="81800"/>
                  </a:moveTo>
                  <a:lnTo>
                    <a:pt x="98374" y="81800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800"/>
                  </a:lnTo>
                  <a:close/>
                </a:path>
                <a:path w="135254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35254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35254" h="134619">
                  <a:moveTo>
                    <a:pt x="101981" y="32753"/>
                  </a:moveTo>
                  <a:lnTo>
                    <a:pt x="98374" y="32753"/>
                  </a:lnTo>
                  <a:lnTo>
                    <a:pt x="98374" y="36360"/>
                  </a:lnTo>
                  <a:lnTo>
                    <a:pt x="101981" y="36360"/>
                  </a:lnTo>
                  <a:lnTo>
                    <a:pt x="101981" y="32753"/>
                  </a:lnTo>
                  <a:close/>
                </a:path>
                <a:path w="135254" h="134619">
                  <a:moveTo>
                    <a:pt x="118364" y="81800"/>
                  </a:moveTo>
                  <a:lnTo>
                    <a:pt x="114757" y="81800"/>
                  </a:lnTo>
                  <a:lnTo>
                    <a:pt x="114757" y="85394"/>
                  </a:lnTo>
                  <a:lnTo>
                    <a:pt x="118364" y="85394"/>
                  </a:lnTo>
                  <a:lnTo>
                    <a:pt x="118364" y="81800"/>
                  </a:lnTo>
                  <a:close/>
                </a:path>
                <a:path w="135254" h="134619">
                  <a:moveTo>
                    <a:pt x="118364" y="65417"/>
                  </a:moveTo>
                  <a:lnTo>
                    <a:pt x="114757" y="65417"/>
                  </a:lnTo>
                  <a:lnTo>
                    <a:pt x="114757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35254" h="134619">
                  <a:moveTo>
                    <a:pt x="118364" y="49149"/>
                  </a:moveTo>
                  <a:lnTo>
                    <a:pt x="114757" y="49149"/>
                  </a:lnTo>
                  <a:lnTo>
                    <a:pt x="114757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35254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23">
              <a:extLst>
                <a:ext uri="{FF2B5EF4-FFF2-40B4-BE49-F238E27FC236}">
                  <a16:creationId xmlns:a16="http://schemas.microsoft.com/office/drawing/2014/main" id="{C3FBAD76-D376-248D-C81A-7DAE0787A80C}"/>
                </a:ext>
              </a:extLst>
            </p:cNvPr>
            <p:cNvSpPr/>
            <p:nvPr/>
          </p:nvSpPr>
          <p:spPr>
            <a:xfrm>
              <a:off x="3439147" y="2137085"/>
              <a:ext cx="391795" cy="391795"/>
            </a:xfrm>
            <a:custGeom>
              <a:avLst/>
              <a:gdLst/>
              <a:ahLst/>
              <a:cxnLst/>
              <a:rect l="l" t="t" r="r" b="b"/>
              <a:pathLst>
                <a:path w="391795" h="391794">
                  <a:moveTo>
                    <a:pt x="156616" y="313220"/>
                  </a:moveTo>
                  <a:lnTo>
                    <a:pt x="78295" y="234911"/>
                  </a:lnTo>
                  <a:lnTo>
                    <a:pt x="0" y="313220"/>
                  </a:lnTo>
                  <a:lnTo>
                    <a:pt x="78295" y="391515"/>
                  </a:lnTo>
                  <a:lnTo>
                    <a:pt x="156616" y="313220"/>
                  </a:lnTo>
                  <a:close/>
                </a:path>
                <a:path w="391795" h="391794">
                  <a:moveTo>
                    <a:pt x="391528" y="78295"/>
                  </a:moveTo>
                  <a:lnTo>
                    <a:pt x="313220" y="0"/>
                  </a:lnTo>
                  <a:lnTo>
                    <a:pt x="234924" y="78295"/>
                  </a:lnTo>
                  <a:lnTo>
                    <a:pt x="313220" y="156603"/>
                  </a:lnTo>
                  <a:lnTo>
                    <a:pt x="391528" y="78295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108">
            <a:extLst>
              <a:ext uri="{FF2B5EF4-FFF2-40B4-BE49-F238E27FC236}">
                <a16:creationId xmlns:a16="http://schemas.microsoft.com/office/drawing/2014/main" id="{24BF310B-DB1B-A577-7D92-788B64FDAC7A}"/>
              </a:ext>
            </a:extLst>
          </p:cNvPr>
          <p:cNvGrpSpPr/>
          <p:nvPr userDrawn="1"/>
        </p:nvGrpSpPr>
        <p:grpSpPr>
          <a:xfrm flipH="1">
            <a:off x="10720347" y="2831182"/>
            <a:ext cx="1107336" cy="1010233"/>
            <a:chOff x="2628671" y="1667237"/>
            <a:chExt cx="1202055" cy="1096645"/>
          </a:xfrm>
        </p:grpSpPr>
        <p:sp>
          <p:nvSpPr>
            <p:cNvPr id="24" name="object 109">
              <a:extLst>
                <a:ext uri="{FF2B5EF4-FFF2-40B4-BE49-F238E27FC236}">
                  <a16:creationId xmlns:a16="http://schemas.microsoft.com/office/drawing/2014/main" id="{F36D44AA-33CF-4BF9-51CC-1296D0B2084E}"/>
                </a:ext>
              </a:extLst>
            </p:cNvPr>
            <p:cNvSpPr/>
            <p:nvPr/>
          </p:nvSpPr>
          <p:spPr>
            <a:xfrm>
              <a:off x="2706985" y="1745543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1F2A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10">
              <a:extLst>
                <a:ext uri="{FF2B5EF4-FFF2-40B4-BE49-F238E27FC236}">
                  <a16:creationId xmlns:a16="http://schemas.microsoft.com/office/drawing/2014/main" id="{DB78F8F2-0EB4-9ED0-74DF-738D1CE6993C}"/>
                </a:ext>
              </a:extLst>
            </p:cNvPr>
            <p:cNvSpPr/>
            <p:nvPr/>
          </p:nvSpPr>
          <p:spPr>
            <a:xfrm>
              <a:off x="2628679" y="166723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EB63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11">
              <a:extLst>
                <a:ext uri="{FF2B5EF4-FFF2-40B4-BE49-F238E27FC236}">
                  <a16:creationId xmlns:a16="http://schemas.microsoft.com/office/drawing/2014/main" id="{7064B112-B6F8-3BCC-88EF-D86774497FA4}"/>
                </a:ext>
              </a:extLst>
            </p:cNvPr>
            <p:cNvSpPr/>
            <p:nvPr/>
          </p:nvSpPr>
          <p:spPr>
            <a:xfrm>
              <a:off x="2785287" y="1823852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313207" y="234911"/>
                  </a:moveTo>
                  <a:lnTo>
                    <a:pt x="234911" y="156616"/>
                  </a:lnTo>
                  <a:lnTo>
                    <a:pt x="182702" y="208826"/>
                  </a:lnTo>
                  <a:lnTo>
                    <a:pt x="234899" y="156603"/>
                  </a:lnTo>
                  <a:lnTo>
                    <a:pt x="156603" y="78308"/>
                  </a:lnTo>
                  <a:lnTo>
                    <a:pt x="78295" y="0"/>
                  </a:lnTo>
                  <a:lnTo>
                    <a:pt x="0" y="78308"/>
                  </a:lnTo>
                  <a:lnTo>
                    <a:pt x="78295" y="156616"/>
                  </a:lnTo>
                  <a:lnTo>
                    <a:pt x="156603" y="234924"/>
                  </a:lnTo>
                  <a:lnTo>
                    <a:pt x="234911" y="313232"/>
                  </a:lnTo>
                  <a:lnTo>
                    <a:pt x="313207" y="234911"/>
                  </a:lnTo>
                  <a:close/>
                </a:path>
                <a:path w="469900" h="469900">
                  <a:moveTo>
                    <a:pt x="469823" y="391528"/>
                  </a:moveTo>
                  <a:lnTo>
                    <a:pt x="391515" y="313232"/>
                  </a:lnTo>
                  <a:lnTo>
                    <a:pt x="313220" y="391528"/>
                  </a:lnTo>
                  <a:lnTo>
                    <a:pt x="391515" y="469836"/>
                  </a:lnTo>
                  <a:lnTo>
                    <a:pt x="469823" y="39152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12">
              <a:extLst>
                <a:ext uri="{FF2B5EF4-FFF2-40B4-BE49-F238E27FC236}">
                  <a16:creationId xmlns:a16="http://schemas.microsoft.com/office/drawing/2014/main" id="{ECC8E4CD-6536-4CE9-7359-85639D2624F5}"/>
                </a:ext>
              </a:extLst>
            </p:cNvPr>
            <p:cNvSpPr/>
            <p:nvPr/>
          </p:nvSpPr>
          <p:spPr>
            <a:xfrm>
              <a:off x="2946095" y="1984114"/>
              <a:ext cx="152400" cy="153035"/>
            </a:xfrm>
            <a:custGeom>
              <a:avLst/>
              <a:gdLst/>
              <a:ahLst/>
              <a:cxnLst/>
              <a:rect l="l" t="t" r="r" b="b"/>
              <a:pathLst>
                <a:path w="152400" h="153035">
                  <a:moveTo>
                    <a:pt x="3225" y="67233"/>
                  </a:moveTo>
                  <a:lnTo>
                    <a:pt x="0" y="70446"/>
                  </a:lnTo>
                  <a:lnTo>
                    <a:pt x="3225" y="70446"/>
                  </a:lnTo>
                  <a:lnTo>
                    <a:pt x="3225" y="67233"/>
                  </a:lnTo>
                  <a:close/>
                </a:path>
                <a:path w="152400" h="153035">
                  <a:moveTo>
                    <a:pt x="3238" y="80518"/>
                  </a:moveTo>
                  <a:lnTo>
                    <a:pt x="1663" y="80518"/>
                  </a:lnTo>
                  <a:lnTo>
                    <a:pt x="3238" y="82105"/>
                  </a:lnTo>
                  <a:lnTo>
                    <a:pt x="3238" y="80518"/>
                  </a:lnTo>
                  <a:close/>
                </a:path>
                <a:path w="152400" h="153035">
                  <a:moveTo>
                    <a:pt x="13296" y="57150"/>
                  </a:moveTo>
                  <a:lnTo>
                    <a:pt x="10058" y="60388"/>
                  </a:lnTo>
                  <a:lnTo>
                    <a:pt x="13296" y="60388"/>
                  </a:lnTo>
                  <a:lnTo>
                    <a:pt x="13296" y="57150"/>
                  </a:lnTo>
                  <a:close/>
                </a:path>
                <a:path w="152400" h="153035">
                  <a:moveTo>
                    <a:pt x="13309" y="90576"/>
                  </a:moveTo>
                  <a:lnTo>
                    <a:pt x="11722" y="90576"/>
                  </a:lnTo>
                  <a:lnTo>
                    <a:pt x="13309" y="92163"/>
                  </a:lnTo>
                  <a:lnTo>
                    <a:pt x="13309" y="90576"/>
                  </a:lnTo>
                  <a:close/>
                </a:path>
                <a:path w="152400" h="153035">
                  <a:moveTo>
                    <a:pt x="13309" y="70485"/>
                  </a:moveTo>
                  <a:lnTo>
                    <a:pt x="3263" y="70485"/>
                  </a:lnTo>
                  <a:lnTo>
                    <a:pt x="3263" y="80530"/>
                  </a:lnTo>
                  <a:lnTo>
                    <a:pt x="13309" y="80530"/>
                  </a:lnTo>
                  <a:lnTo>
                    <a:pt x="13309" y="70485"/>
                  </a:lnTo>
                  <a:close/>
                </a:path>
                <a:path w="152400" h="153035">
                  <a:moveTo>
                    <a:pt x="23342" y="100622"/>
                  </a:moveTo>
                  <a:lnTo>
                    <a:pt x="21767" y="100622"/>
                  </a:lnTo>
                  <a:lnTo>
                    <a:pt x="23342" y="102209"/>
                  </a:lnTo>
                  <a:lnTo>
                    <a:pt x="23342" y="100622"/>
                  </a:lnTo>
                  <a:close/>
                </a:path>
                <a:path w="152400" h="153035">
                  <a:moveTo>
                    <a:pt x="23355" y="60401"/>
                  </a:moveTo>
                  <a:lnTo>
                    <a:pt x="13309" y="60401"/>
                  </a:lnTo>
                  <a:lnTo>
                    <a:pt x="13309" y="70459"/>
                  </a:lnTo>
                  <a:lnTo>
                    <a:pt x="23355" y="70459"/>
                  </a:lnTo>
                  <a:lnTo>
                    <a:pt x="23355" y="60401"/>
                  </a:lnTo>
                  <a:close/>
                </a:path>
                <a:path w="152400" h="153035">
                  <a:moveTo>
                    <a:pt x="23368" y="47078"/>
                  </a:moveTo>
                  <a:lnTo>
                    <a:pt x="20129" y="50317"/>
                  </a:lnTo>
                  <a:lnTo>
                    <a:pt x="23368" y="50317"/>
                  </a:lnTo>
                  <a:lnTo>
                    <a:pt x="23368" y="47078"/>
                  </a:lnTo>
                  <a:close/>
                </a:path>
                <a:path w="152400" h="153035">
                  <a:moveTo>
                    <a:pt x="33413" y="110680"/>
                  </a:moveTo>
                  <a:lnTo>
                    <a:pt x="31826" y="110680"/>
                  </a:lnTo>
                  <a:lnTo>
                    <a:pt x="33413" y="112268"/>
                  </a:lnTo>
                  <a:lnTo>
                    <a:pt x="33413" y="110680"/>
                  </a:lnTo>
                  <a:close/>
                </a:path>
                <a:path w="152400" h="153035">
                  <a:moveTo>
                    <a:pt x="33439" y="50330"/>
                  </a:moveTo>
                  <a:lnTo>
                    <a:pt x="23380" y="50330"/>
                  </a:lnTo>
                  <a:lnTo>
                    <a:pt x="23380" y="60375"/>
                  </a:lnTo>
                  <a:lnTo>
                    <a:pt x="33439" y="60375"/>
                  </a:lnTo>
                  <a:lnTo>
                    <a:pt x="33439" y="50330"/>
                  </a:lnTo>
                  <a:close/>
                </a:path>
                <a:path w="152400" h="153035">
                  <a:moveTo>
                    <a:pt x="43446" y="100609"/>
                  </a:moveTo>
                  <a:lnTo>
                    <a:pt x="33401" y="100609"/>
                  </a:lnTo>
                  <a:lnTo>
                    <a:pt x="33401" y="90576"/>
                  </a:lnTo>
                  <a:lnTo>
                    <a:pt x="23355" y="90576"/>
                  </a:lnTo>
                  <a:lnTo>
                    <a:pt x="23355" y="80530"/>
                  </a:lnTo>
                  <a:lnTo>
                    <a:pt x="13309" y="80530"/>
                  </a:lnTo>
                  <a:lnTo>
                    <a:pt x="13309" y="90576"/>
                  </a:lnTo>
                  <a:lnTo>
                    <a:pt x="23342" y="90576"/>
                  </a:lnTo>
                  <a:lnTo>
                    <a:pt x="23342" y="100622"/>
                  </a:lnTo>
                  <a:lnTo>
                    <a:pt x="33388" y="100622"/>
                  </a:lnTo>
                  <a:lnTo>
                    <a:pt x="33388" y="110667"/>
                  </a:lnTo>
                  <a:lnTo>
                    <a:pt x="43446" y="110667"/>
                  </a:lnTo>
                  <a:lnTo>
                    <a:pt x="43446" y="100609"/>
                  </a:lnTo>
                  <a:close/>
                </a:path>
                <a:path w="152400" h="153035">
                  <a:moveTo>
                    <a:pt x="43459" y="80505"/>
                  </a:moveTo>
                  <a:lnTo>
                    <a:pt x="33426" y="80505"/>
                  </a:lnTo>
                  <a:lnTo>
                    <a:pt x="33426" y="70472"/>
                  </a:lnTo>
                  <a:lnTo>
                    <a:pt x="23368" y="70472"/>
                  </a:lnTo>
                  <a:lnTo>
                    <a:pt x="23368" y="80518"/>
                  </a:lnTo>
                  <a:lnTo>
                    <a:pt x="33413" y="80518"/>
                  </a:lnTo>
                  <a:lnTo>
                    <a:pt x="33413" y="90563"/>
                  </a:lnTo>
                  <a:lnTo>
                    <a:pt x="43459" y="90563"/>
                  </a:lnTo>
                  <a:lnTo>
                    <a:pt x="43459" y="80505"/>
                  </a:lnTo>
                  <a:close/>
                </a:path>
                <a:path w="152400" h="153035">
                  <a:moveTo>
                    <a:pt x="43484" y="26962"/>
                  </a:moveTo>
                  <a:lnTo>
                    <a:pt x="40259" y="30187"/>
                  </a:lnTo>
                  <a:lnTo>
                    <a:pt x="43484" y="30187"/>
                  </a:lnTo>
                  <a:lnTo>
                    <a:pt x="43484" y="26962"/>
                  </a:lnTo>
                  <a:close/>
                </a:path>
                <a:path w="152400" h="153035">
                  <a:moveTo>
                    <a:pt x="43497" y="40259"/>
                  </a:moveTo>
                  <a:lnTo>
                    <a:pt x="33451" y="40259"/>
                  </a:lnTo>
                  <a:lnTo>
                    <a:pt x="33451" y="50317"/>
                  </a:lnTo>
                  <a:lnTo>
                    <a:pt x="43497" y="50317"/>
                  </a:lnTo>
                  <a:lnTo>
                    <a:pt x="43497" y="40259"/>
                  </a:lnTo>
                  <a:close/>
                </a:path>
                <a:path w="152400" h="153035">
                  <a:moveTo>
                    <a:pt x="53517" y="90563"/>
                  </a:moveTo>
                  <a:lnTo>
                    <a:pt x="43472" y="90563"/>
                  </a:lnTo>
                  <a:lnTo>
                    <a:pt x="43472" y="100622"/>
                  </a:lnTo>
                  <a:lnTo>
                    <a:pt x="53517" y="100622"/>
                  </a:lnTo>
                  <a:lnTo>
                    <a:pt x="53517" y="90563"/>
                  </a:lnTo>
                  <a:close/>
                </a:path>
                <a:path w="152400" h="153035">
                  <a:moveTo>
                    <a:pt x="53543" y="70434"/>
                  </a:moveTo>
                  <a:lnTo>
                    <a:pt x="43497" y="70434"/>
                  </a:lnTo>
                  <a:lnTo>
                    <a:pt x="43497" y="60388"/>
                  </a:lnTo>
                  <a:lnTo>
                    <a:pt x="33439" y="60388"/>
                  </a:lnTo>
                  <a:lnTo>
                    <a:pt x="33439" y="70434"/>
                  </a:lnTo>
                  <a:lnTo>
                    <a:pt x="43484" y="70434"/>
                  </a:lnTo>
                  <a:lnTo>
                    <a:pt x="43484" y="80479"/>
                  </a:lnTo>
                  <a:lnTo>
                    <a:pt x="53543" y="80479"/>
                  </a:lnTo>
                  <a:lnTo>
                    <a:pt x="53543" y="70434"/>
                  </a:lnTo>
                  <a:close/>
                </a:path>
                <a:path w="152400" h="153035">
                  <a:moveTo>
                    <a:pt x="53555" y="16891"/>
                  </a:moveTo>
                  <a:lnTo>
                    <a:pt x="50304" y="20142"/>
                  </a:lnTo>
                  <a:lnTo>
                    <a:pt x="53555" y="20142"/>
                  </a:lnTo>
                  <a:lnTo>
                    <a:pt x="53555" y="16891"/>
                  </a:lnTo>
                  <a:close/>
                </a:path>
                <a:path w="152400" h="153035">
                  <a:moveTo>
                    <a:pt x="63563" y="120751"/>
                  </a:moveTo>
                  <a:lnTo>
                    <a:pt x="53530" y="120751"/>
                  </a:lnTo>
                  <a:lnTo>
                    <a:pt x="53530" y="110705"/>
                  </a:lnTo>
                  <a:lnTo>
                    <a:pt x="43472" y="110705"/>
                  </a:lnTo>
                  <a:lnTo>
                    <a:pt x="43472" y="120738"/>
                  </a:lnTo>
                  <a:lnTo>
                    <a:pt x="41884" y="120738"/>
                  </a:lnTo>
                  <a:lnTo>
                    <a:pt x="43472" y="122326"/>
                  </a:lnTo>
                  <a:lnTo>
                    <a:pt x="43472" y="120764"/>
                  </a:lnTo>
                  <a:lnTo>
                    <a:pt x="53517" y="120764"/>
                  </a:lnTo>
                  <a:lnTo>
                    <a:pt x="53517" y="130797"/>
                  </a:lnTo>
                  <a:lnTo>
                    <a:pt x="51930" y="130797"/>
                  </a:lnTo>
                  <a:lnTo>
                    <a:pt x="53530" y="132384"/>
                  </a:lnTo>
                  <a:lnTo>
                    <a:pt x="53530" y="130797"/>
                  </a:lnTo>
                  <a:lnTo>
                    <a:pt x="63563" y="130797"/>
                  </a:lnTo>
                  <a:lnTo>
                    <a:pt x="63563" y="120751"/>
                  </a:lnTo>
                  <a:close/>
                </a:path>
                <a:path w="152400" h="153035">
                  <a:moveTo>
                    <a:pt x="63588" y="100634"/>
                  </a:moveTo>
                  <a:lnTo>
                    <a:pt x="53530" y="100634"/>
                  </a:lnTo>
                  <a:lnTo>
                    <a:pt x="53530" y="110680"/>
                  </a:lnTo>
                  <a:lnTo>
                    <a:pt x="63588" y="110680"/>
                  </a:lnTo>
                  <a:lnTo>
                    <a:pt x="63588" y="100634"/>
                  </a:lnTo>
                  <a:close/>
                </a:path>
                <a:path w="152400" h="153035">
                  <a:moveTo>
                    <a:pt x="63601" y="80492"/>
                  </a:moveTo>
                  <a:lnTo>
                    <a:pt x="53543" y="80492"/>
                  </a:lnTo>
                  <a:lnTo>
                    <a:pt x="53543" y="90538"/>
                  </a:lnTo>
                  <a:lnTo>
                    <a:pt x="63601" y="90538"/>
                  </a:lnTo>
                  <a:lnTo>
                    <a:pt x="63601" y="80492"/>
                  </a:lnTo>
                  <a:close/>
                </a:path>
                <a:path w="152400" h="153035">
                  <a:moveTo>
                    <a:pt x="63601" y="60363"/>
                  </a:moveTo>
                  <a:lnTo>
                    <a:pt x="53555" y="60363"/>
                  </a:lnTo>
                  <a:lnTo>
                    <a:pt x="53555" y="70421"/>
                  </a:lnTo>
                  <a:lnTo>
                    <a:pt x="63601" y="70421"/>
                  </a:lnTo>
                  <a:lnTo>
                    <a:pt x="63601" y="60363"/>
                  </a:lnTo>
                  <a:close/>
                </a:path>
                <a:path w="152400" h="153035">
                  <a:moveTo>
                    <a:pt x="63614" y="20142"/>
                  </a:moveTo>
                  <a:lnTo>
                    <a:pt x="53555" y="20142"/>
                  </a:lnTo>
                  <a:lnTo>
                    <a:pt x="53555" y="30200"/>
                  </a:lnTo>
                  <a:lnTo>
                    <a:pt x="63614" y="30200"/>
                  </a:lnTo>
                  <a:lnTo>
                    <a:pt x="63614" y="20142"/>
                  </a:lnTo>
                  <a:close/>
                </a:path>
                <a:path w="152400" h="153035">
                  <a:moveTo>
                    <a:pt x="63627" y="6819"/>
                  </a:moveTo>
                  <a:lnTo>
                    <a:pt x="60388" y="10058"/>
                  </a:lnTo>
                  <a:lnTo>
                    <a:pt x="63627" y="10058"/>
                  </a:lnTo>
                  <a:lnTo>
                    <a:pt x="63627" y="6819"/>
                  </a:lnTo>
                  <a:close/>
                </a:path>
                <a:path w="152400" h="153035">
                  <a:moveTo>
                    <a:pt x="73634" y="110680"/>
                  </a:moveTo>
                  <a:lnTo>
                    <a:pt x="63588" y="110680"/>
                  </a:lnTo>
                  <a:lnTo>
                    <a:pt x="63588" y="120738"/>
                  </a:lnTo>
                  <a:lnTo>
                    <a:pt x="73634" y="120738"/>
                  </a:lnTo>
                  <a:lnTo>
                    <a:pt x="73634" y="110680"/>
                  </a:lnTo>
                  <a:close/>
                </a:path>
                <a:path w="152400" h="153035">
                  <a:moveTo>
                    <a:pt x="73660" y="90551"/>
                  </a:moveTo>
                  <a:lnTo>
                    <a:pt x="63614" y="90551"/>
                  </a:lnTo>
                  <a:lnTo>
                    <a:pt x="63614" y="100609"/>
                  </a:lnTo>
                  <a:lnTo>
                    <a:pt x="73660" y="100609"/>
                  </a:lnTo>
                  <a:lnTo>
                    <a:pt x="73660" y="90551"/>
                  </a:lnTo>
                  <a:close/>
                </a:path>
                <a:path w="152400" h="153035">
                  <a:moveTo>
                    <a:pt x="73685" y="150964"/>
                  </a:moveTo>
                  <a:lnTo>
                    <a:pt x="72097" y="150964"/>
                  </a:lnTo>
                  <a:lnTo>
                    <a:pt x="73685" y="152565"/>
                  </a:lnTo>
                  <a:lnTo>
                    <a:pt x="73685" y="150964"/>
                  </a:lnTo>
                  <a:close/>
                </a:path>
                <a:path w="152400" h="153035">
                  <a:moveTo>
                    <a:pt x="73685" y="10071"/>
                  </a:moveTo>
                  <a:lnTo>
                    <a:pt x="63639" y="10071"/>
                  </a:lnTo>
                  <a:lnTo>
                    <a:pt x="63639" y="20116"/>
                  </a:lnTo>
                  <a:lnTo>
                    <a:pt x="73685" y="20116"/>
                  </a:lnTo>
                  <a:lnTo>
                    <a:pt x="73685" y="10071"/>
                  </a:lnTo>
                  <a:close/>
                </a:path>
                <a:path w="152400" h="153035">
                  <a:moveTo>
                    <a:pt x="83693" y="60363"/>
                  </a:moveTo>
                  <a:lnTo>
                    <a:pt x="73660" y="60363"/>
                  </a:lnTo>
                  <a:lnTo>
                    <a:pt x="73660" y="50317"/>
                  </a:lnTo>
                  <a:lnTo>
                    <a:pt x="63614" y="50317"/>
                  </a:lnTo>
                  <a:lnTo>
                    <a:pt x="63614" y="40271"/>
                  </a:lnTo>
                  <a:lnTo>
                    <a:pt x="53568" y="40271"/>
                  </a:lnTo>
                  <a:lnTo>
                    <a:pt x="53568" y="30226"/>
                  </a:lnTo>
                  <a:lnTo>
                    <a:pt x="43510" y="30226"/>
                  </a:lnTo>
                  <a:lnTo>
                    <a:pt x="43510" y="40284"/>
                  </a:lnTo>
                  <a:lnTo>
                    <a:pt x="53555" y="40284"/>
                  </a:lnTo>
                  <a:lnTo>
                    <a:pt x="53555" y="50317"/>
                  </a:lnTo>
                  <a:lnTo>
                    <a:pt x="63601" y="50317"/>
                  </a:lnTo>
                  <a:lnTo>
                    <a:pt x="63601" y="60363"/>
                  </a:lnTo>
                  <a:lnTo>
                    <a:pt x="73647" y="60363"/>
                  </a:lnTo>
                  <a:lnTo>
                    <a:pt x="73647" y="70408"/>
                  </a:lnTo>
                  <a:lnTo>
                    <a:pt x="83693" y="70408"/>
                  </a:lnTo>
                  <a:lnTo>
                    <a:pt x="83693" y="60363"/>
                  </a:lnTo>
                  <a:close/>
                </a:path>
                <a:path w="152400" h="153035">
                  <a:moveTo>
                    <a:pt x="83718" y="100609"/>
                  </a:moveTo>
                  <a:lnTo>
                    <a:pt x="73672" y="100609"/>
                  </a:lnTo>
                  <a:lnTo>
                    <a:pt x="73672" y="110667"/>
                  </a:lnTo>
                  <a:lnTo>
                    <a:pt x="83718" y="110667"/>
                  </a:lnTo>
                  <a:lnTo>
                    <a:pt x="83718" y="100609"/>
                  </a:lnTo>
                  <a:close/>
                </a:path>
                <a:path w="152400" h="153035">
                  <a:moveTo>
                    <a:pt x="83718" y="80492"/>
                  </a:moveTo>
                  <a:lnTo>
                    <a:pt x="73672" y="80492"/>
                  </a:lnTo>
                  <a:lnTo>
                    <a:pt x="73672" y="90538"/>
                  </a:lnTo>
                  <a:lnTo>
                    <a:pt x="83718" y="90538"/>
                  </a:lnTo>
                  <a:lnTo>
                    <a:pt x="83718" y="80492"/>
                  </a:lnTo>
                  <a:close/>
                </a:path>
                <a:path w="152400" h="153035">
                  <a:moveTo>
                    <a:pt x="83718" y="40246"/>
                  </a:moveTo>
                  <a:lnTo>
                    <a:pt x="73672" y="40246"/>
                  </a:lnTo>
                  <a:lnTo>
                    <a:pt x="73672" y="30200"/>
                  </a:lnTo>
                  <a:lnTo>
                    <a:pt x="63627" y="30200"/>
                  </a:lnTo>
                  <a:lnTo>
                    <a:pt x="63627" y="40259"/>
                  </a:lnTo>
                  <a:lnTo>
                    <a:pt x="73672" y="40259"/>
                  </a:lnTo>
                  <a:lnTo>
                    <a:pt x="73672" y="50304"/>
                  </a:lnTo>
                  <a:lnTo>
                    <a:pt x="83718" y="50304"/>
                  </a:lnTo>
                  <a:lnTo>
                    <a:pt x="83718" y="40246"/>
                  </a:lnTo>
                  <a:close/>
                </a:path>
                <a:path w="152400" h="153035">
                  <a:moveTo>
                    <a:pt x="83743" y="140919"/>
                  </a:moveTo>
                  <a:lnTo>
                    <a:pt x="73698" y="140919"/>
                  </a:lnTo>
                  <a:lnTo>
                    <a:pt x="73698" y="130873"/>
                  </a:lnTo>
                  <a:lnTo>
                    <a:pt x="63639" y="130873"/>
                  </a:lnTo>
                  <a:lnTo>
                    <a:pt x="63639" y="140906"/>
                  </a:lnTo>
                  <a:lnTo>
                    <a:pt x="62052" y="140906"/>
                  </a:lnTo>
                  <a:lnTo>
                    <a:pt x="63639" y="142506"/>
                  </a:lnTo>
                  <a:lnTo>
                    <a:pt x="63639" y="140919"/>
                  </a:lnTo>
                  <a:lnTo>
                    <a:pt x="73685" y="140919"/>
                  </a:lnTo>
                  <a:lnTo>
                    <a:pt x="73685" y="150964"/>
                  </a:lnTo>
                  <a:lnTo>
                    <a:pt x="76098" y="150964"/>
                  </a:lnTo>
                  <a:lnTo>
                    <a:pt x="83743" y="143319"/>
                  </a:lnTo>
                  <a:lnTo>
                    <a:pt x="83743" y="140919"/>
                  </a:lnTo>
                  <a:close/>
                </a:path>
                <a:path w="152400" h="153035">
                  <a:moveTo>
                    <a:pt x="83756" y="120802"/>
                  </a:moveTo>
                  <a:lnTo>
                    <a:pt x="73698" y="120802"/>
                  </a:lnTo>
                  <a:lnTo>
                    <a:pt x="73698" y="130848"/>
                  </a:lnTo>
                  <a:lnTo>
                    <a:pt x="83756" y="130848"/>
                  </a:lnTo>
                  <a:lnTo>
                    <a:pt x="83756" y="120802"/>
                  </a:lnTo>
                  <a:close/>
                </a:path>
                <a:path w="152400" h="153035">
                  <a:moveTo>
                    <a:pt x="83756" y="6007"/>
                  </a:moveTo>
                  <a:lnTo>
                    <a:pt x="77762" y="0"/>
                  </a:lnTo>
                  <a:lnTo>
                    <a:pt x="73698" y="0"/>
                  </a:lnTo>
                  <a:lnTo>
                    <a:pt x="73698" y="10058"/>
                  </a:lnTo>
                  <a:lnTo>
                    <a:pt x="83756" y="10058"/>
                  </a:lnTo>
                  <a:lnTo>
                    <a:pt x="83756" y="6007"/>
                  </a:lnTo>
                  <a:close/>
                </a:path>
                <a:path w="152400" h="153035">
                  <a:moveTo>
                    <a:pt x="93802" y="30175"/>
                  </a:moveTo>
                  <a:lnTo>
                    <a:pt x="83756" y="30175"/>
                  </a:lnTo>
                  <a:lnTo>
                    <a:pt x="83756" y="20129"/>
                  </a:lnTo>
                  <a:lnTo>
                    <a:pt x="73698" y="20129"/>
                  </a:lnTo>
                  <a:lnTo>
                    <a:pt x="73698" y="30175"/>
                  </a:lnTo>
                  <a:lnTo>
                    <a:pt x="83743" y="30175"/>
                  </a:lnTo>
                  <a:lnTo>
                    <a:pt x="83743" y="40220"/>
                  </a:lnTo>
                  <a:lnTo>
                    <a:pt x="93802" y="40220"/>
                  </a:lnTo>
                  <a:lnTo>
                    <a:pt x="93802" y="30175"/>
                  </a:lnTo>
                  <a:close/>
                </a:path>
                <a:path w="152400" h="153035">
                  <a:moveTo>
                    <a:pt x="93814" y="130848"/>
                  </a:moveTo>
                  <a:lnTo>
                    <a:pt x="83769" y="130848"/>
                  </a:lnTo>
                  <a:lnTo>
                    <a:pt x="83769" y="140906"/>
                  </a:lnTo>
                  <a:lnTo>
                    <a:pt x="86156" y="140906"/>
                  </a:lnTo>
                  <a:lnTo>
                    <a:pt x="93814" y="133248"/>
                  </a:lnTo>
                  <a:lnTo>
                    <a:pt x="93814" y="130848"/>
                  </a:lnTo>
                  <a:close/>
                </a:path>
                <a:path w="152400" h="153035">
                  <a:moveTo>
                    <a:pt x="93827" y="110718"/>
                  </a:moveTo>
                  <a:lnTo>
                    <a:pt x="83769" y="110718"/>
                  </a:lnTo>
                  <a:lnTo>
                    <a:pt x="83769" y="120764"/>
                  </a:lnTo>
                  <a:lnTo>
                    <a:pt x="93827" y="120764"/>
                  </a:lnTo>
                  <a:lnTo>
                    <a:pt x="93827" y="110718"/>
                  </a:lnTo>
                  <a:close/>
                </a:path>
                <a:path w="152400" h="153035">
                  <a:moveTo>
                    <a:pt x="103822" y="80479"/>
                  </a:moveTo>
                  <a:lnTo>
                    <a:pt x="93789" y="80479"/>
                  </a:lnTo>
                  <a:lnTo>
                    <a:pt x="93789" y="70446"/>
                  </a:lnTo>
                  <a:lnTo>
                    <a:pt x="83731" y="70446"/>
                  </a:lnTo>
                  <a:lnTo>
                    <a:pt x="83731" y="80492"/>
                  </a:lnTo>
                  <a:lnTo>
                    <a:pt x="93776" y="80492"/>
                  </a:lnTo>
                  <a:lnTo>
                    <a:pt x="93776" y="90538"/>
                  </a:lnTo>
                  <a:lnTo>
                    <a:pt x="103822" y="90538"/>
                  </a:lnTo>
                  <a:lnTo>
                    <a:pt x="103822" y="80479"/>
                  </a:lnTo>
                  <a:close/>
                </a:path>
                <a:path w="152400" h="153035">
                  <a:moveTo>
                    <a:pt x="103835" y="60375"/>
                  </a:moveTo>
                  <a:lnTo>
                    <a:pt x="93789" y="60375"/>
                  </a:lnTo>
                  <a:lnTo>
                    <a:pt x="93789" y="70421"/>
                  </a:lnTo>
                  <a:lnTo>
                    <a:pt x="103835" y="70421"/>
                  </a:lnTo>
                  <a:lnTo>
                    <a:pt x="103835" y="60375"/>
                  </a:lnTo>
                  <a:close/>
                </a:path>
                <a:path w="152400" h="153035">
                  <a:moveTo>
                    <a:pt x="103860" y="40233"/>
                  </a:moveTo>
                  <a:lnTo>
                    <a:pt x="93802" y="40233"/>
                  </a:lnTo>
                  <a:lnTo>
                    <a:pt x="93802" y="50292"/>
                  </a:lnTo>
                  <a:lnTo>
                    <a:pt x="103860" y="50292"/>
                  </a:lnTo>
                  <a:lnTo>
                    <a:pt x="103860" y="40233"/>
                  </a:lnTo>
                  <a:close/>
                </a:path>
                <a:path w="152400" h="153035">
                  <a:moveTo>
                    <a:pt x="103860" y="26111"/>
                  </a:moveTo>
                  <a:lnTo>
                    <a:pt x="97866" y="20116"/>
                  </a:lnTo>
                  <a:lnTo>
                    <a:pt x="93802" y="20116"/>
                  </a:lnTo>
                  <a:lnTo>
                    <a:pt x="93802" y="30162"/>
                  </a:lnTo>
                  <a:lnTo>
                    <a:pt x="103860" y="30162"/>
                  </a:lnTo>
                  <a:lnTo>
                    <a:pt x="103860" y="26111"/>
                  </a:lnTo>
                  <a:close/>
                </a:path>
                <a:path w="152400" h="153035">
                  <a:moveTo>
                    <a:pt x="103886" y="120777"/>
                  </a:moveTo>
                  <a:lnTo>
                    <a:pt x="93840" y="120777"/>
                  </a:lnTo>
                  <a:lnTo>
                    <a:pt x="93840" y="130835"/>
                  </a:lnTo>
                  <a:lnTo>
                    <a:pt x="96227" y="130835"/>
                  </a:lnTo>
                  <a:lnTo>
                    <a:pt x="103886" y="123177"/>
                  </a:lnTo>
                  <a:lnTo>
                    <a:pt x="103886" y="120777"/>
                  </a:lnTo>
                  <a:close/>
                </a:path>
                <a:path w="152400" h="153035">
                  <a:moveTo>
                    <a:pt x="103898" y="100660"/>
                  </a:moveTo>
                  <a:lnTo>
                    <a:pt x="93840" y="100660"/>
                  </a:lnTo>
                  <a:lnTo>
                    <a:pt x="93840" y="110705"/>
                  </a:lnTo>
                  <a:lnTo>
                    <a:pt x="103898" y="110705"/>
                  </a:lnTo>
                  <a:lnTo>
                    <a:pt x="103898" y="100660"/>
                  </a:lnTo>
                  <a:close/>
                </a:path>
                <a:path w="152400" h="153035">
                  <a:moveTo>
                    <a:pt x="113906" y="70434"/>
                  </a:moveTo>
                  <a:lnTo>
                    <a:pt x="103847" y="70434"/>
                  </a:lnTo>
                  <a:lnTo>
                    <a:pt x="103847" y="80479"/>
                  </a:lnTo>
                  <a:lnTo>
                    <a:pt x="113906" y="80479"/>
                  </a:lnTo>
                  <a:lnTo>
                    <a:pt x="113906" y="70434"/>
                  </a:lnTo>
                  <a:close/>
                </a:path>
                <a:path w="152400" h="153035">
                  <a:moveTo>
                    <a:pt x="113919" y="50292"/>
                  </a:moveTo>
                  <a:lnTo>
                    <a:pt x="103873" y="50292"/>
                  </a:lnTo>
                  <a:lnTo>
                    <a:pt x="103873" y="60337"/>
                  </a:lnTo>
                  <a:lnTo>
                    <a:pt x="113919" y="60337"/>
                  </a:lnTo>
                  <a:lnTo>
                    <a:pt x="113919" y="50292"/>
                  </a:lnTo>
                  <a:close/>
                </a:path>
                <a:path w="152400" h="153035">
                  <a:moveTo>
                    <a:pt x="113957" y="110718"/>
                  </a:moveTo>
                  <a:lnTo>
                    <a:pt x="103898" y="110718"/>
                  </a:lnTo>
                  <a:lnTo>
                    <a:pt x="103898" y="120764"/>
                  </a:lnTo>
                  <a:lnTo>
                    <a:pt x="106299" y="120764"/>
                  </a:lnTo>
                  <a:lnTo>
                    <a:pt x="113957" y="113106"/>
                  </a:lnTo>
                  <a:lnTo>
                    <a:pt x="113957" y="110718"/>
                  </a:lnTo>
                  <a:close/>
                </a:path>
                <a:path w="152400" h="153035">
                  <a:moveTo>
                    <a:pt x="123977" y="60350"/>
                  </a:moveTo>
                  <a:lnTo>
                    <a:pt x="113931" y="60350"/>
                  </a:lnTo>
                  <a:lnTo>
                    <a:pt x="113931" y="70408"/>
                  </a:lnTo>
                  <a:lnTo>
                    <a:pt x="123977" y="70408"/>
                  </a:lnTo>
                  <a:lnTo>
                    <a:pt x="123977" y="60350"/>
                  </a:lnTo>
                  <a:close/>
                </a:path>
                <a:path w="152400" h="153035">
                  <a:moveTo>
                    <a:pt x="123977" y="46228"/>
                  </a:moveTo>
                  <a:lnTo>
                    <a:pt x="117983" y="40233"/>
                  </a:lnTo>
                  <a:lnTo>
                    <a:pt x="113931" y="40233"/>
                  </a:lnTo>
                  <a:lnTo>
                    <a:pt x="113931" y="50279"/>
                  </a:lnTo>
                  <a:lnTo>
                    <a:pt x="123977" y="50279"/>
                  </a:lnTo>
                  <a:lnTo>
                    <a:pt x="123977" y="46228"/>
                  </a:lnTo>
                  <a:close/>
                </a:path>
                <a:path w="152400" h="153035">
                  <a:moveTo>
                    <a:pt x="123990" y="100660"/>
                  </a:moveTo>
                  <a:lnTo>
                    <a:pt x="113957" y="100660"/>
                  </a:lnTo>
                  <a:lnTo>
                    <a:pt x="113957" y="90614"/>
                  </a:lnTo>
                  <a:lnTo>
                    <a:pt x="103898" y="90614"/>
                  </a:lnTo>
                  <a:lnTo>
                    <a:pt x="103898" y="100660"/>
                  </a:lnTo>
                  <a:lnTo>
                    <a:pt x="113944" y="100660"/>
                  </a:lnTo>
                  <a:lnTo>
                    <a:pt x="113944" y="110705"/>
                  </a:lnTo>
                  <a:lnTo>
                    <a:pt x="116357" y="110705"/>
                  </a:lnTo>
                  <a:lnTo>
                    <a:pt x="123990" y="103060"/>
                  </a:lnTo>
                  <a:lnTo>
                    <a:pt x="123990" y="100660"/>
                  </a:lnTo>
                  <a:close/>
                </a:path>
                <a:path w="152400" h="153035">
                  <a:moveTo>
                    <a:pt x="124002" y="80543"/>
                  </a:moveTo>
                  <a:lnTo>
                    <a:pt x="113957" y="80543"/>
                  </a:lnTo>
                  <a:lnTo>
                    <a:pt x="113957" y="90589"/>
                  </a:lnTo>
                  <a:lnTo>
                    <a:pt x="124002" y="90589"/>
                  </a:lnTo>
                  <a:lnTo>
                    <a:pt x="124002" y="80543"/>
                  </a:lnTo>
                  <a:close/>
                </a:path>
                <a:path w="152400" h="153035">
                  <a:moveTo>
                    <a:pt x="134073" y="90601"/>
                  </a:moveTo>
                  <a:lnTo>
                    <a:pt x="124015" y="90601"/>
                  </a:lnTo>
                  <a:lnTo>
                    <a:pt x="124015" y="100647"/>
                  </a:lnTo>
                  <a:lnTo>
                    <a:pt x="126403" y="100647"/>
                  </a:lnTo>
                  <a:lnTo>
                    <a:pt x="134073" y="92989"/>
                  </a:lnTo>
                  <a:lnTo>
                    <a:pt x="134073" y="90601"/>
                  </a:lnTo>
                  <a:close/>
                </a:path>
                <a:path w="152400" h="153035">
                  <a:moveTo>
                    <a:pt x="134086" y="70472"/>
                  </a:moveTo>
                  <a:lnTo>
                    <a:pt x="124040" y="70472"/>
                  </a:lnTo>
                  <a:lnTo>
                    <a:pt x="124040" y="80518"/>
                  </a:lnTo>
                  <a:lnTo>
                    <a:pt x="134086" y="80518"/>
                  </a:lnTo>
                  <a:lnTo>
                    <a:pt x="134086" y="70472"/>
                  </a:lnTo>
                  <a:close/>
                </a:path>
                <a:path w="152400" h="153035">
                  <a:moveTo>
                    <a:pt x="144145" y="80518"/>
                  </a:moveTo>
                  <a:lnTo>
                    <a:pt x="134099" y="80518"/>
                  </a:lnTo>
                  <a:lnTo>
                    <a:pt x="134099" y="90576"/>
                  </a:lnTo>
                  <a:lnTo>
                    <a:pt x="136486" y="90576"/>
                  </a:lnTo>
                  <a:lnTo>
                    <a:pt x="144145" y="82918"/>
                  </a:lnTo>
                  <a:lnTo>
                    <a:pt x="144145" y="80518"/>
                  </a:lnTo>
                  <a:close/>
                </a:path>
                <a:path w="152400" h="153035">
                  <a:moveTo>
                    <a:pt x="144145" y="66408"/>
                  </a:moveTo>
                  <a:lnTo>
                    <a:pt x="138150" y="60401"/>
                  </a:lnTo>
                  <a:lnTo>
                    <a:pt x="134099" y="60401"/>
                  </a:lnTo>
                  <a:lnTo>
                    <a:pt x="134099" y="70446"/>
                  </a:lnTo>
                  <a:lnTo>
                    <a:pt x="144145" y="70446"/>
                  </a:lnTo>
                  <a:lnTo>
                    <a:pt x="144145" y="66408"/>
                  </a:lnTo>
                  <a:close/>
                </a:path>
                <a:path w="152400" h="153035">
                  <a:moveTo>
                    <a:pt x="152400" y="74650"/>
                  </a:moveTo>
                  <a:lnTo>
                    <a:pt x="148209" y="70459"/>
                  </a:lnTo>
                  <a:lnTo>
                    <a:pt x="144157" y="70459"/>
                  </a:lnTo>
                  <a:lnTo>
                    <a:pt x="144157" y="80505"/>
                  </a:lnTo>
                  <a:lnTo>
                    <a:pt x="146545" y="80505"/>
                  </a:lnTo>
                  <a:lnTo>
                    <a:pt x="152400" y="74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13">
              <a:extLst>
                <a:ext uri="{FF2B5EF4-FFF2-40B4-BE49-F238E27FC236}">
                  <a16:creationId xmlns:a16="http://schemas.microsoft.com/office/drawing/2014/main" id="{6275BFD1-9221-D80F-82EA-5A73102098BE}"/>
                </a:ext>
              </a:extLst>
            </p:cNvPr>
            <p:cNvSpPr/>
            <p:nvPr/>
          </p:nvSpPr>
          <p:spPr>
            <a:xfrm>
              <a:off x="2976295" y="1980862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39">
                  <a:moveTo>
                    <a:pt x="3238" y="40259"/>
                  </a:moveTo>
                  <a:lnTo>
                    <a:pt x="0" y="43510"/>
                  </a:lnTo>
                  <a:lnTo>
                    <a:pt x="3238" y="43510"/>
                  </a:lnTo>
                  <a:lnTo>
                    <a:pt x="3238" y="40259"/>
                  </a:lnTo>
                  <a:close/>
                </a:path>
                <a:path w="104139" h="104139">
                  <a:moveTo>
                    <a:pt x="23317" y="93814"/>
                  </a:moveTo>
                  <a:lnTo>
                    <a:pt x="13271" y="93814"/>
                  </a:lnTo>
                  <a:lnTo>
                    <a:pt x="13271" y="103873"/>
                  </a:lnTo>
                  <a:lnTo>
                    <a:pt x="23317" y="103873"/>
                  </a:lnTo>
                  <a:lnTo>
                    <a:pt x="23317" y="93814"/>
                  </a:lnTo>
                  <a:close/>
                </a:path>
                <a:path w="104139" h="104139">
                  <a:moveTo>
                    <a:pt x="23355" y="53568"/>
                  </a:moveTo>
                  <a:lnTo>
                    <a:pt x="13309" y="53568"/>
                  </a:lnTo>
                  <a:lnTo>
                    <a:pt x="13309" y="63627"/>
                  </a:lnTo>
                  <a:lnTo>
                    <a:pt x="23355" y="63627"/>
                  </a:lnTo>
                  <a:lnTo>
                    <a:pt x="23355" y="53568"/>
                  </a:lnTo>
                  <a:close/>
                </a:path>
                <a:path w="104139" h="104139">
                  <a:moveTo>
                    <a:pt x="43459" y="73672"/>
                  </a:moveTo>
                  <a:lnTo>
                    <a:pt x="33413" y="73672"/>
                  </a:lnTo>
                  <a:lnTo>
                    <a:pt x="33413" y="83731"/>
                  </a:lnTo>
                  <a:lnTo>
                    <a:pt x="43459" y="83731"/>
                  </a:lnTo>
                  <a:lnTo>
                    <a:pt x="43459" y="73672"/>
                  </a:lnTo>
                  <a:close/>
                </a:path>
                <a:path w="104139" h="104139">
                  <a:moveTo>
                    <a:pt x="43497" y="0"/>
                  </a:moveTo>
                  <a:lnTo>
                    <a:pt x="40246" y="3251"/>
                  </a:lnTo>
                  <a:lnTo>
                    <a:pt x="43497" y="3251"/>
                  </a:lnTo>
                  <a:lnTo>
                    <a:pt x="43497" y="0"/>
                  </a:lnTo>
                  <a:close/>
                </a:path>
                <a:path w="104139" h="104139">
                  <a:moveTo>
                    <a:pt x="63576" y="53568"/>
                  </a:moveTo>
                  <a:lnTo>
                    <a:pt x="53530" y="53568"/>
                  </a:lnTo>
                  <a:lnTo>
                    <a:pt x="53530" y="63614"/>
                  </a:lnTo>
                  <a:lnTo>
                    <a:pt x="63576" y="63614"/>
                  </a:lnTo>
                  <a:lnTo>
                    <a:pt x="63576" y="53568"/>
                  </a:lnTo>
                  <a:close/>
                </a:path>
                <a:path w="104139" h="104139">
                  <a:moveTo>
                    <a:pt x="63588" y="93802"/>
                  </a:moveTo>
                  <a:lnTo>
                    <a:pt x="53530" y="93802"/>
                  </a:lnTo>
                  <a:lnTo>
                    <a:pt x="53530" y="103847"/>
                  </a:lnTo>
                  <a:lnTo>
                    <a:pt x="63588" y="103847"/>
                  </a:lnTo>
                  <a:lnTo>
                    <a:pt x="63588" y="93802"/>
                  </a:lnTo>
                  <a:close/>
                </a:path>
                <a:path w="104139" h="104139">
                  <a:moveTo>
                    <a:pt x="63614" y="19316"/>
                  </a:moveTo>
                  <a:lnTo>
                    <a:pt x="57619" y="13309"/>
                  </a:lnTo>
                  <a:lnTo>
                    <a:pt x="53568" y="13309"/>
                  </a:lnTo>
                  <a:lnTo>
                    <a:pt x="53568" y="23368"/>
                  </a:lnTo>
                  <a:lnTo>
                    <a:pt x="63614" y="23368"/>
                  </a:lnTo>
                  <a:lnTo>
                    <a:pt x="63614" y="19316"/>
                  </a:lnTo>
                  <a:close/>
                </a:path>
                <a:path w="104139" h="104139">
                  <a:moveTo>
                    <a:pt x="83718" y="39420"/>
                  </a:moveTo>
                  <a:lnTo>
                    <a:pt x="77724" y="33426"/>
                  </a:lnTo>
                  <a:lnTo>
                    <a:pt x="73672" y="33426"/>
                  </a:lnTo>
                  <a:lnTo>
                    <a:pt x="73672" y="43472"/>
                  </a:lnTo>
                  <a:lnTo>
                    <a:pt x="83718" y="43472"/>
                  </a:lnTo>
                  <a:lnTo>
                    <a:pt x="83718" y="39420"/>
                  </a:lnTo>
                  <a:close/>
                </a:path>
                <a:path w="104139" h="104139">
                  <a:moveTo>
                    <a:pt x="103847" y="59550"/>
                  </a:moveTo>
                  <a:lnTo>
                    <a:pt x="97840" y="53543"/>
                  </a:lnTo>
                  <a:lnTo>
                    <a:pt x="93789" y="53543"/>
                  </a:lnTo>
                  <a:lnTo>
                    <a:pt x="93789" y="63588"/>
                  </a:lnTo>
                  <a:lnTo>
                    <a:pt x="103847" y="63588"/>
                  </a:lnTo>
                  <a:lnTo>
                    <a:pt x="103847" y="595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14">
              <a:extLst>
                <a:ext uri="{FF2B5EF4-FFF2-40B4-BE49-F238E27FC236}">
                  <a16:creationId xmlns:a16="http://schemas.microsoft.com/office/drawing/2014/main" id="{048F7831-308C-7C3E-5CDD-D531BBA054E8}"/>
                </a:ext>
              </a:extLst>
            </p:cNvPr>
            <p:cNvSpPr/>
            <p:nvPr/>
          </p:nvSpPr>
          <p:spPr>
            <a:xfrm>
              <a:off x="2785275" y="2058777"/>
              <a:ext cx="469900" cy="548640"/>
            </a:xfrm>
            <a:custGeom>
              <a:avLst/>
              <a:gdLst/>
              <a:ahLst/>
              <a:cxnLst/>
              <a:rect l="l" t="t" r="r" b="b"/>
              <a:pathLst>
                <a:path w="469900" h="548639">
                  <a:moveTo>
                    <a:pt x="156616" y="469823"/>
                  </a:moveTo>
                  <a:lnTo>
                    <a:pt x="78308" y="391528"/>
                  </a:lnTo>
                  <a:lnTo>
                    <a:pt x="0" y="469823"/>
                  </a:lnTo>
                  <a:lnTo>
                    <a:pt x="78308" y="548144"/>
                  </a:lnTo>
                  <a:lnTo>
                    <a:pt x="156616" y="469823"/>
                  </a:lnTo>
                  <a:close/>
                </a:path>
                <a:path w="469900" h="548639">
                  <a:moveTo>
                    <a:pt x="391528" y="78295"/>
                  </a:moveTo>
                  <a:lnTo>
                    <a:pt x="313232" y="0"/>
                  </a:lnTo>
                  <a:lnTo>
                    <a:pt x="234924" y="78295"/>
                  </a:lnTo>
                  <a:lnTo>
                    <a:pt x="313232" y="156603"/>
                  </a:lnTo>
                  <a:lnTo>
                    <a:pt x="391528" y="78295"/>
                  </a:lnTo>
                  <a:close/>
                </a:path>
                <a:path w="469900" h="548639">
                  <a:moveTo>
                    <a:pt x="469836" y="156603"/>
                  </a:moveTo>
                  <a:lnTo>
                    <a:pt x="391528" y="78308"/>
                  </a:lnTo>
                  <a:lnTo>
                    <a:pt x="313232" y="156603"/>
                  </a:lnTo>
                  <a:lnTo>
                    <a:pt x="391528" y="234911"/>
                  </a:lnTo>
                  <a:lnTo>
                    <a:pt x="469836" y="156603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15">
              <a:extLst>
                <a:ext uri="{FF2B5EF4-FFF2-40B4-BE49-F238E27FC236}">
                  <a16:creationId xmlns:a16="http://schemas.microsoft.com/office/drawing/2014/main" id="{F4248707-19C1-B21D-361D-6342178CA1E6}"/>
                </a:ext>
              </a:extLst>
            </p:cNvPr>
            <p:cNvSpPr/>
            <p:nvPr/>
          </p:nvSpPr>
          <p:spPr>
            <a:xfrm>
              <a:off x="3098495" y="2137085"/>
              <a:ext cx="153670" cy="156845"/>
            </a:xfrm>
            <a:custGeom>
              <a:avLst/>
              <a:gdLst/>
              <a:ahLst/>
              <a:cxnLst/>
              <a:rect l="l" t="t" r="r" b="b"/>
              <a:pathLst>
                <a:path w="153670" h="156844">
                  <a:moveTo>
                    <a:pt x="4876" y="73431"/>
                  </a:moveTo>
                  <a:lnTo>
                    <a:pt x="0" y="78308"/>
                  </a:lnTo>
                  <a:lnTo>
                    <a:pt x="3200" y="81508"/>
                  </a:lnTo>
                  <a:lnTo>
                    <a:pt x="4876" y="81508"/>
                  </a:lnTo>
                  <a:lnTo>
                    <a:pt x="4876" y="73431"/>
                  </a:lnTo>
                  <a:close/>
                </a:path>
                <a:path w="153670" h="156844">
                  <a:moveTo>
                    <a:pt x="14935" y="81521"/>
                  </a:moveTo>
                  <a:lnTo>
                    <a:pt x="4889" y="81521"/>
                  </a:lnTo>
                  <a:lnTo>
                    <a:pt x="4889" y="83197"/>
                  </a:lnTo>
                  <a:lnTo>
                    <a:pt x="13258" y="91567"/>
                  </a:lnTo>
                  <a:lnTo>
                    <a:pt x="14935" y="91567"/>
                  </a:lnTo>
                  <a:lnTo>
                    <a:pt x="14935" y="81521"/>
                  </a:lnTo>
                  <a:close/>
                </a:path>
                <a:path w="153670" h="156844">
                  <a:moveTo>
                    <a:pt x="14947" y="63360"/>
                  </a:moveTo>
                  <a:lnTo>
                    <a:pt x="6883" y="71424"/>
                  </a:lnTo>
                  <a:lnTo>
                    <a:pt x="14947" y="71424"/>
                  </a:lnTo>
                  <a:lnTo>
                    <a:pt x="14947" y="63360"/>
                  </a:lnTo>
                  <a:close/>
                </a:path>
                <a:path w="153670" h="156844">
                  <a:moveTo>
                    <a:pt x="24980" y="91567"/>
                  </a:moveTo>
                  <a:lnTo>
                    <a:pt x="14935" y="91567"/>
                  </a:lnTo>
                  <a:lnTo>
                    <a:pt x="14935" y="93243"/>
                  </a:lnTo>
                  <a:lnTo>
                    <a:pt x="23317" y="101612"/>
                  </a:lnTo>
                  <a:lnTo>
                    <a:pt x="24980" y="101612"/>
                  </a:lnTo>
                  <a:lnTo>
                    <a:pt x="24980" y="91567"/>
                  </a:lnTo>
                  <a:close/>
                </a:path>
                <a:path w="153670" h="156844">
                  <a:moveTo>
                    <a:pt x="25019" y="53289"/>
                  </a:moveTo>
                  <a:lnTo>
                    <a:pt x="16941" y="61366"/>
                  </a:lnTo>
                  <a:lnTo>
                    <a:pt x="25019" y="61366"/>
                  </a:lnTo>
                  <a:lnTo>
                    <a:pt x="25019" y="53289"/>
                  </a:lnTo>
                  <a:close/>
                </a:path>
                <a:path w="153670" h="156844">
                  <a:moveTo>
                    <a:pt x="35039" y="101625"/>
                  </a:moveTo>
                  <a:lnTo>
                    <a:pt x="24993" y="101625"/>
                  </a:lnTo>
                  <a:lnTo>
                    <a:pt x="24993" y="103301"/>
                  </a:lnTo>
                  <a:lnTo>
                    <a:pt x="33375" y="111671"/>
                  </a:lnTo>
                  <a:lnTo>
                    <a:pt x="35039" y="111671"/>
                  </a:lnTo>
                  <a:lnTo>
                    <a:pt x="35039" y="101625"/>
                  </a:lnTo>
                  <a:close/>
                </a:path>
                <a:path w="153670" h="156844">
                  <a:moveTo>
                    <a:pt x="35064" y="81483"/>
                  </a:moveTo>
                  <a:lnTo>
                    <a:pt x="25019" y="81483"/>
                  </a:lnTo>
                  <a:lnTo>
                    <a:pt x="25019" y="71437"/>
                  </a:lnTo>
                  <a:lnTo>
                    <a:pt x="14960" y="71437"/>
                  </a:lnTo>
                  <a:lnTo>
                    <a:pt x="14960" y="81495"/>
                  </a:lnTo>
                  <a:lnTo>
                    <a:pt x="25006" y="81495"/>
                  </a:lnTo>
                  <a:lnTo>
                    <a:pt x="25006" y="91541"/>
                  </a:lnTo>
                  <a:lnTo>
                    <a:pt x="35064" y="91541"/>
                  </a:lnTo>
                  <a:lnTo>
                    <a:pt x="35064" y="81483"/>
                  </a:lnTo>
                  <a:close/>
                </a:path>
                <a:path w="153670" h="156844">
                  <a:moveTo>
                    <a:pt x="35077" y="61379"/>
                  </a:moveTo>
                  <a:lnTo>
                    <a:pt x="25031" y="61379"/>
                  </a:lnTo>
                  <a:lnTo>
                    <a:pt x="25031" y="71424"/>
                  </a:lnTo>
                  <a:lnTo>
                    <a:pt x="35077" y="71424"/>
                  </a:lnTo>
                  <a:lnTo>
                    <a:pt x="35077" y="61379"/>
                  </a:lnTo>
                  <a:close/>
                </a:path>
                <a:path w="153670" h="156844">
                  <a:moveTo>
                    <a:pt x="45110" y="111683"/>
                  </a:moveTo>
                  <a:lnTo>
                    <a:pt x="35052" y="111683"/>
                  </a:lnTo>
                  <a:lnTo>
                    <a:pt x="35052" y="113360"/>
                  </a:lnTo>
                  <a:lnTo>
                    <a:pt x="43434" y="121742"/>
                  </a:lnTo>
                  <a:lnTo>
                    <a:pt x="45110" y="121742"/>
                  </a:lnTo>
                  <a:lnTo>
                    <a:pt x="45110" y="111683"/>
                  </a:lnTo>
                  <a:close/>
                </a:path>
                <a:path w="153670" h="156844">
                  <a:moveTo>
                    <a:pt x="45123" y="91541"/>
                  </a:moveTo>
                  <a:lnTo>
                    <a:pt x="35064" y="91541"/>
                  </a:lnTo>
                  <a:lnTo>
                    <a:pt x="35064" y="101600"/>
                  </a:lnTo>
                  <a:lnTo>
                    <a:pt x="45123" y="101600"/>
                  </a:lnTo>
                  <a:lnTo>
                    <a:pt x="45123" y="91541"/>
                  </a:lnTo>
                  <a:close/>
                </a:path>
                <a:path w="153670" h="156844">
                  <a:moveTo>
                    <a:pt x="45123" y="71424"/>
                  </a:moveTo>
                  <a:lnTo>
                    <a:pt x="35077" y="71424"/>
                  </a:lnTo>
                  <a:lnTo>
                    <a:pt x="35077" y="81470"/>
                  </a:lnTo>
                  <a:lnTo>
                    <a:pt x="45123" y="81470"/>
                  </a:lnTo>
                  <a:lnTo>
                    <a:pt x="45123" y="71424"/>
                  </a:lnTo>
                  <a:close/>
                </a:path>
                <a:path w="153670" h="156844">
                  <a:moveTo>
                    <a:pt x="45135" y="51320"/>
                  </a:moveTo>
                  <a:lnTo>
                    <a:pt x="35090" y="51320"/>
                  </a:lnTo>
                  <a:lnTo>
                    <a:pt x="35090" y="43218"/>
                  </a:lnTo>
                  <a:lnTo>
                    <a:pt x="26974" y="51333"/>
                  </a:lnTo>
                  <a:lnTo>
                    <a:pt x="35077" y="51333"/>
                  </a:lnTo>
                  <a:lnTo>
                    <a:pt x="35077" y="61379"/>
                  </a:lnTo>
                  <a:lnTo>
                    <a:pt x="45135" y="61379"/>
                  </a:lnTo>
                  <a:lnTo>
                    <a:pt x="45135" y="51320"/>
                  </a:lnTo>
                  <a:close/>
                </a:path>
                <a:path w="153670" h="156844">
                  <a:moveTo>
                    <a:pt x="45135" y="33172"/>
                  </a:moveTo>
                  <a:lnTo>
                    <a:pt x="37058" y="41249"/>
                  </a:lnTo>
                  <a:lnTo>
                    <a:pt x="45135" y="41249"/>
                  </a:lnTo>
                  <a:lnTo>
                    <a:pt x="45135" y="33172"/>
                  </a:lnTo>
                  <a:close/>
                </a:path>
                <a:path w="153670" h="156844">
                  <a:moveTo>
                    <a:pt x="55168" y="121742"/>
                  </a:moveTo>
                  <a:lnTo>
                    <a:pt x="45110" y="121742"/>
                  </a:lnTo>
                  <a:lnTo>
                    <a:pt x="45110" y="123418"/>
                  </a:lnTo>
                  <a:lnTo>
                    <a:pt x="53492" y="131800"/>
                  </a:lnTo>
                  <a:lnTo>
                    <a:pt x="55168" y="131800"/>
                  </a:lnTo>
                  <a:lnTo>
                    <a:pt x="55168" y="121742"/>
                  </a:lnTo>
                  <a:close/>
                </a:path>
                <a:path w="153670" h="156844">
                  <a:moveTo>
                    <a:pt x="55181" y="101600"/>
                  </a:moveTo>
                  <a:lnTo>
                    <a:pt x="45135" y="101600"/>
                  </a:lnTo>
                  <a:lnTo>
                    <a:pt x="45135" y="111658"/>
                  </a:lnTo>
                  <a:lnTo>
                    <a:pt x="55181" y="111658"/>
                  </a:lnTo>
                  <a:lnTo>
                    <a:pt x="55181" y="101600"/>
                  </a:lnTo>
                  <a:close/>
                </a:path>
                <a:path w="153670" h="156844">
                  <a:moveTo>
                    <a:pt x="55181" y="81483"/>
                  </a:moveTo>
                  <a:lnTo>
                    <a:pt x="45135" y="81483"/>
                  </a:lnTo>
                  <a:lnTo>
                    <a:pt x="45135" y="91528"/>
                  </a:lnTo>
                  <a:lnTo>
                    <a:pt x="55181" y="91528"/>
                  </a:lnTo>
                  <a:lnTo>
                    <a:pt x="55181" y="81483"/>
                  </a:lnTo>
                  <a:close/>
                </a:path>
                <a:path w="153670" h="156844">
                  <a:moveTo>
                    <a:pt x="55206" y="23101"/>
                  </a:moveTo>
                  <a:lnTo>
                    <a:pt x="47129" y="31178"/>
                  </a:lnTo>
                  <a:lnTo>
                    <a:pt x="55206" y="31178"/>
                  </a:lnTo>
                  <a:lnTo>
                    <a:pt x="55206" y="23101"/>
                  </a:lnTo>
                  <a:close/>
                </a:path>
                <a:path w="153670" h="156844">
                  <a:moveTo>
                    <a:pt x="65214" y="71412"/>
                  </a:moveTo>
                  <a:lnTo>
                    <a:pt x="55181" y="71412"/>
                  </a:lnTo>
                  <a:lnTo>
                    <a:pt x="55181" y="61379"/>
                  </a:lnTo>
                  <a:lnTo>
                    <a:pt x="45135" y="61379"/>
                  </a:lnTo>
                  <a:lnTo>
                    <a:pt x="45135" y="71424"/>
                  </a:lnTo>
                  <a:lnTo>
                    <a:pt x="55168" y="71424"/>
                  </a:lnTo>
                  <a:lnTo>
                    <a:pt x="55168" y="81470"/>
                  </a:lnTo>
                  <a:lnTo>
                    <a:pt x="65214" y="81470"/>
                  </a:lnTo>
                  <a:lnTo>
                    <a:pt x="65214" y="71412"/>
                  </a:lnTo>
                  <a:close/>
                </a:path>
                <a:path w="153670" h="156844">
                  <a:moveTo>
                    <a:pt x="65239" y="111671"/>
                  </a:moveTo>
                  <a:lnTo>
                    <a:pt x="55194" y="111671"/>
                  </a:lnTo>
                  <a:lnTo>
                    <a:pt x="55194" y="121716"/>
                  </a:lnTo>
                  <a:lnTo>
                    <a:pt x="65239" y="121716"/>
                  </a:lnTo>
                  <a:lnTo>
                    <a:pt x="65239" y="111671"/>
                  </a:lnTo>
                  <a:close/>
                </a:path>
                <a:path w="153670" h="156844">
                  <a:moveTo>
                    <a:pt x="65239" y="91541"/>
                  </a:moveTo>
                  <a:lnTo>
                    <a:pt x="55194" y="91541"/>
                  </a:lnTo>
                  <a:lnTo>
                    <a:pt x="55194" y="101600"/>
                  </a:lnTo>
                  <a:lnTo>
                    <a:pt x="65239" y="101600"/>
                  </a:lnTo>
                  <a:lnTo>
                    <a:pt x="65239" y="91541"/>
                  </a:lnTo>
                  <a:close/>
                </a:path>
                <a:path w="153670" h="156844">
                  <a:moveTo>
                    <a:pt x="65239" y="51308"/>
                  </a:moveTo>
                  <a:lnTo>
                    <a:pt x="55194" y="51308"/>
                  </a:lnTo>
                  <a:lnTo>
                    <a:pt x="55194" y="61353"/>
                  </a:lnTo>
                  <a:lnTo>
                    <a:pt x="65239" y="61353"/>
                  </a:lnTo>
                  <a:lnTo>
                    <a:pt x="65239" y="51308"/>
                  </a:lnTo>
                  <a:close/>
                </a:path>
                <a:path w="153670" h="156844">
                  <a:moveTo>
                    <a:pt x="65278" y="131851"/>
                  </a:moveTo>
                  <a:lnTo>
                    <a:pt x="55219" y="131851"/>
                  </a:lnTo>
                  <a:lnTo>
                    <a:pt x="55219" y="133515"/>
                  </a:lnTo>
                  <a:lnTo>
                    <a:pt x="63601" y="141909"/>
                  </a:lnTo>
                  <a:lnTo>
                    <a:pt x="65278" y="141909"/>
                  </a:lnTo>
                  <a:lnTo>
                    <a:pt x="65278" y="131851"/>
                  </a:lnTo>
                  <a:close/>
                </a:path>
                <a:path w="153670" h="156844">
                  <a:moveTo>
                    <a:pt x="65278" y="13030"/>
                  </a:moveTo>
                  <a:lnTo>
                    <a:pt x="57200" y="21107"/>
                  </a:lnTo>
                  <a:lnTo>
                    <a:pt x="65278" y="21107"/>
                  </a:lnTo>
                  <a:lnTo>
                    <a:pt x="65278" y="13030"/>
                  </a:lnTo>
                  <a:close/>
                </a:path>
                <a:path w="153670" h="156844">
                  <a:moveTo>
                    <a:pt x="75323" y="41236"/>
                  </a:moveTo>
                  <a:lnTo>
                    <a:pt x="65278" y="41236"/>
                  </a:lnTo>
                  <a:lnTo>
                    <a:pt x="65278" y="31178"/>
                  </a:lnTo>
                  <a:lnTo>
                    <a:pt x="55219" y="31178"/>
                  </a:lnTo>
                  <a:lnTo>
                    <a:pt x="55219" y="41236"/>
                  </a:lnTo>
                  <a:lnTo>
                    <a:pt x="65265" y="41236"/>
                  </a:lnTo>
                  <a:lnTo>
                    <a:pt x="65265" y="51282"/>
                  </a:lnTo>
                  <a:lnTo>
                    <a:pt x="75323" y="51282"/>
                  </a:lnTo>
                  <a:lnTo>
                    <a:pt x="75323" y="41236"/>
                  </a:lnTo>
                  <a:close/>
                </a:path>
                <a:path w="153670" h="156844">
                  <a:moveTo>
                    <a:pt x="75336" y="141909"/>
                  </a:moveTo>
                  <a:lnTo>
                    <a:pt x="65278" y="141909"/>
                  </a:lnTo>
                  <a:lnTo>
                    <a:pt x="65278" y="143573"/>
                  </a:lnTo>
                  <a:lnTo>
                    <a:pt x="73672" y="151968"/>
                  </a:lnTo>
                  <a:lnTo>
                    <a:pt x="75336" y="151968"/>
                  </a:lnTo>
                  <a:lnTo>
                    <a:pt x="75336" y="141909"/>
                  </a:lnTo>
                  <a:close/>
                </a:path>
                <a:path w="153670" h="156844">
                  <a:moveTo>
                    <a:pt x="75349" y="121767"/>
                  </a:moveTo>
                  <a:lnTo>
                    <a:pt x="65303" y="121767"/>
                  </a:lnTo>
                  <a:lnTo>
                    <a:pt x="65303" y="131826"/>
                  </a:lnTo>
                  <a:lnTo>
                    <a:pt x="75349" y="131826"/>
                  </a:lnTo>
                  <a:lnTo>
                    <a:pt x="75349" y="121767"/>
                  </a:lnTo>
                  <a:close/>
                </a:path>
                <a:path w="153670" h="156844">
                  <a:moveTo>
                    <a:pt x="79311" y="990"/>
                  </a:moveTo>
                  <a:lnTo>
                    <a:pt x="78308" y="0"/>
                  </a:lnTo>
                  <a:lnTo>
                    <a:pt x="77317" y="990"/>
                  </a:lnTo>
                  <a:lnTo>
                    <a:pt x="79311" y="990"/>
                  </a:lnTo>
                  <a:close/>
                </a:path>
                <a:path w="153670" h="156844">
                  <a:moveTo>
                    <a:pt x="82943" y="151968"/>
                  </a:moveTo>
                  <a:lnTo>
                    <a:pt x="75336" y="151968"/>
                  </a:lnTo>
                  <a:lnTo>
                    <a:pt x="75336" y="153631"/>
                  </a:lnTo>
                  <a:lnTo>
                    <a:pt x="78308" y="156616"/>
                  </a:lnTo>
                  <a:lnTo>
                    <a:pt x="82943" y="151968"/>
                  </a:lnTo>
                  <a:close/>
                </a:path>
                <a:path w="153670" h="156844">
                  <a:moveTo>
                    <a:pt x="85344" y="91541"/>
                  </a:moveTo>
                  <a:lnTo>
                    <a:pt x="75311" y="91541"/>
                  </a:lnTo>
                  <a:lnTo>
                    <a:pt x="75311" y="81495"/>
                  </a:lnTo>
                  <a:lnTo>
                    <a:pt x="65252" y="81495"/>
                  </a:lnTo>
                  <a:lnTo>
                    <a:pt x="65252" y="91554"/>
                  </a:lnTo>
                  <a:lnTo>
                    <a:pt x="75298" y="91554"/>
                  </a:lnTo>
                  <a:lnTo>
                    <a:pt x="75298" y="101600"/>
                  </a:lnTo>
                  <a:lnTo>
                    <a:pt x="65252" y="101600"/>
                  </a:lnTo>
                  <a:lnTo>
                    <a:pt x="65252" y="111658"/>
                  </a:lnTo>
                  <a:lnTo>
                    <a:pt x="75311" y="111658"/>
                  </a:lnTo>
                  <a:lnTo>
                    <a:pt x="75311" y="101600"/>
                  </a:lnTo>
                  <a:lnTo>
                    <a:pt x="85344" y="101600"/>
                  </a:lnTo>
                  <a:lnTo>
                    <a:pt x="85344" y="91541"/>
                  </a:lnTo>
                  <a:close/>
                </a:path>
                <a:path w="153670" h="156844">
                  <a:moveTo>
                    <a:pt x="85356" y="71424"/>
                  </a:moveTo>
                  <a:lnTo>
                    <a:pt x="75311" y="71424"/>
                  </a:lnTo>
                  <a:lnTo>
                    <a:pt x="75311" y="81483"/>
                  </a:lnTo>
                  <a:lnTo>
                    <a:pt x="85356" y="81483"/>
                  </a:lnTo>
                  <a:lnTo>
                    <a:pt x="85356" y="71424"/>
                  </a:lnTo>
                  <a:close/>
                </a:path>
                <a:path w="153670" h="156844">
                  <a:moveTo>
                    <a:pt x="85382" y="51295"/>
                  </a:moveTo>
                  <a:lnTo>
                    <a:pt x="75323" y="51295"/>
                  </a:lnTo>
                  <a:lnTo>
                    <a:pt x="75323" y="61341"/>
                  </a:lnTo>
                  <a:lnTo>
                    <a:pt x="85382" y="61341"/>
                  </a:lnTo>
                  <a:lnTo>
                    <a:pt x="85382" y="51295"/>
                  </a:lnTo>
                  <a:close/>
                </a:path>
                <a:path w="153670" h="156844">
                  <a:moveTo>
                    <a:pt x="85382" y="31165"/>
                  </a:moveTo>
                  <a:lnTo>
                    <a:pt x="75336" y="31165"/>
                  </a:lnTo>
                  <a:lnTo>
                    <a:pt x="75336" y="41224"/>
                  </a:lnTo>
                  <a:lnTo>
                    <a:pt x="85382" y="41224"/>
                  </a:lnTo>
                  <a:lnTo>
                    <a:pt x="85382" y="31165"/>
                  </a:lnTo>
                  <a:close/>
                </a:path>
                <a:path w="153670" h="156844">
                  <a:moveTo>
                    <a:pt x="85382" y="11074"/>
                  </a:moveTo>
                  <a:lnTo>
                    <a:pt x="75349" y="11074"/>
                  </a:lnTo>
                  <a:lnTo>
                    <a:pt x="75349" y="2959"/>
                  </a:lnTo>
                  <a:lnTo>
                    <a:pt x="67233" y="11074"/>
                  </a:lnTo>
                  <a:lnTo>
                    <a:pt x="75336" y="11074"/>
                  </a:lnTo>
                  <a:lnTo>
                    <a:pt x="75336" y="21120"/>
                  </a:lnTo>
                  <a:lnTo>
                    <a:pt x="85382" y="21120"/>
                  </a:lnTo>
                  <a:lnTo>
                    <a:pt x="85382" y="11074"/>
                  </a:lnTo>
                  <a:close/>
                </a:path>
                <a:path w="153670" h="156844">
                  <a:moveTo>
                    <a:pt x="85407" y="131838"/>
                  </a:moveTo>
                  <a:lnTo>
                    <a:pt x="75361" y="131838"/>
                  </a:lnTo>
                  <a:lnTo>
                    <a:pt x="75361" y="141884"/>
                  </a:lnTo>
                  <a:lnTo>
                    <a:pt x="85407" y="141884"/>
                  </a:lnTo>
                  <a:lnTo>
                    <a:pt x="85407" y="131838"/>
                  </a:lnTo>
                  <a:close/>
                </a:path>
                <a:path w="153670" h="156844">
                  <a:moveTo>
                    <a:pt x="93027" y="141897"/>
                  </a:moveTo>
                  <a:lnTo>
                    <a:pt x="85420" y="141897"/>
                  </a:lnTo>
                  <a:lnTo>
                    <a:pt x="85420" y="149504"/>
                  </a:lnTo>
                  <a:lnTo>
                    <a:pt x="93027" y="141897"/>
                  </a:lnTo>
                  <a:close/>
                </a:path>
                <a:path w="153670" h="156844">
                  <a:moveTo>
                    <a:pt x="95440" y="61353"/>
                  </a:moveTo>
                  <a:lnTo>
                    <a:pt x="85382" y="61353"/>
                  </a:lnTo>
                  <a:lnTo>
                    <a:pt x="85382" y="71399"/>
                  </a:lnTo>
                  <a:lnTo>
                    <a:pt x="95440" y="71399"/>
                  </a:lnTo>
                  <a:lnTo>
                    <a:pt x="95440" y="61353"/>
                  </a:lnTo>
                  <a:close/>
                </a:path>
                <a:path w="153670" h="156844">
                  <a:moveTo>
                    <a:pt x="99415" y="21107"/>
                  </a:moveTo>
                  <a:lnTo>
                    <a:pt x="95453" y="17132"/>
                  </a:lnTo>
                  <a:lnTo>
                    <a:pt x="95453" y="21107"/>
                  </a:lnTo>
                  <a:lnTo>
                    <a:pt x="99415" y="21107"/>
                  </a:lnTo>
                  <a:close/>
                </a:path>
                <a:path w="153670" h="156844">
                  <a:moveTo>
                    <a:pt x="103085" y="131838"/>
                  </a:moveTo>
                  <a:lnTo>
                    <a:pt x="95491" y="131838"/>
                  </a:lnTo>
                  <a:lnTo>
                    <a:pt x="95491" y="139433"/>
                  </a:lnTo>
                  <a:lnTo>
                    <a:pt x="103085" y="131838"/>
                  </a:lnTo>
                  <a:close/>
                </a:path>
                <a:path w="153670" h="156844">
                  <a:moveTo>
                    <a:pt x="105473" y="31153"/>
                  </a:moveTo>
                  <a:lnTo>
                    <a:pt x="95440" y="31153"/>
                  </a:lnTo>
                  <a:lnTo>
                    <a:pt x="95440" y="21120"/>
                  </a:lnTo>
                  <a:lnTo>
                    <a:pt x="85382" y="21120"/>
                  </a:lnTo>
                  <a:lnTo>
                    <a:pt x="85382" y="31165"/>
                  </a:lnTo>
                  <a:lnTo>
                    <a:pt x="95427" y="31165"/>
                  </a:lnTo>
                  <a:lnTo>
                    <a:pt x="95427" y="41211"/>
                  </a:lnTo>
                  <a:lnTo>
                    <a:pt x="105473" y="41211"/>
                  </a:lnTo>
                  <a:lnTo>
                    <a:pt x="105473" y="31153"/>
                  </a:lnTo>
                  <a:close/>
                </a:path>
                <a:path w="153670" h="156844">
                  <a:moveTo>
                    <a:pt x="105498" y="71412"/>
                  </a:moveTo>
                  <a:lnTo>
                    <a:pt x="95440" y="71412"/>
                  </a:lnTo>
                  <a:lnTo>
                    <a:pt x="95440" y="81457"/>
                  </a:lnTo>
                  <a:lnTo>
                    <a:pt x="105498" y="81457"/>
                  </a:lnTo>
                  <a:lnTo>
                    <a:pt x="105498" y="71412"/>
                  </a:lnTo>
                  <a:close/>
                </a:path>
                <a:path w="153670" h="156844">
                  <a:moveTo>
                    <a:pt x="105498" y="51282"/>
                  </a:moveTo>
                  <a:lnTo>
                    <a:pt x="95453" y="51282"/>
                  </a:lnTo>
                  <a:lnTo>
                    <a:pt x="95453" y="61341"/>
                  </a:lnTo>
                  <a:lnTo>
                    <a:pt x="105498" y="61341"/>
                  </a:lnTo>
                  <a:lnTo>
                    <a:pt x="105498" y="51282"/>
                  </a:lnTo>
                  <a:close/>
                </a:path>
                <a:path w="153670" h="156844">
                  <a:moveTo>
                    <a:pt x="105511" y="111709"/>
                  </a:moveTo>
                  <a:lnTo>
                    <a:pt x="95478" y="111709"/>
                  </a:lnTo>
                  <a:lnTo>
                    <a:pt x="95478" y="101663"/>
                  </a:lnTo>
                  <a:lnTo>
                    <a:pt x="85420" y="101663"/>
                  </a:lnTo>
                  <a:lnTo>
                    <a:pt x="85420" y="111709"/>
                  </a:lnTo>
                  <a:lnTo>
                    <a:pt x="75361" y="111709"/>
                  </a:lnTo>
                  <a:lnTo>
                    <a:pt x="75361" y="121767"/>
                  </a:lnTo>
                  <a:lnTo>
                    <a:pt x="85420" y="121767"/>
                  </a:lnTo>
                  <a:lnTo>
                    <a:pt x="85420" y="111721"/>
                  </a:lnTo>
                  <a:lnTo>
                    <a:pt x="95465" y="111721"/>
                  </a:lnTo>
                  <a:lnTo>
                    <a:pt x="95465" y="121767"/>
                  </a:lnTo>
                  <a:lnTo>
                    <a:pt x="85420" y="121767"/>
                  </a:lnTo>
                  <a:lnTo>
                    <a:pt x="85420" y="131826"/>
                  </a:lnTo>
                  <a:lnTo>
                    <a:pt x="95478" y="131826"/>
                  </a:lnTo>
                  <a:lnTo>
                    <a:pt x="95478" y="121767"/>
                  </a:lnTo>
                  <a:lnTo>
                    <a:pt x="105511" y="121767"/>
                  </a:lnTo>
                  <a:lnTo>
                    <a:pt x="105511" y="111709"/>
                  </a:lnTo>
                  <a:close/>
                </a:path>
                <a:path w="153670" h="156844">
                  <a:moveTo>
                    <a:pt x="105524" y="91592"/>
                  </a:moveTo>
                  <a:lnTo>
                    <a:pt x="95478" y="91592"/>
                  </a:lnTo>
                  <a:lnTo>
                    <a:pt x="95478" y="101650"/>
                  </a:lnTo>
                  <a:lnTo>
                    <a:pt x="105524" y="101650"/>
                  </a:lnTo>
                  <a:lnTo>
                    <a:pt x="105524" y="91592"/>
                  </a:lnTo>
                  <a:close/>
                </a:path>
                <a:path w="153670" h="156844">
                  <a:moveTo>
                    <a:pt x="113131" y="121793"/>
                  </a:moveTo>
                  <a:lnTo>
                    <a:pt x="105549" y="121793"/>
                  </a:lnTo>
                  <a:lnTo>
                    <a:pt x="105549" y="129374"/>
                  </a:lnTo>
                  <a:lnTo>
                    <a:pt x="113131" y="121793"/>
                  </a:lnTo>
                  <a:close/>
                </a:path>
                <a:path w="153670" h="156844">
                  <a:moveTo>
                    <a:pt x="115595" y="101663"/>
                  </a:moveTo>
                  <a:lnTo>
                    <a:pt x="105537" y="101663"/>
                  </a:lnTo>
                  <a:lnTo>
                    <a:pt x="105537" y="111709"/>
                  </a:lnTo>
                  <a:lnTo>
                    <a:pt x="115595" y="111709"/>
                  </a:lnTo>
                  <a:lnTo>
                    <a:pt x="115595" y="101663"/>
                  </a:lnTo>
                  <a:close/>
                </a:path>
                <a:path w="153670" h="156844">
                  <a:moveTo>
                    <a:pt x="115608" y="81521"/>
                  </a:moveTo>
                  <a:lnTo>
                    <a:pt x="105562" y="81521"/>
                  </a:lnTo>
                  <a:lnTo>
                    <a:pt x="105562" y="91579"/>
                  </a:lnTo>
                  <a:lnTo>
                    <a:pt x="115608" y="91579"/>
                  </a:lnTo>
                  <a:lnTo>
                    <a:pt x="115608" y="81521"/>
                  </a:lnTo>
                  <a:close/>
                </a:path>
                <a:path w="153670" h="156844">
                  <a:moveTo>
                    <a:pt x="119532" y="41224"/>
                  </a:moveTo>
                  <a:lnTo>
                    <a:pt x="115570" y="37249"/>
                  </a:lnTo>
                  <a:lnTo>
                    <a:pt x="115570" y="41224"/>
                  </a:lnTo>
                  <a:lnTo>
                    <a:pt x="119532" y="41224"/>
                  </a:lnTo>
                  <a:close/>
                </a:path>
                <a:path w="153670" h="156844">
                  <a:moveTo>
                    <a:pt x="123215" y="111721"/>
                  </a:moveTo>
                  <a:lnTo>
                    <a:pt x="115595" y="111721"/>
                  </a:lnTo>
                  <a:lnTo>
                    <a:pt x="115595" y="119329"/>
                  </a:lnTo>
                  <a:lnTo>
                    <a:pt x="123215" y="111721"/>
                  </a:lnTo>
                  <a:close/>
                </a:path>
                <a:path w="153670" h="156844">
                  <a:moveTo>
                    <a:pt x="125603" y="51282"/>
                  </a:moveTo>
                  <a:lnTo>
                    <a:pt x="115570" y="51282"/>
                  </a:lnTo>
                  <a:lnTo>
                    <a:pt x="115570" y="41249"/>
                  </a:lnTo>
                  <a:lnTo>
                    <a:pt x="105511" y="41249"/>
                  </a:lnTo>
                  <a:lnTo>
                    <a:pt x="105511" y="51295"/>
                  </a:lnTo>
                  <a:lnTo>
                    <a:pt x="115557" y="51295"/>
                  </a:lnTo>
                  <a:lnTo>
                    <a:pt x="115557" y="61341"/>
                  </a:lnTo>
                  <a:lnTo>
                    <a:pt x="125603" y="61341"/>
                  </a:lnTo>
                  <a:lnTo>
                    <a:pt x="125603" y="51282"/>
                  </a:lnTo>
                  <a:close/>
                </a:path>
                <a:path w="153670" h="156844">
                  <a:moveTo>
                    <a:pt x="125666" y="91579"/>
                  </a:moveTo>
                  <a:lnTo>
                    <a:pt x="115620" y="91579"/>
                  </a:lnTo>
                  <a:lnTo>
                    <a:pt x="115620" y="101625"/>
                  </a:lnTo>
                  <a:lnTo>
                    <a:pt x="125666" y="101625"/>
                  </a:lnTo>
                  <a:lnTo>
                    <a:pt x="125666" y="91579"/>
                  </a:lnTo>
                  <a:close/>
                </a:path>
                <a:path w="153670" h="156844">
                  <a:moveTo>
                    <a:pt x="125666" y="71450"/>
                  </a:moveTo>
                  <a:lnTo>
                    <a:pt x="115620" y="71450"/>
                  </a:lnTo>
                  <a:lnTo>
                    <a:pt x="115620" y="81508"/>
                  </a:lnTo>
                  <a:lnTo>
                    <a:pt x="125666" y="81508"/>
                  </a:lnTo>
                  <a:lnTo>
                    <a:pt x="125666" y="71450"/>
                  </a:lnTo>
                  <a:close/>
                </a:path>
                <a:path w="153670" h="156844">
                  <a:moveTo>
                    <a:pt x="133286" y="101638"/>
                  </a:moveTo>
                  <a:lnTo>
                    <a:pt x="125679" y="101638"/>
                  </a:lnTo>
                  <a:lnTo>
                    <a:pt x="125679" y="109258"/>
                  </a:lnTo>
                  <a:lnTo>
                    <a:pt x="133286" y="101638"/>
                  </a:lnTo>
                  <a:close/>
                </a:path>
                <a:path w="153670" h="156844">
                  <a:moveTo>
                    <a:pt x="135724" y="81508"/>
                  </a:moveTo>
                  <a:lnTo>
                    <a:pt x="125679" y="81508"/>
                  </a:lnTo>
                  <a:lnTo>
                    <a:pt x="125679" y="91567"/>
                  </a:lnTo>
                  <a:lnTo>
                    <a:pt x="135724" y="91567"/>
                  </a:lnTo>
                  <a:lnTo>
                    <a:pt x="135724" y="81508"/>
                  </a:lnTo>
                  <a:close/>
                </a:path>
                <a:path w="153670" h="156844">
                  <a:moveTo>
                    <a:pt x="139700" y="61391"/>
                  </a:moveTo>
                  <a:lnTo>
                    <a:pt x="135737" y="57416"/>
                  </a:lnTo>
                  <a:lnTo>
                    <a:pt x="135737" y="61391"/>
                  </a:lnTo>
                  <a:lnTo>
                    <a:pt x="139700" y="61391"/>
                  </a:lnTo>
                  <a:close/>
                </a:path>
                <a:path w="153670" h="156844">
                  <a:moveTo>
                    <a:pt x="143357" y="91579"/>
                  </a:moveTo>
                  <a:lnTo>
                    <a:pt x="135737" y="91579"/>
                  </a:lnTo>
                  <a:lnTo>
                    <a:pt x="135737" y="99187"/>
                  </a:lnTo>
                  <a:lnTo>
                    <a:pt x="143357" y="91579"/>
                  </a:lnTo>
                  <a:close/>
                </a:path>
                <a:path w="153670" h="156844">
                  <a:moveTo>
                    <a:pt x="145770" y="71450"/>
                  </a:moveTo>
                  <a:lnTo>
                    <a:pt x="135737" y="71450"/>
                  </a:lnTo>
                  <a:lnTo>
                    <a:pt x="135737" y="61417"/>
                  </a:lnTo>
                  <a:lnTo>
                    <a:pt x="125679" y="61417"/>
                  </a:lnTo>
                  <a:lnTo>
                    <a:pt x="125679" y="71462"/>
                  </a:lnTo>
                  <a:lnTo>
                    <a:pt x="135724" y="71462"/>
                  </a:lnTo>
                  <a:lnTo>
                    <a:pt x="135724" y="81508"/>
                  </a:lnTo>
                  <a:lnTo>
                    <a:pt x="145770" y="81508"/>
                  </a:lnTo>
                  <a:lnTo>
                    <a:pt x="145770" y="71450"/>
                  </a:lnTo>
                  <a:close/>
                </a:path>
                <a:path w="153670" h="156844">
                  <a:moveTo>
                    <a:pt x="149771" y="71450"/>
                  </a:moveTo>
                  <a:lnTo>
                    <a:pt x="145796" y="67475"/>
                  </a:lnTo>
                  <a:lnTo>
                    <a:pt x="145796" y="71450"/>
                  </a:lnTo>
                  <a:lnTo>
                    <a:pt x="149771" y="71450"/>
                  </a:lnTo>
                  <a:close/>
                </a:path>
                <a:path w="153670" h="156844">
                  <a:moveTo>
                    <a:pt x="153390" y="81546"/>
                  </a:moveTo>
                  <a:lnTo>
                    <a:pt x="145808" y="81546"/>
                  </a:lnTo>
                  <a:lnTo>
                    <a:pt x="145808" y="89128"/>
                  </a:lnTo>
                  <a:lnTo>
                    <a:pt x="153390" y="815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16">
              <a:extLst>
                <a:ext uri="{FF2B5EF4-FFF2-40B4-BE49-F238E27FC236}">
                  <a16:creationId xmlns:a16="http://schemas.microsoft.com/office/drawing/2014/main" id="{E6DFF718-B521-97F7-D182-9F0A4F4BAEEF}"/>
                </a:ext>
              </a:extLst>
            </p:cNvPr>
            <p:cNvSpPr/>
            <p:nvPr/>
          </p:nvSpPr>
          <p:spPr>
            <a:xfrm>
              <a:off x="3143631" y="2144172"/>
              <a:ext cx="85090" cy="84455"/>
            </a:xfrm>
            <a:custGeom>
              <a:avLst/>
              <a:gdLst/>
              <a:ahLst/>
              <a:cxnLst/>
              <a:rect l="l" t="t" r="r" b="b"/>
              <a:pathLst>
                <a:path w="85089" h="84455">
                  <a:moveTo>
                    <a:pt x="10058" y="34175"/>
                  </a:moveTo>
                  <a:lnTo>
                    <a:pt x="0" y="34175"/>
                  </a:lnTo>
                  <a:lnTo>
                    <a:pt x="0" y="44221"/>
                  </a:lnTo>
                  <a:lnTo>
                    <a:pt x="10058" y="44221"/>
                  </a:lnTo>
                  <a:lnTo>
                    <a:pt x="10058" y="34175"/>
                  </a:lnTo>
                  <a:close/>
                </a:path>
                <a:path w="85089" h="84455">
                  <a:moveTo>
                    <a:pt x="30162" y="54279"/>
                  </a:moveTo>
                  <a:lnTo>
                    <a:pt x="20116" y="54279"/>
                  </a:lnTo>
                  <a:lnTo>
                    <a:pt x="20116" y="64338"/>
                  </a:lnTo>
                  <a:lnTo>
                    <a:pt x="30162" y="64338"/>
                  </a:lnTo>
                  <a:lnTo>
                    <a:pt x="30162" y="54279"/>
                  </a:lnTo>
                  <a:close/>
                </a:path>
                <a:path w="85089" h="84455">
                  <a:moveTo>
                    <a:pt x="30200" y="14033"/>
                  </a:moveTo>
                  <a:lnTo>
                    <a:pt x="20154" y="14033"/>
                  </a:lnTo>
                  <a:lnTo>
                    <a:pt x="20154" y="24079"/>
                  </a:lnTo>
                  <a:lnTo>
                    <a:pt x="30200" y="24079"/>
                  </a:lnTo>
                  <a:lnTo>
                    <a:pt x="30200" y="14033"/>
                  </a:lnTo>
                  <a:close/>
                </a:path>
                <a:path w="85089" h="84455">
                  <a:moveTo>
                    <a:pt x="40246" y="24079"/>
                  </a:moveTo>
                  <a:lnTo>
                    <a:pt x="30200" y="24079"/>
                  </a:lnTo>
                  <a:lnTo>
                    <a:pt x="30200" y="34137"/>
                  </a:lnTo>
                  <a:lnTo>
                    <a:pt x="40246" y="34137"/>
                  </a:lnTo>
                  <a:lnTo>
                    <a:pt x="40246" y="24079"/>
                  </a:lnTo>
                  <a:close/>
                </a:path>
                <a:path w="85089" h="84455">
                  <a:moveTo>
                    <a:pt x="44234" y="3975"/>
                  </a:moveTo>
                  <a:lnTo>
                    <a:pt x="40259" y="0"/>
                  </a:lnTo>
                  <a:lnTo>
                    <a:pt x="40259" y="3975"/>
                  </a:lnTo>
                  <a:lnTo>
                    <a:pt x="44234" y="3975"/>
                  </a:lnTo>
                  <a:close/>
                </a:path>
                <a:path w="85089" h="84455">
                  <a:moveTo>
                    <a:pt x="50292" y="74409"/>
                  </a:moveTo>
                  <a:lnTo>
                    <a:pt x="40233" y="74409"/>
                  </a:lnTo>
                  <a:lnTo>
                    <a:pt x="40233" y="84455"/>
                  </a:lnTo>
                  <a:lnTo>
                    <a:pt x="50292" y="84455"/>
                  </a:lnTo>
                  <a:lnTo>
                    <a:pt x="50292" y="74409"/>
                  </a:lnTo>
                  <a:close/>
                </a:path>
                <a:path w="85089" h="84455">
                  <a:moveTo>
                    <a:pt x="50304" y="34137"/>
                  </a:moveTo>
                  <a:lnTo>
                    <a:pt x="40259" y="34137"/>
                  </a:lnTo>
                  <a:lnTo>
                    <a:pt x="40259" y="44196"/>
                  </a:lnTo>
                  <a:lnTo>
                    <a:pt x="50304" y="44196"/>
                  </a:lnTo>
                  <a:lnTo>
                    <a:pt x="50304" y="34137"/>
                  </a:lnTo>
                  <a:close/>
                </a:path>
                <a:path w="85089" h="84455">
                  <a:moveTo>
                    <a:pt x="64338" y="24079"/>
                  </a:moveTo>
                  <a:lnTo>
                    <a:pt x="60375" y="20104"/>
                  </a:lnTo>
                  <a:lnTo>
                    <a:pt x="60375" y="24079"/>
                  </a:lnTo>
                  <a:lnTo>
                    <a:pt x="64338" y="24079"/>
                  </a:lnTo>
                  <a:close/>
                </a:path>
                <a:path w="85089" h="84455">
                  <a:moveTo>
                    <a:pt x="70421" y="54254"/>
                  </a:moveTo>
                  <a:lnTo>
                    <a:pt x="60375" y="54254"/>
                  </a:lnTo>
                  <a:lnTo>
                    <a:pt x="60375" y="64312"/>
                  </a:lnTo>
                  <a:lnTo>
                    <a:pt x="70421" y="64312"/>
                  </a:lnTo>
                  <a:lnTo>
                    <a:pt x="70421" y="54254"/>
                  </a:lnTo>
                  <a:close/>
                </a:path>
                <a:path w="85089" h="84455">
                  <a:moveTo>
                    <a:pt x="84467" y="44196"/>
                  </a:moveTo>
                  <a:lnTo>
                    <a:pt x="80492" y="40220"/>
                  </a:lnTo>
                  <a:lnTo>
                    <a:pt x="80492" y="44196"/>
                  </a:lnTo>
                  <a:lnTo>
                    <a:pt x="84467" y="441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17">
              <a:extLst>
                <a:ext uri="{FF2B5EF4-FFF2-40B4-BE49-F238E27FC236}">
                  <a16:creationId xmlns:a16="http://schemas.microsoft.com/office/drawing/2014/main" id="{4F6C01E5-80CB-4697-5E57-523BB442C475}"/>
                </a:ext>
              </a:extLst>
            </p:cNvPr>
            <p:cNvSpPr/>
            <p:nvPr/>
          </p:nvSpPr>
          <p:spPr>
            <a:xfrm>
              <a:off x="2628671" y="1745544"/>
              <a:ext cx="1202055" cy="1018540"/>
            </a:xfrm>
            <a:custGeom>
              <a:avLst/>
              <a:gdLst/>
              <a:ahLst/>
              <a:cxnLst/>
              <a:rect l="l" t="t" r="r" b="b"/>
              <a:pathLst>
                <a:path w="1202054" h="1018539">
                  <a:moveTo>
                    <a:pt x="156603" y="939673"/>
                  </a:moveTo>
                  <a:lnTo>
                    <a:pt x="78295" y="861377"/>
                  </a:lnTo>
                  <a:lnTo>
                    <a:pt x="0" y="939673"/>
                  </a:lnTo>
                  <a:lnTo>
                    <a:pt x="78295" y="1017981"/>
                  </a:lnTo>
                  <a:lnTo>
                    <a:pt x="156603" y="939673"/>
                  </a:lnTo>
                  <a:close/>
                </a:path>
                <a:path w="1202054" h="1018539">
                  <a:moveTo>
                    <a:pt x="391528" y="704761"/>
                  </a:moveTo>
                  <a:lnTo>
                    <a:pt x="313207" y="626452"/>
                  </a:lnTo>
                  <a:lnTo>
                    <a:pt x="234911" y="704761"/>
                  </a:lnTo>
                  <a:lnTo>
                    <a:pt x="313207" y="783056"/>
                  </a:lnTo>
                  <a:lnTo>
                    <a:pt x="391528" y="704761"/>
                  </a:lnTo>
                  <a:close/>
                </a:path>
                <a:path w="1202054" h="1018539">
                  <a:moveTo>
                    <a:pt x="548132" y="548144"/>
                  </a:moveTo>
                  <a:lnTo>
                    <a:pt x="469823" y="469836"/>
                  </a:lnTo>
                  <a:lnTo>
                    <a:pt x="391528" y="548144"/>
                  </a:lnTo>
                  <a:lnTo>
                    <a:pt x="469823" y="626452"/>
                  </a:lnTo>
                  <a:lnTo>
                    <a:pt x="548132" y="548144"/>
                  </a:lnTo>
                  <a:close/>
                </a:path>
                <a:path w="1202054" h="1018539">
                  <a:moveTo>
                    <a:pt x="810475" y="78320"/>
                  </a:moveTo>
                  <a:lnTo>
                    <a:pt x="732167" y="0"/>
                  </a:lnTo>
                  <a:lnTo>
                    <a:pt x="653872" y="78320"/>
                  </a:lnTo>
                  <a:lnTo>
                    <a:pt x="732167" y="156616"/>
                  </a:lnTo>
                  <a:lnTo>
                    <a:pt x="810475" y="78320"/>
                  </a:lnTo>
                  <a:close/>
                </a:path>
                <a:path w="1202054" h="1018539">
                  <a:moveTo>
                    <a:pt x="888784" y="783056"/>
                  </a:moveTo>
                  <a:lnTo>
                    <a:pt x="810475" y="704761"/>
                  </a:lnTo>
                  <a:lnTo>
                    <a:pt x="732167" y="783056"/>
                  </a:lnTo>
                  <a:lnTo>
                    <a:pt x="653859" y="861364"/>
                  </a:lnTo>
                  <a:lnTo>
                    <a:pt x="732167" y="939673"/>
                  </a:lnTo>
                  <a:lnTo>
                    <a:pt x="810463" y="861377"/>
                  </a:lnTo>
                  <a:lnTo>
                    <a:pt x="888784" y="783056"/>
                  </a:lnTo>
                  <a:close/>
                </a:path>
                <a:path w="1202054" h="1018539">
                  <a:moveTo>
                    <a:pt x="1123696" y="391528"/>
                  </a:moveTo>
                  <a:lnTo>
                    <a:pt x="1045400" y="313232"/>
                  </a:lnTo>
                  <a:lnTo>
                    <a:pt x="993190" y="365442"/>
                  </a:lnTo>
                  <a:lnTo>
                    <a:pt x="1045387" y="313220"/>
                  </a:lnTo>
                  <a:lnTo>
                    <a:pt x="967092" y="234924"/>
                  </a:lnTo>
                  <a:lnTo>
                    <a:pt x="888784" y="313220"/>
                  </a:lnTo>
                  <a:lnTo>
                    <a:pt x="967092" y="391541"/>
                  </a:lnTo>
                  <a:lnTo>
                    <a:pt x="1045400" y="469836"/>
                  </a:lnTo>
                  <a:lnTo>
                    <a:pt x="1123696" y="391528"/>
                  </a:lnTo>
                  <a:close/>
                </a:path>
                <a:path w="1202054" h="1018539">
                  <a:moveTo>
                    <a:pt x="1202004" y="469836"/>
                  </a:moveTo>
                  <a:lnTo>
                    <a:pt x="1123696" y="391541"/>
                  </a:lnTo>
                  <a:lnTo>
                    <a:pt x="1045400" y="469836"/>
                  </a:lnTo>
                  <a:lnTo>
                    <a:pt x="1123696" y="548144"/>
                  </a:lnTo>
                  <a:lnTo>
                    <a:pt x="1202004" y="469836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18">
              <a:extLst>
                <a:ext uri="{FF2B5EF4-FFF2-40B4-BE49-F238E27FC236}">
                  <a16:creationId xmlns:a16="http://schemas.microsoft.com/office/drawing/2014/main" id="{A8B8F82B-A704-95B0-4654-8E65BD9109BE}"/>
                </a:ext>
              </a:extLst>
            </p:cNvPr>
            <p:cNvSpPr/>
            <p:nvPr/>
          </p:nvSpPr>
          <p:spPr>
            <a:xfrm>
              <a:off x="3282530" y="2539535"/>
              <a:ext cx="149860" cy="135255"/>
            </a:xfrm>
            <a:custGeom>
              <a:avLst/>
              <a:gdLst/>
              <a:ahLst/>
              <a:cxnLst/>
              <a:rect l="l" t="t" r="r" b="b"/>
              <a:pathLst>
                <a:path w="149860" h="135255">
                  <a:moveTo>
                    <a:pt x="1905" y="69278"/>
                  </a:moveTo>
                  <a:lnTo>
                    <a:pt x="1854" y="66357"/>
                  </a:lnTo>
                  <a:lnTo>
                    <a:pt x="1866" y="65506"/>
                  </a:lnTo>
                  <a:lnTo>
                    <a:pt x="0" y="67373"/>
                  </a:lnTo>
                  <a:lnTo>
                    <a:pt x="1816" y="69189"/>
                  </a:lnTo>
                  <a:close/>
                </a:path>
                <a:path w="149860" h="135255">
                  <a:moveTo>
                    <a:pt x="18326" y="52857"/>
                  </a:moveTo>
                  <a:lnTo>
                    <a:pt x="18237" y="49149"/>
                  </a:lnTo>
                  <a:lnTo>
                    <a:pt x="14630" y="52743"/>
                  </a:lnTo>
                  <a:lnTo>
                    <a:pt x="18326" y="52857"/>
                  </a:lnTo>
                  <a:close/>
                </a:path>
                <a:path w="149860" h="135255">
                  <a:moveTo>
                    <a:pt x="18351" y="81902"/>
                  </a:moveTo>
                  <a:lnTo>
                    <a:pt x="14592" y="81965"/>
                  </a:lnTo>
                  <a:lnTo>
                    <a:pt x="18199" y="85572"/>
                  </a:lnTo>
                  <a:lnTo>
                    <a:pt x="18351" y="81902"/>
                  </a:lnTo>
                  <a:close/>
                </a:path>
                <a:path w="149860" h="135255">
                  <a:moveTo>
                    <a:pt x="18351" y="65519"/>
                  </a:moveTo>
                  <a:lnTo>
                    <a:pt x="14744" y="65519"/>
                  </a:lnTo>
                  <a:lnTo>
                    <a:pt x="14655" y="69126"/>
                  </a:lnTo>
                  <a:lnTo>
                    <a:pt x="18338" y="69240"/>
                  </a:lnTo>
                  <a:lnTo>
                    <a:pt x="18351" y="65633"/>
                  </a:lnTo>
                  <a:close/>
                </a:path>
                <a:path w="149860" h="135255">
                  <a:moveTo>
                    <a:pt x="34734" y="98285"/>
                  </a:moveTo>
                  <a:lnTo>
                    <a:pt x="31026" y="98399"/>
                  </a:lnTo>
                  <a:lnTo>
                    <a:pt x="34620" y="101993"/>
                  </a:lnTo>
                  <a:lnTo>
                    <a:pt x="34734" y="98285"/>
                  </a:lnTo>
                  <a:close/>
                </a:path>
                <a:path w="149860" h="135255">
                  <a:moveTo>
                    <a:pt x="34734" y="81902"/>
                  </a:moveTo>
                  <a:lnTo>
                    <a:pt x="31127" y="81902"/>
                  </a:lnTo>
                  <a:lnTo>
                    <a:pt x="31127" y="85496"/>
                  </a:lnTo>
                  <a:lnTo>
                    <a:pt x="34734" y="85496"/>
                  </a:lnTo>
                  <a:lnTo>
                    <a:pt x="34734" y="81902"/>
                  </a:lnTo>
                  <a:close/>
                </a:path>
                <a:path w="149860" h="135255">
                  <a:moveTo>
                    <a:pt x="34734" y="65519"/>
                  </a:moveTo>
                  <a:lnTo>
                    <a:pt x="31127" y="65519"/>
                  </a:lnTo>
                  <a:lnTo>
                    <a:pt x="31127" y="69126"/>
                  </a:lnTo>
                  <a:lnTo>
                    <a:pt x="34734" y="69240"/>
                  </a:lnTo>
                  <a:lnTo>
                    <a:pt x="34734" y="65633"/>
                  </a:lnTo>
                  <a:close/>
                </a:path>
                <a:path w="149860" h="135255">
                  <a:moveTo>
                    <a:pt x="34734" y="49250"/>
                  </a:moveTo>
                  <a:lnTo>
                    <a:pt x="31127" y="49250"/>
                  </a:lnTo>
                  <a:lnTo>
                    <a:pt x="31127" y="52857"/>
                  </a:lnTo>
                  <a:lnTo>
                    <a:pt x="34734" y="52857"/>
                  </a:lnTo>
                  <a:lnTo>
                    <a:pt x="34734" y="49250"/>
                  </a:lnTo>
                  <a:close/>
                </a:path>
                <a:path w="149860" h="135255">
                  <a:moveTo>
                    <a:pt x="34734" y="36474"/>
                  </a:moveTo>
                  <a:lnTo>
                    <a:pt x="34620" y="32766"/>
                  </a:lnTo>
                  <a:lnTo>
                    <a:pt x="31013" y="36360"/>
                  </a:lnTo>
                  <a:lnTo>
                    <a:pt x="34734" y="36474"/>
                  </a:lnTo>
                  <a:close/>
                </a:path>
                <a:path w="149860" h="135255">
                  <a:moveTo>
                    <a:pt x="51104" y="114655"/>
                  </a:moveTo>
                  <a:lnTo>
                    <a:pt x="47396" y="114769"/>
                  </a:lnTo>
                  <a:lnTo>
                    <a:pt x="51003" y="118376"/>
                  </a:lnTo>
                  <a:lnTo>
                    <a:pt x="51104" y="114655"/>
                  </a:lnTo>
                  <a:close/>
                </a:path>
                <a:path w="149860" h="135255">
                  <a:moveTo>
                    <a:pt x="51104" y="98285"/>
                  </a:moveTo>
                  <a:lnTo>
                    <a:pt x="47510" y="98285"/>
                  </a:lnTo>
                  <a:lnTo>
                    <a:pt x="47510" y="101892"/>
                  </a:lnTo>
                  <a:lnTo>
                    <a:pt x="51104" y="101892"/>
                  </a:lnTo>
                  <a:lnTo>
                    <a:pt x="51104" y="98285"/>
                  </a:lnTo>
                  <a:close/>
                </a:path>
                <a:path w="149860" h="135255">
                  <a:moveTo>
                    <a:pt x="51104" y="81902"/>
                  </a:moveTo>
                  <a:lnTo>
                    <a:pt x="47510" y="81902"/>
                  </a:lnTo>
                  <a:lnTo>
                    <a:pt x="47510" y="85496"/>
                  </a:lnTo>
                  <a:lnTo>
                    <a:pt x="51104" y="85496"/>
                  </a:lnTo>
                  <a:lnTo>
                    <a:pt x="51104" y="81902"/>
                  </a:lnTo>
                  <a:close/>
                </a:path>
                <a:path w="149860" h="135255">
                  <a:moveTo>
                    <a:pt x="51104" y="65519"/>
                  </a:moveTo>
                  <a:lnTo>
                    <a:pt x="47510" y="65519"/>
                  </a:lnTo>
                  <a:lnTo>
                    <a:pt x="47510" y="69126"/>
                  </a:lnTo>
                  <a:lnTo>
                    <a:pt x="51104" y="69240"/>
                  </a:lnTo>
                  <a:lnTo>
                    <a:pt x="51104" y="65633"/>
                  </a:lnTo>
                  <a:close/>
                </a:path>
                <a:path w="149860" h="135255">
                  <a:moveTo>
                    <a:pt x="51104" y="49250"/>
                  </a:moveTo>
                  <a:lnTo>
                    <a:pt x="47510" y="49250"/>
                  </a:lnTo>
                  <a:lnTo>
                    <a:pt x="47510" y="52857"/>
                  </a:lnTo>
                  <a:lnTo>
                    <a:pt x="51104" y="52857"/>
                  </a:lnTo>
                  <a:lnTo>
                    <a:pt x="51104" y="49250"/>
                  </a:lnTo>
                  <a:close/>
                </a:path>
                <a:path w="149860" h="135255">
                  <a:moveTo>
                    <a:pt x="51104" y="32867"/>
                  </a:moveTo>
                  <a:lnTo>
                    <a:pt x="47510" y="32867"/>
                  </a:lnTo>
                  <a:lnTo>
                    <a:pt x="47510" y="36474"/>
                  </a:lnTo>
                  <a:lnTo>
                    <a:pt x="51104" y="36474"/>
                  </a:lnTo>
                  <a:lnTo>
                    <a:pt x="51104" y="32867"/>
                  </a:lnTo>
                  <a:close/>
                </a:path>
                <a:path w="149860" h="135255">
                  <a:moveTo>
                    <a:pt x="51104" y="20091"/>
                  </a:moveTo>
                  <a:lnTo>
                    <a:pt x="51003" y="16383"/>
                  </a:lnTo>
                  <a:lnTo>
                    <a:pt x="47396" y="19977"/>
                  </a:lnTo>
                  <a:lnTo>
                    <a:pt x="51104" y="20091"/>
                  </a:lnTo>
                  <a:close/>
                </a:path>
                <a:path w="149860" h="135255">
                  <a:moveTo>
                    <a:pt x="67500" y="131051"/>
                  </a:moveTo>
                  <a:lnTo>
                    <a:pt x="63779" y="131152"/>
                  </a:lnTo>
                  <a:lnTo>
                    <a:pt x="67386" y="134759"/>
                  </a:lnTo>
                  <a:lnTo>
                    <a:pt x="67500" y="131051"/>
                  </a:lnTo>
                  <a:close/>
                </a:path>
                <a:path w="149860" h="135255">
                  <a:moveTo>
                    <a:pt x="67500" y="114655"/>
                  </a:moveTo>
                  <a:lnTo>
                    <a:pt x="63893" y="114655"/>
                  </a:lnTo>
                  <a:lnTo>
                    <a:pt x="63893" y="118262"/>
                  </a:lnTo>
                  <a:lnTo>
                    <a:pt x="67500" y="118262"/>
                  </a:lnTo>
                  <a:lnTo>
                    <a:pt x="67500" y="114655"/>
                  </a:lnTo>
                  <a:close/>
                </a:path>
                <a:path w="149860" h="135255">
                  <a:moveTo>
                    <a:pt x="67500" y="98285"/>
                  </a:moveTo>
                  <a:lnTo>
                    <a:pt x="63893" y="98285"/>
                  </a:lnTo>
                  <a:lnTo>
                    <a:pt x="63893" y="101892"/>
                  </a:lnTo>
                  <a:lnTo>
                    <a:pt x="67500" y="101892"/>
                  </a:lnTo>
                  <a:lnTo>
                    <a:pt x="67500" y="98285"/>
                  </a:lnTo>
                  <a:close/>
                </a:path>
                <a:path w="149860" h="135255">
                  <a:moveTo>
                    <a:pt x="67500" y="81902"/>
                  </a:moveTo>
                  <a:lnTo>
                    <a:pt x="63893" y="81902"/>
                  </a:lnTo>
                  <a:lnTo>
                    <a:pt x="63893" y="85496"/>
                  </a:lnTo>
                  <a:lnTo>
                    <a:pt x="67500" y="85496"/>
                  </a:lnTo>
                  <a:lnTo>
                    <a:pt x="67500" y="81902"/>
                  </a:lnTo>
                  <a:close/>
                </a:path>
                <a:path w="149860" h="135255">
                  <a:moveTo>
                    <a:pt x="67500" y="65519"/>
                  </a:moveTo>
                  <a:lnTo>
                    <a:pt x="63893" y="65519"/>
                  </a:lnTo>
                  <a:lnTo>
                    <a:pt x="63893" y="69126"/>
                  </a:lnTo>
                  <a:lnTo>
                    <a:pt x="67500" y="69240"/>
                  </a:lnTo>
                  <a:lnTo>
                    <a:pt x="67500" y="65633"/>
                  </a:lnTo>
                  <a:close/>
                </a:path>
                <a:path w="149860" h="135255">
                  <a:moveTo>
                    <a:pt x="67500" y="49250"/>
                  </a:moveTo>
                  <a:lnTo>
                    <a:pt x="63893" y="49250"/>
                  </a:lnTo>
                  <a:lnTo>
                    <a:pt x="63893" y="52857"/>
                  </a:lnTo>
                  <a:lnTo>
                    <a:pt x="67500" y="52857"/>
                  </a:lnTo>
                  <a:lnTo>
                    <a:pt x="67500" y="49250"/>
                  </a:lnTo>
                  <a:close/>
                </a:path>
                <a:path w="149860" h="135255">
                  <a:moveTo>
                    <a:pt x="67500" y="32867"/>
                  </a:moveTo>
                  <a:lnTo>
                    <a:pt x="63893" y="32867"/>
                  </a:lnTo>
                  <a:lnTo>
                    <a:pt x="63893" y="36474"/>
                  </a:lnTo>
                  <a:lnTo>
                    <a:pt x="67500" y="36474"/>
                  </a:lnTo>
                  <a:lnTo>
                    <a:pt x="67500" y="32867"/>
                  </a:lnTo>
                  <a:close/>
                </a:path>
                <a:path w="149860" h="135255">
                  <a:moveTo>
                    <a:pt x="67500" y="16484"/>
                  </a:moveTo>
                  <a:lnTo>
                    <a:pt x="63893" y="16484"/>
                  </a:lnTo>
                  <a:lnTo>
                    <a:pt x="63893" y="20091"/>
                  </a:lnTo>
                  <a:lnTo>
                    <a:pt x="67500" y="20091"/>
                  </a:lnTo>
                  <a:lnTo>
                    <a:pt x="67500" y="16484"/>
                  </a:lnTo>
                  <a:close/>
                </a:path>
                <a:path w="149860" h="135255">
                  <a:moveTo>
                    <a:pt x="67500" y="3708"/>
                  </a:moveTo>
                  <a:lnTo>
                    <a:pt x="67386" y="0"/>
                  </a:lnTo>
                  <a:lnTo>
                    <a:pt x="63779" y="3606"/>
                  </a:lnTo>
                  <a:lnTo>
                    <a:pt x="67500" y="3708"/>
                  </a:lnTo>
                  <a:close/>
                </a:path>
                <a:path w="149860" h="135255">
                  <a:moveTo>
                    <a:pt x="83870" y="131051"/>
                  </a:moveTo>
                  <a:lnTo>
                    <a:pt x="80276" y="131051"/>
                  </a:lnTo>
                  <a:lnTo>
                    <a:pt x="80276" y="134645"/>
                  </a:lnTo>
                  <a:lnTo>
                    <a:pt x="83870" y="134645"/>
                  </a:lnTo>
                  <a:lnTo>
                    <a:pt x="83870" y="131051"/>
                  </a:lnTo>
                  <a:close/>
                </a:path>
                <a:path w="149860" h="135255">
                  <a:moveTo>
                    <a:pt x="83870" y="114655"/>
                  </a:moveTo>
                  <a:lnTo>
                    <a:pt x="80276" y="114655"/>
                  </a:lnTo>
                  <a:lnTo>
                    <a:pt x="80276" y="118262"/>
                  </a:lnTo>
                  <a:lnTo>
                    <a:pt x="83870" y="118262"/>
                  </a:lnTo>
                  <a:lnTo>
                    <a:pt x="83870" y="114655"/>
                  </a:lnTo>
                  <a:close/>
                </a:path>
                <a:path w="149860" h="135255">
                  <a:moveTo>
                    <a:pt x="83870" y="98285"/>
                  </a:moveTo>
                  <a:lnTo>
                    <a:pt x="80276" y="98285"/>
                  </a:lnTo>
                  <a:lnTo>
                    <a:pt x="80276" y="101892"/>
                  </a:lnTo>
                  <a:lnTo>
                    <a:pt x="83870" y="101892"/>
                  </a:lnTo>
                  <a:lnTo>
                    <a:pt x="83870" y="98285"/>
                  </a:lnTo>
                  <a:close/>
                </a:path>
                <a:path w="149860" h="135255">
                  <a:moveTo>
                    <a:pt x="83870" y="81902"/>
                  </a:moveTo>
                  <a:lnTo>
                    <a:pt x="80276" y="81902"/>
                  </a:lnTo>
                  <a:lnTo>
                    <a:pt x="80276" y="85496"/>
                  </a:lnTo>
                  <a:lnTo>
                    <a:pt x="83870" y="85496"/>
                  </a:lnTo>
                  <a:lnTo>
                    <a:pt x="83870" y="81902"/>
                  </a:lnTo>
                  <a:close/>
                </a:path>
                <a:path w="149860" h="135255">
                  <a:moveTo>
                    <a:pt x="83870" y="65519"/>
                  </a:moveTo>
                  <a:lnTo>
                    <a:pt x="80276" y="65519"/>
                  </a:lnTo>
                  <a:lnTo>
                    <a:pt x="80276" y="69126"/>
                  </a:lnTo>
                  <a:lnTo>
                    <a:pt x="83870" y="69240"/>
                  </a:lnTo>
                  <a:lnTo>
                    <a:pt x="83870" y="65633"/>
                  </a:lnTo>
                  <a:close/>
                </a:path>
                <a:path w="149860" h="135255">
                  <a:moveTo>
                    <a:pt x="83870" y="49250"/>
                  </a:moveTo>
                  <a:lnTo>
                    <a:pt x="80276" y="49250"/>
                  </a:lnTo>
                  <a:lnTo>
                    <a:pt x="80276" y="52857"/>
                  </a:lnTo>
                  <a:lnTo>
                    <a:pt x="83870" y="52857"/>
                  </a:lnTo>
                  <a:lnTo>
                    <a:pt x="83870" y="49250"/>
                  </a:lnTo>
                  <a:close/>
                </a:path>
                <a:path w="149860" h="135255">
                  <a:moveTo>
                    <a:pt x="83870" y="32867"/>
                  </a:moveTo>
                  <a:lnTo>
                    <a:pt x="80276" y="32867"/>
                  </a:lnTo>
                  <a:lnTo>
                    <a:pt x="80276" y="36474"/>
                  </a:lnTo>
                  <a:lnTo>
                    <a:pt x="83870" y="36474"/>
                  </a:lnTo>
                  <a:lnTo>
                    <a:pt x="83870" y="32867"/>
                  </a:lnTo>
                  <a:close/>
                </a:path>
                <a:path w="149860" h="135255">
                  <a:moveTo>
                    <a:pt x="83870" y="16484"/>
                  </a:moveTo>
                  <a:lnTo>
                    <a:pt x="80276" y="16484"/>
                  </a:lnTo>
                  <a:lnTo>
                    <a:pt x="80276" y="20091"/>
                  </a:lnTo>
                  <a:lnTo>
                    <a:pt x="83870" y="20091"/>
                  </a:lnTo>
                  <a:lnTo>
                    <a:pt x="83870" y="16484"/>
                  </a:lnTo>
                  <a:close/>
                </a:path>
                <a:path w="149860" h="135255">
                  <a:moveTo>
                    <a:pt x="83870" y="114"/>
                  </a:moveTo>
                  <a:lnTo>
                    <a:pt x="80276" y="114"/>
                  </a:lnTo>
                  <a:lnTo>
                    <a:pt x="80276" y="3708"/>
                  </a:lnTo>
                  <a:lnTo>
                    <a:pt x="83870" y="3708"/>
                  </a:lnTo>
                  <a:lnTo>
                    <a:pt x="83870" y="114"/>
                  </a:lnTo>
                  <a:close/>
                </a:path>
                <a:path w="149860" h="135255">
                  <a:moveTo>
                    <a:pt x="100266" y="114655"/>
                  </a:moveTo>
                  <a:lnTo>
                    <a:pt x="96659" y="114655"/>
                  </a:lnTo>
                  <a:lnTo>
                    <a:pt x="96659" y="118262"/>
                  </a:lnTo>
                  <a:lnTo>
                    <a:pt x="100266" y="118262"/>
                  </a:lnTo>
                  <a:lnTo>
                    <a:pt x="100266" y="114655"/>
                  </a:lnTo>
                  <a:close/>
                </a:path>
                <a:path w="149860" h="135255">
                  <a:moveTo>
                    <a:pt x="100266" y="98285"/>
                  </a:moveTo>
                  <a:lnTo>
                    <a:pt x="96659" y="98285"/>
                  </a:lnTo>
                  <a:lnTo>
                    <a:pt x="96659" y="101892"/>
                  </a:lnTo>
                  <a:lnTo>
                    <a:pt x="100266" y="101892"/>
                  </a:lnTo>
                  <a:lnTo>
                    <a:pt x="100266" y="98285"/>
                  </a:lnTo>
                  <a:close/>
                </a:path>
                <a:path w="149860" h="135255">
                  <a:moveTo>
                    <a:pt x="100266" y="81902"/>
                  </a:moveTo>
                  <a:lnTo>
                    <a:pt x="96659" y="81902"/>
                  </a:lnTo>
                  <a:lnTo>
                    <a:pt x="96659" y="85496"/>
                  </a:lnTo>
                  <a:lnTo>
                    <a:pt x="100266" y="85496"/>
                  </a:lnTo>
                  <a:lnTo>
                    <a:pt x="100266" y="81902"/>
                  </a:lnTo>
                  <a:close/>
                </a:path>
                <a:path w="149860" h="135255">
                  <a:moveTo>
                    <a:pt x="100266" y="65519"/>
                  </a:moveTo>
                  <a:lnTo>
                    <a:pt x="96659" y="65519"/>
                  </a:lnTo>
                  <a:lnTo>
                    <a:pt x="96659" y="69126"/>
                  </a:lnTo>
                  <a:lnTo>
                    <a:pt x="100266" y="69240"/>
                  </a:lnTo>
                  <a:lnTo>
                    <a:pt x="100266" y="65633"/>
                  </a:lnTo>
                  <a:close/>
                </a:path>
                <a:path w="149860" h="135255">
                  <a:moveTo>
                    <a:pt x="100266" y="49250"/>
                  </a:moveTo>
                  <a:lnTo>
                    <a:pt x="96659" y="49250"/>
                  </a:lnTo>
                  <a:lnTo>
                    <a:pt x="96659" y="52857"/>
                  </a:lnTo>
                  <a:lnTo>
                    <a:pt x="100266" y="52857"/>
                  </a:lnTo>
                  <a:lnTo>
                    <a:pt x="100266" y="49250"/>
                  </a:lnTo>
                  <a:close/>
                </a:path>
                <a:path w="149860" h="135255">
                  <a:moveTo>
                    <a:pt x="100266" y="32867"/>
                  </a:moveTo>
                  <a:lnTo>
                    <a:pt x="96659" y="32867"/>
                  </a:lnTo>
                  <a:lnTo>
                    <a:pt x="96659" y="36474"/>
                  </a:lnTo>
                  <a:lnTo>
                    <a:pt x="100266" y="36474"/>
                  </a:lnTo>
                  <a:lnTo>
                    <a:pt x="100266" y="32867"/>
                  </a:lnTo>
                  <a:close/>
                </a:path>
                <a:path w="149860" h="135255">
                  <a:moveTo>
                    <a:pt x="100266" y="16484"/>
                  </a:moveTo>
                  <a:lnTo>
                    <a:pt x="96659" y="16484"/>
                  </a:lnTo>
                  <a:lnTo>
                    <a:pt x="96659" y="20091"/>
                  </a:lnTo>
                  <a:lnTo>
                    <a:pt x="100266" y="20091"/>
                  </a:lnTo>
                  <a:lnTo>
                    <a:pt x="100266" y="16484"/>
                  </a:lnTo>
                  <a:close/>
                </a:path>
                <a:path w="149860" h="135255">
                  <a:moveTo>
                    <a:pt x="116636" y="98285"/>
                  </a:moveTo>
                  <a:lnTo>
                    <a:pt x="113030" y="98285"/>
                  </a:lnTo>
                  <a:lnTo>
                    <a:pt x="113030" y="101892"/>
                  </a:lnTo>
                  <a:lnTo>
                    <a:pt x="116636" y="101892"/>
                  </a:lnTo>
                  <a:lnTo>
                    <a:pt x="116636" y="98285"/>
                  </a:lnTo>
                  <a:close/>
                </a:path>
                <a:path w="149860" h="135255">
                  <a:moveTo>
                    <a:pt x="116636" y="81902"/>
                  </a:moveTo>
                  <a:lnTo>
                    <a:pt x="113030" y="81902"/>
                  </a:lnTo>
                  <a:lnTo>
                    <a:pt x="113030" y="85496"/>
                  </a:lnTo>
                  <a:lnTo>
                    <a:pt x="116636" y="85496"/>
                  </a:lnTo>
                  <a:lnTo>
                    <a:pt x="116636" y="81902"/>
                  </a:lnTo>
                  <a:close/>
                </a:path>
                <a:path w="149860" h="135255">
                  <a:moveTo>
                    <a:pt x="116636" y="65519"/>
                  </a:moveTo>
                  <a:lnTo>
                    <a:pt x="113030" y="65519"/>
                  </a:lnTo>
                  <a:lnTo>
                    <a:pt x="113030" y="69126"/>
                  </a:lnTo>
                  <a:lnTo>
                    <a:pt x="116636" y="69240"/>
                  </a:lnTo>
                  <a:lnTo>
                    <a:pt x="116636" y="65633"/>
                  </a:lnTo>
                  <a:close/>
                </a:path>
                <a:path w="149860" h="135255">
                  <a:moveTo>
                    <a:pt x="116636" y="49250"/>
                  </a:moveTo>
                  <a:lnTo>
                    <a:pt x="113030" y="49250"/>
                  </a:lnTo>
                  <a:lnTo>
                    <a:pt x="113030" y="52857"/>
                  </a:lnTo>
                  <a:lnTo>
                    <a:pt x="116636" y="52857"/>
                  </a:lnTo>
                  <a:lnTo>
                    <a:pt x="116636" y="49250"/>
                  </a:lnTo>
                  <a:close/>
                </a:path>
                <a:path w="149860" h="135255">
                  <a:moveTo>
                    <a:pt x="116636" y="32867"/>
                  </a:moveTo>
                  <a:lnTo>
                    <a:pt x="113030" y="32867"/>
                  </a:lnTo>
                  <a:lnTo>
                    <a:pt x="113030" y="36474"/>
                  </a:lnTo>
                  <a:lnTo>
                    <a:pt x="116636" y="36474"/>
                  </a:lnTo>
                  <a:lnTo>
                    <a:pt x="116636" y="32867"/>
                  </a:lnTo>
                  <a:close/>
                </a:path>
                <a:path w="149860" h="135255">
                  <a:moveTo>
                    <a:pt x="133019" y="81902"/>
                  </a:moveTo>
                  <a:lnTo>
                    <a:pt x="129425" y="81902"/>
                  </a:lnTo>
                  <a:lnTo>
                    <a:pt x="129425" y="85496"/>
                  </a:lnTo>
                  <a:lnTo>
                    <a:pt x="133019" y="85496"/>
                  </a:lnTo>
                  <a:lnTo>
                    <a:pt x="133019" y="81902"/>
                  </a:lnTo>
                  <a:close/>
                </a:path>
                <a:path w="149860" h="135255">
                  <a:moveTo>
                    <a:pt x="133019" y="65519"/>
                  </a:moveTo>
                  <a:lnTo>
                    <a:pt x="129425" y="65519"/>
                  </a:lnTo>
                  <a:lnTo>
                    <a:pt x="129425" y="69126"/>
                  </a:lnTo>
                  <a:lnTo>
                    <a:pt x="133019" y="69240"/>
                  </a:lnTo>
                  <a:lnTo>
                    <a:pt x="133019" y="65633"/>
                  </a:lnTo>
                  <a:close/>
                </a:path>
                <a:path w="149860" h="135255">
                  <a:moveTo>
                    <a:pt x="133019" y="49250"/>
                  </a:moveTo>
                  <a:lnTo>
                    <a:pt x="129425" y="49250"/>
                  </a:lnTo>
                  <a:lnTo>
                    <a:pt x="129425" y="52857"/>
                  </a:lnTo>
                  <a:lnTo>
                    <a:pt x="133019" y="52857"/>
                  </a:lnTo>
                  <a:lnTo>
                    <a:pt x="133019" y="49250"/>
                  </a:lnTo>
                  <a:close/>
                </a:path>
                <a:path w="149860" h="135255">
                  <a:moveTo>
                    <a:pt x="149402" y="65519"/>
                  </a:moveTo>
                  <a:lnTo>
                    <a:pt x="145796" y="65519"/>
                  </a:lnTo>
                  <a:lnTo>
                    <a:pt x="145796" y="69126"/>
                  </a:lnTo>
                  <a:lnTo>
                    <a:pt x="149402" y="69240"/>
                  </a:lnTo>
                  <a:lnTo>
                    <a:pt x="149402" y="656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19">
              <a:extLst>
                <a:ext uri="{FF2B5EF4-FFF2-40B4-BE49-F238E27FC236}">
                  <a16:creationId xmlns:a16="http://schemas.microsoft.com/office/drawing/2014/main" id="{3364414A-EA6A-290F-52E8-7CEBED01B50F}"/>
                </a:ext>
              </a:extLst>
            </p:cNvPr>
            <p:cNvSpPr/>
            <p:nvPr/>
          </p:nvSpPr>
          <p:spPr>
            <a:xfrm>
              <a:off x="3204222" y="2293689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156616" y="391528"/>
                  </a:moveTo>
                  <a:lnTo>
                    <a:pt x="78308" y="313232"/>
                  </a:lnTo>
                  <a:lnTo>
                    <a:pt x="0" y="391528"/>
                  </a:lnTo>
                  <a:lnTo>
                    <a:pt x="78308" y="469836"/>
                  </a:lnTo>
                  <a:lnTo>
                    <a:pt x="156616" y="391528"/>
                  </a:lnTo>
                  <a:close/>
                </a:path>
                <a:path w="469900" h="469900">
                  <a:moveTo>
                    <a:pt x="469836" y="78308"/>
                  </a:moveTo>
                  <a:lnTo>
                    <a:pt x="391528" y="0"/>
                  </a:lnTo>
                  <a:lnTo>
                    <a:pt x="313232" y="78308"/>
                  </a:lnTo>
                  <a:lnTo>
                    <a:pt x="391528" y="156616"/>
                  </a:lnTo>
                  <a:lnTo>
                    <a:pt x="469836" y="7830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20">
              <a:extLst>
                <a:ext uri="{FF2B5EF4-FFF2-40B4-BE49-F238E27FC236}">
                  <a16:creationId xmlns:a16="http://schemas.microsoft.com/office/drawing/2014/main" id="{E1AFB1BA-0C3B-80A1-B942-103656BFEAAA}"/>
                </a:ext>
              </a:extLst>
            </p:cNvPr>
            <p:cNvSpPr/>
            <p:nvPr/>
          </p:nvSpPr>
          <p:spPr>
            <a:xfrm>
              <a:off x="3523767" y="2304725"/>
              <a:ext cx="150495" cy="134620"/>
            </a:xfrm>
            <a:custGeom>
              <a:avLst/>
              <a:gdLst/>
              <a:ahLst/>
              <a:cxnLst/>
              <a:rect l="l" t="t" r="r" b="b"/>
              <a:pathLst>
                <a:path w="150495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50495" h="134619">
                  <a:moveTo>
                    <a:pt x="20078" y="81788"/>
                  </a:moveTo>
                  <a:lnTo>
                    <a:pt x="16471" y="81788"/>
                  </a:lnTo>
                  <a:lnTo>
                    <a:pt x="16383" y="85394"/>
                  </a:lnTo>
                  <a:lnTo>
                    <a:pt x="19977" y="85394"/>
                  </a:lnTo>
                  <a:lnTo>
                    <a:pt x="20078" y="81788"/>
                  </a:lnTo>
                  <a:close/>
                </a:path>
                <a:path w="150495" h="134619">
                  <a:moveTo>
                    <a:pt x="20078" y="65417"/>
                  </a:moveTo>
                  <a:lnTo>
                    <a:pt x="16471" y="65417"/>
                  </a:lnTo>
                  <a:lnTo>
                    <a:pt x="16383" y="69024"/>
                  </a:lnTo>
                  <a:lnTo>
                    <a:pt x="20066" y="69126"/>
                  </a:lnTo>
                  <a:lnTo>
                    <a:pt x="20078" y="65519"/>
                  </a:lnTo>
                  <a:close/>
                </a:path>
                <a:path w="150495" h="134619">
                  <a:moveTo>
                    <a:pt x="20078" y="49149"/>
                  </a:moveTo>
                  <a:lnTo>
                    <a:pt x="16471" y="49149"/>
                  </a:lnTo>
                  <a:lnTo>
                    <a:pt x="16459" y="52743"/>
                  </a:lnTo>
                  <a:lnTo>
                    <a:pt x="20066" y="52743"/>
                  </a:lnTo>
                  <a:lnTo>
                    <a:pt x="20078" y="49149"/>
                  </a:lnTo>
                  <a:close/>
                </a:path>
                <a:path w="150495" h="134619">
                  <a:moveTo>
                    <a:pt x="36449" y="98183"/>
                  </a:moveTo>
                  <a:lnTo>
                    <a:pt x="32854" y="98183"/>
                  </a:lnTo>
                  <a:lnTo>
                    <a:pt x="32854" y="101777"/>
                  </a:lnTo>
                  <a:lnTo>
                    <a:pt x="36449" y="101777"/>
                  </a:lnTo>
                  <a:lnTo>
                    <a:pt x="36449" y="98183"/>
                  </a:lnTo>
                  <a:close/>
                </a:path>
                <a:path w="150495" h="134619">
                  <a:moveTo>
                    <a:pt x="36449" y="81788"/>
                  </a:moveTo>
                  <a:lnTo>
                    <a:pt x="32854" y="81788"/>
                  </a:lnTo>
                  <a:lnTo>
                    <a:pt x="32854" y="85394"/>
                  </a:lnTo>
                  <a:lnTo>
                    <a:pt x="36449" y="85394"/>
                  </a:lnTo>
                  <a:lnTo>
                    <a:pt x="36449" y="81788"/>
                  </a:lnTo>
                  <a:close/>
                </a:path>
                <a:path w="150495" h="134619">
                  <a:moveTo>
                    <a:pt x="36449" y="65417"/>
                  </a:moveTo>
                  <a:lnTo>
                    <a:pt x="32854" y="65417"/>
                  </a:lnTo>
                  <a:lnTo>
                    <a:pt x="32854" y="69024"/>
                  </a:lnTo>
                  <a:lnTo>
                    <a:pt x="36449" y="69126"/>
                  </a:lnTo>
                  <a:lnTo>
                    <a:pt x="36449" y="65519"/>
                  </a:lnTo>
                  <a:close/>
                </a:path>
                <a:path w="150495" h="134619">
                  <a:moveTo>
                    <a:pt x="36449" y="49149"/>
                  </a:moveTo>
                  <a:lnTo>
                    <a:pt x="32854" y="49149"/>
                  </a:lnTo>
                  <a:lnTo>
                    <a:pt x="32854" y="52743"/>
                  </a:lnTo>
                  <a:lnTo>
                    <a:pt x="36449" y="52743"/>
                  </a:lnTo>
                  <a:lnTo>
                    <a:pt x="36449" y="49149"/>
                  </a:lnTo>
                  <a:close/>
                </a:path>
                <a:path w="150495" h="134619">
                  <a:moveTo>
                    <a:pt x="36449" y="32766"/>
                  </a:moveTo>
                  <a:lnTo>
                    <a:pt x="32854" y="32766"/>
                  </a:lnTo>
                  <a:lnTo>
                    <a:pt x="32854" y="36372"/>
                  </a:lnTo>
                  <a:lnTo>
                    <a:pt x="36449" y="36372"/>
                  </a:lnTo>
                  <a:lnTo>
                    <a:pt x="36449" y="32766"/>
                  </a:lnTo>
                  <a:close/>
                </a:path>
                <a:path w="150495" h="134619">
                  <a:moveTo>
                    <a:pt x="52844" y="114554"/>
                  </a:moveTo>
                  <a:lnTo>
                    <a:pt x="49237" y="114554"/>
                  </a:lnTo>
                  <a:lnTo>
                    <a:pt x="49237" y="118160"/>
                  </a:lnTo>
                  <a:lnTo>
                    <a:pt x="52844" y="118160"/>
                  </a:lnTo>
                  <a:lnTo>
                    <a:pt x="52844" y="114554"/>
                  </a:lnTo>
                  <a:close/>
                </a:path>
                <a:path w="150495" h="134619">
                  <a:moveTo>
                    <a:pt x="52844" y="98183"/>
                  </a:moveTo>
                  <a:lnTo>
                    <a:pt x="49237" y="98183"/>
                  </a:lnTo>
                  <a:lnTo>
                    <a:pt x="49237" y="101777"/>
                  </a:lnTo>
                  <a:lnTo>
                    <a:pt x="52844" y="101777"/>
                  </a:lnTo>
                  <a:lnTo>
                    <a:pt x="52844" y="98183"/>
                  </a:lnTo>
                  <a:close/>
                </a:path>
                <a:path w="150495" h="134619">
                  <a:moveTo>
                    <a:pt x="52844" y="81788"/>
                  </a:moveTo>
                  <a:lnTo>
                    <a:pt x="49237" y="81788"/>
                  </a:lnTo>
                  <a:lnTo>
                    <a:pt x="49237" y="85394"/>
                  </a:lnTo>
                  <a:lnTo>
                    <a:pt x="52844" y="85394"/>
                  </a:lnTo>
                  <a:lnTo>
                    <a:pt x="52844" y="81788"/>
                  </a:lnTo>
                  <a:close/>
                </a:path>
                <a:path w="150495" h="134619">
                  <a:moveTo>
                    <a:pt x="52844" y="65417"/>
                  </a:moveTo>
                  <a:lnTo>
                    <a:pt x="49237" y="65417"/>
                  </a:lnTo>
                  <a:lnTo>
                    <a:pt x="49237" y="69024"/>
                  </a:lnTo>
                  <a:lnTo>
                    <a:pt x="52844" y="69126"/>
                  </a:lnTo>
                  <a:lnTo>
                    <a:pt x="52844" y="65519"/>
                  </a:lnTo>
                  <a:close/>
                </a:path>
                <a:path w="150495" h="134619">
                  <a:moveTo>
                    <a:pt x="52844" y="49149"/>
                  </a:moveTo>
                  <a:lnTo>
                    <a:pt x="49237" y="49149"/>
                  </a:lnTo>
                  <a:lnTo>
                    <a:pt x="49237" y="52743"/>
                  </a:lnTo>
                  <a:lnTo>
                    <a:pt x="52844" y="52743"/>
                  </a:lnTo>
                  <a:lnTo>
                    <a:pt x="52844" y="49149"/>
                  </a:lnTo>
                  <a:close/>
                </a:path>
                <a:path w="150495" h="134619">
                  <a:moveTo>
                    <a:pt x="52844" y="32766"/>
                  </a:moveTo>
                  <a:lnTo>
                    <a:pt x="49237" y="32766"/>
                  </a:lnTo>
                  <a:lnTo>
                    <a:pt x="49237" y="36372"/>
                  </a:lnTo>
                  <a:lnTo>
                    <a:pt x="52844" y="36372"/>
                  </a:lnTo>
                  <a:lnTo>
                    <a:pt x="52844" y="32766"/>
                  </a:lnTo>
                  <a:close/>
                </a:path>
                <a:path w="150495" h="134619">
                  <a:moveTo>
                    <a:pt x="52844" y="16383"/>
                  </a:moveTo>
                  <a:lnTo>
                    <a:pt x="49237" y="16383"/>
                  </a:lnTo>
                  <a:lnTo>
                    <a:pt x="49237" y="19989"/>
                  </a:lnTo>
                  <a:lnTo>
                    <a:pt x="52844" y="19989"/>
                  </a:lnTo>
                  <a:lnTo>
                    <a:pt x="52844" y="16383"/>
                  </a:lnTo>
                  <a:close/>
                </a:path>
                <a:path w="150495" h="134619">
                  <a:moveTo>
                    <a:pt x="69215" y="130949"/>
                  </a:moveTo>
                  <a:lnTo>
                    <a:pt x="65608" y="130949"/>
                  </a:lnTo>
                  <a:lnTo>
                    <a:pt x="65608" y="134543"/>
                  </a:lnTo>
                  <a:lnTo>
                    <a:pt x="69215" y="134543"/>
                  </a:lnTo>
                  <a:lnTo>
                    <a:pt x="69215" y="130949"/>
                  </a:lnTo>
                  <a:close/>
                </a:path>
                <a:path w="150495" h="134619">
                  <a:moveTo>
                    <a:pt x="69215" y="114554"/>
                  </a:moveTo>
                  <a:lnTo>
                    <a:pt x="65608" y="114554"/>
                  </a:lnTo>
                  <a:lnTo>
                    <a:pt x="65608" y="118160"/>
                  </a:lnTo>
                  <a:lnTo>
                    <a:pt x="69215" y="118160"/>
                  </a:lnTo>
                  <a:lnTo>
                    <a:pt x="69215" y="114554"/>
                  </a:lnTo>
                  <a:close/>
                </a:path>
                <a:path w="150495" h="134619">
                  <a:moveTo>
                    <a:pt x="69215" y="98183"/>
                  </a:moveTo>
                  <a:lnTo>
                    <a:pt x="65608" y="98183"/>
                  </a:lnTo>
                  <a:lnTo>
                    <a:pt x="65608" y="101777"/>
                  </a:lnTo>
                  <a:lnTo>
                    <a:pt x="69215" y="101777"/>
                  </a:lnTo>
                  <a:lnTo>
                    <a:pt x="69215" y="98183"/>
                  </a:lnTo>
                  <a:close/>
                </a:path>
                <a:path w="150495" h="134619">
                  <a:moveTo>
                    <a:pt x="69215" y="81788"/>
                  </a:moveTo>
                  <a:lnTo>
                    <a:pt x="65608" y="81788"/>
                  </a:lnTo>
                  <a:lnTo>
                    <a:pt x="65608" y="85394"/>
                  </a:lnTo>
                  <a:lnTo>
                    <a:pt x="69215" y="85394"/>
                  </a:lnTo>
                  <a:lnTo>
                    <a:pt x="69215" y="81788"/>
                  </a:lnTo>
                  <a:close/>
                </a:path>
                <a:path w="150495" h="134619">
                  <a:moveTo>
                    <a:pt x="69215" y="65417"/>
                  </a:moveTo>
                  <a:lnTo>
                    <a:pt x="65608" y="65417"/>
                  </a:lnTo>
                  <a:lnTo>
                    <a:pt x="65608" y="69024"/>
                  </a:lnTo>
                  <a:lnTo>
                    <a:pt x="69215" y="69126"/>
                  </a:lnTo>
                  <a:lnTo>
                    <a:pt x="69215" y="65519"/>
                  </a:lnTo>
                  <a:close/>
                </a:path>
                <a:path w="150495" h="134619">
                  <a:moveTo>
                    <a:pt x="69215" y="49149"/>
                  </a:moveTo>
                  <a:lnTo>
                    <a:pt x="65608" y="49149"/>
                  </a:lnTo>
                  <a:lnTo>
                    <a:pt x="65608" y="52743"/>
                  </a:lnTo>
                  <a:lnTo>
                    <a:pt x="69215" y="52743"/>
                  </a:lnTo>
                  <a:lnTo>
                    <a:pt x="69215" y="49149"/>
                  </a:lnTo>
                  <a:close/>
                </a:path>
                <a:path w="150495" h="134619">
                  <a:moveTo>
                    <a:pt x="69215" y="32766"/>
                  </a:moveTo>
                  <a:lnTo>
                    <a:pt x="65608" y="32766"/>
                  </a:lnTo>
                  <a:lnTo>
                    <a:pt x="65608" y="36372"/>
                  </a:lnTo>
                  <a:lnTo>
                    <a:pt x="69215" y="36372"/>
                  </a:lnTo>
                  <a:lnTo>
                    <a:pt x="69215" y="32766"/>
                  </a:lnTo>
                  <a:close/>
                </a:path>
                <a:path w="150495" h="134619">
                  <a:moveTo>
                    <a:pt x="69215" y="16383"/>
                  </a:moveTo>
                  <a:lnTo>
                    <a:pt x="65608" y="16383"/>
                  </a:lnTo>
                  <a:lnTo>
                    <a:pt x="65608" y="19989"/>
                  </a:lnTo>
                  <a:lnTo>
                    <a:pt x="69215" y="19989"/>
                  </a:lnTo>
                  <a:lnTo>
                    <a:pt x="69215" y="16383"/>
                  </a:lnTo>
                  <a:close/>
                </a:path>
                <a:path w="150495" h="134619">
                  <a:moveTo>
                    <a:pt x="69215" y="0"/>
                  </a:moveTo>
                  <a:lnTo>
                    <a:pt x="65608" y="0"/>
                  </a:lnTo>
                  <a:lnTo>
                    <a:pt x="65608" y="3606"/>
                  </a:lnTo>
                  <a:lnTo>
                    <a:pt x="69215" y="3606"/>
                  </a:lnTo>
                  <a:lnTo>
                    <a:pt x="69215" y="0"/>
                  </a:lnTo>
                  <a:close/>
                </a:path>
                <a:path w="150495" h="134619">
                  <a:moveTo>
                    <a:pt x="85598" y="130949"/>
                  </a:moveTo>
                  <a:lnTo>
                    <a:pt x="82003" y="130949"/>
                  </a:lnTo>
                  <a:lnTo>
                    <a:pt x="82003" y="134543"/>
                  </a:lnTo>
                  <a:lnTo>
                    <a:pt x="83032" y="134543"/>
                  </a:lnTo>
                  <a:lnTo>
                    <a:pt x="85598" y="131965"/>
                  </a:lnTo>
                  <a:lnTo>
                    <a:pt x="85598" y="130949"/>
                  </a:lnTo>
                  <a:close/>
                </a:path>
                <a:path w="150495" h="134619">
                  <a:moveTo>
                    <a:pt x="85598" y="114554"/>
                  </a:moveTo>
                  <a:lnTo>
                    <a:pt x="82003" y="114554"/>
                  </a:lnTo>
                  <a:lnTo>
                    <a:pt x="82003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50495" h="134619">
                  <a:moveTo>
                    <a:pt x="85598" y="98183"/>
                  </a:moveTo>
                  <a:lnTo>
                    <a:pt x="82003" y="98183"/>
                  </a:lnTo>
                  <a:lnTo>
                    <a:pt x="82003" y="101777"/>
                  </a:lnTo>
                  <a:lnTo>
                    <a:pt x="85598" y="101777"/>
                  </a:lnTo>
                  <a:lnTo>
                    <a:pt x="85598" y="98183"/>
                  </a:lnTo>
                  <a:close/>
                </a:path>
                <a:path w="150495" h="134619">
                  <a:moveTo>
                    <a:pt x="85598" y="81788"/>
                  </a:moveTo>
                  <a:lnTo>
                    <a:pt x="82003" y="81788"/>
                  </a:lnTo>
                  <a:lnTo>
                    <a:pt x="82003" y="85394"/>
                  </a:lnTo>
                  <a:lnTo>
                    <a:pt x="85598" y="85394"/>
                  </a:lnTo>
                  <a:lnTo>
                    <a:pt x="85598" y="81788"/>
                  </a:lnTo>
                  <a:close/>
                </a:path>
                <a:path w="150495" h="134619">
                  <a:moveTo>
                    <a:pt x="85598" y="65417"/>
                  </a:moveTo>
                  <a:lnTo>
                    <a:pt x="82003" y="65417"/>
                  </a:lnTo>
                  <a:lnTo>
                    <a:pt x="82003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50495" h="134619">
                  <a:moveTo>
                    <a:pt x="85598" y="49149"/>
                  </a:moveTo>
                  <a:lnTo>
                    <a:pt x="82003" y="49149"/>
                  </a:lnTo>
                  <a:lnTo>
                    <a:pt x="82003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50495" h="134619">
                  <a:moveTo>
                    <a:pt x="85598" y="32766"/>
                  </a:moveTo>
                  <a:lnTo>
                    <a:pt x="82003" y="32766"/>
                  </a:lnTo>
                  <a:lnTo>
                    <a:pt x="82003" y="36372"/>
                  </a:lnTo>
                  <a:lnTo>
                    <a:pt x="85598" y="36372"/>
                  </a:lnTo>
                  <a:lnTo>
                    <a:pt x="85598" y="32766"/>
                  </a:lnTo>
                  <a:close/>
                </a:path>
                <a:path w="150495" h="134619">
                  <a:moveTo>
                    <a:pt x="85598" y="16383"/>
                  </a:moveTo>
                  <a:lnTo>
                    <a:pt x="82003" y="16383"/>
                  </a:lnTo>
                  <a:lnTo>
                    <a:pt x="82003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50495" h="134619">
                  <a:moveTo>
                    <a:pt x="85598" y="2578"/>
                  </a:moveTo>
                  <a:lnTo>
                    <a:pt x="83032" y="0"/>
                  </a:lnTo>
                  <a:lnTo>
                    <a:pt x="82003" y="0"/>
                  </a:lnTo>
                  <a:lnTo>
                    <a:pt x="82003" y="3606"/>
                  </a:lnTo>
                  <a:lnTo>
                    <a:pt x="85598" y="3606"/>
                  </a:lnTo>
                  <a:lnTo>
                    <a:pt x="85598" y="2578"/>
                  </a:lnTo>
                  <a:close/>
                </a:path>
                <a:path w="150495" h="134619">
                  <a:moveTo>
                    <a:pt x="101981" y="114554"/>
                  </a:moveTo>
                  <a:lnTo>
                    <a:pt x="98374" y="114554"/>
                  </a:lnTo>
                  <a:lnTo>
                    <a:pt x="98374" y="118160"/>
                  </a:lnTo>
                  <a:lnTo>
                    <a:pt x="99415" y="118160"/>
                  </a:lnTo>
                  <a:lnTo>
                    <a:pt x="101981" y="115595"/>
                  </a:lnTo>
                  <a:lnTo>
                    <a:pt x="101981" y="114554"/>
                  </a:lnTo>
                  <a:close/>
                </a:path>
                <a:path w="150495" h="134619">
                  <a:moveTo>
                    <a:pt x="101981" y="98183"/>
                  </a:moveTo>
                  <a:lnTo>
                    <a:pt x="98374" y="98183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83"/>
                  </a:lnTo>
                  <a:close/>
                </a:path>
                <a:path w="150495" h="134619">
                  <a:moveTo>
                    <a:pt x="101981" y="81788"/>
                  </a:moveTo>
                  <a:lnTo>
                    <a:pt x="98374" y="81788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788"/>
                  </a:lnTo>
                  <a:close/>
                </a:path>
                <a:path w="150495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50495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50495" h="134619">
                  <a:moveTo>
                    <a:pt x="101981" y="32766"/>
                  </a:moveTo>
                  <a:lnTo>
                    <a:pt x="98374" y="32766"/>
                  </a:lnTo>
                  <a:lnTo>
                    <a:pt x="98374" y="36372"/>
                  </a:lnTo>
                  <a:lnTo>
                    <a:pt x="101981" y="36372"/>
                  </a:lnTo>
                  <a:lnTo>
                    <a:pt x="101981" y="32766"/>
                  </a:lnTo>
                  <a:close/>
                </a:path>
                <a:path w="150495" h="134619">
                  <a:moveTo>
                    <a:pt x="101981" y="18948"/>
                  </a:moveTo>
                  <a:lnTo>
                    <a:pt x="99402" y="16383"/>
                  </a:lnTo>
                  <a:lnTo>
                    <a:pt x="98374" y="16383"/>
                  </a:lnTo>
                  <a:lnTo>
                    <a:pt x="98374" y="19989"/>
                  </a:lnTo>
                  <a:lnTo>
                    <a:pt x="101981" y="19989"/>
                  </a:lnTo>
                  <a:lnTo>
                    <a:pt x="101981" y="18948"/>
                  </a:lnTo>
                  <a:close/>
                </a:path>
                <a:path w="150495" h="134619">
                  <a:moveTo>
                    <a:pt x="118364" y="98183"/>
                  </a:moveTo>
                  <a:lnTo>
                    <a:pt x="114769" y="98183"/>
                  </a:lnTo>
                  <a:lnTo>
                    <a:pt x="114769" y="101777"/>
                  </a:lnTo>
                  <a:lnTo>
                    <a:pt x="115785" y="101777"/>
                  </a:lnTo>
                  <a:lnTo>
                    <a:pt x="118364" y="99212"/>
                  </a:lnTo>
                  <a:lnTo>
                    <a:pt x="118364" y="98183"/>
                  </a:lnTo>
                  <a:close/>
                </a:path>
                <a:path w="150495" h="134619">
                  <a:moveTo>
                    <a:pt x="118364" y="81788"/>
                  </a:moveTo>
                  <a:lnTo>
                    <a:pt x="114769" y="81788"/>
                  </a:lnTo>
                  <a:lnTo>
                    <a:pt x="114769" y="85394"/>
                  </a:lnTo>
                  <a:lnTo>
                    <a:pt x="118364" y="85394"/>
                  </a:lnTo>
                  <a:lnTo>
                    <a:pt x="118364" y="81788"/>
                  </a:lnTo>
                  <a:close/>
                </a:path>
                <a:path w="150495" h="134619">
                  <a:moveTo>
                    <a:pt x="118364" y="65417"/>
                  </a:moveTo>
                  <a:lnTo>
                    <a:pt x="114769" y="65417"/>
                  </a:lnTo>
                  <a:lnTo>
                    <a:pt x="114769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50495" h="134619">
                  <a:moveTo>
                    <a:pt x="118364" y="49149"/>
                  </a:moveTo>
                  <a:lnTo>
                    <a:pt x="114769" y="49149"/>
                  </a:lnTo>
                  <a:lnTo>
                    <a:pt x="114769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50495" h="134619">
                  <a:moveTo>
                    <a:pt x="118364" y="35344"/>
                  </a:moveTo>
                  <a:lnTo>
                    <a:pt x="115798" y="32766"/>
                  </a:lnTo>
                  <a:lnTo>
                    <a:pt x="114769" y="32766"/>
                  </a:lnTo>
                  <a:lnTo>
                    <a:pt x="114769" y="36372"/>
                  </a:lnTo>
                  <a:lnTo>
                    <a:pt x="118364" y="36372"/>
                  </a:lnTo>
                  <a:lnTo>
                    <a:pt x="118364" y="35344"/>
                  </a:lnTo>
                  <a:close/>
                </a:path>
                <a:path w="150495" h="134619">
                  <a:moveTo>
                    <a:pt x="134747" y="81788"/>
                  </a:moveTo>
                  <a:lnTo>
                    <a:pt x="131140" y="81788"/>
                  </a:lnTo>
                  <a:lnTo>
                    <a:pt x="131140" y="85394"/>
                  </a:lnTo>
                  <a:lnTo>
                    <a:pt x="132181" y="85394"/>
                  </a:lnTo>
                  <a:lnTo>
                    <a:pt x="134747" y="82829"/>
                  </a:lnTo>
                  <a:lnTo>
                    <a:pt x="134747" y="81788"/>
                  </a:lnTo>
                  <a:close/>
                </a:path>
                <a:path w="150495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  <a:path w="150495" h="134619">
                  <a:moveTo>
                    <a:pt x="134747" y="51714"/>
                  </a:moveTo>
                  <a:lnTo>
                    <a:pt x="132181" y="49149"/>
                  </a:lnTo>
                  <a:lnTo>
                    <a:pt x="131140" y="49149"/>
                  </a:lnTo>
                  <a:lnTo>
                    <a:pt x="131140" y="52743"/>
                  </a:lnTo>
                  <a:lnTo>
                    <a:pt x="134747" y="52743"/>
                  </a:lnTo>
                  <a:lnTo>
                    <a:pt x="134747" y="51714"/>
                  </a:lnTo>
                  <a:close/>
                </a:path>
                <a:path w="150495" h="134619">
                  <a:moveTo>
                    <a:pt x="150304" y="67271"/>
                  </a:moveTo>
                  <a:lnTo>
                    <a:pt x="148551" y="65519"/>
                  </a:lnTo>
                  <a:lnTo>
                    <a:pt x="147523" y="65417"/>
                  </a:lnTo>
                  <a:lnTo>
                    <a:pt x="147523" y="69024"/>
                  </a:lnTo>
                  <a:lnTo>
                    <a:pt x="148450" y="69126"/>
                  </a:lnTo>
                  <a:lnTo>
                    <a:pt x="150304" y="672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21">
              <a:extLst>
                <a:ext uri="{FF2B5EF4-FFF2-40B4-BE49-F238E27FC236}">
                  <a16:creationId xmlns:a16="http://schemas.microsoft.com/office/drawing/2014/main" id="{41DC550B-0908-44A0-9C1C-6F94E341DB30}"/>
                </a:ext>
              </a:extLst>
            </p:cNvPr>
            <p:cNvSpPr/>
            <p:nvPr/>
          </p:nvSpPr>
          <p:spPr>
            <a:xfrm>
              <a:off x="2706966" y="1667249"/>
              <a:ext cx="1045844" cy="1018540"/>
            </a:xfrm>
            <a:custGeom>
              <a:avLst/>
              <a:gdLst/>
              <a:ahLst/>
              <a:cxnLst/>
              <a:rect l="l" t="t" r="r" b="b"/>
              <a:pathLst>
                <a:path w="1045845" h="1018539">
                  <a:moveTo>
                    <a:pt x="156616" y="939660"/>
                  </a:moveTo>
                  <a:lnTo>
                    <a:pt x="78308" y="861364"/>
                  </a:lnTo>
                  <a:lnTo>
                    <a:pt x="0" y="939660"/>
                  </a:lnTo>
                  <a:lnTo>
                    <a:pt x="78308" y="1017968"/>
                  </a:lnTo>
                  <a:lnTo>
                    <a:pt x="156616" y="939660"/>
                  </a:lnTo>
                  <a:close/>
                </a:path>
                <a:path w="1045845" h="1018539">
                  <a:moveTo>
                    <a:pt x="391541" y="704748"/>
                  </a:moveTo>
                  <a:lnTo>
                    <a:pt x="313220" y="626440"/>
                  </a:lnTo>
                  <a:lnTo>
                    <a:pt x="234924" y="704748"/>
                  </a:lnTo>
                  <a:lnTo>
                    <a:pt x="313220" y="783056"/>
                  </a:lnTo>
                  <a:lnTo>
                    <a:pt x="391541" y="704748"/>
                  </a:lnTo>
                  <a:close/>
                </a:path>
                <a:path w="1045845" h="1018539">
                  <a:moveTo>
                    <a:pt x="653872" y="78308"/>
                  </a:moveTo>
                  <a:lnTo>
                    <a:pt x="575564" y="0"/>
                  </a:lnTo>
                  <a:lnTo>
                    <a:pt x="497268" y="78308"/>
                  </a:lnTo>
                  <a:lnTo>
                    <a:pt x="575564" y="156603"/>
                  </a:lnTo>
                  <a:lnTo>
                    <a:pt x="653872" y="78308"/>
                  </a:lnTo>
                  <a:close/>
                </a:path>
                <a:path w="1045845" h="1018539">
                  <a:moveTo>
                    <a:pt x="888784" y="313207"/>
                  </a:moveTo>
                  <a:lnTo>
                    <a:pt x="810488" y="234911"/>
                  </a:lnTo>
                  <a:lnTo>
                    <a:pt x="732180" y="156603"/>
                  </a:lnTo>
                  <a:lnTo>
                    <a:pt x="653884" y="234911"/>
                  </a:lnTo>
                  <a:lnTo>
                    <a:pt x="732180" y="313220"/>
                  </a:lnTo>
                  <a:lnTo>
                    <a:pt x="810488" y="391528"/>
                  </a:lnTo>
                  <a:lnTo>
                    <a:pt x="888784" y="313207"/>
                  </a:lnTo>
                  <a:close/>
                </a:path>
                <a:path w="1045845" h="1018539">
                  <a:moveTo>
                    <a:pt x="1045400" y="626440"/>
                  </a:moveTo>
                  <a:lnTo>
                    <a:pt x="967092" y="548132"/>
                  </a:lnTo>
                  <a:lnTo>
                    <a:pt x="888796" y="626440"/>
                  </a:lnTo>
                  <a:lnTo>
                    <a:pt x="967092" y="704748"/>
                  </a:lnTo>
                  <a:lnTo>
                    <a:pt x="1045400" y="626440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22">
              <a:extLst>
                <a:ext uri="{FF2B5EF4-FFF2-40B4-BE49-F238E27FC236}">
                  <a16:creationId xmlns:a16="http://schemas.microsoft.com/office/drawing/2014/main" id="{00E7D7B0-8BC0-FCA9-F06F-E8719D9129BF}"/>
                </a:ext>
              </a:extLst>
            </p:cNvPr>
            <p:cNvSpPr/>
            <p:nvPr/>
          </p:nvSpPr>
          <p:spPr>
            <a:xfrm>
              <a:off x="3452469" y="1913197"/>
              <a:ext cx="135255" cy="134620"/>
            </a:xfrm>
            <a:custGeom>
              <a:avLst/>
              <a:gdLst/>
              <a:ahLst/>
              <a:cxnLst/>
              <a:rect l="l" t="t" r="r" b="b"/>
              <a:pathLst>
                <a:path w="135254" h="134619">
                  <a:moveTo>
                    <a:pt x="3594" y="81800"/>
                  </a:moveTo>
                  <a:lnTo>
                    <a:pt x="1219" y="81800"/>
                  </a:lnTo>
                  <a:lnTo>
                    <a:pt x="3594" y="84175"/>
                  </a:lnTo>
                  <a:lnTo>
                    <a:pt x="3594" y="81800"/>
                  </a:lnTo>
                  <a:close/>
                </a:path>
                <a:path w="135254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35254" h="134619">
                  <a:moveTo>
                    <a:pt x="3683" y="50266"/>
                  </a:moveTo>
                  <a:lnTo>
                    <a:pt x="1193" y="52743"/>
                  </a:lnTo>
                  <a:lnTo>
                    <a:pt x="3683" y="52743"/>
                  </a:lnTo>
                  <a:lnTo>
                    <a:pt x="3683" y="50266"/>
                  </a:lnTo>
                  <a:close/>
                </a:path>
                <a:path w="135254" h="134619">
                  <a:moveTo>
                    <a:pt x="19989" y="98171"/>
                  </a:moveTo>
                  <a:lnTo>
                    <a:pt x="17589" y="98171"/>
                  </a:lnTo>
                  <a:lnTo>
                    <a:pt x="19989" y="100558"/>
                  </a:lnTo>
                  <a:lnTo>
                    <a:pt x="19989" y="98171"/>
                  </a:lnTo>
                  <a:close/>
                </a:path>
                <a:path w="135254" h="134619">
                  <a:moveTo>
                    <a:pt x="19989" y="81800"/>
                  </a:moveTo>
                  <a:lnTo>
                    <a:pt x="16383" y="81800"/>
                  </a:lnTo>
                  <a:lnTo>
                    <a:pt x="16383" y="85394"/>
                  </a:lnTo>
                  <a:lnTo>
                    <a:pt x="19989" y="85394"/>
                  </a:lnTo>
                  <a:lnTo>
                    <a:pt x="19989" y="81800"/>
                  </a:lnTo>
                  <a:close/>
                </a:path>
                <a:path w="135254" h="134619">
                  <a:moveTo>
                    <a:pt x="20053" y="65519"/>
                  </a:moveTo>
                  <a:lnTo>
                    <a:pt x="16383" y="65417"/>
                  </a:lnTo>
                  <a:lnTo>
                    <a:pt x="16383" y="69024"/>
                  </a:lnTo>
                  <a:lnTo>
                    <a:pt x="20053" y="69126"/>
                  </a:lnTo>
                  <a:lnTo>
                    <a:pt x="20053" y="65519"/>
                  </a:lnTo>
                  <a:close/>
                </a:path>
                <a:path w="135254" h="134619">
                  <a:moveTo>
                    <a:pt x="20053" y="49149"/>
                  </a:moveTo>
                  <a:lnTo>
                    <a:pt x="16459" y="49149"/>
                  </a:lnTo>
                  <a:lnTo>
                    <a:pt x="16459" y="52743"/>
                  </a:lnTo>
                  <a:lnTo>
                    <a:pt x="20053" y="52743"/>
                  </a:lnTo>
                  <a:lnTo>
                    <a:pt x="20053" y="49149"/>
                  </a:lnTo>
                  <a:close/>
                </a:path>
                <a:path w="135254" h="134619">
                  <a:moveTo>
                    <a:pt x="20053" y="33896"/>
                  </a:moveTo>
                  <a:lnTo>
                    <a:pt x="17589" y="36360"/>
                  </a:lnTo>
                  <a:lnTo>
                    <a:pt x="20053" y="36360"/>
                  </a:lnTo>
                  <a:lnTo>
                    <a:pt x="20053" y="33896"/>
                  </a:lnTo>
                  <a:close/>
                </a:path>
                <a:path w="135254" h="134619">
                  <a:moveTo>
                    <a:pt x="36360" y="114554"/>
                  </a:moveTo>
                  <a:lnTo>
                    <a:pt x="33972" y="114554"/>
                  </a:lnTo>
                  <a:lnTo>
                    <a:pt x="36360" y="116941"/>
                  </a:lnTo>
                  <a:lnTo>
                    <a:pt x="36360" y="114554"/>
                  </a:lnTo>
                  <a:close/>
                </a:path>
                <a:path w="135254" h="134619">
                  <a:moveTo>
                    <a:pt x="36360" y="98171"/>
                  </a:moveTo>
                  <a:lnTo>
                    <a:pt x="32753" y="98171"/>
                  </a:lnTo>
                  <a:lnTo>
                    <a:pt x="32753" y="101777"/>
                  </a:lnTo>
                  <a:lnTo>
                    <a:pt x="36360" y="101777"/>
                  </a:lnTo>
                  <a:lnTo>
                    <a:pt x="36360" y="98171"/>
                  </a:lnTo>
                  <a:close/>
                </a:path>
                <a:path w="135254" h="134619">
                  <a:moveTo>
                    <a:pt x="36360" y="81800"/>
                  </a:moveTo>
                  <a:lnTo>
                    <a:pt x="32753" y="81800"/>
                  </a:lnTo>
                  <a:lnTo>
                    <a:pt x="32753" y="85394"/>
                  </a:lnTo>
                  <a:lnTo>
                    <a:pt x="36360" y="85394"/>
                  </a:lnTo>
                  <a:lnTo>
                    <a:pt x="36360" y="81800"/>
                  </a:lnTo>
                  <a:close/>
                </a:path>
                <a:path w="135254" h="134619">
                  <a:moveTo>
                    <a:pt x="36436" y="65519"/>
                  </a:moveTo>
                  <a:lnTo>
                    <a:pt x="32753" y="65417"/>
                  </a:lnTo>
                  <a:lnTo>
                    <a:pt x="32753" y="69024"/>
                  </a:lnTo>
                  <a:lnTo>
                    <a:pt x="36436" y="69126"/>
                  </a:lnTo>
                  <a:lnTo>
                    <a:pt x="36436" y="65519"/>
                  </a:lnTo>
                  <a:close/>
                </a:path>
                <a:path w="135254" h="134619">
                  <a:moveTo>
                    <a:pt x="36436" y="49149"/>
                  </a:moveTo>
                  <a:lnTo>
                    <a:pt x="32829" y="49149"/>
                  </a:lnTo>
                  <a:lnTo>
                    <a:pt x="32829" y="52743"/>
                  </a:lnTo>
                  <a:lnTo>
                    <a:pt x="36436" y="52743"/>
                  </a:lnTo>
                  <a:lnTo>
                    <a:pt x="36436" y="49149"/>
                  </a:lnTo>
                  <a:close/>
                </a:path>
                <a:path w="135254" h="134619">
                  <a:moveTo>
                    <a:pt x="36436" y="32753"/>
                  </a:moveTo>
                  <a:lnTo>
                    <a:pt x="32829" y="32753"/>
                  </a:lnTo>
                  <a:lnTo>
                    <a:pt x="32829" y="36360"/>
                  </a:lnTo>
                  <a:lnTo>
                    <a:pt x="36436" y="36360"/>
                  </a:lnTo>
                  <a:lnTo>
                    <a:pt x="36436" y="32753"/>
                  </a:lnTo>
                  <a:close/>
                </a:path>
                <a:path w="135254" h="134619">
                  <a:moveTo>
                    <a:pt x="36436" y="17513"/>
                  </a:moveTo>
                  <a:lnTo>
                    <a:pt x="33959" y="19989"/>
                  </a:lnTo>
                  <a:lnTo>
                    <a:pt x="36436" y="19989"/>
                  </a:lnTo>
                  <a:lnTo>
                    <a:pt x="36436" y="17513"/>
                  </a:lnTo>
                  <a:close/>
                </a:path>
                <a:path w="135254" h="134619">
                  <a:moveTo>
                    <a:pt x="52743" y="130949"/>
                  </a:moveTo>
                  <a:lnTo>
                    <a:pt x="50368" y="130949"/>
                  </a:lnTo>
                  <a:lnTo>
                    <a:pt x="52743" y="133324"/>
                  </a:lnTo>
                  <a:lnTo>
                    <a:pt x="52743" y="130949"/>
                  </a:lnTo>
                  <a:close/>
                </a:path>
                <a:path w="135254" h="134619">
                  <a:moveTo>
                    <a:pt x="52743" y="114554"/>
                  </a:moveTo>
                  <a:lnTo>
                    <a:pt x="49149" y="114554"/>
                  </a:lnTo>
                  <a:lnTo>
                    <a:pt x="49149" y="118160"/>
                  </a:lnTo>
                  <a:lnTo>
                    <a:pt x="52743" y="118160"/>
                  </a:lnTo>
                  <a:lnTo>
                    <a:pt x="52743" y="114554"/>
                  </a:lnTo>
                  <a:close/>
                </a:path>
                <a:path w="135254" h="134619">
                  <a:moveTo>
                    <a:pt x="52743" y="98171"/>
                  </a:moveTo>
                  <a:lnTo>
                    <a:pt x="49149" y="98171"/>
                  </a:lnTo>
                  <a:lnTo>
                    <a:pt x="49149" y="101777"/>
                  </a:lnTo>
                  <a:lnTo>
                    <a:pt x="52743" y="101777"/>
                  </a:lnTo>
                  <a:lnTo>
                    <a:pt x="52743" y="98171"/>
                  </a:lnTo>
                  <a:close/>
                </a:path>
                <a:path w="135254" h="134619">
                  <a:moveTo>
                    <a:pt x="52743" y="81800"/>
                  </a:moveTo>
                  <a:lnTo>
                    <a:pt x="49149" y="81800"/>
                  </a:lnTo>
                  <a:lnTo>
                    <a:pt x="49149" y="85394"/>
                  </a:lnTo>
                  <a:lnTo>
                    <a:pt x="52743" y="85394"/>
                  </a:lnTo>
                  <a:lnTo>
                    <a:pt x="52743" y="81800"/>
                  </a:lnTo>
                  <a:close/>
                </a:path>
                <a:path w="135254" h="134619">
                  <a:moveTo>
                    <a:pt x="52819" y="65519"/>
                  </a:moveTo>
                  <a:lnTo>
                    <a:pt x="49149" y="65417"/>
                  </a:lnTo>
                  <a:lnTo>
                    <a:pt x="49149" y="69024"/>
                  </a:lnTo>
                  <a:lnTo>
                    <a:pt x="52819" y="69126"/>
                  </a:lnTo>
                  <a:lnTo>
                    <a:pt x="52819" y="65519"/>
                  </a:lnTo>
                  <a:close/>
                </a:path>
                <a:path w="135254" h="134619">
                  <a:moveTo>
                    <a:pt x="52819" y="49149"/>
                  </a:moveTo>
                  <a:lnTo>
                    <a:pt x="49212" y="49149"/>
                  </a:lnTo>
                  <a:lnTo>
                    <a:pt x="49212" y="52743"/>
                  </a:lnTo>
                  <a:lnTo>
                    <a:pt x="52819" y="52743"/>
                  </a:lnTo>
                  <a:lnTo>
                    <a:pt x="52819" y="49149"/>
                  </a:lnTo>
                  <a:close/>
                </a:path>
                <a:path w="135254" h="134619">
                  <a:moveTo>
                    <a:pt x="52819" y="32753"/>
                  </a:moveTo>
                  <a:lnTo>
                    <a:pt x="49212" y="32753"/>
                  </a:lnTo>
                  <a:lnTo>
                    <a:pt x="49212" y="36360"/>
                  </a:lnTo>
                  <a:lnTo>
                    <a:pt x="52819" y="36360"/>
                  </a:lnTo>
                  <a:lnTo>
                    <a:pt x="52819" y="32753"/>
                  </a:lnTo>
                  <a:close/>
                </a:path>
                <a:path w="135254" h="134619">
                  <a:moveTo>
                    <a:pt x="52819" y="16383"/>
                  </a:moveTo>
                  <a:lnTo>
                    <a:pt x="49212" y="16383"/>
                  </a:lnTo>
                  <a:lnTo>
                    <a:pt x="49212" y="19989"/>
                  </a:lnTo>
                  <a:lnTo>
                    <a:pt x="52819" y="19989"/>
                  </a:lnTo>
                  <a:lnTo>
                    <a:pt x="52819" y="16383"/>
                  </a:lnTo>
                  <a:close/>
                </a:path>
                <a:path w="135254" h="134619">
                  <a:moveTo>
                    <a:pt x="52819" y="1130"/>
                  </a:moveTo>
                  <a:lnTo>
                    <a:pt x="50355" y="3594"/>
                  </a:lnTo>
                  <a:lnTo>
                    <a:pt x="52819" y="3594"/>
                  </a:lnTo>
                  <a:lnTo>
                    <a:pt x="52819" y="1130"/>
                  </a:lnTo>
                  <a:close/>
                </a:path>
                <a:path w="135254" h="134619">
                  <a:moveTo>
                    <a:pt x="69215" y="130949"/>
                  </a:moveTo>
                  <a:lnTo>
                    <a:pt x="65620" y="130949"/>
                  </a:lnTo>
                  <a:lnTo>
                    <a:pt x="65519" y="134543"/>
                  </a:lnTo>
                  <a:lnTo>
                    <a:pt x="69126" y="134543"/>
                  </a:lnTo>
                  <a:lnTo>
                    <a:pt x="69215" y="130949"/>
                  </a:lnTo>
                  <a:close/>
                </a:path>
                <a:path w="135254" h="134619">
                  <a:moveTo>
                    <a:pt x="69215" y="114554"/>
                  </a:moveTo>
                  <a:lnTo>
                    <a:pt x="65620" y="114554"/>
                  </a:lnTo>
                  <a:lnTo>
                    <a:pt x="65519" y="118160"/>
                  </a:lnTo>
                  <a:lnTo>
                    <a:pt x="69126" y="118160"/>
                  </a:lnTo>
                  <a:lnTo>
                    <a:pt x="69215" y="114554"/>
                  </a:lnTo>
                  <a:close/>
                </a:path>
                <a:path w="135254" h="134619">
                  <a:moveTo>
                    <a:pt x="69215" y="98171"/>
                  </a:moveTo>
                  <a:lnTo>
                    <a:pt x="65620" y="98171"/>
                  </a:lnTo>
                  <a:lnTo>
                    <a:pt x="65519" y="101777"/>
                  </a:lnTo>
                  <a:lnTo>
                    <a:pt x="69126" y="101777"/>
                  </a:lnTo>
                  <a:lnTo>
                    <a:pt x="69215" y="98171"/>
                  </a:lnTo>
                  <a:close/>
                </a:path>
                <a:path w="135254" h="134619">
                  <a:moveTo>
                    <a:pt x="69215" y="81800"/>
                  </a:moveTo>
                  <a:lnTo>
                    <a:pt x="65620" y="81800"/>
                  </a:lnTo>
                  <a:lnTo>
                    <a:pt x="65519" y="85394"/>
                  </a:lnTo>
                  <a:lnTo>
                    <a:pt x="69126" y="85394"/>
                  </a:lnTo>
                  <a:lnTo>
                    <a:pt x="69215" y="81800"/>
                  </a:lnTo>
                  <a:close/>
                </a:path>
                <a:path w="135254" h="134619">
                  <a:moveTo>
                    <a:pt x="69215" y="65417"/>
                  </a:moveTo>
                  <a:lnTo>
                    <a:pt x="65620" y="65417"/>
                  </a:lnTo>
                  <a:lnTo>
                    <a:pt x="65519" y="69024"/>
                  </a:lnTo>
                  <a:lnTo>
                    <a:pt x="69202" y="69126"/>
                  </a:lnTo>
                  <a:lnTo>
                    <a:pt x="69215" y="65519"/>
                  </a:lnTo>
                  <a:close/>
                </a:path>
                <a:path w="135254" h="134619">
                  <a:moveTo>
                    <a:pt x="69215" y="49149"/>
                  </a:moveTo>
                  <a:lnTo>
                    <a:pt x="65620" y="49149"/>
                  </a:lnTo>
                  <a:lnTo>
                    <a:pt x="65595" y="52743"/>
                  </a:lnTo>
                  <a:lnTo>
                    <a:pt x="69202" y="52743"/>
                  </a:lnTo>
                  <a:lnTo>
                    <a:pt x="69215" y="49149"/>
                  </a:lnTo>
                  <a:close/>
                </a:path>
                <a:path w="135254" h="134619">
                  <a:moveTo>
                    <a:pt x="69215" y="32753"/>
                  </a:moveTo>
                  <a:lnTo>
                    <a:pt x="65620" y="32753"/>
                  </a:lnTo>
                  <a:lnTo>
                    <a:pt x="65595" y="36360"/>
                  </a:lnTo>
                  <a:lnTo>
                    <a:pt x="69202" y="36360"/>
                  </a:lnTo>
                  <a:lnTo>
                    <a:pt x="69215" y="32753"/>
                  </a:lnTo>
                  <a:close/>
                </a:path>
                <a:path w="135254" h="134619">
                  <a:moveTo>
                    <a:pt x="69215" y="16383"/>
                  </a:moveTo>
                  <a:lnTo>
                    <a:pt x="65620" y="16383"/>
                  </a:lnTo>
                  <a:lnTo>
                    <a:pt x="65595" y="19989"/>
                  </a:lnTo>
                  <a:lnTo>
                    <a:pt x="69202" y="19989"/>
                  </a:lnTo>
                  <a:lnTo>
                    <a:pt x="69215" y="16383"/>
                  </a:lnTo>
                  <a:close/>
                </a:path>
                <a:path w="135254" h="134619">
                  <a:moveTo>
                    <a:pt x="69215" y="0"/>
                  </a:moveTo>
                  <a:lnTo>
                    <a:pt x="65620" y="0"/>
                  </a:lnTo>
                  <a:lnTo>
                    <a:pt x="65595" y="3594"/>
                  </a:lnTo>
                  <a:lnTo>
                    <a:pt x="69202" y="3594"/>
                  </a:lnTo>
                  <a:lnTo>
                    <a:pt x="69215" y="0"/>
                  </a:lnTo>
                  <a:close/>
                </a:path>
                <a:path w="135254" h="134619">
                  <a:moveTo>
                    <a:pt x="85598" y="114554"/>
                  </a:moveTo>
                  <a:lnTo>
                    <a:pt x="81991" y="114554"/>
                  </a:lnTo>
                  <a:lnTo>
                    <a:pt x="81991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35254" h="134619">
                  <a:moveTo>
                    <a:pt x="85598" y="98171"/>
                  </a:moveTo>
                  <a:lnTo>
                    <a:pt x="81991" y="98171"/>
                  </a:lnTo>
                  <a:lnTo>
                    <a:pt x="81991" y="101777"/>
                  </a:lnTo>
                  <a:lnTo>
                    <a:pt x="85598" y="101777"/>
                  </a:lnTo>
                  <a:lnTo>
                    <a:pt x="85598" y="98171"/>
                  </a:lnTo>
                  <a:close/>
                </a:path>
                <a:path w="135254" h="134619">
                  <a:moveTo>
                    <a:pt x="85598" y="81800"/>
                  </a:moveTo>
                  <a:lnTo>
                    <a:pt x="81991" y="81800"/>
                  </a:lnTo>
                  <a:lnTo>
                    <a:pt x="81991" y="85394"/>
                  </a:lnTo>
                  <a:lnTo>
                    <a:pt x="85598" y="85394"/>
                  </a:lnTo>
                  <a:lnTo>
                    <a:pt x="85598" y="81800"/>
                  </a:lnTo>
                  <a:close/>
                </a:path>
                <a:path w="135254" h="134619">
                  <a:moveTo>
                    <a:pt x="85598" y="65417"/>
                  </a:moveTo>
                  <a:lnTo>
                    <a:pt x="81991" y="65417"/>
                  </a:lnTo>
                  <a:lnTo>
                    <a:pt x="81991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35254" h="134619">
                  <a:moveTo>
                    <a:pt x="85598" y="49149"/>
                  </a:moveTo>
                  <a:lnTo>
                    <a:pt x="81991" y="49149"/>
                  </a:lnTo>
                  <a:lnTo>
                    <a:pt x="81991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35254" h="134619">
                  <a:moveTo>
                    <a:pt x="85598" y="32753"/>
                  </a:moveTo>
                  <a:lnTo>
                    <a:pt x="81991" y="32753"/>
                  </a:lnTo>
                  <a:lnTo>
                    <a:pt x="81991" y="36360"/>
                  </a:lnTo>
                  <a:lnTo>
                    <a:pt x="85598" y="36360"/>
                  </a:lnTo>
                  <a:lnTo>
                    <a:pt x="85598" y="32753"/>
                  </a:lnTo>
                  <a:close/>
                </a:path>
                <a:path w="135254" h="134619">
                  <a:moveTo>
                    <a:pt x="85598" y="16383"/>
                  </a:moveTo>
                  <a:lnTo>
                    <a:pt x="81991" y="16383"/>
                  </a:lnTo>
                  <a:lnTo>
                    <a:pt x="81991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35254" h="134619">
                  <a:moveTo>
                    <a:pt x="101981" y="98171"/>
                  </a:moveTo>
                  <a:lnTo>
                    <a:pt x="98374" y="98171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71"/>
                  </a:lnTo>
                  <a:close/>
                </a:path>
                <a:path w="135254" h="134619">
                  <a:moveTo>
                    <a:pt x="101981" y="81800"/>
                  </a:moveTo>
                  <a:lnTo>
                    <a:pt x="98374" y="81800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800"/>
                  </a:lnTo>
                  <a:close/>
                </a:path>
                <a:path w="135254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35254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35254" h="134619">
                  <a:moveTo>
                    <a:pt x="101981" y="32753"/>
                  </a:moveTo>
                  <a:lnTo>
                    <a:pt x="98374" y="32753"/>
                  </a:lnTo>
                  <a:lnTo>
                    <a:pt x="98374" y="36360"/>
                  </a:lnTo>
                  <a:lnTo>
                    <a:pt x="101981" y="36360"/>
                  </a:lnTo>
                  <a:lnTo>
                    <a:pt x="101981" y="32753"/>
                  </a:lnTo>
                  <a:close/>
                </a:path>
                <a:path w="135254" h="134619">
                  <a:moveTo>
                    <a:pt x="118364" y="81800"/>
                  </a:moveTo>
                  <a:lnTo>
                    <a:pt x="114757" y="81800"/>
                  </a:lnTo>
                  <a:lnTo>
                    <a:pt x="114757" y="85394"/>
                  </a:lnTo>
                  <a:lnTo>
                    <a:pt x="118364" y="85394"/>
                  </a:lnTo>
                  <a:lnTo>
                    <a:pt x="118364" y="81800"/>
                  </a:lnTo>
                  <a:close/>
                </a:path>
                <a:path w="135254" h="134619">
                  <a:moveTo>
                    <a:pt x="118364" y="65417"/>
                  </a:moveTo>
                  <a:lnTo>
                    <a:pt x="114757" y="65417"/>
                  </a:lnTo>
                  <a:lnTo>
                    <a:pt x="114757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35254" h="134619">
                  <a:moveTo>
                    <a:pt x="118364" y="49149"/>
                  </a:moveTo>
                  <a:lnTo>
                    <a:pt x="114757" y="49149"/>
                  </a:lnTo>
                  <a:lnTo>
                    <a:pt x="114757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35254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23">
              <a:extLst>
                <a:ext uri="{FF2B5EF4-FFF2-40B4-BE49-F238E27FC236}">
                  <a16:creationId xmlns:a16="http://schemas.microsoft.com/office/drawing/2014/main" id="{B5F47D75-6E8E-20C6-5059-8C7AF5F34DA6}"/>
                </a:ext>
              </a:extLst>
            </p:cNvPr>
            <p:cNvSpPr/>
            <p:nvPr/>
          </p:nvSpPr>
          <p:spPr>
            <a:xfrm>
              <a:off x="3439147" y="2137085"/>
              <a:ext cx="391795" cy="391795"/>
            </a:xfrm>
            <a:custGeom>
              <a:avLst/>
              <a:gdLst/>
              <a:ahLst/>
              <a:cxnLst/>
              <a:rect l="l" t="t" r="r" b="b"/>
              <a:pathLst>
                <a:path w="391795" h="391794">
                  <a:moveTo>
                    <a:pt x="156616" y="313220"/>
                  </a:moveTo>
                  <a:lnTo>
                    <a:pt x="78295" y="234911"/>
                  </a:lnTo>
                  <a:lnTo>
                    <a:pt x="0" y="313220"/>
                  </a:lnTo>
                  <a:lnTo>
                    <a:pt x="78295" y="391515"/>
                  </a:lnTo>
                  <a:lnTo>
                    <a:pt x="156616" y="313220"/>
                  </a:lnTo>
                  <a:close/>
                </a:path>
                <a:path w="391795" h="391794">
                  <a:moveTo>
                    <a:pt x="391528" y="78295"/>
                  </a:moveTo>
                  <a:lnTo>
                    <a:pt x="313220" y="0"/>
                  </a:lnTo>
                  <a:lnTo>
                    <a:pt x="234924" y="78295"/>
                  </a:lnTo>
                  <a:lnTo>
                    <a:pt x="313220" y="156603"/>
                  </a:lnTo>
                  <a:lnTo>
                    <a:pt x="391528" y="78295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Subtitle 2">
            <a:extLst>
              <a:ext uri="{FF2B5EF4-FFF2-40B4-BE49-F238E27FC236}">
                <a16:creationId xmlns:a16="http://schemas.microsoft.com/office/drawing/2014/main" id="{DE25D5A9-DE11-A315-24BF-719A1E489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5655864"/>
            <a:ext cx="11522075" cy="811610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9" name="Picture 18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88BF8EC6-5189-782E-2961-7FD2CC1720E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929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mall Dot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FA2A127-B00E-422E-C26D-9B12E46EDC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2403" y="1090370"/>
            <a:ext cx="9981320" cy="4626075"/>
          </a:xfrm>
          <a:prstGeom prst="rect">
            <a:avLst/>
          </a:prstGeom>
          <a:noFill/>
        </p:spPr>
        <p:txBody>
          <a:bodyPr vert="horz" lIns="252000" tIns="0" rIns="252000" bIns="0" rtlCol="0" anchor="ctr" anchorCtr="0">
            <a:noAutofit/>
          </a:bodyPr>
          <a:lstStyle>
            <a:lvl1pPr>
              <a:defRPr lang="en-GB" sz="66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algn="ctr"/>
            <a:r>
              <a:rPr lang="en-US" dirty="0"/>
              <a:t>LOREM IPSUM DOLOR SIT AMET, CONSECTETUR ADIPISCING ELIT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908C98-7AF8-401B-A651-90649157985C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71866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ll Dot Almo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0" y="0"/>
            <a:ext cx="1219109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1566B-4144-43DC-8871-ECAA6854BA67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AD2A7D4F-642C-E407-2566-9ADE6EDB109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8025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ll Checked Almo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/>
          <a:stretch/>
        </p:blipFill>
        <p:spPr>
          <a:xfrm>
            <a:off x="0" y="0"/>
            <a:ext cx="1219014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7200"/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3600" b="1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54135-5300-4DD2-9364-19112A2BC954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C926C8DB-5256-AEED-F692-E404021888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03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3"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4466533"/>
            <a:ext cx="12191999" cy="11988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582638" y="4616845"/>
            <a:ext cx="8144153" cy="916512"/>
          </a:xfrm>
        </p:spPr>
        <p:txBody>
          <a:bodyPr anchor="ctr">
            <a:normAutofit/>
          </a:bodyPr>
          <a:lstStyle>
            <a:lvl1pPr algn="l">
              <a:defRPr sz="2800" b="0" cap="none"/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7" name="Picture 6" descr="RHUL_Master_logo_RG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448" y="4466534"/>
            <a:ext cx="2396197" cy="1198801"/>
          </a:xfrm>
          <a:prstGeom prst="rect">
            <a:avLst/>
          </a:prstGeom>
        </p:spPr>
      </p:pic>
      <p:sp>
        <p:nvSpPr>
          <p:cNvPr id="8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059" y="-1"/>
            <a:ext cx="12194117" cy="4466531"/>
          </a:xfrm>
          <a:noFill/>
        </p:spPr>
        <p:txBody>
          <a:bodyPr lIns="72000" tIns="72000"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09765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grey square pattern&#10;&#10;Description automatically generated with medium confidence">
            <a:extLst>
              <a:ext uri="{FF2B5EF4-FFF2-40B4-BE49-F238E27FC236}">
                <a16:creationId xmlns:a16="http://schemas.microsoft.com/office/drawing/2014/main" id="{578B554E-A9A9-68BA-DC41-EC33FE1BA1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65268F-0C5D-4466-8532-687BFDF58252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45FA40F4-3C3B-0DBD-F1E1-72536D851304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22263" y="1520825"/>
            <a:ext cx="5629275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AA45C1D0-8910-E71C-8BDC-0A4F6881D9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  <p:sp>
        <p:nvSpPr>
          <p:cNvPr id="14" name="Table Placeholder 10">
            <a:extLst>
              <a:ext uri="{FF2B5EF4-FFF2-40B4-BE49-F238E27FC236}">
                <a16:creationId xmlns:a16="http://schemas.microsoft.com/office/drawing/2014/main" id="{2388672D-44A3-5D85-C8D9-E0C389A616CF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26638" y="1520825"/>
            <a:ext cx="5630400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953017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tab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34BBE9FA-265F-484C-B530-4AD9574AE64F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45FA40F4-3C3B-0DBD-F1E1-72536D851304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22262" y="1520825"/>
            <a:ext cx="5629275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ysClr val="windowText" lastClr="000000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Table Placeholder 10">
            <a:extLst>
              <a:ext uri="{FF2B5EF4-FFF2-40B4-BE49-F238E27FC236}">
                <a16:creationId xmlns:a16="http://schemas.microsoft.com/office/drawing/2014/main" id="{2388672D-44A3-5D85-C8D9-E0C389A616CF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26638" y="1520825"/>
            <a:ext cx="5630400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ysClr val="windowText" lastClr="000000"/>
                </a:solidFill>
                <a:latin typeface="+mn-lt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29994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4166D1D-30CB-477A-9B36-EF2C160D0FFB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AA45C1D0-8910-E71C-8BDC-0A4F6881D9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590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Content tab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4166D1D-30CB-477A-9B36-EF2C160D0FFB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5605961" cy="11525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7" name="Text Placeholder 35">
            <a:extLst>
              <a:ext uri="{FF2B5EF4-FFF2-40B4-BE49-F238E27FC236}">
                <a16:creationId xmlns:a16="http://schemas.microsoft.com/office/drawing/2014/main" id="{A7C90AB2-E1FA-B10F-1BAC-BAB2085083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5913" y="1808163"/>
            <a:ext cx="7045426" cy="26765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0" name="object 538">
            <a:extLst>
              <a:ext uri="{FF2B5EF4-FFF2-40B4-BE49-F238E27FC236}">
                <a16:creationId xmlns:a16="http://schemas.microsoft.com/office/drawing/2014/main" id="{626AF0F6-6B73-D393-313A-DA7F9D5002C0}"/>
              </a:ext>
            </a:extLst>
          </p:cNvPr>
          <p:cNvSpPr/>
          <p:nvPr userDrawn="1"/>
        </p:nvSpPr>
        <p:spPr>
          <a:xfrm>
            <a:off x="7540926" y="296678"/>
            <a:ext cx="4153979" cy="4153979"/>
          </a:xfrm>
          <a:custGeom>
            <a:avLst/>
            <a:gdLst/>
            <a:ahLst/>
            <a:cxnLst/>
            <a:rect l="l" t="t" r="r" b="b"/>
            <a:pathLst>
              <a:path w="1998979" h="1998979">
                <a:moveTo>
                  <a:pt x="999477" y="0"/>
                </a:moveTo>
                <a:lnTo>
                  <a:pt x="933364" y="54647"/>
                </a:lnTo>
                <a:lnTo>
                  <a:pt x="860287" y="9737"/>
                </a:lnTo>
                <a:lnTo>
                  <a:pt x="802425" y="73076"/>
                </a:lnTo>
                <a:lnTo>
                  <a:pt x="723820" y="38752"/>
                </a:lnTo>
                <a:lnTo>
                  <a:pt x="675319" y="109535"/>
                </a:lnTo>
                <a:lnTo>
                  <a:pt x="592704" y="86510"/>
                </a:lnTo>
                <a:lnTo>
                  <a:pt x="554527" y="163345"/>
                </a:lnTo>
                <a:lnTo>
                  <a:pt x="469514" y="152047"/>
                </a:lnTo>
                <a:lnTo>
                  <a:pt x="442394" y="233469"/>
                </a:lnTo>
                <a:lnTo>
                  <a:pt x="356638" y="234097"/>
                </a:lnTo>
                <a:lnTo>
                  <a:pt x="341099" y="318503"/>
                </a:lnTo>
                <a:lnTo>
                  <a:pt x="256274" y="331099"/>
                </a:lnTo>
                <a:lnTo>
                  <a:pt x="252631" y="416835"/>
                </a:lnTo>
                <a:lnTo>
                  <a:pt x="170371" y="441106"/>
                </a:lnTo>
                <a:lnTo>
                  <a:pt x="178685" y="526507"/>
                </a:lnTo>
                <a:lnTo>
                  <a:pt x="100604" y="562014"/>
                </a:lnTo>
                <a:lnTo>
                  <a:pt x="120729" y="645435"/>
                </a:lnTo>
                <a:lnTo>
                  <a:pt x="48344" y="691465"/>
                </a:lnTo>
                <a:lnTo>
                  <a:pt x="79861" y="771264"/>
                </a:lnTo>
                <a:lnTo>
                  <a:pt x="14585" y="826917"/>
                </a:lnTo>
                <a:lnTo>
                  <a:pt x="56898" y="901564"/>
                </a:lnTo>
                <a:lnTo>
                  <a:pt x="0" y="965771"/>
                </a:lnTo>
                <a:lnTo>
                  <a:pt x="52291" y="1033790"/>
                </a:lnTo>
                <a:lnTo>
                  <a:pt x="4868" y="1105296"/>
                </a:lnTo>
                <a:lnTo>
                  <a:pt x="66113" y="1165378"/>
                </a:lnTo>
                <a:lnTo>
                  <a:pt x="29098" y="1242778"/>
                </a:lnTo>
                <a:lnTo>
                  <a:pt x="98101" y="1293751"/>
                </a:lnTo>
                <a:lnTo>
                  <a:pt x="72217" y="1375549"/>
                </a:lnTo>
                <a:lnTo>
                  <a:pt x="147629" y="1416407"/>
                </a:lnTo>
                <a:lnTo>
                  <a:pt x="133378" y="1501043"/>
                </a:lnTo>
                <a:lnTo>
                  <a:pt x="213742" y="1531000"/>
                </a:lnTo>
                <a:lnTo>
                  <a:pt x="211396" y="1616767"/>
                </a:lnTo>
                <a:lnTo>
                  <a:pt x="295153" y="1635259"/>
                </a:lnTo>
                <a:lnTo>
                  <a:pt x="304765" y="1720533"/>
                </a:lnTo>
                <a:lnTo>
                  <a:pt x="390260" y="1727162"/>
                </a:lnTo>
                <a:lnTo>
                  <a:pt x="411641" y="1810279"/>
                </a:lnTo>
                <a:lnTo>
                  <a:pt x="497241" y="1804939"/>
                </a:lnTo>
                <a:lnTo>
                  <a:pt x="529962" y="1884246"/>
                </a:lnTo>
                <a:lnTo>
                  <a:pt x="613991" y="1867053"/>
                </a:lnTo>
                <a:lnTo>
                  <a:pt x="657425" y="1941040"/>
                </a:lnTo>
                <a:lnTo>
                  <a:pt x="738239" y="1912308"/>
                </a:lnTo>
                <a:lnTo>
                  <a:pt x="791546" y="1979510"/>
                </a:lnTo>
                <a:lnTo>
                  <a:pt x="867575" y="1939815"/>
                </a:lnTo>
                <a:lnTo>
                  <a:pt x="929720" y="1998954"/>
                </a:lnTo>
                <a:lnTo>
                  <a:pt x="999477" y="1949040"/>
                </a:lnTo>
                <a:lnTo>
                  <a:pt x="1069244" y="1998954"/>
                </a:lnTo>
                <a:lnTo>
                  <a:pt x="1131379" y="1939815"/>
                </a:lnTo>
                <a:lnTo>
                  <a:pt x="1207408" y="1979510"/>
                </a:lnTo>
                <a:lnTo>
                  <a:pt x="1260715" y="1912308"/>
                </a:lnTo>
                <a:lnTo>
                  <a:pt x="1341529" y="1941040"/>
                </a:lnTo>
                <a:lnTo>
                  <a:pt x="1384973" y="1867053"/>
                </a:lnTo>
                <a:lnTo>
                  <a:pt x="1468991" y="1884246"/>
                </a:lnTo>
                <a:lnTo>
                  <a:pt x="1501713" y="1804939"/>
                </a:lnTo>
                <a:lnTo>
                  <a:pt x="1587312" y="1810279"/>
                </a:lnTo>
                <a:lnTo>
                  <a:pt x="1608694" y="1727162"/>
                </a:lnTo>
                <a:lnTo>
                  <a:pt x="1694199" y="1720533"/>
                </a:lnTo>
                <a:lnTo>
                  <a:pt x="1703801" y="1635259"/>
                </a:lnTo>
                <a:lnTo>
                  <a:pt x="1787558" y="1616767"/>
                </a:lnTo>
                <a:lnTo>
                  <a:pt x="1785212" y="1531000"/>
                </a:lnTo>
                <a:lnTo>
                  <a:pt x="1865576" y="1501043"/>
                </a:lnTo>
                <a:lnTo>
                  <a:pt x="1851325" y="1416407"/>
                </a:lnTo>
                <a:lnTo>
                  <a:pt x="1926737" y="1375549"/>
                </a:lnTo>
                <a:lnTo>
                  <a:pt x="1900853" y="1293751"/>
                </a:lnTo>
                <a:lnTo>
                  <a:pt x="1969856" y="1242778"/>
                </a:lnTo>
                <a:lnTo>
                  <a:pt x="1932841" y="1165378"/>
                </a:lnTo>
                <a:lnTo>
                  <a:pt x="1994085" y="1105296"/>
                </a:lnTo>
                <a:lnTo>
                  <a:pt x="1946663" y="1033790"/>
                </a:lnTo>
                <a:lnTo>
                  <a:pt x="1998954" y="965771"/>
                </a:lnTo>
                <a:lnTo>
                  <a:pt x="1942056" y="901564"/>
                </a:lnTo>
                <a:lnTo>
                  <a:pt x="1984368" y="826917"/>
                </a:lnTo>
                <a:lnTo>
                  <a:pt x="1919093" y="771264"/>
                </a:lnTo>
                <a:lnTo>
                  <a:pt x="1950610" y="691465"/>
                </a:lnTo>
                <a:lnTo>
                  <a:pt x="1878236" y="645435"/>
                </a:lnTo>
                <a:lnTo>
                  <a:pt x="1898350" y="562014"/>
                </a:lnTo>
                <a:lnTo>
                  <a:pt x="1820269" y="526507"/>
                </a:lnTo>
                <a:lnTo>
                  <a:pt x="1828583" y="441106"/>
                </a:lnTo>
                <a:lnTo>
                  <a:pt x="1746323" y="416835"/>
                </a:lnTo>
                <a:lnTo>
                  <a:pt x="1742690" y="331099"/>
                </a:lnTo>
                <a:lnTo>
                  <a:pt x="1657855" y="318503"/>
                </a:lnTo>
                <a:lnTo>
                  <a:pt x="1642316" y="234097"/>
                </a:lnTo>
                <a:lnTo>
                  <a:pt x="1556559" y="233469"/>
                </a:lnTo>
                <a:lnTo>
                  <a:pt x="1529440" y="152047"/>
                </a:lnTo>
                <a:lnTo>
                  <a:pt x="1444427" y="163345"/>
                </a:lnTo>
                <a:lnTo>
                  <a:pt x="1406250" y="86510"/>
                </a:lnTo>
                <a:lnTo>
                  <a:pt x="1323635" y="109535"/>
                </a:lnTo>
                <a:lnTo>
                  <a:pt x="1275133" y="38752"/>
                </a:lnTo>
                <a:lnTo>
                  <a:pt x="1196529" y="73076"/>
                </a:lnTo>
                <a:lnTo>
                  <a:pt x="1138666" y="9737"/>
                </a:lnTo>
                <a:lnTo>
                  <a:pt x="1065590" y="54647"/>
                </a:lnTo>
                <a:lnTo>
                  <a:pt x="999477" y="0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Picture Placeholder 35">
            <a:extLst>
              <a:ext uri="{FF2B5EF4-FFF2-40B4-BE49-F238E27FC236}">
                <a16:creationId xmlns:a16="http://schemas.microsoft.com/office/drawing/2014/main" id="{F55EF92A-30AD-C24F-50DF-E591376B7E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88927" y="352569"/>
            <a:ext cx="3849589" cy="4035679"/>
          </a:xfrm>
          <a:custGeom>
            <a:avLst/>
            <a:gdLst>
              <a:gd name="connsiteX0" fmla="*/ 1913191 w 6181282"/>
              <a:gd name="connsiteY0" fmla="*/ 0 h 6480087"/>
              <a:gd name="connsiteX1" fmla="*/ 2060301 w 6181282"/>
              <a:gd name="connsiteY1" fmla="*/ 0 h 6480087"/>
              <a:gd name="connsiteX2" fmla="*/ 2207410 w 6181282"/>
              <a:gd name="connsiteY2" fmla="*/ 0 h 6480087"/>
              <a:gd name="connsiteX3" fmla="*/ 2207410 w 6181282"/>
              <a:gd name="connsiteY3" fmla="*/ 157045 h 6480087"/>
              <a:gd name="connsiteX4" fmla="*/ 2354520 w 6181282"/>
              <a:gd name="connsiteY4" fmla="*/ 157045 h 6480087"/>
              <a:gd name="connsiteX5" fmla="*/ 2354520 w 6181282"/>
              <a:gd name="connsiteY5" fmla="*/ 313706 h 6480087"/>
              <a:gd name="connsiteX6" fmla="*/ 2502012 w 6181282"/>
              <a:gd name="connsiteY6" fmla="*/ 313706 h 6480087"/>
              <a:gd name="connsiteX7" fmla="*/ 2502012 w 6181282"/>
              <a:gd name="connsiteY7" fmla="*/ 470751 h 6480087"/>
              <a:gd name="connsiteX8" fmla="*/ 2649121 w 6181282"/>
              <a:gd name="connsiteY8" fmla="*/ 470751 h 6480087"/>
              <a:gd name="connsiteX9" fmla="*/ 2649121 w 6181282"/>
              <a:gd name="connsiteY9" fmla="*/ 627795 h 6480087"/>
              <a:gd name="connsiteX10" fmla="*/ 2796231 w 6181282"/>
              <a:gd name="connsiteY10" fmla="*/ 627795 h 6480087"/>
              <a:gd name="connsiteX11" fmla="*/ 2796231 w 6181282"/>
              <a:gd name="connsiteY11" fmla="*/ 784840 h 6480087"/>
              <a:gd name="connsiteX12" fmla="*/ 2943341 w 6181282"/>
              <a:gd name="connsiteY12" fmla="*/ 784840 h 6480087"/>
              <a:gd name="connsiteX13" fmla="*/ 2943341 w 6181282"/>
              <a:gd name="connsiteY13" fmla="*/ 941503 h 6480087"/>
              <a:gd name="connsiteX14" fmla="*/ 3090450 w 6181282"/>
              <a:gd name="connsiteY14" fmla="*/ 941503 h 6480087"/>
              <a:gd name="connsiteX15" fmla="*/ 3090450 w 6181282"/>
              <a:gd name="connsiteY15" fmla="*/ 1098546 h 6480087"/>
              <a:gd name="connsiteX16" fmla="*/ 3237560 w 6181282"/>
              <a:gd name="connsiteY16" fmla="*/ 1098546 h 6480087"/>
              <a:gd name="connsiteX17" fmla="*/ 3237560 w 6181282"/>
              <a:gd name="connsiteY17" fmla="*/ 1255591 h 6480087"/>
              <a:gd name="connsiteX18" fmla="*/ 3385051 w 6181282"/>
              <a:gd name="connsiteY18" fmla="*/ 1255591 h 6480087"/>
              <a:gd name="connsiteX19" fmla="*/ 3385051 w 6181282"/>
              <a:gd name="connsiteY19" fmla="*/ 1412253 h 6480087"/>
              <a:gd name="connsiteX20" fmla="*/ 3532161 w 6181282"/>
              <a:gd name="connsiteY20" fmla="*/ 1412253 h 6480087"/>
              <a:gd name="connsiteX21" fmla="*/ 3532161 w 6181282"/>
              <a:gd name="connsiteY21" fmla="*/ 1569298 h 6480087"/>
              <a:gd name="connsiteX22" fmla="*/ 3679271 w 6181282"/>
              <a:gd name="connsiteY22" fmla="*/ 1569298 h 6480087"/>
              <a:gd name="connsiteX23" fmla="*/ 3679271 w 6181282"/>
              <a:gd name="connsiteY23" fmla="*/ 1726343 h 6480087"/>
              <a:gd name="connsiteX24" fmla="*/ 3826381 w 6181282"/>
              <a:gd name="connsiteY24" fmla="*/ 1726343 h 6480087"/>
              <a:gd name="connsiteX25" fmla="*/ 3826381 w 6181282"/>
              <a:gd name="connsiteY25" fmla="*/ 1883004 h 6480087"/>
              <a:gd name="connsiteX26" fmla="*/ 3973490 w 6181282"/>
              <a:gd name="connsiteY26" fmla="*/ 1883004 h 6480087"/>
              <a:gd name="connsiteX27" fmla="*/ 3973490 w 6181282"/>
              <a:gd name="connsiteY27" fmla="*/ 2040049 h 6480087"/>
              <a:gd name="connsiteX28" fmla="*/ 4120600 w 6181282"/>
              <a:gd name="connsiteY28" fmla="*/ 2040049 h 6480087"/>
              <a:gd name="connsiteX29" fmla="*/ 4268092 w 6181282"/>
              <a:gd name="connsiteY29" fmla="*/ 2040049 h 6480087"/>
              <a:gd name="connsiteX30" fmla="*/ 4268092 w 6181282"/>
              <a:gd name="connsiteY30" fmla="*/ 1883004 h 6480087"/>
              <a:gd name="connsiteX31" fmla="*/ 4415201 w 6181282"/>
              <a:gd name="connsiteY31" fmla="*/ 1883004 h 6480087"/>
              <a:gd name="connsiteX32" fmla="*/ 4415201 w 6181282"/>
              <a:gd name="connsiteY32" fmla="*/ 1726343 h 6480087"/>
              <a:gd name="connsiteX33" fmla="*/ 4562311 w 6181282"/>
              <a:gd name="connsiteY33" fmla="*/ 1726343 h 6480087"/>
              <a:gd name="connsiteX34" fmla="*/ 4562311 w 6181282"/>
              <a:gd name="connsiteY34" fmla="*/ 1569298 h 6480087"/>
              <a:gd name="connsiteX35" fmla="*/ 4709421 w 6181282"/>
              <a:gd name="connsiteY35" fmla="*/ 1569298 h 6480087"/>
              <a:gd name="connsiteX36" fmla="*/ 4709421 w 6181282"/>
              <a:gd name="connsiteY36" fmla="*/ 1412253 h 6480087"/>
              <a:gd name="connsiteX37" fmla="*/ 4856530 w 6181282"/>
              <a:gd name="connsiteY37" fmla="*/ 1412253 h 6480087"/>
              <a:gd name="connsiteX38" fmla="*/ 4856530 w 6181282"/>
              <a:gd name="connsiteY38" fmla="*/ 1255591 h 6480087"/>
              <a:gd name="connsiteX39" fmla="*/ 5003640 w 6181282"/>
              <a:gd name="connsiteY39" fmla="*/ 1255591 h 6480087"/>
              <a:gd name="connsiteX40" fmla="*/ 5003640 w 6181282"/>
              <a:gd name="connsiteY40" fmla="*/ 1098546 h 6480087"/>
              <a:gd name="connsiteX41" fmla="*/ 5151133 w 6181282"/>
              <a:gd name="connsiteY41" fmla="*/ 1098546 h 6480087"/>
              <a:gd name="connsiteX42" fmla="*/ 5151133 w 6181282"/>
              <a:gd name="connsiteY42" fmla="*/ 941503 h 6480087"/>
              <a:gd name="connsiteX43" fmla="*/ 5298242 w 6181282"/>
              <a:gd name="connsiteY43" fmla="*/ 941503 h 6480087"/>
              <a:gd name="connsiteX44" fmla="*/ 5298242 w 6181282"/>
              <a:gd name="connsiteY44" fmla="*/ 784840 h 6480087"/>
              <a:gd name="connsiteX45" fmla="*/ 5445352 w 6181282"/>
              <a:gd name="connsiteY45" fmla="*/ 784840 h 6480087"/>
              <a:gd name="connsiteX46" fmla="*/ 5445352 w 6181282"/>
              <a:gd name="connsiteY46" fmla="*/ 627795 h 6480087"/>
              <a:gd name="connsiteX47" fmla="*/ 5592462 w 6181282"/>
              <a:gd name="connsiteY47" fmla="*/ 627795 h 6480087"/>
              <a:gd name="connsiteX48" fmla="*/ 5592462 w 6181282"/>
              <a:gd name="connsiteY48" fmla="*/ 470751 h 6480087"/>
              <a:gd name="connsiteX49" fmla="*/ 5739571 w 6181282"/>
              <a:gd name="connsiteY49" fmla="*/ 470751 h 6480087"/>
              <a:gd name="connsiteX50" fmla="*/ 5739571 w 6181282"/>
              <a:gd name="connsiteY50" fmla="*/ 313706 h 6480087"/>
              <a:gd name="connsiteX51" fmla="*/ 5886681 w 6181282"/>
              <a:gd name="connsiteY51" fmla="*/ 313706 h 6480087"/>
              <a:gd name="connsiteX52" fmla="*/ 5886681 w 6181282"/>
              <a:gd name="connsiteY52" fmla="*/ 157045 h 6480087"/>
              <a:gd name="connsiteX53" fmla="*/ 6033790 w 6181282"/>
              <a:gd name="connsiteY53" fmla="*/ 157045 h 6480087"/>
              <a:gd name="connsiteX54" fmla="*/ 6033790 w 6181282"/>
              <a:gd name="connsiteY54" fmla="*/ 0 h 6480087"/>
              <a:gd name="connsiteX55" fmla="*/ 6181282 w 6181282"/>
              <a:gd name="connsiteY55" fmla="*/ 0 h 6480087"/>
              <a:gd name="connsiteX56" fmla="*/ 6181282 w 6181282"/>
              <a:gd name="connsiteY56" fmla="*/ 4439657 h 6480087"/>
              <a:gd name="connsiteX57" fmla="*/ 6033790 w 6181282"/>
              <a:gd name="connsiteY57" fmla="*/ 4439657 h 6480087"/>
              <a:gd name="connsiteX58" fmla="*/ 6033790 w 6181282"/>
              <a:gd name="connsiteY58" fmla="*/ 4596700 h 6480087"/>
              <a:gd name="connsiteX59" fmla="*/ 5886681 w 6181282"/>
              <a:gd name="connsiteY59" fmla="*/ 4596700 h 6480087"/>
              <a:gd name="connsiteX60" fmla="*/ 5886681 w 6181282"/>
              <a:gd name="connsiteY60" fmla="*/ 4753745 h 6480087"/>
              <a:gd name="connsiteX61" fmla="*/ 5739571 w 6181282"/>
              <a:gd name="connsiteY61" fmla="*/ 4753745 h 6480087"/>
              <a:gd name="connsiteX62" fmla="*/ 5739571 w 6181282"/>
              <a:gd name="connsiteY62" fmla="*/ 4910790 h 6480087"/>
              <a:gd name="connsiteX63" fmla="*/ 5592462 w 6181282"/>
              <a:gd name="connsiteY63" fmla="*/ 4910790 h 6480087"/>
              <a:gd name="connsiteX64" fmla="*/ 5592462 w 6181282"/>
              <a:gd name="connsiteY64" fmla="*/ 5067452 h 6480087"/>
              <a:gd name="connsiteX65" fmla="*/ 5445352 w 6181282"/>
              <a:gd name="connsiteY65" fmla="*/ 5067452 h 6480087"/>
              <a:gd name="connsiteX66" fmla="*/ 5445352 w 6181282"/>
              <a:gd name="connsiteY66" fmla="*/ 5224496 h 6480087"/>
              <a:gd name="connsiteX67" fmla="*/ 5298242 w 6181282"/>
              <a:gd name="connsiteY67" fmla="*/ 5224496 h 6480087"/>
              <a:gd name="connsiteX68" fmla="*/ 5298242 w 6181282"/>
              <a:gd name="connsiteY68" fmla="*/ 5381540 h 6480087"/>
              <a:gd name="connsiteX69" fmla="*/ 5151133 w 6181282"/>
              <a:gd name="connsiteY69" fmla="*/ 5381540 h 6480087"/>
              <a:gd name="connsiteX70" fmla="*/ 5151133 w 6181282"/>
              <a:gd name="connsiteY70" fmla="*/ 5538203 h 6480087"/>
              <a:gd name="connsiteX71" fmla="*/ 5003640 w 6181282"/>
              <a:gd name="connsiteY71" fmla="*/ 5538203 h 6480087"/>
              <a:gd name="connsiteX72" fmla="*/ 5003640 w 6181282"/>
              <a:gd name="connsiteY72" fmla="*/ 5695247 h 6480087"/>
              <a:gd name="connsiteX73" fmla="*/ 4856530 w 6181282"/>
              <a:gd name="connsiteY73" fmla="*/ 5695247 h 6480087"/>
              <a:gd name="connsiteX74" fmla="*/ 4856530 w 6181282"/>
              <a:gd name="connsiteY74" fmla="*/ 5852292 h 6480087"/>
              <a:gd name="connsiteX75" fmla="*/ 4709421 w 6181282"/>
              <a:gd name="connsiteY75" fmla="*/ 5852292 h 6480087"/>
              <a:gd name="connsiteX76" fmla="*/ 4709421 w 6181282"/>
              <a:gd name="connsiteY76" fmla="*/ 6008954 h 6480087"/>
              <a:gd name="connsiteX77" fmla="*/ 4562311 w 6181282"/>
              <a:gd name="connsiteY77" fmla="*/ 6008954 h 6480087"/>
              <a:gd name="connsiteX78" fmla="*/ 4562311 w 6181282"/>
              <a:gd name="connsiteY78" fmla="*/ 6165998 h 6480087"/>
              <a:gd name="connsiteX79" fmla="*/ 4415201 w 6181282"/>
              <a:gd name="connsiteY79" fmla="*/ 6165998 h 6480087"/>
              <a:gd name="connsiteX80" fmla="*/ 4415201 w 6181282"/>
              <a:gd name="connsiteY80" fmla="*/ 6323043 h 6480087"/>
              <a:gd name="connsiteX81" fmla="*/ 4268092 w 6181282"/>
              <a:gd name="connsiteY81" fmla="*/ 6323043 h 6480087"/>
              <a:gd name="connsiteX82" fmla="*/ 4268092 w 6181282"/>
              <a:gd name="connsiteY82" fmla="*/ 6480087 h 6480087"/>
              <a:gd name="connsiteX83" fmla="*/ 4120600 w 6181282"/>
              <a:gd name="connsiteY83" fmla="*/ 6480087 h 6480087"/>
              <a:gd name="connsiteX84" fmla="*/ 3973490 w 6181282"/>
              <a:gd name="connsiteY84" fmla="*/ 6480087 h 6480087"/>
              <a:gd name="connsiteX85" fmla="*/ 3973490 w 6181282"/>
              <a:gd name="connsiteY85" fmla="*/ 6323043 h 6480087"/>
              <a:gd name="connsiteX86" fmla="*/ 3826381 w 6181282"/>
              <a:gd name="connsiteY86" fmla="*/ 6323043 h 6480087"/>
              <a:gd name="connsiteX87" fmla="*/ 3826381 w 6181282"/>
              <a:gd name="connsiteY87" fmla="*/ 6165998 h 6480087"/>
              <a:gd name="connsiteX88" fmla="*/ 3679271 w 6181282"/>
              <a:gd name="connsiteY88" fmla="*/ 6165998 h 6480087"/>
              <a:gd name="connsiteX89" fmla="*/ 3679271 w 6181282"/>
              <a:gd name="connsiteY89" fmla="*/ 6008954 h 6480087"/>
              <a:gd name="connsiteX90" fmla="*/ 3532161 w 6181282"/>
              <a:gd name="connsiteY90" fmla="*/ 6008954 h 6480087"/>
              <a:gd name="connsiteX91" fmla="*/ 3532161 w 6181282"/>
              <a:gd name="connsiteY91" fmla="*/ 5852292 h 6480087"/>
              <a:gd name="connsiteX92" fmla="*/ 3385051 w 6181282"/>
              <a:gd name="connsiteY92" fmla="*/ 5852292 h 6480087"/>
              <a:gd name="connsiteX93" fmla="*/ 3385051 w 6181282"/>
              <a:gd name="connsiteY93" fmla="*/ 5695247 h 6480087"/>
              <a:gd name="connsiteX94" fmla="*/ 3237560 w 6181282"/>
              <a:gd name="connsiteY94" fmla="*/ 5695247 h 6480087"/>
              <a:gd name="connsiteX95" fmla="*/ 3237560 w 6181282"/>
              <a:gd name="connsiteY95" fmla="*/ 5538203 h 6480087"/>
              <a:gd name="connsiteX96" fmla="*/ 3090450 w 6181282"/>
              <a:gd name="connsiteY96" fmla="*/ 5538203 h 6480087"/>
              <a:gd name="connsiteX97" fmla="*/ 3090450 w 6181282"/>
              <a:gd name="connsiteY97" fmla="*/ 5381540 h 6480087"/>
              <a:gd name="connsiteX98" fmla="*/ 2943341 w 6181282"/>
              <a:gd name="connsiteY98" fmla="*/ 5381540 h 6480087"/>
              <a:gd name="connsiteX99" fmla="*/ 2943341 w 6181282"/>
              <a:gd name="connsiteY99" fmla="*/ 5224496 h 6480087"/>
              <a:gd name="connsiteX100" fmla="*/ 2796231 w 6181282"/>
              <a:gd name="connsiteY100" fmla="*/ 5224496 h 6480087"/>
              <a:gd name="connsiteX101" fmla="*/ 2796231 w 6181282"/>
              <a:gd name="connsiteY101" fmla="*/ 5067452 h 6480087"/>
              <a:gd name="connsiteX102" fmla="*/ 2649121 w 6181282"/>
              <a:gd name="connsiteY102" fmla="*/ 5067452 h 6480087"/>
              <a:gd name="connsiteX103" fmla="*/ 2649121 w 6181282"/>
              <a:gd name="connsiteY103" fmla="*/ 4910790 h 6480087"/>
              <a:gd name="connsiteX104" fmla="*/ 2502012 w 6181282"/>
              <a:gd name="connsiteY104" fmla="*/ 4910790 h 6480087"/>
              <a:gd name="connsiteX105" fmla="*/ 2502012 w 6181282"/>
              <a:gd name="connsiteY105" fmla="*/ 4753745 h 6480087"/>
              <a:gd name="connsiteX106" fmla="*/ 2354520 w 6181282"/>
              <a:gd name="connsiteY106" fmla="*/ 4753745 h 6480087"/>
              <a:gd name="connsiteX107" fmla="*/ 2354520 w 6181282"/>
              <a:gd name="connsiteY107" fmla="*/ 4596700 h 6480087"/>
              <a:gd name="connsiteX108" fmla="*/ 2207410 w 6181282"/>
              <a:gd name="connsiteY108" fmla="*/ 4596700 h 6480087"/>
              <a:gd name="connsiteX109" fmla="*/ 2207410 w 6181282"/>
              <a:gd name="connsiteY109" fmla="*/ 4439657 h 6480087"/>
              <a:gd name="connsiteX110" fmla="*/ 2060301 w 6181282"/>
              <a:gd name="connsiteY110" fmla="*/ 4439657 h 6480087"/>
              <a:gd name="connsiteX111" fmla="*/ 1913191 w 6181282"/>
              <a:gd name="connsiteY111" fmla="*/ 4439657 h 6480087"/>
              <a:gd name="connsiteX112" fmla="*/ 1913191 w 6181282"/>
              <a:gd name="connsiteY112" fmla="*/ 4596700 h 6480087"/>
              <a:gd name="connsiteX113" fmla="*/ 1766081 w 6181282"/>
              <a:gd name="connsiteY113" fmla="*/ 4596700 h 6480087"/>
              <a:gd name="connsiteX114" fmla="*/ 1766081 w 6181282"/>
              <a:gd name="connsiteY114" fmla="*/ 4753745 h 6480087"/>
              <a:gd name="connsiteX115" fmla="*/ 1618972 w 6181282"/>
              <a:gd name="connsiteY115" fmla="*/ 4753745 h 6480087"/>
              <a:gd name="connsiteX116" fmla="*/ 1618972 w 6181282"/>
              <a:gd name="connsiteY116" fmla="*/ 4910790 h 6480087"/>
              <a:gd name="connsiteX117" fmla="*/ 1471862 w 6181282"/>
              <a:gd name="connsiteY117" fmla="*/ 4910790 h 6480087"/>
              <a:gd name="connsiteX118" fmla="*/ 1471862 w 6181282"/>
              <a:gd name="connsiteY118" fmla="*/ 5067452 h 6480087"/>
              <a:gd name="connsiteX119" fmla="*/ 1324369 w 6181282"/>
              <a:gd name="connsiteY119" fmla="*/ 5067452 h 6480087"/>
              <a:gd name="connsiteX120" fmla="*/ 1324369 w 6181282"/>
              <a:gd name="connsiteY120" fmla="*/ 5224496 h 6480087"/>
              <a:gd name="connsiteX121" fmla="*/ 1177260 w 6181282"/>
              <a:gd name="connsiteY121" fmla="*/ 5224496 h 6480087"/>
              <a:gd name="connsiteX122" fmla="*/ 1177260 w 6181282"/>
              <a:gd name="connsiteY122" fmla="*/ 5381540 h 6480087"/>
              <a:gd name="connsiteX123" fmla="*/ 1030150 w 6181282"/>
              <a:gd name="connsiteY123" fmla="*/ 5381540 h 6480087"/>
              <a:gd name="connsiteX124" fmla="*/ 1030150 w 6181282"/>
              <a:gd name="connsiteY124" fmla="*/ 5538203 h 6480087"/>
              <a:gd name="connsiteX125" fmla="*/ 883040 w 6181282"/>
              <a:gd name="connsiteY125" fmla="*/ 5538203 h 6480087"/>
              <a:gd name="connsiteX126" fmla="*/ 883040 w 6181282"/>
              <a:gd name="connsiteY126" fmla="*/ 5695247 h 6480087"/>
              <a:gd name="connsiteX127" fmla="*/ 735930 w 6181282"/>
              <a:gd name="connsiteY127" fmla="*/ 5695247 h 6480087"/>
              <a:gd name="connsiteX128" fmla="*/ 735930 w 6181282"/>
              <a:gd name="connsiteY128" fmla="*/ 5852292 h 6480087"/>
              <a:gd name="connsiteX129" fmla="*/ 588821 w 6181282"/>
              <a:gd name="connsiteY129" fmla="*/ 5852292 h 6480087"/>
              <a:gd name="connsiteX130" fmla="*/ 588821 w 6181282"/>
              <a:gd name="connsiteY130" fmla="*/ 6008954 h 6480087"/>
              <a:gd name="connsiteX131" fmla="*/ 441711 w 6181282"/>
              <a:gd name="connsiteY131" fmla="*/ 6008954 h 6480087"/>
              <a:gd name="connsiteX132" fmla="*/ 441711 w 6181282"/>
              <a:gd name="connsiteY132" fmla="*/ 6165998 h 6480087"/>
              <a:gd name="connsiteX133" fmla="*/ 294220 w 6181282"/>
              <a:gd name="connsiteY133" fmla="*/ 6165998 h 6480087"/>
              <a:gd name="connsiteX134" fmla="*/ 294220 w 6181282"/>
              <a:gd name="connsiteY134" fmla="*/ 6323043 h 6480087"/>
              <a:gd name="connsiteX135" fmla="*/ 147110 w 6181282"/>
              <a:gd name="connsiteY135" fmla="*/ 6323043 h 6480087"/>
              <a:gd name="connsiteX136" fmla="*/ 147110 w 6181282"/>
              <a:gd name="connsiteY136" fmla="*/ 6480087 h 6480087"/>
              <a:gd name="connsiteX137" fmla="*/ 0 w 6181282"/>
              <a:gd name="connsiteY137" fmla="*/ 6480087 h 6480087"/>
              <a:gd name="connsiteX138" fmla="*/ 0 w 6181282"/>
              <a:gd name="connsiteY138" fmla="*/ 2040049 h 6480087"/>
              <a:gd name="connsiteX139" fmla="*/ 147110 w 6181282"/>
              <a:gd name="connsiteY139" fmla="*/ 2040049 h 6480087"/>
              <a:gd name="connsiteX140" fmla="*/ 147110 w 6181282"/>
              <a:gd name="connsiteY140" fmla="*/ 1883004 h 6480087"/>
              <a:gd name="connsiteX141" fmla="*/ 294220 w 6181282"/>
              <a:gd name="connsiteY141" fmla="*/ 1883004 h 6480087"/>
              <a:gd name="connsiteX142" fmla="*/ 294220 w 6181282"/>
              <a:gd name="connsiteY142" fmla="*/ 1726343 h 6480087"/>
              <a:gd name="connsiteX143" fmla="*/ 441711 w 6181282"/>
              <a:gd name="connsiteY143" fmla="*/ 1726343 h 6480087"/>
              <a:gd name="connsiteX144" fmla="*/ 441711 w 6181282"/>
              <a:gd name="connsiteY144" fmla="*/ 1569298 h 6480087"/>
              <a:gd name="connsiteX145" fmla="*/ 588821 w 6181282"/>
              <a:gd name="connsiteY145" fmla="*/ 1569298 h 6480087"/>
              <a:gd name="connsiteX146" fmla="*/ 588821 w 6181282"/>
              <a:gd name="connsiteY146" fmla="*/ 1412253 h 6480087"/>
              <a:gd name="connsiteX147" fmla="*/ 735930 w 6181282"/>
              <a:gd name="connsiteY147" fmla="*/ 1412253 h 6480087"/>
              <a:gd name="connsiteX148" fmla="*/ 735930 w 6181282"/>
              <a:gd name="connsiteY148" fmla="*/ 1255591 h 6480087"/>
              <a:gd name="connsiteX149" fmla="*/ 883040 w 6181282"/>
              <a:gd name="connsiteY149" fmla="*/ 1255591 h 6480087"/>
              <a:gd name="connsiteX150" fmla="*/ 883040 w 6181282"/>
              <a:gd name="connsiteY150" fmla="*/ 1098546 h 6480087"/>
              <a:gd name="connsiteX151" fmla="*/ 1030150 w 6181282"/>
              <a:gd name="connsiteY151" fmla="*/ 1098546 h 6480087"/>
              <a:gd name="connsiteX152" fmla="*/ 1030150 w 6181282"/>
              <a:gd name="connsiteY152" fmla="*/ 941503 h 6480087"/>
              <a:gd name="connsiteX153" fmla="*/ 1177260 w 6181282"/>
              <a:gd name="connsiteY153" fmla="*/ 941503 h 6480087"/>
              <a:gd name="connsiteX154" fmla="*/ 1177260 w 6181282"/>
              <a:gd name="connsiteY154" fmla="*/ 784840 h 6480087"/>
              <a:gd name="connsiteX155" fmla="*/ 1324369 w 6181282"/>
              <a:gd name="connsiteY155" fmla="*/ 784840 h 6480087"/>
              <a:gd name="connsiteX156" fmla="*/ 1324369 w 6181282"/>
              <a:gd name="connsiteY156" fmla="*/ 627795 h 6480087"/>
              <a:gd name="connsiteX157" fmla="*/ 1471862 w 6181282"/>
              <a:gd name="connsiteY157" fmla="*/ 627795 h 6480087"/>
              <a:gd name="connsiteX158" fmla="*/ 1471862 w 6181282"/>
              <a:gd name="connsiteY158" fmla="*/ 470751 h 6480087"/>
              <a:gd name="connsiteX159" fmla="*/ 1618972 w 6181282"/>
              <a:gd name="connsiteY159" fmla="*/ 470751 h 6480087"/>
              <a:gd name="connsiteX160" fmla="*/ 1618972 w 6181282"/>
              <a:gd name="connsiteY160" fmla="*/ 313706 h 6480087"/>
              <a:gd name="connsiteX161" fmla="*/ 1766081 w 6181282"/>
              <a:gd name="connsiteY161" fmla="*/ 313706 h 6480087"/>
              <a:gd name="connsiteX162" fmla="*/ 1766081 w 6181282"/>
              <a:gd name="connsiteY162" fmla="*/ 157045 h 6480087"/>
              <a:gd name="connsiteX163" fmla="*/ 1913191 w 6181282"/>
              <a:gd name="connsiteY163" fmla="*/ 157045 h 648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6181282" h="6480087">
                <a:moveTo>
                  <a:pt x="1913191" y="0"/>
                </a:moveTo>
                <a:lnTo>
                  <a:pt x="2060301" y="0"/>
                </a:lnTo>
                <a:lnTo>
                  <a:pt x="2207410" y="0"/>
                </a:lnTo>
                <a:lnTo>
                  <a:pt x="2207410" y="157045"/>
                </a:lnTo>
                <a:lnTo>
                  <a:pt x="2354520" y="157045"/>
                </a:lnTo>
                <a:lnTo>
                  <a:pt x="2354520" y="313706"/>
                </a:lnTo>
                <a:lnTo>
                  <a:pt x="2502012" y="313706"/>
                </a:lnTo>
                <a:lnTo>
                  <a:pt x="2502012" y="470751"/>
                </a:lnTo>
                <a:lnTo>
                  <a:pt x="2649121" y="470751"/>
                </a:lnTo>
                <a:lnTo>
                  <a:pt x="2649121" y="627795"/>
                </a:lnTo>
                <a:lnTo>
                  <a:pt x="2796231" y="627795"/>
                </a:lnTo>
                <a:lnTo>
                  <a:pt x="2796231" y="784840"/>
                </a:lnTo>
                <a:lnTo>
                  <a:pt x="2943341" y="784840"/>
                </a:lnTo>
                <a:lnTo>
                  <a:pt x="2943341" y="941503"/>
                </a:lnTo>
                <a:lnTo>
                  <a:pt x="3090450" y="941503"/>
                </a:lnTo>
                <a:lnTo>
                  <a:pt x="3090450" y="1098546"/>
                </a:lnTo>
                <a:lnTo>
                  <a:pt x="3237560" y="1098546"/>
                </a:lnTo>
                <a:lnTo>
                  <a:pt x="3237560" y="1255591"/>
                </a:lnTo>
                <a:lnTo>
                  <a:pt x="3385051" y="1255591"/>
                </a:lnTo>
                <a:lnTo>
                  <a:pt x="3385051" y="1412253"/>
                </a:lnTo>
                <a:lnTo>
                  <a:pt x="3532161" y="1412253"/>
                </a:lnTo>
                <a:lnTo>
                  <a:pt x="3532161" y="1569298"/>
                </a:lnTo>
                <a:lnTo>
                  <a:pt x="3679271" y="1569298"/>
                </a:lnTo>
                <a:lnTo>
                  <a:pt x="3679271" y="1726343"/>
                </a:lnTo>
                <a:lnTo>
                  <a:pt x="3826381" y="1726343"/>
                </a:lnTo>
                <a:lnTo>
                  <a:pt x="3826381" y="1883004"/>
                </a:lnTo>
                <a:lnTo>
                  <a:pt x="3973490" y="1883004"/>
                </a:lnTo>
                <a:lnTo>
                  <a:pt x="3973490" y="2040049"/>
                </a:lnTo>
                <a:lnTo>
                  <a:pt x="4120600" y="2040049"/>
                </a:lnTo>
                <a:lnTo>
                  <a:pt x="4268092" y="2040049"/>
                </a:lnTo>
                <a:lnTo>
                  <a:pt x="4268092" y="1883004"/>
                </a:lnTo>
                <a:lnTo>
                  <a:pt x="4415201" y="1883004"/>
                </a:lnTo>
                <a:lnTo>
                  <a:pt x="4415201" y="1726343"/>
                </a:lnTo>
                <a:lnTo>
                  <a:pt x="4562311" y="1726343"/>
                </a:lnTo>
                <a:lnTo>
                  <a:pt x="4562311" y="1569298"/>
                </a:lnTo>
                <a:lnTo>
                  <a:pt x="4709421" y="1569298"/>
                </a:lnTo>
                <a:lnTo>
                  <a:pt x="4709421" y="1412253"/>
                </a:lnTo>
                <a:lnTo>
                  <a:pt x="4856530" y="1412253"/>
                </a:lnTo>
                <a:lnTo>
                  <a:pt x="4856530" y="1255591"/>
                </a:lnTo>
                <a:lnTo>
                  <a:pt x="5003640" y="1255591"/>
                </a:lnTo>
                <a:lnTo>
                  <a:pt x="5003640" y="1098546"/>
                </a:lnTo>
                <a:lnTo>
                  <a:pt x="5151133" y="1098546"/>
                </a:lnTo>
                <a:lnTo>
                  <a:pt x="5151133" y="941503"/>
                </a:lnTo>
                <a:lnTo>
                  <a:pt x="5298242" y="941503"/>
                </a:lnTo>
                <a:lnTo>
                  <a:pt x="5298242" y="784840"/>
                </a:lnTo>
                <a:lnTo>
                  <a:pt x="5445352" y="784840"/>
                </a:lnTo>
                <a:lnTo>
                  <a:pt x="5445352" y="627795"/>
                </a:lnTo>
                <a:lnTo>
                  <a:pt x="5592462" y="627795"/>
                </a:lnTo>
                <a:lnTo>
                  <a:pt x="5592462" y="470751"/>
                </a:lnTo>
                <a:lnTo>
                  <a:pt x="5739571" y="470751"/>
                </a:lnTo>
                <a:lnTo>
                  <a:pt x="5739571" y="313706"/>
                </a:lnTo>
                <a:lnTo>
                  <a:pt x="5886681" y="313706"/>
                </a:lnTo>
                <a:lnTo>
                  <a:pt x="5886681" y="157045"/>
                </a:lnTo>
                <a:lnTo>
                  <a:pt x="6033790" y="157045"/>
                </a:lnTo>
                <a:lnTo>
                  <a:pt x="6033790" y="0"/>
                </a:lnTo>
                <a:lnTo>
                  <a:pt x="6181282" y="0"/>
                </a:lnTo>
                <a:lnTo>
                  <a:pt x="6181282" y="4439657"/>
                </a:lnTo>
                <a:lnTo>
                  <a:pt x="6033790" y="4439657"/>
                </a:lnTo>
                <a:lnTo>
                  <a:pt x="6033790" y="4596700"/>
                </a:lnTo>
                <a:lnTo>
                  <a:pt x="5886681" y="4596700"/>
                </a:lnTo>
                <a:lnTo>
                  <a:pt x="5886681" y="4753745"/>
                </a:lnTo>
                <a:lnTo>
                  <a:pt x="5739571" y="4753745"/>
                </a:lnTo>
                <a:lnTo>
                  <a:pt x="5739571" y="4910790"/>
                </a:lnTo>
                <a:lnTo>
                  <a:pt x="5592462" y="4910790"/>
                </a:lnTo>
                <a:lnTo>
                  <a:pt x="5592462" y="5067452"/>
                </a:lnTo>
                <a:lnTo>
                  <a:pt x="5445352" y="5067452"/>
                </a:lnTo>
                <a:lnTo>
                  <a:pt x="5445352" y="5224496"/>
                </a:lnTo>
                <a:lnTo>
                  <a:pt x="5298242" y="5224496"/>
                </a:lnTo>
                <a:lnTo>
                  <a:pt x="5298242" y="5381540"/>
                </a:lnTo>
                <a:lnTo>
                  <a:pt x="5151133" y="5381540"/>
                </a:lnTo>
                <a:lnTo>
                  <a:pt x="5151133" y="5538203"/>
                </a:lnTo>
                <a:lnTo>
                  <a:pt x="5003640" y="5538203"/>
                </a:lnTo>
                <a:lnTo>
                  <a:pt x="5003640" y="5695247"/>
                </a:lnTo>
                <a:lnTo>
                  <a:pt x="4856530" y="5695247"/>
                </a:lnTo>
                <a:lnTo>
                  <a:pt x="4856530" y="5852292"/>
                </a:lnTo>
                <a:lnTo>
                  <a:pt x="4709421" y="5852292"/>
                </a:lnTo>
                <a:lnTo>
                  <a:pt x="4709421" y="6008954"/>
                </a:lnTo>
                <a:lnTo>
                  <a:pt x="4562311" y="6008954"/>
                </a:lnTo>
                <a:lnTo>
                  <a:pt x="4562311" y="6165998"/>
                </a:lnTo>
                <a:lnTo>
                  <a:pt x="4415201" y="6165998"/>
                </a:lnTo>
                <a:lnTo>
                  <a:pt x="4415201" y="6323043"/>
                </a:lnTo>
                <a:lnTo>
                  <a:pt x="4268092" y="6323043"/>
                </a:lnTo>
                <a:lnTo>
                  <a:pt x="4268092" y="6480087"/>
                </a:lnTo>
                <a:lnTo>
                  <a:pt x="4120600" y="6480087"/>
                </a:lnTo>
                <a:lnTo>
                  <a:pt x="3973490" y="6480087"/>
                </a:lnTo>
                <a:lnTo>
                  <a:pt x="3973490" y="6323043"/>
                </a:lnTo>
                <a:lnTo>
                  <a:pt x="3826381" y="6323043"/>
                </a:lnTo>
                <a:lnTo>
                  <a:pt x="3826381" y="6165998"/>
                </a:lnTo>
                <a:lnTo>
                  <a:pt x="3679271" y="6165998"/>
                </a:lnTo>
                <a:lnTo>
                  <a:pt x="3679271" y="6008954"/>
                </a:lnTo>
                <a:lnTo>
                  <a:pt x="3532161" y="6008954"/>
                </a:lnTo>
                <a:lnTo>
                  <a:pt x="3532161" y="5852292"/>
                </a:lnTo>
                <a:lnTo>
                  <a:pt x="3385051" y="5852292"/>
                </a:lnTo>
                <a:lnTo>
                  <a:pt x="3385051" y="5695247"/>
                </a:lnTo>
                <a:lnTo>
                  <a:pt x="3237560" y="5695247"/>
                </a:lnTo>
                <a:lnTo>
                  <a:pt x="3237560" y="5538203"/>
                </a:lnTo>
                <a:lnTo>
                  <a:pt x="3090450" y="5538203"/>
                </a:lnTo>
                <a:lnTo>
                  <a:pt x="3090450" y="5381540"/>
                </a:lnTo>
                <a:lnTo>
                  <a:pt x="2943341" y="5381540"/>
                </a:lnTo>
                <a:lnTo>
                  <a:pt x="2943341" y="5224496"/>
                </a:lnTo>
                <a:lnTo>
                  <a:pt x="2796231" y="5224496"/>
                </a:lnTo>
                <a:lnTo>
                  <a:pt x="2796231" y="5067452"/>
                </a:lnTo>
                <a:lnTo>
                  <a:pt x="2649121" y="5067452"/>
                </a:lnTo>
                <a:lnTo>
                  <a:pt x="2649121" y="4910790"/>
                </a:lnTo>
                <a:lnTo>
                  <a:pt x="2502012" y="4910790"/>
                </a:lnTo>
                <a:lnTo>
                  <a:pt x="2502012" y="4753745"/>
                </a:lnTo>
                <a:lnTo>
                  <a:pt x="2354520" y="4753745"/>
                </a:lnTo>
                <a:lnTo>
                  <a:pt x="2354520" y="4596700"/>
                </a:lnTo>
                <a:lnTo>
                  <a:pt x="2207410" y="4596700"/>
                </a:lnTo>
                <a:lnTo>
                  <a:pt x="2207410" y="4439657"/>
                </a:lnTo>
                <a:lnTo>
                  <a:pt x="2060301" y="4439657"/>
                </a:lnTo>
                <a:lnTo>
                  <a:pt x="1913191" y="4439657"/>
                </a:lnTo>
                <a:lnTo>
                  <a:pt x="1913191" y="4596700"/>
                </a:lnTo>
                <a:lnTo>
                  <a:pt x="1766081" y="4596700"/>
                </a:lnTo>
                <a:lnTo>
                  <a:pt x="1766081" y="4753745"/>
                </a:lnTo>
                <a:lnTo>
                  <a:pt x="1618972" y="4753745"/>
                </a:lnTo>
                <a:lnTo>
                  <a:pt x="1618972" y="4910790"/>
                </a:lnTo>
                <a:lnTo>
                  <a:pt x="1471862" y="4910790"/>
                </a:lnTo>
                <a:lnTo>
                  <a:pt x="1471862" y="5067452"/>
                </a:lnTo>
                <a:lnTo>
                  <a:pt x="1324369" y="5067452"/>
                </a:lnTo>
                <a:lnTo>
                  <a:pt x="1324369" y="5224496"/>
                </a:lnTo>
                <a:lnTo>
                  <a:pt x="1177260" y="5224496"/>
                </a:lnTo>
                <a:lnTo>
                  <a:pt x="1177260" y="5381540"/>
                </a:lnTo>
                <a:lnTo>
                  <a:pt x="1030150" y="5381540"/>
                </a:lnTo>
                <a:lnTo>
                  <a:pt x="1030150" y="5538203"/>
                </a:lnTo>
                <a:lnTo>
                  <a:pt x="883040" y="5538203"/>
                </a:lnTo>
                <a:lnTo>
                  <a:pt x="883040" y="5695247"/>
                </a:lnTo>
                <a:lnTo>
                  <a:pt x="735930" y="5695247"/>
                </a:lnTo>
                <a:lnTo>
                  <a:pt x="735930" y="5852292"/>
                </a:lnTo>
                <a:lnTo>
                  <a:pt x="588821" y="5852292"/>
                </a:lnTo>
                <a:lnTo>
                  <a:pt x="588821" y="6008954"/>
                </a:lnTo>
                <a:lnTo>
                  <a:pt x="441711" y="6008954"/>
                </a:lnTo>
                <a:lnTo>
                  <a:pt x="441711" y="6165998"/>
                </a:lnTo>
                <a:lnTo>
                  <a:pt x="294220" y="6165998"/>
                </a:lnTo>
                <a:lnTo>
                  <a:pt x="294220" y="6323043"/>
                </a:lnTo>
                <a:lnTo>
                  <a:pt x="147110" y="6323043"/>
                </a:lnTo>
                <a:lnTo>
                  <a:pt x="147110" y="6480087"/>
                </a:lnTo>
                <a:lnTo>
                  <a:pt x="0" y="6480087"/>
                </a:lnTo>
                <a:lnTo>
                  <a:pt x="0" y="2040049"/>
                </a:lnTo>
                <a:lnTo>
                  <a:pt x="147110" y="2040049"/>
                </a:lnTo>
                <a:lnTo>
                  <a:pt x="147110" y="1883004"/>
                </a:lnTo>
                <a:lnTo>
                  <a:pt x="294220" y="1883004"/>
                </a:lnTo>
                <a:lnTo>
                  <a:pt x="294220" y="1726343"/>
                </a:lnTo>
                <a:lnTo>
                  <a:pt x="441711" y="1726343"/>
                </a:lnTo>
                <a:lnTo>
                  <a:pt x="441711" y="1569298"/>
                </a:lnTo>
                <a:lnTo>
                  <a:pt x="588821" y="1569298"/>
                </a:lnTo>
                <a:lnTo>
                  <a:pt x="588821" y="1412253"/>
                </a:lnTo>
                <a:lnTo>
                  <a:pt x="735930" y="1412253"/>
                </a:lnTo>
                <a:lnTo>
                  <a:pt x="735930" y="1255591"/>
                </a:lnTo>
                <a:lnTo>
                  <a:pt x="883040" y="1255591"/>
                </a:lnTo>
                <a:lnTo>
                  <a:pt x="883040" y="1098546"/>
                </a:lnTo>
                <a:lnTo>
                  <a:pt x="1030150" y="1098546"/>
                </a:lnTo>
                <a:lnTo>
                  <a:pt x="1030150" y="941503"/>
                </a:lnTo>
                <a:lnTo>
                  <a:pt x="1177260" y="941503"/>
                </a:lnTo>
                <a:lnTo>
                  <a:pt x="1177260" y="784840"/>
                </a:lnTo>
                <a:lnTo>
                  <a:pt x="1324369" y="784840"/>
                </a:lnTo>
                <a:lnTo>
                  <a:pt x="1324369" y="627795"/>
                </a:lnTo>
                <a:lnTo>
                  <a:pt x="1471862" y="627795"/>
                </a:lnTo>
                <a:lnTo>
                  <a:pt x="1471862" y="470751"/>
                </a:lnTo>
                <a:lnTo>
                  <a:pt x="1618972" y="470751"/>
                </a:lnTo>
                <a:lnTo>
                  <a:pt x="1618972" y="313706"/>
                </a:lnTo>
                <a:lnTo>
                  <a:pt x="1766081" y="313706"/>
                </a:lnTo>
                <a:lnTo>
                  <a:pt x="1766081" y="157045"/>
                </a:lnTo>
                <a:lnTo>
                  <a:pt x="1913191" y="157045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47" name="Text Placeholder 45">
            <a:extLst>
              <a:ext uri="{FF2B5EF4-FFF2-40B4-BE49-F238E27FC236}">
                <a16:creationId xmlns:a16="http://schemas.microsoft.com/office/drawing/2014/main" id="{34CED37F-B7A1-E48A-7C2C-49D40BCF2ED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6186" y="4743450"/>
            <a:ext cx="1816519" cy="1761978"/>
          </a:xfrm>
          <a:solidFill>
            <a:schemeClr val="tx1"/>
          </a:solidFill>
        </p:spPr>
        <p:txBody>
          <a:bodyPr wrap="square" lIns="72000" tIns="144000" rIns="72000" bIns="72000" anchor="t" anchorCtr="0">
            <a:noAutofit/>
          </a:bodyPr>
          <a:lstStyle>
            <a:lvl1pPr marL="0" indent="0">
              <a:buNone/>
              <a:defRPr lang="en-GB" sz="140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/>
              <a:t>Click to edit Master</a:t>
            </a:r>
            <a:endParaRPr lang="en-GB" dirty="0"/>
          </a:p>
        </p:txBody>
      </p:sp>
      <p:sp>
        <p:nvSpPr>
          <p:cNvPr id="48" name="Text Placeholder 45">
            <a:extLst>
              <a:ext uri="{FF2B5EF4-FFF2-40B4-BE49-F238E27FC236}">
                <a16:creationId xmlns:a16="http://schemas.microsoft.com/office/drawing/2014/main" id="{123F19E0-4A4C-567D-D8EE-938B34CCE8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301053" y="4743450"/>
            <a:ext cx="1816519" cy="1761978"/>
          </a:xfrm>
          <a:solidFill>
            <a:schemeClr val="tx1"/>
          </a:solidFill>
        </p:spPr>
        <p:txBody>
          <a:bodyPr wrap="square" lIns="72000" tIns="144000" rIns="72000" bIns="72000" anchor="t" anchorCtr="0">
            <a:noAutofit/>
          </a:bodyPr>
          <a:lstStyle>
            <a:lvl1pPr marL="0" indent="0">
              <a:buNone/>
              <a:defRPr lang="en-GB" sz="140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/>
              <a:t>Click to edit Master</a:t>
            </a:r>
            <a:endParaRPr lang="en-GB" dirty="0"/>
          </a:p>
        </p:txBody>
      </p:sp>
      <p:sp>
        <p:nvSpPr>
          <p:cNvPr id="51" name="Text Placeholder 45">
            <a:extLst>
              <a:ext uri="{FF2B5EF4-FFF2-40B4-BE49-F238E27FC236}">
                <a16:creationId xmlns:a16="http://schemas.microsoft.com/office/drawing/2014/main" id="{4B18127B-1BA5-0C72-3FCA-7CF72EC7AF5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35920" y="4743450"/>
            <a:ext cx="1816519" cy="1761978"/>
          </a:xfrm>
          <a:solidFill>
            <a:schemeClr val="tx1"/>
          </a:solidFill>
        </p:spPr>
        <p:txBody>
          <a:bodyPr wrap="square" lIns="72000" tIns="144000" rIns="72000" bIns="72000" anchor="t" anchorCtr="0">
            <a:noAutofit/>
          </a:bodyPr>
          <a:lstStyle>
            <a:lvl1pPr marL="0" indent="0">
              <a:buNone/>
              <a:defRPr lang="en-GB" sz="140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/>
              <a:t>Click to edit Master</a:t>
            </a:r>
            <a:endParaRPr lang="en-GB" dirty="0"/>
          </a:p>
        </p:txBody>
      </p:sp>
      <p:sp>
        <p:nvSpPr>
          <p:cNvPr id="52" name="Text Placeholder 45">
            <a:extLst>
              <a:ext uri="{FF2B5EF4-FFF2-40B4-BE49-F238E27FC236}">
                <a16:creationId xmlns:a16="http://schemas.microsoft.com/office/drawing/2014/main" id="{1AF77F44-57BB-9ED9-F70A-E7ACFF0E22F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0787" y="4743450"/>
            <a:ext cx="1816519" cy="1761978"/>
          </a:xfrm>
          <a:solidFill>
            <a:schemeClr val="tx1"/>
          </a:solidFill>
        </p:spPr>
        <p:txBody>
          <a:bodyPr wrap="square" lIns="72000" tIns="144000" rIns="72000" bIns="72000" anchor="t" anchorCtr="0">
            <a:noAutofit/>
          </a:bodyPr>
          <a:lstStyle>
            <a:lvl1pPr marL="0" indent="0">
              <a:buNone/>
              <a:defRPr lang="en-GB" sz="140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/>
              <a:t>Click to edit Master</a:t>
            </a:r>
            <a:endParaRPr lang="en-GB" dirty="0"/>
          </a:p>
        </p:txBody>
      </p:sp>
      <p:sp>
        <p:nvSpPr>
          <p:cNvPr id="55" name="Text Placeholder 45">
            <a:extLst>
              <a:ext uri="{FF2B5EF4-FFF2-40B4-BE49-F238E27FC236}">
                <a16:creationId xmlns:a16="http://schemas.microsoft.com/office/drawing/2014/main" id="{1220EF07-0CF9-8EB6-64AD-AFF747BAF06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05654" y="4743450"/>
            <a:ext cx="1816519" cy="1761978"/>
          </a:xfrm>
          <a:solidFill>
            <a:schemeClr val="tx1"/>
          </a:solidFill>
        </p:spPr>
        <p:txBody>
          <a:bodyPr wrap="square" lIns="72000" tIns="144000" rIns="72000" bIns="72000" anchor="t" anchorCtr="0">
            <a:noAutofit/>
          </a:bodyPr>
          <a:lstStyle>
            <a:lvl1pPr marL="0" indent="0">
              <a:buNone/>
              <a:defRPr lang="en-GB" sz="140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/>
              <a:t>Click to edit Master</a:t>
            </a:r>
            <a:endParaRPr lang="en-GB" dirty="0"/>
          </a:p>
        </p:txBody>
      </p:sp>
      <p:sp>
        <p:nvSpPr>
          <p:cNvPr id="56" name="Text Placeholder 45">
            <a:extLst>
              <a:ext uri="{FF2B5EF4-FFF2-40B4-BE49-F238E27FC236}">
                <a16:creationId xmlns:a16="http://schemas.microsoft.com/office/drawing/2014/main" id="{8AC8B454-2652-F20A-6427-FC1DF9636BE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40519" y="4743450"/>
            <a:ext cx="1816519" cy="1761978"/>
          </a:xfrm>
          <a:solidFill>
            <a:schemeClr val="tx1"/>
          </a:solidFill>
        </p:spPr>
        <p:txBody>
          <a:bodyPr wrap="square" lIns="72000" tIns="144000" rIns="72000" bIns="72000" anchor="t" anchorCtr="0">
            <a:noAutofit/>
          </a:bodyPr>
          <a:lstStyle>
            <a:lvl1pPr marL="0" indent="0">
              <a:buNone/>
              <a:defRPr lang="en-GB" sz="1400" dirty="0">
                <a:solidFill>
                  <a:schemeClr val="bg1"/>
                </a:solidFill>
              </a:defRPr>
            </a:lvl1pPr>
          </a:lstStyle>
          <a:p>
            <a:pPr marL="0" lvl="0"/>
            <a:r>
              <a:rPr lang="en-US" dirty="0"/>
              <a:t>Click to edit Master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31561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STUD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A05C878D-491A-9686-FC60-20CE6C9F6FB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39675" y="260350"/>
            <a:ext cx="2608262" cy="1984375"/>
          </a:xfrm>
          <a:solidFill>
            <a:schemeClr val="accent2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31D0D629-8385-5F79-331D-A8D0E045142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51539" y="0"/>
            <a:ext cx="6238874" cy="34671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6E377EC-2C1B-480A-8120-A2235486DE9F}" type="datetime1">
              <a:rPr lang="en-GB" smtClean="0"/>
              <a:t>15/06/2026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31BB1B63-009C-B139-2D7B-21C81DA830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51539" y="3467100"/>
            <a:ext cx="6238874" cy="33909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4629440-2E1E-2990-50ED-4BC3222E1071}"/>
              </a:ext>
            </a:extLst>
          </p:cNvPr>
          <p:cNvGrpSpPr/>
          <p:nvPr userDrawn="1"/>
        </p:nvGrpSpPr>
        <p:grpSpPr>
          <a:xfrm>
            <a:off x="337896" y="255898"/>
            <a:ext cx="2600765" cy="1983689"/>
            <a:chOff x="337896" y="255898"/>
            <a:chExt cx="2600765" cy="1983689"/>
          </a:xfrm>
        </p:grpSpPr>
        <p:pic>
          <p:nvPicPr>
            <p:cNvPr id="36" name="Picture 35" descr="A black and blue square with a black background&#10;&#10;Description automatically generated">
              <a:extLst>
                <a:ext uri="{FF2B5EF4-FFF2-40B4-BE49-F238E27FC236}">
                  <a16:creationId xmlns:a16="http://schemas.microsoft.com/office/drawing/2014/main" id="{C7F2EC90-7A81-1BC4-6DD2-E690D6C9F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508"/>
            <a:stretch/>
          </p:blipFill>
          <p:spPr>
            <a:xfrm>
              <a:off x="337896" y="255898"/>
              <a:ext cx="442689" cy="1983689"/>
            </a:xfrm>
            <a:prstGeom prst="rect">
              <a:avLst/>
            </a:prstGeom>
          </p:spPr>
        </p:pic>
        <p:pic>
          <p:nvPicPr>
            <p:cNvPr id="37" name="Picture 36" descr="A black and blue square with a black background&#10;&#10;Description automatically generated">
              <a:extLst>
                <a:ext uri="{FF2B5EF4-FFF2-40B4-BE49-F238E27FC236}">
                  <a16:creationId xmlns:a16="http://schemas.microsoft.com/office/drawing/2014/main" id="{4F2CACC8-9ECB-5B60-D791-3B60F4D1A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55" r="453"/>
            <a:stretch/>
          </p:blipFill>
          <p:spPr>
            <a:xfrm>
              <a:off x="2495972" y="255898"/>
              <a:ext cx="442689" cy="1983689"/>
            </a:xfrm>
            <a:prstGeom prst="rect">
              <a:avLst/>
            </a:prstGeom>
          </p:spPr>
        </p:pic>
      </p:grpSp>
      <p:sp>
        <p:nvSpPr>
          <p:cNvPr id="54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895" y="473365"/>
            <a:ext cx="2199802" cy="1587210"/>
          </a:xfrm>
        </p:spPr>
        <p:txBody>
          <a:bodyPr wrap="none" anchor="ctr" anchorCtr="0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OUR</a:t>
            </a:r>
            <a:br>
              <a:rPr lang="en-US" dirty="0"/>
            </a:br>
            <a:r>
              <a:rPr lang="en-US" dirty="0"/>
              <a:t>STUDENTS</a:t>
            </a:r>
            <a:endParaRPr lang="en-GB" dirty="0"/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7357DA7A-62D3-000D-27BC-0176F6FBE07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0399" y="2353976"/>
            <a:ext cx="2608262" cy="1984375"/>
          </a:xfrm>
          <a:solidFill>
            <a:schemeClr val="accent2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1842805F-62D5-35F7-29A1-B9481A20C58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39675" y="2356544"/>
            <a:ext cx="2608262" cy="1984375"/>
          </a:xfrm>
          <a:solidFill>
            <a:schemeClr val="accent2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63" name="Text Placeholder 56">
            <a:extLst>
              <a:ext uri="{FF2B5EF4-FFF2-40B4-BE49-F238E27FC236}">
                <a16:creationId xmlns:a16="http://schemas.microsoft.com/office/drawing/2014/main" id="{C78F89B0-25BA-5076-003C-95D5A64B5FE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963" y="4452740"/>
            <a:ext cx="2608262" cy="1984375"/>
          </a:xfrm>
          <a:solidFill>
            <a:schemeClr val="accent2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65" name="Text Placeholder 56">
            <a:extLst>
              <a:ext uri="{FF2B5EF4-FFF2-40B4-BE49-F238E27FC236}">
                <a16:creationId xmlns:a16="http://schemas.microsoft.com/office/drawing/2014/main" id="{6AF5567D-083B-7406-5A37-F95F9F371BC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39675" y="4452740"/>
            <a:ext cx="2608262" cy="1984375"/>
          </a:xfrm>
          <a:solidFill>
            <a:schemeClr val="accent2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chemeClr val="accent3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247803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31D0D629-8385-5F79-331D-A8D0E045142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577743" y="0"/>
            <a:ext cx="3612669" cy="34671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6E377EC-2C1B-480A-8120-A2235486DE9F}" type="datetime1">
              <a:rPr lang="en-GB" smtClean="0"/>
              <a:t>15/06/2026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31BB1B63-009C-B139-2D7B-21C81DA830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579330" y="3465292"/>
            <a:ext cx="3612670" cy="33909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6895" y="473365"/>
            <a:ext cx="2199802" cy="1587210"/>
          </a:xfrm>
        </p:spPr>
        <p:txBody>
          <a:bodyPr wrap="none" anchor="ctr" anchorCtr="0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FACTS &amp; </a:t>
            </a:r>
            <a:br>
              <a:rPr lang="en-US" dirty="0"/>
            </a:br>
            <a:r>
              <a:rPr lang="en-US" dirty="0"/>
              <a:t>FIGURES</a:t>
            </a:r>
            <a:endParaRPr lang="en-GB" dirty="0"/>
          </a:p>
        </p:txBody>
      </p:sp>
      <p:grpSp>
        <p:nvGrpSpPr>
          <p:cNvPr id="142" name="Group 141">
            <a:extLst>
              <a:ext uri="{FF2B5EF4-FFF2-40B4-BE49-F238E27FC236}">
                <a16:creationId xmlns:a16="http://schemas.microsoft.com/office/drawing/2014/main" id="{0095BC4A-7B89-4173-3FED-3672425AD7E9}"/>
              </a:ext>
            </a:extLst>
          </p:cNvPr>
          <p:cNvGrpSpPr/>
          <p:nvPr userDrawn="1"/>
        </p:nvGrpSpPr>
        <p:grpSpPr>
          <a:xfrm>
            <a:off x="334962" y="261588"/>
            <a:ext cx="2616264" cy="1985029"/>
            <a:chOff x="334963" y="372713"/>
            <a:chExt cx="2616264" cy="1985029"/>
          </a:xfrm>
        </p:grpSpPr>
        <p:pic>
          <p:nvPicPr>
            <p:cNvPr id="143" name="Picture 142" descr="A black background with colorful squares&#10;&#10;Description automatically generated">
              <a:extLst>
                <a:ext uri="{FF2B5EF4-FFF2-40B4-BE49-F238E27FC236}">
                  <a16:creationId xmlns:a16="http://schemas.microsoft.com/office/drawing/2014/main" id="{63E4A4A4-4252-86E7-7A3F-ED3D47F17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5091"/>
            <a:stretch/>
          </p:blipFill>
          <p:spPr>
            <a:xfrm>
              <a:off x="334963" y="374142"/>
              <a:ext cx="490227" cy="1983600"/>
            </a:xfrm>
            <a:prstGeom prst="rect">
              <a:avLst/>
            </a:prstGeom>
          </p:spPr>
        </p:pic>
        <p:pic>
          <p:nvPicPr>
            <p:cNvPr id="144" name="Picture 143" descr="A black background with colorful squares&#10;&#10;Description automatically generated">
              <a:extLst>
                <a:ext uri="{FF2B5EF4-FFF2-40B4-BE49-F238E27FC236}">
                  <a16:creationId xmlns:a16="http://schemas.microsoft.com/office/drawing/2014/main" id="{9E61D31B-8239-BA0A-507D-AC967AD8E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71" r="-980"/>
            <a:stretch/>
          </p:blipFill>
          <p:spPr>
            <a:xfrm>
              <a:off x="2461000" y="372713"/>
              <a:ext cx="490227" cy="1983600"/>
            </a:xfrm>
            <a:prstGeom prst="rect">
              <a:avLst/>
            </a:prstGeom>
          </p:spPr>
        </p:pic>
      </p:grpSp>
      <p:sp>
        <p:nvSpPr>
          <p:cNvPr id="24" name="Text Placeholder 56">
            <a:extLst>
              <a:ext uri="{FF2B5EF4-FFF2-40B4-BE49-F238E27FC236}">
                <a16:creationId xmlns:a16="http://schemas.microsoft.com/office/drawing/2014/main" id="{13625DB3-30A3-5D97-8A83-27AD4C523B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39675" y="260350"/>
            <a:ext cx="2608262" cy="1984375"/>
          </a:xfrm>
          <a:solidFill>
            <a:schemeClr val="accent3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ysClr val="windowText" lastClr="000000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25" name="Text Placeholder 56">
            <a:extLst>
              <a:ext uri="{FF2B5EF4-FFF2-40B4-BE49-F238E27FC236}">
                <a16:creationId xmlns:a16="http://schemas.microsoft.com/office/drawing/2014/main" id="{E326C95D-A321-4FCD-8394-1B9338AB459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0399" y="2353976"/>
            <a:ext cx="2608262" cy="1984375"/>
          </a:xfrm>
          <a:solidFill>
            <a:schemeClr val="accent3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ysClr val="windowText" lastClr="000000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26" name="Text Placeholder 56">
            <a:extLst>
              <a:ext uri="{FF2B5EF4-FFF2-40B4-BE49-F238E27FC236}">
                <a16:creationId xmlns:a16="http://schemas.microsoft.com/office/drawing/2014/main" id="{F41B4EAE-35D1-24E0-AEF9-73527D63201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39675" y="2356544"/>
            <a:ext cx="2608262" cy="1984375"/>
          </a:xfrm>
          <a:solidFill>
            <a:schemeClr val="accent3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ysClr val="windowText" lastClr="000000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27" name="Text Placeholder 56">
            <a:extLst>
              <a:ext uri="{FF2B5EF4-FFF2-40B4-BE49-F238E27FC236}">
                <a16:creationId xmlns:a16="http://schemas.microsoft.com/office/drawing/2014/main" id="{F64C3612-B4B6-1297-007F-EAFD6E7C70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963" y="4452740"/>
            <a:ext cx="2608262" cy="1984375"/>
          </a:xfrm>
          <a:solidFill>
            <a:schemeClr val="accent3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ysClr val="windowText" lastClr="000000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28" name="Text Placeholder 56">
            <a:extLst>
              <a:ext uri="{FF2B5EF4-FFF2-40B4-BE49-F238E27FC236}">
                <a16:creationId xmlns:a16="http://schemas.microsoft.com/office/drawing/2014/main" id="{45D32F45-9DA4-5CC9-0090-BB770343C03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039675" y="4452740"/>
            <a:ext cx="2608262" cy="1984375"/>
          </a:xfrm>
          <a:solidFill>
            <a:schemeClr val="accent3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ysClr val="windowText" lastClr="000000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29" name="Text Placeholder 56">
            <a:extLst>
              <a:ext uri="{FF2B5EF4-FFF2-40B4-BE49-F238E27FC236}">
                <a16:creationId xmlns:a16="http://schemas.microsoft.com/office/drawing/2014/main" id="{323B766E-6D78-2E94-1179-5BF1F7A680C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67985" y="260349"/>
            <a:ext cx="2608262" cy="4078002"/>
          </a:xfrm>
          <a:solidFill>
            <a:schemeClr val="accent3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ysClr val="windowText" lastClr="000000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XXXX</a:t>
            </a:r>
          </a:p>
        </p:txBody>
      </p:sp>
      <p:sp>
        <p:nvSpPr>
          <p:cNvPr id="30" name="Text Placeholder 56">
            <a:extLst>
              <a:ext uri="{FF2B5EF4-FFF2-40B4-BE49-F238E27FC236}">
                <a16:creationId xmlns:a16="http://schemas.microsoft.com/office/drawing/2014/main" id="{9AA57EE1-0F11-9EB2-9989-BE8EA5C139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67985" y="4458468"/>
            <a:ext cx="2608262" cy="1984375"/>
          </a:xfrm>
          <a:solidFill>
            <a:schemeClr val="accent3"/>
          </a:solidFill>
        </p:spPr>
        <p:txBody>
          <a:bodyPr lIns="72000" tIns="36000" rIns="72000" bIns="36000" anchor="ctr" anchorCtr="0">
            <a:noAutofit/>
          </a:bodyPr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4800" b="1">
                <a:solidFill>
                  <a:sysClr val="windowText" lastClr="000000"/>
                </a:solidFill>
                <a:latin typeface="+mj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107352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01BE27A-6801-7396-FC5E-55CBF57D53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/>
        </p:blipFill>
        <p:spPr>
          <a:xfrm>
            <a:off x="0" y="1785"/>
            <a:ext cx="12188828" cy="685443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19CE6-9D71-47F5-83F7-319B0DB231FF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Table Placeholder 10">
            <a:extLst>
              <a:ext uri="{FF2B5EF4-FFF2-40B4-BE49-F238E27FC236}">
                <a16:creationId xmlns:a16="http://schemas.microsoft.com/office/drawing/2014/main" id="{7E4AAEFF-A47D-B99A-E8B6-1213BF848BA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22262" y="1520825"/>
            <a:ext cx="5629275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ysClr val="windowText" lastClr="000000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3" name="Table Placeholder 10">
            <a:extLst>
              <a:ext uri="{FF2B5EF4-FFF2-40B4-BE49-F238E27FC236}">
                <a16:creationId xmlns:a16="http://schemas.microsoft.com/office/drawing/2014/main" id="{D3EAAFF0-461A-D256-3F1B-600C824D0F26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26638" y="1520825"/>
            <a:ext cx="5630400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ysClr val="windowText" lastClr="000000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pic>
        <p:nvPicPr>
          <p:cNvPr id="7" name="Picture 6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331C0232-DBA5-EFE7-8083-39F0AB66027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t="2458" r="1354" b="2158"/>
          <a:stretch/>
        </p:blipFill>
        <p:spPr>
          <a:xfrm>
            <a:off x="10270067" y="280458"/>
            <a:ext cx="1565275" cy="77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736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1F6C61A-7B14-E6A0-86C9-C17E0D1156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900863"/>
          </a:xfrm>
          <a:solidFill>
            <a:schemeClr val="tx1"/>
          </a:solidFill>
        </p:spPr>
        <p:txBody>
          <a:bodyPr/>
          <a:lstStyle/>
          <a:p>
            <a:endParaRPr lang="en-GB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F6381E1-06D4-25B4-5ABB-89C9912F58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4" y="3400690"/>
            <a:ext cx="4910138" cy="3230896"/>
          </a:xfrm>
          <a:noFill/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7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algn="ctr">
              <a:lnSpc>
                <a:spcPct val="95000"/>
              </a:lnSpc>
              <a:spcBef>
                <a:spcPct val="0"/>
              </a:spcBef>
              <a:buNone/>
            </a:pPr>
            <a:r>
              <a:rPr lang="en-US" dirty="0"/>
              <a:t>FOR WHAT MATTERS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DCC48-DC47-44FF-8499-F8A1086094CE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3649" y="260351"/>
            <a:ext cx="5525309" cy="11525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Table Placeholder 10">
            <a:extLst>
              <a:ext uri="{FF2B5EF4-FFF2-40B4-BE49-F238E27FC236}">
                <a16:creationId xmlns:a16="http://schemas.microsoft.com/office/drawing/2014/main" id="{48E14E62-457B-8387-1681-14EF7FBE4AE4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343649" y="1520825"/>
            <a:ext cx="5525309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4569B17D-68B8-F0BE-D24C-12B8CBDB56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3041" y="272626"/>
            <a:ext cx="1602000" cy="817200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3" name="Picture Placeholder 19">
            <a:extLst>
              <a:ext uri="{FF2B5EF4-FFF2-40B4-BE49-F238E27FC236}">
                <a16:creationId xmlns:a16="http://schemas.microsoft.com/office/drawing/2014/main" id="{3B0BDAE0-BF1F-F6FA-6A67-98373E91398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4958" y="3429000"/>
            <a:ext cx="615171" cy="3060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5" name="Picture Placeholder 19">
            <a:extLst>
              <a:ext uri="{FF2B5EF4-FFF2-40B4-BE49-F238E27FC236}">
                <a16:creationId xmlns:a16="http://schemas.microsoft.com/office/drawing/2014/main" id="{49253B49-4C83-1D42-95FE-EF9301BE3F0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57263" y="3429000"/>
            <a:ext cx="615171" cy="3060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45824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2" y="1520824"/>
            <a:ext cx="11522075" cy="5365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cap="none" baseline="0"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2057400"/>
            <a:ext cx="11522075" cy="44323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CAB26EA4-7C20-4E81-A8A1-A896C3C7CD67}" type="datetime1">
              <a:rPr lang="en-GB" smtClean="0"/>
              <a:t>15/06/2026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58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conten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1520825"/>
            <a:ext cx="11522075" cy="49688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DD4E6FB9-B9B9-4FF9-AD66-C195AAC7159D}" type="datetime1">
              <a:rPr lang="en-GB" smtClean="0"/>
              <a:t>15/06/2026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22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page 1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71375"/>
            <a:ext cx="5206632" cy="436327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  <a:lvl2pPr marL="342900" indent="-342900">
              <a:buFont typeface="Arial" panose="020B0604020202020204" pitchFamily="34" charset="0"/>
              <a:buChar char="•"/>
              <a:defRPr/>
            </a:lvl2pPr>
            <a:lvl3pPr marL="344488" indent="-342900">
              <a:buFont typeface="Arial" panose="020B0604020202020204" pitchFamily="34" charset="0"/>
              <a:buChar char="•"/>
              <a:defRPr/>
            </a:lvl3pPr>
            <a:lvl4pPr marL="344488" indent="-342900">
              <a:buFont typeface="Arial" panose="020B0604020202020204" pitchFamily="34" charset="0"/>
              <a:buChar char="•"/>
              <a:defRPr/>
            </a:lvl4pPr>
            <a:lvl5pPr marL="344488" indent="-3429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214533" y="1771375"/>
            <a:ext cx="5367867" cy="4363950"/>
          </a:xfrm>
        </p:spPr>
        <p:txBody>
          <a:bodyPr/>
          <a:lstStyle>
            <a:lvl1pPr marL="342900" indent="-342900">
              <a:buSzPct val="120000"/>
              <a:buFont typeface="Arial" panose="020B0604020202020204" pitchFamily="34" charset="0"/>
              <a:buChar char="•"/>
              <a:defRPr/>
            </a:lvl1pPr>
            <a:lvl2pPr marL="342900" indent="-342900">
              <a:buSzPct val="120000"/>
              <a:buFont typeface="Arial" panose="020B0604020202020204" pitchFamily="34" charset="0"/>
              <a:buChar char="•"/>
              <a:defRPr/>
            </a:lvl2pPr>
            <a:lvl3pPr marL="344488" indent="-342900">
              <a:buSzPct val="120000"/>
              <a:buFont typeface="Arial" panose="020B0604020202020204" pitchFamily="34" charset="0"/>
              <a:buChar char="•"/>
              <a:defRPr/>
            </a:lvl3pPr>
            <a:lvl4pPr marL="344488" indent="-342900">
              <a:buSzPct val="120000"/>
              <a:buFont typeface="Arial" panose="020B0604020202020204" pitchFamily="34" charset="0"/>
              <a:buChar char="•"/>
              <a:defRPr/>
            </a:lvl4pPr>
            <a:lvl5pPr marL="344488" indent="-342900">
              <a:buSzPct val="120000"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1" y="437942"/>
            <a:ext cx="8728079" cy="88181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02456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85854-8BE3-8BE0-4932-306893EAD2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260351"/>
            <a:ext cx="9793286" cy="115252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C8B81-6839-93E3-C261-CF1608924E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4963" y="1808163"/>
            <a:ext cx="5616575" cy="468153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4BF751-CE96-F3A2-6C06-9C3F3EBBF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463" y="1808163"/>
            <a:ext cx="5616573" cy="468153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661F79-6D98-673A-2273-81358625E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BE841-E5BC-41C5-A698-2402972339EF}" type="datetime1">
              <a:rPr lang="en-GB" smtClean="0"/>
              <a:t>15/06/2026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66A573-4454-31E1-AA42-C109B3035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369099-7A28-6B05-0DB4-3B2CEC3D0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69301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F90A2D-8A60-E4A6-63FC-3DE66CB756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462" y="1520825"/>
            <a:ext cx="5616574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FEE430-E335-7589-9F9A-1C79EE061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462" y="2205037"/>
            <a:ext cx="5616576" cy="42846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66422-DC7E-473A-AA2E-993696489710}" type="datetime1">
              <a:rPr lang="en-GB" smtClean="0"/>
              <a:t>15/06/2026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5691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360700-DC26-8D2A-3745-F728910087B4}"/>
              </a:ext>
            </a:extLst>
          </p:cNvPr>
          <p:cNvSpPr/>
          <p:nvPr userDrawn="1"/>
        </p:nvSpPr>
        <p:spPr>
          <a:xfrm>
            <a:off x="0" y="0"/>
            <a:ext cx="8153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520825"/>
            <a:ext cx="7663939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3" y="2205037"/>
            <a:ext cx="7663939" cy="42846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700D-A7CE-45B9-9BF7-F16B57CE242C}" type="datetime1">
              <a:rPr lang="en-GB" smtClean="0"/>
              <a:t>15/06/2026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7663940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B6D0DE3-09DF-8291-86A9-382A31FD91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47071" y="1520824"/>
            <a:ext cx="3509967" cy="539750"/>
          </a:xfrm>
        </p:spPr>
        <p:txBody>
          <a:bodyPr anchor="t" anchorCtr="0">
            <a:no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0FF1D3C-B79E-2040-1B7A-BD2247CC03E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7071" y="2205038"/>
            <a:ext cx="3509965" cy="42846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6434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4360700-DC26-8D2A-3745-F728910087B4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21ACA-DAB8-4D69-ACCA-C147245CFCFD}" type="datetime1">
              <a:rPr lang="en-GB" smtClean="0"/>
              <a:t>15/06/2026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B6D0DE3-09DF-8291-86A9-382A31FD91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0463" y="1520824"/>
            <a:ext cx="5616571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C0FF1D3C-B79E-2040-1B7A-BD2247CC03E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40463" y="2205038"/>
            <a:ext cx="5616574" cy="4284662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94575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F91974-D331-8167-AEC1-D0D8A1BB1231}"/>
              </a:ext>
            </a:extLst>
          </p:cNvPr>
          <p:cNvSpPr/>
          <p:nvPr userDrawn="1"/>
        </p:nvSpPr>
        <p:spPr>
          <a:xfrm>
            <a:off x="0" y="0"/>
            <a:ext cx="59515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4FF7-F168-4BD3-AF1D-3EA9EF9E8222}" type="datetime1">
              <a:rPr lang="en-GB" smtClean="0"/>
              <a:t>15/06/2026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3" name="Picture Placeholder 20">
            <a:extLst>
              <a:ext uri="{FF2B5EF4-FFF2-40B4-BE49-F238E27FC236}">
                <a16:creationId xmlns:a16="http://schemas.microsoft.com/office/drawing/2014/main" id="{E68E1E77-DAE4-35E9-4641-E3EEE63579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85574" y="833100"/>
            <a:ext cx="5115600" cy="51156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0160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F91974-D331-8167-AEC1-D0D8A1BB1231}"/>
              </a:ext>
            </a:extLst>
          </p:cNvPr>
          <p:cNvSpPr/>
          <p:nvPr userDrawn="1"/>
        </p:nvSpPr>
        <p:spPr>
          <a:xfrm>
            <a:off x="0" y="0"/>
            <a:ext cx="429866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2211386"/>
            <a:ext cx="3849525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751136"/>
            <a:ext cx="3836890" cy="3738564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4FF7-F168-4BD3-AF1D-3EA9EF9E8222}" type="datetime1">
              <a:rPr lang="en-GB" smtClean="0"/>
              <a:t>15/06/2026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384952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45" name="Picture 44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9C6865D7-FD5E-16DD-0A9B-86834AB02C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t="2458" r="1354" b="2158"/>
          <a:stretch/>
        </p:blipFill>
        <p:spPr>
          <a:xfrm>
            <a:off x="10270067" y="280458"/>
            <a:ext cx="1565275" cy="779992"/>
          </a:xfrm>
          <a:prstGeom prst="rect">
            <a:avLst/>
          </a:prstGeom>
        </p:spPr>
      </p:pic>
      <p:sp>
        <p:nvSpPr>
          <p:cNvPr id="47" name="Content Placeholder 46">
            <a:extLst>
              <a:ext uri="{FF2B5EF4-FFF2-40B4-BE49-F238E27FC236}">
                <a16:creationId xmlns:a16="http://schemas.microsoft.com/office/drawing/2014/main" id="{F2DED2F6-D856-0008-6ADA-191FF82D991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0563" y="280458"/>
            <a:ext cx="7334250" cy="62092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304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9653" y="1864639"/>
            <a:ext cx="2404293" cy="3293643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3200" b="1" dirty="0"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54FF7-F168-4BD3-AF1D-3EA9EF9E8222}" type="datetime1">
              <a:rPr lang="en-GB" smtClean="0"/>
              <a:t>15/06/2026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9793287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45" name="Picture 44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9C6865D7-FD5E-16DD-0A9B-86834AB02C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t="2458" r="1354" b="2158"/>
          <a:stretch/>
        </p:blipFill>
        <p:spPr>
          <a:xfrm>
            <a:off x="10270067" y="280458"/>
            <a:ext cx="1565275" cy="779992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9FE8D370-0552-46BE-11A1-4D86758D885C}"/>
              </a:ext>
            </a:extLst>
          </p:cNvPr>
          <p:cNvGrpSpPr/>
          <p:nvPr userDrawn="1"/>
        </p:nvGrpSpPr>
        <p:grpSpPr>
          <a:xfrm>
            <a:off x="324373" y="1572938"/>
            <a:ext cx="3032939" cy="3845631"/>
            <a:chOff x="334962" y="1667543"/>
            <a:chExt cx="3006408" cy="3811991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AD98504-CD4D-4122-94F2-11CB6276E859}"/>
                </a:ext>
              </a:extLst>
            </p:cNvPr>
            <p:cNvGrpSpPr/>
            <p:nvPr/>
          </p:nvGrpSpPr>
          <p:grpSpPr>
            <a:xfrm>
              <a:off x="334963" y="4793896"/>
              <a:ext cx="3006406" cy="685638"/>
              <a:chOff x="334963" y="4042605"/>
              <a:chExt cx="3006406" cy="685638"/>
            </a:xfrm>
          </p:grpSpPr>
          <p:pic>
            <p:nvPicPr>
              <p:cNvPr id="37" name="Picture Placeholder 34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9C7EE1AE-E07A-0F4F-2FBB-5092D74537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7198" b="726"/>
              <a:stretch/>
            </p:blipFill>
            <p:spPr>
              <a:xfrm>
                <a:off x="2727007" y="4042605"/>
                <a:ext cx="614362" cy="685638"/>
              </a:xfrm>
              <a:prstGeom prst="rect">
                <a:avLst/>
              </a:prstGeom>
            </p:spPr>
          </p:pic>
          <p:pic>
            <p:nvPicPr>
              <p:cNvPr id="38" name="Picture Placeholder 36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408C4D2C-7B3F-CC83-B639-9CFE578FC4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7" t="78616" r="1797"/>
              <a:stretch/>
            </p:blipFill>
            <p:spPr>
              <a:xfrm>
                <a:off x="334963" y="4073745"/>
                <a:ext cx="615950" cy="654498"/>
              </a:xfrm>
              <a:prstGeom prst="rect">
                <a:avLst/>
              </a:prstGeom>
              <a:noFill/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0F20C3A-A59E-0D21-7CDD-72F0649ADFDD}"/>
                </a:ext>
              </a:extLst>
            </p:cNvPr>
            <p:cNvGrpSpPr/>
            <p:nvPr/>
          </p:nvGrpSpPr>
          <p:grpSpPr>
            <a:xfrm>
              <a:off x="334962" y="1667543"/>
              <a:ext cx="3006408" cy="685637"/>
              <a:chOff x="334962" y="1667543"/>
              <a:chExt cx="3006408" cy="685637"/>
            </a:xfrm>
          </p:grpSpPr>
          <p:pic>
            <p:nvPicPr>
              <p:cNvPr id="35" name="Picture Placeholder 36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6DC30828-38D2-69BF-D5FD-B7EA70810C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7" r="1797" b="77599"/>
              <a:stretch/>
            </p:blipFill>
            <p:spPr>
              <a:xfrm>
                <a:off x="334962" y="1667543"/>
                <a:ext cx="615950" cy="685637"/>
              </a:xfrm>
              <a:prstGeom prst="rect">
                <a:avLst/>
              </a:prstGeom>
            </p:spPr>
          </p:pic>
          <p:pic>
            <p:nvPicPr>
              <p:cNvPr id="36" name="Picture Placeholder 34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3C921F9C-B96F-9A8A-1DF2-CAF928FE8C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26" b="77198"/>
              <a:stretch/>
            </p:blipFill>
            <p:spPr>
              <a:xfrm>
                <a:off x="2727008" y="1667543"/>
                <a:ext cx="614362" cy="685637"/>
              </a:xfrm>
              <a:prstGeom prst="rect">
                <a:avLst/>
              </a:prstGeom>
            </p:spPr>
          </p:pic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9B6A92E-64B9-63CB-BB39-726DE5209007}"/>
              </a:ext>
            </a:extLst>
          </p:cNvPr>
          <p:cNvGrpSpPr/>
          <p:nvPr userDrawn="1"/>
        </p:nvGrpSpPr>
        <p:grpSpPr>
          <a:xfrm>
            <a:off x="6129403" y="1572938"/>
            <a:ext cx="3032939" cy="3845631"/>
            <a:chOff x="334962" y="1667543"/>
            <a:chExt cx="3006408" cy="3811991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063D6E7E-F1F9-AF04-75AF-36D0D3CB41BA}"/>
                </a:ext>
              </a:extLst>
            </p:cNvPr>
            <p:cNvGrpSpPr/>
            <p:nvPr/>
          </p:nvGrpSpPr>
          <p:grpSpPr>
            <a:xfrm>
              <a:off x="334963" y="4793896"/>
              <a:ext cx="3006406" cy="685638"/>
              <a:chOff x="334963" y="4042605"/>
              <a:chExt cx="3006406" cy="685638"/>
            </a:xfrm>
          </p:grpSpPr>
          <p:pic>
            <p:nvPicPr>
              <p:cNvPr id="46" name="Picture Placeholder 34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E56D87A1-B131-2D2C-BB58-A2FE2B221E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7198" b="726"/>
              <a:stretch/>
            </p:blipFill>
            <p:spPr>
              <a:xfrm>
                <a:off x="2727007" y="4042605"/>
                <a:ext cx="614362" cy="685638"/>
              </a:xfrm>
              <a:prstGeom prst="rect">
                <a:avLst/>
              </a:prstGeom>
            </p:spPr>
          </p:pic>
          <p:pic>
            <p:nvPicPr>
              <p:cNvPr id="48" name="Picture Placeholder 36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8E8D396F-A6A0-E758-DC3F-AFD569A01A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7" t="78616" r="1797"/>
              <a:stretch/>
            </p:blipFill>
            <p:spPr>
              <a:xfrm>
                <a:off x="334963" y="4073745"/>
                <a:ext cx="615950" cy="654498"/>
              </a:xfrm>
              <a:prstGeom prst="rect">
                <a:avLst/>
              </a:prstGeom>
              <a:noFill/>
            </p:spPr>
          </p:pic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CAD7EDB-A6FE-36F1-0260-31D30CE97655}"/>
                </a:ext>
              </a:extLst>
            </p:cNvPr>
            <p:cNvGrpSpPr/>
            <p:nvPr/>
          </p:nvGrpSpPr>
          <p:grpSpPr>
            <a:xfrm>
              <a:off x="334962" y="1667543"/>
              <a:ext cx="3006408" cy="685637"/>
              <a:chOff x="334962" y="1667543"/>
              <a:chExt cx="3006408" cy="685637"/>
            </a:xfrm>
          </p:grpSpPr>
          <p:pic>
            <p:nvPicPr>
              <p:cNvPr id="43" name="Picture Placeholder 36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C922040A-E7CB-7CA8-EB9D-04D54A7CA8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7" r="1797" b="77599"/>
              <a:stretch/>
            </p:blipFill>
            <p:spPr>
              <a:xfrm>
                <a:off x="334962" y="1667543"/>
                <a:ext cx="615950" cy="685637"/>
              </a:xfrm>
              <a:prstGeom prst="rect">
                <a:avLst/>
              </a:prstGeom>
            </p:spPr>
          </p:pic>
          <p:pic>
            <p:nvPicPr>
              <p:cNvPr id="44" name="Picture Placeholder 34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B47077DB-AA6D-1246-840B-CA48098196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26" b="77198"/>
              <a:stretch/>
            </p:blipFill>
            <p:spPr>
              <a:xfrm>
                <a:off x="2727008" y="1667543"/>
                <a:ext cx="614362" cy="685637"/>
              </a:xfrm>
              <a:prstGeom prst="rect">
                <a:avLst/>
              </a:prstGeom>
            </p:spPr>
          </p:pic>
        </p:grpSp>
      </p:grp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C851551E-6DFC-4096-AFB1-48A881E3FCA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432411" y="1864639"/>
            <a:ext cx="2404293" cy="3293643"/>
          </a:xfrm>
        </p:spPr>
        <p:txBody>
          <a:bodyPr vert="horz" lIns="0" tIns="0" rIns="0" bIns="0" rtlCol="0" anchor="ctr" anchorCtr="0">
            <a:noAutofit/>
          </a:bodyPr>
          <a:lstStyle>
            <a:lvl1pPr>
              <a:defRPr lang="en-US" sz="3200" b="1" dirty="0">
                <a:latin typeface="+mj-lt"/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CLICK TO EDIT MASTER TEXT STYLES</a:t>
            </a:r>
          </a:p>
        </p:txBody>
      </p:sp>
      <p:sp>
        <p:nvSpPr>
          <p:cNvPr id="54" name="Picture Placeholder 20">
            <a:extLst>
              <a:ext uri="{FF2B5EF4-FFF2-40B4-BE49-F238E27FC236}">
                <a16:creationId xmlns:a16="http://schemas.microsoft.com/office/drawing/2014/main" id="{64D61B43-F887-2667-254A-4A60CC58F4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16700" y="2142832"/>
            <a:ext cx="2737257" cy="2737257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56" name="Picture Placeholder 20">
            <a:extLst>
              <a:ext uri="{FF2B5EF4-FFF2-40B4-BE49-F238E27FC236}">
                <a16:creationId xmlns:a16="http://schemas.microsoft.com/office/drawing/2014/main" id="{4349E949-12D3-2562-D51E-1DED3022A3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16247" y="2142832"/>
            <a:ext cx="2737257" cy="2737257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EB0893DD-FA99-03E7-B78A-9208555A478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34963" y="5578570"/>
            <a:ext cx="3022348" cy="553998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800" b="1" dirty="0"/>
            </a:lvl1pPr>
          </a:lstStyle>
          <a:p>
            <a:pPr marL="0"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Company </a:t>
            </a:r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2A79DDEE-F745-1950-F2E6-3ECF3ABFC7E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29403" y="5578570"/>
            <a:ext cx="3032938" cy="553998"/>
          </a:xfrm>
          <a:noFill/>
        </p:spPr>
        <p:txBody>
          <a:bodyPr wrap="square">
            <a:spAutoFit/>
          </a:bodyPr>
          <a:lstStyle>
            <a:lvl1pPr marL="0" indent="0">
              <a:buNone/>
              <a:defRPr lang="en-US" sz="1800" b="1" dirty="0"/>
            </a:lvl1pPr>
          </a:lstStyle>
          <a:p>
            <a:pPr marL="0"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Company </a:t>
            </a:r>
          </a:p>
        </p:txBody>
      </p:sp>
    </p:spTree>
    <p:extLst>
      <p:ext uri="{BB962C8B-B14F-4D97-AF65-F5344CB8AC3E}">
        <p14:creationId xmlns:p14="http://schemas.microsoft.com/office/powerpoint/2010/main" val="286706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07CC29-672F-78A8-4698-5F245354601B}"/>
              </a:ext>
            </a:extLst>
          </p:cNvPr>
          <p:cNvSpPr/>
          <p:nvPr userDrawn="1"/>
        </p:nvSpPr>
        <p:spPr>
          <a:xfrm>
            <a:off x="0" y="0"/>
            <a:ext cx="59515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93B9-E62A-499E-8DA6-9CBDDF550C05}" type="datetime1">
              <a:rPr lang="en-GB" smtClean="0"/>
              <a:t>15/06/2026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1" name="object 538">
            <a:extLst>
              <a:ext uri="{FF2B5EF4-FFF2-40B4-BE49-F238E27FC236}">
                <a16:creationId xmlns:a16="http://schemas.microsoft.com/office/drawing/2014/main" id="{4E5A3BFC-2D19-9FB4-7567-3E3BD06FECDA}"/>
              </a:ext>
            </a:extLst>
          </p:cNvPr>
          <p:cNvSpPr/>
          <p:nvPr userDrawn="1"/>
        </p:nvSpPr>
        <p:spPr>
          <a:xfrm>
            <a:off x="6321904" y="609600"/>
            <a:ext cx="5535134" cy="5535134"/>
          </a:xfrm>
          <a:custGeom>
            <a:avLst/>
            <a:gdLst/>
            <a:ahLst/>
            <a:cxnLst/>
            <a:rect l="l" t="t" r="r" b="b"/>
            <a:pathLst>
              <a:path w="1998979" h="1998979">
                <a:moveTo>
                  <a:pt x="999477" y="0"/>
                </a:moveTo>
                <a:lnTo>
                  <a:pt x="933364" y="54647"/>
                </a:lnTo>
                <a:lnTo>
                  <a:pt x="860287" y="9737"/>
                </a:lnTo>
                <a:lnTo>
                  <a:pt x="802425" y="73076"/>
                </a:lnTo>
                <a:lnTo>
                  <a:pt x="723820" y="38752"/>
                </a:lnTo>
                <a:lnTo>
                  <a:pt x="675319" y="109535"/>
                </a:lnTo>
                <a:lnTo>
                  <a:pt x="592704" y="86510"/>
                </a:lnTo>
                <a:lnTo>
                  <a:pt x="554527" y="163345"/>
                </a:lnTo>
                <a:lnTo>
                  <a:pt x="469514" y="152047"/>
                </a:lnTo>
                <a:lnTo>
                  <a:pt x="442394" y="233469"/>
                </a:lnTo>
                <a:lnTo>
                  <a:pt x="356638" y="234097"/>
                </a:lnTo>
                <a:lnTo>
                  <a:pt x="341099" y="318503"/>
                </a:lnTo>
                <a:lnTo>
                  <a:pt x="256274" y="331099"/>
                </a:lnTo>
                <a:lnTo>
                  <a:pt x="252631" y="416835"/>
                </a:lnTo>
                <a:lnTo>
                  <a:pt x="170371" y="441106"/>
                </a:lnTo>
                <a:lnTo>
                  <a:pt x="178685" y="526507"/>
                </a:lnTo>
                <a:lnTo>
                  <a:pt x="100604" y="562014"/>
                </a:lnTo>
                <a:lnTo>
                  <a:pt x="120729" y="645435"/>
                </a:lnTo>
                <a:lnTo>
                  <a:pt x="48344" y="691465"/>
                </a:lnTo>
                <a:lnTo>
                  <a:pt x="79861" y="771264"/>
                </a:lnTo>
                <a:lnTo>
                  <a:pt x="14585" y="826917"/>
                </a:lnTo>
                <a:lnTo>
                  <a:pt x="56898" y="901564"/>
                </a:lnTo>
                <a:lnTo>
                  <a:pt x="0" y="965771"/>
                </a:lnTo>
                <a:lnTo>
                  <a:pt x="52291" y="1033790"/>
                </a:lnTo>
                <a:lnTo>
                  <a:pt x="4868" y="1105296"/>
                </a:lnTo>
                <a:lnTo>
                  <a:pt x="66113" y="1165378"/>
                </a:lnTo>
                <a:lnTo>
                  <a:pt x="29098" y="1242778"/>
                </a:lnTo>
                <a:lnTo>
                  <a:pt x="98101" y="1293751"/>
                </a:lnTo>
                <a:lnTo>
                  <a:pt x="72217" y="1375549"/>
                </a:lnTo>
                <a:lnTo>
                  <a:pt x="147629" y="1416407"/>
                </a:lnTo>
                <a:lnTo>
                  <a:pt x="133378" y="1501043"/>
                </a:lnTo>
                <a:lnTo>
                  <a:pt x="213742" y="1531000"/>
                </a:lnTo>
                <a:lnTo>
                  <a:pt x="211396" y="1616767"/>
                </a:lnTo>
                <a:lnTo>
                  <a:pt x="295153" y="1635259"/>
                </a:lnTo>
                <a:lnTo>
                  <a:pt x="304765" y="1720533"/>
                </a:lnTo>
                <a:lnTo>
                  <a:pt x="390260" y="1727162"/>
                </a:lnTo>
                <a:lnTo>
                  <a:pt x="411641" y="1810279"/>
                </a:lnTo>
                <a:lnTo>
                  <a:pt x="497241" y="1804939"/>
                </a:lnTo>
                <a:lnTo>
                  <a:pt x="529962" y="1884246"/>
                </a:lnTo>
                <a:lnTo>
                  <a:pt x="613991" y="1867053"/>
                </a:lnTo>
                <a:lnTo>
                  <a:pt x="657425" y="1941040"/>
                </a:lnTo>
                <a:lnTo>
                  <a:pt x="738239" y="1912308"/>
                </a:lnTo>
                <a:lnTo>
                  <a:pt x="791546" y="1979510"/>
                </a:lnTo>
                <a:lnTo>
                  <a:pt x="867575" y="1939815"/>
                </a:lnTo>
                <a:lnTo>
                  <a:pt x="929720" y="1998954"/>
                </a:lnTo>
                <a:lnTo>
                  <a:pt x="999477" y="1949040"/>
                </a:lnTo>
                <a:lnTo>
                  <a:pt x="1069244" y="1998954"/>
                </a:lnTo>
                <a:lnTo>
                  <a:pt x="1131379" y="1939815"/>
                </a:lnTo>
                <a:lnTo>
                  <a:pt x="1207408" y="1979510"/>
                </a:lnTo>
                <a:lnTo>
                  <a:pt x="1260715" y="1912308"/>
                </a:lnTo>
                <a:lnTo>
                  <a:pt x="1341529" y="1941040"/>
                </a:lnTo>
                <a:lnTo>
                  <a:pt x="1384973" y="1867053"/>
                </a:lnTo>
                <a:lnTo>
                  <a:pt x="1468991" y="1884246"/>
                </a:lnTo>
                <a:lnTo>
                  <a:pt x="1501713" y="1804939"/>
                </a:lnTo>
                <a:lnTo>
                  <a:pt x="1587312" y="1810279"/>
                </a:lnTo>
                <a:lnTo>
                  <a:pt x="1608694" y="1727162"/>
                </a:lnTo>
                <a:lnTo>
                  <a:pt x="1694199" y="1720533"/>
                </a:lnTo>
                <a:lnTo>
                  <a:pt x="1703801" y="1635259"/>
                </a:lnTo>
                <a:lnTo>
                  <a:pt x="1787558" y="1616767"/>
                </a:lnTo>
                <a:lnTo>
                  <a:pt x="1785212" y="1531000"/>
                </a:lnTo>
                <a:lnTo>
                  <a:pt x="1865576" y="1501043"/>
                </a:lnTo>
                <a:lnTo>
                  <a:pt x="1851325" y="1416407"/>
                </a:lnTo>
                <a:lnTo>
                  <a:pt x="1926737" y="1375549"/>
                </a:lnTo>
                <a:lnTo>
                  <a:pt x="1900853" y="1293751"/>
                </a:lnTo>
                <a:lnTo>
                  <a:pt x="1969856" y="1242778"/>
                </a:lnTo>
                <a:lnTo>
                  <a:pt x="1932841" y="1165378"/>
                </a:lnTo>
                <a:lnTo>
                  <a:pt x="1994085" y="1105296"/>
                </a:lnTo>
                <a:lnTo>
                  <a:pt x="1946663" y="1033790"/>
                </a:lnTo>
                <a:lnTo>
                  <a:pt x="1998954" y="965771"/>
                </a:lnTo>
                <a:lnTo>
                  <a:pt x="1942056" y="901564"/>
                </a:lnTo>
                <a:lnTo>
                  <a:pt x="1984368" y="826917"/>
                </a:lnTo>
                <a:lnTo>
                  <a:pt x="1919093" y="771264"/>
                </a:lnTo>
                <a:lnTo>
                  <a:pt x="1950610" y="691465"/>
                </a:lnTo>
                <a:lnTo>
                  <a:pt x="1878236" y="645435"/>
                </a:lnTo>
                <a:lnTo>
                  <a:pt x="1898350" y="562014"/>
                </a:lnTo>
                <a:lnTo>
                  <a:pt x="1820269" y="526507"/>
                </a:lnTo>
                <a:lnTo>
                  <a:pt x="1828583" y="441106"/>
                </a:lnTo>
                <a:lnTo>
                  <a:pt x="1746323" y="416835"/>
                </a:lnTo>
                <a:lnTo>
                  <a:pt x="1742690" y="331099"/>
                </a:lnTo>
                <a:lnTo>
                  <a:pt x="1657855" y="318503"/>
                </a:lnTo>
                <a:lnTo>
                  <a:pt x="1642316" y="234097"/>
                </a:lnTo>
                <a:lnTo>
                  <a:pt x="1556559" y="233469"/>
                </a:lnTo>
                <a:lnTo>
                  <a:pt x="1529440" y="152047"/>
                </a:lnTo>
                <a:lnTo>
                  <a:pt x="1444427" y="163345"/>
                </a:lnTo>
                <a:lnTo>
                  <a:pt x="1406250" y="86510"/>
                </a:lnTo>
                <a:lnTo>
                  <a:pt x="1323635" y="109535"/>
                </a:lnTo>
                <a:lnTo>
                  <a:pt x="1275133" y="38752"/>
                </a:lnTo>
                <a:lnTo>
                  <a:pt x="1196529" y="73076"/>
                </a:lnTo>
                <a:lnTo>
                  <a:pt x="1138666" y="9737"/>
                </a:lnTo>
                <a:lnTo>
                  <a:pt x="1065590" y="54647"/>
                </a:lnTo>
                <a:lnTo>
                  <a:pt x="999477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Picture Placeholder 35">
            <a:extLst>
              <a:ext uri="{FF2B5EF4-FFF2-40B4-BE49-F238E27FC236}">
                <a16:creationId xmlns:a16="http://schemas.microsoft.com/office/drawing/2014/main" id="{A92ECE73-3F74-1FC9-C266-FB115B319AA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6348" y="407090"/>
            <a:ext cx="5666246" cy="5940154"/>
          </a:xfrm>
          <a:custGeom>
            <a:avLst/>
            <a:gdLst>
              <a:gd name="connsiteX0" fmla="*/ 1913191 w 6181282"/>
              <a:gd name="connsiteY0" fmla="*/ 0 h 6480087"/>
              <a:gd name="connsiteX1" fmla="*/ 2060301 w 6181282"/>
              <a:gd name="connsiteY1" fmla="*/ 0 h 6480087"/>
              <a:gd name="connsiteX2" fmla="*/ 2207410 w 6181282"/>
              <a:gd name="connsiteY2" fmla="*/ 0 h 6480087"/>
              <a:gd name="connsiteX3" fmla="*/ 2207410 w 6181282"/>
              <a:gd name="connsiteY3" fmla="*/ 157045 h 6480087"/>
              <a:gd name="connsiteX4" fmla="*/ 2354520 w 6181282"/>
              <a:gd name="connsiteY4" fmla="*/ 157045 h 6480087"/>
              <a:gd name="connsiteX5" fmla="*/ 2354520 w 6181282"/>
              <a:gd name="connsiteY5" fmla="*/ 313706 h 6480087"/>
              <a:gd name="connsiteX6" fmla="*/ 2502012 w 6181282"/>
              <a:gd name="connsiteY6" fmla="*/ 313706 h 6480087"/>
              <a:gd name="connsiteX7" fmla="*/ 2502012 w 6181282"/>
              <a:gd name="connsiteY7" fmla="*/ 470751 h 6480087"/>
              <a:gd name="connsiteX8" fmla="*/ 2649121 w 6181282"/>
              <a:gd name="connsiteY8" fmla="*/ 470751 h 6480087"/>
              <a:gd name="connsiteX9" fmla="*/ 2649121 w 6181282"/>
              <a:gd name="connsiteY9" fmla="*/ 627795 h 6480087"/>
              <a:gd name="connsiteX10" fmla="*/ 2796231 w 6181282"/>
              <a:gd name="connsiteY10" fmla="*/ 627795 h 6480087"/>
              <a:gd name="connsiteX11" fmla="*/ 2796231 w 6181282"/>
              <a:gd name="connsiteY11" fmla="*/ 784840 h 6480087"/>
              <a:gd name="connsiteX12" fmla="*/ 2943341 w 6181282"/>
              <a:gd name="connsiteY12" fmla="*/ 784840 h 6480087"/>
              <a:gd name="connsiteX13" fmla="*/ 2943341 w 6181282"/>
              <a:gd name="connsiteY13" fmla="*/ 941503 h 6480087"/>
              <a:gd name="connsiteX14" fmla="*/ 3090450 w 6181282"/>
              <a:gd name="connsiteY14" fmla="*/ 941503 h 6480087"/>
              <a:gd name="connsiteX15" fmla="*/ 3090450 w 6181282"/>
              <a:gd name="connsiteY15" fmla="*/ 1098546 h 6480087"/>
              <a:gd name="connsiteX16" fmla="*/ 3237560 w 6181282"/>
              <a:gd name="connsiteY16" fmla="*/ 1098546 h 6480087"/>
              <a:gd name="connsiteX17" fmla="*/ 3237560 w 6181282"/>
              <a:gd name="connsiteY17" fmla="*/ 1255591 h 6480087"/>
              <a:gd name="connsiteX18" fmla="*/ 3385051 w 6181282"/>
              <a:gd name="connsiteY18" fmla="*/ 1255591 h 6480087"/>
              <a:gd name="connsiteX19" fmla="*/ 3385051 w 6181282"/>
              <a:gd name="connsiteY19" fmla="*/ 1412253 h 6480087"/>
              <a:gd name="connsiteX20" fmla="*/ 3532161 w 6181282"/>
              <a:gd name="connsiteY20" fmla="*/ 1412253 h 6480087"/>
              <a:gd name="connsiteX21" fmla="*/ 3532161 w 6181282"/>
              <a:gd name="connsiteY21" fmla="*/ 1569298 h 6480087"/>
              <a:gd name="connsiteX22" fmla="*/ 3679271 w 6181282"/>
              <a:gd name="connsiteY22" fmla="*/ 1569298 h 6480087"/>
              <a:gd name="connsiteX23" fmla="*/ 3679271 w 6181282"/>
              <a:gd name="connsiteY23" fmla="*/ 1726343 h 6480087"/>
              <a:gd name="connsiteX24" fmla="*/ 3826381 w 6181282"/>
              <a:gd name="connsiteY24" fmla="*/ 1726343 h 6480087"/>
              <a:gd name="connsiteX25" fmla="*/ 3826381 w 6181282"/>
              <a:gd name="connsiteY25" fmla="*/ 1883004 h 6480087"/>
              <a:gd name="connsiteX26" fmla="*/ 3973490 w 6181282"/>
              <a:gd name="connsiteY26" fmla="*/ 1883004 h 6480087"/>
              <a:gd name="connsiteX27" fmla="*/ 3973490 w 6181282"/>
              <a:gd name="connsiteY27" fmla="*/ 2040049 h 6480087"/>
              <a:gd name="connsiteX28" fmla="*/ 4120600 w 6181282"/>
              <a:gd name="connsiteY28" fmla="*/ 2040049 h 6480087"/>
              <a:gd name="connsiteX29" fmla="*/ 4268092 w 6181282"/>
              <a:gd name="connsiteY29" fmla="*/ 2040049 h 6480087"/>
              <a:gd name="connsiteX30" fmla="*/ 4268092 w 6181282"/>
              <a:gd name="connsiteY30" fmla="*/ 1883004 h 6480087"/>
              <a:gd name="connsiteX31" fmla="*/ 4415201 w 6181282"/>
              <a:gd name="connsiteY31" fmla="*/ 1883004 h 6480087"/>
              <a:gd name="connsiteX32" fmla="*/ 4415201 w 6181282"/>
              <a:gd name="connsiteY32" fmla="*/ 1726343 h 6480087"/>
              <a:gd name="connsiteX33" fmla="*/ 4562311 w 6181282"/>
              <a:gd name="connsiteY33" fmla="*/ 1726343 h 6480087"/>
              <a:gd name="connsiteX34" fmla="*/ 4562311 w 6181282"/>
              <a:gd name="connsiteY34" fmla="*/ 1569298 h 6480087"/>
              <a:gd name="connsiteX35" fmla="*/ 4709421 w 6181282"/>
              <a:gd name="connsiteY35" fmla="*/ 1569298 h 6480087"/>
              <a:gd name="connsiteX36" fmla="*/ 4709421 w 6181282"/>
              <a:gd name="connsiteY36" fmla="*/ 1412253 h 6480087"/>
              <a:gd name="connsiteX37" fmla="*/ 4856530 w 6181282"/>
              <a:gd name="connsiteY37" fmla="*/ 1412253 h 6480087"/>
              <a:gd name="connsiteX38" fmla="*/ 4856530 w 6181282"/>
              <a:gd name="connsiteY38" fmla="*/ 1255591 h 6480087"/>
              <a:gd name="connsiteX39" fmla="*/ 5003640 w 6181282"/>
              <a:gd name="connsiteY39" fmla="*/ 1255591 h 6480087"/>
              <a:gd name="connsiteX40" fmla="*/ 5003640 w 6181282"/>
              <a:gd name="connsiteY40" fmla="*/ 1098546 h 6480087"/>
              <a:gd name="connsiteX41" fmla="*/ 5151133 w 6181282"/>
              <a:gd name="connsiteY41" fmla="*/ 1098546 h 6480087"/>
              <a:gd name="connsiteX42" fmla="*/ 5151133 w 6181282"/>
              <a:gd name="connsiteY42" fmla="*/ 941503 h 6480087"/>
              <a:gd name="connsiteX43" fmla="*/ 5298242 w 6181282"/>
              <a:gd name="connsiteY43" fmla="*/ 941503 h 6480087"/>
              <a:gd name="connsiteX44" fmla="*/ 5298242 w 6181282"/>
              <a:gd name="connsiteY44" fmla="*/ 784840 h 6480087"/>
              <a:gd name="connsiteX45" fmla="*/ 5445352 w 6181282"/>
              <a:gd name="connsiteY45" fmla="*/ 784840 h 6480087"/>
              <a:gd name="connsiteX46" fmla="*/ 5445352 w 6181282"/>
              <a:gd name="connsiteY46" fmla="*/ 627795 h 6480087"/>
              <a:gd name="connsiteX47" fmla="*/ 5592462 w 6181282"/>
              <a:gd name="connsiteY47" fmla="*/ 627795 h 6480087"/>
              <a:gd name="connsiteX48" fmla="*/ 5592462 w 6181282"/>
              <a:gd name="connsiteY48" fmla="*/ 470751 h 6480087"/>
              <a:gd name="connsiteX49" fmla="*/ 5739571 w 6181282"/>
              <a:gd name="connsiteY49" fmla="*/ 470751 h 6480087"/>
              <a:gd name="connsiteX50" fmla="*/ 5739571 w 6181282"/>
              <a:gd name="connsiteY50" fmla="*/ 313706 h 6480087"/>
              <a:gd name="connsiteX51" fmla="*/ 5886681 w 6181282"/>
              <a:gd name="connsiteY51" fmla="*/ 313706 h 6480087"/>
              <a:gd name="connsiteX52" fmla="*/ 5886681 w 6181282"/>
              <a:gd name="connsiteY52" fmla="*/ 157045 h 6480087"/>
              <a:gd name="connsiteX53" fmla="*/ 6033790 w 6181282"/>
              <a:gd name="connsiteY53" fmla="*/ 157045 h 6480087"/>
              <a:gd name="connsiteX54" fmla="*/ 6033790 w 6181282"/>
              <a:gd name="connsiteY54" fmla="*/ 0 h 6480087"/>
              <a:gd name="connsiteX55" fmla="*/ 6181282 w 6181282"/>
              <a:gd name="connsiteY55" fmla="*/ 0 h 6480087"/>
              <a:gd name="connsiteX56" fmla="*/ 6181282 w 6181282"/>
              <a:gd name="connsiteY56" fmla="*/ 4439657 h 6480087"/>
              <a:gd name="connsiteX57" fmla="*/ 6033790 w 6181282"/>
              <a:gd name="connsiteY57" fmla="*/ 4439657 h 6480087"/>
              <a:gd name="connsiteX58" fmla="*/ 6033790 w 6181282"/>
              <a:gd name="connsiteY58" fmla="*/ 4596700 h 6480087"/>
              <a:gd name="connsiteX59" fmla="*/ 5886681 w 6181282"/>
              <a:gd name="connsiteY59" fmla="*/ 4596700 h 6480087"/>
              <a:gd name="connsiteX60" fmla="*/ 5886681 w 6181282"/>
              <a:gd name="connsiteY60" fmla="*/ 4753745 h 6480087"/>
              <a:gd name="connsiteX61" fmla="*/ 5739571 w 6181282"/>
              <a:gd name="connsiteY61" fmla="*/ 4753745 h 6480087"/>
              <a:gd name="connsiteX62" fmla="*/ 5739571 w 6181282"/>
              <a:gd name="connsiteY62" fmla="*/ 4910790 h 6480087"/>
              <a:gd name="connsiteX63" fmla="*/ 5592462 w 6181282"/>
              <a:gd name="connsiteY63" fmla="*/ 4910790 h 6480087"/>
              <a:gd name="connsiteX64" fmla="*/ 5592462 w 6181282"/>
              <a:gd name="connsiteY64" fmla="*/ 5067452 h 6480087"/>
              <a:gd name="connsiteX65" fmla="*/ 5445352 w 6181282"/>
              <a:gd name="connsiteY65" fmla="*/ 5067452 h 6480087"/>
              <a:gd name="connsiteX66" fmla="*/ 5445352 w 6181282"/>
              <a:gd name="connsiteY66" fmla="*/ 5224496 h 6480087"/>
              <a:gd name="connsiteX67" fmla="*/ 5298242 w 6181282"/>
              <a:gd name="connsiteY67" fmla="*/ 5224496 h 6480087"/>
              <a:gd name="connsiteX68" fmla="*/ 5298242 w 6181282"/>
              <a:gd name="connsiteY68" fmla="*/ 5381540 h 6480087"/>
              <a:gd name="connsiteX69" fmla="*/ 5151133 w 6181282"/>
              <a:gd name="connsiteY69" fmla="*/ 5381540 h 6480087"/>
              <a:gd name="connsiteX70" fmla="*/ 5151133 w 6181282"/>
              <a:gd name="connsiteY70" fmla="*/ 5538203 h 6480087"/>
              <a:gd name="connsiteX71" fmla="*/ 5003640 w 6181282"/>
              <a:gd name="connsiteY71" fmla="*/ 5538203 h 6480087"/>
              <a:gd name="connsiteX72" fmla="*/ 5003640 w 6181282"/>
              <a:gd name="connsiteY72" fmla="*/ 5695247 h 6480087"/>
              <a:gd name="connsiteX73" fmla="*/ 4856530 w 6181282"/>
              <a:gd name="connsiteY73" fmla="*/ 5695247 h 6480087"/>
              <a:gd name="connsiteX74" fmla="*/ 4856530 w 6181282"/>
              <a:gd name="connsiteY74" fmla="*/ 5852292 h 6480087"/>
              <a:gd name="connsiteX75" fmla="*/ 4709421 w 6181282"/>
              <a:gd name="connsiteY75" fmla="*/ 5852292 h 6480087"/>
              <a:gd name="connsiteX76" fmla="*/ 4709421 w 6181282"/>
              <a:gd name="connsiteY76" fmla="*/ 6008954 h 6480087"/>
              <a:gd name="connsiteX77" fmla="*/ 4562311 w 6181282"/>
              <a:gd name="connsiteY77" fmla="*/ 6008954 h 6480087"/>
              <a:gd name="connsiteX78" fmla="*/ 4562311 w 6181282"/>
              <a:gd name="connsiteY78" fmla="*/ 6165998 h 6480087"/>
              <a:gd name="connsiteX79" fmla="*/ 4415201 w 6181282"/>
              <a:gd name="connsiteY79" fmla="*/ 6165998 h 6480087"/>
              <a:gd name="connsiteX80" fmla="*/ 4415201 w 6181282"/>
              <a:gd name="connsiteY80" fmla="*/ 6323043 h 6480087"/>
              <a:gd name="connsiteX81" fmla="*/ 4268092 w 6181282"/>
              <a:gd name="connsiteY81" fmla="*/ 6323043 h 6480087"/>
              <a:gd name="connsiteX82" fmla="*/ 4268092 w 6181282"/>
              <a:gd name="connsiteY82" fmla="*/ 6480087 h 6480087"/>
              <a:gd name="connsiteX83" fmla="*/ 4120600 w 6181282"/>
              <a:gd name="connsiteY83" fmla="*/ 6480087 h 6480087"/>
              <a:gd name="connsiteX84" fmla="*/ 3973490 w 6181282"/>
              <a:gd name="connsiteY84" fmla="*/ 6480087 h 6480087"/>
              <a:gd name="connsiteX85" fmla="*/ 3973490 w 6181282"/>
              <a:gd name="connsiteY85" fmla="*/ 6323043 h 6480087"/>
              <a:gd name="connsiteX86" fmla="*/ 3826381 w 6181282"/>
              <a:gd name="connsiteY86" fmla="*/ 6323043 h 6480087"/>
              <a:gd name="connsiteX87" fmla="*/ 3826381 w 6181282"/>
              <a:gd name="connsiteY87" fmla="*/ 6165998 h 6480087"/>
              <a:gd name="connsiteX88" fmla="*/ 3679271 w 6181282"/>
              <a:gd name="connsiteY88" fmla="*/ 6165998 h 6480087"/>
              <a:gd name="connsiteX89" fmla="*/ 3679271 w 6181282"/>
              <a:gd name="connsiteY89" fmla="*/ 6008954 h 6480087"/>
              <a:gd name="connsiteX90" fmla="*/ 3532161 w 6181282"/>
              <a:gd name="connsiteY90" fmla="*/ 6008954 h 6480087"/>
              <a:gd name="connsiteX91" fmla="*/ 3532161 w 6181282"/>
              <a:gd name="connsiteY91" fmla="*/ 5852292 h 6480087"/>
              <a:gd name="connsiteX92" fmla="*/ 3385051 w 6181282"/>
              <a:gd name="connsiteY92" fmla="*/ 5852292 h 6480087"/>
              <a:gd name="connsiteX93" fmla="*/ 3385051 w 6181282"/>
              <a:gd name="connsiteY93" fmla="*/ 5695247 h 6480087"/>
              <a:gd name="connsiteX94" fmla="*/ 3237560 w 6181282"/>
              <a:gd name="connsiteY94" fmla="*/ 5695247 h 6480087"/>
              <a:gd name="connsiteX95" fmla="*/ 3237560 w 6181282"/>
              <a:gd name="connsiteY95" fmla="*/ 5538203 h 6480087"/>
              <a:gd name="connsiteX96" fmla="*/ 3090450 w 6181282"/>
              <a:gd name="connsiteY96" fmla="*/ 5538203 h 6480087"/>
              <a:gd name="connsiteX97" fmla="*/ 3090450 w 6181282"/>
              <a:gd name="connsiteY97" fmla="*/ 5381540 h 6480087"/>
              <a:gd name="connsiteX98" fmla="*/ 2943341 w 6181282"/>
              <a:gd name="connsiteY98" fmla="*/ 5381540 h 6480087"/>
              <a:gd name="connsiteX99" fmla="*/ 2943341 w 6181282"/>
              <a:gd name="connsiteY99" fmla="*/ 5224496 h 6480087"/>
              <a:gd name="connsiteX100" fmla="*/ 2796231 w 6181282"/>
              <a:gd name="connsiteY100" fmla="*/ 5224496 h 6480087"/>
              <a:gd name="connsiteX101" fmla="*/ 2796231 w 6181282"/>
              <a:gd name="connsiteY101" fmla="*/ 5067452 h 6480087"/>
              <a:gd name="connsiteX102" fmla="*/ 2649121 w 6181282"/>
              <a:gd name="connsiteY102" fmla="*/ 5067452 h 6480087"/>
              <a:gd name="connsiteX103" fmla="*/ 2649121 w 6181282"/>
              <a:gd name="connsiteY103" fmla="*/ 4910790 h 6480087"/>
              <a:gd name="connsiteX104" fmla="*/ 2502012 w 6181282"/>
              <a:gd name="connsiteY104" fmla="*/ 4910790 h 6480087"/>
              <a:gd name="connsiteX105" fmla="*/ 2502012 w 6181282"/>
              <a:gd name="connsiteY105" fmla="*/ 4753745 h 6480087"/>
              <a:gd name="connsiteX106" fmla="*/ 2354520 w 6181282"/>
              <a:gd name="connsiteY106" fmla="*/ 4753745 h 6480087"/>
              <a:gd name="connsiteX107" fmla="*/ 2354520 w 6181282"/>
              <a:gd name="connsiteY107" fmla="*/ 4596700 h 6480087"/>
              <a:gd name="connsiteX108" fmla="*/ 2207410 w 6181282"/>
              <a:gd name="connsiteY108" fmla="*/ 4596700 h 6480087"/>
              <a:gd name="connsiteX109" fmla="*/ 2207410 w 6181282"/>
              <a:gd name="connsiteY109" fmla="*/ 4439657 h 6480087"/>
              <a:gd name="connsiteX110" fmla="*/ 2060301 w 6181282"/>
              <a:gd name="connsiteY110" fmla="*/ 4439657 h 6480087"/>
              <a:gd name="connsiteX111" fmla="*/ 1913191 w 6181282"/>
              <a:gd name="connsiteY111" fmla="*/ 4439657 h 6480087"/>
              <a:gd name="connsiteX112" fmla="*/ 1913191 w 6181282"/>
              <a:gd name="connsiteY112" fmla="*/ 4596700 h 6480087"/>
              <a:gd name="connsiteX113" fmla="*/ 1766081 w 6181282"/>
              <a:gd name="connsiteY113" fmla="*/ 4596700 h 6480087"/>
              <a:gd name="connsiteX114" fmla="*/ 1766081 w 6181282"/>
              <a:gd name="connsiteY114" fmla="*/ 4753745 h 6480087"/>
              <a:gd name="connsiteX115" fmla="*/ 1618972 w 6181282"/>
              <a:gd name="connsiteY115" fmla="*/ 4753745 h 6480087"/>
              <a:gd name="connsiteX116" fmla="*/ 1618972 w 6181282"/>
              <a:gd name="connsiteY116" fmla="*/ 4910790 h 6480087"/>
              <a:gd name="connsiteX117" fmla="*/ 1471862 w 6181282"/>
              <a:gd name="connsiteY117" fmla="*/ 4910790 h 6480087"/>
              <a:gd name="connsiteX118" fmla="*/ 1471862 w 6181282"/>
              <a:gd name="connsiteY118" fmla="*/ 5067452 h 6480087"/>
              <a:gd name="connsiteX119" fmla="*/ 1324369 w 6181282"/>
              <a:gd name="connsiteY119" fmla="*/ 5067452 h 6480087"/>
              <a:gd name="connsiteX120" fmla="*/ 1324369 w 6181282"/>
              <a:gd name="connsiteY120" fmla="*/ 5224496 h 6480087"/>
              <a:gd name="connsiteX121" fmla="*/ 1177260 w 6181282"/>
              <a:gd name="connsiteY121" fmla="*/ 5224496 h 6480087"/>
              <a:gd name="connsiteX122" fmla="*/ 1177260 w 6181282"/>
              <a:gd name="connsiteY122" fmla="*/ 5381540 h 6480087"/>
              <a:gd name="connsiteX123" fmla="*/ 1030150 w 6181282"/>
              <a:gd name="connsiteY123" fmla="*/ 5381540 h 6480087"/>
              <a:gd name="connsiteX124" fmla="*/ 1030150 w 6181282"/>
              <a:gd name="connsiteY124" fmla="*/ 5538203 h 6480087"/>
              <a:gd name="connsiteX125" fmla="*/ 883040 w 6181282"/>
              <a:gd name="connsiteY125" fmla="*/ 5538203 h 6480087"/>
              <a:gd name="connsiteX126" fmla="*/ 883040 w 6181282"/>
              <a:gd name="connsiteY126" fmla="*/ 5695247 h 6480087"/>
              <a:gd name="connsiteX127" fmla="*/ 735930 w 6181282"/>
              <a:gd name="connsiteY127" fmla="*/ 5695247 h 6480087"/>
              <a:gd name="connsiteX128" fmla="*/ 735930 w 6181282"/>
              <a:gd name="connsiteY128" fmla="*/ 5852292 h 6480087"/>
              <a:gd name="connsiteX129" fmla="*/ 588821 w 6181282"/>
              <a:gd name="connsiteY129" fmla="*/ 5852292 h 6480087"/>
              <a:gd name="connsiteX130" fmla="*/ 588821 w 6181282"/>
              <a:gd name="connsiteY130" fmla="*/ 6008954 h 6480087"/>
              <a:gd name="connsiteX131" fmla="*/ 441711 w 6181282"/>
              <a:gd name="connsiteY131" fmla="*/ 6008954 h 6480087"/>
              <a:gd name="connsiteX132" fmla="*/ 441711 w 6181282"/>
              <a:gd name="connsiteY132" fmla="*/ 6165998 h 6480087"/>
              <a:gd name="connsiteX133" fmla="*/ 294220 w 6181282"/>
              <a:gd name="connsiteY133" fmla="*/ 6165998 h 6480087"/>
              <a:gd name="connsiteX134" fmla="*/ 294220 w 6181282"/>
              <a:gd name="connsiteY134" fmla="*/ 6323043 h 6480087"/>
              <a:gd name="connsiteX135" fmla="*/ 147110 w 6181282"/>
              <a:gd name="connsiteY135" fmla="*/ 6323043 h 6480087"/>
              <a:gd name="connsiteX136" fmla="*/ 147110 w 6181282"/>
              <a:gd name="connsiteY136" fmla="*/ 6480087 h 6480087"/>
              <a:gd name="connsiteX137" fmla="*/ 0 w 6181282"/>
              <a:gd name="connsiteY137" fmla="*/ 6480087 h 6480087"/>
              <a:gd name="connsiteX138" fmla="*/ 0 w 6181282"/>
              <a:gd name="connsiteY138" fmla="*/ 2040049 h 6480087"/>
              <a:gd name="connsiteX139" fmla="*/ 147110 w 6181282"/>
              <a:gd name="connsiteY139" fmla="*/ 2040049 h 6480087"/>
              <a:gd name="connsiteX140" fmla="*/ 147110 w 6181282"/>
              <a:gd name="connsiteY140" fmla="*/ 1883004 h 6480087"/>
              <a:gd name="connsiteX141" fmla="*/ 294220 w 6181282"/>
              <a:gd name="connsiteY141" fmla="*/ 1883004 h 6480087"/>
              <a:gd name="connsiteX142" fmla="*/ 294220 w 6181282"/>
              <a:gd name="connsiteY142" fmla="*/ 1726343 h 6480087"/>
              <a:gd name="connsiteX143" fmla="*/ 441711 w 6181282"/>
              <a:gd name="connsiteY143" fmla="*/ 1726343 h 6480087"/>
              <a:gd name="connsiteX144" fmla="*/ 441711 w 6181282"/>
              <a:gd name="connsiteY144" fmla="*/ 1569298 h 6480087"/>
              <a:gd name="connsiteX145" fmla="*/ 588821 w 6181282"/>
              <a:gd name="connsiteY145" fmla="*/ 1569298 h 6480087"/>
              <a:gd name="connsiteX146" fmla="*/ 588821 w 6181282"/>
              <a:gd name="connsiteY146" fmla="*/ 1412253 h 6480087"/>
              <a:gd name="connsiteX147" fmla="*/ 735930 w 6181282"/>
              <a:gd name="connsiteY147" fmla="*/ 1412253 h 6480087"/>
              <a:gd name="connsiteX148" fmla="*/ 735930 w 6181282"/>
              <a:gd name="connsiteY148" fmla="*/ 1255591 h 6480087"/>
              <a:gd name="connsiteX149" fmla="*/ 883040 w 6181282"/>
              <a:gd name="connsiteY149" fmla="*/ 1255591 h 6480087"/>
              <a:gd name="connsiteX150" fmla="*/ 883040 w 6181282"/>
              <a:gd name="connsiteY150" fmla="*/ 1098546 h 6480087"/>
              <a:gd name="connsiteX151" fmla="*/ 1030150 w 6181282"/>
              <a:gd name="connsiteY151" fmla="*/ 1098546 h 6480087"/>
              <a:gd name="connsiteX152" fmla="*/ 1030150 w 6181282"/>
              <a:gd name="connsiteY152" fmla="*/ 941503 h 6480087"/>
              <a:gd name="connsiteX153" fmla="*/ 1177260 w 6181282"/>
              <a:gd name="connsiteY153" fmla="*/ 941503 h 6480087"/>
              <a:gd name="connsiteX154" fmla="*/ 1177260 w 6181282"/>
              <a:gd name="connsiteY154" fmla="*/ 784840 h 6480087"/>
              <a:gd name="connsiteX155" fmla="*/ 1324369 w 6181282"/>
              <a:gd name="connsiteY155" fmla="*/ 784840 h 6480087"/>
              <a:gd name="connsiteX156" fmla="*/ 1324369 w 6181282"/>
              <a:gd name="connsiteY156" fmla="*/ 627795 h 6480087"/>
              <a:gd name="connsiteX157" fmla="*/ 1471862 w 6181282"/>
              <a:gd name="connsiteY157" fmla="*/ 627795 h 6480087"/>
              <a:gd name="connsiteX158" fmla="*/ 1471862 w 6181282"/>
              <a:gd name="connsiteY158" fmla="*/ 470751 h 6480087"/>
              <a:gd name="connsiteX159" fmla="*/ 1618972 w 6181282"/>
              <a:gd name="connsiteY159" fmla="*/ 470751 h 6480087"/>
              <a:gd name="connsiteX160" fmla="*/ 1618972 w 6181282"/>
              <a:gd name="connsiteY160" fmla="*/ 313706 h 6480087"/>
              <a:gd name="connsiteX161" fmla="*/ 1766081 w 6181282"/>
              <a:gd name="connsiteY161" fmla="*/ 313706 h 6480087"/>
              <a:gd name="connsiteX162" fmla="*/ 1766081 w 6181282"/>
              <a:gd name="connsiteY162" fmla="*/ 157045 h 6480087"/>
              <a:gd name="connsiteX163" fmla="*/ 1913191 w 6181282"/>
              <a:gd name="connsiteY163" fmla="*/ 157045 h 648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6181282" h="6480087">
                <a:moveTo>
                  <a:pt x="1913191" y="0"/>
                </a:moveTo>
                <a:lnTo>
                  <a:pt x="2060301" y="0"/>
                </a:lnTo>
                <a:lnTo>
                  <a:pt x="2207410" y="0"/>
                </a:lnTo>
                <a:lnTo>
                  <a:pt x="2207410" y="157045"/>
                </a:lnTo>
                <a:lnTo>
                  <a:pt x="2354520" y="157045"/>
                </a:lnTo>
                <a:lnTo>
                  <a:pt x="2354520" y="313706"/>
                </a:lnTo>
                <a:lnTo>
                  <a:pt x="2502012" y="313706"/>
                </a:lnTo>
                <a:lnTo>
                  <a:pt x="2502012" y="470751"/>
                </a:lnTo>
                <a:lnTo>
                  <a:pt x="2649121" y="470751"/>
                </a:lnTo>
                <a:lnTo>
                  <a:pt x="2649121" y="627795"/>
                </a:lnTo>
                <a:lnTo>
                  <a:pt x="2796231" y="627795"/>
                </a:lnTo>
                <a:lnTo>
                  <a:pt x="2796231" y="784840"/>
                </a:lnTo>
                <a:lnTo>
                  <a:pt x="2943341" y="784840"/>
                </a:lnTo>
                <a:lnTo>
                  <a:pt x="2943341" y="941503"/>
                </a:lnTo>
                <a:lnTo>
                  <a:pt x="3090450" y="941503"/>
                </a:lnTo>
                <a:lnTo>
                  <a:pt x="3090450" y="1098546"/>
                </a:lnTo>
                <a:lnTo>
                  <a:pt x="3237560" y="1098546"/>
                </a:lnTo>
                <a:lnTo>
                  <a:pt x="3237560" y="1255591"/>
                </a:lnTo>
                <a:lnTo>
                  <a:pt x="3385051" y="1255591"/>
                </a:lnTo>
                <a:lnTo>
                  <a:pt x="3385051" y="1412253"/>
                </a:lnTo>
                <a:lnTo>
                  <a:pt x="3532161" y="1412253"/>
                </a:lnTo>
                <a:lnTo>
                  <a:pt x="3532161" y="1569298"/>
                </a:lnTo>
                <a:lnTo>
                  <a:pt x="3679271" y="1569298"/>
                </a:lnTo>
                <a:lnTo>
                  <a:pt x="3679271" y="1726343"/>
                </a:lnTo>
                <a:lnTo>
                  <a:pt x="3826381" y="1726343"/>
                </a:lnTo>
                <a:lnTo>
                  <a:pt x="3826381" y="1883004"/>
                </a:lnTo>
                <a:lnTo>
                  <a:pt x="3973490" y="1883004"/>
                </a:lnTo>
                <a:lnTo>
                  <a:pt x="3973490" y="2040049"/>
                </a:lnTo>
                <a:lnTo>
                  <a:pt x="4120600" y="2040049"/>
                </a:lnTo>
                <a:lnTo>
                  <a:pt x="4268092" y="2040049"/>
                </a:lnTo>
                <a:lnTo>
                  <a:pt x="4268092" y="1883004"/>
                </a:lnTo>
                <a:lnTo>
                  <a:pt x="4415201" y="1883004"/>
                </a:lnTo>
                <a:lnTo>
                  <a:pt x="4415201" y="1726343"/>
                </a:lnTo>
                <a:lnTo>
                  <a:pt x="4562311" y="1726343"/>
                </a:lnTo>
                <a:lnTo>
                  <a:pt x="4562311" y="1569298"/>
                </a:lnTo>
                <a:lnTo>
                  <a:pt x="4709421" y="1569298"/>
                </a:lnTo>
                <a:lnTo>
                  <a:pt x="4709421" y="1412253"/>
                </a:lnTo>
                <a:lnTo>
                  <a:pt x="4856530" y="1412253"/>
                </a:lnTo>
                <a:lnTo>
                  <a:pt x="4856530" y="1255591"/>
                </a:lnTo>
                <a:lnTo>
                  <a:pt x="5003640" y="1255591"/>
                </a:lnTo>
                <a:lnTo>
                  <a:pt x="5003640" y="1098546"/>
                </a:lnTo>
                <a:lnTo>
                  <a:pt x="5151133" y="1098546"/>
                </a:lnTo>
                <a:lnTo>
                  <a:pt x="5151133" y="941503"/>
                </a:lnTo>
                <a:lnTo>
                  <a:pt x="5298242" y="941503"/>
                </a:lnTo>
                <a:lnTo>
                  <a:pt x="5298242" y="784840"/>
                </a:lnTo>
                <a:lnTo>
                  <a:pt x="5445352" y="784840"/>
                </a:lnTo>
                <a:lnTo>
                  <a:pt x="5445352" y="627795"/>
                </a:lnTo>
                <a:lnTo>
                  <a:pt x="5592462" y="627795"/>
                </a:lnTo>
                <a:lnTo>
                  <a:pt x="5592462" y="470751"/>
                </a:lnTo>
                <a:lnTo>
                  <a:pt x="5739571" y="470751"/>
                </a:lnTo>
                <a:lnTo>
                  <a:pt x="5739571" y="313706"/>
                </a:lnTo>
                <a:lnTo>
                  <a:pt x="5886681" y="313706"/>
                </a:lnTo>
                <a:lnTo>
                  <a:pt x="5886681" y="157045"/>
                </a:lnTo>
                <a:lnTo>
                  <a:pt x="6033790" y="157045"/>
                </a:lnTo>
                <a:lnTo>
                  <a:pt x="6033790" y="0"/>
                </a:lnTo>
                <a:lnTo>
                  <a:pt x="6181282" y="0"/>
                </a:lnTo>
                <a:lnTo>
                  <a:pt x="6181282" y="4439657"/>
                </a:lnTo>
                <a:lnTo>
                  <a:pt x="6033790" y="4439657"/>
                </a:lnTo>
                <a:lnTo>
                  <a:pt x="6033790" y="4596700"/>
                </a:lnTo>
                <a:lnTo>
                  <a:pt x="5886681" y="4596700"/>
                </a:lnTo>
                <a:lnTo>
                  <a:pt x="5886681" y="4753745"/>
                </a:lnTo>
                <a:lnTo>
                  <a:pt x="5739571" y="4753745"/>
                </a:lnTo>
                <a:lnTo>
                  <a:pt x="5739571" y="4910790"/>
                </a:lnTo>
                <a:lnTo>
                  <a:pt x="5592462" y="4910790"/>
                </a:lnTo>
                <a:lnTo>
                  <a:pt x="5592462" y="5067452"/>
                </a:lnTo>
                <a:lnTo>
                  <a:pt x="5445352" y="5067452"/>
                </a:lnTo>
                <a:lnTo>
                  <a:pt x="5445352" y="5224496"/>
                </a:lnTo>
                <a:lnTo>
                  <a:pt x="5298242" y="5224496"/>
                </a:lnTo>
                <a:lnTo>
                  <a:pt x="5298242" y="5381540"/>
                </a:lnTo>
                <a:lnTo>
                  <a:pt x="5151133" y="5381540"/>
                </a:lnTo>
                <a:lnTo>
                  <a:pt x="5151133" y="5538203"/>
                </a:lnTo>
                <a:lnTo>
                  <a:pt x="5003640" y="5538203"/>
                </a:lnTo>
                <a:lnTo>
                  <a:pt x="5003640" y="5695247"/>
                </a:lnTo>
                <a:lnTo>
                  <a:pt x="4856530" y="5695247"/>
                </a:lnTo>
                <a:lnTo>
                  <a:pt x="4856530" y="5852292"/>
                </a:lnTo>
                <a:lnTo>
                  <a:pt x="4709421" y="5852292"/>
                </a:lnTo>
                <a:lnTo>
                  <a:pt x="4709421" y="6008954"/>
                </a:lnTo>
                <a:lnTo>
                  <a:pt x="4562311" y="6008954"/>
                </a:lnTo>
                <a:lnTo>
                  <a:pt x="4562311" y="6165998"/>
                </a:lnTo>
                <a:lnTo>
                  <a:pt x="4415201" y="6165998"/>
                </a:lnTo>
                <a:lnTo>
                  <a:pt x="4415201" y="6323043"/>
                </a:lnTo>
                <a:lnTo>
                  <a:pt x="4268092" y="6323043"/>
                </a:lnTo>
                <a:lnTo>
                  <a:pt x="4268092" y="6480087"/>
                </a:lnTo>
                <a:lnTo>
                  <a:pt x="4120600" y="6480087"/>
                </a:lnTo>
                <a:lnTo>
                  <a:pt x="3973490" y="6480087"/>
                </a:lnTo>
                <a:lnTo>
                  <a:pt x="3973490" y="6323043"/>
                </a:lnTo>
                <a:lnTo>
                  <a:pt x="3826381" y="6323043"/>
                </a:lnTo>
                <a:lnTo>
                  <a:pt x="3826381" y="6165998"/>
                </a:lnTo>
                <a:lnTo>
                  <a:pt x="3679271" y="6165998"/>
                </a:lnTo>
                <a:lnTo>
                  <a:pt x="3679271" y="6008954"/>
                </a:lnTo>
                <a:lnTo>
                  <a:pt x="3532161" y="6008954"/>
                </a:lnTo>
                <a:lnTo>
                  <a:pt x="3532161" y="5852292"/>
                </a:lnTo>
                <a:lnTo>
                  <a:pt x="3385051" y="5852292"/>
                </a:lnTo>
                <a:lnTo>
                  <a:pt x="3385051" y="5695247"/>
                </a:lnTo>
                <a:lnTo>
                  <a:pt x="3237560" y="5695247"/>
                </a:lnTo>
                <a:lnTo>
                  <a:pt x="3237560" y="5538203"/>
                </a:lnTo>
                <a:lnTo>
                  <a:pt x="3090450" y="5538203"/>
                </a:lnTo>
                <a:lnTo>
                  <a:pt x="3090450" y="5381540"/>
                </a:lnTo>
                <a:lnTo>
                  <a:pt x="2943341" y="5381540"/>
                </a:lnTo>
                <a:lnTo>
                  <a:pt x="2943341" y="5224496"/>
                </a:lnTo>
                <a:lnTo>
                  <a:pt x="2796231" y="5224496"/>
                </a:lnTo>
                <a:lnTo>
                  <a:pt x="2796231" y="5067452"/>
                </a:lnTo>
                <a:lnTo>
                  <a:pt x="2649121" y="5067452"/>
                </a:lnTo>
                <a:lnTo>
                  <a:pt x="2649121" y="4910790"/>
                </a:lnTo>
                <a:lnTo>
                  <a:pt x="2502012" y="4910790"/>
                </a:lnTo>
                <a:lnTo>
                  <a:pt x="2502012" y="4753745"/>
                </a:lnTo>
                <a:lnTo>
                  <a:pt x="2354520" y="4753745"/>
                </a:lnTo>
                <a:lnTo>
                  <a:pt x="2354520" y="4596700"/>
                </a:lnTo>
                <a:lnTo>
                  <a:pt x="2207410" y="4596700"/>
                </a:lnTo>
                <a:lnTo>
                  <a:pt x="2207410" y="4439657"/>
                </a:lnTo>
                <a:lnTo>
                  <a:pt x="2060301" y="4439657"/>
                </a:lnTo>
                <a:lnTo>
                  <a:pt x="1913191" y="4439657"/>
                </a:lnTo>
                <a:lnTo>
                  <a:pt x="1913191" y="4596700"/>
                </a:lnTo>
                <a:lnTo>
                  <a:pt x="1766081" y="4596700"/>
                </a:lnTo>
                <a:lnTo>
                  <a:pt x="1766081" y="4753745"/>
                </a:lnTo>
                <a:lnTo>
                  <a:pt x="1618972" y="4753745"/>
                </a:lnTo>
                <a:lnTo>
                  <a:pt x="1618972" y="4910790"/>
                </a:lnTo>
                <a:lnTo>
                  <a:pt x="1471862" y="4910790"/>
                </a:lnTo>
                <a:lnTo>
                  <a:pt x="1471862" y="5067452"/>
                </a:lnTo>
                <a:lnTo>
                  <a:pt x="1324369" y="5067452"/>
                </a:lnTo>
                <a:lnTo>
                  <a:pt x="1324369" y="5224496"/>
                </a:lnTo>
                <a:lnTo>
                  <a:pt x="1177260" y="5224496"/>
                </a:lnTo>
                <a:lnTo>
                  <a:pt x="1177260" y="5381540"/>
                </a:lnTo>
                <a:lnTo>
                  <a:pt x="1030150" y="5381540"/>
                </a:lnTo>
                <a:lnTo>
                  <a:pt x="1030150" y="5538203"/>
                </a:lnTo>
                <a:lnTo>
                  <a:pt x="883040" y="5538203"/>
                </a:lnTo>
                <a:lnTo>
                  <a:pt x="883040" y="5695247"/>
                </a:lnTo>
                <a:lnTo>
                  <a:pt x="735930" y="5695247"/>
                </a:lnTo>
                <a:lnTo>
                  <a:pt x="735930" y="5852292"/>
                </a:lnTo>
                <a:lnTo>
                  <a:pt x="588821" y="5852292"/>
                </a:lnTo>
                <a:lnTo>
                  <a:pt x="588821" y="6008954"/>
                </a:lnTo>
                <a:lnTo>
                  <a:pt x="441711" y="6008954"/>
                </a:lnTo>
                <a:lnTo>
                  <a:pt x="441711" y="6165998"/>
                </a:lnTo>
                <a:lnTo>
                  <a:pt x="294220" y="6165998"/>
                </a:lnTo>
                <a:lnTo>
                  <a:pt x="294220" y="6323043"/>
                </a:lnTo>
                <a:lnTo>
                  <a:pt x="147110" y="6323043"/>
                </a:lnTo>
                <a:lnTo>
                  <a:pt x="147110" y="6480087"/>
                </a:lnTo>
                <a:lnTo>
                  <a:pt x="0" y="6480087"/>
                </a:lnTo>
                <a:lnTo>
                  <a:pt x="0" y="2040049"/>
                </a:lnTo>
                <a:lnTo>
                  <a:pt x="147110" y="2040049"/>
                </a:lnTo>
                <a:lnTo>
                  <a:pt x="147110" y="1883004"/>
                </a:lnTo>
                <a:lnTo>
                  <a:pt x="294220" y="1883004"/>
                </a:lnTo>
                <a:lnTo>
                  <a:pt x="294220" y="1726343"/>
                </a:lnTo>
                <a:lnTo>
                  <a:pt x="441711" y="1726343"/>
                </a:lnTo>
                <a:lnTo>
                  <a:pt x="441711" y="1569298"/>
                </a:lnTo>
                <a:lnTo>
                  <a:pt x="588821" y="1569298"/>
                </a:lnTo>
                <a:lnTo>
                  <a:pt x="588821" y="1412253"/>
                </a:lnTo>
                <a:lnTo>
                  <a:pt x="735930" y="1412253"/>
                </a:lnTo>
                <a:lnTo>
                  <a:pt x="735930" y="1255591"/>
                </a:lnTo>
                <a:lnTo>
                  <a:pt x="883040" y="1255591"/>
                </a:lnTo>
                <a:lnTo>
                  <a:pt x="883040" y="1098546"/>
                </a:lnTo>
                <a:lnTo>
                  <a:pt x="1030150" y="1098546"/>
                </a:lnTo>
                <a:lnTo>
                  <a:pt x="1030150" y="941503"/>
                </a:lnTo>
                <a:lnTo>
                  <a:pt x="1177260" y="941503"/>
                </a:lnTo>
                <a:lnTo>
                  <a:pt x="1177260" y="784840"/>
                </a:lnTo>
                <a:lnTo>
                  <a:pt x="1324369" y="784840"/>
                </a:lnTo>
                <a:lnTo>
                  <a:pt x="1324369" y="627795"/>
                </a:lnTo>
                <a:lnTo>
                  <a:pt x="1471862" y="627795"/>
                </a:lnTo>
                <a:lnTo>
                  <a:pt x="1471862" y="470751"/>
                </a:lnTo>
                <a:lnTo>
                  <a:pt x="1618972" y="470751"/>
                </a:lnTo>
                <a:lnTo>
                  <a:pt x="1618972" y="313706"/>
                </a:lnTo>
                <a:lnTo>
                  <a:pt x="1766081" y="313706"/>
                </a:lnTo>
                <a:lnTo>
                  <a:pt x="1766081" y="157045"/>
                </a:lnTo>
                <a:lnTo>
                  <a:pt x="1913191" y="157045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8479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A6ED22-045D-8A25-F20A-26A5E88E37EE}"/>
              </a:ext>
            </a:extLst>
          </p:cNvPr>
          <p:cNvSpPr/>
          <p:nvPr userDrawn="1"/>
        </p:nvSpPr>
        <p:spPr>
          <a:xfrm>
            <a:off x="0" y="0"/>
            <a:ext cx="59515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B733F-2BBB-4E75-AF46-F52B81239C44}" type="datetime1">
              <a:rPr lang="en-GB" smtClean="0"/>
              <a:t>15/06/2026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1" name="object 538">
            <a:extLst>
              <a:ext uri="{FF2B5EF4-FFF2-40B4-BE49-F238E27FC236}">
                <a16:creationId xmlns:a16="http://schemas.microsoft.com/office/drawing/2014/main" id="{4E5A3BFC-2D19-9FB4-7567-3E3BD06FECDA}"/>
              </a:ext>
            </a:extLst>
          </p:cNvPr>
          <p:cNvSpPr/>
          <p:nvPr userDrawn="1"/>
        </p:nvSpPr>
        <p:spPr>
          <a:xfrm>
            <a:off x="6321904" y="609600"/>
            <a:ext cx="5535134" cy="5535134"/>
          </a:xfrm>
          <a:custGeom>
            <a:avLst/>
            <a:gdLst/>
            <a:ahLst/>
            <a:cxnLst/>
            <a:rect l="l" t="t" r="r" b="b"/>
            <a:pathLst>
              <a:path w="1998979" h="1998979">
                <a:moveTo>
                  <a:pt x="999477" y="0"/>
                </a:moveTo>
                <a:lnTo>
                  <a:pt x="933364" y="54647"/>
                </a:lnTo>
                <a:lnTo>
                  <a:pt x="860287" y="9737"/>
                </a:lnTo>
                <a:lnTo>
                  <a:pt x="802425" y="73076"/>
                </a:lnTo>
                <a:lnTo>
                  <a:pt x="723820" y="38752"/>
                </a:lnTo>
                <a:lnTo>
                  <a:pt x="675319" y="109535"/>
                </a:lnTo>
                <a:lnTo>
                  <a:pt x="592704" y="86510"/>
                </a:lnTo>
                <a:lnTo>
                  <a:pt x="554527" y="163345"/>
                </a:lnTo>
                <a:lnTo>
                  <a:pt x="469514" y="152047"/>
                </a:lnTo>
                <a:lnTo>
                  <a:pt x="442394" y="233469"/>
                </a:lnTo>
                <a:lnTo>
                  <a:pt x="356638" y="234097"/>
                </a:lnTo>
                <a:lnTo>
                  <a:pt x="341099" y="318503"/>
                </a:lnTo>
                <a:lnTo>
                  <a:pt x="256274" y="331099"/>
                </a:lnTo>
                <a:lnTo>
                  <a:pt x="252631" y="416835"/>
                </a:lnTo>
                <a:lnTo>
                  <a:pt x="170371" y="441106"/>
                </a:lnTo>
                <a:lnTo>
                  <a:pt x="178685" y="526507"/>
                </a:lnTo>
                <a:lnTo>
                  <a:pt x="100604" y="562014"/>
                </a:lnTo>
                <a:lnTo>
                  <a:pt x="120729" y="645435"/>
                </a:lnTo>
                <a:lnTo>
                  <a:pt x="48344" y="691465"/>
                </a:lnTo>
                <a:lnTo>
                  <a:pt x="79861" y="771264"/>
                </a:lnTo>
                <a:lnTo>
                  <a:pt x="14585" y="826917"/>
                </a:lnTo>
                <a:lnTo>
                  <a:pt x="56898" y="901564"/>
                </a:lnTo>
                <a:lnTo>
                  <a:pt x="0" y="965771"/>
                </a:lnTo>
                <a:lnTo>
                  <a:pt x="52291" y="1033790"/>
                </a:lnTo>
                <a:lnTo>
                  <a:pt x="4868" y="1105296"/>
                </a:lnTo>
                <a:lnTo>
                  <a:pt x="66113" y="1165378"/>
                </a:lnTo>
                <a:lnTo>
                  <a:pt x="29098" y="1242778"/>
                </a:lnTo>
                <a:lnTo>
                  <a:pt x="98101" y="1293751"/>
                </a:lnTo>
                <a:lnTo>
                  <a:pt x="72217" y="1375549"/>
                </a:lnTo>
                <a:lnTo>
                  <a:pt x="147629" y="1416407"/>
                </a:lnTo>
                <a:lnTo>
                  <a:pt x="133378" y="1501043"/>
                </a:lnTo>
                <a:lnTo>
                  <a:pt x="213742" y="1531000"/>
                </a:lnTo>
                <a:lnTo>
                  <a:pt x="211396" y="1616767"/>
                </a:lnTo>
                <a:lnTo>
                  <a:pt x="295153" y="1635259"/>
                </a:lnTo>
                <a:lnTo>
                  <a:pt x="304765" y="1720533"/>
                </a:lnTo>
                <a:lnTo>
                  <a:pt x="390260" y="1727162"/>
                </a:lnTo>
                <a:lnTo>
                  <a:pt x="411641" y="1810279"/>
                </a:lnTo>
                <a:lnTo>
                  <a:pt x="497241" y="1804939"/>
                </a:lnTo>
                <a:lnTo>
                  <a:pt x="529962" y="1884246"/>
                </a:lnTo>
                <a:lnTo>
                  <a:pt x="613991" y="1867053"/>
                </a:lnTo>
                <a:lnTo>
                  <a:pt x="657425" y="1941040"/>
                </a:lnTo>
                <a:lnTo>
                  <a:pt x="738239" y="1912308"/>
                </a:lnTo>
                <a:lnTo>
                  <a:pt x="791546" y="1979510"/>
                </a:lnTo>
                <a:lnTo>
                  <a:pt x="867575" y="1939815"/>
                </a:lnTo>
                <a:lnTo>
                  <a:pt x="929720" y="1998954"/>
                </a:lnTo>
                <a:lnTo>
                  <a:pt x="999477" y="1949040"/>
                </a:lnTo>
                <a:lnTo>
                  <a:pt x="1069244" y="1998954"/>
                </a:lnTo>
                <a:lnTo>
                  <a:pt x="1131379" y="1939815"/>
                </a:lnTo>
                <a:lnTo>
                  <a:pt x="1207408" y="1979510"/>
                </a:lnTo>
                <a:lnTo>
                  <a:pt x="1260715" y="1912308"/>
                </a:lnTo>
                <a:lnTo>
                  <a:pt x="1341529" y="1941040"/>
                </a:lnTo>
                <a:lnTo>
                  <a:pt x="1384973" y="1867053"/>
                </a:lnTo>
                <a:lnTo>
                  <a:pt x="1468991" y="1884246"/>
                </a:lnTo>
                <a:lnTo>
                  <a:pt x="1501713" y="1804939"/>
                </a:lnTo>
                <a:lnTo>
                  <a:pt x="1587312" y="1810279"/>
                </a:lnTo>
                <a:lnTo>
                  <a:pt x="1608694" y="1727162"/>
                </a:lnTo>
                <a:lnTo>
                  <a:pt x="1694199" y="1720533"/>
                </a:lnTo>
                <a:lnTo>
                  <a:pt x="1703801" y="1635259"/>
                </a:lnTo>
                <a:lnTo>
                  <a:pt x="1787558" y="1616767"/>
                </a:lnTo>
                <a:lnTo>
                  <a:pt x="1785212" y="1531000"/>
                </a:lnTo>
                <a:lnTo>
                  <a:pt x="1865576" y="1501043"/>
                </a:lnTo>
                <a:lnTo>
                  <a:pt x="1851325" y="1416407"/>
                </a:lnTo>
                <a:lnTo>
                  <a:pt x="1926737" y="1375549"/>
                </a:lnTo>
                <a:lnTo>
                  <a:pt x="1900853" y="1293751"/>
                </a:lnTo>
                <a:lnTo>
                  <a:pt x="1969856" y="1242778"/>
                </a:lnTo>
                <a:lnTo>
                  <a:pt x="1932841" y="1165378"/>
                </a:lnTo>
                <a:lnTo>
                  <a:pt x="1994085" y="1105296"/>
                </a:lnTo>
                <a:lnTo>
                  <a:pt x="1946663" y="1033790"/>
                </a:lnTo>
                <a:lnTo>
                  <a:pt x="1998954" y="965771"/>
                </a:lnTo>
                <a:lnTo>
                  <a:pt x="1942056" y="901564"/>
                </a:lnTo>
                <a:lnTo>
                  <a:pt x="1984368" y="826917"/>
                </a:lnTo>
                <a:lnTo>
                  <a:pt x="1919093" y="771264"/>
                </a:lnTo>
                <a:lnTo>
                  <a:pt x="1950610" y="691465"/>
                </a:lnTo>
                <a:lnTo>
                  <a:pt x="1878236" y="645435"/>
                </a:lnTo>
                <a:lnTo>
                  <a:pt x="1898350" y="562014"/>
                </a:lnTo>
                <a:lnTo>
                  <a:pt x="1820269" y="526507"/>
                </a:lnTo>
                <a:lnTo>
                  <a:pt x="1828583" y="441106"/>
                </a:lnTo>
                <a:lnTo>
                  <a:pt x="1746323" y="416835"/>
                </a:lnTo>
                <a:lnTo>
                  <a:pt x="1742690" y="331099"/>
                </a:lnTo>
                <a:lnTo>
                  <a:pt x="1657855" y="318503"/>
                </a:lnTo>
                <a:lnTo>
                  <a:pt x="1642316" y="234097"/>
                </a:lnTo>
                <a:lnTo>
                  <a:pt x="1556559" y="233469"/>
                </a:lnTo>
                <a:lnTo>
                  <a:pt x="1529440" y="152047"/>
                </a:lnTo>
                <a:lnTo>
                  <a:pt x="1444427" y="163345"/>
                </a:lnTo>
                <a:lnTo>
                  <a:pt x="1406250" y="86510"/>
                </a:lnTo>
                <a:lnTo>
                  <a:pt x="1323635" y="109535"/>
                </a:lnTo>
                <a:lnTo>
                  <a:pt x="1275133" y="38752"/>
                </a:lnTo>
                <a:lnTo>
                  <a:pt x="1196529" y="73076"/>
                </a:lnTo>
                <a:lnTo>
                  <a:pt x="1138666" y="9737"/>
                </a:lnTo>
                <a:lnTo>
                  <a:pt x="1065590" y="54647"/>
                </a:lnTo>
                <a:lnTo>
                  <a:pt x="999477" y="0"/>
                </a:lnTo>
                <a:close/>
              </a:path>
            </a:pathLst>
          </a:custGeom>
          <a:solidFill>
            <a:srgbClr val="1FD7F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0E5043F-1E1B-0C9C-60D8-CCFDC6656C5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63300" y="980935"/>
            <a:ext cx="4433418" cy="4794211"/>
          </a:xfrm>
          <a:custGeom>
            <a:avLst/>
            <a:gdLst>
              <a:gd name="connsiteX0" fmla="*/ 1271999 w 4433418"/>
              <a:gd name="connsiteY0" fmla="*/ 0 h 4794211"/>
              <a:gd name="connsiteX1" fmla="*/ 4433418 w 4433418"/>
              <a:gd name="connsiteY1" fmla="*/ 0 h 4794211"/>
              <a:gd name="connsiteX2" fmla="*/ 4433418 w 4433418"/>
              <a:gd name="connsiteY2" fmla="*/ 203391 h 4794211"/>
              <a:gd name="connsiteX3" fmla="*/ 4433418 w 4433418"/>
              <a:gd name="connsiteY3" fmla="*/ 1423736 h 4794211"/>
              <a:gd name="connsiteX4" fmla="*/ 4433418 w 4433418"/>
              <a:gd name="connsiteY4" fmla="*/ 3370476 h 4794211"/>
              <a:gd name="connsiteX5" fmla="*/ 4251530 w 4433418"/>
              <a:gd name="connsiteY5" fmla="*/ 3370476 h 4794211"/>
              <a:gd name="connsiteX6" fmla="*/ 4251530 w 4433418"/>
              <a:gd name="connsiteY6" fmla="*/ 3573867 h 4794211"/>
              <a:gd name="connsiteX7" fmla="*/ 4069603 w 4433418"/>
              <a:gd name="connsiteY7" fmla="*/ 3573867 h 4794211"/>
              <a:gd name="connsiteX8" fmla="*/ 4069603 w 4433418"/>
              <a:gd name="connsiteY8" fmla="*/ 3777257 h 4794211"/>
              <a:gd name="connsiteX9" fmla="*/ 3887715 w 4433418"/>
              <a:gd name="connsiteY9" fmla="*/ 3777257 h 4794211"/>
              <a:gd name="connsiteX10" fmla="*/ 3887715 w 4433418"/>
              <a:gd name="connsiteY10" fmla="*/ 3980648 h 4794211"/>
              <a:gd name="connsiteX11" fmla="*/ 3705824 w 4433418"/>
              <a:gd name="connsiteY11" fmla="*/ 3980648 h 4794211"/>
              <a:gd name="connsiteX12" fmla="*/ 3705824 w 4433418"/>
              <a:gd name="connsiteY12" fmla="*/ 4184039 h 4794211"/>
              <a:gd name="connsiteX13" fmla="*/ 3523937 w 4433418"/>
              <a:gd name="connsiteY13" fmla="*/ 4184039 h 4794211"/>
              <a:gd name="connsiteX14" fmla="*/ 3523937 w 4433418"/>
              <a:gd name="connsiteY14" fmla="*/ 4387430 h 4794211"/>
              <a:gd name="connsiteX15" fmla="*/ 3342046 w 4433418"/>
              <a:gd name="connsiteY15" fmla="*/ 4387430 h 4794211"/>
              <a:gd name="connsiteX16" fmla="*/ 3342046 w 4433418"/>
              <a:gd name="connsiteY16" fmla="*/ 4590820 h 4794211"/>
              <a:gd name="connsiteX17" fmla="*/ 3160156 w 4433418"/>
              <a:gd name="connsiteY17" fmla="*/ 4590820 h 4794211"/>
              <a:gd name="connsiteX18" fmla="*/ 3160156 w 4433418"/>
              <a:gd name="connsiteY18" fmla="*/ 4794211 h 4794211"/>
              <a:gd name="connsiteX19" fmla="*/ 0 w 4433418"/>
              <a:gd name="connsiteY19" fmla="*/ 4794211 h 4794211"/>
              <a:gd name="connsiteX20" fmla="*/ 0 w 4433418"/>
              <a:gd name="connsiteY20" fmla="*/ 1423736 h 4794211"/>
              <a:gd name="connsiteX21" fmla="*/ 180664 w 4433418"/>
              <a:gd name="connsiteY21" fmla="*/ 1423736 h 4794211"/>
              <a:gd name="connsiteX22" fmla="*/ 180664 w 4433418"/>
              <a:gd name="connsiteY22" fmla="*/ 1220345 h 4794211"/>
              <a:gd name="connsiteX23" fmla="*/ 362552 w 4433418"/>
              <a:gd name="connsiteY23" fmla="*/ 1220345 h 4794211"/>
              <a:gd name="connsiteX24" fmla="*/ 362552 w 4433418"/>
              <a:gd name="connsiteY24" fmla="*/ 1016954 h 4794211"/>
              <a:gd name="connsiteX25" fmla="*/ 544442 w 4433418"/>
              <a:gd name="connsiteY25" fmla="*/ 1016954 h 4794211"/>
              <a:gd name="connsiteX26" fmla="*/ 544442 w 4433418"/>
              <a:gd name="connsiteY26" fmla="*/ 813563 h 4794211"/>
              <a:gd name="connsiteX27" fmla="*/ 726333 w 4433418"/>
              <a:gd name="connsiteY27" fmla="*/ 813563 h 4794211"/>
              <a:gd name="connsiteX28" fmla="*/ 726333 w 4433418"/>
              <a:gd name="connsiteY28" fmla="*/ 610172 h 4794211"/>
              <a:gd name="connsiteX29" fmla="*/ 908221 w 4433418"/>
              <a:gd name="connsiteY29" fmla="*/ 610172 h 4794211"/>
              <a:gd name="connsiteX30" fmla="*/ 908221 w 4433418"/>
              <a:gd name="connsiteY30" fmla="*/ 406782 h 4794211"/>
              <a:gd name="connsiteX31" fmla="*/ 1090111 w 4433418"/>
              <a:gd name="connsiteY31" fmla="*/ 406782 h 4794211"/>
              <a:gd name="connsiteX32" fmla="*/ 1090111 w 4433418"/>
              <a:gd name="connsiteY32" fmla="*/ 203391 h 4794211"/>
              <a:gd name="connsiteX33" fmla="*/ 1271999 w 4433418"/>
              <a:gd name="connsiteY33" fmla="*/ 203391 h 4794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4433418" h="4794211">
                <a:moveTo>
                  <a:pt x="1271999" y="0"/>
                </a:moveTo>
                <a:lnTo>
                  <a:pt x="4433418" y="0"/>
                </a:lnTo>
                <a:lnTo>
                  <a:pt x="4433418" y="203391"/>
                </a:lnTo>
                <a:lnTo>
                  <a:pt x="4433418" y="1423736"/>
                </a:lnTo>
                <a:lnTo>
                  <a:pt x="4433418" y="3370476"/>
                </a:lnTo>
                <a:lnTo>
                  <a:pt x="4251530" y="3370476"/>
                </a:lnTo>
                <a:lnTo>
                  <a:pt x="4251530" y="3573867"/>
                </a:lnTo>
                <a:lnTo>
                  <a:pt x="4069603" y="3573867"/>
                </a:lnTo>
                <a:lnTo>
                  <a:pt x="4069603" y="3777257"/>
                </a:lnTo>
                <a:lnTo>
                  <a:pt x="3887715" y="3777257"/>
                </a:lnTo>
                <a:lnTo>
                  <a:pt x="3887715" y="3980648"/>
                </a:lnTo>
                <a:lnTo>
                  <a:pt x="3705824" y="3980648"/>
                </a:lnTo>
                <a:lnTo>
                  <a:pt x="3705824" y="4184039"/>
                </a:lnTo>
                <a:lnTo>
                  <a:pt x="3523937" y="4184039"/>
                </a:lnTo>
                <a:lnTo>
                  <a:pt x="3523937" y="4387430"/>
                </a:lnTo>
                <a:lnTo>
                  <a:pt x="3342046" y="4387430"/>
                </a:lnTo>
                <a:lnTo>
                  <a:pt x="3342046" y="4590820"/>
                </a:lnTo>
                <a:lnTo>
                  <a:pt x="3160156" y="4590820"/>
                </a:lnTo>
                <a:lnTo>
                  <a:pt x="3160156" y="4794211"/>
                </a:lnTo>
                <a:lnTo>
                  <a:pt x="0" y="4794211"/>
                </a:lnTo>
                <a:lnTo>
                  <a:pt x="0" y="1423736"/>
                </a:lnTo>
                <a:lnTo>
                  <a:pt x="180664" y="1423736"/>
                </a:lnTo>
                <a:lnTo>
                  <a:pt x="180664" y="1220345"/>
                </a:lnTo>
                <a:lnTo>
                  <a:pt x="362552" y="1220345"/>
                </a:lnTo>
                <a:lnTo>
                  <a:pt x="362552" y="1016954"/>
                </a:lnTo>
                <a:lnTo>
                  <a:pt x="544442" y="1016954"/>
                </a:lnTo>
                <a:lnTo>
                  <a:pt x="544442" y="813563"/>
                </a:lnTo>
                <a:lnTo>
                  <a:pt x="726333" y="813563"/>
                </a:lnTo>
                <a:lnTo>
                  <a:pt x="726333" y="610172"/>
                </a:lnTo>
                <a:lnTo>
                  <a:pt x="908221" y="610172"/>
                </a:lnTo>
                <a:lnTo>
                  <a:pt x="908221" y="406782"/>
                </a:lnTo>
                <a:lnTo>
                  <a:pt x="1090111" y="406782"/>
                </a:lnTo>
                <a:lnTo>
                  <a:pt x="1090111" y="203391"/>
                </a:lnTo>
                <a:lnTo>
                  <a:pt x="1271999" y="203391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4868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463" y="0"/>
            <a:ext cx="5949950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4360700-DC26-8D2A-3745-F728910087B4}"/>
              </a:ext>
            </a:extLst>
          </p:cNvPr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5F7D59F-5F58-CF80-BD07-1EC3686785B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5751B4C-D6B9-4A64-80B4-B76C832EDF44}" type="datetime1">
              <a:rPr lang="en-GB" smtClean="0"/>
              <a:t>15/06/2026</a:t>
            </a:fld>
            <a:endParaRPr lang="en-GB" dirty="0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4EEF1543-E786-5FCE-6CF4-519FB3BD37C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A256315-3A92-C7DE-BA5E-52B096DB5E1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55093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ext page 2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/>
            </a:lvl1pPr>
            <a:lvl2pPr marL="342900" indent="-342900">
              <a:buFont typeface="Arial" panose="020B0604020202020204" pitchFamily="34" charset="0"/>
              <a:buChar char="•"/>
              <a:defRPr sz="2400"/>
            </a:lvl2pPr>
            <a:lvl3pPr marL="287338" indent="-285750">
              <a:buFont typeface="Arial" panose="020B0604020202020204" pitchFamily="34" charset="0"/>
              <a:buChar char="•"/>
              <a:defRPr sz="2200"/>
            </a:lvl3pPr>
            <a:lvl4pPr marL="287338" indent="-285750">
              <a:buFont typeface="Arial" panose="020B0604020202020204" pitchFamily="34" charset="0"/>
              <a:buChar char="•"/>
              <a:defRPr sz="1800"/>
            </a:lvl4pPr>
            <a:lvl5pPr marL="287338" indent="-2857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/>
            </a:lvl1pPr>
            <a:lvl2pPr marL="342900" indent="-342900">
              <a:buFont typeface="Arial" panose="020B0604020202020204" pitchFamily="34" charset="0"/>
              <a:buChar char="•"/>
              <a:defRPr sz="2400"/>
            </a:lvl2pPr>
            <a:lvl3pPr marL="287338" indent="-285750">
              <a:buFont typeface="Arial" panose="020B0604020202020204" pitchFamily="34" charset="0"/>
              <a:buChar char="•"/>
              <a:defRPr sz="2200"/>
            </a:lvl3pPr>
            <a:lvl4pPr marL="287338" indent="-285750">
              <a:buFont typeface="Arial" panose="020B0604020202020204" pitchFamily="34" charset="0"/>
              <a:buChar char="•"/>
              <a:defRPr sz="1800"/>
            </a:lvl4pPr>
            <a:lvl5pPr marL="287338" indent="-2857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5870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ize imag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0413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/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56165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6A7A43E-44E7-D174-F6B2-E97AD04C16E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C5D93E7-D249-49EB-BC1D-E6790CB910CF}" type="datetime1">
              <a:rPr lang="en-GB" smtClean="0"/>
              <a:t>15/06/2026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C919234-CCA1-AEA1-FCAD-53AD4B2EC2E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29E0C6B-2EFA-7EF1-8D0F-150CF570031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17035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ize imag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0413" cy="6858000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6A7A43E-44E7-D174-F6B2-E97AD04C16E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C3B1A5BF-6E00-45CF-8B84-AB448D7D2526}" type="datetime1">
              <a:rPr lang="en-GB" smtClean="0"/>
              <a:t>15/06/2026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C919234-CCA1-AEA1-FCAD-53AD4B2EC2E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29E0C6B-2EFA-7EF1-8D0F-150CF570031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3966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520825"/>
            <a:ext cx="5616574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7"/>
            <a:ext cx="5616574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115220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0463" y="1520826"/>
            <a:ext cx="5616575" cy="496887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23594F-82C7-E43B-8DD6-2EE48C112088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FAD5A7-080C-40B4-9157-62A6BB312724}" type="datetime1">
              <a:rPr lang="en-GB" smtClean="0"/>
              <a:t>15/06/2026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1AF7117-1936-9778-B977-DBF656C2C0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798819D-7DFA-B2C3-C302-92C150BA8F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9809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0462" y="1520825"/>
            <a:ext cx="5616575" cy="539750"/>
          </a:xfrm>
        </p:spPr>
        <p:txBody>
          <a:bodyPr rIns="144000"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462" y="2205037"/>
            <a:ext cx="5616575" cy="4284663"/>
          </a:xfrm>
        </p:spPr>
        <p:txBody>
          <a:bodyPr rIns="14400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11522075" cy="1152524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B6AE8F5B-DF3D-94DB-9801-4AB70046E18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4964" y="1520826"/>
            <a:ext cx="5616576" cy="496887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D1CAFF7-C0E3-F030-741B-0CA8D5130F4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AB68D1E-7733-42F4-9F29-8CA9AB10B192}" type="datetime1">
              <a:rPr lang="en-GB" smtClean="0"/>
              <a:t>15/06/2026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CC458D3-2799-C7DB-1D71-6272B3C1375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C9C7D5D-16D7-FC2C-52F2-257FE7116BB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5155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520825"/>
            <a:ext cx="3619045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9"/>
            <a:ext cx="3619045" cy="42846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F90A2D-8A60-E4A6-63FC-3DE66CB756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31936" y="1520825"/>
            <a:ext cx="3619045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FEE430-E335-7589-9F9A-1C79EE061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31936" y="2205039"/>
            <a:ext cx="3619047" cy="42846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BE069B-473D-4376-B2D3-D5D20DCCA177}" type="datetime1">
              <a:rPr lang="en-GB" smtClean="0"/>
              <a:t>15/06/2026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E2409BA-3AE8-F2EE-E0D5-1A86F5A4C1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37989" y="1520824"/>
            <a:ext cx="3619045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C85E9AA-570F-D3CD-750D-D04D57BC405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37989" y="2205038"/>
            <a:ext cx="3619047" cy="42846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8423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657176-F62C-BF12-E102-4B19C6ADD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520825"/>
            <a:ext cx="3619045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0FD19-0C12-248F-9C43-D222CBE3C6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205039"/>
            <a:ext cx="3619045" cy="42846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F90A2D-8A60-E4A6-63FC-3DE66CB756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31936" y="1520825"/>
            <a:ext cx="3619045" cy="5397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FEE430-E335-7589-9F9A-1C79EE0616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31936" y="2205039"/>
            <a:ext cx="3619047" cy="42846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0AED73-51E3-8A43-62BC-C075444F0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8E96C-918F-4E1D-82AF-070BD42E787F}" type="datetime1">
              <a:rPr lang="en-GB" smtClean="0"/>
              <a:t>15/06/2026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9EE200-B67C-85FF-1CEC-145988F15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19164-4714-6FBC-6331-64B35B9C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497E875-4290-ED91-5FC4-EF839AB01A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Picture Placeholder 12">
            <a:extLst>
              <a:ext uri="{FF2B5EF4-FFF2-40B4-BE49-F238E27FC236}">
                <a16:creationId xmlns:a16="http://schemas.microsoft.com/office/drawing/2014/main" id="{522C56C5-5A6E-EB4B-0BBF-2FC85473971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37538" y="1520825"/>
            <a:ext cx="3619500" cy="4968875"/>
          </a:xfrm>
          <a:solidFill>
            <a:schemeClr val="bg2"/>
          </a:solidFill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643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10E1CC-DE25-82AB-EE93-57FC9E8F4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5AE96-CE74-44CE-BD53-3A61803E4CD1}" type="datetime1">
              <a:rPr lang="en-GB" smtClean="0"/>
              <a:t>15/06/2026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E1D152-B614-D3EE-9C09-6F3B2A8BF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CFAA8-0F79-D975-3142-CE11FDAE6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6850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09C471D-4509-41A5-988C-FB90D867BE95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4007BB-4F7D-B616-A78F-5C362090DA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8000" y="3320509"/>
            <a:ext cx="3048000" cy="30464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E90CECA5-AC72-539B-7B22-97726B2A2D0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520732"/>
            <a:ext cx="3048000" cy="30464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A19B364F-44E3-CB94-07A7-A0A812E6C7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44000" y="2829333"/>
            <a:ext cx="3048000" cy="30464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A960318-1EAD-0D44-717C-B1692B5431B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522943"/>
            <a:ext cx="3048000" cy="30464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105A650-0853-782C-6487-FF5370D86A3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4567238"/>
            <a:ext cx="3048000" cy="788400"/>
          </a:xfrm>
          <a:solidFill>
            <a:schemeClr val="accent3"/>
          </a:solidFill>
          <a:ln>
            <a:noFill/>
          </a:ln>
        </p:spPr>
        <p:txBody>
          <a:bodyPr lIns="108000" tIns="72000" rIns="108000" bIns="72000">
            <a:noAutofit/>
          </a:bodyPr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2C8CF7E1-9F64-8774-649C-DF7CF95C1B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48000" y="2531523"/>
            <a:ext cx="3048000" cy="788399"/>
          </a:xfrm>
          <a:solidFill>
            <a:schemeClr val="accent3"/>
          </a:solidFill>
          <a:ln>
            <a:noFill/>
          </a:ln>
        </p:spPr>
        <p:txBody>
          <a:bodyPr lIns="108000" tIns="72000" rIns="108000" bIns="72000" anchor="b" anchorCtr="0">
            <a:noAutofit/>
          </a:bodyPr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01069CBF-55AB-7621-0752-0B3810B1A6A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0" y="4570444"/>
            <a:ext cx="3048000" cy="788400"/>
          </a:xfrm>
          <a:solidFill>
            <a:schemeClr val="accent3"/>
          </a:solidFill>
          <a:ln>
            <a:noFill/>
          </a:ln>
        </p:spPr>
        <p:txBody>
          <a:bodyPr lIns="108000" tIns="72000" rIns="108000" bIns="72000">
            <a:noAutofit/>
          </a:bodyPr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6939BBEC-16A8-657D-07CE-79EE5DC9321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44000" y="2040840"/>
            <a:ext cx="3048000" cy="788400"/>
          </a:xfrm>
          <a:solidFill>
            <a:schemeClr val="accent3"/>
          </a:solidFill>
          <a:ln>
            <a:noFill/>
          </a:ln>
        </p:spPr>
        <p:txBody>
          <a:bodyPr lIns="108000" tIns="72000" rIns="108000" bIns="72000" anchor="b" anchorCtr="0">
            <a:noAutofit/>
          </a:bodyPr>
          <a:lstStyle>
            <a:lvl1pPr marL="0" indent="0" algn="ctr">
              <a:buNone/>
              <a:defRPr b="1"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98698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3F878D5-0402-47E4-B55E-BE032B004C72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0">
            <a:extLst>
              <a:ext uri="{FF2B5EF4-FFF2-40B4-BE49-F238E27FC236}">
                <a16:creationId xmlns:a16="http://schemas.microsoft.com/office/drawing/2014/main" id="{D42038FE-15B9-CC96-23A2-7238D12879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3526" y="1628967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85104AB4-1AE8-46A8-D9F9-96E5C16DE1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00603" y="1628961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15" name="Picture Placeholder 20">
            <a:extLst>
              <a:ext uri="{FF2B5EF4-FFF2-40B4-BE49-F238E27FC236}">
                <a16:creationId xmlns:a16="http://schemas.microsoft.com/office/drawing/2014/main" id="{1D946BAA-FBAC-29CB-F367-5730BFFA566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674" y="1628967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82304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7BAB12-FAFD-4807-B50F-801A02DBD586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0">
            <a:extLst>
              <a:ext uri="{FF2B5EF4-FFF2-40B4-BE49-F238E27FC236}">
                <a16:creationId xmlns:a16="http://schemas.microsoft.com/office/drawing/2014/main" id="{D42038FE-15B9-CC96-23A2-7238D12879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3526" y="1628967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85104AB4-1AE8-46A8-D9F9-96E5C16DE1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00603" y="1628961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5" name="Picture Placeholder 20">
            <a:extLst>
              <a:ext uri="{FF2B5EF4-FFF2-40B4-BE49-F238E27FC236}">
                <a16:creationId xmlns:a16="http://schemas.microsoft.com/office/drawing/2014/main" id="{1D946BAA-FBAC-29CB-F367-5730BFFA566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674" y="1628967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2" name="Picture 1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25C80E05-3C07-300E-A971-52F65B66D4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55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page 3 singl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629552"/>
            <a:ext cx="10972800" cy="43632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56690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5BE5A9C6-055C-506D-7B01-774284F67B8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71993" y="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7" name="Picture Placeholder 13">
            <a:extLst>
              <a:ext uri="{FF2B5EF4-FFF2-40B4-BE49-F238E27FC236}">
                <a16:creationId xmlns:a16="http://schemas.microsoft.com/office/drawing/2014/main" id="{E3BCF457-6775-D44E-3982-C36647BAA2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1994" y="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8" name="Picture Placeholder 13">
            <a:extLst>
              <a:ext uri="{FF2B5EF4-FFF2-40B4-BE49-F238E27FC236}">
                <a16:creationId xmlns:a16="http://schemas.microsoft.com/office/drawing/2014/main" id="{1B680B2F-ED4E-EAF2-2255-B796CA383B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51995" y="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55A0E8F0-77DB-0DD9-DBFF-EF5E2F45CF3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71993" y="342900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0DCD1210-B5A1-2CCA-B217-A0E57325B0A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11994" y="342900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1" name="Picture Placeholder 13">
            <a:extLst>
              <a:ext uri="{FF2B5EF4-FFF2-40B4-BE49-F238E27FC236}">
                <a16:creationId xmlns:a16="http://schemas.microsoft.com/office/drawing/2014/main" id="{B416CAC1-AF47-7DE5-2993-2EAD1E5292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351995" y="342900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3125496" cy="170656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235B8F78-CE03-48FA-A204-481E2D21AF17}" type="datetime1">
              <a:rPr lang="en-GB" smtClean="0"/>
              <a:t>15/06/2026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75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6484937" cy="170656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0BCB5FA7-C413-09E2-E172-9121934D7B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978770"/>
            <a:ext cx="2438400" cy="2682875"/>
          </a:xfrm>
          <a:noFill/>
        </p:spPr>
        <p:txBody>
          <a:bodyPr/>
          <a:lstStyle/>
          <a:p>
            <a:endParaRPr lang="en-GB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6FE4526B-691D-4005-07EF-F79B287AADF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438399" y="2958259"/>
            <a:ext cx="2438400" cy="2682875"/>
          </a:xfrm>
          <a:noFill/>
        </p:spPr>
        <p:txBody>
          <a:bodyPr/>
          <a:lstStyle/>
          <a:p>
            <a:endParaRPr lang="en-GB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193302D3-57A1-C010-581C-BB2365CE9D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76800" y="1999625"/>
            <a:ext cx="2438400" cy="2682875"/>
          </a:xfrm>
          <a:noFill/>
        </p:spPr>
        <p:txBody>
          <a:bodyPr/>
          <a:lstStyle/>
          <a:p>
            <a:endParaRPr lang="en-GB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A11DD3FD-E7F4-15C2-0785-5900190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199" y="2979114"/>
            <a:ext cx="2438400" cy="2682875"/>
          </a:xfrm>
          <a:noFill/>
        </p:spPr>
        <p:txBody>
          <a:bodyPr/>
          <a:lstStyle/>
          <a:p>
            <a:endParaRPr lang="en-GB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A69A4838-E065-60A7-D7EB-4B25004798C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753600" y="2005230"/>
            <a:ext cx="2438400" cy="2682875"/>
          </a:xfrm>
          <a:noFill/>
        </p:spPr>
        <p:txBody>
          <a:bodyPr/>
          <a:lstStyle/>
          <a:p>
            <a:endParaRPr lang="en-GB"/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3B476FBA-5C07-5837-3E16-78D5D3D760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4666694"/>
            <a:ext cx="2438400" cy="1315559"/>
          </a:xfrm>
          <a:noFill/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7BE1A3A5-F239-2241-F355-B1782B7936D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38397" y="5661989"/>
            <a:ext cx="2438400" cy="1196011"/>
          </a:xfrm>
          <a:noFill/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73DDFD34-0616-B40A-3D61-E6332255115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876794" y="4688105"/>
            <a:ext cx="2438400" cy="1315559"/>
          </a:xfrm>
          <a:noFill/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CD7858F2-1975-FDBB-24B2-44B39CD0C62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315191" y="5683400"/>
            <a:ext cx="2438400" cy="1196011"/>
          </a:xfrm>
          <a:noFill/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FB1E5274-F51F-221F-94F0-F8DA938A626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53585" y="4688105"/>
            <a:ext cx="2438400" cy="1315559"/>
          </a:xfrm>
          <a:noFill/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656FB82C-11E7-FB15-924A-D75735706DD6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334963" y="6597650"/>
            <a:ext cx="3246437" cy="260350"/>
          </a:xfrm>
        </p:spPr>
        <p:txBody>
          <a:bodyPr/>
          <a:lstStyle/>
          <a:p>
            <a:fld id="{A3B31881-7108-4F59-AC18-16067D94EA23}" type="datetime1">
              <a:rPr lang="en-GB" smtClean="0"/>
              <a:t>15/06/2026</a:t>
            </a:fld>
            <a:endParaRPr lang="en-GB" dirty="0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FF0CAEC1-350A-CC37-438D-EB1108A776C0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038600" y="6597650"/>
            <a:ext cx="4114800" cy="260350"/>
          </a:xfrm>
        </p:spPr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5DFA3AF0-9BA2-750E-6443-95A19628E8FD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>
          <a:xfrm>
            <a:off x="8610600" y="6597650"/>
            <a:ext cx="3246438" cy="260350"/>
          </a:xfrm>
        </p:spPr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50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 Placeholder 25">
            <a:extLst>
              <a:ext uri="{FF2B5EF4-FFF2-40B4-BE49-F238E27FC236}">
                <a16:creationId xmlns:a16="http://schemas.microsoft.com/office/drawing/2014/main" id="{51D30F71-C54E-6C1C-F27A-B748CC647B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031626" y="2060575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6484937" cy="17065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0BCB5FA7-C413-09E2-E172-9121934D7B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561" y="2060575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56" name="Text Placeholder 25">
            <a:extLst>
              <a:ext uri="{FF2B5EF4-FFF2-40B4-BE49-F238E27FC236}">
                <a16:creationId xmlns:a16="http://schemas.microsoft.com/office/drawing/2014/main" id="{8BF5038A-1782-9B6D-7B6D-B3AB314DD01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-561" y="3859777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67" name="Picture Placeholder 8">
            <a:extLst>
              <a:ext uri="{FF2B5EF4-FFF2-40B4-BE49-F238E27FC236}">
                <a16:creationId xmlns:a16="http://schemas.microsoft.com/office/drawing/2014/main" id="{8C738E92-8063-E9CF-56E0-FCC65E0DAA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030694" y="3859777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69" name="Picture Placeholder 8">
            <a:extLst>
              <a:ext uri="{FF2B5EF4-FFF2-40B4-BE49-F238E27FC236}">
                <a16:creationId xmlns:a16="http://schemas.microsoft.com/office/drawing/2014/main" id="{11BCAF02-79C2-35A5-E3B1-4308EDB1307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063813" y="2060575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70" name="Text Placeholder 25">
            <a:extLst>
              <a:ext uri="{FF2B5EF4-FFF2-40B4-BE49-F238E27FC236}">
                <a16:creationId xmlns:a16="http://schemas.microsoft.com/office/drawing/2014/main" id="{47336998-4B91-B50D-0A31-F26D0D17F4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061949" y="3859777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79" name="Text Placeholder 25">
            <a:extLst>
              <a:ext uri="{FF2B5EF4-FFF2-40B4-BE49-F238E27FC236}">
                <a16:creationId xmlns:a16="http://schemas.microsoft.com/office/drawing/2014/main" id="{929F931F-1B5E-877E-BD84-6C0B43101D7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096000" y="2060575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80" name="Picture Placeholder 8">
            <a:extLst>
              <a:ext uri="{FF2B5EF4-FFF2-40B4-BE49-F238E27FC236}">
                <a16:creationId xmlns:a16="http://schemas.microsoft.com/office/drawing/2014/main" id="{CC825CFF-4999-CBFD-B01F-EB425C06A81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093204" y="3859777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sp>
        <p:nvSpPr>
          <p:cNvPr id="81" name="Picture Placeholder 8">
            <a:extLst>
              <a:ext uri="{FF2B5EF4-FFF2-40B4-BE49-F238E27FC236}">
                <a16:creationId xmlns:a16="http://schemas.microsoft.com/office/drawing/2014/main" id="{1BE0DECC-6B73-A867-C2AE-99F36039AFF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28187" y="2060575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82" name="Text Placeholder 25">
            <a:extLst>
              <a:ext uri="{FF2B5EF4-FFF2-40B4-BE49-F238E27FC236}">
                <a16:creationId xmlns:a16="http://schemas.microsoft.com/office/drawing/2014/main" id="{D0EA57A7-9FCF-27C1-0DD3-EEA61E50D6D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24459" y="3859777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83" name="Text Placeholder 25">
            <a:extLst>
              <a:ext uri="{FF2B5EF4-FFF2-40B4-BE49-F238E27FC236}">
                <a16:creationId xmlns:a16="http://schemas.microsoft.com/office/drawing/2014/main" id="{978B7526-38CE-5AB8-1AE0-E239671E7D6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10160373" y="2060575"/>
            <a:ext cx="2030400" cy="1800189"/>
          </a:xfrm>
          <a:solidFill>
            <a:schemeClr val="accent3"/>
          </a:solidFill>
        </p:spPr>
        <p:txBody>
          <a:bodyPr wrap="square" lIns="36000" tIns="72000" rIns="36000" bIns="36000">
            <a:noAutofit/>
          </a:bodyPr>
          <a:lstStyle>
            <a:lvl1pPr marL="0" indent="0">
              <a:buNone/>
              <a:defRPr lang="en-US" sz="1800" b="1" dirty="0" smtClean="0">
                <a:latin typeface="+mn-lt"/>
              </a:defRPr>
            </a:lvl1pPr>
            <a:lvl2pPr>
              <a:defRPr lang="en-GB" sz="1800" dirty="0">
                <a:latin typeface="+mn-lt"/>
              </a:defRPr>
            </a:lvl2pPr>
          </a:lstStyle>
          <a:p>
            <a:pPr marL="0" lvl="0" algn="ctr"/>
            <a:r>
              <a:rPr lang="en-US" dirty="0"/>
              <a:t>Click to edit Master text styles</a:t>
            </a:r>
          </a:p>
          <a:p>
            <a:pPr marL="457200" lvl="1"/>
            <a:endParaRPr lang="en-GB" dirty="0"/>
          </a:p>
        </p:txBody>
      </p:sp>
      <p:sp>
        <p:nvSpPr>
          <p:cNvPr id="84" name="Picture Placeholder 8">
            <a:extLst>
              <a:ext uri="{FF2B5EF4-FFF2-40B4-BE49-F238E27FC236}">
                <a16:creationId xmlns:a16="http://schemas.microsoft.com/office/drawing/2014/main" id="{57E472FA-913B-E839-413C-81AEB51F5D40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10155714" y="3859777"/>
            <a:ext cx="2030400" cy="1800189"/>
          </a:xfrm>
          <a:noFill/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GB" dirty="0"/>
          </a:p>
        </p:txBody>
      </p:sp>
      <p:pic>
        <p:nvPicPr>
          <p:cNvPr id="3" name="Picture 2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E7ACF80F-BB76-95B6-253F-350685A525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  <p:sp>
        <p:nvSpPr>
          <p:cNvPr id="4" name="Date Placeholder 4">
            <a:extLst>
              <a:ext uri="{FF2B5EF4-FFF2-40B4-BE49-F238E27FC236}">
                <a16:creationId xmlns:a16="http://schemas.microsoft.com/office/drawing/2014/main" id="{D2C73EA1-2754-C20F-DCDE-E210F692E33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34963" y="6597650"/>
            <a:ext cx="3246437" cy="2603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299DDD5-D8BD-4508-9FC7-21C15BBCA6A2}" type="datetime1">
              <a:rPr lang="en-GB" smtClean="0"/>
              <a:t>15/06/2026</a:t>
            </a:fld>
            <a:endParaRPr lang="en-GB" dirty="0"/>
          </a:p>
        </p:txBody>
      </p:sp>
      <p:sp>
        <p:nvSpPr>
          <p:cNvPr id="5" name="Footer Placeholder 5">
            <a:extLst>
              <a:ext uri="{FF2B5EF4-FFF2-40B4-BE49-F238E27FC236}">
                <a16:creationId xmlns:a16="http://schemas.microsoft.com/office/drawing/2014/main" id="{347EB204-3FC5-0331-FB12-0CFB5FB022E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597650"/>
            <a:ext cx="4114800" cy="2603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338D2018-7053-18BD-4BB0-F2FBDCF4AF0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10600" y="6597650"/>
            <a:ext cx="3246438" cy="2603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996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1520824"/>
            <a:ext cx="3703638" cy="5365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cap="none" baseline="0">
                <a:latin typeface="+mn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4" y="2057400"/>
            <a:ext cx="3703638" cy="44323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F7917C0-CE50-4CCF-A727-E0DECF7946B0}" type="datetime1">
              <a:rPr lang="en-GB" smtClean="0"/>
              <a:t>15/06/2026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Royal Holloway, University of London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E004CAD9-4097-C813-C753-45939A7C7F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46563" y="1405089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31D0D629-8385-5F79-331D-A8D0E045142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51801" y="1405089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2377821D-6980-70BA-5B47-1F98E1AFD6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46563" y="3948264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31BB1B63-009C-B139-2D7B-21C81DA830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51801" y="3948264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01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1520824"/>
            <a:ext cx="3703638" cy="5365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cap="none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4" y="2057400"/>
            <a:ext cx="3703638" cy="44323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DD8FA7C-28B1-4DC9-84EC-4D9DFED6DBE9}" type="datetime1">
              <a:rPr lang="en-GB" smtClean="0"/>
              <a:t>15/06/2026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Picture Placeholder 13">
            <a:extLst>
              <a:ext uri="{FF2B5EF4-FFF2-40B4-BE49-F238E27FC236}">
                <a16:creationId xmlns:a16="http://schemas.microsoft.com/office/drawing/2014/main" id="{E004CAD9-4097-C813-C753-45939A7C7F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46563" y="1405089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31D0D629-8385-5F79-331D-A8D0E045142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51801" y="1405089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8" name="Picture Placeholder 13">
            <a:extLst>
              <a:ext uri="{FF2B5EF4-FFF2-40B4-BE49-F238E27FC236}">
                <a16:creationId xmlns:a16="http://schemas.microsoft.com/office/drawing/2014/main" id="{2377821D-6980-70BA-5B47-1F98E1AFD6A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246563" y="3948264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19" name="Picture Placeholder 13">
            <a:extLst>
              <a:ext uri="{FF2B5EF4-FFF2-40B4-BE49-F238E27FC236}">
                <a16:creationId xmlns:a16="http://schemas.microsoft.com/office/drawing/2014/main" id="{31BB1B63-009C-B139-2D7B-21C81DA830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051801" y="3948264"/>
            <a:ext cx="3805237" cy="2543175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pic>
        <p:nvPicPr>
          <p:cNvPr id="3" name="Picture 2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56ADAD8D-1673-CBD7-E44A-E76AEBBE85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491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AE46555F-F878-4A70-299B-A0329E091A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1" y="1423130"/>
            <a:ext cx="2829561" cy="2484000"/>
          </a:xfr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144000" rtlCol="0" anchor="b" anchorCtr="0"/>
          <a:lstStyle>
            <a:lvl1pPr>
              <a:defRPr kumimoji="0" lang="en-US" sz="1400" b="1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GB" sz="1800">
                <a:solidFill>
                  <a:schemeClr val="lt1"/>
                </a:solidFill>
              </a:defRPr>
            </a:lvl5pPr>
          </a:lstStyle>
          <a:p>
            <a:pPr marL="0" marR="0" lvl="0" algn="ctr" fontAlgn="auto">
              <a:spcAft>
                <a:spcPts val="0"/>
              </a:spcAft>
              <a:buClr>
                <a:srgbClr val="EB641E"/>
              </a:buClr>
              <a:buSzTx/>
              <a:buNone/>
              <a:tabLst/>
            </a:pPr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E17FA-BFEB-F0BC-A268-58526787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4B273C-4449-42BF-9920-0DF3266EDCFF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16B65-13D0-216E-86B0-FB7A5EAD5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E45C89-1AEC-1C08-4613-984B75086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E9B0F03-1B72-47F6-96D3-B3EE7E24C0FD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F2F8178-5A75-6F79-2DD9-5319D6F41B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2" name="Picture 1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9B750951-B45A-5DED-3F24-E8C189D222C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  <p:sp>
        <p:nvSpPr>
          <p:cNvPr id="70" name="Picture Placeholder 69">
            <a:extLst>
              <a:ext uri="{FF2B5EF4-FFF2-40B4-BE49-F238E27FC236}">
                <a16:creationId xmlns:a16="http://schemas.microsoft.com/office/drawing/2014/main" id="{40199A9D-07CE-F475-112B-B1F40EAE143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75666" y="1505378"/>
            <a:ext cx="1748159" cy="1735751"/>
          </a:xfrm>
          <a:custGeom>
            <a:avLst/>
            <a:gdLst>
              <a:gd name="connsiteX0" fmla="*/ 797608 w 1748159"/>
              <a:gd name="connsiteY0" fmla="*/ 0 h 1735751"/>
              <a:gd name="connsiteX1" fmla="*/ 874097 w 1748159"/>
              <a:gd name="connsiteY1" fmla="*/ 64182 h 1735751"/>
              <a:gd name="connsiteX2" fmla="*/ 950552 w 1748159"/>
              <a:gd name="connsiteY2" fmla="*/ 30 h 1735751"/>
              <a:gd name="connsiteX3" fmla="*/ 1014693 w 1748159"/>
              <a:gd name="connsiteY3" fmla="*/ 76470 h 1735751"/>
              <a:gd name="connsiteX4" fmla="*/ 1101107 w 1748159"/>
              <a:gd name="connsiteY4" fmla="*/ 26579 h 1735751"/>
              <a:gd name="connsiteX5" fmla="*/ 1151019 w 1748159"/>
              <a:gd name="connsiteY5" fmla="*/ 113030 h 1735751"/>
              <a:gd name="connsiteX6" fmla="*/ 1244893 w 1748159"/>
              <a:gd name="connsiteY6" fmla="*/ 78863 h 1735751"/>
              <a:gd name="connsiteX7" fmla="*/ 1279018 w 1748159"/>
              <a:gd name="connsiteY7" fmla="*/ 172618 h 1735751"/>
              <a:gd name="connsiteX8" fmla="*/ 1377278 w 1748159"/>
              <a:gd name="connsiteY8" fmla="*/ 155293 h 1735751"/>
              <a:gd name="connsiteX9" fmla="*/ 1394615 w 1748159"/>
              <a:gd name="connsiteY9" fmla="*/ 253614 h 1735751"/>
              <a:gd name="connsiteX10" fmla="*/ 1494488 w 1748159"/>
              <a:gd name="connsiteY10" fmla="*/ 253614 h 1735751"/>
              <a:gd name="connsiteX11" fmla="*/ 1494488 w 1748159"/>
              <a:gd name="connsiteY11" fmla="*/ 353459 h 1735751"/>
              <a:gd name="connsiteX12" fmla="*/ 1592751 w 1748159"/>
              <a:gd name="connsiteY12" fmla="*/ 370786 h 1735751"/>
              <a:gd name="connsiteX13" fmla="*/ 1575410 w 1748159"/>
              <a:gd name="connsiteY13" fmla="*/ 469131 h 1735751"/>
              <a:gd name="connsiteX14" fmla="*/ 1669291 w 1748159"/>
              <a:gd name="connsiteY14" fmla="*/ 503301 h 1735751"/>
              <a:gd name="connsiteX15" fmla="*/ 1635145 w 1748159"/>
              <a:gd name="connsiteY15" fmla="*/ 597118 h 1735751"/>
              <a:gd name="connsiteX16" fmla="*/ 1721536 w 1748159"/>
              <a:gd name="connsiteY16" fmla="*/ 646995 h 1735751"/>
              <a:gd name="connsiteX17" fmla="*/ 1671646 w 1748159"/>
              <a:gd name="connsiteY17" fmla="*/ 733406 h 1735751"/>
              <a:gd name="connsiteX18" fmla="*/ 1748159 w 1748159"/>
              <a:gd name="connsiteY18" fmla="*/ 797608 h 1735751"/>
              <a:gd name="connsiteX19" fmla="*/ 1683980 w 1748159"/>
              <a:gd name="connsiteY19" fmla="*/ 874095 h 1735751"/>
              <a:gd name="connsiteX20" fmla="*/ 1748159 w 1748159"/>
              <a:gd name="connsiteY20" fmla="*/ 950580 h 1735751"/>
              <a:gd name="connsiteX21" fmla="*/ 1671646 w 1748159"/>
              <a:gd name="connsiteY21" fmla="*/ 1014783 h 1735751"/>
              <a:gd name="connsiteX22" fmla="*/ 1721536 w 1748159"/>
              <a:gd name="connsiteY22" fmla="*/ 1101193 h 1735751"/>
              <a:gd name="connsiteX23" fmla="*/ 1635145 w 1748159"/>
              <a:gd name="connsiteY23" fmla="*/ 1151071 h 1735751"/>
              <a:gd name="connsiteX24" fmla="*/ 1669291 w 1748159"/>
              <a:gd name="connsiteY24" fmla="*/ 1244888 h 1735751"/>
              <a:gd name="connsiteX25" fmla="*/ 1575428 w 1748159"/>
              <a:gd name="connsiteY25" fmla="*/ 1279051 h 1735751"/>
              <a:gd name="connsiteX26" fmla="*/ 1592751 w 1748159"/>
              <a:gd name="connsiteY26" fmla="*/ 1377298 h 1735751"/>
              <a:gd name="connsiteX27" fmla="*/ 1494488 w 1748159"/>
              <a:gd name="connsiteY27" fmla="*/ 1394625 h 1735751"/>
              <a:gd name="connsiteX28" fmla="*/ 1494488 w 1748159"/>
              <a:gd name="connsiteY28" fmla="*/ 1494472 h 1735751"/>
              <a:gd name="connsiteX29" fmla="*/ 1394615 w 1748159"/>
              <a:gd name="connsiteY29" fmla="*/ 1494472 h 1735751"/>
              <a:gd name="connsiteX30" fmla="*/ 1377278 w 1748159"/>
              <a:gd name="connsiteY30" fmla="*/ 1592792 h 1735751"/>
              <a:gd name="connsiteX31" fmla="*/ 1279053 w 1748159"/>
              <a:gd name="connsiteY31" fmla="*/ 1575472 h 1735751"/>
              <a:gd name="connsiteX32" fmla="*/ 1244893 w 1748159"/>
              <a:gd name="connsiteY32" fmla="*/ 1669326 h 1735751"/>
              <a:gd name="connsiteX33" fmla="*/ 1151018 w 1748159"/>
              <a:gd name="connsiteY33" fmla="*/ 1635159 h 1735751"/>
              <a:gd name="connsiteX34" fmla="*/ 1101107 w 1748159"/>
              <a:gd name="connsiteY34" fmla="*/ 1721610 h 1735751"/>
              <a:gd name="connsiteX35" fmla="*/ 1014693 w 1748159"/>
              <a:gd name="connsiteY35" fmla="*/ 1671718 h 1735751"/>
              <a:gd name="connsiteX36" fmla="*/ 960963 w 1748159"/>
              <a:gd name="connsiteY36" fmla="*/ 1735751 h 1735751"/>
              <a:gd name="connsiteX37" fmla="*/ 935764 w 1748159"/>
              <a:gd name="connsiteY37" fmla="*/ 1735751 h 1735751"/>
              <a:gd name="connsiteX38" fmla="*/ 874097 w 1748159"/>
              <a:gd name="connsiteY38" fmla="*/ 1684007 h 1735751"/>
              <a:gd name="connsiteX39" fmla="*/ 812431 w 1748159"/>
              <a:gd name="connsiteY39" fmla="*/ 1735751 h 1735751"/>
              <a:gd name="connsiteX40" fmla="*/ 787172 w 1748159"/>
              <a:gd name="connsiteY40" fmla="*/ 1735751 h 1735751"/>
              <a:gd name="connsiteX41" fmla="*/ 733415 w 1748159"/>
              <a:gd name="connsiteY41" fmla="*/ 1671686 h 1735751"/>
              <a:gd name="connsiteX42" fmla="*/ 646922 w 1748159"/>
              <a:gd name="connsiteY42" fmla="*/ 1721622 h 1735751"/>
              <a:gd name="connsiteX43" fmla="*/ 597008 w 1748159"/>
              <a:gd name="connsiteY43" fmla="*/ 1635167 h 1735751"/>
              <a:gd name="connsiteX44" fmla="*/ 503266 w 1748159"/>
              <a:gd name="connsiteY44" fmla="*/ 1669286 h 1735751"/>
              <a:gd name="connsiteX45" fmla="*/ 469104 w 1748159"/>
              <a:gd name="connsiteY45" fmla="*/ 1575428 h 1735751"/>
              <a:gd name="connsiteX46" fmla="*/ 370746 w 1748159"/>
              <a:gd name="connsiteY46" fmla="*/ 1592770 h 1735751"/>
              <a:gd name="connsiteX47" fmla="*/ 353413 w 1748159"/>
              <a:gd name="connsiteY47" fmla="*/ 1494472 h 1735751"/>
              <a:gd name="connsiteX48" fmla="*/ 253631 w 1748159"/>
              <a:gd name="connsiteY48" fmla="*/ 1494472 h 1735751"/>
              <a:gd name="connsiteX49" fmla="*/ 253631 w 1748159"/>
              <a:gd name="connsiteY49" fmla="*/ 1394663 h 1735751"/>
              <a:gd name="connsiteX50" fmla="*/ 155274 w 1748159"/>
              <a:gd name="connsiteY50" fmla="*/ 1377319 h 1735751"/>
              <a:gd name="connsiteX51" fmla="*/ 172602 w 1748159"/>
              <a:gd name="connsiteY51" fmla="*/ 1279045 h 1735751"/>
              <a:gd name="connsiteX52" fmla="*/ 78867 w 1748159"/>
              <a:gd name="connsiteY52" fmla="*/ 1244929 h 1735751"/>
              <a:gd name="connsiteX53" fmla="*/ 113008 w 1748159"/>
              <a:gd name="connsiteY53" fmla="*/ 1151129 h 1735751"/>
              <a:gd name="connsiteX54" fmla="*/ 26493 w 1748159"/>
              <a:gd name="connsiteY54" fmla="*/ 1101181 h 1735751"/>
              <a:gd name="connsiteX55" fmla="*/ 76431 w 1748159"/>
              <a:gd name="connsiteY55" fmla="*/ 1014685 h 1735751"/>
              <a:gd name="connsiteX56" fmla="*/ 0 w 1748159"/>
              <a:gd name="connsiteY56" fmla="*/ 950551 h 1735751"/>
              <a:gd name="connsiteX57" fmla="*/ 64156 w 1748159"/>
              <a:gd name="connsiteY57" fmla="*/ 874095 h 1735751"/>
              <a:gd name="connsiteX58" fmla="*/ 0 w 1748159"/>
              <a:gd name="connsiteY58" fmla="*/ 797638 h 1735751"/>
              <a:gd name="connsiteX59" fmla="*/ 76431 w 1748159"/>
              <a:gd name="connsiteY59" fmla="*/ 733504 h 1735751"/>
              <a:gd name="connsiteX60" fmla="*/ 26493 w 1748159"/>
              <a:gd name="connsiteY60" fmla="*/ 647008 h 1735751"/>
              <a:gd name="connsiteX61" fmla="*/ 113008 w 1748159"/>
              <a:gd name="connsiteY61" fmla="*/ 597060 h 1735751"/>
              <a:gd name="connsiteX62" fmla="*/ 78867 w 1748159"/>
              <a:gd name="connsiteY62" fmla="*/ 503261 h 1735751"/>
              <a:gd name="connsiteX63" fmla="*/ 172619 w 1748159"/>
              <a:gd name="connsiteY63" fmla="*/ 469138 h 1735751"/>
              <a:gd name="connsiteX64" fmla="*/ 155274 w 1748159"/>
              <a:gd name="connsiteY64" fmla="*/ 370765 h 1735751"/>
              <a:gd name="connsiteX65" fmla="*/ 253631 w 1748159"/>
              <a:gd name="connsiteY65" fmla="*/ 353422 h 1735751"/>
              <a:gd name="connsiteX66" fmla="*/ 253631 w 1748159"/>
              <a:gd name="connsiteY66" fmla="*/ 253614 h 1735751"/>
              <a:gd name="connsiteX67" fmla="*/ 353413 w 1748159"/>
              <a:gd name="connsiteY67" fmla="*/ 253614 h 1735751"/>
              <a:gd name="connsiteX68" fmla="*/ 370746 w 1748159"/>
              <a:gd name="connsiteY68" fmla="*/ 155313 h 1735751"/>
              <a:gd name="connsiteX69" fmla="*/ 469140 w 1748159"/>
              <a:gd name="connsiteY69" fmla="*/ 172663 h 1735751"/>
              <a:gd name="connsiteX70" fmla="*/ 503266 w 1748159"/>
              <a:gd name="connsiteY70" fmla="*/ 78903 h 1735751"/>
              <a:gd name="connsiteX71" fmla="*/ 597007 w 1748159"/>
              <a:gd name="connsiteY71" fmla="*/ 113022 h 1735751"/>
              <a:gd name="connsiteX72" fmla="*/ 646922 w 1748159"/>
              <a:gd name="connsiteY72" fmla="*/ 26567 h 1735751"/>
              <a:gd name="connsiteX73" fmla="*/ 733415 w 1748159"/>
              <a:gd name="connsiteY73" fmla="*/ 76503 h 173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748159" h="1735751">
                <a:moveTo>
                  <a:pt x="797608" y="0"/>
                </a:moveTo>
                <a:lnTo>
                  <a:pt x="874097" y="64182"/>
                </a:lnTo>
                <a:lnTo>
                  <a:pt x="950552" y="30"/>
                </a:lnTo>
                <a:lnTo>
                  <a:pt x="1014693" y="76470"/>
                </a:lnTo>
                <a:lnTo>
                  <a:pt x="1101107" y="26579"/>
                </a:lnTo>
                <a:lnTo>
                  <a:pt x="1151019" y="113030"/>
                </a:lnTo>
                <a:lnTo>
                  <a:pt x="1244893" y="78863"/>
                </a:lnTo>
                <a:lnTo>
                  <a:pt x="1279018" y="172618"/>
                </a:lnTo>
                <a:lnTo>
                  <a:pt x="1377278" y="155293"/>
                </a:lnTo>
                <a:lnTo>
                  <a:pt x="1394615" y="253614"/>
                </a:lnTo>
                <a:lnTo>
                  <a:pt x="1494488" y="253614"/>
                </a:lnTo>
                <a:lnTo>
                  <a:pt x="1494488" y="353459"/>
                </a:lnTo>
                <a:lnTo>
                  <a:pt x="1592751" y="370786"/>
                </a:lnTo>
                <a:lnTo>
                  <a:pt x="1575410" y="469131"/>
                </a:lnTo>
                <a:lnTo>
                  <a:pt x="1669291" y="503301"/>
                </a:lnTo>
                <a:lnTo>
                  <a:pt x="1635145" y="597118"/>
                </a:lnTo>
                <a:lnTo>
                  <a:pt x="1721536" y="646995"/>
                </a:lnTo>
                <a:lnTo>
                  <a:pt x="1671646" y="733406"/>
                </a:lnTo>
                <a:lnTo>
                  <a:pt x="1748159" y="797608"/>
                </a:lnTo>
                <a:lnTo>
                  <a:pt x="1683980" y="874095"/>
                </a:lnTo>
                <a:lnTo>
                  <a:pt x="1748159" y="950580"/>
                </a:lnTo>
                <a:lnTo>
                  <a:pt x="1671646" y="1014783"/>
                </a:lnTo>
                <a:lnTo>
                  <a:pt x="1721536" y="1101193"/>
                </a:lnTo>
                <a:lnTo>
                  <a:pt x="1635145" y="1151071"/>
                </a:lnTo>
                <a:lnTo>
                  <a:pt x="1669291" y="1244888"/>
                </a:lnTo>
                <a:lnTo>
                  <a:pt x="1575428" y="1279051"/>
                </a:lnTo>
                <a:lnTo>
                  <a:pt x="1592751" y="1377298"/>
                </a:lnTo>
                <a:lnTo>
                  <a:pt x="1494488" y="1394625"/>
                </a:lnTo>
                <a:lnTo>
                  <a:pt x="1494488" y="1494472"/>
                </a:lnTo>
                <a:lnTo>
                  <a:pt x="1394615" y="1494472"/>
                </a:lnTo>
                <a:lnTo>
                  <a:pt x="1377278" y="1592792"/>
                </a:lnTo>
                <a:lnTo>
                  <a:pt x="1279053" y="1575472"/>
                </a:lnTo>
                <a:lnTo>
                  <a:pt x="1244893" y="1669326"/>
                </a:lnTo>
                <a:lnTo>
                  <a:pt x="1151018" y="1635159"/>
                </a:lnTo>
                <a:lnTo>
                  <a:pt x="1101107" y="1721610"/>
                </a:lnTo>
                <a:lnTo>
                  <a:pt x="1014693" y="1671718"/>
                </a:lnTo>
                <a:lnTo>
                  <a:pt x="960963" y="1735751"/>
                </a:lnTo>
                <a:lnTo>
                  <a:pt x="935764" y="1735751"/>
                </a:lnTo>
                <a:lnTo>
                  <a:pt x="874097" y="1684007"/>
                </a:lnTo>
                <a:lnTo>
                  <a:pt x="812431" y="1735751"/>
                </a:lnTo>
                <a:lnTo>
                  <a:pt x="787172" y="1735751"/>
                </a:lnTo>
                <a:lnTo>
                  <a:pt x="733415" y="1671686"/>
                </a:lnTo>
                <a:lnTo>
                  <a:pt x="646922" y="1721622"/>
                </a:lnTo>
                <a:lnTo>
                  <a:pt x="597008" y="1635167"/>
                </a:lnTo>
                <a:lnTo>
                  <a:pt x="503266" y="1669286"/>
                </a:lnTo>
                <a:lnTo>
                  <a:pt x="469104" y="1575428"/>
                </a:lnTo>
                <a:lnTo>
                  <a:pt x="370746" y="1592770"/>
                </a:lnTo>
                <a:lnTo>
                  <a:pt x="353413" y="1494472"/>
                </a:lnTo>
                <a:lnTo>
                  <a:pt x="253631" y="1494472"/>
                </a:lnTo>
                <a:lnTo>
                  <a:pt x="253631" y="1394663"/>
                </a:lnTo>
                <a:lnTo>
                  <a:pt x="155274" y="1377319"/>
                </a:lnTo>
                <a:lnTo>
                  <a:pt x="172602" y="1279045"/>
                </a:lnTo>
                <a:lnTo>
                  <a:pt x="78867" y="1244929"/>
                </a:lnTo>
                <a:lnTo>
                  <a:pt x="113008" y="1151129"/>
                </a:lnTo>
                <a:lnTo>
                  <a:pt x="26493" y="1101181"/>
                </a:lnTo>
                <a:lnTo>
                  <a:pt x="76431" y="1014685"/>
                </a:lnTo>
                <a:lnTo>
                  <a:pt x="0" y="950551"/>
                </a:lnTo>
                <a:lnTo>
                  <a:pt x="64156" y="874095"/>
                </a:lnTo>
                <a:lnTo>
                  <a:pt x="0" y="797638"/>
                </a:lnTo>
                <a:lnTo>
                  <a:pt x="76431" y="733504"/>
                </a:lnTo>
                <a:lnTo>
                  <a:pt x="26493" y="647008"/>
                </a:lnTo>
                <a:lnTo>
                  <a:pt x="113008" y="597060"/>
                </a:lnTo>
                <a:lnTo>
                  <a:pt x="78867" y="503261"/>
                </a:lnTo>
                <a:lnTo>
                  <a:pt x="172619" y="469138"/>
                </a:lnTo>
                <a:lnTo>
                  <a:pt x="155274" y="370765"/>
                </a:lnTo>
                <a:lnTo>
                  <a:pt x="253631" y="353422"/>
                </a:lnTo>
                <a:lnTo>
                  <a:pt x="253631" y="253614"/>
                </a:lnTo>
                <a:lnTo>
                  <a:pt x="353413" y="253614"/>
                </a:lnTo>
                <a:lnTo>
                  <a:pt x="370746" y="155313"/>
                </a:lnTo>
                <a:lnTo>
                  <a:pt x="469140" y="172663"/>
                </a:lnTo>
                <a:lnTo>
                  <a:pt x="503266" y="78903"/>
                </a:lnTo>
                <a:lnTo>
                  <a:pt x="597007" y="113022"/>
                </a:lnTo>
                <a:lnTo>
                  <a:pt x="646922" y="26567"/>
                </a:lnTo>
                <a:lnTo>
                  <a:pt x="733415" y="76503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en-GB" dirty="0"/>
          </a:p>
        </p:txBody>
      </p:sp>
      <p:sp>
        <p:nvSpPr>
          <p:cNvPr id="73" name="Text Placeholder 64">
            <a:extLst>
              <a:ext uri="{FF2B5EF4-FFF2-40B4-BE49-F238E27FC236}">
                <a16:creationId xmlns:a16="http://schemas.microsoft.com/office/drawing/2014/main" id="{37312834-678C-412A-8342-87EC9ABAC1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2461" y="1423130"/>
            <a:ext cx="2829561" cy="2484000"/>
          </a:xfr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144000" rtlCol="0" anchor="b" anchorCtr="0"/>
          <a:lstStyle>
            <a:lvl1pPr>
              <a:defRPr kumimoji="0" lang="en-US" sz="1400" b="1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GB" sz="1800">
                <a:solidFill>
                  <a:schemeClr val="lt1"/>
                </a:solidFill>
              </a:defRPr>
            </a:lvl5pPr>
          </a:lstStyle>
          <a:p>
            <a:pPr marL="0" marR="0" lvl="0" algn="ctr" fontAlgn="auto">
              <a:spcAft>
                <a:spcPts val="0"/>
              </a:spcAft>
              <a:buClr>
                <a:srgbClr val="EB641E"/>
              </a:buClr>
              <a:buSzTx/>
              <a:buNone/>
              <a:tabLst/>
            </a:pPr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74" name="Picture Placeholder 73">
            <a:extLst>
              <a:ext uri="{FF2B5EF4-FFF2-40B4-BE49-F238E27FC236}">
                <a16:creationId xmlns:a16="http://schemas.microsoft.com/office/drawing/2014/main" id="{201DE14E-8DEA-010C-D466-31BC7EF1AB4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73166" y="1505378"/>
            <a:ext cx="1748159" cy="1735751"/>
          </a:xfrm>
          <a:custGeom>
            <a:avLst/>
            <a:gdLst>
              <a:gd name="connsiteX0" fmla="*/ 797608 w 1748159"/>
              <a:gd name="connsiteY0" fmla="*/ 0 h 1735751"/>
              <a:gd name="connsiteX1" fmla="*/ 874097 w 1748159"/>
              <a:gd name="connsiteY1" fmla="*/ 64182 h 1735751"/>
              <a:gd name="connsiteX2" fmla="*/ 950552 w 1748159"/>
              <a:gd name="connsiteY2" fmla="*/ 30 h 1735751"/>
              <a:gd name="connsiteX3" fmla="*/ 1014693 w 1748159"/>
              <a:gd name="connsiteY3" fmla="*/ 76470 h 1735751"/>
              <a:gd name="connsiteX4" fmla="*/ 1101107 w 1748159"/>
              <a:gd name="connsiteY4" fmla="*/ 26579 h 1735751"/>
              <a:gd name="connsiteX5" fmla="*/ 1151019 w 1748159"/>
              <a:gd name="connsiteY5" fmla="*/ 113030 h 1735751"/>
              <a:gd name="connsiteX6" fmla="*/ 1244893 w 1748159"/>
              <a:gd name="connsiteY6" fmla="*/ 78863 h 1735751"/>
              <a:gd name="connsiteX7" fmla="*/ 1279018 w 1748159"/>
              <a:gd name="connsiteY7" fmla="*/ 172618 h 1735751"/>
              <a:gd name="connsiteX8" fmla="*/ 1377278 w 1748159"/>
              <a:gd name="connsiteY8" fmla="*/ 155293 h 1735751"/>
              <a:gd name="connsiteX9" fmla="*/ 1394615 w 1748159"/>
              <a:gd name="connsiteY9" fmla="*/ 253614 h 1735751"/>
              <a:gd name="connsiteX10" fmla="*/ 1494488 w 1748159"/>
              <a:gd name="connsiteY10" fmla="*/ 253614 h 1735751"/>
              <a:gd name="connsiteX11" fmla="*/ 1494488 w 1748159"/>
              <a:gd name="connsiteY11" fmla="*/ 353459 h 1735751"/>
              <a:gd name="connsiteX12" fmla="*/ 1592751 w 1748159"/>
              <a:gd name="connsiteY12" fmla="*/ 370786 h 1735751"/>
              <a:gd name="connsiteX13" fmla="*/ 1575410 w 1748159"/>
              <a:gd name="connsiteY13" fmla="*/ 469131 h 1735751"/>
              <a:gd name="connsiteX14" fmla="*/ 1669291 w 1748159"/>
              <a:gd name="connsiteY14" fmla="*/ 503301 h 1735751"/>
              <a:gd name="connsiteX15" fmla="*/ 1635145 w 1748159"/>
              <a:gd name="connsiteY15" fmla="*/ 597118 h 1735751"/>
              <a:gd name="connsiteX16" fmla="*/ 1721536 w 1748159"/>
              <a:gd name="connsiteY16" fmla="*/ 646995 h 1735751"/>
              <a:gd name="connsiteX17" fmla="*/ 1671646 w 1748159"/>
              <a:gd name="connsiteY17" fmla="*/ 733406 h 1735751"/>
              <a:gd name="connsiteX18" fmla="*/ 1748159 w 1748159"/>
              <a:gd name="connsiteY18" fmla="*/ 797608 h 1735751"/>
              <a:gd name="connsiteX19" fmla="*/ 1683980 w 1748159"/>
              <a:gd name="connsiteY19" fmla="*/ 874095 h 1735751"/>
              <a:gd name="connsiteX20" fmla="*/ 1748159 w 1748159"/>
              <a:gd name="connsiteY20" fmla="*/ 950580 h 1735751"/>
              <a:gd name="connsiteX21" fmla="*/ 1671646 w 1748159"/>
              <a:gd name="connsiteY21" fmla="*/ 1014783 h 1735751"/>
              <a:gd name="connsiteX22" fmla="*/ 1721536 w 1748159"/>
              <a:gd name="connsiteY22" fmla="*/ 1101193 h 1735751"/>
              <a:gd name="connsiteX23" fmla="*/ 1635145 w 1748159"/>
              <a:gd name="connsiteY23" fmla="*/ 1151071 h 1735751"/>
              <a:gd name="connsiteX24" fmla="*/ 1669291 w 1748159"/>
              <a:gd name="connsiteY24" fmla="*/ 1244888 h 1735751"/>
              <a:gd name="connsiteX25" fmla="*/ 1575428 w 1748159"/>
              <a:gd name="connsiteY25" fmla="*/ 1279051 h 1735751"/>
              <a:gd name="connsiteX26" fmla="*/ 1592751 w 1748159"/>
              <a:gd name="connsiteY26" fmla="*/ 1377298 h 1735751"/>
              <a:gd name="connsiteX27" fmla="*/ 1494488 w 1748159"/>
              <a:gd name="connsiteY27" fmla="*/ 1394625 h 1735751"/>
              <a:gd name="connsiteX28" fmla="*/ 1494488 w 1748159"/>
              <a:gd name="connsiteY28" fmla="*/ 1494472 h 1735751"/>
              <a:gd name="connsiteX29" fmla="*/ 1394615 w 1748159"/>
              <a:gd name="connsiteY29" fmla="*/ 1494472 h 1735751"/>
              <a:gd name="connsiteX30" fmla="*/ 1377278 w 1748159"/>
              <a:gd name="connsiteY30" fmla="*/ 1592792 h 1735751"/>
              <a:gd name="connsiteX31" fmla="*/ 1279053 w 1748159"/>
              <a:gd name="connsiteY31" fmla="*/ 1575472 h 1735751"/>
              <a:gd name="connsiteX32" fmla="*/ 1244893 w 1748159"/>
              <a:gd name="connsiteY32" fmla="*/ 1669326 h 1735751"/>
              <a:gd name="connsiteX33" fmla="*/ 1151018 w 1748159"/>
              <a:gd name="connsiteY33" fmla="*/ 1635159 h 1735751"/>
              <a:gd name="connsiteX34" fmla="*/ 1101107 w 1748159"/>
              <a:gd name="connsiteY34" fmla="*/ 1721610 h 1735751"/>
              <a:gd name="connsiteX35" fmla="*/ 1014693 w 1748159"/>
              <a:gd name="connsiteY35" fmla="*/ 1671718 h 1735751"/>
              <a:gd name="connsiteX36" fmla="*/ 960963 w 1748159"/>
              <a:gd name="connsiteY36" fmla="*/ 1735751 h 1735751"/>
              <a:gd name="connsiteX37" fmla="*/ 935764 w 1748159"/>
              <a:gd name="connsiteY37" fmla="*/ 1735751 h 1735751"/>
              <a:gd name="connsiteX38" fmla="*/ 874097 w 1748159"/>
              <a:gd name="connsiteY38" fmla="*/ 1684007 h 1735751"/>
              <a:gd name="connsiteX39" fmla="*/ 812431 w 1748159"/>
              <a:gd name="connsiteY39" fmla="*/ 1735751 h 1735751"/>
              <a:gd name="connsiteX40" fmla="*/ 787172 w 1748159"/>
              <a:gd name="connsiteY40" fmla="*/ 1735751 h 1735751"/>
              <a:gd name="connsiteX41" fmla="*/ 733415 w 1748159"/>
              <a:gd name="connsiteY41" fmla="*/ 1671686 h 1735751"/>
              <a:gd name="connsiteX42" fmla="*/ 646922 w 1748159"/>
              <a:gd name="connsiteY42" fmla="*/ 1721622 h 1735751"/>
              <a:gd name="connsiteX43" fmla="*/ 597008 w 1748159"/>
              <a:gd name="connsiteY43" fmla="*/ 1635167 h 1735751"/>
              <a:gd name="connsiteX44" fmla="*/ 503266 w 1748159"/>
              <a:gd name="connsiteY44" fmla="*/ 1669286 h 1735751"/>
              <a:gd name="connsiteX45" fmla="*/ 469104 w 1748159"/>
              <a:gd name="connsiteY45" fmla="*/ 1575428 h 1735751"/>
              <a:gd name="connsiteX46" fmla="*/ 370746 w 1748159"/>
              <a:gd name="connsiteY46" fmla="*/ 1592770 h 1735751"/>
              <a:gd name="connsiteX47" fmla="*/ 353413 w 1748159"/>
              <a:gd name="connsiteY47" fmla="*/ 1494472 h 1735751"/>
              <a:gd name="connsiteX48" fmla="*/ 253631 w 1748159"/>
              <a:gd name="connsiteY48" fmla="*/ 1494472 h 1735751"/>
              <a:gd name="connsiteX49" fmla="*/ 253631 w 1748159"/>
              <a:gd name="connsiteY49" fmla="*/ 1394663 h 1735751"/>
              <a:gd name="connsiteX50" fmla="*/ 155274 w 1748159"/>
              <a:gd name="connsiteY50" fmla="*/ 1377319 h 1735751"/>
              <a:gd name="connsiteX51" fmla="*/ 172602 w 1748159"/>
              <a:gd name="connsiteY51" fmla="*/ 1279045 h 1735751"/>
              <a:gd name="connsiteX52" fmla="*/ 78867 w 1748159"/>
              <a:gd name="connsiteY52" fmla="*/ 1244929 h 1735751"/>
              <a:gd name="connsiteX53" fmla="*/ 113008 w 1748159"/>
              <a:gd name="connsiteY53" fmla="*/ 1151129 h 1735751"/>
              <a:gd name="connsiteX54" fmla="*/ 26493 w 1748159"/>
              <a:gd name="connsiteY54" fmla="*/ 1101181 h 1735751"/>
              <a:gd name="connsiteX55" fmla="*/ 76431 w 1748159"/>
              <a:gd name="connsiteY55" fmla="*/ 1014685 h 1735751"/>
              <a:gd name="connsiteX56" fmla="*/ 0 w 1748159"/>
              <a:gd name="connsiteY56" fmla="*/ 950551 h 1735751"/>
              <a:gd name="connsiteX57" fmla="*/ 64156 w 1748159"/>
              <a:gd name="connsiteY57" fmla="*/ 874095 h 1735751"/>
              <a:gd name="connsiteX58" fmla="*/ 0 w 1748159"/>
              <a:gd name="connsiteY58" fmla="*/ 797638 h 1735751"/>
              <a:gd name="connsiteX59" fmla="*/ 76431 w 1748159"/>
              <a:gd name="connsiteY59" fmla="*/ 733504 h 1735751"/>
              <a:gd name="connsiteX60" fmla="*/ 26493 w 1748159"/>
              <a:gd name="connsiteY60" fmla="*/ 647008 h 1735751"/>
              <a:gd name="connsiteX61" fmla="*/ 113008 w 1748159"/>
              <a:gd name="connsiteY61" fmla="*/ 597060 h 1735751"/>
              <a:gd name="connsiteX62" fmla="*/ 78867 w 1748159"/>
              <a:gd name="connsiteY62" fmla="*/ 503261 h 1735751"/>
              <a:gd name="connsiteX63" fmla="*/ 172619 w 1748159"/>
              <a:gd name="connsiteY63" fmla="*/ 469138 h 1735751"/>
              <a:gd name="connsiteX64" fmla="*/ 155274 w 1748159"/>
              <a:gd name="connsiteY64" fmla="*/ 370765 h 1735751"/>
              <a:gd name="connsiteX65" fmla="*/ 253631 w 1748159"/>
              <a:gd name="connsiteY65" fmla="*/ 353422 h 1735751"/>
              <a:gd name="connsiteX66" fmla="*/ 253631 w 1748159"/>
              <a:gd name="connsiteY66" fmla="*/ 253614 h 1735751"/>
              <a:gd name="connsiteX67" fmla="*/ 353413 w 1748159"/>
              <a:gd name="connsiteY67" fmla="*/ 253614 h 1735751"/>
              <a:gd name="connsiteX68" fmla="*/ 370746 w 1748159"/>
              <a:gd name="connsiteY68" fmla="*/ 155313 h 1735751"/>
              <a:gd name="connsiteX69" fmla="*/ 469140 w 1748159"/>
              <a:gd name="connsiteY69" fmla="*/ 172663 h 1735751"/>
              <a:gd name="connsiteX70" fmla="*/ 503266 w 1748159"/>
              <a:gd name="connsiteY70" fmla="*/ 78903 h 1735751"/>
              <a:gd name="connsiteX71" fmla="*/ 597007 w 1748159"/>
              <a:gd name="connsiteY71" fmla="*/ 113022 h 1735751"/>
              <a:gd name="connsiteX72" fmla="*/ 646922 w 1748159"/>
              <a:gd name="connsiteY72" fmla="*/ 26567 h 1735751"/>
              <a:gd name="connsiteX73" fmla="*/ 733415 w 1748159"/>
              <a:gd name="connsiteY73" fmla="*/ 76503 h 173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748159" h="1735751">
                <a:moveTo>
                  <a:pt x="797608" y="0"/>
                </a:moveTo>
                <a:lnTo>
                  <a:pt x="874097" y="64182"/>
                </a:lnTo>
                <a:lnTo>
                  <a:pt x="950552" y="30"/>
                </a:lnTo>
                <a:lnTo>
                  <a:pt x="1014693" y="76470"/>
                </a:lnTo>
                <a:lnTo>
                  <a:pt x="1101107" y="26579"/>
                </a:lnTo>
                <a:lnTo>
                  <a:pt x="1151019" y="113030"/>
                </a:lnTo>
                <a:lnTo>
                  <a:pt x="1244893" y="78863"/>
                </a:lnTo>
                <a:lnTo>
                  <a:pt x="1279018" y="172618"/>
                </a:lnTo>
                <a:lnTo>
                  <a:pt x="1377278" y="155293"/>
                </a:lnTo>
                <a:lnTo>
                  <a:pt x="1394615" y="253614"/>
                </a:lnTo>
                <a:lnTo>
                  <a:pt x="1494488" y="253614"/>
                </a:lnTo>
                <a:lnTo>
                  <a:pt x="1494488" y="353459"/>
                </a:lnTo>
                <a:lnTo>
                  <a:pt x="1592751" y="370786"/>
                </a:lnTo>
                <a:lnTo>
                  <a:pt x="1575410" y="469131"/>
                </a:lnTo>
                <a:lnTo>
                  <a:pt x="1669291" y="503301"/>
                </a:lnTo>
                <a:lnTo>
                  <a:pt x="1635145" y="597118"/>
                </a:lnTo>
                <a:lnTo>
                  <a:pt x="1721536" y="646995"/>
                </a:lnTo>
                <a:lnTo>
                  <a:pt x="1671646" y="733406"/>
                </a:lnTo>
                <a:lnTo>
                  <a:pt x="1748159" y="797608"/>
                </a:lnTo>
                <a:lnTo>
                  <a:pt x="1683980" y="874095"/>
                </a:lnTo>
                <a:lnTo>
                  <a:pt x="1748159" y="950580"/>
                </a:lnTo>
                <a:lnTo>
                  <a:pt x="1671646" y="1014783"/>
                </a:lnTo>
                <a:lnTo>
                  <a:pt x="1721536" y="1101193"/>
                </a:lnTo>
                <a:lnTo>
                  <a:pt x="1635145" y="1151071"/>
                </a:lnTo>
                <a:lnTo>
                  <a:pt x="1669291" y="1244888"/>
                </a:lnTo>
                <a:lnTo>
                  <a:pt x="1575428" y="1279051"/>
                </a:lnTo>
                <a:lnTo>
                  <a:pt x="1592751" y="1377298"/>
                </a:lnTo>
                <a:lnTo>
                  <a:pt x="1494488" y="1394625"/>
                </a:lnTo>
                <a:lnTo>
                  <a:pt x="1494488" y="1494472"/>
                </a:lnTo>
                <a:lnTo>
                  <a:pt x="1394615" y="1494472"/>
                </a:lnTo>
                <a:lnTo>
                  <a:pt x="1377278" y="1592792"/>
                </a:lnTo>
                <a:lnTo>
                  <a:pt x="1279053" y="1575472"/>
                </a:lnTo>
                <a:lnTo>
                  <a:pt x="1244893" y="1669326"/>
                </a:lnTo>
                <a:lnTo>
                  <a:pt x="1151018" y="1635159"/>
                </a:lnTo>
                <a:lnTo>
                  <a:pt x="1101107" y="1721610"/>
                </a:lnTo>
                <a:lnTo>
                  <a:pt x="1014693" y="1671718"/>
                </a:lnTo>
                <a:lnTo>
                  <a:pt x="960963" y="1735751"/>
                </a:lnTo>
                <a:lnTo>
                  <a:pt x="935764" y="1735751"/>
                </a:lnTo>
                <a:lnTo>
                  <a:pt x="874097" y="1684007"/>
                </a:lnTo>
                <a:lnTo>
                  <a:pt x="812431" y="1735751"/>
                </a:lnTo>
                <a:lnTo>
                  <a:pt x="787172" y="1735751"/>
                </a:lnTo>
                <a:lnTo>
                  <a:pt x="733415" y="1671686"/>
                </a:lnTo>
                <a:lnTo>
                  <a:pt x="646922" y="1721622"/>
                </a:lnTo>
                <a:lnTo>
                  <a:pt x="597008" y="1635167"/>
                </a:lnTo>
                <a:lnTo>
                  <a:pt x="503266" y="1669286"/>
                </a:lnTo>
                <a:lnTo>
                  <a:pt x="469104" y="1575428"/>
                </a:lnTo>
                <a:lnTo>
                  <a:pt x="370746" y="1592770"/>
                </a:lnTo>
                <a:lnTo>
                  <a:pt x="353413" y="1494472"/>
                </a:lnTo>
                <a:lnTo>
                  <a:pt x="253631" y="1494472"/>
                </a:lnTo>
                <a:lnTo>
                  <a:pt x="253631" y="1394663"/>
                </a:lnTo>
                <a:lnTo>
                  <a:pt x="155274" y="1377319"/>
                </a:lnTo>
                <a:lnTo>
                  <a:pt x="172602" y="1279045"/>
                </a:lnTo>
                <a:lnTo>
                  <a:pt x="78867" y="1244929"/>
                </a:lnTo>
                <a:lnTo>
                  <a:pt x="113008" y="1151129"/>
                </a:lnTo>
                <a:lnTo>
                  <a:pt x="26493" y="1101181"/>
                </a:lnTo>
                <a:lnTo>
                  <a:pt x="76431" y="1014685"/>
                </a:lnTo>
                <a:lnTo>
                  <a:pt x="0" y="950551"/>
                </a:lnTo>
                <a:lnTo>
                  <a:pt x="64156" y="874095"/>
                </a:lnTo>
                <a:lnTo>
                  <a:pt x="0" y="797638"/>
                </a:lnTo>
                <a:lnTo>
                  <a:pt x="76431" y="733504"/>
                </a:lnTo>
                <a:lnTo>
                  <a:pt x="26493" y="647008"/>
                </a:lnTo>
                <a:lnTo>
                  <a:pt x="113008" y="597060"/>
                </a:lnTo>
                <a:lnTo>
                  <a:pt x="78867" y="503261"/>
                </a:lnTo>
                <a:lnTo>
                  <a:pt x="172619" y="469138"/>
                </a:lnTo>
                <a:lnTo>
                  <a:pt x="155274" y="370765"/>
                </a:lnTo>
                <a:lnTo>
                  <a:pt x="253631" y="353422"/>
                </a:lnTo>
                <a:lnTo>
                  <a:pt x="253631" y="253614"/>
                </a:lnTo>
                <a:lnTo>
                  <a:pt x="353413" y="253614"/>
                </a:lnTo>
                <a:lnTo>
                  <a:pt x="370746" y="155313"/>
                </a:lnTo>
                <a:lnTo>
                  <a:pt x="469140" y="172663"/>
                </a:lnTo>
                <a:lnTo>
                  <a:pt x="503266" y="78903"/>
                </a:lnTo>
                <a:lnTo>
                  <a:pt x="597007" y="113022"/>
                </a:lnTo>
                <a:lnTo>
                  <a:pt x="646922" y="26567"/>
                </a:lnTo>
                <a:lnTo>
                  <a:pt x="733415" y="76503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en-GB"/>
          </a:p>
        </p:txBody>
      </p:sp>
      <p:sp>
        <p:nvSpPr>
          <p:cNvPr id="79" name="Text Placeholder 64">
            <a:extLst>
              <a:ext uri="{FF2B5EF4-FFF2-40B4-BE49-F238E27FC236}">
                <a16:creationId xmlns:a16="http://schemas.microsoft.com/office/drawing/2014/main" id="{E229E4F0-9BFB-6CF7-0B33-6377CDF456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29961" y="1423130"/>
            <a:ext cx="2829561" cy="2484000"/>
          </a:xfr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144000" rtlCol="0" anchor="b" anchorCtr="0"/>
          <a:lstStyle>
            <a:lvl1pPr>
              <a:defRPr kumimoji="0" lang="en-US" sz="1400" b="1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GB" sz="1800">
                <a:solidFill>
                  <a:schemeClr val="lt1"/>
                </a:solidFill>
              </a:defRPr>
            </a:lvl5pPr>
          </a:lstStyle>
          <a:p>
            <a:pPr marL="0" marR="0" lvl="0" algn="ctr" fontAlgn="auto">
              <a:spcAft>
                <a:spcPts val="0"/>
              </a:spcAft>
              <a:buClr>
                <a:srgbClr val="EB641E"/>
              </a:buClr>
              <a:buSzTx/>
              <a:buNone/>
              <a:tabLst/>
            </a:pPr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80" name="Picture Placeholder 79">
            <a:extLst>
              <a:ext uri="{FF2B5EF4-FFF2-40B4-BE49-F238E27FC236}">
                <a16:creationId xmlns:a16="http://schemas.microsoft.com/office/drawing/2014/main" id="{E30FD494-890A-6081-1BE0-604BF654C49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70666" y="1505378"/>
            <a:ext cx="1748159" cy="1735751"/>
          </a:xfrm>
          <a:custGeom>
            <a:avLst/>
            <a:gdLst>
              <a:gd name="connsiteX0" fmla="*/ 797608 w 1748159"/>
              <a:gd name="connsiteY0" fmla="*/ 0 h 1735751"/>
              <a:gd name="connsiteX1" fmla="*/ 874097 w 1748159"/>
              <a:gd name="connsiteY1" fmla="*/ 64182 h 1735751"/>
              <a:gd name="connsiteX2" fmla="*/ 950552 w 1748159"/>
              <a:gd name="connsiteY2" fmla="*/ 30 h 1735751"/>
              <a:gd name="connsiteX3" fmla="*/ 1014693 w 1748159"/>
              <a:gd name="connsiteY3" fmla="*/ 76470 h 1735751"/>
              <a:gd name="connsiteX4" fmla="*/ 1101107 w 1748159"/>
              <a:gd name="connsiteY4" fmla="*/ 26579 h 1735751"/>
              <a:gd name="connsiteX5" fmla="*/ 1151019 w 1748159"/>
              <a:gd name="connsiteY5" fmla="*/ 113030 h 1735751"/>
              <a:gd name="connsiteX6" fmla="*/ 1244893 w 1748159"/>
              <a:gd name="connsiteY6" fmla="*/ 78863 h 1735751"/>
              <a:gd name="connsiteX7" fmla="*/ 1279018 w 1748159"/>
              <a:gd name="connsiteY7" fmla="*/ 172618 h 1735751"/>
              <a:gd name="connsiteX8" fmla="*/ 1377278 w 1748159"/>
              <a:gd name="connsiteY8" fmla="*/ 155293 h 1735751"/>
              <a:gd name="connsiteX9" fmla="*/ 1394615 w 1748159"/>
              <a:gd name="connsiteY9" fmla="*/ 253614 h 1735751"/>
              <a:gd name="connsiteX10" fmla="*/ 1494488 w 1748159"/>
              <a:gd name="connsiteY10" fmla="*/ 253614 h 1735751"/>
              <a:gd name="connsiteX11" fmla="*/ 1494488 w 1748159"/>
              <a:gd name="connsiteY11" fmla="*/ 353459 h 1735751"/>
              <a:gd name="connsiteX12" fmla="*/ 1592751 w 1748159"/>
              <a:gd name="connsiteY12" fmla="*/ 370786 h 1735751"/>
              <a:gd name="connsiteX13" fmla="*/ 1575410 w 1748159"/>
              <a:gd name="connsiteY13" fmla="*/ 469131 h 1735751"/>
              <a:gd name="connsiteX14" fmla="*/ 1669291 w 1748159"/>
              <a:gd name="connsiteY14" fmla="*/ 503301 h 1735751"/>
              <a:gd name="connsiteX15" fmla="*/ 1635145 w 1748159"/>
              <a:gd name="connsiteY15" fmla="*/ 597118 h 1735751"/>
              <a:gd name="connsiteX16" fmla="*/ 1721536 w 1748159"/>
              <a:gd name="connsiteY16" fmla="*/ 646995 h 1735751"/>
              <a:gd name="connsiteX17" fmla="*/ 1671646 w 1748159"/>
              <a:gd name="connsiteY17" fmla="*/ 733406 h 1735751"/>
              <a:gd name="connsiteX18" fmla="*/ 1748159 w 1748159"/>
              <a:gd name="connsiteY18" fmla="*/ 797608 h 1735751"/>
              <a:gd name="connsiteX19" fmla="*/ 1683980 w 1748159"/>
              <a:gd name="connsiteY19" fmla="*/ 874095 h 1735751"/>
              <a:gd name="connsiteX20" fmla="*/ 1748159 w 1748159"/>
              <a:gd name="connsiteY20" fmla="*/ 950580 h 1735751"/>
              <a:gd name="connsiteX21" fmla="*/ 1671646 w 1748159"/>
              <a:gd name="connsiteY21" fmla="*/ 1014783 h 1735751"/>
              <a:gd name="connsiteX22" fmla="*/ 1721536 w 1748159"/>
              <a:gd name="connsiteY22" fmla="*/ 1101193 h 1735751"/>
              <a:gd name="connsiteX23" fmla="*/ 1635145 w 1748159"/>
              <a:gd name="connsiteY23" fmla="*/ 1151071 h 1735751"/>
              <a:gd name="connsiteX24" fmla="*/ 1669291 w 1748159"/>
              <a:gd name="connsiteY24" fmla="*/ 1244888 h 1735751"/>
              <a:gd name="connsiteX25" fmla="*/ 1575428 w 1748159"/>
              <a:gd name="connsiteY25" fmla="*/ 1279051 h 1735751"/>
              <a:gd name="connsiteX26" fmla="*/ 1592751 w 1748159"/>
              <a:gd name="connsiteY26" fmla="*/ 1377298 h 1735751"/>
              <a:gd name="connsiteX27" fmla="*/ 1494488 w 1748159"/>
              <a:gd name="connsiteY27" fmla="*/ 1394625 h 1735751"/>
              <a:gd name="connsiteX28" fmla="*/ 1494488 w 1748159"/>
              <a:gd name="connsiteY28" fmla="*/ 1494472 h 1735751"/>
              <a:gd name="connsiteX29" fmla="*/ 1394615 w 1748159"/>
              <a:gd name="connsiteY29" fmla="*/ 1494472 h 1735751"/>
              <a:gd name="connsiteX30" fmla="*/ 1377278 w 1748159"/>
              <a:gd name="connsiteY30" fmla="*/ 1592792 h 1735751"/>
              <a:gd name="connsiteX31" fmla="*/ 1279053 w 1748159"/>
              <a:gd name="connsiteY31" fmla="*/ 1575472 h 1735751"/>
              <a:gd name="connsiteX32" fmla="*/ 1244893 w 1748159"/>
              <a:gd name="connsiteY32" fmla="*/ 1669326 h 1735751"/>
              <a:gd name="connsiteX33" fmla="*/ 1151018 w 1748159"/>
              <a:gd name="connsiteY33" fmla="*/ 1635159 h 1735751"/>
              <a:gd name="connsiteX34" fmla="*/ 1101107 w 1748159"/>
              <a:gd name="connsiteY34" fmla="*/ 1721610 h 1735751"/>
              <a:gd name="connsiteX35" fmla="*/ 1014693 w 1748159"/>
              <a:gd name="connsiteY35" fmla="*/ 1671718 h 1735751"/>
              <a:gd name="connsiteX36" fmla="*/ 960963 w 1748159"/>
              <a:gd name="connsiteY36" fmla="*/ 1735751 h 1735751"/>
              <a:gd name="connsiteX37" fmla="*/ 935764 w 1748159"/>
              <a:gd name="connsiteY37" fmla="*/ 1735751 h 1735751"/>
              <a:gd name="connsiteX38" fmla="*/ 874097 w 1748159"/>
              <a:gd name="connsiteY38" fmla="*/ 1684007 h 1735751"/>
              <a:gd name="connsiteX39" fmla="*/ 812431 w 1748159"/>
              <a:gd name="connsiteY39" fmla="*/ 1735751 h 1735751"/>
              <a:gd name="connsiteX40" fmla="*/ 787172 w 1748159"/>
              <a:gd name="connsiteY40" fmla="*/ 1735751 h 1735751"/>
              <a:gd name="connsiteX41" fmla="*/ 733415 w 1748159"/>
              <a:gd name="connsiteY41" fmla="*/ 1671686 h 1735751"/>
              <a:gd name="connsiteX42" fmla="*/ 646922 w 1748159"/>
              <a:gd name="connsiteY42" fmla="*/ 1721622 h 1735751"/>
              <a:gd name="connsiteX43" fmla="*/ 597008 w 1748159"/>
              <a:gd name="connsiteY43" fmla="*/ 1635167 h 1735751"/>
              <a:gd name="connsiteX44" fmla="*/ 503266 w 1748159"/>
              <a:gd name="connsiteY44" fmla="*/ 1669286 h 1735751"/>
              <a:gd name="connsiteX45" fmla="*/ 469104 w 1748159"/>
              <a:gd name="connsiteY45" fmla="*/ 1575428 h 1735751"/>
              <a:gd name="connsiteX46" fmla="*/ 370746 w 1748159"/>
              <a:gd name="connsiteY46" fmla="*/ 1592770 h 1735751"/>
              <a:gd name="connsiteX47" fmla="*/ 353413 w 1748159"/>
              <a:gd name="connsiteY47" fmla="*/ 1494472 h 1735751"/>
              <a:gd name="connsiteX48" fmla="*/ 253631 w 1748159"/>
              <a:gd name="connsiteY48" fmla="*/ 1494472 h 1735751"/>
              <a:gd name="connsiteX49" fmla="*/ 253631 w 1748159"/>
              <a:gd name="connsiteY49" fmla="*/ 1394663 h 1735751"/>
              <a:gd name="connsiteX50" fmla="*/ 155274 w 1748159"/>
              <a:gd name="connsiteY50" fmla="*/ 1377319 h 1735751"/>
              <a:gd name="connsiteX51" fmla="*/ 172602 w 1748159"/>
              <a:gd name="connsiteY51" fmla="*/ 1279045 h 1735751"/>
              <a:gd name="connsiteX52" fmla="*/ 78867 w 1748159"/>
              <a:gd name="connsiteY52" fmla="*/ 1244929 h 1735751"/>
              <a:gd name="connsiteX53" fmla="*/ 113008 w 1748159"/>
              <a:gd name="connsiteY53" fmla="*/ 1151129 h 1735751"/>
              <a:gd name="connsiteX54" fmla="*/ 26493 w 1748159"/>
              <a:gd name="connsiteY54" fmla="*/ 1101181 h 1735751"/>
              <a:gd name="connsiteX55" fmla="*/ 76431 w 1748159"/>
              <a:gd name="connsiteY55" fmla="*/ 1014685 h 1735751"/>
              <a:gd name="connsiteX56" fmla="*/ 0 w 1748159"/>
              <a:gd name="connsiteY56" fmla="*/ 950551 h 1735751"/>
              <a:gd name="connsiteX57" fmla="*/ 64156 w 1748159"/>
              <a:gd name="connsiteY57" fmla="*/ 874095 h 1735751"/>
              <a:gd name="connsiteX58" fmla="*/ 0 w 1748159"/>
              <a:gd name="connsiteY58" fmla="*/ 797638 h 1735751"/>
              <a:gd name="connsiteX59" fmla="*/ 76431 w 1748159"/>
              <a:gd name="connsiteY59" fmla="*/ 733504 h 1735751"/>
              <a:gd name="connsiteX60" fmla="*/ 26493 w 1748159"/>
              <a:gd name="connsiteY60" fmla="*/ 647008 h 1735751"/>
              <a:gd name="connsiteX61" fmla="*/ 113008 w 1748159"/>
              <a:gd name="connsiteY61" fmla="*/ 597060 h 1735751"/>
              <a:gd name="connsiteX62" fmla="*/ 78867 w 1748159"/>
              <a:gd name="connsiteY62" fmla="*/ 503261 h 1735751"/>
              <a:gd name="connsiteX63" fmla="*/ 172619 w 1748159"/>
              <a:gd name="connsiteY63" fmla="*/ 469138 h 1735751"/>
              <a:gd name="connsiteX64" fmla="*/ 155274 w 1748159"/>
              <a:gd name="connsiteY64" fmla="*/ 370765 h 1735751"/>
              <a:gd name="connsiteX65" fmla="*/ 253631 w 1748159"/>
              <a:gd name="connsiteY65" fmla="*/ 353422 h 1735751"/>
              <a:gd name="connsiteX66" fmla="*/ 253631 w 1748159"/>
              <a:gd name="connsiteY66" fmla="*/ 253614 h 1735751"/>
              <a:gd name="connsiteX67" fmla="*/ 353413 w 1748159"/>
              <a:gd name="connsiteY67" fmla="*/ 253614 h 1735751"/>
              <a:gd name="connsiteX68" fmla="*/ 370746 w 1748159"/>
              <a:gd name="connsiteY68" fmla="*/ 155313 h 1735751"/>
              <a:gd name="connsiteX69" fmla="*/ 469140 w 1748159"/>
              <a:gd name="connsiteY69" fmla="*/ 172663 h 1735751"/>
              <a:gd name="connsiteX70" fmla="*/ 503266 w 1748159"/>
              <a:gd name="connsiteY70" fmla="*/ 78903 h 1735751"/>
              <a:gd name="connsiteX71" fmla="*/ 597007 w 1748159"/>
              <a:gd name="connsiteY71" fmla="*/ 113022 h 1735751"/>
              <a:gd name="connsiteX72" fmla="*/ 646922 w 1748159"/>
              <a:gd name="connsiteY72" fmla="*/ 26567 h 1735751"/>
              <a:gd name="connsiteX73" fmla="*/ 733415 w 1748159"/>
              <a:gd name="connsiteY73" fmla="*/ 76503 h 173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748159" h="1735751">
                <a:moveTo>
                  <a:pt x="797608" y="0"/>
                </a:moveTo>
                <a:lnTo>
                  <a:pt x="874097" y="64182"/>
                </a:lnTo>
                <a:lnTo>
                  <a:pt x="950552" y="30"/>
                </a:lnTo>
                <a:lnTo>
                  <a:pt x="1014693" y="76470"/>
                </a:lnTo>
                <a:lnTo>
                  <a:pt x="1101107" y="26579"/>
                </a:lnTo>
                <a:lnTo>
                  <a:pt x="1151019" y="113030"/>
                </a:lnTo>
                <a:lnTo>
                  <a:pt x="1244893" y="78863"/>
                </a:lnTo>
                <a:lnTo>
                  <a:pt x="1279018" y="172618"/>
                </a:lnTo>
                <a:lnTo>
                  <a:pt x="1377278" y="155293"/>
                </a:lnTo>
                <a:lnTo>
                  <a:pt x="1394615" y="253614"/>
                </a:lnTo>
                <a:lnTo>
                  <a:pt x="1494488" y="253614"/>
                </a:lnTo>
                <a:lnTo>
                  <a:pt x="1494488" y="353459"/>
                </a:lnTo>
                <a:lnTo>
                  <a:pt x="1592751" y="370786"/>
                </a:lnTo>
                <a:lnTo>
                  <a:pt x="1575410" y="469131"/>
                </a:lnTo>
                <a:lnTo>
                  <a:pt x="1669291" y="503301"/>
                </a:lnTo>
                <a:lnTo>
                  <a:pt x="1635145" y="597118"/>
                </a:lnTo>
                <a:lnTo>
                  <a:pt x="1721536" y="646995"/>
                </a:lnTo>
                <a:lnTo>
                  <a:pt x="1671646" y="733406"/>
                </a:lnTo>
                <a:lnTo>
                  <a:pt x="1748159" y="797608"/>
                </a:lnTo>
                <a:lnTo>
                  <a:pt x="1683980" y="874095"/>
                </a:lnTo>
                <a:lnTo>
                  <a:pt x="1748159" y="950580"/>
                </a:lnTo>
                <a:lnTo>
                  <a:pt x="1671646" y="1014783"/>
                </a:lnTo>
                <a:lnTo>
                  <a:pt x="1721536" y="1101193"/>
                </a:lnTo>
                <a:lnTo>
                  <a:pt x="1635145" y="1151071"/>
                </a:lnTo>
                <a:lnTo>
                  <a:pt x="1669291" y="1244888"/>
                </a:lnTo>
                <a:lnTo>
                  <a:pt x="1575428" y="1279051"/>
                </a:lnTo>
                <a:lnTo>
                  <a:pt x="1592751" y="1377298"/>
                </a:lnTo>
                <a:lnTo>
                  <a:pt x="1494488" y="1394625"/>
                </a:lnTo>
                <a:lnTo>
                  <a:pt x="1494488" y="1494472"/>
                </a:lnTo>
                <a:lnTo>
                  <a:pt x="1394615" y="1494472"/>
                </a:lnTo>
                <a:lnTo>
                  <a:pt x="1377278" y="1592792"/>
                </a:lnTo>
                <a:lnTo>
                  <a:pt x="1279053" y="1575472"/>
                </a:lnTo>
                <a:lnTo>
                  <a:pt x="1244893" y="1669326"/>
                </a:lnTo>
                <a:lnTo>
                  <a:pt x="1151018" y="1635159"/>
                </a:lnTo>
                <a:lnTo>
                  <a:pt x="1101107" y="1721610"/>
                </a:lnTo>
                <a:lnTo>
                  <a:pt x="1014693" y="1671718"/>
                </a:lnTo>
                <a:lnTo>
                  <a:pt x="960963" y="1735751"/>
                </a:lnTo>
                <a:lnTo>
                  <a:pt x="935764" y="1735751"/>
                </a:lnTo>
                <a:lnTo>
                  <a:pt x="874097" y="1684007"/>
                </a:lnTo>
                <a:lnTo>
                  <a:pt x="812431" y="1735751"/>
                </a:lnTo>
                <a:lnTo>
                  <a:pt x="787172" y="1735751"/>
                </a:lnTo>
                <a:lnTo>
                  <a:pt x="733415" y="1671686"/>
                </a:lnTo>
                <a:lnTo>
                  <a:pt x="646922" y="1721622"/>
                </a:lnTo>
                <a:lnTo>
                  <a:pt x="597008" y="1635167"/>
                </a:lnTo>
                <a:lnTo>
                  <a:pt x="503266" y="1669286"/>
                </a:lnTo>
                <a:lnTo>
                  <a:pt x="469104" y="1575428"/>
                </a:lnTo>
                <a:lnTo>
                  <a:pt x="370746" y="1592770"/>
                </a:lnTo>
                <a:lnTo>
                  <a:pt x="353413" y="1494472"/>
                </a:lnTo>
                <a:lnTo>
                  <a:pt x="253631" y="1494472"/>
                </a:lnTo>
                <a:lnTo>
                  <a:pt x="253631" y="1394663"/>
                </a:lnTo>
                <a:lnTo>
                  <a:pt x="155274" y="1377319"/>
                </a:lnTo>
                <a:lnTo>
                  <a:pt x="172602" y="1279045"/>
                </a:lnTo>
                <a:lnTo>
                  <a:pt x="78867" y="1244929"/>
                </a:lnTo>
                <a:lnTo>
                  <a:pt x="113008" y="1151129"/>
                </a:lnTo>
                <a:lnTo>
                  <a:pt x="26493" y="1101181"/>
                </a:lnTo>
                <a:lnTo>
                  <a:pt x="76431" y="1014685"/>
                </a:lnTo>
                <a:lnTo>
                  <a:pt x="0" y="950551"/>
                </a:lnTo>
                <a:lnTo>
                  <a:pt x="64156" y="874095"/>
                </a:lnTo>
                <a:lnTo>
                  <a:pt x="0" y="797638"/>
                </a:lnTo>
                <a:lnTo>
                  <a:pt x="76431" y="733504"/>
                </a:lnTo>
                <a:lnTo>
                  <a:pt x="26493" y="647008"/>
                </a:lnTo>
                <a:lnTo>
                  <a:pt x="113008" y="597060"/>
                </a:lnTo>
                <a:lnTo>
                  <a:pt x="78867" y="503261"/>
                </a:lnTo>
                <a:lnTo>
                  <a:pt x="172619" y="469138"/>
                </a:lnTo>
                <a:lnTo>
                  <a:pt x="155274" y="370765"/>
                </a:lnTo>
                <a:lnTo>
                  <a:pt x="253631" y="353422"/>
                </a:lnTo>
                <a:lnTo>
                  <a:pt x="253631" y="253614"/>
                </a:lnTo>
                <a:lnTo>
                  <a:pt x="353413" y="253614"/>
                </a:lnTo>
                <a:lnTo>
                  <a:pt x="370746" y="155313"/>
                </a:lnTo>
                <a:lnTo>
                  <a:pt x="469140" y="172663"/>
                </a:lnTo>
                <a:lnTo>
                  <a:pt x="503266" y="78903"/>
                </a:lnTo>
                <a:lnTo>
                  <a:pt x="597007" y="113022"/>
                </a:lnTo>
                <a:lnTo>
                  <a:pt x="646922" y="26567"/>
                </a:lnTo>
                <a:lnTo>
                  <a:pt x="733415" y="76503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en-GB"/>
          </a:p>
        </p:txBody>
      </p:sp>
      <p:sp>
        <p:nvSpPr>
          <p:cNvPr id="83" name="Text Placeholder 64">
            <a:extLst>
              <a:ext uri="{FF2B5EF4-FFF2-40B4-BE49-F238E27FC236}">
                <a16:creationId xmlns:a16="http://schemas.microsoft.com/office/drawing/2014/main" id="{268F963D-A73C-4675-A065-696579D80B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27461" y="1423130"/>
            <a:ext cx="2829561" cy="2484000"/>
          </a:xfr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144000" rtlCol="0" anchor="b" anchorCtr="0"/>
          <a:lstStyle>
            <a:lvl1pPr>
              <a:defRPr kumimoji="0" lang="en-US" sz="1400" b="1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GB" sz="1800">
                <a:solidFill>
                  <a:schemeClr val="lt1"/>
                </a:solidFill>
              </a:defRPr>
            </a:lvl5pPr>
          </a:lstStyle>
          <a:p>
            <a:pPr marL="0" marR="0" lvl="0" algn="ctr" fontAlgn="auto">
              <a:spcAft>
                <a:spcPts val="0"/>
              </a:spcAft>
              <a:buClr>
                <a:srgbClr val="EB641E"/>
              </a:buClr>
              <a:buSzTx/>
              <a:buNone/>
              <a:tabLst/>
            </a:pPr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84" name="Picture Placeholder 83">
            <a:extLst>
              <a:ext uri="{FF2B5EF4-FFF2-40B4-BE49-F238E27FC236}">
                <a16:creationId xmlns:a16="http://schemas.microsoft.com/office/drawing/2014/main" id="{B75BA358-FDE9-04A3-54EF-B66A7BF4352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568166" y="1505378"/>
            <a:ext cx="1748159" cy="1735751"/>
          </a:xfrm>
          <a:custGeom>
            <a:avLst/>
            <a:gdLst>
              <a:gd name="connsiteX0" fmla="*/ 797608 w 1748159"/>
              <a:gd name="connsiteY0" fmla="*/ 0 h 1735751"/>
              <a:gd name="connsiteX1" fmla="*/ 874097 w 1748159"/>
              <a:gd name="connsiteY1" fmla="*/ 64182 h 1735751"/>
              <a:gd name="connsiteX2" fmla="*/ 950552 w 1748159"/>
              <a:gd name="connsiteY2" fmla="*/ 30 h 1735751"/>
              <a:gd name="connsiteX3" fmla="*/ 1014693 w 1748159"/>
              <a:gd name="connsiteY3" fmla="*/ 76470 h 1735751"/>
              <a:gd name="connsiteX4" fmla="*/ 1101107 w 1748159"/>
              <a:gd name="connsiteY4" fmla="*/ 26579 h 1735751"/>
              <a:gd name="connsiteX5" fmla="*/ 1151019 w 1748159"/>
              <a:gd name="connsiteY5" fmla="*/ 113030 h 1735751"/>
              <a:gd name="connsiteX6" fmla="*/ 1244893 w 1748159"/>
              <a:gd name="connsiteY6" fmla="*/ 78863 h 1735751"/>
              <a:gd name="connsiteX7" fmla="*/ 1279018 w 1748159"/>
              <a:gd name="connsiteY7" fmla="*/ 172618 h 1735751"/>
              <a:gd name="connsiteX8" fmla="*/ 1377278 w 1748159"/>
              <a:gd name="connsiteY8" fmla="*/ 155293 h 1735751"/>
              <a:gd name="connsiteX9" fmla="*/ 1394615 w 1748159"/>
              <a:gd name="connsiteY9" fmla="*/ 253614 h 1735751"/>
              <a:gd name="connsiteX10" fmla="*/ 1494488 w 1748159"/>
              <a:gd name="connsiteY10" fmla="*/ 253614 h 1735751"/>
              <a:gd name="connsiteX11" fmla="*/ 1494488 w 1748159"/>
              <a:gd name="connsiteY11" fmla="*/ 353459 h 1735751"/>
              <a:gd name="connsiteX12" fmla="*/ 1592751 w 1748159"/>
              <a:gd name="connsiteY12" fmla="*/ 370786 h 1735751"/>
              <a:gd name="connsiteX13" fmla="*/ 1575410 w 1748159"/>
              <a:gd name="connsiteY13" fmla="*/ 469131 h 1735751"/>
              <a:gd name="connsiteX14" fmla="*/ 1669291 w 1748159"/>
              <a:gd name="connsiteY14" fmla="*/ 503301 h 1735751"/>
              <a:gd name="connsiteX15" fmla="*/ 1635145 w 1748159"/>
              <a:gd name="connsiteY15" fmla="*/ 597118 h 1735751"/>
              <a:gd name="connsiteX16" fmla="*/ 1721536 w 1748159"/>
              <a:gd name="connsiteY16" fmla="*/ 646995 h 1735751"/>
              <a:gd name="connsiteX17" fmla="*/ 1671646 w 1748159"/>
              <a:gd name="connsiteY17" fmla="*/ 733406 h 1735751"/>
              <a:gd name="connsiteX18" fmla="*/ 1748159 w 1748159"/>
              <a:gd name="connsiteY18" fmla="*/ 797608 h 1735751"/>
              <a:gd name="connsiteX19" fmla="*/ 1683980 w 1748159"/>
              <a:gd name="connsiteY19" fmla="*/ 874095 h 1735751"/>
              <a:gd name="connsiteX20" fmla="*/ 1748159 w 1748159"/>
              <a:gd name="connsiteY20" fmla="*/ 950580 h 1735751"/>
              <a:gd name="connsiteX21" fmla="*/ 1671646 w 1748159"/>
              <a:gd name="connsiteY21" fmla="*/ 1014783 h 1735751"/>
              <a:gd name="connsiteX22" fmla="*/ 1721536 w 1748159"/>
              <a:gd name="connsiteY22" fmla="*/ 1101193 h 1735751"/>
              <a:gd name="connsiteX23" fmla="*/ 1635145 w 1748159"/>
              <a:gd name="connsiteY23" fmla="*/ 1151071 h 1735751"/>
              <a:gd name="connsiteX24" fmla="*/ 1669291 w 1748159"/>
              <a:gd name="connsiteY24" fmla="*/ 1244888 h 1735751"/>
              <a:gd name="connsiteX25" fmla="*/ 1575428 w 1748159"/>
              <a:gd name="connsiteY25" fmla="*/ 1279051 h 1735751"/>
              <a:gd name="connsiteX26" fmla="*/ 1592751 w 1748159"/>
              <a:gd name="connsiteY26" fmla="*/ 1377298 h 1735751"/>
              <a:gd name="connsiteX27" fmla="*/ 1494488 w 1748159"/>
              <a:gd name="connsiteY27" fmla="*/ 1394625 h 1735751"/>
              <a:gd name="connsiteX28" fmla="*/ 1494488 w 1748159"/>
              <a:gd name="connsiteY28" fmla="*/ 1494472 h 1735751"/>
              <a:gd name="connsiteX29" fmla="*/ 1394615 w 1748159"/>
              <a:gd name="connsiteY29" fmla="*/ 1494472 h 1735751"/>
              <a:gd name="connsiteX30" fmla="*/ 1377278 w 1748159"/>
              <a:gd name="connsiteY30" fmla="*/ 1592792 h 1735751"/>
              <a:gd name="connsiteX31" fmla="*/ 1279053 w 1748159"/>
              <a:gd name="connsiteY31" fmla="*/ 1575472 h 1735751"/>
              <a:gd name="connsiteX32" fmla="*/ 1244893 w 1748159"/>
              <a:gd name="connsiteY32" fmla="*/ 1669326 h 1735751"/>
              <a:gd name="connsiteX33" fmla="*/ 1151018 w 1748159"/>
              <a:gd name="connsiteY33" fmla="*/ 1635159 h 1735751"/>
              <a:gd name="connsiteX34" fmla="*/ 1101107 w 1748159"/>
              <a:gd name="connsiteY34" fmla="*/ 1721610 h 1735751"/>
              <a:gd name="connsiteX35" fmla="*/ 1014693 w 1748159"/>
              <a:gd name="connsiteY35" fmla="*/ 1671718 h 1735751"/>
              <a:gd name="connsiteX36" fmla="*/ 960963 w 1748159"/>
              <a:gd name="connsiteY36" fmla="*/ 1735751 h 1735751"/>
              <a:gd name="connsiteX37" fmla="*/ 935764 w 1748159"/>
              <a:gd name="connsiteY37" fmla="*/ 1735751 h 1735751"/>
              <a:gd name="connsiteX38" fmla="*/ 874097 w 1748159"/>
              <a:gd name="connsiteY38" fmla="*/ 1684007 h 1735751"/>
              <a:gd name="connsiteX39" fmla="*/ 812431 w 1748159"/>
              <a:gd name="connsiteY39" fmla="*/ 1735751 h 1735751"/>
              <a:gd name="connsiteX40" fmla="*/ 787172 w 1748159"/>
              <a:gd name="connsiteY40" fmla="*/ 1735751 h 1735751"/>
              <a:gd name="connsiteX41" fmla="*/ 733415 w 1748159"/>
              <a:gd name="connsiteY41" fmla="*/ 1671686 h 1735751"/>
              <a:gd name="connsiteX42" fmla="*/ 646922 w 1748159"/>
              <a:gd name="connsiteY42" fmla="*/ 1721622 h 1735751"/>
              <a:gd name="connsiteX43" fmla="*/ 597008 w 1748159"/>
              <a:gd name="connsiteY43" fmla="*/ 1635167 h 1735751"/>
              <a:gd name="connsiteX44" fmla="*/ 503266 w 1748159"/>
              <a:gd name="connsiteY44" fmla="*/ 1669286 h 1735751"/>
              <a:gd name="connsiteX45" fmla="*/ 469104 w 1748159"/>
              <a:gd name="connsiteY45" fmla="*/ 1575428 h 1735751"/>
              <a:gd name="connsiteX46" fmla="*/ 370746 w 1748159"/>
              <a:gd name="connsiteY46" fmla="*/ 1592770 h 1735751"/>
              <a:gd name="connsiteX47" fmla="*/ 353413 w 1748159"/>
              <a:gd name="connsiteY47" fmla="*/ 1494472 h 1735751"/>
              <a:gd name="connsiteX48" fmla="*/ 253631 w 1748159"/>
              <a:gd name="connsiteY48" fmla="*/ 1494472 h 1735751"/>
              <a:gd name="connsiteX49" fmla="*/ 253631 w 1748159"/>
              <a:gd name="connsiteY49" fmla="*/ 1394663 h 1735751"/>
              <a:gd name="connsiteX50" fmla="*/ 155274 w 1748159"/>
              <a:gd name="connsiteY50" fmla="*/ 1377319 h 1735751"/>
              <a:gd name="connsiteX51" fmla="*/ 172602 w 1748159"/>
              <a:gd name="connsiteY51" fmla="*/ 1279045 h 1735751"/>
              <a:gd name="connsiteX52" fmla="*/ 78867 w 1748159"/>
              <a:gd name="connsiteY52" fmla="*/ 1244929 h 1735751"/>
              <a:gd name="connsiteX53" fmla="*/ 113008 w 1748159"/>
              <a:gd name="connsiteY53" fmla="*/ 1151129 h 1735751"/>
              <a:gd name="connsiteX54" fmla="*/ 26493 w 1748159"/>
              <a:gd name="connsiteY54" fmla="*/ 1101181 h 1735751"/>
              <a:gd name="connsiteX55" fmla="*/ 76431 w 1748159"/>
              <a:gd name="connsiteY55" fmla="*/ 1014685 h 1735751"/>
              <a:gd name="connsiteX56" fmla="*/ 0 w 1748159"/>
              <a:gd name="connsiteY56" fmla="*/ 950551 h 1735751"/>
              <a:gd name="connsiteX57" fmla="*/ 64156 w 1748159"/>
              <a:gd name="connsiteY57" fmla="*/ 874095 h 1735751"/>
              <a:gd name="connsiteX58" fmla="*/ 0 w 1748159"/>
              <a:gd name="connsiteY58" fmla="*/ 797638 h 1735751"/>
              <a:gd name="connsiteX59" fmla="*/ 76431 w 1748159"/>
              <a:gd name="connsiteY59" fmla="*/ 733504 h 1735751"/>
              <a:gd name="connsiteX60" fmla="*/ 26493 w 1748159"/>
              <a:gd name="connsiteY60" fmla="*/ 647008 h 1735751"/>
              <a:gd name="connsiteX61" fmla="*/ 113008 w 1748159"/>
              <a:gd name="connsiteY61" fmla="*/ 597060 h 1735751"/>
              <a:gd name="connsiteX62" fmla="*/ 78867 w 1748159"/>
              <a:gd name="connsiteY62" fmla="*/ 503261 h 1735751"/>
              <a:gd name="connsiteX63" fmla="*/ 172619 w 1748159"/>
              <a:gd name="connsiteY63" fmla="*/ 469138 h 1735751"/>
              <a:gd name="connsiteX64" fmla="*/ 155274 w 1748159"/>
              <a:gd name="connsiteY64" fmla="*/ 370765 h 1735751"/>
              <a:gd name="connsiteX65" fmla="*/ 253631 w 1748159"/>
              <a:gd name="connsiteY65" fmla="*/ 353422 h 1735751"/>
              <a:gd name="connsiteX66" fmla="*/ 253631 w 1748159"/>
              <a:gd name="connsiteY66" fmla="*/ 253614 h 1735751"/>
              <a:gd name="connsiteX67" fmla="*/ 353413 w 1748159"/>
              <a:gd name="connsiteY67" fmla="*/ 253614 h 1735751"/>
              <a:gd name="connsiteX68" fmla="*/ 370746 w 1748159"/>
              <a:gd name="connsiteY68" fmla="*/ 155313 h 1735751"/>
              <a:gd name="connsiteX69" fmla="*/ 469140 w 1748159"/>
              <a:gd name="connsiteY69" fmla="*/ 172663 h 1735751"/>
              <a:gd name="connsiteX70" fmla="*/ 503266 w 1748159"/>
              <a:gd name="connsiteY70" fmla="*/ 78903 h 1735751"/>
              <a:gd name="connsiteX71" fmla="*/ 597007 w 1748159"/>
              <a:gd name="connsiteY71" fmla="*/ 113022 h 1735751"/>
              <a:gd name="connsiteX72" fmla="*/ 646922 w 1748159"/>
              <a:gd name="connsiteY72" fmla="*/ 26567 h 1735751"/>
              <a:gd name="connsiteX73" fmla="*/ 733415 w 1748159"/>
              <a:gd name="connsiteY73" fmla="*/ 76503 h 173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748159" h="1735751">
                <a:moveTo>
                  <a:pt x="797608" y="0"/>
                </a:moveTo>
                <a:lnTo>
                  <a:pt x="874097" y="64182"/>
                </a:lnTo>
                <a:lnTo>
                  <a:pt x="950552" y="30"/>
                </a:lnTo>
                <a:lnTo>
                  <a:pt x="1014693" y="76470"/>
                </a:lnTo>
                <a:lnTo>
                  <a:pt x="1101107" y="26579"/>
                </a:lnTo>
                <a:lnTo>
                  <a:pt x="1151019" y="113030"/>
                </a:lnTo>
                <a:lnTo>
                  <a:pt x="1244893" y="78863"/>
                </a:lnTo>
                <a:lnTo>
                  <a:pt x="1279018" y="172618"/>
                </a:lnTo>
                <a:lnTo>
                  <a:pt x="1377278" y="155293"/>
                </a:lnTo>
                <a:lnTo>
                  <a:pt x="1394615" y="253614"/>
                </a:lnTo>
                <a:lnTo>
                  <a:pt x="1494488" y="253614"/>
                </a:lnTo>
                <a:lnTo>
                  <a:pt x="1494488" y="353459"/>
                </a:lnTo>
                <a:lnTo>
                  <a:pt x="1592751" y="370786"/>
                </a:lnTo>
                <a:lnTo>
                  <a:pt x="1575410" y="469131"/>
                </a:lnTo>
                <a:lnTo>
                  <a:pt x="1669291" y="503301"/>
                </a:lnTo>
                <a:lnTo>
                  <a:pt x="1635145" y="597118"/>
                </a:lnTo>
                <a:lnTo>
                  <a:pt x="1721536" y="646995"/>
                </a:lnTo>
                <a:lnTo>
                  <a:pt x="1671646" y="733406"/>
                </a:lnTo>
                <a:lnTo>
                  <a:pt x="1748159" y="797608"/>
                </a:lnTo>
                <a:lnTo>
                  <a:pt x="1683980" y="874095"/>
                </a:lnTo>
                <a:lnTo>
                  <a:pt x="1748159" y="950580"/>
                </a:lnTo>
                <a:lnTo>
                  <a:pt x="1671646" y="1014783"/>
                </a:lnTo>
                <a:lnTo>
                  <a:pt x="1721536" y="1101193"/>
                </a:lnTo>
                <a:lnTo>
                  <a:pt x="1635145" y="1151071"/>
                </a:lnTo>
                <a:lnTo>
                  <a:pt x="1669291" y="1244888"/>
                </a:lnTo>
                <a:lnTo>
                  <a:pt x="1575428" y="1279051"/>
                </a:lnTo>
                <a:lnTo>
                  <a:pt x="1592751" y="1377298"/>
                </a:lnTo>
                <a:lnTo>
                  <a:pt x="1494488" y="1394625"/>
                </a:lnTo>
                <a:lnTo>
                  <a:pt x="1494488" y="1494472"/>
                </a:lnTo>
                <a:lnTo>
                  <a:pt x="1394615" y="1494472"/>
                </a:lnTo>
                <a:lnTo>
                  <a:pt x="1377278" y="1592792"/>
                </a:lnTo>
                <a:lnTo>
                  <a:pt x="1279053" y="1575472"/>
                </a:lnTo>
                <a:lnTo>
                  <a:pt x="1244893" y="1669326"/>
                </a:lnTo>
                <a:lnTo>
                  <a:pt x="1151018" y="1635159"/>
                </a:lnTo>
                <a:lnTo>
                  <a:pt x="1101107" y="1721610"/>
                </a:lnTo>
                <a:lnTo>
                  <a:pt x="1014693" y="1671718"/>
                </a:lnTo>
                <a:lnTo>
                  <a:pt x="960963" y="1735751"/>
                </a:lnTo>
                <a:lnTo>
                  <a:pt x="935764" y="1735751"/>
                </a:lnTo>
                <a:lnTo>
                  <a:pt x="874097" y="1684007"/>
                </a:lnTo>
                <a:lnTo>
                  <a:pt x="812431" y="1735751"/>
                </a:lnTo>
                <a:lnTo>
                  <a:pt x="787172" y="1735751"/>
                </a:lnTo>
                <a:lnTo>
                  <a:pt x="733415" y="1671686"/>
                </a:lnTo>
                <a:lnTo>
                  <a:pt x="646922" y="1721622"/>
                </a:lnTo>
                <a:lnTo>
                  <a:pt x="597008" y="1635167"/>
                </a:lnTo>
                <a:lnTo>
                  <a:pt x="503266" y="1669286"/>
                </a:lnTo>
                <a:lnTo>
                  <a:pt x="469104" y="1575428"/>
                </a:lnTo>
                <a:lnTo>
                  <a:pt x="370746" y="1592770"/>
                </a:lnTo>
                <a:lnTo>
                  <a:pt x="353413" y="1494472"/>
                </a:lnTo>
                <a:lnTo>
                  <a:pt x="253631" y="1494472"/>
                </a:lnTo>
                <a:lnTo>
                  <a:pt x="253631" y="1394663"/>
                </a:lnTo>
                <a:lnTo>
                  <a:pt x="155274" y="1377319"/>
                </a:lnTo>
                <a:lnTo>
                  <a:pt x="172602" y="1279045"/>
                </a:lnTo>
                <a:lnTo>
                  <a:pt x="78867" y="1244929"/>
                </a:lnTo>
                <a:lnTo>
                  <a:pt x="113008" y="1151129"/>
                </a:lnTo>
                <a:lnTo>
                  <a:pt x="26493" y="1101181"/>
                </a:lnTo>
                <a:lnTo>
                  <a:pt x="76431" y="1014685"/>
                </a:lnTo>
                <a:lnTo>
                  <a:pt x="0" y="950551"/>
                </a:lnTo>
                <a:lnTo>
                  <a:pt x="64156" y="874095"/>
                </a:lnTo>
                <a:lnTo>
                  <a:pt x="0" y="797638"/>
                </a:lnTo>
                <a:lnTo>
                  <a:pt x="76431" y="733504"/>
                </a:lnTo>
                <a:lnTo>
                  <a:pt x="26493" y="647008"/>
                </a:lnTo>
                <a:lnTo>
                  <a:pt x="113008" y="597060"/>
                </a:lnTo>
                <a:lnTo>
                  <a:pt x="78867" y="503261"/>
                </a:lnTo>
                <a:lnTo>
                  <a:pt x="172619" y="469138"/>
                </a:lnTo>
                <a:lnTo>
                  <a:pt x="155274" y="370765"/>
                </a:lnTo>
                <a:lnTo>
                  <a:pt x="253631" y="353422"/>
                </a:lnTo>
                <a:lnTo>
                  <a:pt x="253631" y="253614"/>
                </a:lnTo>
                <a:lnTo>
                  <a:pt x="353413" y="253614"/>
                </a:lnTo>
                <a:lnTo>
                  <a:pt x="370746" y="155313"/>
                </a:lnTo>
                <a:lnTo>
                  <a:pt x="469140" y="172663"/>
                </a:lnTo>
                <a:lnTo>
                  <a:pt x="503266" y="78903"/>
                </a:lnTo>
                <a:lnTo>
                  <a:pt x="597007" y="113022"/>
                </a:lnTo>
                <a:lnTo>
                  <a:pt x="646922" y="26567"/>
                </a:lnTo>
                <a:lnTo>
                  <a:pt x="733415" y="76503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anchor="ctr" anchorCtr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en-GB"/>
          </a:p>
        </p:txBody>
      </p:sp>
      <p:sp>
        <p:nvSpPr>
          <p:cNvPr id="85" name="Text Placeholder 64">
            <a:extLst>
              <a:ext uri="{FF2B5EF4-FFF2-40B4-BE49-F238E27FC236}">
                <a16:creationId xmlns:a16="http://schemas.microsoft.com/office/drawing/2014/main" id="{9582735F-4455-8234-2F2C-F3B29C2D9BF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977" y="3974794"/>
            <a:ext cx="2829561" cy="2484000"/>
          </a:xfr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144000" rtlCol="0" anchor="b" anchorCtr="0"/>
          <a:lstStyle>
            <a:lvl1pPr>
              <a:defRPr kumimoji="0" lang="en-US" sz="1400" b="1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GB" sz="1800">
                <a:solidFill>
                  <a:schemeClr val="lt1"/>
                </a:solidFill>
              </a:defRPr>
            </a:lvl5pPr>
          </a:lstStyle>
          <a:p>
            <a:pPr marL="0" marR="0" lvl="0" algn="ctr" fontAlgn="auto">
              <a:spcAft>
                <a:spcPts val="0"/>
              </a:spcAft>
              <a:buClr>
                <a:srgbClr val="EB641E"/>
              </a:buClr>
              <a:buSzTx/>
              <a:buNone/>
              <a:tabLst/>
            </a:pPr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86" name="Picture Placeholder 85">
            <a:extLst>
              <a:ext uri="{FF2B5EF4-FFF2-40B4-BE49-F238E27FC236}">
                <a16:creationId xmlns:a16="http://schemas.microsoft.com/office/drawing/2014/main" id="{77D8A1E4-4B09-5A53-9466-1A006A988FD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875682" y="4057042"/>
            <a:ext cx="1748159" cy="1735751"/>
          </a:xfrm>
          <a:custGeom>
            <a:avLst/>
            <a:gdLst>
              <a:gd name="connsiteX0" fmla="*/ 797608 w 1748159"/>
              <a:gd name="connsiteY0" fmla="*/ 0 h 1735751"/>
              <a:gd name="connsiteX1" fmla="*/ 874097 w 1748159"/>
              <a:gd name="connsiteY1" fmla="*/ 64182 h 1735751"/>
              <a:gd name="connsiteX2" fmla="*/ 950552 w 1748159"/>
              <a:gd name="connsiteY2" fmla="*/ 30 h 1735751"/>
              <a:gd name="connsiteX3" fmla="*/ 1014693 w 1748159"/>
              <a:gd name="connsiteY3" fmla="*/ 76470 h 1735751"/>
              <a:gd name="connsiteX4" fmla="*/ 1101107 w 1748159"/>
              <a:gd name="connsiteY4" fmla="*/ 26579 h 1735751"/>
              <a:gd name="connsiteX5" fmla="*/ 1151019 w 1748159"/>
              <a:gd name="connsiteY5" fmla="*/ 113030 h 1735751"/>
              <a:gd name="connsiteX6" fmla="*/ 1244893 w 1748159"/>
              <a:gd name="connsiteY6" fmla="*/ 78863 h 1735751"/>
              <a:gd name="connsiteX7" fmla="*/ 1279018 w 1748159"/>
              <a:gd name="connsiteY7" fmla="*/ 172618 h 1735751"/>
              <a:gd name="connsiteX8" fmla="*/ 1377278 w 1748159"/>
              <a:gd name="connsiteY8" fmla="*/ 155293 h 1735751"/>
              <a:gd name="connsiteX9" fmla="*/ 1394615 w 1748159"/>
              <a:gd name="connsiteY9" fmla="*/ 253614 h 1735751"/>
              <a:gd name="connsiteX10" fmla="*/ 1494488 w 1748159"/>
              <a:gd name="connsiteY10" fmla="*/ 253614 h 1735751"/>
              <a:gd name="connsiteX11" fmla="*/ 1494488 w 1748159"/>
              <a:gd name="connsiteY11" fmla="*/ 353459 h 1735751"/>
              <a:gd name="connsiteX12" fmla="*/ 1592751 w 1748159"/>
              <a:gd name="connsiteY12" fmla="*/ 370786 h 1735751"/>
              <a:gd name="connsiteX13" fmla="*/ 1575410 w 1748159"/>
              <a:gd name="connsiteY13" fmla="*/ 469131 h 1735751"/>
              <a:gd name="connsiteX14" fmla="*/ 1669291 w 1748159"/>
              <a:gd name="connsiteY14" fmla="*/ 503301 h 1735751"/>
              <a:gd name="connsiteX15" fmla="*/ 1635145 w 1748159"/>
              <a:gd name="connsiteY15" fmla="*/ 597118 h 1735751"/>
              <a:gd name="connsiteX16" fmla="*/ 1721536 w 1748159"/>
              <a:gd name="connsiteY16" fmla="*/ 646995 h 1735751"/>
              <a:gd name="connsiteX17" fmla="*/ 1671646 w 1748159"/>
              <a:gd name="connsiteY17" fmla="*/ 733406 h 1735751"/>
              <a:gd name="connsiteX18" fmla="*/ 1748159 w 1748159"/>
              <a:gd name="connsiteY18" fmla="*/ 797608 h 1735751"/>
              <a:gd name="connsiteX19" fmla="*/ 1683980 w 1748159"/>
              <a:gd name="connsiteY19" fmla="*/ 874095 h 1735751"/>
              <a:gd name="connsiteX20" fmla="*/ 1748159 w 1748159"/>
              <a:gd name="connsiteY20" fmla="*/ 950580 h 1735751"/>
              <a:gd name="connsiteX21" fmla="*/ 1671646 w 1748159"/>
              <a:gd name="connsiteY21" fmla="*/ 1014783 h 1735751"/>
              <a:gd name="connsiteX22" fmla="*/ 1721536 w 1748159"/>
              <a:gd name="connsiteY22" fmla="*/ 1101193 h 1735751"/>
              <a:gd name="connsiteX23" fmla="*/ 1635145 w 1748159"/>
              <a:gd name="connsiteY23" fmla="*/ 1151071 h 1735751"/>
              <a:gd name="connsiteX24" fmla="*/ 1669291 w 1748159"/>
              <a:gd name="connsiteY24" fmla="*/ 1244888 h 1735751"/>
              <a:gd name="connsiteX25" fmla="*/ 1575428 w 1748159"/>
              <a:gd name="connsiteY25" fmla="*/ 1279051 h 1735751"/>
              <a:gd name="connsiteX26" fmla="*/ 1592751 w 1748159"/>
              <a:gd name="connsiteY26" fmla="*/ 1377298 h 1735751"/>
              <a:gd name="connsiteX27" fmla="*/ 1494488 w 1748159"/>
              <a:gd name="connsiteY27" fmla="*/ 1394625 h 1735751"/>
              <a:gd name="connsiteX28" fmla="*/ 1494488 w 1748159"/>
              <a:gd name="connsiteY28" fmla="*/ 1494472 h 1735751"/>
              <a:gd name="connsiteX29" fmla="*/ 1394615 w 1748159"/>
              <a:gd name="connsiteY29" fmla="*/ 1494472 h 1735751"/>
              <a:gd name="connsiteX30" fmla="*/ 1377278 w 1748159"/>
              <a:gd name="connsiteY30" fmla="*/ 1592792 h 1735751"/>
              <a:gd name="connsiteX31" fmla="*/ 1279053 w 1748159"/>
              <a:gd name="connsiteY31" fmla="*/ 1575472 h 1735751"/>
              <a:gd name="connsiteX32" fmla="*/ 1244893 w 1748159"/>
              <a:gd name="connsiteY32" fmla="*/ 1669326 h 1735751"/>
              <a:gd name="connsiteX33" fmla="*/ 1151018 w 1748159"/>
              <a:gd name="connsiteY33" fmla="*/ 1635159 h 1735751"/>
              <a:gd name="connsiteX34" fmla="*/ 1101107 w 1748159"/>
              <a:gd name="connsiteY34" fmla="*/ 1721610 h 1735751"/>
              <a:gd name="connsiteX35" fmla="*/ 1014693 w 1748159"/>
              <a:gd name="connsiteY35" fmla="*/ 1671718 h 1735751"/>
              <a:gd name="connsiteX36" fmla="*/ 960963 w 1748159"/>
              <a:gd name="connsiteY36" fmla="*/ 1735751 h 1735751"/>
              <a:gd name="connsiteX37" fmla="*/ 935764 w 1748159"/>
              <a:gd name="connsiteY37" fmla="*/ 1735751 h 1735751"/>
              <a:gd name="connsiteX38" fmla="*/ 874097 w 1748159"/>
              <a:gd name="connsiteY38" fmla="*/ 1684007 h 1735751"/>
              <a:gd name="connsiteX39" fmla="*/ 812431 w 1748159"/>
              <a:gd name="connsiteY39" fmla="*/ 1735751 h 1735751"/>
              <a:gd name="connsiteX40" fmla="*/ 787172 w 1748159"/>
              <a:gd name="connsiteY40" fmla="*/ 1735751 h 1735751"/>
              <a:gd name="connsiteX41" fmla="*/ 733415 w 1748159"/>
              <a:gd name="connsiteY41" fmla="*/ 1671686 h 1735751"/>
              <a:gd name="connsiteX42" fmla="*/ 646922 w 1748159"/>
              <a:gd name="connsiteY42" fmla="*/ 1721622 h 1735751"/>
              <a:gd name="connsiteX43" fmla="*/ 597008 w 1748159"/>
              <a:gd name="connsiteY43" fmla="*/ 1635167 h 1735751"/>
              <a:gd name="connsiteX44" fmla="*/ 503266 w 1748159"/>
              <a:gd name="connsiteY44" fmla="*/ 1669286 h 1735751"/>
              <a:gd name="connsiteX45" fmla="*/ 469104 w 1748159"/>
              <a:gd name="connsiteY45" fmla="*/ 1575428 h 1735751"/>
              <a:gd name="connsiteX46" fmla="*/ 370746 w 1748159"/>
              <a:gd name="connsiteY46" fmla="*/ 1592770 h 1735751"/>
              <a:gd name="connsiteX47" fmla="*/ 353413 w 1748159"/>
              <a:gd name="connsiteY47" fmla="*/ 1494472 h 1735751"/>
              <a:gd name="connsiteX48" fmla="*/ 253631 w 1748159"/>
              <a:gd name="connsiteY48" fmla="*/ 1494472 h 1735751"/>
              <a:gd name="connsiteX49" fmla="*/ 253631 w 1748159"/>
              <a:gd name="connsiteY49" fmla="*/ 1394663 h 1735751"/>
              <a:gd name="connsiteX50" fmla="*/ 155274 w 1748159"/>
              <a:gd name="connsiteY50" fmla="*/ 1377319 h 1735751"/>
              <a:gd name="connsiteX51" fmla="*/ 172602 w 1748159"/>
              <a:gd name="connsiteY51" fmla="*/ 1279045 h 1735751"/>
              <a:gd name="connsiteX52" fmla="*/ 78867 w 1748159"/>
              <a:gd name="connsiteY52" fmla="*/ 1244929 h 1735751"/>
              <a:gd name="connsiteX53" fmla="*/ 113008 w 1748159"/>
              <a:gd name="connsiteY53" fmla="*/ 1151129 h 1735751"/>
              <a:gd name="connsiteX54" fmla="*/ 26493 w 1748159"/>
              <a:gd name="connsiteY54" fmla="*/ 1101181 h 1735751"/>
              <a:gd name="connsiteX55" fmla="*/ 76431 w 1748159"/>
              <a:gd name="connsiteY55" fmla="*/ 1014685 h 1735751"/>
              <a:gd name="connsiteX56" fmla="*/ 0 w 1748159"/>
              <a:gd name="connsiteY56" fmla="*/ 950551 h 1735751"/>
              <a:gd name="connsiteX57" fmla="*/ 64156 w 1748159"/>
              <a:gd name="connsiteY57" fmla="*/ 874095 h 1735751"/>
              <a:gd name="connsiteX58" fmla="*/ 0 w 1748159"/>
              <a:gd name="connsiteY58" fmla="*/ 797638 h 1735751"/>
              <a:gd name="connsiteX59" fmla="*/ 76431 w 1748159"/>
              <a:gd name="connsiteY59" fmla="*/ 733504 h 1735751"/>
              <a:gd name="connsiteX60" fmla="*/ 26493 w 1748159"/>
              <a:gd name="connsiteY60" fmla="*/ 647008 h 1735751"/>
              <a:gd name="connsiteX61" fmla="*/ 113008 w 1748159"/>
              <a:gd name="connsiteY61" fmla="*/ 597060 h 1735751"/>
              <a:gd name="connsiteX62" fmla="*/ 78867 w 1748159"/>
              <a:gd name="connsiteY62" fmla="*/ 503261 h 1735751"/>
              <a:gd name="connsiteX63" fmla="*/ 172619 w 1748159"/>
              <a:gd name="connsiteY63" fmla="*/ 469138 h 1735751"/>
              <a:gd name="connsiteX64" fmla="*/ 155274 w 1748159"/>
              <a:gd name="connsiteY64" fmla="*/ 370765 h 1735751"/>
              <a:gd name="connsiteX65" fmla="*/ 253631 w 1748159"/>
              <a:gd name="connsiteY65" fmla="*/ 353422 h 1735751"/>
              <a:gd name="connsiteX66" fmla="*/ 253631 w 1748159"/>
              <a:gd name="connsiteY66" fmla="*/ 253614 h 1735751"/>
              <a:gd name="connsiteX67" fmla="*/ 353413 w 1748159"/>
              <a:gd name="connsiteY67" fmla="*/ 253614 h 1735751"/>
              <a:gd name="connsiteX68" fmla="*/ 370746 w 1748159"/>
              <a:gd name="connsiteY68" fmla="*/ 155313 h 1735751"/>
              <a:gd name="connsiteX69" fmla="*/ 469140 w 1748159"/>
              <a:gd name="connsiteY69" fmla="*/ 172663 h 1735751"/>
              <a:gd name="connsiteX70" fmla="*/ 503266 w 1748159"/>
              <a:gd name="connsiteY70" fmla="*/ 78903 h 1735751"/>
              <a:gd name="connsiteX71" fmla="*/ 597007 w 1748159"/>
              <a:gd name="connsiteY71" fmla="*/ 113022 h 1735751"/>
              <a:gd name="connsiteX72" fmla="*/ 646922 w 1748159"/>
              <a:gd name="connsiteY72" fmla="*/ 26567 h 1735751"/>
              <a:gd name="connsiteX73" fmla="*/ 733415 w 1748159"/>
              <a:gd name="connsiteY73" fmla="*/ 76503 h 173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748159" h="1735751">
                <a:moveTo>
                  <a:pt x="797608" y="0"/>
                </a:moveTo>
                <a:lnTo>
                  <a:pt x="874097" y="64182"/>
                </a:lnTo>
                <a:lnTo>
                  <a:pt x="950552" y="30"/>
                </a:lnTo>
                <a:lnTo>
                  <a:pt x="1014693" y="76470"/>
                </a:lnTo>
                <a:lnTo>
                  <a:pt x="1101107" y="26579"/>
                </a:lnTo>
                <a:lnTo>
                  <a:pt x="1151019" y="113030"/>
                </a:lnTo>
                <a:lnTo>
                  <a:pt x="1244893" y="78863"/>
                </a:lnTo>
                <a:lnTo>
                  <a:pt x="1279018" y="172618"/>
                </a:lnTo>
                <a:lnTo>
                  <a:pt x="1377278" y="155293"/>
                </a:lnTo>
                <a:lnTo>
                  <a:pt x="1394615" y="253614"/>
                </a:lnTo>
                <a:lnTo>
                  <a:pt x="1494488" y="253614"/>
                </a:lnTo>
                <a:lnTo>
                  <a:pt x="1494488" y="353459"/>
                </a:lnTo>
                <a:lnTo>
                  <a:pt x="1592751" y="370786"/>
                </a:lnTo>
                <a:lnTo>
                  <a:pt x="1575410" y="469131"/>
                </a:lnTo>
                <a:lnTo>
                  <a:pt x="1669291" y="503301"/>
                </a:lnTo>
                <a:lnTo>
                  <a:pt x="1635145" y="597118"/>
                </a:lnTo>
                <a:lnTo>
                  <a:pt x="1721536" y="646995"/>
                </a:lnTo>
                <a:lnTo>
                  <a:pt x="1671646" y="733406"/>
                </a:lnTo>
                <a:lnTo>
                  <a:pt x="1748159" y="797608"/>
                </a:lnTo>
                <a:lnTo>
                  <a:pt x="1683980" y="874095"/>
                </a:lnTo>
                <a:lnTo>
                  <a:pt x="1748159" y="950580"/>
                </a:lnTo>
                <a:lnTo>
                  <a:pt x="1671646" y="1014783"/>
                </a:lnTo>
                <a:lnTo>
                  <a:pt x="1721536" y="1101193"/>
                </a:lnTo>
                <a:lnTo>
                  <a:pt x="1635145" y="1151071"/>
                </a:lnTo>
                <a:lnTo>
                  <a:pt x="1669291" y="1244888"/>
                </a:lnTo>
                <a:lnTo>
                  <a:pt x="1575428" y="1279051"/>
                </a:lnTo>
                <a:lnTo>
                  <a:pt x="1592751" y="1377298"/>
                </a:lnTo>
                <a:lnTo>
                  <a:pt x="1494488" y="1394625"/>
                </a:lnTo>
                <a:lnTo>
                  <a:pt x="1494488" y="1494472"/>
                </a:lnTo>
                <a:lnTo>
                  <a:pt x="1394615" y="1494472"/>
                </a:lnTo>
                <a:lnTo>
                  <a:pt x="1377278" y="1592792"/>
                </a:lnTo>
                <a:lnTo>
                  <a:pt x="1279053" y="1575472"/>
                </a:lnTo>
                <a:lnTo>
                  <a:pt x="1244893" y="1669326"/>
                </a:lnTo>
                <a:lnTo>
                  <a:pt x="1151018" y="1635159"/>
                </a:lnTo>
                <a:lnTo>
                  <a:pt x="1101107" y="1721610"/>
                </a:lnTo>
                <a:lnTo>
                  <a:pt x="1014693" y="1671718"/>
                </a:lnTo>
                <a:lnTo>
                  <a:pt x="960963" y="1735751"/>
                </a:lnTo>
                <a:lnTo>
                  <a:pt x="935764" y="1735751"/>
                </a:lnTo>
                <a:lnTo>
                  <a:pt x="874097" y="1684007"/>
                </a:lnTo>
                <a:lnTo>
                  <a:pt x="812431" y="1735751"/>
                </a:lnTo>
                <a:lnTo>
                  <a:pt x="787172" y="1735751"/>
                </a:lnTo>
                <a:lnTo>
                  <a:pt x="733415" y="1671686"/>
                </a:lnTo>
                <a:lnTo>
                  <a:pt x="646922" y="1721622"/>
                </a:lnTo>
                <a:lnTo>
                  <a:pt x="597008" y="1635167"/>
                </a:lnTo>
                <a:lnTo>
                  <a:pt x="503266" y="1669286"/>
                </a:lnTo>
                <a:lnTo>
                  <a:pt x="469104" y="1575428"/>
                </a:lnTo>
                <a:lnTo>
                  <a:pt x="370746" y="1592770"/>
                </a:lnTo>
                <a:lnTo>
                  <a:pt x="353413" y="1494472"/>
                </a:lnTo>
                <a:lnTo>
                  <a:pt x="253631" y="1494472"/>
                </a:lnTo>
                <a:lnTo>
                  <a:pt x="253631" y="1394663"/>
                </a:lnTo>
                <a:lnTo>
                  <a:pt x="155274" y="1377319"/>
                </a:lnTo>
                <a:lnTo>
                  <a:pt x="172602" y="1279045"/>
                </a:lnTo>
                <a:lnTo>
                  <a:pt x="78867" y="1244929"/>
                </a:lnTo>
                <a:lnTo>
                  <a:pt x="113008" y="1151129"/>
                </a:lnTo>
                <a:lnTo>
                  <a:pt x="26493" y="1101181"/>
                </a:lnTo>
                <a:lnTo>
                  <a:pt x="76431" y="1014685"/>
                </a:lnTo>
                <a:lnTo>
                  <a:pt x="0" y="950551"/>
                </a:lnTo>
                <a:lnTo>
                  <a:pt x="64156" y="874095"/>
                </a:lnTo>
                <a:lnTo>
                  <a:pt x="0" y="797638"/>
                </a:lnTo>
                <a:lnTo>
                  <a:pt x="76431" y="733504"/>
                </a:lnTo>
                <a:lnTo>
                  <a:pt x="26493" y="647008"/>
                </a:lnTo>
                <a:lnTo>
                  <a:pt x="113008" y="597060"/>
                </a:lnTo>
                <a:lnTo>
                  <a:pt x="78867" y="503261"/>
                </a:lnTo>
                <a:lnTo>
                  <a:pt x="172619" y="469138"/>
                </a:lnTo>
                <a:lnTo>
                  <a:pt x="155274" y="370765"/>
                </a:lnTo>
                <a:lnTo>
                  <a:pt x="253631" y="353422"/>
                </a:lnTo>
                <a:lnTo>
                  <a:pt x="253631" y="253614"/>
                </a:lnTo>
                <a:lnTo>
                  <a:pt x="353413" y="253614"/>
                </a:lnTo>
                <a:lnTo>
                  <a:pt x="370746" y="155313"/>
                </a:lnTo>
                <a:lnTo>
                  <a:pt x="469140" y="172663"/>
                </a:lnTo>
                <a:lnTo>
                  <a:pt x="503266" y="78903"/>
                </a:lnTo>
                <a:lnTo>
                  <a:pt x="597007" y="113022"/>
                </a:lnTo>
                <a:lnTo>
                  <a:pt x="646922" y="26567"/>
                </a:lnTo>
                <a:lnTo>
                  <a:pt x="733415" y="76503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GB" dirty="0"/>
            </a:lvl1pPr>
          </a:lstStyle>
          <a:p>
            <a:pPr marL="0" lvl="0" indent="0" algn="ctr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87" name="Text Placeholder 64">
            <a:extLst>
              <a:ext uri="{FF2B5EF4-FFF2-40B4-BE49-F238E27FC236}">
                <a16:creationId xmlns:a16="http://schemas.microsoft.com/office/drawing/2014/main" id="{1C3F285A-F609-4A3A-A556-B7F253B01A9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32477" y="3974794"/>
            <a:ext cx="2829561" cy="2484000"/>
          </a:xfr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144000" rtlCol="0" anchor="b" anchorCtr="0"/>
          <a:lstStyle>
            <a:lvl1pPr>
              <a:defRPr kumimoji="0" lang="en-US" sz="1400" b="1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GB" sz="1800">
                <a:solidFill>
                  <a:schemeClr val="lt1"/>
                </a:solidFill>
              </a:defRPr>
            </a:lvl5pPr>
          </a:lstStyle>
          <a:p>
            <a:pPr marL="0" marR="0" lvl="0" algn="ctr" fontAlgn="auto">
              <a:spcAft>
                <a:spcPts val="0"/>
              </a:spcAft>
              <a:buClr>
                <a:srgbClr val="EB641E"/>
              </a:buClr>
              <a:buSzTx/>
              <a:buNone/>
              <a:tabLst/>
            </a:pPr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88" name="Picture Placeholder 87">
            <a:extLst>
              <a:ext uri="{FF2B5EF4-FFF2-40B4-BE49-F238E27FC236}">
                <a16:creationId xmlns:a16="http://schemas.microsoft.com/office/drawing/2014/main" id="{FD4D98E7-4B6B-59A3-F74D-CE32863E97E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773182" y="4057042"/>
            <a:ext cx="1748159" cy="1735751"/>
          </a:xfrm>
          <a:custGeom>
            <a:avLst/>
            <a:gdLst>
              <a:gd name="connsiteX0" fmla="*/ 797608 w 1748159"/>
              <a:gd name="connsiteY0" fmla="*/ 0 h 1735751"/>
              <a:gd name="connsiteX1" fmla="*/ 874097 w 1748159"/>
              <a:gd name="connsiteY1" fmla="*/ 64182 h 1735751"/>
              <a:gd name="connsiteX2" fmla="*/ 950552 w 1748159"/>
              <a:gd name="connsiteY2" fmla="*/ 30 h 1735751"/>
              <a:gd name="connsiteX3" fmla="*/ 1014693 w 1748159"/>
              <a:gd name="connsiteY3" fmla="*/ 76470 h 1735751"/>
              <a:gd name="connsiteX4" fmla="*/ 1101107 w 1748159"/>
              <a:gd name="connsiteY4" fmla="*/ 26579 h 1735751"/>
              <a:gd name="connsiteX5" fmla="*/ 1151019 w 1748159"/>
              <a:gd name="connsiteY5" fmla="*/ 113030 h 1735751"/>
              <a:gd name="connsiteX6" fmla="*/ 1244893 w 1748159"/>
              <a:gd name="connsiteY6" fmla="*/ 78863 h 1735751"/>
              <a:gd name="connsiteX7" fmla="*/ 1279018 w 1748159"/>
              <a:gd name="connsiteY7" fmla="*/ 172618 h 1735751"/>
              <a:gd name="connsiteX8" fmla="*/ 1377278 w 1748159"/>
              <a:gd name="connsiteY8" fmla="*/ 155293 h 1735751"/>
              <a:gd name="connsiteX9" fmla="*/ 1394615 w 1748159"/>
              <a:gd name="connsiteY9" fmla="*/ 253614 h 1735751"/>
              <a:gd name="connsiteX10" fmla="*/ 1494488 w 1748159"/>
              <a:gd name="connsiteY10" fmla="*/ 253614 h 1735751"/>
              <a:gd name="connsiteX11" fmla="*/ 1494488 w 1748159"/>
              <a:gd name="connsiteY11" fmla="*/ 353459 h 1735751"/>
              <a:gd name="connsiteX12" fmla="*/ 1592751 w 1748159"/>
              <a:gd name="connsiteY12" fmla="*/ 370786 h 1735751"/>
              <a:gd name="connsiteX13" fmla="*/ 1575410 w 1748159"/>
              <a:gd name="connsiteY13" fmla="*/ 469131 h 1735751"/>
              <a:gd name="connsiteX14" fmla="*/ 1669291 w 1748159"/>
              <a:gd name="connsiteY14" fmla="*/ 503301 h 1735751"/>
              <a:gd name="connsiteX15" fmla="*/ 1635145 w 1748159"/>
              <a:gd name="connsiteY15" fmla="*/ 597118 h 1735751"/>
              <a:gd name="connsiteX16" fmla="*/ 1721536 w 1748159"/>
              <a:gd name="connsiteY16" fmla="*/ 646995 h 1735751"/>
              <a:gd name="connsiteX17" fmla="*/ 1671646 w 1748159"/>
              <a:gd name="connsiteY17" fmla="*/ 733406 h 1735751"/>
              <a:gd name="connsiteX18" fmla="*/ 1748159 w 1748159"/>
              <a:gd name="connsiteY18" fmla="*/ 797608 h 1735751"/>
              <a:gd name="connsiteX19" fmla="*/ 1683980 w 1748159"/>
              <a:gd name="connsiteY19" fmla="*/ 874095 h 1735751"/>
              <a:gd name="connsiteX20" fmla="*/ 1748159 w 1748159"/>
              <a:gd name="connsiteY20" fmla="*/ 950580 h 1735751"/>
              <a:gd name="connsiteX21" fmla="*/ 1671646 w 1748159"/>
              <a:gd name="connsiteY21" fmla="*/ 1014783 h 1735751"/>
              <a:gd name="connsiteX22" fmla="*/ 1721536 w 1748159"/>
              <a:gd name="connsiteY22" fmla="*/ 1101193 h 1735751"/>
              <a:gd name="connsiteX23" fmla="*/ 1635145 w 1748159"/>
              <a:gd name="connsiteY23" fmla="*/ 1151071 h 1735751"/>
              <a:gd name="connsiteX24" fmla="*/ 1669291 w 1748159"/>
              <a:gd name="connsiteY24" fmla="*/ 1244888 h 1735751"/>
              <a:gd name="connsiteX25" fmla="*/ 1575428 w 1748159"/>
              <a:gd name="connsiteY25" fmla="*/ 1279051 h 1735751"/>
              <a:gd name="connsiteX26" fmla="*/ 1592751 w 1748159"/>
              <a:gd name="connsiteY26" fmla="*/ 1377298 h 1735751"/>
              <a:gd name="connsiteX27" fmla="*/ 1494488 w 1748159"/>
              <a:gd name="connsiteY27" fmla="*/ 1394625 h 1735751"/>
              <a:gd name="connsiteX28" fmla="*/ 1494488 w 1748159"/>
              <a:gd name="connsiteY28" fmla="*/ 1494472 h 1735751"/>
              <a:gd name="connsiteX29" fmla="*/ 1394615 w 1748159"/>
              <a:gd name="connsiteY29" fmla="*/ 1494472 h 1735751"/>
              <a:gd name="connsiteX30" fmla="*/ 1377278 w 1748159"/>
              <a:gd name="connsiteY30" fmla="*/ 1592792 h 1735751"/>
              <a:gd name="connsiteX31" fmla="*/ 1279053 w 1748159"/>
              <a:gd name="connsiteY31" fmla="*/ 1575472 h 1735751"/>
              <a:gd name="connsiteX32" fmla="*/ 1244893 w 1748159"/>
              <a:gd name="connsiteY32" fmla="*/ 1669326 h 1735751"/>
              <a:gd name="connsiteX33" fmla="*/ 1151018 w 1748159"/>
              <a:gd name="connsiteY33" fmla="*/ 1635159 h 1735751"/>
              <a:gd name="connsiteX34" fmla="*/ 1101107 w 1748159"/>
              <a:gd name="connsiteY34" fmla="*/ 1721610 h 1735751"/>
              <a:gd name="connsiteX35" fmla="*/ 1014693 w 1748159"/>
              <a:gd name="connsiteY35" fmla="*/ 1671718 h 1735751"/>
              <a:gd name="connsiteX36" fmla="*/ 960963 w 1748159"/>
              <a:gd name="connsiteY36" fmla="*/ 1735751 h 1735751"/>
              <a:gd name="connsiteX37" fmla="*/ 935764 w 1748159"/>
              <a:gd name="connsiteY37" fmla="*/ 1735751 h 1735751"/>
              <a:gd name="connsiteX38" fmla="*/ 874097 w 1748159"/>
              <a:gd name="connsiteY38" fmla="*/ 1684007 h 1735751"/>
              <a:gd name="connsiteX39" fmla="*/ 812431 w 1748159"/>
              <a:gd name="connsiteY39" fmla="*/ 1735751 h 1735751"/>
              <a:gd name="connsiteX40" fmla="*/ 787172 w 1748159"/>
              <a:gd name="connsiteY40" fmla="*/ 1735751 h 1735751"/>
              <a:gd name="connsiteX41" fmla="*/ 733415 w 1748159"/>
              <a:gd name="connsiteY41" fmla="*/ 1671686 h 1735751"/>
              <a:gd name="connsiteX42" fmla="*/ 646922 w 1748159"/>
              <a:gd name="connsiteY42" fmla="*/ 1721622 h 1735751"/>
              <a:gd name="connsiteX43" fmla="*/ 597008 w 1748159"/>
              <a:gd name="connsiteY43" fmla="*/ 1635167 h 1735751"/>
              <a:gd name="connsiteX44" fmla="*/ 503266 w 1748159"/>
              <a:gd name="connsiteY44" fmla="*/ 1669286 h 1735751"/>
              <a:gd name="connsiteX45" fmla="*/ 469104 w 1748159"/>
              <a:gd name="connsiteY45" fmla="*/ 1575428 h 1735751"/>
              <a:gd name="connsiteX46" fmla="*/ 370746 w 1748159"/>
              <a:gd name="connsiteY46" fmla="*/ 1592770 h 1735751"/>
              <a:gd name="connsiteX47" fmla="*/ 353413 w 1748159"/>
              <a:gd name="connsiteY47" fmla="*/ 1494472 h 1735751"/>
              <a:gd name="connsiteX48" fmla="*/ 253631 w 1748159"/>
              <a:gd name="connsiteY48" fmla="*/ 1494472 h 1735751"/>
              <a:gd name="connsiteX49" fmla="*/ 253631 w 1748159"/>
              <a:gd name="connsiteY49" fmla="*/ 1394663 h 1735751"/>
              <a:gd name="connsiteX50" fmla="*/ 155274 w 1748159"/>
              <a:gd name="connsiteY50" fmla="*/ 1377319 h 1735751"/>
              <a:gd name="connsiteX51" fmla="*/ 172602 w 1748159"/>
              <a:gd name="connsiteY51" fmla="*/ 1279045 h 1735751"/>
              <a:gd name="connsiteX52" fmla="*/ 78867 w 1748159"/>
              <a:gd name="connsiteY52" fmla="*/ 1244929 h 1735751"/>
              <a:gd name="connsiteX53" fmla="*/ 113008 w 1748159"/>
              <a:gd name="connsiteY53" fmla="*/ 1151129 h 1735751"/>
              <a:gd name="connsiteX54" fmla="*/ 26493 w 1748159"/>
              <a:gd name="connsiteY54" fmla="*/ 1101181 h 1735751"/>
              <a:gd name="connsiteX55" fmla="*/ 76431 w 1748159"/>
              <a:gd name="connsiteY55" fmla="*/ 1014685 h 1735751"/>
              <a:gd name="connsiteX56" fmla="*/ 0 w 1748159"/>
              <a:gd name="connsiteY56" fmla="*/ 950551 h 1735751"/>
              <a:gd name="connsiteX57" fmla="*/ 64156 w 1748159"/>
              <a:gd name="connsiteY57" fmla="*/ 874095 h 1735751"/>
              <a:gd name="connsiteX58" fmla="*/ 0 w 1748159"/>
              <a:gd name="connsiteY58" fmla="*/ 797638 h 1735751"/>
              <a:gd name="connsiteX59" fmla="*/ 76431 w 1748159"/>
              <a:gd name="connsiteY59" fmla="*/ 733504 h 1735751"/>
              <a:gd name="connsiteX60" fmla="*/ 26493 w 1748159"/>
              <a:gd name="connsiteY60" fmla="*/ 647008 h 1735751"/>
              <a:gd name="connsiteX61" fmla="*/ 113008 w 1748159"/>
              <a:gd name="connsiteY61" fmla="*/ 597060 h 1735751"/>
              <a:gd name="connsiteX62" fmla="*/ 78867 w 1748159"/>
              <a:gd name="connsiteY62" fmla="*/ 503261 h 1735751"/>
              <a:gd name="connsiteX63" fmla="*/ 172619 w 1748159"/>
              <a:gd name="connsiteY63" fmla="*/ 469138 h 1735751"/>
              <a:gd name="connsiteX64" fmla="*/ 155274 w 1748159"/>
              <a:gd name="connsiteY64" fmla="*/ 370765 h 1735751"/>
              <a:gd name="connsiteX65" fmla="*/ 253631 w 1748159"/>
              <a:gd name="connsiteY65" fmla="*/ 353422 h 1735751"/>
              <a:gd name="connsiteX66" fmla="*/ 253631 w 1748159"/>
              <a:gd name="connsiteY66" fmla="*/ 253614 h 1735751"/>
              <a:gd name="connsiteX67" fmla="*/ 353413 w 1748159"/>
              <a:gd name="connsiteY67" fmla="*/ 253614 h 1735751"/>
              <a:gd name="connsiteX68" fmla="*/ 370746 w 1748159"/>
              <a:gd name="connsiteY68" fmla="*/ 155313 h 1735751"/>
              <a:gd name="connsiteX69" fmla="*/ 469140 w 1748159"/>
              <a:gd name="connsiteY69" fmla="*/ 172663 h 1735751"/>
              <a:gd name="connsiteX70" fmla="*/ 503266 w 1748159"/>
              <a:gd name="connsiteY70" fmla="*/ 78903 h 1735751"/>
              <a:gd name="connsiteX71" fmla="*/ 597007 w 1748159"/>
              <a:gd name="connsiteY71" fmla="*/ 113022 h 1735751"/>
              <a:gd name="connsiteX72" fmla="*/ 646922 w 1748159"/>
              <a:gd name="connsiteY72" fmla="*/ 26567 h 1735751"/>
              <a:gd name="connsiteX73" fmla="*/ 733415 w 1748159"/>
              <a:gd name="connsiteY73" fmla="*/ 76503 h 173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748159" h="1735751">
                <a:moveTo>
                  <a:pt x="797608" y="0"/>
                </a:moveTo>
                <a:lnTo>
                  <a:pt x="874097" y="64182"/>
                </a:lnTo>
                <a:lnTo>
                  <a:pt x="950552" y="30"/>
                </a:lnTo>
                <a:lnTo>
                  <a:pt x="1014693" y="76470"/>
                </a:lnTo>
                <a:lnTo>
                  <a:pt x="1101107" y="26579"/>
                </a:lnTo>
                <a:lnTo>
                  <a:pt x="1151019" y="113030"/>
                </a:lnTo>
                <a:lnTo>
                  <a:pt x="1244893" y="78863"/>
                </a:lnTo>
                <a:lnTo>
                  <a:pt x="1279018" y="172618"/>
                </a:lnTo>
                <a:lnTo>
                  <a:pt x="1377278" y="155293"/>
                </a:lnTo>
                <a:lnTo>
                  <a:pt x="1394615" y="253614"/>
                </a:lnTo>
                <a:lnTo>
                  <a:pt x="1494488" y="253614"/>
                </a:lnTo>
                <a:lnTo>
                  <a:pt x="1494488" y="353459"/>
                </a:lnTo>
                <a:lnTo>
                  <a:pt x="1592751" y="370786"/>
                </a:lnTo>
                <a:lnTo>
                  <a:pt x="1575410" y="469131"/>
                </a:lnTo>
                <a:lnTo>
                  <a:pt x="1669291" y="503301"/>
                </a:lnTo>
                <a:lnTo>
                  <a:pt x="1635145" y="597118"/>
                </a:lnTo>
                <a:lnTo>
                  <a:pt x="1721536" y="646995"/>
                </a:lnTo>
                <a:lnTo>
                  <a:pt x="1671646" y="733406"/>
                </a:lnTo>
                <a:lnTo>
                  <a:pt x="1748159" y="797608"/>
                </a:lnTo>
                <a:lnTo>
                  <a:pt x="1683980" y="874095"/>
                </a:lnTo>
                <a:lnTo>
                  <a:pt x="1748159" y="950580"/>
                </a:lnTo>
                <a:lnTo>
                  <a:pt x="1671646" y="1014783"/>
                </a:lnTo>
                <a:lnTo>
                  <a:pt x="1721536" y="1101193"/>
                </a:lnTo>
                <a:lnTo>
                  <a:pt x="1635145" y="1151071"/>
                </a:lnTo>
                <a:lnTo>
                  <a:pt x="1669291" y="1244888"/>
                </a:lnTo>
                <a:lnTo>
                  <a:pt x="1575428" y="1279051"/>
                </a:lnTo>
                <a:lnTo>
                  <a:pt x="1592751" y="1377298"/>
                </a:lnTo>
                <a:lnTo>
                  <a:pt x="1494488" y="1394625"/>
                </a:lnTo>
                <a:lnTo>
                  <a:pt x="1494488" y="1494472"/>
                </a:lnTo>
                <a:lnTo>
                  <a:pt x="1394615" y="1494472"/>
                </a:lnTo>
                <a:lnTo>
                  <a:pt x="1377278" y="1592792"/>
                </a:lnTo>
                <a:lnTo>
                  <a:pt x="1279053" y="1575472"/>
                </a:lnTo>
                <a:lnTo>
                  <a:pt x="1244893" y="1669326"/>
                </a:lnTo>
                <a:lnTo>
                  <a:pt x="1151018" y="1635159"/>
                </a:lnTo>
                <a:lnTo>
                  <a:pt x="1101107" y="1721610"/>
                </a:lnTo>
                <a:lnTo>
                  <a:pt x="1014693" y="1671718"/>
                </a:lnTo>
                <a:lnTo>
                  <a:pt x="960963" y="1735751"/>
                </a:lnTo>
                <a:lnTo>
                  <a:pt x="935764" y="1735751"/>
                </a:lnTo>
                <a:lnTo>
                  <a:pt x="874097" y="1684007"/>
                </a:lnTo>
                <a:lnTo>
                  <a:pt x="812431" y="1735751"/>
                </a:lnTo>
                <a:lnTo>
                  <a:pt x="787172" y="1735751"/>
                </a:lnTo>
                <a:lnTo>
                  <a:pt x="733415" y="1671686"/>
                </a:lnTo>
                <a:lnTo>
                  <a:pt x="646922" y="1721622"/>
                </a:lnTo>
                <a:lnTo>
                  <a:pt x="597008" y="1635167"/>
                </a:lnTo>
                <a:lnTo>
                  <a:pt x="503266" y="1669286"/>
                </a:lnTo>
                <a:lnTo>
                  <a:pt x="469104" y="1575428"/>
                </a:lnTo>
                <a:lnTo>
                  <a:pt x="370746" y="1592770"/>
                </a:lnTo>
                <a:lnTo>
                  <a:pt x="353413" y="1494472"/>
                </a:lnTo>
                <a:lnTo>
                  <a:pt x="253631" y="1494472"/>
                </a:lnTo>
                <a:lnTo>
                  <a:pt x="253631" y="1394663"/>
                </a:lnTo>
                <a:lnTo>
                  <a:pt x="155274" y="1377319"/>
                </a:lnTo>
                <a:lnTo>
                  <a:pt x="172602" y="1279045"/>
                </a:lnTo>
                <a:lnTo>
                  <a:pt x="78867" y="1244929"/>
                </a:lnTo>
                <a:lnTo>
                  <a:pt x="113008" y="1151129"/>
                </a:lnTo>
                <a:lnTo>
                  <a:pt x="26493" y="1101181"/>
                </a:lnTo>
                <a:lnTo>
                  <a:pt x="76431" y="1014685"/>
                </a:lnTo>
                <a:lnTo>
                  <a:pt x="0" y="950551"/>
                </a:lnTo>
                <a:lnTo>
                  <a:pt x="64156" y="874095"/>
                </a:lnTo>
                <a:lnTo>
                  <a:pt x="0" y="797638"/>
                </a:lnTo>
                <a:lnTo>
                  <a:pt x="76431" y="733504"/>
                </a:lnTo>
                <a:lnTo>
                  <a:pt x="26493" y="647008"/>
                </a:lnTo>
                <a:lnTo>
                  <a:pt x="113008" y="597060"/>
                </a:lnTo>
                <a:lnTo>
                  <a:pt x="78867" y="503261"/>
                </a:lnTo>
                <a:lnTo>
                  <a:pt x="172619" y="469138"/>
                </a:lnTo>
                <a:lnTo>
                  <a:pt x="155274" y="370765"/>
                </a:lnTo>
                <a:lnTo>
                  <a:pt x="253631" y="353422"/>
                </a:lnTo>
                <a:lnTo>
                  <a:pt x="253631" y="253614"/>
                </a:lnTo>
                <a:lnTo>
                  <a:pt x="353413" y="253614"/>
                </a:lnTo>
                <a:lnTo>
                  <a:pt x="370746" y="155313"/>
                </a:lnTo>
                <a:lnTo>
                  <a:pt x="469140" y="172663"/>
                </a:lnTo>
                <a:lnTo>
                  <a:pt x="503266" y="78903"/>
                </a:lnTo>
                <a:lnTo>
                  <a:pt x="597007" y="113022"/>
                </a:lnTo>
                <a:lnTo>
                  <a:pt x="646922" y="26567"/>
                </a:lnTo>
                <a:lnTo>
                  <a:pt x="733415" y="76503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GB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ctr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89" name="Text Placeholder 64">
            <a:extLst>
              <a:ext uri="{FF2B5EF4-FFF2-40B4-BE49-F238E27FC236}">
                <a16:creationId xmlns:a16="http://schemas.microsoft.com/office/drawing/2014/main" id="{A818D7C7-B698-F15C-A60F-5FD74C92361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29977" y="3974794"/>
            <a:ext cx="2829561" cy="2484000"/>
          </a:xfr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144000" rtlCol="0" anchor="b" anchorCtr="0"/>
          <a:lstStyle>
            <a:lvl1pPr>
              <a:defRPr kumimoji="0" lang="en-US" sz="1400" b="1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GB" sz="1800">
                <a:solidFill>
                  <a:schemeClr val="lt1"/>
                </a:solidFill>
              </a:defRPr>
            </a:lvl5pPr>
          </a:lstStyle>
          <a:p>
            <a:pPr marL="0" marR="0" lvl="0" algn="ctr" fontAlgn="auto">
              <a:spcAft>
                <a:spcPts val="0"/>
              </a:spcAft>
              <a:buClr>
                <a:srgbClr val="EB641E"/>
              </a:buClr>
              <a:buSzTx/>
              <a:buNone/>
              <a:tabLst/>
            </a:pPr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90" name="Picture Placeholder 89">
            <a:extLst>
              <a:ext uri="{FF2B5EF4-FFF2-40B4-BE49-F238E27FC236}">
                <a16:creationId xmlns:a16="http://schemas.microsoft.com/office/drawing/2014/main" id="{8C9A3A49-6454-0A5D-C7A3-5651ED818D1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670682" y="4057042"/>
            <a:ext cx="1748159" cy="1735751"/>
          </a:xfrm>
          <a:custGeom>
            <a:avLst/>
            <a:gdLst>
              <a:gd name="connsiteX0" fmla="*/ 797608 w 1748159"/>
              <a:gd name="connsiteY0" fmla="*/ 0 h 1735751"/>
              <a:gd name="connsiteX1" fmla="*/ 874097 w 1748159"/>
              <a:gd name="connsiteY1" fmla="*/ 64182 h 1735751"/>
              <a:gd name="connsiteX2" fmla="*/ 950552 w 1748159"/>
              <a:gd name="connsiteY2" fmla="*/ 30 h 1735751"/>
              <a:gd name="connsiteX3" fmla="*/ 1014693 w 1748159"/>
              <a:gd name="connsiteY3" fmla="*/ 76470 h 1735751"/>
              <a:gd name="connsiteX4" fmla="*/ 1101107 w 1748159"/>
              <a:gd name="connsiteY4" fmla="*/ 26579 h 1735751"/>
              <a:gd name="connsiteX5" fmla="*/ 1151019 w 1748159"/>
              <a:gd name="connsiteY5" fmla="*/ 113030 h 1735751"/>
              <a:gd name="connsiteX6" fmla="*/ 1244893 w 1748159"/>
              <a:gd name="connsiteY6" fmla="*/ 78863 h 1735751"/>
              <a:gd name="connsiteX7" fmla="*/ 1279018 w 1748159"/>
              <a:gd name="connsiteY7" fmla="*/ 172618 h 1735751"/>
              <a:gd name="connsiteX8" fmla="*/ 1377278 w 1748159"/>
              <a:gd name="connsiteY8" fmla="*/ 155293 h 1735751"/>
              <a:gd name="connsiteX9" fmla="*/ 1394615 w 1748159"/>
              <a:gd name="connsiteY9" fmla="*/ 253614 h 1735751"/>
              <a:gd name="connsiteX10" fmla="*/ 1494488 w 1748159"/>
              <a:gd name="connsiteY10" fmla="*/ 253614 h 1735751"/>
              <a:gd name="connsiteX11" fmla="*/ 1494488 w 1748159"/>
              <a:gd name="connsiteY11" fmla="*/ 353459 h 1735751"/>
              <a:gd name="connsiteX12" fmla="*/ 1592751 w 1748159"/>
              <a:gd name="connsiteY12" fmla="*/ 370786 h 1735751"/>
              <a:gd name="connsiteX13" fmla="*/ 1575410 w 1748159"/>
              <a:gd name="connsiteY13" fmla="*/ 469131 h 1735751"/>
              <a:gd name="connsiteX14" fmla="*/ 1669291 w 1748159"/>
              <a:gd name="connsiteY14" fmla="*/ 503301 h 1735751"/>
              <a:gd name="connsiteX15" fmla="*/ 1635145 w 1748159"/>
              <a:gd name="connsiteY15" fmla="*/ 597118 h 1735751"/>
              <a:gd name="connsiteX16" fmla="*/ 1721536 w 1748159"/>
              <a:gd name="connsiteY16" fmla="*/ 646995 h 1735751"/>
              <a:gd name="connsiteX17" fmla="*/ 1671646 w 1748159"/>
              <a:gd name="connsiteY17" fmla="*/ 733406 h 1735751"/>
              <a:gd name="connsiteX18" fmla="*/ 1748159 w 1748159"/>
              <a:gd name="connsiteY18" fmla="*/ 797608 h 1735751"/>
              <a:gd name="connsiteX19" fmla="*/ 1683980 w 1748159"/>
              <a:gd name="connsiteY19" fmla="*/ 874095 h 1735751"/>
              <a:gd name="connsiteX20" fmla="*/ 1748159 w 1748159"/>
              <a:gd name="connsiteY20" fmla="*/ 950580 h 1735751"/>
              <a:gd name="connsiteX21" fmla="*/ 1671646 w 1748159"/>
              <a:gd name="connsiteY21" fmla="*/ 1014783 h 1735751"/>
              <a:gd name="connsiteX22" fmla="*/ 1721536 w 1748159"/>
              <a:gd name="connsiteY22" fmla="*/ 1101193 h 1735751"/>
              <a:gd name="connsiteX23" fmla="*/ 1635145 w 1748159"/>
              <a:gd name="connsiteY23" fmla="*/ 1151071 h 1735751"/>
              <a:gd name="connsiteX24" fmla="*/ 1669291 w 1748159"/>
              <a:gd name="connsiteY24" fmla="*/ 1244888 h 1735751"/>
              <a:gd name="connsiteX25" fmla="*/ 1575428 w 1748159"/>
              <a:gd name="connsiteY25" fmla="*/ 1279051 h 1735751"/>
              <a:gd name="connsiteX26" fmla="*/ 1592751 w 1748159"/>
              <a:gd name="connsiteY26" fmla="*/ 1377298 h 1735751"/>
              <a:gd name="connsiteX27" fmla="*/ 1494488 w 1748159"/>
              <a:gd name="connsiteY27" fmla="*/ 1394625 h 1735751"/>
              <a:gd name="connsiteX28" fmla="*/ 1494488 w 1748159"/>
              <a:gd name="connsiteY28" fmla="*/ 1494472 h 1735751"/>
              <a:gd name="connsiteX29" fmla="*/ 1394615 w 1748159"/>
              <a:gd name="connsiteY29" fmla="*/ 1494472 h 1735751"/>
              <a:gd name="connsiteX30" fmla="*/ 1377278 w 1748159"/>
              <a:gd name="connsiteY30" fmla="*/ 1592792 h 1735751"/>
              <a:gd name="connsiteX31" fmla="*/ 1279053 w 1748159"/>
              <a:gd name="connsiteY31" fmla="*/ 1575472 h 1735751"/>
              <a:gd name="connsiteX32" fmla="*/ 1244893 w 1748159"/>
              <a:gd name="connsiteY32" fmla="*/ 1669326 h 1735751"/>
              <a:gd name="connsiteX33" fmla="*/ 1151018 w 1748159"/>
              <a:gd name="connsiteY33" fmla="*/ 1635159 h 1735751"/>
              <a:gd name="connsiteX34" fmla="*/ 1101107 w 1748159"/>
              <a:gd name="connsiteY34" fmla="*/ 1721610 h 1735751"/>
              <a:gd name="connsiteX35" fmla="*/ 1014693 w 1748159"/>
              <a:gd name="connsiteY35" fmla="*/ 1671718 h 1735751"/>
              <a:gd name="connsiteX36" fmla="*/ 960963 w 1748159"/>
              <a:gd name="connsiteY36" fmla="*/ 1735751 h 1735751"/>
              <a:gd name="connsiteX37" fmla="*/ 935764 w 1748159"/>
              <a:gd name="connsiteY37" fmla="*/ 1735751 h 1735751"/>
              <a:gd name="connsiteX38" fmla="*/ 874097 w 1748159"/>
              <a:gd name="connsiteY38" fmla="*/ 1684007 h 1735751"/>
              <a:gd name="connsiteX39" fmla="*/ 812431 w 1748159"/>
              <a:gd name="connsiteY39" fmla="*/ 1735751 h 1735751"/>
              <a:gd name="connsiteX40" fmla="*/ 787172 w 1748159"/>
              <a:gd name="connsiteY40" fmla="*/ 1735751 h 1735751"/>
              <a:gd name="connsiteX41" fmla="*/ 733415 w 1748159"/>
              <a:gd name="connsiteY41" fmla="*/ 1671686 h 1735751"/>
              <a:gd name="connsiteX42" fmla="*/ 646922 w 1748159"/>
              <a:gd name="connsiteY42" fmla="*/ 1721622 h 1735751"/>
              <a:gd name="connsiteX43" fmla="*/ 597008 w 1748159"/>
              <a:gd name="connsiteY43" fmla="*/ 1635167 h 1735751"/>
              <a:gd name="connsiteX44" fmla="*/ 503266 w 1748159"/>
              <a:gd name="connsiteY44" fmla="*/ 1669286 h 1735751"/>
              <a:gd name="connsiteX45" fmla="*/ 469104 w 1748159"/>
              <a:gd name="connsiteY45" fmla="*/ 1575428 h 1735751"/>
              <a:gd name="connsiteX46" fmla="*/ 370746 w 1748159"/>
              <a:gd name="connsiteY46" fmla="*/ 1592770 h 1735751"/>
              <a:gd name="connsiteX47" fmla="*/ 353413 w 1748159"/>
              <a:gd name="connsiteY47" fmla="*/ 1494472 h 1735751"/>
              <a:gd name="connsiteX48" fmla="*/ 253631 w 1748159"/>
              <a:gd name="connsiteY48" fmla="*/ 1494472 h 1735751"/>
              <a:gd name="connsiteX49" fmla="*/ 253631 w 1748159"/>
              <a:gd name="connsiteY49" fmla="*/ 1394663 h 1735751"/>
              <a:gd name="connsiteX50" fmla="*/ 155274 w 1748159"/>
              <a:gd name="connsiteY50" fmla="*/ 1377319 h 1735751"/>
              <a:gd name="connsiteX51" fmla="*/ 172602 w 1748159"/>
              <a:gd name="connsiteY51" fmla="*/ 1279045 h 1735751"/>
              <a:gd name="connsiteX52" fmla="*/ 78867 w 1748159"/>
              <a:gd name="connsiteY52" fmla="*/ 1244929 h 1735751"/>
              <a:gd name="connsiteX53" fmla="*/ 113008 w 1748159"/>
              <a:gd name="connsiteY53" fmla="*/ 1151129 h 1735751"/>
              <a:gd name="connsiteX54" fmla="*/ 26493 w 1748159"/>
              <a:gd name="connsiteY54" fmla="*/ 1101181 h 1735751"/>
              <a:gd name="connsiteX55" fmla="*/ 76431 w 1748159"/>
              <a:gd name="connsiteY55" fmla="*/ 1014685 h 1735751"/>
              <a:gd name="connsiteX56" fmla="*/ 0 w 1748159"/>
              <a:gd name="connsiteY56" fmla="*/ 950551 h 1735751"/>
              <a:gd name="connsiteX57" fmla="*/ 64156 w 1748159"/>
              <a:gd name="connsiteY57" fmla="*/ 874095 h 1735751"/>
              <a:gd name="connsiteX58" fmla="*/ 0 w 1748159"/>
              <a:gd name="connsiteY58" fmla="*/ 797638 h 1735751"/>
              <a:gd name="connsiteX59" fmla="*/ 76431 w 1748159"/>
              <a:gd name="connsiteY59" fmla="*/ 733504 h 1735751"/>
              <a:gd name="connsiteX60" fmla="*/ 26493 w 1748159"/>
              <a:gd name="connsiteY60" fmla="*/ 647008 h 1735751"/>
              <a:gd name="connsiteX61" fmla="*/ 113008 w 1748159"/>
              <a:gd name="connsiteY61" fmla="*/ 597060 h 1735751"/>
              <a:gd name="connsiteX62" fmla="*/ 78867 w 1748159"/>
              <a:gd name="connsiteY62" fmla="*/ 503261 h 1735751"/>
              <a:gd name="connsiteX63" fmla="*/ 172619 w 1748159"/>
              <a:gd name="connsiteY63" fmla="*/ 469138 h 1735751"/>
              <a:gd name="connsiteX64" fmla="*/ 155274 w 1748159"/>
              <a:gd name="connsiteY64" fmla="*/ 370765 h 1735751"/>
              <a:gd name="connsiteX65" fmla="*/ 253631 w 1748159"/>
              <a:gd name="connsiteY65" fmla="*/ 353422 h 1735751"/>
              <a:gd name="connsiteX66" fmla="*/ 253631 w 1748159"/>
              <a:gd name="connsiteY66" fmla="*/ 253614 h 1735751"/>
              <a:gd name="connsiteX67" fmla="*/ 353413 w 1748159"/>
              <a:gd name="connsiteY67" fmla="*/ 253614 h 1735751"/>
              <a:gd name="connsiteX68" fmla="*/ 370746 w 1748159"/>
              <a:gd name="connsiteY68" fmla="*/ 155313 h 1735751"/>
              <a:gd name="connsiteX69" fmla="*/ 469140 w 1748159"/>
              <a:gd name="connsiteY69" fmla="*/ 172663 h 1735751"/>
              <a:gd name="connsiteX70" fmla="*/ 503266 w 1748159"/>
              <a:gd name="connsiteY70" fmla="*/ 78903 h 1735751"/>
              <a:gd name="connsiteX71" fmla="*/ 597007 w 1748159"/>
              <a:gd name="connsiteY71" fmla="*/ 113022 h 1735751"/>
              <a:gd name="connsiteX72" fmla="*/ 646922 w 1748159"/>
              <a:gd name="connsiteY72" fmla="*/ 26567 h 1735751"/>
              <a:gd name="connsiteX73" fmla="*/ 733415 w 1748159"/>
              <a:gd name="connsiteY73" fmla="*/ 76503 h 173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748159" h="1735751">
                <a:moveTo>
                  <a:pt x="797608" y="0"/>
                </a:moveTo>
                <a:lnTo>
                  <a:pt x="874097" y="64182"/>
                </a:lnTo>
                <a:lnTo>
                  <a:pt x="950552" y="30"/>
                </a:lnTo>
                <a:lnTo>
                  <a:pt x="1014693" y="76470"/>
                </a:lnTo>
                <a:lnTo>
                  <a:pt x="1101107" y="26579"/>
                </a:lnTo>
                <a:lnTo>
                  <a:pt x="1151019" y="113030"/>
                </a:lnTo>
                <a:lnTo>
                  <a:pt x="1244893" y="78863"/>
                </a:lnTo>
                <a:lnTo>
                  <a:pt x="1279018" y="172618"/>
                </a:lnTo>
                <a:lnTo>
                  <a:pt x="1377278" y="155293"/>
                </a:lnTo>
                <a:lnTo>
                  <a:pt x="1394615" y="253614"/>
                </a:lnTo>
                <a:lnTo>
                  <a:pt x="1494488" y="253614"/>
                </a:lnTo>
                <a:lnTo>
                  <a:pt x="1494488" y="353459"/>
                </a:lnTo>
                <a:lnTo>
                  <a:pt x="1592751" y="370786"/>
                </a:lnTo>
                <a:lnTo>
                  <a:pt x="1575410" y="469131"/>
                </a:lnTo>
                <a:lnTo>
                  <a:pt x="1669291" y="503301"/>
                </a:lnTo>
                <a:lnTo>
                  <a:pt x="1635145" y="597118"/>
                </a:lnTo>
                <a:lnTo>
                  <a:pt x="1721536" y="646995"/>
                </a:lnTo>
                <a:lnTo>
                  <a:pt x="1671646" y="733406"/>
                </a:lnTo>
                <a:lnTo>
                  <a:pt x="1748159" y="797608"/>
                </a:lnTo>
                <a:lnTo>
                  <a:pt x="1683980" y="874095"/>
                </a:lnTo>
                <a:lnTo>
                  <a:pt x="1748159" y="950580"/>
                </a:lnTo>
                <a:lnTo>
                  <a:pt x="1671646" y="1014783"/>
                </a:lnTo>
                <a:lnTo>
                  <a:pt x="1721536" y="1101193"/>
                </a:lnTo>
                <a:lnTo>
                  <a:pt x="1635145" y="1151071"/>
                </a:lnTo>
                <a:lnTo>
                  <a:pt x="1669291" y="1244888"/>
                </a:lnTo>
                <a:lnTo>
                  <a:pt x="1575428" y="1279051"/>
                </a:lnTo>
                <a:lnTo>
                  <a:pt x="1592751" y="1377298"/>
                </a:lnTo>
                <a:lnTo>
                  <a:pt x="1494488" y="1394625"/>
                </a:lnTo>
                <a:lnTo>
                  <a:pt x="1494488" y="1494472"/>
                </a:lnTo>
                <a:lnTo>
                  <a:pt x="1394615" y="1494472"/>
                </a:lnTo>
                <a:lnTo>
                  <a:pt x="1377278" y="1592792"/>
                </a:lnTo>
                <a:lnTo>
                  <a:pt x="1279053" y="1575472"/>
                </a:lnTo>
                <a:lnTo>
                  <a:pt x="1244893" y="1669326"/>
                </a:lnTo>
                <a:lnTo>
                  <a:pt x="1151018" y="1635159"/>
                </a:lnTo>
                <a:lnTo>
                  <a:pt x="1101107" y="1721610"/>
                </a:lnTo>
                <a:lnTo>
                  <a:pt x="1014693" y="1671718"/>
                </a:lnTo>
                <a:lnTo>
                  <a:pt x="960963" y="1735751"/>
                </a:lnTo>
                <a:lnTo>
                  <a:pt x="935764" y="1735751"/>
                </a:lnTo>
                <a:lnTo>
                  <a:pt x="874097" y="1684007"/>
                </a:lnTo>
                <a:lnTo>
                  <a:pt x="812431" y="1735751"/>
                </a:lnTo>
                <a:lnTo>
                  <a:pt x="787172" y="1735751"/>
                </a:lnTo>
                <a:lnTo>
                  <a:pt x="733415" y="1671686"/>
                </a:lnTo>
                <a:lnTo>
                  <a:pt x="646922" y="1721622"/>
                </a:lnTo>
                <a:lnTo>
                  <a:pt x="597008" y="1635167"/>
                </a:lnTo>
                <a:lnTo>
                  <a:pt x="503266" y="1669286"/>
                </a:lnTo>
                <a:lnTo>
                  <a:pt x="469104" y="1575428"/>
                </a:lnTo>
                <a:lnTo>
                  <a:pt x="370746" y="1592770"/>
                </a:lnTo>
                <a:lnTo>
                  <a:pt x="353413" y="1494472"/>
                </a:lnTo>
                <a:lnTo>
                  <a:pt x="253631" y="1494472"/>
                </a:lnTo>
                <a:lnTo>
                  <a:pt x="253631" y="1394663"/>
                </a:lnTo>
                <a:lnTo>
                  <a:pt x="155274" y="1377319"/>
                </a:lnTo>
                <a:lnTo>
                  <a:pt x="172602" y="1279045"/>
                </a:lnTo>
                <a:lnTo>
                  <a:pt x="78867" y="1244929"/>
                </a:lnTo>
                <a:lnTo>
                  <a:pt x="113008" y="1151129"/>
                </a:lnTo>
                <a:lnTo>
                  <a:pt x="26493" y="1101181"/>
                </a:lnTo>
                <a:lnTo>
                  <a:pt x="76431" y="1014685"/>
                </a:lnTo>
                <a:lnTo>
                  <a:pt x="0" y="950551"/>
                </a:lnTo>
                <a:lnTo>
                  <a:pt x="64156" y="874095"/>
                </a:lnTo>
                <a:lnTo>
                  <a:pt x="0" y="797638"/>
                </a:lnTo>
                <a:lnTo>
                  <a:pt x="76431" y="733504"/>
                </a:lnTo>
                <a:lnTo>
                  <a:pt x="26493" y="647008"/>
                </a:lnTo>
                <a:lnTo>
                  <a:pt x="113008" y="597060"/>
                </a:lnTo>
                <a:lnTo>
                  <a:pt x="78867" y="503261"/>
                </a:lnTo>
                <a:lnTo>
                  <a:pt x="172619" y="469138"/>
                </a:lnTo>
                <a:lnTo>
                  <a:pt x="155274" y="370765"/>
                </a:lnTo>
                <a:lnTo>
                  <a:pt x="253631" y="353422"/>
                </a:lnTo>
                <a:lnTo>
                  <a:pt x="253631" y="253614"/>
                </a:lnTo>
                <a:lnTo>
                  <a:pt x="353413" y="253614"/>
                </a:lnTo>
                <a:lnTo>
                  <a:pt x="370746" y="155313"/>
                </a:lnTo>
                <a:lnTo>
                  <a:pt x="469140" y="172663"/>
                </a:lnTo>
                <a:lnTo>
                  <a:pt x="503266" y="78903"/>
                </a:lnTo>
                <a:lnTo>
                  <a:pt x="597007" y="113022"/>
                </a:lnTo>
                <a:lnTo>
                  <a:pt x="646922" y="26567"/>
                </a:lnTo>
                <a:lnTo>
                  <a:pt x="733415" y="76503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GB" dirty="0"/>
            </a:lvl1pPr>
          </a:lstStyle>
          <a:p>
            <a:pPr marL="0" lvl="0" indent="0" algn="ctr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91" name="Text Placeholder 64">
            <a:extLst>
              <a:ext uri="{FF2B5EF4-FFF2-40B4-BE49-F238E27FC236}">
                <a16:creationId xmlns:a16="http://schemas.microsoft.com/office/drawing/2014/main" id="{FD16A130-4446-EDA5-F9B4-D0CA879DACD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27477" y="3974794"/>
            <a:ext cx="2829561" cy="2484000"/>
          </a:xfr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36000" rIns="72000" bIns="144000" rtlCol="0" anchor="b" anchorCtr="0"/>
          <a:lstStyle>
            <a:lvl1pPr>
              <a:defRPr kumimoji="0" lang="en-US" sz="1400" b="1" i="0" u="none" strike="noStrike" cap="none" spc="0" normalizeH="0" baseline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</a:defRPr>
            </a:lvl1pPr>
            <a:lvl2pPr>
              <a:defRPr lang="en-US" sz="1800" smtClean="0">
                <a:solidFill>
                  <a:schemeClr val="lt1"/>
                </a:solidFill>
              </a:defRPr>
            </a:lvl2pPr>
            <a:lvl3pPr>
              <a:defRPr lang="en-US" sz="1800" smtClean="0">
                <a:solidFill>
                  <a:schemeClr val="lt1"/>
                </a:solidFill>
              </a:defRPr>
            </a:lvl3pPr>
            <a:lvl4pPr>
              <a:defRPr lang="en-US" sz="1800" smtClean="0">
                <a:solidFill>
                  <a:schemeClr val="lt1"/>
                </a:solidFill>
              </a:defRPr>
            </a:lvl4pPr>
            <a:lvl5pPr>
              <a:defRPr lang="en-GB" sz="1800">
                <a:solidFill>
                  <a:schemeClr val="lt1"/>
                </a:solidFill>
              </a:defRPr>
            </a:lvl5pPr>
          </a:lstStyle>
          <a:p>
            <a:pPr marL="0" marR="0" lvl="0" algn="ctr" fontAlgn="auto">
              <a:spcAft>
                <a:spcPts val="0"/>
              </a:spcAft>
              <a:buClr>
                <a:srgbClr val="EB641E"/>
              </a:buClr>
              <a:buSzTx/>
              <a:buNone/>
              <a:tabLst/>
            </a:pPr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92" name="Picture Placeholder 91">
            <a:extLst>
              <a:ext uri="{FF2B5EF4-FFF2-40B4-BE49-F238E27FC236}">
                <a16:creationId xmlns:a16="http://schemas.microsoft.com/office/drawing/2014/main" id="{FF3CD1E4-8910-9B72-C2AD-98072FE72B3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568182" y="4057042"/>
            <a:ext cx="1748159" cy="1735751"/>
          </a:xfrm>
          <a:custGeom>
            <a:avLst/>
            <a:gdLst>
              <a:gd name="connsiteX0" fmla="*/ 797608 w 1748159"/>
              <a:gd name="connsiteY0" fmla="*/ 0 h 1735751"/>
              <a:gd name="connsiteX1" fmla="*/ 874097 w 1748159"/>
              <a:gd name="connsiteY1" fmla="*/ 64182 h 1735751"/>
              <a:gd name="connsiteX2" fmla="*/ 950552 w 1748159"/>
              <a:gd name="connsiteY2" fmla="*/ 30 h 1735751"/>
              <a:gd name="connsiteX3" fmla="*/ 1014693 w 1748159"/>
              <a:gd name="connsiteY3" fmla="*/ 76470 h 1735751"/>
              <a:gd name="connsiteX4" fmla="*/ 1101107 w 1748159"/>
              <a:gd name="connsiteY4" fmla="*/ 26579 h 1735751"/>
              <a:gd name="connsiteX5" fmla="*/ 1151019 w 1748159"/>
              <a:gd name="connsiteY5" fmla="*/ 113030 h 1735751"/>
              <a:gd name="connsiteX6" fmla="*/ 1244893 w 1748159"/>
              <a:gd name="connsiteY6" fmla="*/ 78863 h 1735751"/>
              <a:gd name="connsiteX7" fmla="*/ 1279018 w 1748159"/>
              <a:gd name="connsiteY7" fmla="*/ 172618 h 1735751"/>
              <a:gd name="connsiteX8" fmla="*/ 1377278 w 1748159"/>
              <a:gd name="connsiteY8" fmla="*/ 155293 h 1735751"/>
              <a:gd name="connsiteX9" fmla="*/ 1394615 w 1748159"/>
              <a:gd name="connsiteY9" fmla="*/ 253614 h 1735751"/>
              <a:gd name="connsiteX10" fmla="*/ 1494488 w 1748159"/>
              <a:gd name="connsiteY10" fmla="*/ 253614 h 1735751"/>
              <a:gd name="connsiteX11" fmla="*/ 1494488 w 1748159"/>
              <a:gd name="connsiteY11" fmla="*/ 353459 h 1735751"/>
              <a:gd name="connsiteX12" fmla="*/ 1592751 w 1748159"/>
              <a:gd name="connsiteY12" fmla="*/ 370786 h 1735751"/>
              <a:gd name="connsiteX13" fmla="*/ 1575410 w 1748159"/>
              <a:gd name="connsiteY13" fmla="*/ 469131 h 1735751"/>
              <a:gd name="connsiteX14" fmla="*/ 1669291 w 1748159"/>
              <a:gd name="connsiteY14" fmla="*/ 503301 h 1735751"/>
              <a:gd name="connsiteX15" fmla="*/ 1635145 w 1748159"/>
              <a:gd name="connsiteY15" fmla="*/ 597118 h 1735751"/>
              <a:gd name="connsiteX16" fmla="*/ 1721536 w 1748159"/>
              <a:gd name="connsiteY16" fmla="*/ 646995 h 1735751"/>
              <a:gd name="connsiteX17" fmla="*/ 1671646 w 1748159"/>
              <a:gd name="connsiteY17" fmla="*/ 733406 h 1735751"/>
              <a:gd name="connsiteX18" fmla="*/ 1748159 w 1748159"/>
              <a:gd name="connsiteY18" fmla="*/ 797608 h 1735751"/>
              <a:gd name="connsiteX19" fmla="*/ 1683980 w 1748159"/>
              <a:gd name="connsiteY19" fmla="*/ 874095 h 1735751"/>
              <a:gd name="connsiteX20" fmla="*/ 1748159 w 1748159"/>
              <a:gd name="connsiteY20" fmla="*/ 950580 h 1735751"/>
              <a:gd name="connsiteX21" fmla="*/ 1671646 w 1748159"/>
              <a:gd name="connsiteY21" fmla="*/ 1014783 h 1735751"/>
              <a:gd name="connsiteX22" fmla="*/ 1721536 w 1748159"/>
              <a:gd name="connsiteY22" fmla="*/ 1101193 h 1735751"/>
              <a:gd name="connsiteX23" fmla="*/ 1635145 w 1748159"/>
              <a:gd name="connsiteY23" fmla="*/ 1151071 h 1735751"/>
              <a:gd name="connsiteX24" fmla="*/ 1669291 w 1748159"/>
              <a:gd name="connsiteY24" fmla="*/ 1244888 h 1735751"/>
              <a:gd name="connsiteX25" fmla="*/ 1575428 w 1748159"/>
              <a:gd name="connsiteY25" fmla="*/ 1279051 h 1735751"/>
              <a:gd name="connsiteX26" fmla="*/ 1592751 w 1748159"/>
              <a:gd name="connsiteY26" fmla="*/ 1377298 h 1735751"/>
              <a:gd name="connsiteX27" fmla="*/ 1494488 w 1748159"/>
              <a:gd name="connsiteY27" fmla="*/ 1394625 h 1735751"/>
              <a:gd name="connsiteX28" fmla="*/ 1494488 w 1748159"/>
              <a:gd name="connsiteY28" fmla="*/ 1494472 h 1735751"/>
              <a:gd name="connsiteX29" fmla="*/ 1394615 w 1748159"/>
              <a:gd name="connsiteY29" fmla="*/ 1494472 h 1735751"/>
              <a:gd name="connsiteX30" fmla="*/ 1377278 w 1748159"/>
              <a:gd name="connsiteY30" fmla="*/ 1592792 h 1735751"/>
              <a:gd name="connsiteX31" fmla="*/ 1279053 w 1748159"/>
              <a:gd name="connsiteY31" fmla="*/ 1575472 h 1735751"/>
              <a:gd name="connsiteX32" fmla="*/ 1244893 w 1748159"/>
              <a:gd name="connsiteY32" fmla="*/ 1669326 h 1735751"/>
              <a:gd name="connsiteX33" fmla="*/ 1151018 w 1748159"/>
              <a:gd name="connsiteY33" fmla="*/ 1635159 h 1735751"/>
              <a:gd name="connsiteX34" fmla="*/ 1101107 w 1748159"/>
              <a:gd name="connsiteY34" fmla="*/ 1721610 h 1735751"/>
              <a:gd name="connsiteX35" fmla="*/ 1014693 w 1748159"/>
              <a:gd name="connsiteY35" fmla="*/ 1671718 h 1735751"/>
              <a:gd name="connsiteX36" fmla="*/ 960963 w 1748159"/>
              <a:gd name="connsiteY36" fmla="*/ 1735751 h 1735751"/>
              <a:gd name="connsiteX37" fmla="*/ 935764 w 1748159"/>
              <a:gd name="connsiteY37" fmla="*/ 1735751 h 1735751"/>
              <a:gd name="connsiteX38" fmla="*/ 874097 w 1748159"/>
              <a:gd name="connsiteY38" fmla="*/ 1684007 h 1735751"/>
              <a:gd name="connsiteX39" fmla="*/ 812431 w 1748159"/>
              <a:gd name="connsiteY39" fmla="*/ 1735751 h 1735751"/>
              <a:gd name="connsiteX40" fmla="*/ 787172 w 1748159"/>
              <a:gd name="connsiteY40" fmla="*/ 1735751 h 1735751"/>
              <a:gd name="connsiteX41" fmla="*/ 733415 w 1748159"/>
              <a:gd name="connsiteY41" fmla="*/ 1671686 h 1735751"/>
              <a:gd name="connsiteX42" fmla="*/ 646922 w 1748159"/>
              <a:gd name="connsiteY42" fmla="*/ 1721622 h 1735751"/>
              <a:gd name="connsiteX43" fmla="*/ 597008 w 1748159"/>
              <a:gd name="connsiteY43" fmla="*/ 1635167 h 1735751"/>
              <a:gd name="connsiteX44" fmla="*/ 503266 w 1748159"/>
              <a:gd name="connsiteY44" fmla="*/ 1669286 h 1735751"/>
              <a:gd name="connsiteX45" fmla="*/ 469104 w 1748159"/>
              <a:gd name="connsiteY45" fmla="*/ 1575428 h 1735751"/>
              <a:gd name="connsiteX46" fmla="*/ 370746 w 1748159"/>
              <a:gd name="connsiteY46" fmla="*/ 1592770 h 1735751"/>
              <a:gd name="connsiteX47" fmla="*/ 353413 w 1748159"/>
              <a:gd name="connsiteY47" fmla="*/ 1494472 h 1735751"/>
              <a:gd name="connsiteX48" fmla="*/ 253631 w 1748159"/>
              <a:gd name="connsiteY48" fmla="*/ 1494472 h 1735751"/>
              <a:gd name="connsiteX49" fmla="*/ 253631 w 1748159"/>
              <a:gd name="connsiteY49" fmla="*/ 1394663 h 1735751"/>
              <a:gd name="connsiteX50" fmla="*/ 155274 w 1748159"/>
              <a:gd name="connsiteY50" fmla="*/ 1377319 h 1735751"/>
              <a:gd name="connsiteX51" fmla="*/ 172602 w 1748159"/>
              <a:gd name="connsiteY51" fmla="*/ 1279045 h 1735751"/>
              <a:gd name="connsiteX52" fmla="*/ 78867 w 1748159"/>
              <a:gd name="connsiteY52" fmla="*/ 1244929 h 1735751"/>
              <a:gd name="connsiteX53" fmla="*/ 113008 w 1748159"/>
              <a:gd name="connsiteY53" fmla="*/ 1151129 h 1735751"/>
              <a:gd name="connsiteX54" fmla="*/ 26493 w 1748159"/>
              <a:gd name="connsiteY54" fmla="*/ 1101181 h 1735751"/>
              <a:gd name="connsiteX55" fmla="*/ 76431 w 1748159"/>
              <a:gd name="connsiteY55" fmla="*/ 1014685 h 1735751"/>
              <a:gd name="connsiteX56" fmla="*/ 0 w 1748159"/>
              <a:gd name="connsiteY56" fmla="*/ 950551 h 1735751"/>
              <a:gd name="connsiteX57" fmla="*/ 64156 w 1748159"/>
              <a:gd name="connsiteY57" fmla="*/ 874095 h 1735751"/>
              <a:gd name="connsiteX58" fmla="*/ 0 w 1748159"/>
              <a:gd name="connsiteY58" fmla="*/ 797638 h 1735751"/>
              <a:gd name="connsiteX59" fmla="*/ 76431 w 1748159"/>
              <a:gd name="connsiteY59" fmla="*/ 733504 h 1735751"/>
              <a:gd name="connsiteX60" fmla="*/ 26493 w 1748159"/>
              <a:gd name="connsiteY60" fmla="*/ 647008 h 1735751"/>
              <a:gd name="connsiteX61" fmla="*/ 113008 w 1748159"/>
              <a:gd name="connsiteY61" fmla="*/ 597060 h 1735751"/>
              <a:gd name="connsiteX62" fmla="*/ 78867 w 1748159"/>
              <a:gd name="connsiteY62" fmla="*/ 503261 h 1735751"/>
              <a:gd name="connsiteX63" fmla="*/ 172619 w 1748159"/>
              <a:gd name="connsiteY63" fmla="*/ 469138 h 1735751"/>
              <a:gd name="connsiteX64" fmla="*/ 155274 w 1748159"/>
              <a:gd name="connsiteY64" fmla="*/ 370765 h 1735751"/>
              <a:gd name="connsiteX65" fmla="*/ 253631 w 1748159"/>
              <a:gd name="connsiteY65" fmla="*/ 353422 h 1735751"/>
              <a:gd name="connsiteX66" fmla="*/ 253631 w 1748159"/>
              <a:gd name="connsiteY66" fmla="*/ 253614 h 1735751"/>
              <a:gd name="connsiteX67" fmla="*/ 353413 w 1748159"/>
              <a:gd name="connsiteY67" fmla="*/ 253614 h 1735751"/>
              <a:gd name="connsiteX68" fmla="*/ 370746 w 1748159"/>
              <a:gd name="connsiteY68" fmla="*/ 155313 h 1735751"/>
              <a:gd name="connsiteX69" fmla="*/ 469140 w 1748159"/>
              <a:gd name="connsiteY69" fmla="*/ 172663 h 1735751"/>
              <a:gd name="connsiteX70" fmla="*/ 503266 w 1748159"/>
              <a:gd name="connsiteY70" fmla="*/ 78903 h 1735751"/>
              <a:gd name="connsiteX71" fmla="*/ 597007 w 1748159"/>
              <a:gd name="connsiteY71" fmla="*/ 113022 h 1735751"/>
              <a:gd name="connsiteX72" fmla="*/ 646922 w 1748159"/>
              <a:gd name="connsiteY72" fmla="*/ 26567 h 1735751"/>
              <a:gd name="connsiteX73" fmla="*/ 733415 w 1748159"/>
              <a:gd name="connsiteY73" fmla="*/ 76503 h 1735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748159" h="1735751">
                <a:moveTo>
                  <a:pt x="797608" y="0"/>
                </a:moveTo>
                <a:lnTo>
                  <a:pt x="874097" y="64182"/>
                </a:lnTo>
                <a:lnTo>
                  <a:pt x="950552" y="30"/>
                </a:lnTo>
                <a:lnTo>
                  <a:pt x="1014693" y="76470"/>
                </a:lnTo>
                <a:lnTo>
                  <a:pt x="1101107" y="26579"/>
                </a:lnTo>
                <a:lnTo>
                  <a:pt x="1151019" y="113030"/>
                </a:lnTo>
                <a:lnTo>
                  <a:pt x="1244893" y="78863"/>
                </a:lnTo>
                <a:lnTo>
                  <a:pt x="1279018" y="172618"/>
                </a:lnTo>
                <a:lnTo>
                  <a:pt x="1377278" y="155293"/>
                </a:lnTo>
                <a:lnTo>
                  <a:pt x="1394615" y="253614"/>
                </a:lnTo>
                <a:lnTo>
                  <a:pt x="1494488" y="253614"/>
                </a:lnTo>
                <a:lnTo>
                  <a:pt x="1494488" y="353459"/>
                </a:lnTo>
                <a:lnTo>
                  <a:pt x="1592751" y="370786"/>
                </a:lnTo>
                <a:lnTo>
                  <a:pt x="1575410" y="469131"/>
                </a:lnTo>
                <a:lnTo>
                  <a:pt x="1669291" y="503301"/>
                </a:lnTo>
                <a:lnTo>
                  <a:pt x="1635145" y="597118"/>
                </a:lnTo>
                <a:lnTo>
                  <a:pt x="1721536" y="646995"/>
                </a:lnTo>
                <a:lnTo>
                  <a:pt x="1671646" y="733406"/>
                </a:lnTo>
                <a:lnTo>
                  <a:pt x="1748159" y="797608"/>
                </a:lnTo>
                <a:lnTo>
                  <a:pt x="1683980" y="874095"/>
                </a:lnTo>
                <a:lnTo>
                  <a:pt x="1748159" y="950580"/>
                </a:lnTo>
                <a:lnTo>
                  <a:pt x="1671646" y="1014783"/>
                </a:lnTo>
                <a:lnTo>
                  <a:pt x="1721536" y="1101193"/>
                </a:lnTo>
                <a:lnTo>
                  <a:pt x="1635145" y="1151071"/>
                </a:lnTo>
                <a:lnTo>
                  <a:pt x="1669291" y="1244888"/>
                </a:lnTo>
                <a:lnTo>
                  <a:pt x="1575428" y="1279051"/>
                </a:lnTo>
                <a:lnTo>
                  <a:pt x="1592751" y="1377298"/>
                </a:lnTo>
                <a:lnTo>
                  <a:pt x="1494488" y="1394625"/>
                </a:lnTo>
                <a:lnTo>
                  <a:pt x="1494488" y="1494472"/>
                </a:lnTo>
                <a:lnTo>
                  <a:pt x="1394615" y="1494472"/>
                </a:lnTo>
                <a:lnTo>
                  <a:pt x="1377278" y="1592792"/>
                </a:lnTo>
                <a:lnTo>
                  <a:pt x="1279053" y="1575472"/>
                </a:lnTo>
                <a:lnTo>
                  <a:pt x="1244893" y="1669326"/>
                </a:lnTo>
                <a:lnTo>
                  <a:pt x="1151018" y="1635159"/>
                </a:lnTo>
                <a:lnTo>
                  <a:pt x="1101107" y="1721610"/>
                </a:lnTo>
                <a:lnTo>
                  <a:pt x="1014693" y="1671718"/>
                </a:lnTo>
                <a:lnTo>
                  <a:pt x="960963" y="1735751"/>
                </a:lnTo>
                <a:lnTo>
                  <a:pt x="935764" y="1735751"/>
                </a:lnTo>
                <a:lnTo>
                  <a:pt x="874097" y="1684007"/>
                </a:lnTo>
                <a:lnTo>
                  <a:pt x="812431" y="1735751"/>
                </a:lnTo>
                <a:lnTo>
                  <a:pt x="787172" y="1735751"/>
                </a:lnTo>
                <a:lnTo>
                  <a:pt x="733415" y="1671686"/>
                </a:lnTo>
                <a:lnTo>
                  <a:pt x="646922" y="1721622"/>
                </a:lnTo>
                <a:lnTo>
                  <a:pt x="597008" y="1635167"/>
                </a:lnTo>
                <a:lnTo>
                  <a:pt x="503266" y="1669286"/>
                </a:lnTo>
                <a:lnTo>
                  <a:pt x="469104" y="1575428"/>
                </a:lnTo>
                <a:lnTo>
                  <a:pt x="370746" y="1592770"/>
                </a:lnTo>
                <a:lnTo>
                  <a:pt x="353413" y="1494472"/>
                </a:lnTo>
                <a:lnTo>
                  <a:pt x="253631" y="1494472"/>
                </a:lnTo>
                <a:lnTo>
                  <a:pt x="253631" y="1394663"/>
                </a:lnTo>
                <a:lnTo>
                  <a:pt x="155274" y="1377319"/>
                </a:lnTo>
                <a:lnTo>
                  <a:pt x="172602" y="1279045"/>
                </a:lnTo>
                <a:lnTo>
                  <a:pt x="78867" y="1244929"/>
                </a:lnTo>
                <a:lnTo>
                  <a:pt x="113008" y="1151129"/>
                </a:lnTo>
                <a:lnTo>
                  <a:pt x="26493" y="1101181"/>
                </a:lnTo>
                <a:lnTo>
                  <a:pt x="76431" y="1014685"/>
                </a:lnTo>
                <a:lnTo>
                  <a:pt x="0" y="950551"/>
                </a:lnTo>
                <a:lnTo>
                  <a:pt x="64156" y="874095"/>
                </a:lnTo>
                <a:lnTo>
                  <a:pt x="0" y="797638"/>
                </a:lnTo>
                <a:lnTo>
                  <a:pt x="76431" y="733504"/>
                </a:lnTo>
                <a:lnTo>
                  <a:pt x="26493" y="647008"/>
                </a:lnTo>
                <a:lnTo>
                  <a:pt x="113008" y="597060"/>
                </a:lnTo>
                <a:lnTo>
                  <a:pt x="78867" y="503261"/>
                </a:lnTo>
                <a:lnTo>
                  <a:pt x="172619" y="469138"/>
                </a:lnTo>
                <a:lnTo>
                  <a:pt x="155274" y="370765"/>
                </a:lnTo>
                <a:lnTo>
                  <a:pt x="253631" y="353422"/>
                </a:lnTo>
                <a:lnTo>
                  <a:pt x="253631" y="253614"/>
                </a:lnTo>
                <a:lnTo>
                  <a:pt x="353413" y="253614"/>
                </a:lnTo>
                <a:lnTo>
                  <a:pt x="370746" y="155313"/>
                </a:lnTo>
                <a:lnTo>
                  <a:pt x="469140" y="172663"/>
                </a:lnTo>
                <a:lnTo>
                  <a:pt x="503266" y="78903"/>
                </a:lnTo>
                <a:lnTo>
                  <a:pt x="597007" y="113022"/>
                </a:lnTo>
                <a:lnTo>
                  <a:pt x="646922" y="26567"/>
                </a:lnTo>
                <a:lnTo>
                  <a:pt x="733415" y="76503"/>
                </a:lnTo>
                <a:close/>
              </a:path>
            </a:pathLst>
          </a:custGeom>
          <a:solidFill>
            <a:schemeClr val="tx1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>
              <a:defRPr lang="en-GB"/>
            </a:lvl1pPr>
          </a:lstStyle>
          <a:p>
            <a:pPr marL="0" lvl="0" indent="0" algn="ctr">
              <a:buFont typeface="Arial" panose="020B0604020202020204" pitchFamily="34" charset="0"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0110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mall Do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7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395F34-0863-4142-A33E-D2B9A217851C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816E64AD-1163-B44A-03CF-07DCF04764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56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Small Dot Orange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5F9760F-8150-2DCD-B683-D854A36229B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1CA24F6-85B9-4AF0-9604-9B0590343F9C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4800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mall Checked Dar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/>
          <a:stretch/>
        </p:blipFill>
        <p:spPr>
          <a:xfrm>
            <a:off x="0" y="0"/>
            <a:ext cx="1219011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8056E6-DA4F-400A-955D-2B605799DAB8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816E64AD-1163-B44A-03CF-07DCF04764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522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mall Do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677" cy="6858000"/>
          </a:xfrm>
          <a:prstGeom prst="rect">
            <a:avLst/>
          </a:prstGeom>
        </p:spPr>
      </p:pic>
      <p:sp>
        <p:nvSpPr>
          <p:cNvPr id="7" name="object 538">
            <a:extLst>
              <a:ext uri="{FF2B5EF4-FFF2-40B4-BE49-F238E27FC236}">
                <a16:creationId xmlns:a16="http://schemas.microsoft.com/office/drawing/2014/main" id="{E5AD0A92-0F2D-FAB1-6EA6-94433AA715A8}"/>
              </a:ext>
            </a:extLst>
          </p:cNvPr>
          <p:cNvSpPr/>
          <p:nvPr userDrawn="1"/>
        </p:nvSpPr>
        <p:spPr>
          <a:xfrm>
            <a:off x="3328433" y="661433"/>
            <a:ext cx="5535134" cy="5535134"/>
          </a:xfrm>
          <a:custGeom>
            <a:avLst/>
            <a:gdLst/>
            <a:ahLst/>
            <a:cxnLst/>
            <a:rect l="l" t="t" r="r" b="b"/>
            <a:pathLst>
              <a:path w="1998979" h="1998979">
                <a:moveTo>
                  <a:pt x="999477" y="0"/>
                </a:moveTo>
                <a:lnTo>
                  <a:pt x="933364" y="54647"/>
                </a:lnTo>
                <a:lnTo>
                  <a:pt x="860287" y="9737"/>
                </a:lnTo>
                <a:lnTo>
                  <a:pt x="802425" y="73076"/>
                </a:lnTo>
                <a:lnTo>
                  <a:pt x="723820" y="38752"/>
                </a:lnTo>
                <a:lnTo>
                  <a:pt x="675319" y="109535"/>
                </a:lnTo>
                <a:lnTo>
                  <a:pt x="592704" y="86510"/>
                </a:lnTo>
                <a:lnTo>
                  <a:pt x="554527" y="163345"/>
                </a:lnTo>
                <a:lnTo>
                  <a:pt x="469514" y="152047"/>
                </a:lnTo>
                <a:lnTo>
                  <a:pt x="442394" y="233469"/>
                </a:lnTo>
                <a:lnTo>
                  <a:pt x="356638" y="234097"/>
                </a:lnTo>
                <a:lnTo>
                  <a:pt x="341099" y="318503"/>
                </a:lnTo>
                <a:lnTo>
                  <a:pt x="256274" y="331099"/>
                </a:lnTo>
                <a:lnTo>
                  <a:pt x="252631" y="416835"/>
                </a:lnTo>
                <a:lnTo>
                  <a:pt x="170371" y="441106"/>
                </a:lnTo>
                <a:lnTo>
                  <a:pt x="178685" y="526507"/>
                </a:lnTo>
                <a:lnTo>
                  <a:pt x="100604" y="562014"/>
                </a:lnTo>
                <a:lnTo>
                  <a:pt x="120729" y="645435"/>
                </a:lnTo>
                <a:lnTo>
                  <a:pt x="48344" y="691465"/>
                </a:lnTo>
                <a:lnTo>
                  <a:pt x="79861" y="771264"/>
                </a:lnTo>
                <a:lnTo>
                  <a:pt x="14585" y="826917"/>
                </a:lnTo>
                <a:lnTo>
                  <a:pt x="56898" y="901564"/>
                </a:lnTo>
                <a:lnTo>
                  <a:pt x="0" y="965771"/>
                </a:lnTo>
                <a:lnTo>
                  <a:pt x="52291" y="1033790"/>
                </a:lnTo>
                <a:lnTo>
                  <a:pt x="4868" y="1105296"/>
                </a:lnTo>
                <a:lnTo>
                  <a:pt x="66113" y="1165378"/>
                </a:lnTo>
                <a:lnTo>
                  <a:pt x="29098" y="1242778"/>
                </a:lnTo>
                <a:lnTo>
                  <a:pt x="98101" y="1293751"/>
                </a:lnTo>
                <a:lnTo>
                  <a:pt x="72217" y="1375549"/>
                </a:lnTo>
                <a:lnTo>
                  <a:pt x="147629" y="1416407"/>
                </a:lnTo>
                <a:lnTo>
                  <a:pt x="133378" y="1501043"/>
                </a:lnTo>
                <a:lnTo>
                  <a:pt x="213742" y="1531000"/>
                </a:lnTo>
                <a:lnTo>
                  <a:pt x="211396" y="1616767"/>
                </a:lnTo>
                <a:lnTo>
                  <a:pt x="295153" y="1635259"/>
                </a:lnTo>
                <a:lnTo>
                  <a:pt x="304765" y="1720533"/>
                </a:lnTo>
                <a:lnTo>
                  <a:pt x="390260" y="1727162"/>
                </a:lnTo>
                <a:lnTo>
                  <a:pt x="411641" y="1810279"/>
                </a:lnTo>
                <a:lnTo>
                  <a:pt x="497241" y="1804939"/>
                </a:lnTo>
                <a:lnTo>
                  <a:pt x="529962" y="1884246"/>
                </a:lnTo>
                <a:lnTo>
                  <a:pt x="613991" y="1867053"/>
                </a:lnTo>
                <a:lnTo>
                  <a:pt x="657425" y="1941040"/>
                </a:lnTo>
                <a:lnTo>
                  <a:pt x="738239" y="1912308"/>
                </a:lnTo>
                <a:lnTo>
                  <a:pt x="791546" y="1979510"/>
                </a:lnTo>
                <a:lnTo>
                  <a:pt x="867575" y="1939815"/>
                </a:lnTo>
                <a:lnTo>
                  <a:pt x="929720" y="1998954"/>
                </a:lnTo>
                <a:lnTo>
                  <a:pt x="999477" y="1949040"/>
                </a:lnTo>
                <a:lnTo>
                  <a:pt x="1069244" y="1998954"/>
                </a:lnTo>
                <a:lnTo>
                  <a:pt x="1131379" y="1939815"/>
                </a:lnTo>
                <a:lnTo>
                  <a:pt x="1207408" y="1979510"/>
                </a:lnTo>
                <a:lnTo>
                  <a:pt x="1260715" y="1912308"/>
                </a:lnTo>
                <a:lnTo>
                  <a:pt x="1341529" y="1941040"/>
                </a:lnTo>
                <a:lnTo>
                  <a:pt x="1384973" y="1867053"/>
                </a:lnTo>
                <a:lnTo>
                  <a:pt x="1468991" y="1884246"/>
                </a:lnTo>
                <a:lnTo>
                  <a:pt x="1501713" y="1804939"/>
                </a:lnTo>
                <a:lnTo>
                  <a:pt x="1587312" y="1810279"/>
                </a:lnTo>
                <a:lnTo>
                  <a:pt x="1608694" y="1727162"/>
                </a:lnTo>
                <a:lnTo>
                  <a:pt x="1694199" y="1720533"/>
                </a:lnTo>
                <a:lnTo>
                  <a:pt x="1703801" y="1635259"/>
                </a:lnTo>
                <a:lnTo>
                  <a:pt x="1787558" y="1616767"/>
                </a:lnTo>
                <a:lnTo>
                  <a:pt x="1785212" y="1531000"/>
                </a:lnTo>
                <a:lnTo>
                  <a:pt x="1865576" y="1501043"/>
                </a:lnTo>
                <a:lnTo>
                  <a:pt x="1851325" y="1416407"/>
                </a:lnTo>
                <a:lnTo>
                  <a:pt x="1926737" y="1375549"/>
                </a:lnTo>
                <a:lnTo>
                  <a:pt x="1900853" y="1293751"/>
                </a:lnTo>
                <a:lnTo>
                  <a:pt x="1969856" y="1242778"/>
                </a:lnTo>
                <a:lnTo>
                  <a:pt x="1932841" y="1165378"/>
                </a:lnTo>
                <a:lnTo>
                  <a:pt x="1994085" y="1105296"/>
                </a:lnTo>
                <a:lnTo>
                  <a:pt x="1946663" y="1033790"/>
                </a:lnTo>
                <a:lnTo>
                  <a:pt x="1998954" y="965771"/>
                </a:lnTo>
                <a:lnTo>
                  <a:pt x="1942056" y="901564"/>
                </a:lnTo>
                <a:lnTo>
                  <a:pt x="1984368" y="826917"/>
                </a:lnTo>
                <a:lnTo>
                  <a:pt x="1919093" y="771264"/>
                </a:lnTo>
                <a:lnTo>
                  <a:pt x="1950610" y="691465"/>
                </a:lnTo>
                <a:lnTo>
                  <a:pt x="1878236" y="645435"/>
                </a:lnTo>
                <a:lnTo>
                  <a:pt x="1898350" y="562014"/>
                </a:lnTo>
                <a:lnTo>
                  <a:pt x="1820269" y="526507"/>
                </a:lnTo>
                <a:lnTo>
                  <a:pt x="1828583" y="441106"/>
                </a:lnTo>
                <a:lnTo>
                  <a:pt x="1746323" y="416835"/>
                </a:lnTo>
                <a:lnTo>
                  <a:pt x="1742690" y="331099"/>
                </a:lnTo>
                <a:lnTo>
                  <a:pt x="1657855" y="318503"/>
                </a:lnTo>
                <a:lnTo>
                  <a:pt x="1642316" y="234097"/>
                </a:lnTo>
                <a:lnTo>
                  <a:pt x="1556559" y="233469"/>
                </a:lnTo>
                <a:lnTo>
                  <a:pt x="1529440" y="152047"/>
                </a:lnTo>
                <a:lnTo>
                  <a:pt x="1444427" y="163345"/>
                </a:lnTo>
                <a:lnTo>
                  <a:pt x="1406250" y="86510"/>
                </a:lnTo>
                <a:lnTo>
                  <a:pt x="1323635" y="109535"/>
                </a:lnTo>
                <a:lnTo>
                  <a:pt x="1275133" y="38752"/>
                </a:lnTo>
                <a:lnTo>
                  <a:pt x="1196529" y="73076"/>
                </a:lnTo>
                <a:lnTo>
                  <a:pt x="1138666" y="9737"/>
                </a:lnTo>
                <a:lnTo>
                  <a:pt x="1065590" y="54647"/>
                </a:lnTo>
                <a:lnTo>
                  <a:pt x="999477" y="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68D98458-1413-7298-B954-06DB1FD7A2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62877" y="458923"/>
            <a:ext cx="5666246" cy="5940154"/>
          </a:xfrm>
          <a:custGeom>
            <a:avLst/>
            <a:gdLst>
              <a:gd name="connsiteX0" fmla="*/ 1913191 w 6181282"/>
              <a:gd name="connsiteY0" fmla="*/ 0 h 6480087"/>
              <a:gd name="connsiteX1" fmla="*/ 2060301 w 6181282"/>
              <a:gd name="connsiteY1" fmla="*/ 0 h 6480087"/>
              <a:gd name="connsiteX2" fmla="*/ 2207410 w 6181282"/>
              <a:gd name="connsiteY2" fmla="*/ 0 h 6480087"/>
              <a:gd name="connsiteX3" fmla="*/ 2207410 w 6181282"/>
              <a:gd name="connsiteY3" fmla="*/ 157045 h 6480087"/>
              <a:gd name="connsiteX4" fmla="*/ 2354520 w 6181282"/>
              <a:gd name="connsiteY4" fmla="*/ 157045 h 6480087"/>
              <a:gd name="connsiteX5" fmla="*/ 2354520 w 6181282"/>
              <a:gd name="connsiteY5" fmla="*/ 313706 h 6480087"/>
              <a:gd name="connsiteX6" fmla="*/ 2502012 w 6181282"/>
              <a:gd name="connsiteY6" fmla="*/ 313706 h 6480087"/>
              <a:gd name="connsiteX7" fmla="*/ 2502012 w 6181282"/>
              <a:gd name="connsiteY7" fmla="*/ 470751 h 6480087"/>
              <a:gd name="connsiteX8" fmla="*/ 2649121 w 6181282"/>
              <a:gd name="connsiteY8" fmla="*/ 470751 h 6480087"/>
              <a:gd name="connsiteX9" fmla="*/ 2649121 w 6181282"/>
              <a:gd name="connsiteY9" fmla="*/ 627795 h 6480087"/>
              <a:gd name="connsiteX10" fmla="*/ 2796231 w 6181282"/>
              <a:gd name="connsiteY10" fmla="*/ 627795 h 6480087"/>
              <a:gd name="connsiteX11" fmla="*/ 2796231 w 6181282"/>
              <a:gd name="connsiteY11" fmla="*/ 784840 h 6480087"/>
              <a:gd name="connsiteX12" fmla="*/ 2943341 w 6181282"/>
              <a:gd name="connsiteY12" fmla="*/ 784840 h 6480087"/>
              <a:gd name="connsiteX13" fmla="*/ 2943341 w 6181282"/>
              <a:gd name="connsiteY13" fmla="*/ 941503 h 6480087"/>
              <a:gd name="connsiteX14" fmla="*/ 3090450 w 6181282"/>
              <a:gd name="connsiteY14" fmla="*/ 941503 h 6480087"/>
              <a:gd name="connsiteX15" fmla="*/ 3090450 w 6181282"/>
              <a:gd name="connsiteY15" fmla="*/ 1098546 h 6480087"/>
              <a:gd name="connsiteX16" fmla="*/ 3237560 w 6181282"/>
              <a:gd name="connsiteY16" fmla="*/ 1098546 h 6480087"/>
              <a:gd name="connsiteX17" fmla="*/ 3237560 w 6181282"/>
              <a:gd name="connsiteY17" fmla="*/ 1255591 h 6480087"/>
              <a:gd name="connsiteX18" fmla="*/ 3385051 w 6181282"/>
              <a:gd name="connsiteY18" fmla="*/ 1255591 h 6480087"/>
              <a:gd name="connsiteX19" fmla="*/ 3385051 w 6181282"/>
              <a:gd name="connsiteY19" fmla="*/ 1412253 h 6480087"/>
              <a:gd name="connsiteX20" fmla="*/ 3532161 w 6181282"/>
              <a:gd name="connsiteY20" fmla="*/ 1412253 h 6480087"/>
              <a:gd name="connsiteX21" fmla="*/ 3532161 w 6181282"/>
              <a:gd name="connsiteY21" fmla="*/ 1569298 h 6480087"/>
              <a:gd name="connsiteX22" fmla="*/ 3679271 w 6181282"/>
              <a:gd name="connsiteY22" fmla="*/ 1569298 h 6480087"/>
              <a:gd name="connsiteX23" fmla="*/ 3679271 w 6181282"/>
              <a:gd name="connsiteY23" fmla="*/ 1726343 h 6480087"/>
              <a:gd name="connsiteX24" fmla="*/ 3826381 w 6181282"/>
              <a:gd name="connsiteY24" fmla="*/ 1726343 h 6480087"/>
              <a:gd name="connsiteX25" fmla="*/ 3826381 w 6181282"/>
              <a:gd name="connsiteY25" fmla="*/ 1883004 h 6480087"/>
              <a:gd name="connsiteX26" fmla="*/ 3973490 w 6181282"/>
              <a:gd name="connsiteY26" fmla="*/ 1883004 h 6480087"/>
              <a:gd name="connsiteX27" fmla="*/ 3973490 w 6181282"/>
              <a:gd name="connsiteY27" fmla="*/ 2040049 h 6480087"/>
              <a:gd name="connsiteX28" fmla="*/ 4120600 w 6181282"/>
              <a:gd name="connsiteY28" fmla="*/ 2040049 h 6480087"/>
              <a:gd name="connsiteX29" fmla="*/ 4268092 w 6181282"/>
              <a:gd name="connsiteY29" fmla="*/ 2040049 h 6480087"/>
              <a:gd name="connsiteX30" fmla="*/ 4268092 w 6181282"/>
              <a:gd name="connsiteY30" fmla="*/ 1883004 h 6480087"/>
              <a:gd name="connsiteX31" fmla="*/ 4415201 w 6181282"/>
              <a:gd name="connsiteY31" fmla="*/ 1883004 h 6480087"/>
              <a:gd name="connsiteX32" fmla="*/ 4415201 w 6181282"/>
              <a:gd name="connsiteY32" fmla="*/ 1726343 h 6480087"/>
              <a:gd name="connsiteX33" fmla="*/ 4562311 w 6181282"/>
              <a:gd name="connsiteY33" fmla="*/ 1726343 h 6480087"/>
              <a:gd name="connsiteX34" fmla="*/ 4562311 w 6181282"/>
              <a:gd name="connsiteY34" fmla="*/ 1569298 h 6480087"/>
              <a:gd name="connsiteX35" fmla="*/ 4709421 w 6181282"/>
              <a:gd name="connsiteY35" fmla="*/ 1569298 h 6480087"/>
              <a:gd name="connsiteX36" fmla="*/ 4709421 w 6181282"/>
              <a:gd name="connsiteY36" fmla="*/ 1412253 h 6480087"/>
              <a:gd name="connsiteX37" fmla="*/ 4856530 w 6181282"/>
              <a:gd name="connsiteY37" fmla="*/ 1412253 h 6480087"/>
              <a:gd name="connsiteX38" fmla="*/ 4856530 w 6181282"/>
              <a:gd name="connsiteY38" fmla="*/ 1255591 h 6480087"/>
              <a:gd name="connsiteX39" fmla="*/ 5003640 w 6181282"/>
              <a:gd name="connsiteY39" fmla="*/ 1255591 h 6480087"/>
              <a:gd name="connsiteX40" fmla="*/ 5003640 w 6181282"/>
              <a:gd name="connsiteY40" fmla="*/ 1098546 h 6480087"/>
              <a:gd name="connsiteX41" fmla="*/ 5151133 w 6181282"/>
              <a:gd name="connsiteY41" fmla="*/ 1098546 h 6480087"/>
              <a:gd name="connsiteX42" fmla="*/ 5151133 w 6181282"/>
              <a:gd name="connsiteY42" fmla="*/ 941503 h 6480087"/>
              <a:gd name="connsiteX43" fmla="*/ 5298242 w 6181282"/>
              <a:gd name="connsiteY43" fmla="*/ 941503 h 6480087"/>
              <a:gd name="connsiteX44" fmla="*/ 5298242 w 6181282"/>
              <a:gd name="connsiteY44" fmla="*/ 784840 h 6480087"/>
              <a:gd name="connsiteX45" fmla="*/ 5445352 w 6181282"/>
              <a:gd name="connsiteY45" fmla="*/ 784840 h 6480087"/>
              <a:gd name="connsiteX46" fmla="*/ 5445352 w 6181282"/>
              <a:gd name="connsiteY46" fmla="*/ 627795 h 6480087"/>
              <a:gd name="connsiteX47" fmla="*/ 5592462 w 6181282"/>
              <a:gd name="connsiteY47" fmla="*/ 627795 h 6480087"/>
              <a:gd name="connsiteX48" fmla="*/ 5592462 w 6181282"/>
              <a:gd name="connsiteY48" fmla="*/ 470751 h 6480087"/>
              <a:gd name="connsiteX49" fmla="*/ 5739571 w 6181282"/>
              <a:gd name="connsiteY49" fmla="*/ 470751 h 6480087"/>
              <a:gd name="connsiteX50" fmla="*/ 5739571 w 6181282"/>
              <a:gd name="connsiteY50" fmla="*/ 313706 h 6480087"/>
              <a:gd name="connsiteX51" fmla="*/ 5886681 w 6181282"/>
              <a:gd name="connsiteY51" fmla="*/ 313706 h 6480087"/>
              <a:gd name="connsiteX52" fmla="*/ 5886681 w 6181282"/>
              <a:gd name="connsiteY52" fmla="*/ 157045 h 6480087"/>
              <a:gd name="connsiteX53" fmla="*/ 6033790 w 6181282"/>
              <a:gd name="connsiteY53" fmla="*/ 157045 h 6480087"/>
              <a:gd name="connsiteX54" fmla="*/ 6033790 w 6181282"/>
              <a:gd name="connsiteY54" fmla="*/ 0 h 6480087"/>
              <a:gd name="connsiteX55" fmla="*/ 6181282 w 6181282"/>
              <a:gd name="connsiteY55" fmla="*/ 0 h 6480087"/>
              <a:gd name="connsiteX56" fmla="*/ 6181282 w 6181282"/>
              <a:gd name="connsiteY56" fmla="*/ 4439657 h 6480087"/>
              <a:gd name="connsiteX57" fmla="*/ 6033790 w 6181282"/>
              <a:gd name="connsiteY57" fmla="*/ 4439657 h 6480087"/>
              <a:gd name="connsiteX58" fmla="*/ 6033790 w 6181282"/>
              <a:gd name="connsiteY58" fmla="*/ 4596700 h 6480087"/>
              <a:gd name="connsiteX59" fmla="*/ 5886681 w 6181282"/>
              <a:gd name="connsiteY59" fmla="*/ 4596700 h 6480087"/>
              <a:gd name="connsiteX60" fmla="*/ 5886681 w 6181282"/>
              <a:gd name="connsiteY60" fmla="*/ 4753745 h 6480087"/>
              <a:gd name="connsiteX61" fmla="*/ 5739571 w 6181282"/>
              <a:gd name="connsiteY61" fmla="*/ 4753745 h 6480087"/>
              <a:gd name="connsiteX62" fmla="*/ 5739571 w 6181282"/>
              <a:gd name="connsiteY62" fmla="*/ 4910790 h 6480087"/>
              <a:gd name="connsiteX63" fmla="*/ 5592462 w 6181282"/>
              <a:gd name="connsiteY63" fmla="*/ 4910790 h 6480087"/>
              <a:gd name="connsiteX64" fmla="*/ 5592462 w 6181282"/>
              <a:gd name="connsiteY64" fmla="*/ 5067452 h 6480087"/>
              <a:gd name="connsiteX65" fmla="*/ 5445352 w 6181282"/>
              <a:gd name="connsiteY65" fmla="*/ 5067452 h 6480087"/>
              <a:gd name="connsiteX66" fmla="*/ 5445352 w 6181282"/>
              <a:gd name="connsiteY66" fmla="*/ 5224496 h 6480087"/>
              <a:gd name="connsiteX67" fmla="*/ 5298242 w 6181282"/>
              <a:gd name="connsiteY67" fmla="*/ 5224496 h 6480087"/>
              <a:gd name="connsiteX68" fmla="*/ 5298242 w 6181282"/>
              <a:gd name="connsiteY68" fmla="*/ 5381540 h 6480087"/>
              <a:gd name="connsiteX69" fmla="*/ 5151133 w 6181282"/>
              <a:gd name="connsiteY69" fmla="*/ 5381540 h 6480087"/>
              <a:gd name="connsiteX70" fmla="*/ 5151133 w 6181282"/>
              <a:gd name="connsiteY70" fmla="*/ 5538203 h 6480087"/>
              <a:gd name="connsiteX71" fmla="*/ 5003640 w 6181282"/>
              <a:gd name="connsiteY71" fmla="*/ 5538203 h 6480087"/>
              <a:gd name="connsiteX72" fmla="*/ 5003640 w 6181282"/>
              <a:gd name="connsiteY72" fmla="*/ 5695247 h 6480087"/>
              <a:gd name="connsiteX73" fmla="*/ 4856530 w 6181282"/>
              <a:gd name="connsiteY73" fmla="*/ 5695247 h 6480087"/>
              <a:gd name="connsiteX74" fmla="*/ 4856530 w 6181282"/>
              <a:gd name="connsiteY74" fmla="*/ 5852292 h 6480087"/>
              <a:gd name="connsiteX75" fmla="*/ 4709421 w 6181282"/>
              <a:gd name="connsiteY75" fmla="*/ 5852292 h 6480087"/>
              <a:gd name="connsiteX76" fmla="*/ 4709421 w 6181282"/>
              <a:gd name="connsiteY76" fmla="*/ 6008954 h 6480087"/>
              <a:gd name="connsiteX77" fmla="*/ 4562311 w 6181282"/>
              <a:gd name="connsiteY77" fmla="*/ 6008954 h 6480087"/>
              <a:gd name="connsiteX78" fmla="*/ 4562311 w 6181282"/>
              <a:gd name="connsiteY78" fmla="*/ 6165998 h 6480087"/>
              <a:gd name="connsiteX79" fmla="*/ 4415201 w 6181282"/>
              <a:gd name="connsiteY79" fmla="*/ 6165998 h 6480087"/>
              <a:gd name="connsiteX80" fmla="*/ 4415201 w 6181282"/>
              <a:gd name="connsiteY80" fmla="*/ 6323043 h 6480087"/>
              <a:gd name="connsiteX81" fmla="*/ 4268092 w 6181282"/>
              <a:gd name="connsiteY81" fmla="*/ 6323043 h 6480087"/>
              <a:gd name="connsiteX82" fmla="*/ 4268092 w 6181282"/>
              <a:gd name="connsiteY82" fmla="*/ 6480087 h 6480087"/>
              <a:gd name="connsiteX83" fmla="*/ 4120600 w 6181282"/>
              <a:gd name="connsiteY83" fmla="*/ 6480087 h 6480087"/>
              <a:gd name="connsiteX84" fmla="*/ 3973490 w 6181282"/>
              <a:gd name="connsiteY84" fmla="*/ 6480087 h 6480087"/>
              <a:gd name="connsiteX85" fmla="*/ 3973490 w 6181282"/>
              <a:gd name="connsiteY85" fmla="*/ 6323043 h 6480087"/>
              <a:gd name="connsiteX86" fmla="*/ 3826381 w 6181282"/>
              <a:gd name="connsiteY86" fmla="*/ 6323043 h 6480087"/>
              <a:gd name="connsiteX87" fmla="*/ 3826381 w 6181282"/>
              <a:gd name="connsiteY87" fmla="*/ 6165998 h 6480087"/>
              <a:gd name="connsiteX88" fmla="*/ 3679271 w 6181282"/>
              <a:gd name="connsiteY88" fmla="*/ 6165998 h 6480087"/>
              <a:gd name="connsiteX89" fmla="*/ 3679271 w 6181282"/>
              <a:gd name="connsiteY89" fmla="*/ 6008954 h 6480087"/>
              <a:gd name="connsiteX90" fmla="*/ 3532161 w 6181282"/>
              <a:gd name="connsiteY90" fmla="*/ 6008954 h 6480087"/>
              <a:gd name="connsiteX91" fmla="*/ 3532161 w 6181282"/>
              <a:gd name="connsiteY91" fmla="*/ 5852292 h 6480087"/>
              <a:gd name="connsiteX92" fmla="*/ 3385051 w 6181282"/>
              <a:gd name="connsiteY92" fmla="*/ 5852292 h 6480087"/>
              <a:gd name="connsiteX93" fmla="*/ 3385051 w 6181282"/>
              <a:gd name="connsiteY93" fmla="*/ 5695247 h 6480087"/>
              <a:gd name="connsiteX94" fmla="*/ 3237560 w 6181282"/>
              <a:gd name="connsiteY94" fmla="*/ 5695247 h 6480087"/>
              <a:gd name="connsiteX95" fmla="*/ 3237560 w 6181282"/>
              <a:gd name="connsiteY95" fmla="*/ 5538203 h 6480087"/>
              <a:gd name="connsiteX96" fmla="*/ 3090450 w 6181282"/>
              <a:gd name="connsiteY96" fmla="*/ 5538203 h 6480087"/>
              <a:gd name="connsiteX97" fmla="*/ 3090450 w 6181282"/>
              <a:gd name="connsiteY97" fmla="*/ 5381540 h 6480087"/>
              <a:gd name="connsiteX98" fmla="*/ 2943341 w 6181282"/>
              <a:gd name="connsiteY98" fmla="*/ 5381540 h 6480087"/>
              <a:gd name="connsiteX99" fmla="*/ 2943341 w 6181282"/>
              <a:gd name="connsiteY99" fmla="*/ 5224496 h 6480087"/>
              <a:gd name="connsiteX100" fmla="*/ 2796231 w 6181282"/>
              <a:gd name="connsiteY100" fmla="*/ 5224496 h 6480087"/>
              <a:gd name="connsiteX101" fmla="*/ 2796231 w 6181282"/>
              <a:gd name="connsiteY101" fmla="*/ 5067452 h 6480087"/>
              <a:gd name="connsiteX102" fmla="*/ 2649121 w 6181282"/>
              <a:gd name="connsiteY102" fmla="*/ 5067452 h 6480087"/>
              <a:gd name="connsiteX103" fmla="*/ 2649121 w 6181282"/>
              <a:gd name="connsiteY103" fmla="*/ 4910790 h 6480087"/>
              <a:gd name="connsiteX104" fmla="*/ 2502012 w 6181282"/>
              <a:gd name="connsiteY104" fmla="*/ 4910790 h 6480087"/>
              <a:gd name="connsiteX105" fmla="*/ 2502012 w 6181282"/>
              <a:gd name="connsiteY105" fmla="*/ 4753745 h 6480087"/>
              <a:gd name="connsiteX106" fmla="*/ 2354520 w 6181282"/>
              <a:gd name="connsiteY106" fmla="*/ 4753745 h 6480087"/>
              <a:gd name="connsiteX107" fmla="*/ 2354520 w 6181282"/>
              <a:gd name="connsiteY107" fmla="*/ 4596700 h 6480087"/>
              <a:gd name="connsiteX108" fmla="*/ 2207410 w 6181282"/>
              <a:gd name="connsiteY108" fmla="*/ 4596700 h 6480087"/>
              <a:gd name="connsiteX109" fmla="*/ 2207410 w 6181282"/>
              <a:gd name="connsiteY109" fmla="*/ 4439657 h 6480087"/>
              <a:gd name="connsiteX110" fmla="*/ 2060301 w 6181282"/>
              <a:gd name="connsiteY110" fmla="*/ 4439657 h 6480087"/>
              <a:gd name="connsiteX111" fmla="*/ 1913191 w 6181282"/>
              <a:gd name="connsiteY111" fmla="*/ 4439657 h 6480087"/>
              <a:gd name="connsiteX112" fmla="*/ 1913191 w 6181282"/>
              <a:gd name="connsiteY112" fmla="*/ 4596700 h 6480087"/>
              <a:gd name="connsiteX113" fmla="*/ 1766081 w 6181282"/>
              <a:gd name="connsiteY113" fmla="*/ 4596700 h 6480087"/>
              <a:gd name="connsiteX114" fmla="*/ 1766081 w 6181282"/>
              <a:gd name="connsiteY114" fmla="*/ 4753745 h 6480087"/>
              <a:gd name="connsiteX115" fmla="*/ 1618972 w 6181282"/>
              <a:gd name="connsiteY115" fmla="*/ 4753745 h 6480087"/>
              <a:gd name="connsiteX116" fmla="*/ 1618972 w 6181282"/>
              <a:gd name="connsiteY116" fmla="*/ 4910790 h 6480087"/>
              <a:gd name="connsiteX117" fmla="*/ 1471862 w 6181282"/>
              <a:gd name="connsiteY117" fmla="*/ 4910790 h 6480087"/>
              <a:gd name="connsiteX118" fmla="*/ 1471862 w 6181282"/>
              <a:gd name="connsiteY118" fmla="*/ 5067452 h 6480087"/>
              <a:gd name="connsiteX119" fmla="*/ 1324369 w 6181282"/>
              <a:gd name="connsiteY119" fmla="*/ 5067452 h 6480087"/>
              <a:gd name="connsiteX120" fmla="*/ 1324369 w 6181282"/>
              <a:gd name="connsiteY120" fmla="*/ 5224496 h 6480087"/>
              <a:gd name="connsiteX121" fmla="*/ 1177260 w 6181282"/>
              <a:gd name="connsiteY121" fmla="*/ 5224496 h 6480087"/>
              <a:gd name="connsiteX122" fmla="*/ 1177260 w 6181282"/>
              <a:gd name="connsiteY122" fmla="*/ 5381540 h 6480087"/>
              <a:gd name="connsiteX123" fmla="*/ 1030150 w 6181282"/>
              <a:gd name="connsiteY123" fmla="*/ 5381540 h 6480087"/>
              <a:gd name="connsiteX124" fmla="*/ 1030150 w 6181282"/>
              <a:gd name="connsiteY124" fmla="*/ 5538203 h 6480087"/>
              <a:gd name="connsiteX125" fmla="*/ 883040 w 6181282"/>
              <a:gd name="connsiteY125" fmla="*/ 5538203 h 6480087"/>
              <a:gd name="connsiteX126" fmla="*/ 883040 w 6181282"/>
              <a:gd name="connsiteY126" fmla="*/ 5695247 h 6480087"/>
              <a:gd name="connsiteX127" fmla="*/ 735930 w 6181282"/>
              <a:gd name="connsiteY127" fmla="*/ 5695247 h 6480087"/>
              <a:gd name="connsiteX128" fmla="*/ 735930 w 6181282"/>
              <a:gd name="connsiteY128" fmla="*/ 5852292 h 6480087"/>
              <a:gd name="connsiteX129" fmla="*/ 588821 w 6181282"/>
              <a:gd name="connsiteY129" fmla="*/ 5852292 h 6480087"/>
              <a:gd name="connsiteX130" fmla="*/ 588821 w 6181282"/>
              <a:gd name="connsiteY130" fmla="*/ 6008954 h 6480087"/>
              <a:gd name="connsiteX131" fmla="*/ 441711 w 6181282"/>
              <a:gd name="connsiteY131" fmla="*/ 6008954 h 6480087"/>
              <a:gd name="connsiteX132" fmla="*/ 441711 w 6181282"/>
              <a:gd name="connsiteY132" fmla="*/ 6165998 h 6480087"/>
              <a:gd name="connsiteX133" fmla="*/ 294220 w 6181282"/>
              <a:gd name="connsiteY133" fmla="*/ 6165998 h 6480087"/>
              <a:gd name="connsiteX134" fmla="*/ 294220 w 6181282"/>
              <a:gd name="connsiteY134" fmla="*/ 6323043 h 6480087"/>
              <a:gd name="connsiteX135" fmla="*/ 147110 w 6181282"/>
              <a:gd name="connsiteY135" fmla="*/ 6323043 h 6480087"/>
              <a:gd name="connsiteX136" fmla="*/ 147110 w 6181282"/>
              <a:gd name="connsiteY136" fmla="*/ 6480087 h 6480087"/>
              <a:gd name="connsiteX137" fmla="*/ 0 w 6181282"/>
              <a:gd name="connsiteY137" fmla="*/ 6480087 h 6480087"/>
              <a:gd name="connsiteX138" fmla="*/ 0 w 6181282"/>
              <a:gd name="connsiteY138" fmla="*/ 2040049 h 6480087"/>
              <a:gd name="connsiteX139" fmla="*/ 147110 w 6181282"/>
              <a:gd name="connsiteY139" fmla="*/ 2040049 h 6480087"/>
              <a:gd name="connsiteX140" fmla="*/ 147110 w 6181282"/>
              <a:gd name="connsiteY140" fmla="*/ 1883004 h 6480087"/>
              <a:gd name="connsiteX141" fmla="*/ 294220 w 6181282"/>
              <a:gd name="connsiteY141" fmla="*/ 1883004 h 6480087"/>
              <a:gd name="connsiteX142" fmla="*/ 294220 w 6181282"/>
              <a:gd name="connsiteY142" fmla="*/ 1726343 h 6480087"/>
              <a:gd name="connsiteX143" fmla="*/ 441711 w 6181282"/>
              <a:gd name="connsiteY143" fmla="*/ 1726343 h 6480087"/>
              <a:gd name="connsiteX144" fmla="*/ 441711 w 6181282"/>
              <a:gd name="connsiteY144" fmla="*/ 1569298 h 6480087"/>
              <a:gd name="connsiteX145" fmla="*/ 588821 w 6181282"/>
              <a:gd name="connsiteY145" fmla="*/ 1569298 h 6480087"/>
              <a:gd name="connsiteX146" fmla="*/ 588821 w 6181282"/>
              <a:gd name="connsiteY146" fmla="*/ 1412253 h 6480087"/>
              <a:gd name="connsiteX147" fmla="*/ 735930 w 6181282"/>
              <a:gd name="connsiteY147" fmla="*/ 1412253 h 6480087"/>
              <a:gd name="connsiteX148" fmla="*/ 735930 w 6181282"/>
              <a:gd name="connsiteY148" fmla="*/ 1255591 h 6480087"/>
              <a:gd name="connsiteX149" fmla="*/ 883040 w 6181282"/>
              <a:gd name="connsiteY149" fmla="*/ 1255591 h 6480087"/>
              <a:gd name="connsiteX150" fmla="*/ 883040 w 6181282"/>
              <a:gd name="connsiteY150" fmla="*/ 1098546 h 6480087"/>
              <a:gd name="connsiteX151" fmla="*/ 1030150 w 6181282"/>
              <a:gd name="connsiteY151" fmla="*/ 1098546 h 6480087"/>
              <a:gd name="connsiteX152" fmla="*/ 1030150 w 6181282"/>
              <a:gd name="connsiteY152" fmla="*/ 941503 h 6480087"/>
              <a:gd name="connsiteX153" fmla="*/ 1177260 w 6181282"/>
              <a:gd name="connsiteY153" fmla="*/ 941503 h 6480087"/>
              <a:gd name="connsiteX154" fmla="*/ 1177260 w 6181282"/>
              <a:gd name="connsiteY154" fmla="*/ 784840 h 6480087"/>
              <a:gd name="connsiteX155" fmla="*/ 1324369 w 6181282"/>
              <a:gd name="connsiteY155" fmla="*/ 784840 h 6480087"/>
              <a:gd name="connsiteX156" fmla="*/ 1324369 w 6181282"/>
              <a:gd name="connsiteY156" fmla="*/ 627795 h 6480087"/>
              <a:gd name="connsiteX157" fmla="*/ 1471862 w 6181282"/>
              <a:gd name="connsiteY157" fmla="*/ 627795 h 6480087"/>
              <a:gd name="connsiteX158" fmla="*/ 1471862 w 6181282"/>
              <a:gd name="connsiteY158" fmla="*/ 470751 h 6480087"/>
              <a:gd name="connsiteX159" fmla="*/ 1618972 w 6181282"/>
              <a:gd name="connsiteY159" fmla="*/ 470751 h 6480087"/>
              <a:gd name="connsiteX160" fmla="*/ 1618972 w 6181282"/>
              <a:gd name="connsiteY160" fmla="*/ 313706 h 6480087"/>
              <a:gd name="connsiteX161" fmla="*/ 1766081 w 6181282"/>
              <a:gd name="connsiteY161" fmla="*/ 313706 h 6480087"/>
              <a:gd name="connsiteX162" fmla="*/ 1766081 w 6181282"/>
              <a:gd name="connsiteY162" fmla="*/ 157045 h 6480087"/>
              <a:gd name="connsiteX163" fmla="*/ 1913191 w 6181282"/>
              <a:gd name="connsiteY163" fmla="*/ 157045 h 6480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6181282" h="6480087">
                <a:moveTo>
                  <a:pt x="1913191" y="0"/>
                </a:moveTo>
                <a:lnTo>
                  <a:pt x="2060301" y="0"/>
                </a:lnTo>
                <a:lnTo>
                  <a:pt x="2207410" y="0"/>
                </a:lnTo>
                <a:lnTo>
                  <a:pt x="2207410" y="157045"/>
                </a:lnTo>
                <a:lnTo>
                  <a:pt x="2354520" y="157045"/>
                </a:lnTo>
                <a:lnTo>
                  <a:pt x="2354520" y="313706"/>
                </a:lnTo>
                <a:lnTo>
                  <a:pt x="2502012" y="313706"/>
                </a:lnTo>
                <a:lnTo>
                  <a:pt x="2502012" y="470751"/>
                </a:lnTo>
                <a:lnTo>
                  <a:pt x="2649121" y="470751"/>
                </a:lnTo>
                <a:lnTo>
                  <a:pt x="2649121" y="627795"/>
                </a:lnTo>
                <a:lnTo>
                  <a:pt x="2796231" y="627795"/>
                </a:lnTo>
                <a:lnTo>
                  <a:pt x="2796231" y="784840"/>
                </a:lnTo>
                <a:lnTo>
                  <a:pt x="2943341" y="784840"/>
                </a:lnTo>
                <a:lnTo>
                  <a:pt x="2943341" y="941503"/>
                </a:lnTo>
                <a:lnTo>
                  <a:pt x="3090450" y="941503"/>
                </a:lnTo>
                <a:lnTo>
                  <a:pt x="3090450" y="1098546"/>
                </a:lnTo>
                <a:lnTo>
                  <a:pt x="3237560" y="1098546"/>
                </a:lnTo>
                <a:lnTo>
                  <a:pt x="3237560" y="1255591"/>
                </a:lnTo>
                <a:lnTo>
                  <a:pt x="3385051" y="1255591"/>
                </a:lnTo>
                <a:lnTo>
                  <a:pt x="3385051" y="1412253"/>
                </a:lnTo>
                <a:lnTo>
                  <a:pt x="3532161" y="1412253"/>
                </a:lnTo>
                <a:lnTo>
                  <a:pt x="3532161" y="1569298"/>
                </a:lnTo>
                <a:lnTo>
                  <a:pt x="3679271" y="1569298"/>
                </a:lnTo>
                <a:lnTo>
                  <a:pt x="3679271" y="1726343"/>
                </a:lnTo>
                <a:lnTo>
                  <a:pt x="3826381" y="1726343"/>
                </a:lnTo>
                <a:lnTo>
                  <a:pt x="3826381" y="1883004"/>
                </a:lnTo>
                <a:lnTo>
                  <a:pt x="3973490" y="1883004"/>
                </a:lnTo>
                <a:lnTo>
                  <a:pt x="3973490" y="2040049"/>
                </a:lnTo>
                <a:lnTo>
                  <a:pt x="4120600" y="2040049"/>
                </a:lnTo>
                <a:lnTo>
                  <a:pt x="4268092" y="2040049"/>
                </a:lnTo>
                <a:lnTo>
                  <a:pt x="4268092" y="1883004"/>
                </a:lnTo>
                <a:lnTo>
                  <a:pt x="4415201" y="1883004"/>
                </a:lnTo>
                <a:lnTo>
                  <a:pt x="4415201" y="1726343"/>
                </a:lnTo>
                <a:lnTo>
                  <a:pt x="4562311" y="1726343"/>
                </a:lnTo>
                <a:lnTo>
                  <a:pt x="4562311" y="1569298"/>
                </a:lnTo>
                <a:lnTo>
                  <a:pt x="4709421" y="1569298"/>
                </a:lnTo>
                <a:lnTo>
                  <a:pt x="4709421" y="1412253"/>
                </a:lnTo>
                <a:lnTo>
                  <a:pt x="4856530" y="1412253"/>
                </a:lnTo>
                <a:lnTo>
                  <a:pt x="4856530" y="1255591"/>
                </a:lnTo>
                <a:lnTo>
                  <a:pt x="5003640" y="1255591"/>
                </a:lnTo>
                <a:lnTo>
                  <a:pt x="5003640" y="1098546"/>
                </a:lnTo>
                <a:lnTo>
                  <a:pt x="5151133" y="1098546"/>
                </a:lnTo>
                <a:lnTo>
                  <a:pt x="5151133" y="941503"/>
                </a:lnTo>
                <a:lnTo>
                  <a:pt x="5298242" y="941503"/>
                </a:lnTo>
                <a:lnTo>
                  <a:pt x="5298242" y="784840"/>
                </a:lnTo>
                <a:lnTo>
                  <a:pt x="5445352" y="784840"/>
                </a:lnTo>
                <a:lnTo>
                  <a:pt x="5445352" y="627795"/>
                </a:lnTo>
                <a:lnTo>
                  <a:pt x="5592462" y="627795"/>
                </a:lnTo>
                <a:lnTo>
                  <a:pt x="5592462" y="470751"/>
                </a:lnTo>
                <a:lnTo>
                  <a:pt x="5739571" y="470751"/>
                </a:lnTo>
                <a:lnTo>
                  <a:pt x="5739571" y="313706"/>
                </a:lnTo>
                <a:lnTo>
                  <a:pt x="5886681" y="313706"/>
                </a:lnTo>
                <a:lnTo>
                  <a:pt x="5886681" y="157045"/>
                </a:lnTo>
                <a:lnTo>
                  <a:pt x="6033790" y="157045"/>
                </a:lnTo>
                <a:lnTo>
                  <a:pt x="6033790" y="0"/>
                </a:lnTo>
                <a:lnTo>
                  <a:pt x="6181282" y="0"/>
                </a:lnTo>
                <a:lnTo>
                  <a:pt x="6181282" y="4439657"/>
                </a:lnTo>
                <a:lnTo>
                  <a:pt x="6033790" y="4439657"/>
                </a:lnTo>
                <a:lnTo>
                  <a:pt x="6033790" y="4596700"/>
                </a:lnTo>
                <a:lnTo>
                  <a:pt x="5886681" y="4596700"/>
                </a:lnTo>
                <a:lnTo>
                  <a:pt x="5886681" y="4753745"/>
                </a:lnTo>
                <a:lnTo>
                  <a:pt x="5739571" y="4753745"/>
                </a:lnTo>
                <a:lnTo>
                  <a:pt x="5739571" y="4910790"/>
                </a:lnTo>
                <a:lnTo>
                  <a:pt x="5592462" y="4910790"/>
                </a:lnTo>
                <a:lnTo>
                  <a:pt x="5592462" y="5067452"/>
                </a:lnTo>
                <a:lnTo>
                  <a:pt x="5445352" y="5067452"/>
                </a:lnTo>
                <a:lnTo>
                  <a:pt x="5445352" y="5224496"/>
                </a:lnTo>
                <a:lnTo>
                  <a:pt x="5298242" y="5224496"/>
                </a:lnTo>
                <a:lnTo>
                  <a:pt x="5298242" y="5381540"/>
                </a:lnTo>
                <a:lnTo>
                  <a:pt x="5151133" y="5381540"/>
                </a:lnTo>
                <a:lnTo>
                  <a:pt x="5151133" y="5538203"/>
                </a:lnTo>
                <a:lnTo>
                  <a:pt x="5003640" y="5538203"/>
                </a:lnTo>
                <a:lnTo>
                  <a:pt x="5003640" y="5695247"/>
                </a:lnTo>
                <a:lnTo>
                  <a:pt x="4856530" y="5695247"/>
                </a:lnTo>
                <a:lnTo>
                  <a:pt x="4856530" y="5852292"/>
                </a:lnTo>
                <a:lnTo>
                  <a:pt x="4709421" y="5852292"/>
                </a:lnTo>
                <a:lnTo>
                  <a:pt x="4709421" y="6008954"/>
                </a:lnTo>
                <a:lnTo>
                  <a:pt x="4562311" y="6008954"/>
                </a:lnTo>
                <a:lnTo>
                  <a:pt x="4562311" y="6165998"/>
                </a:lnTo>
                <a:lnTo>
                  <a:pt x="4415201" y="6165998"/>
                </a:lnTo>
                <a:lnTo>
                  <a:pt x="4415201" y="6323043"/>
                </a:lnTo>
                <a:lnTo>
                  <a:pt x="4268092" y="6323043"/>
                </a:lnTo>
                <a:lnTo>
                  <a:pt x="4268092" y="6480087"/>
                </a:lnTo>
                <a:lnTo>
                  <a:pt x="4120600" y="6480087"/>
                </a:lnTo>
                <a:lnTo>
                  <a:pt x="3973490" y="6480087"/>
                </a:lnTo>
                <a:lnTo>
                  <a:pt x="3973490" y="6323043"/>
                </a:lnTo>
                <a:lnTo>
                  <a:pt x="3826381" y="6323043"/>
                </a:lnTo>
                <a:lnTo>
                  <a:pt x="3826381" y="6165998"/>
                </a:lnTo>
                <a:lnTo>
                  <a:pt x="3679271" y="6165998"/>
                </a:lnTo>
                <a:lnTo>
                  <a:pt x="3679271" y="6008954"/>
                </a:lnTo>
                <a:lnTo>
                  <a:pt x="3532161" y="6008954"/>
                </a:lnTo>
                <a:lnTo>
                  <a:pt x="3532161" y="5852292"/>
                </a:lnTo>
                <a:lnTo>
                  <a:pt x="3385051" y="5852292"/>
                </a:lnTo>
                <a:lnTo>
                  <a:pt x="3385051" y="5695247"/>
                </a:lnTo>
                <a:lnTo>
                  <a:pt x="3237560" y="5695247"/>
                </a:lnTo>
                <a:lnTo>
                  <a:pt x="3237560" y="5538203"/>
                </a:lnTo>
                <a:lnTo>
                  <a:pt x="3090450" y="5538203"/>
                </a:lnTo>
                <a:lnTo>
                  <a:pt x="3090450" y="5381540"/>
                </a:lnTo>
                <a:lnTo>
                  <a:pt x="2943341" y="5381540"/>
                </a:lnTo>
                <a:lnTo>
                  <a:pt x="2943341" y="5224496"/>
                </a:lnTo>
                <a:lnTo>
                  <a:pt x="2796231" y="5224496"/>
                </a:lnTo>
                <a:lnTo>
                  <a:pt x="2796231" y="5067452"/>
                </a:lnTo>
                <a:lnTo>
                  <a:pt x="2649121" y="5067452"/>
                </a:lnTo>
                <a:lnTo>
                  <a:pt x="2649121" y="4910790"/>
                </a:lnTo>
                <a:lnTo>
                  <a:pt x="2502012" y="4910790"/>
                </a:lnTo>
                <a:lnTo>
                  <a:pt x="2502012" y="4753745"/>
                </a:lnTo>
                <a:lnTo>
                  <a:pt x="2354520" y="4753745"/>
                </a:lnTo>
                <a:lnTo>
                  <a:pt x="2354520" y="4596700"/>
                </a:lnTo>
                <a:lnTo>
                  <a:pt x="2207410" y="4596700"/>
                </a:lnTo>
                <a:lnTo>
                  <a:pt x="2207410" y="4439657"/>
                </a:lnTo>
                <a:lnTo>
                  <a:pt x="2060301" y="4439657"/>
                </a:lnTo>
                <a:lnTo>
                  <a:pt x="1913191" y="4439657"/>
                </a:lnTo>
                <a:lnTo>
                  <a:pt x="1913191" y="4596700"/>
                </a:lnTo>
                <a:lnTo>
                  <a:pt x="1766081" y="4596700"/>
                </a:lnTo>
                <a:lnTo>
                  <a:pt x="1766081" y="4753745"/>
                </a:lnTo>
                <a:lnTo>
                  <a:pt x="1618972" y="4753745"/>
                </a:lnTo>
                <a:lnTo>
                  <a:pt x="1618972" y="4910790"/>
                </a:lnTo>
                <a:lnTo>
                  <a:pt x="1471862" y="4910790"/>
                </a:lnTo>
                <a:lnTo>
                  <a:pt x="1471862" y="5067452"/>
                </a:lnTo>
                <a:lnTo>
                  <a:pt x="1324369" y="5067452"/>
                </a:lnTo>
                <a:lnTo>
                  <a:pt x="1324369" y="5224496"/>
                </a:lnTo>
                <a:lnTo>
                  <a:pt x="1177260" y="5224496"/>
                </a:lnTo>
                <a:lnTo>
                  <a:pt x="1177260" y="5381540"/>
                </a:lnTo>
                <a:lnTo>
                  <a:pt x="1030150" y="5381540"/>
                </a:lnTo>
                <a:lnTo>
                  <a:pt x="1030150" y="5538203"/>
                </a:lnTo>
                <a:lnTo>
                  <a:pt x="883040" y="5538203"/>
                </a:lnTo>
                <a:lnTo>
                  <a:pt x="883040" y="5695247"/>
                </a:lnTo>
                <a:lnTo>
                  <a:pt x="735930" y="5695247"/>
                </a:lnTo>
                <a:lnTo>
                  <a:pt x="735930" y="5852292"/>
                </a:lnTo>
                <a:lnTo>
                  <a:pt x="588821" y="5852292"/>
                </a:lnTo>
                <a:lnTo>
                  <a:pt x="588821" y="6008954"/>
                </a:lnTo>
                <a:lnTo>
                  <a:pt x="441711" y="6008954"/>
                </a:lnTo>
                <a:lnTo>
                  <a:pt x="441711" y="6165998"/>
                </a:lnTo>
                <a:lnTo>
                  <a:pt x="294220" y="6165998"/>
                </a:lnTo>
                <a:lnTo>
                  <a:pt x="294220" y="6323043"/>
                </a:lnTo>
                <a:lnTo>
                  <a:pt x="147110" y="6323043"/>
                </a:lnTo>
                <a:lnTo>
                  <a:pt x="147110" y="6480087"/>
                </a:lnTo>
                <a:lnTo>
                  <a:pt x="0" y="6480087"/>
                </a:lnTo>
                <a:lnTo>
                  <a:pt x="0" y="2040049"/>
                </a:lnTo>
                <a:lnTo>
                  <a:pt x="147110" y="2040049"/>
                </a:lnTo>
                <a:lnTo>
                  <a:pt x="147110" y="1883004"/>
                </a:lnTo>
                <a:lnTo>
                  <a:pt x="294220" y="1883004"/>
                </a:lnTo>
                <a:lnTo>
                  <a:pt x="294220" y="1726343"/>
                </a:lnTo>
                <a:lnTo>
                  <a:pt x="441711" y="1726343"/>
                </a:lnTo>
                <a:lnTo>
                  <a:pt x="441711" y="1569298"/>
                </a:lnTo>
                <a:lnTo>
                  <a:pt x="588821" y="1569298"/>
                </a:lnTo>
                <a:lnTo>
                  <a:pt x="588821" y="1412253"/>
                </a:lnTo>
                <a:lnTo>
                  <a:pt x="735930" y="1412253"/>
                </a:lnTo>
                <a:lnTo>
                  <a:pt x="735930" y="1255591"/>
                </a:lnTo>
                <a:lnTo>
                  <a:pt x="883040" y="1255591"/>
                </a:lnTo>
                <a:lnTo>
                  <a:pt x="883040" y="1098546"/>
                </a:lnTo>
                <a:lnTo>
                  <a:pt x="1030150" y="1098546"/>
                </a:lnTo>
                <a:lnTo>
                  <a:pt x="1030150" y="941503"/>
                </a:lnTo>
                <a:lnTo>
                  <a:pt x="1177260" y="941503"/>
                </a:lnTo>
                <a:lnTo>
                  <a:pt x="1177260" y="784840"/>
                </a:lnTo>
                <a:lnTo>
                  <a:pt x="1324369" y="784840"/>
                </a:lnTo>
                <a:lnTo>
                  <a:pt x="1324369" y="627795"/>
                </a:lnTo>
                <a:lnTo>
                  <a:pt x="1471862" y="627795"/>
                </a:lnTo>
                <a:lnTo>
                  <a:pt x="1471862" y="470751"/>
                </a:lnTo>
                <a:lnTo>
                  <a:pt x="1618972" y="470751"/>
                </a:lnTo>
                <a:lnTo>
                  <a:pt x="1618972" y="313706"/>
                </a:lnTo>
                <a:lnTo>
                  <a:pt x="1766081" y="313706"/>
                </a:lnTo>
                <a:lnTo>
                  <a:pt x="1766081" y="157045"/>
                </a:lnTo>
                <a:lnTo>
                  <a:pt x="1913191" y="1570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6C43D0-DA2B-4D66-B792-7B7A0F2429F7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Picture 1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80B4D4FA-6432-9FB8-7B7F-CF42687CA8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918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icture page 1"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HUL_Master_logo_RGB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0887" y="430698"/>
            <a:ext cx="1681113" cy="865429"/>
          </a:xfrm>
          <a:prstGeom prst="rect">
            <a:avLst/>
          </a:prstGeom>
        </p:spPr>
      </p:pic>
      <p:sp>
        <p:nvSpPr>
          <p:cNvPr id="10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7310" y="0"/>
            <a:ext cx="12194117" cy="6858000"/>
          </a:xfrm>
          <a:noFill/>
        </p:spPr>
        <p:txBody>
          <a:bodyPr lIns="72000" tIns="72000"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07135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mall Do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0" y="0"/>
            <a:ext cx="12190748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2025301-AA0C-4DD1-A0B1-E1696B88C55B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" name="Picture 1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80B4D4FA-6432-9FB8-7B7F-CF42687CA8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C63CADEC-959C-FCD8-B9CD-9A1CBB465F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29012" y="647700"/>
            <a:ext cx="5133975" cy="5562600"/>
          </a:xfrm>
          <a:prstGeom prst="rect">
            <a:avLst/>
          </a:prstGeom>
        </p:spPr>
      </p:pic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30A9B69-8002-587A-C460-F95377F6E0C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38200" y="871200"/>
            <a:ext cx="5115600" cy="51156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2907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mall Do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1248" y="4486"/>
            <a:ext cx="121907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5761037" cy="2709862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4" y="4086468"/>
            <a:ext cx="5761038" cy="238100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Email: someone@royalholloway.ac.uk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4FF28D-1CE3-4009-B094-AE8B978E9065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B519F937-EA09-EA79-379D-DAB94FD708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5749F6-7D2E-4794-33DC-C731B8EED9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2171" y="260350"/>
            <a:ext cx="2234865" cy="86377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ROYAL HOLLOWAY</a:t>
            </a:r>
            <a:br>
              <a:rPr lang="en-GB" dirty="0"/>
            </a:br>
            <a:r>
              <a:rPr lang="en-GB" dirty="0"/>
              <a:t>UNIVERSITY OF LONDON</a:t>
            </a:r>
            <a:br>
              <a:rPr lang="en-GB" dirty="0"/>
            </a:br>
            <a:r>
              <a:rPr lang="en-GB" dirty="0"/>
              <a:t>Egham Hill, Egham TW20 0EX</a:t>
            </a:r>
          </a:p>
          <a:p>
            <a:pPr lvl="0"/>
            <a:endParaRPr lang="en-GB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5CB3410-93ED-430C-F5AE-B4B670A54E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22170" y="1539812"/>
            <a:ext cx="2234865" cy="86377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Telephone:</a:t>
            </a:r>
          </a:p>
          <a:p>
            <a:pPr lvl="0"/>
            <a:r>
              <a:rPr lang="en-GB" dirty="0"/>
              <a:t>+44 (0)1784 434 455</a:t>
            </a:r>
          </a:p>
        </p:txBody>
      </p:sp>
    </p:spTree>
    <p:extLst>
      <p:ext uri="{BB962C8B-B14F-4D97-AF65-F5344CB8AC3E}">
        <p14:creationId xmlns:p14="http://schemas.microsoft.com/office/powerpoint/2010/main" val="24063618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Small Do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1248" y="4486"/>
            <a:ext cx="1219072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5761037" cy="2709862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4" y="4086468"/>
            <a:ext cx="5761038" cy="238100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Email: someone@royalholloway.ac.uk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4FF28D-1CE3-4009-B094-AE8B978E9065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B519F937-EA09-EA79-379D-DAB94FD708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5749F6-7D2E-4794-33DC-C731B8EED9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2171" y="260350"/>
            <a:ext cx="2234865" cy="86377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ROYAL HOLLOWAY</a:t>
            </a:r>
            <a:br>
              <a:rPr lang="en-GB" dirty="0"/>
            </a:br>
            <a:r>
              <a:rPr lang="en-GB" dirty="0"/>
              <a:t>UNIVERSITY OF LONDON</a:t>
            </a:r>
            <a:br>
              <a:rPr lang="en-GB" dirty="0"/>
            </a:br>
            <a:r>
              <a:rPr lang="en-GB" dirty="0"/>
              <a:t>Egham Hill, Egham TW20 0EX</a:t>
            </a:r>
          </a:p>
          <a:p>
            <a:pPr lvl="0"/>
            <a:endParaRPr lang="en-GB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5CB3410-93ED-430C-F5AE-B4B670A54E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22170" y="1539812"/>
            <a:ext cx="2234865" cy="86377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Telephone:</a:t>
            </a:r>
          </a:p>
          <a:p>
            <a:pPr lvl="0"/>
            <a:r>
              <a:rPr lang="en-GB" dirty="0"/>
              <a:t>+44 (0)1784 434 455</a:t>
            </a:r>
          </a:p>
        </p:txBody>
      </p:sp>
    </p:spTree>
    <p:extLst>
      <p:ext uri="{BB962C8B-B14F-4D97-AF65-F5344CB8AC3E}">
        <p14:creationId xmlns:p14="http://schemas.microsoft.com/office/powerpoint/2010/main" val="278925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Small Dot Oran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/>
        </p:blipFill>
        <p:spPr>
          <a:xfrm>
            <a:off x="1248" y="4486"/>
            <a:ext cx="1219072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5761037" cy="2709862"/>
          </a:xfrm>
          <a:prstGeom prst="rect">
            <a:avLst/>
          </a:prstGeom>
        </p:spPr>
        <p:txBody>
          <a:bodyPr anchor="b"/>
          <a:lstStyle>
            <a:lvl1pPr algn="l">
              <a:defRPr sz="6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34964" y="4086468"/>
            <a:ext cx="5761038" cy="238100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Email: someone@royalholloway.ac.uk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4FF28D-1CE3-4009-B094-AE8B978E9065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0" name="Picture 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B519F937-EA09-EA79-379D-DAB94FD708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A5749F6-7D2E-4794-33DC-C731B8EED9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2171" y="260350"/>
            <a:ext cx="2234865" cy="86377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ROYAL HOLLOWAY</a:t>
            </a:r>
            <a:br>
              <a:rPr lang="en-GB" dirty="0"/>
            </a:br>
            <a:r>
              <a:rPr lang="en-GB" dirty="0"/>
              <a:t>UNIVERSITY OF LONDON</a:t>
            </a:r>
            <a:br>
              <a:rPr lang="en-GB" dirty="0"/>
            </a:br>
            <a:r>
              <a:rPr lang="en-GB" dirty="0"/>
              <a:t>Egham Hill, Egham TW20 0EX</a:t>
            </a:r>
          </a:p>
          <a:p>
            <a:pPr lvl="0"/>
            <a:endParaRPr lang="en-GB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5CB3410-93ED-430C-F5AE-B4B670A54E2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22170" y="1539812"/>
            <a:ext cx="2234865" cy="863776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dirty="0"/>
              <a:t>Telephone:</a:t>
            </a:r>
          </a:p>
          <a:p>
            <a:pPr lvl="0"/>
            <a:r>
              <a:rPr lang="en-GB" dirty="0"/>
              <a:t>+44 (0)1784 434 455</a:t>
            </a:r>
          </a:p>
        </p:txBody>
      </p:sp>
    </p:spTree>
    <p:extLst>
      <p:ext uri="{BB962C8B-B14F-4D97-AF65-F5344CB8AC3E}">
        <p14:creationId xmlns:p14="http://schemas.microsoft.com/office/powerpoint/2010/main" val="3999634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Small Dot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41778" y="1115963"/>
            <a:ext cx="9308444" cy="4626075"/>
          </a:xfrm>
          <a:prstGeom prst="rect">
            <a:avLst/>
          </a:prstGeom>
          <a:noFill/>
        </p:spPr>
        <p:txBody>
          <a:bodyPr vert="horz" wrap="square" lIns="252000" tIns="0" rIns="252000" bIns="0" rtlCol="0" anchor="ctr" anchorCtr="0">
            <a:noAutofit/>
          </a:bodyPr>
          <a:lstStyle>
            <a:lvl1pPr>
              <a:defRPr lang="en-GB" sz="5400" b="0" dirty="0">
                <a:latin typeface="+mn-lt"/>
              </a:defRPr>
            </a:lvl1pPr>
          </a:lstStyle>
          <a:p>
            <a:pPr marL="0" lvl="0" algn="ctr"/>
            <a:r>
              <a:rPr lang="en-US" dirty="0"/>
              <a:t>LOREM IPSUM DOLOR SIT AMET, CONSECTETUR ADIPISCING ELIT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B29EC-9180-4882-8890-74C80F63140B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19" name="Picture 18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3B058DC0-FE06-E642-ECC0-1F727C9422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41" y="272626"/>
            <a:ext cx="1602247" cy="817744"/>
          </a:xfrm>
          <a:prstGeom prst="rect">
            <a:avLst/>
          </a:prstGeom>
        </p:spPr>
      </p:pic>
      <p:grpSp>
        <p:nvGrpSpPr>
          <p:cNvPr id="3" name="object 108">
            <a:extLst>
              <a:ext uri="{FF2B5EF4-FFF2-40B4-BE49-F238E27FC236}">
                <a16:creationId xmlns:a16="http://schemas.microsoft.com/office/drawing/2014/main" id="{C83AD306-F50A-E894-3117-0DC85C5D67FC}"/>
              </a:ext>
            </a:extLst>
          </p:cNvPr>
          <p:cNvGrpSpPr/>
          <p:nvPr userDrawn="1"/>
        </p:nvGrpSpPr>
        <p:grpSpPr>
          <a:xfrm>
            <a:off x="334963" y="2831182"/>
            <a:ext cx="1107336" cy="1010233"/>
            <a:chOff x="2628671" y="1667237"/>
            <a:chExt cx="1202055" cy="1096645"/>
          </a:xfrm>
        </p:grpSpPr>
        <p:sp>
          <p:nvSpPr>
            <p:cNvPr id="7" name="object 109">
              <a:extLst>
                <a:ext uri="{FF2B5EF4-FFF2-40B4-BE49-F238E27FC236}">
                  <a16:creationId xmlns:a16="http://schemas.microsoft.com/office/drawing/2014/main" id="{B9A4F2AE-3B08-2BD0-C6BA-80E4E0EC0E48}"/>
                </a:ext>
              </a:extLst>
            </p:cNvPr>
            <p:cNvSpPr/>
            <p:nvPr/>
          </p:nvSpPr>
          <p:spPr>
            <a:xfrm>
              <a:off x="2706985" y="1745543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1F2A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10">
              <a:extLst>
                <a:ext uri="{FF2B5EF4-FFF2-40B4-BE49-F238E27FC236}">
                  <a16:creationId xmlns:a16="http://schemas.microsoft.com/office/drawing/2014/main" id="{B60C8963-A609-95D0-FF7D-8FC23FE231D8}"/>
                </a:ext>
              </a:extLst>
            </p:cNvPr>
            <p:cNvSpPr/>
            <p:nvPr/>
          </p:nvSpPr>
          <p:spPr>
            <a:xfrm>
              <a:off x="2628679" y="166723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EB63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1">
              <a:extLst>
                <a:ext uri="{FF2B5EF4-FFF2-40B4-BE49-F238E27FC236}">
                  <a16:creationId xmlns:a16="http://schemas.microsoft.com/office/drawing/2014/main" id="{13BE427E-50C3-280B-3CEE-4EA622F595CA}"/>
                </a:ext>
              </a:extLst>
            </p:cNvPr>
            <p:cNvSpPr/>
            <p:nvPr/>
          </p:nvSpPr>
          <p:spPr>
            <a:xfrm>
              <a:off x="2785287" y="1823852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313207" y="234911"/>
                  </a:moveTo>
                  <a:lnTo>
                    <a:pt x="234911" y="156616"/>
                  </a:lnTo>
                  <a:lnTo>
                    <a:pt x="182702" y="208826"/>
                  </a:lnTo>
                  <a:lnTo>
                    <a:pt x="234899" y="156603"/>
                  </a:lnTo>
                  <a:lnTo>
                    <a:pt x="156603" y="78308"/>
                  </a:lnTo>
                  <a:lnTo>
                    <a:pt x="78295" y="0"/>
                  </a:lnTo>
                  <a:lnTo>
                    <a:pt x="0" y="78308"/>
                  </a:lnTo>
                  <a:lnTo>
                    <a:pt x="78295" y="156616"/>
                  </a:lnTo>
                  <a:lnTo>
                    <a:pt x="156603" y="234924"/>
                  </a:lnTo>
                  <a:lnTo>
                    <a:pt x="234911" y="313232"/>
                  </a:lnTo>
                  <a:lnTo>
                    <a:pt x="313207" y="234911"/>
                  </a:lnTo>
                  <a:close/>
                </a:path>
                <a:path w="469900" h="469900">
                  <a:moveTo>
                    <a:pt x="469823" y="391528"/>
                  </a:moveTo>
                  <a:lnTo>
                    <a:pt x="391515" y="313232"/>
                  </a:lnTo>
                  <a:lnTo>
                    <a:pt x="313220" y="391528"/>
                  </a:lnTo>
                  <a:lnTo>
                    <a:pt x="391515" y="469836"/>
                  </a:lnTo>
                  <a:lnTo>
                    <a:pt x="469823" y="39152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12">
              <a:extLst>
                <a:ext uri="{FF2B5EF4-FFF2-40B4-BE49-F238E27FC236}">
                  <a16:creationId xmlns:a16="http://schemas.microsoft.com/office/drawing/2014/main" id="{D6BBA569-9C99-C979-E4C4-F22D2E1F0FF3}"/>
                </a:ext>
              </a:extLst>
            </p:cNvPr>
            <p:cNvSpPr/>
            <p:nvPr/>
          </p:nvSpPr>
          <p:spPr>
            <a:xfrm>
              <a:off x="2946095" y="1984114"/>
              <a:ext cx="152400" cy="153035"/>
            </a:xfrm>
            <a:custGeom>
              <a:avLst/>
              <a:gdLst/>
              <a:ahLst/>
              <a:cxnLst/>
              <a:rect l="l" t="t" r="r" b="b"/>
              <a:pathLst>
                <a:path w="152400" h="153035">
                  <a:moveTo>
                    <a:pt x="3225" y="67233"/>
                  </a:moveTo>
                  <a:lnTo>
                    <a:pt x="0" y="70446"/>
                  </a:lnTo>
                  <a:lnTo>
                    <a:pt x="3225" y="70446"/>
                  </a:lnTo>
                  <a:lnTo>
                    <a:pt x="3225" y="67233"/>
                  </a:lnTo>
                  <a:close/>
                </a:path>
                <a:path w="152400" h="153035">
                  <a:moveTo>
                    <a:pt x="3238" y="80518"/>
                  </a:moveTo>
                  <a:lnTo>
                    <a:pt x="1663" y="80518"/>
                  </a:lnTo>
                  <a:lnTo>
                    <a:pt x="3238" y="82105"/>
                  </a:lnTo>
                  <a:lnTo>
                    <a:pt x="3238" y="80518"/>
                  </a:lnTo>
                  <a:close/>
                </a:path>
                <a:path w="152400" h="153035">
                  <a:moveTo>
                    <a:pt x="13296" y="57150"/>
                  </a:moveTo>
                  <a:lnTo>
                    <a:pt x="10058" y="60388"/>
                  </a:lnTo>
                  <a:lnTo>
                    <a:pt x="13296" y="60388"/>
                  </a:lnTo>
                  <a:lnTo>
                    <a:pt x="13296" y="57150"/>
                  </a:lnTo>
                  <a:close/>
                </a:path>
                <a:path w="152400" h="153035">
                  <a:moveTo>
                    <a:pt x="13309" y="90576"/>
                  </a:moveTo>
                  <a:lnTo>
                    <a:pt x="11722" y="90576"/>
                  </a:lnTo>
                  <a:lnTo>
                    <a:pt x="13309" y="92163"/>
                  </a:lnTo>
                  <a:lnTo>
                    <a:pt x="13309" y="90576"/>
                  </a:lnTo>
                  <a:close/>
                </a:path>
                <a:path w="152400" h="153035">
                  <a:moveTo>
                    <a:pt x="13309" y="70485"/>
                  </a:moveTo>
                  <a:lnTo>
                    <a:pt x="3263" y="70485"/>
                  </a:lnTo>
                  <a:lnTo>
                    <a:pt x="3263" y="80530"/>
                  </a:lnTo>
                  <a:lnTo>
                    <a:pt x="13309" y="80530"/>
                  </a:lnTo>
                  <a:lnTo>
                    <a:pt x="13309" y="70485"/>
                  </a:lnTo>
                  <a:close/>
                </a:path>
                <a:path w="152400" h="153035">
                  <a:moveTo>
                    <a:pt x="23342" y="100622"/>
                  </a:moveTo>
                  <a:lnTo>
                    <a:pt x="21767" y="100622"/>
                  </a:lnTo>
                  <a:lnTo>
                    <a:pt x="23342" y="102209"/>
                  </a:lnTo>
                  <a:lnTo>
                    <a:pt x="23342" y="100622"/>
                  </a:lnTo>
                  <a:close/>
                </a:path>
                <a:path w="152400" h="153035">
                  <a:moveTo>
                    <a:pt x="23355" y="60401"/>
                  </a:moveTo>
                  <a:lnTo>
                    <a:pt x="13309" y="60401"/>
                  </a:lnTo>
                  <a:lnTo>
                    <a:pt x="13309" y="70459"/>
                  </a:lnTo>
                  <a:lnTo>
                    <a:pt x="23355" y="70459"/>
                  </a:lnTo>
                  <a:lnTo>
                    <a:pt x="23355" y="60401"/>
                  </a:lnTo>
                  <a:close/>
                </a:path>
                <a:path w="152400" h="153035">
                  <a:moveTo>
                    <a:pt x="23368" y="47078"/>
                  </a:moveTo>
                  <a:lnTo>
                    <a:pt x="20129" y="50317"/>
                  </a:lnTo>
                  <a:lnTo>
                    <a:pt x="23368" y="50317"/>
                  </a:lnTo>
                  <a:lnTo>
                    <a:pt x="23368" y="47078"/>
                  </a:lnTo>
                  <a:close/>
                </a:path>
                <a:path w="152400" h="153035">
                  <a:moveTo>
                    <a:pt x="33413" y="110680"/>
                  </a:moveTo>
                  <a:lnTo>
                    <a:pt x="31826" y="110680"/>
                  </a:lnTo>
                  <a:lnTo>
                    <a:pt x="33413" y="112268"/>
                  </a:lnTo>
                  <a:lnTo>
                    <a:pt x="33413" y="110680"/>
                  </a:lnTo>
                  <a:close/>
                </a:path>
                <a:path w="152400" h="153035">
                  <a:moveTo>
                    <a:pt x="33439" y="50330"/>
                  </a:moveTo>
                  <a:lnTo>
                    <a:pt x="23380" y="50330"/>
                  </a:lnTo>
                  <a:lnTo>
                    <a:pt x="23380" y="60375"/>
                  </a:lnTo>
                  <a:lnTo>
                    <a:pt x="33439" y="60375"/>
                  </a:lnTo>
                  <a:lnTo>
                    <a:pt x="33439" y="50330"/>
                  </a:lnTo>
                  <a:close/>
                </a:path>
                <a:path w="152400" h="153035">
                  <a:moveTo>
                    <a:pt x="43446" y="100609"/>
                  </a:moveTo>
                  <a:lnTo>
                    <a:pt x="33401" y="100609"/>
                  </a:lnTo>
                  <a:lnTo>
                    <a:pt x="33401" y="90576"/>
                  </a:lnTo>
                  <a:lnTo>
                    <a:pt x="23355" y="90576"/>
                  </a:lnTo>
                  <a:lnTo>
                    <a:pt x="23355" y="80530"/>
                  </a:lnTo>
                  <a:lnTo>
                    <a:pt x="13309" y="80530"/>
                  </a:lnTo>
                  <a:lnTo>
                    <a:pt x="13309" y="90576"/>
                  </a:lnTo>
                  <a:lnTo>
                    <a:pt x="23342" y="90576"/>
                  </a:lnTo>
                  <a:lnTo>
                    <a:pt x="23342" y="100622"/>
                  </a:lnTo>
                  <a:lnTo>
                    <a:pt x="33388" y="100622"/>
                  </a:lnTo>
                  <a:lnTo>
                    <a:pt x="33388" y="110667"/>
                  </a:lnTo>
                  <a:lnTo>
                    <a:pt x="43446" y="110667"/>
                  </a:lnTo>
                  <a:lnTo>
                    <a:pt x="43446" y="100609"/>
                  </a:lnTo>
                  <a:close/>
                </a:path>
                <a:path w="152400" h="153035">
                  <a:moveTo>
                    <a:pt x="43459" y="80505"/>
                  </a:moveTo>
                  <a:lnTo>
                    <a:pt x="33426" y="80505"/>
                  </a:lnTo>
                  <a:lnTo>
                    <a:pt x="33426" y="70472"/>
                  </a:lnTo>
                  <a:lnTo>
                    <a:pt x="23368" y="70472"/>
                  </a:lnTo>
                  <a:lnTo>
                    <a:pt x="23368" y="80518"/>
                  </a:lnTo>
                  <a:lnTo>
                    <a:pt x="33413" y="80518"/>
                  </a:lnTo>
                  <a:lnTo>
                    <a:pt x="33413" y="90563"/>
                  </a:lnTo>
                  <a:lnTo>
                    <a:pt x="43459" y="90563"/>
                  </a:lnTo>
                  <a:lnTo>
                    <a:pt x="43459" y="80505"/>
                  </a:lnTo>
                  <a:close/>
                </a:path>
                <a:path w="152400" h="153035">
                  <a:moveTo>
                    <a:pt x="43484" y="26962"/>
                  </a:moveTo>
                  <a:lnTo>
                    <a:pt x="40259" y="30187"/>
                  </a:lnTo>
                  <a:lnTo>
                    <a:pt x="43484" y="30187"/>
                  </a:lnTo>
                  <a:lnTo>
                    <a:pt x="43484" y="26962"/>
                  </a:lnTo>
                  <a:close/>
                </a:path>
                <a:path w="152400" h="153035">
                  <a:moveTo>
                    <a:pt x="43497" y="40259"/>
                  </a:moveTo>
                  <a:lnTo>
                    <a:pt x="33451" y="40259"/>
                  </a:lnTo>
                  <a:lnTo>
                    <a:pt x="33451" y="50317"/>
                  </a:lnTo>
                  <a:lnTo>
                    <a:pt x="43497" y="50317"/>
                  </a:lnTo>
                  <a:lnTo>
                    <a:pt x="43497" y="40259"/>
                  </a:lnTo>
                  <a:close/>
                </a:path>
                <a:path w="152400" h="153035">
                  <a:moveTo>
                    <a:pt x="53517" y="90563"/>
                  </a:moveTo>
                  <a:lnTo>
                    <a:pt x="43472" y="90563"/>
                  </a:lnTo>
                  <a:lnTo>
                    <a:pt x="43472" y="100622"/>
                  </a:lnTo>
                  <a:lnTo>
                    <a:pt x="53517" y="100622"/>
                  </a:lnTo>
                  <a:lnTo>
                    <a:pt x="53517" y="90563"/>
                  </a:lnTo>
                  <a:close/>
                </a:path>
                <a:path w="152400" h="153035">
                  <a:moveTo>
                    <a:pt x="53543" y="70434"/>
                  </a:moveTo>
                  <a:lnTo>
                    <a:pt x="43497" y="70434"/>
                  </a:lnTo>
                  <a:lnTo>
                    <a:pt x="43497" y="60388"/>
                  </a:lnTo>
                  <a:lnTo>
                    <a:pt x="33439" y="60388"/>
                  </a:lnTo>
                  <a:lnTo>
                    <a:pt x="33439" y="70434"/>
                  </a:lnTo>
                  <a:lnTo>
                    <a:pt x="43484" y="70434"/>
                  </a:lnTo>
                  <a:lnTo>
                    <a:pt x="43484" y="80479"/>
                  </a:lnTo>
                  <a:lnTo>
                    <a:pt x="53543" y="80479"/>
                  </a:lnTo>
                  <a:lnTo>
                    <a:pt x="53543" y="70434"/>
                  </a:lnTo>
                  <a:close/>
                </a:path>
                <a:path w="152400" h="153035">
                  <a:moveTo>
                    <a:pt x="53555" y="16891"/>
                  </a:moveTo>
                  <a:lnTo>
                    <a:pt x="50304" y="20142"/>
                  </a:lnTo>
                  <a:lnTo>
                    <a:pt x="53555" y="20142"/>
                  </a:lnTo>
                  <a:lnTo>
                    <a:pt x="53555" y="16891"/>
                  </a:lnTo>
                  <a:close/>
                </a:path>
                <a:path w="152400" h="153035">
                  <a:moveTo>
                    <a:pt x="63563" y="120751"/>
                  </a:moveTo>
                  <a:lnTo>
                    <a:pt x="53530" y="120751"/>
                  </a:lnTo>
                  <a:lnTo>
                    <a:pt x="53530" y="110705"/>
                  </a:lnTo>
                  <a:lnTo>
                    <a:pt x="43472" y="110705"/>
                  </a:lnTo>
                  <a:lnTo>
                    <a:pt x="43472" y="120738"/>
                  </a:lnTo>
                  <a:lnTo>
                    <a:pt x="41884" y="120738"/>
                  </a:lnTo>
                  <a:lnTo>
                    <a:pt x="43472" y="122326"/>
                  </a:lnTo>
                  <a:lnTo>
                    <a:pt x="43472" y="120764"/>
                  </a:lnTo>
                  <a:lnTo>
                    <a:pt x="53517" y="120764"/>
                  </a:lnTo>
                  <a:lnTo>
                    <a:pt x="53517" y="130797"/>
                  </a:lnTo>
                  <a:lnTo>
                    <a:pt x="51930" y="130797"/>
                  </a:lnTo>
                  <a:lnTo>
                    <a:pt x="53530" y="132384"/>
                  </a:lnTo>
                  <a:lnTo>
                    <a:pt x="53530" y="130797"/>
                  </a:lnTo>
                  <a:lnTo>
                    <a:pt x="63563" y="130797"/>
                  </a:lnTo>
                  <a:lnTo>
                    <a:pt x="63563" y="120751"/>
                  </a:lnTo>
                  <a:close/>
                </a:path>
                <a:path w="152400" h="153035">
                  <a:moveTo>
                    <a:pt x="63588" y="100634"/>
                  </a:moveTo>
                  <a:lnTo>
                    <a:pt x="53530" y="100634"/>
                  </a:lnTo>
                  <a:lnTo>
                    <a:pt x="53530" y="110680"/>
                  </a:lnTo>
                  <a:lnTo>
                    <a:pt x="63588" y="110680"/>
                  </a:lnTo>
                  <a:lnTo>
                    <a:pt x="63588" y="100634"/>
                  </a:lnTo>
                  <a:close/>
                </a:path>
                <a:path w="152400" h="153035">
                  <a:moveTo>
                    <a:pt x="63601" y="80492"/>
                  </a:moveTo>
                  <a:lnTo>
                    <a:pt x="53543" y="80492"/>
                  </a:lnTo>
                  <a:lnTo>
                    <a:pt x="53543" y="90538"/>
                  </a:lnTo>
                  <a:lnTo>
                    <a:pt x="63601" y="90538"/>
                  </a:lnTo>
                  <a:lnTo>
                    <a:pt x="63601" y="80492"/>
                  </a:lnTo>
                  <a:close/>
                </a:path>
                <a:path w="152400" h="153035">
                  <a:moveTo>
                    <a:pt x="63601" y="60363"/>
                  </a:moveTo>
                  <a:lnTo>
                    <a:pt x="53555" y="60363"/>
                  </a:lnTo>
                  <a:lnTo>
                    <a:pt x="53555" y="70421"/>
                  </a:lnTo>
                  <a:lnTo>
                    <a:pt x="63601" y="70421"/>
                  </a:lnTo>
                  <a:lnTo>
                    <a:pt x="63601" y="60363"/>
                  </a:lnTo>
                  <a:close/>
                </a:path>
                <a:path w="152400" h="153035">
                  <a:moveTo>
                    <a:pt x="63614" y="20142"/>
                  </a:moveTo>
                  <a:lnTo>
                    <a:pt x="53555" y="20142"/>
                  </a:lnTo>
                  <a:lnTo>
                    <a:pt x="53555" y="30200"/>
                  </a:lnTo>
                  <a:lnTo>
                    <a:pt x="63614" y="30200"/>
                  </a:lnTo>
                  <a:lnTo>
                    <a:pt x="63614" y="20142"/>
                  </a:lnTo>
                  <a:close/>
                </a:path>
                <a:path w="152400" h="153035">
                  <a:moveTo>
                    <a:pt x="63627" y="6819"/>
                  </a:moveTo>
                  <a:lnTo>
                    <a:pt x="60388" y="10058"/>
                  </a:lnTo>
                  <a:lnTo>
                    <a:pt x="63627" y="10058"/>
                  </a:lnTo>
                  <a:lnTo>
                    <a:pt x="63627" y="6819"/>
                  </a:lnTo>
                  <a:close/>
                </a:path>
                <a:path w="152400" h="153035">
                  <a:moveTo>
                    <a:pt x="73634" y="110680"/>
                  </a:moveTo>
                  <a:lnTo>
                    <a:pt x="63588" y="110680"/>
                  </a:lnTo>
                  <a:lnTo>
                    <a:pt x="63588" y="120738"/>
                  </a:lnTo>
                  <a:lnTo>
                    <a:pt x="73634" y="120738"/>
                  </a:lnTo>
                  <a:lnTo>
                    <a:pt x="73634" y="110680"/>
                  </a:lnTo>
                  <a:close/>
                </a:path>
                <a:path w="152400" h="153035">
                  <a:moveTo>
                    <a:pt x="73660" y="90551"/>
                  </a:moveTo>
                  <a:lnTo>
                    <a:pt x="63614" y="90551"/>
                  </a:lnTo>
                  <a:lnTo>
                    <a:pt x="63614" y="100609"/>
                  </a:lnTo>
                  <a:lnTo>
                    <a:pt x="73660" y="100609"/>
                  </a:lnTo>
                  <a:lnTo>
                    <a:pt x="73660" y="90551"/>
                  </a:lnTo>
                  <a:close/>
                </a:path>
                <a:path w="152400" h="153035">
                  <a:moveTo>
                    <a:pt x="73685" y="150964"/>
                  </a:moveTo>
                  <a:lnTo>
                    <a:pt x="72097" y="150964"/>
                  </a:lnTo>
                  <a:lnTo>
                    <a:pt x="73685" y="152565"/>
                  </a:lnTo>
                  <a:lnTo>
                    <a:pt x="73685" y="150964"/>
                  </a:lnTo>
                  <a:close/>
                </a:path>
                <a:path w="152400" h="153035">
                  <a:moveTo>
                    <a:pt x="73685" y="10071"/>
                  </a:moveTo>
                  <a:lnTo>
                    <a:pt x="63639" y="10071"/>
                  </a:lnTo>
                  <a:lnTo>
                    <a:pt x="63639" y="20116"/>
                  </a:lnTo>
                  <a:lnTo>
                    <a:pt x="73685" y="20116"/>
                  </a:lnTo>
                  <a:lnTo>
                    <a:pt x="73685" y="10071"/>
                  </a:lnTo>
                  <a:close/>
                </a:path>
                <a:path w="152400" h="153035">
                  <a:moveTo>
                    <a:pt x="83693" y="60363"/>
                  </a:moveTo>
                  <a:lnTo>
                    <a:pt x="73660" y="60363"/>
                  </a:lnTo>
                  <a:lnTo>
                    <a:pt x="73660" y="50317"/>
                  </a:lnTo>
                  <a:lnTo>
                    <a:pt x="63614" y="50317"/>
                  </a:lnTo>
                  <a:lnTo>
                    <a:pt x="63614" y="40271"/>
                  </a:lnTo>
                  <a:lnTo>
                    <a:pt x="53568" y="40271"/>
                  </a:lnTo>
                  <a:lnTo>
                    <a:pt x="53568" y="30226"/>
                  </a:lnTo>
                  <a:lnTo>
                    <a:pt x="43510" y="30226"/>
                  </a:lnTo>
                  <a:lnTo>
                    <a:pt x="43510" y="40284"/>
                  </a:lnTo>
                  <a:lnTo>
                    <a:pt x="53555" y="40284"/>
                  </a:lnTo>
                  <a:lnTo>
                    <a:pt x="53555" y="50317"/>
                  </a:lnTo>
                  <a:lnTo>
                    <a:pt x="63601" y="50317"/>
                  </a:lnTo>
                  <a:lnTo>
                    <a:pt x="63601" y="60363"/>
                  </a:lnTo>
                  <a:lnTo>
                    <a:pt x="73647" y="60363"/>
                  </a:lnTo>
                  <a:lnTo>
                    <a:pt x="73647" y="70408"/>
                  </a:lnTo>
                  <a:lnTo>
                    <a:pt x="83693" y="70408"/>
                  </a:lnTo>
                  <a:lnTo>
                    <a:pt x="83693" y="60363"/>
                  </a:lnTo>
                  <a:close/>
                </a:path>
                <a:path w="152400" h="153035">
                  <a:moveTo>
                    <a:pt x="83718" y="100609"/>
                  </a:moveTo>
                  <a:lnTo>
                    <a:pt x="73672" y="100609"/>
                  </a:lnTo>
                  <a:lnTo>
                    <a:pt x="73672" y="110667"/>
                  </a:lnTo>
                  <a:lnTo>
                    <a:pt x="83718" y="110667"/>
                  </a:lnTo>
                  <a:lnTo>
                    <a:pt x="83718" y="100609"/>
                  </a:lnTo>
                  <a:close/>
                </a:path>
                <a:path w="152400" h="153035">
                  <a:moveTo>
                    <a:pt x="83718" y="80492"/>
                  </a:moveTo>
                  <a:lnTo>
                    <a:pt x="73672" y="80492"/>
                  </a:lnTo>
                  <a:lnTo>
                    <a:pt x="73672" y="90538"/>
                  </a:lnTo>
                  <a:lnTo>
                    <a:pt x="83718" y="90538"/>
                  </a:lnTo>
                  <a:lnTo>
                    <a:pt x="83718" y="80492"/>
                  </a:lnTo>
                  <a:close/>
                </a:path>
                <a:path w="152400" h="153035">
                  <a:moveTo>
                    <a:pt x="83718" y="40246"/>
                  </a:moveTo>
                  <a:lnTo>
                    <a:pt x="73672" y="40246"/>
                  </a:lnTo>
                  <a:lnTo>
                    <a:pt x="73672" y="30200"/>
                  </a:lnTo>
                  <a:lnTo>
                    <a:pt x="63627" y="30200"/>
                  </a:lnTo>
                  <a:lnTo>
                    <a:pt x="63627" y="40259"/>
                  </a:lnTo>
                  <a:lnTo>
                    <a:pt x="73672" y="40259"/>
                  </a:lnTo>
                  <a:lnTo>
                    <a:pt x="73672" y="50304"/>
                  </a:lnTo>
                  <a:lnTo>
                    <a:pt x="83718" y="50304"/>
                  </a:lnTo>
                  <a:lnTo>
                    <a:pt x="83718" y="40246"/>
                  </a:lnTo>
                  <a:close/>
                </a:path>
                <a:path w="152400" h="153035">
                  <a:moveTo>
                    <a:pt x="83743" y="140919"/>
                  </a:moveTo>
                  <a:lnTo>
                    <a:pt x="73698" y="140919"/>
                  </a:lnTo>
                  <a:lnTo>
                    <a:pt x="73698" y="130873"/>
                  </a:lnTo>
                  <a:lnTo>
                    <a:pt x="63639" y="130873"/>
                  </a:lnTo>
                  <a:lnTo>
                    <a:pt x="63639" y="140906"/>
                  </a:lnTo>
                  <a:lnTo>
                    <a:pt x="62052" y="140906"/>
                  </a:lnTo>
                  <a:lnTo>
                    <a:pt x="63639" y="142506"/>
                  </a:lnTo>
                  <a:lnTo>
                    <a:pt x="63639" y="140919"/>
                  </a:lnTo>
                  <a:lnTo>
                    <a:pt x="73685" y="140919"/>
                  </a:lnTo>
                  <a:lnTo>
                    <a:pt x="73685" y="150964"/>
                  </a:lnTo>
                  <a:lnTo>
                    <a:pt x="76098" y="150964"/>
                  </a:lnTo>
                  <a:lnTo>
                    <a:pt x="83743" y="143319"/>
                  </a:lnTo>
                  <a:lnTo>
                    <a:pt x="83743" y="140919"/>
                  </a:lnTo>
                  <a:close/>
                </a:path>
                <a:path w="152400" h="153035">
                  <a:moveTo>
                    <a:pt x="83756" y="120802"/>
                  </a:moveTo>
                  <a:lnTo>
                    <a:pt x="73698" y="120802"/>
                  </a:lnTo>
                  <a:lnTo>
                    <a:pt x="73698" y="130848"/>
                  </a:lnTo>
                  <a:lnTo>
                    <a:pt x="83756" y="130848"/>
                  </a:lnTo>
                  <a:lnTo>
                    <a:pt x="83756" y="120802"/>
                  </a:lnTo>
                  <a:close/>
                </a:path>
                <a:path w="152400" h="153035">
                  <a:moveTo>
                    <a:pt x="83756" y="6007"/>
                  </a:moveTo>
                  <a:lnTo>
                    <a:pt x="77762" y="0"/>
                  </a:lnTo>
                  <a:lnTo>
                    <a:pt x="73698" y="0"/>
                  </a:lnTo>
                  <a:lnTo>
                    <a:pt x="73698" y="10058"/>
                  </a:lnTo>
                  <a:lnTo>
                    <a:pt x="83756" y="10058"/>
                  </a:lnTo>
                  <a:lnTo>
                    <a:pt x="83756" y="6007"/>
                  </a:lnTo>
                  <a:close/>
                </a:path>
                <a:path w="152400" h="153035">
                  <a:moveTo>
                    <a:pt x="93802" y="30175"/>
                  </a:moveTo>
                  <a:lnTo>
                    <a:pt x="83756" y="30175"/>
                  </a:lnTo>
                  <a:lnTo>
                    <a:pt x="83756" y="20129"/>
                  </a:lnTo>
                  <a:lnTo>
                    <a:pt x="73698" y="20129"/>
                  </a:lnTo>
                  <a:lnTo>
                    <a:pt x="73698" y="30175"/>
                  </a:lnTo>
                  <a:lnTo>
                    <a:pt x="83743" y="30175"/>
                  </a:lnTo>
                  <a:lnTo>
                    <a:pt x="83743" y="40220"/>
                  </a:lnTo>
                  <a:lnTo>
                    <a:pt x="93802" y="40220"/>
                  </a:lnTo>
                  <a:lnTo>
                    <a:pt x="93802" y="30175"/>
                  </a:lnTo>
                  <a:close/>
                </a:path>
                <a:path w="152400" h="153035">
                  <a:moveTo>
                    <a:pt x="93814" y="130848"/>
                  </a:moveTo>
                  <a:lnTo>
                    <a:pt x="83769" y="130848"/>
                  </a:lnTo>
                  <a:lnTo>
                    <a:pt x="83769" y="140906"/>
                  </a:lnTo>
                  <a:lnTo>
                    <a:pt x="86156" y="140906"/>
                  </a:lnTo>
                  <a:lnTo>
                    <a:pt x="93814" y="133248"/>
                  </a:lnTo>
                  <a:lnTo>
                    <a:pt x="93814" y="130848"/>
                  </a:lnTo>
                  <a:close/>
                </a:path>
                <a:path w="152400" h="153035">
                  <a:moveTo>
                    <a:pt x="93827" y="110718"/>
                  </a:moveTo>
                  <a:lnTo>
                    <a:pt x="83769" y="110718"/>
                  </a:lnTo>
                  <a:lnTo>
                    <a:pt x="83769" y="120764"/>
                  </a:lnTo>
                  <a:lnTo>
                    <a:pt x="93827" y="120764"/>
                  </a:lnTo>
                  <a:lnTo>
                    <a:pt x="93827" y="110718"/>
                  </a:lnTo>
                  <a:close/>
                </a:path>
                <a:path w="152400" h="153035">
                  <a:moveTo>
                    <a:pt x="103822" y="80479"/>
                  </a:moveTo>
                  <a:lnTo>
                    <a:pt x="93789" y="80479"/>
                  </a:lnTo>
                  <a:lnTo>
                    <a:pt x="93789" y="70446"/>
                  </a:lnTo>
                  <a:lnTo>
                    <a:pt x="83731" y="70446"/>
                  </a:lnTo>
                  <a:lnTo>
                    <a:pt x="83731" y="80492"/>
                  </a:lnTo>
                  <a:lnTo>
                    <a:pt x="93776" y="80492"/>
                  </a:lnTo>
                  <a:lnTo>
                    <a:pt x="93776" y="90538"/>
                  </a:lnTo>
                  <a:lnTo>
                    <a:pt x="103822" y="90538"/>
                  </a:lnTo>
                  <a:lnTo>
                    <a:pt x="103822" y="80479"/>
                  </a:lnTo>
                  <a:close/>
                </a:path>
                <a:path w="152400" h="153035">
                  <a:moveTo>
                    <a:pt x="103835" y="60375"/>
                  </a:moveTo>
                  <a:lnTo>
                    <a:pt x="93789" y="60375"/>
                  </a:lnTo>
                  <a:lnTo>
                    <a:pt x="93789" y="70421"/>
                  </a:lnTo>
                  <a:lnTo>
                    <a:pt x="103835" y="70421"/>
                  </a:lnTo>
                  <a:lnTo>
                    <a:pt x="103835" y="60375"/>
                  </a:lnTo>
                  <a:close/>
                </a:path>
                <a:path w="152400" h="153035">
                  <a:moveTo>
                    <a:pt x="103860" y="40233"/>
                  </a:moveTo>
                  <a:lnTo>
                    <a:pt x="93802" y="40233"/>
                  </a:lnTo>
                  <a:lnTo>
                    <a:pt x="93802" y="50292"/>
                  </a:lnTo>
                  <a:lnTo>
                    <a:pt x="103860" y="50292"/>
                  </a:lnTo>
                  <a:lnTo>
                    <a:pt x="103860" y="40233"/>
                  </a:lnTo>
                  <a:close/>
                </a:path>
                <a:path w="152400" h="153035">
                  <a:moveTo>
                    <a:pt x="103860" y="26111"/>
                  </a:moveTo>
                  <a:lnTo>
                    <a:pt x="97866" y="20116"/>
                  </a:lnTo>
                  <a:lnTo>
                    <a:pt x="93802" y="20116"/>
                  </a:lnTo>
                  <a:lnTo>
                    <a:pt x="93802" y="30162"/>
                  </a:lnTo>
                  <a:lnTo>
                    <a:pt x="103860" y="30162"/>
                  </a:lnTo>
                  <a:lnTo>
                    <a:pt x="103860" y="26111"/>
                  </a:lnTo>
                  <a:close/>
                </a:path>
                <a:path w="152400" h="153035">
                  <a:moveTo>
                    <a:pt x="103886" y="120777"/>
                  </a:moveTo>
                  <a:lnTo>
                    <a:pt x="93840" y="120777"/>
                  </a:lnTo>
                  <a:lnTo>
                    <a:pt x="93840" y="130835"/>
                  </a:lnTo>
                  <a:lnTo>
                    <a:pt x="96227" y="130835"/>
                  </a:lnTo>
                  <a:lnTo>
                    <a:pt x="103886" y="123177"/>
                  </a:lnTo>
                  <a:lnTo>
                    <a:pt x="103886" y="120777"/>
                  </a:lnTo>
                  <a:close/>
                </a:path>
                <a:path w="152400" h="153035">
                  <a:moveTo>
                    <a:pt x="103898" y="100660"/>
                  </a:moveTo>
                  <a:lnTo>
                    <a:pt x="93840" y="100660"/>
                  </a:lnTo>
                  <a:lnTo>
                    <a:pt x="93840" y="110705"/>
                  </a:lnTo>
                  <a:lnTo>
                    <a:pt x="103898" y="110705"/>
                  </a:lnTo>
                  <a:lnTo>
                    <a:pt x="103898" y="100660"/>
                  </a:lnTo>
                  <a:close/>
                </a:path>
                <a:path w="152400" h="153035">
                  <a:moveTo>
                    <a:pt x="113906" y="70434"/>
                  </a:moveTo>
                  <a:lnTo>
                    <a:pt x="103847" y="70434"/>
                  </a:lnTo>
                  <a:lnTo>
                    <a:pt x="103847" y="80479"/>
                  </a:lnTo>
                  <a:lnTo>
                    <a:pt x="113906" y="80479"/>
                  </a:lnTo>
                  <a:lnTo>
                    <a:pt x="113906" y="70434"/>
                  </a:lnTo>
                  <a:close/>
                </a:path>
                <a:path w="152400" h="153035">
                  <a:moveTo>
                    <a:pt x="113919" y="50292"/>
                  </a:moveTo>
                  <a:lnTo>
                    <a:pt x="103873" y="50292"/>
                  </a:lnTo>
                  <a:lnTo>
                    <a:pt x="103873" y="60337"/>
                  </a:lnTo>
                  <a:lnTo>
                    <a:pt x="113919" y="60337"/>
                  </a:lnTo>
                  <a:lnTo>
                    <a:pt x="113919" y="50292"/>
                  </a:lnTo>
                  <a:close/>
                </a:path>
                <a:path w="152400" h="153035">
                  <a:moveTo>
                    <a:pt x="113957" y="110718"/>
                  </a:moveTo>
                  <a:lnTo>
                    <a:pt x="103898" y="110718"/>
                  </a:lnTo>
                  <a:lnTo>
                    <a:pt x="103898" y="120764"/>
                  </a:lnTo>
                  <a:lnTo>
                    <a:pt x="106299" y="120764"/>
                  </a:lnTo>
                  <a:lnTo>
                    <a:pt x="113957" y="113106"/>
                  </a:lnTo>
                  <a:lnTo>
                    <a:pt x="113957" y="110718"/>
                  </a:lnTo>
                  <a:close/>
                </a:path>
                <a:path w="152400" h="153035">
                  <a:moveTo>
                    <a:pt x="123977" y="60350"/>
                  </a:moveTo>
                  <a:lnTo>
                    <a:pt x="113931" y="60350"/>
                  </a:lnTo>
                  <a:lnTo>
                    <a:pt x="113931" y="70408"/>
                  </a:lnTo>
                  <a:lnTo>
                    <a:pt x="123977" y="70408"/>
                  </a:lnTo>
                  <a:lnTo>
                    <a:pt x="123977" y="60350"/>
                  </a:lnTo>
                  <a:close/>
                </a:path>
                <a:path w="152400" h="153035">
                  <a:moveTo>
                    <a:pt x="123977" y="46228"/>
                  </a:moveTo>
                  <a:lnTo>
                    <a:pt x="117983" y="40233"/>
                  </a:lnTo>
                  <a:lnTo>
                    <a:pt x="113931" y="40233"/>
                  </a:lnTo>
                  <a:lnTo>
                    <a:pt x="113931" y="50279"/>
                  </a:lnTo>
                  <a:lnTo>
                    <a:pt x="123977" y="50279"/>
                  </a:lnTo>
                  <a:lnTo>
                    <a:pt x="123977" y="46228"/>
                  </a:lnTo>
                  <a:close/>
                </a:path>
                <a:path w="152400" h="153035">
                  <a:moveTo>
                    <a:pt x="123990" y="100660"/>
                  </a:moveTo>
                  <a:lnTo>
                    <a:pt x="113957" y="100660"/>
                  </a:lnTo>
                  <a:lnTo>
                    <a:pt x="113957" y="90614"/>
                  </a:lnTo>
                  <a:lnTo>
                    <a:pt x="103898" y="90614"/>
                  </a:lnTo>
                  <a:lnTo>
                    <a:pt x="103898" y="100660"/>
                  </a:lnTo>
                  <a:lnTo>
                    <a:pt x="113944" y="100660"/>
                  </a:lnTo>
                  <a:lnTo>
                    <a:pt x="113944" y="110705"/>
                  </a:lnTo>
                  <a:lnTo>
                    <a:pt x="116357" y="110705"/>
                  </a:lnTo>
                  <a:lnTo>
                    <a:pt x="123990" y="103060"/>
                  </a:lnTo>
                  <a:lnTo>
                    <a:pt x="123990" y="100660"/>
                  </a:lnTo>
                  <a:close/>
                </a:path>
                <a:path w="152400" h="153035">
                  <a:moveTo>
                    <a:pt x="124002" y="80543"/>
                  </a:moveTo>
                  <a:lnTo>
                    <a:pt x="113957" y="80543"/>
                  </a:lnTo>
                  <a:lnTo>
                    <a:pt x="113957" y="90589"/>
                  </a:lnTo>
                  <a:lnTo>
                    <a:pt x="124002" y="90589"/>
                  </a:lnTo>
                  <a:lnTo>
                    <a:pt x="124002" y="80543"/>
                  </a:lnTo>
                  <a:close/>
                </a:path>
                <a:path w="152400" h="153035">
                  <a:moveTo>
                    <a:pt x="134073" y="90601"/>
                  </a:moveTo>
                  <a:lnTo>
                    <a:pt x="124015" y="90601"/>
                  </a:lnTo>
                  <a:lnTo>
                    <a:pt x="124015" y="100647"/>
                  </a:lnTo>
                  <a:lnTo>
                    <a:pt x="126403" y="100647"/>
                  </a:lnTo>
                  <a:lnTo>
                    <a:pt x="134073" y="92989"/>
                  </a:lnTo>
                  <a:lnTo>
                    <a:pt x="134073" y="90601"/>
                  </a:lnTo>
                  <a:close/>
                </a:path>
                <a:path w="152400" h="153035">
                  <a:moveTo>
                    <a:pt x="134086" y="70472"/>
                  </a:moveTo>
                  <a:lnTo>
                    <a:pt x="124040" y="70472"/>
                  </a:lnTo>
                  <a:lnTo>
                    <a:pt x="124040" y="80518"/>
                  </a:lnTo>
                  <a:lnTo>
                    <a:pt x="134086" y="80518"/>
                  </a:lnTo>
                  <a:lnTo>
                    <a:pt x="134086" y="70472"/>
                  </a:lnTo>
                  <a:close/>
                </a:path>
                <a:path w="152400" h="153035">
                  <a:moveTo>
                    <a:pt x="144145" y="80518"/>
                  </a:moveTo>
                  <a:lnTo>
                    <a:pt x="134099" y="80518"/>
                  </a:lnTo>
                  <a:lnTo>
                    <a:pt x="134099" y="90576"/>
                  </a:lnTo>
                  <a:lnTo>
                    <a:pt x="136486" y="90576"/>
                  </a:lnTo>
                  <a:lnTo>
                    <a:pt x="144145" y="82918"/>
                  </a:lnTo>
                  <a:lnTo>
                    <a:pt x="144145" y="80518"/>
                  </a:lnTo>
                  <a:close/>
                </a:path>
                <a:path w="152400" h="153035">
                  <a:moveTo>
                    <a:pt x="144145" y="66408"/>
                  </a:moveTo>
                  <a:lnTo>
                    <a:pt x="138150" y="60401"/>
                  </a:lnTo>
                  <a:lnTo>
                    <a:pt x="134099" y="60401"/>
                  </a:lnTo>
                  <a:lnTo>
                    <a:pt x="134099" y="70446"/>
                  </a:lnTo>
                  <a:lnTo>
                    <a:pt x="144145" y="70446"/>
                  </a:lnTo>
                  <a:lnTo>
                    <a:pt x="144145" y="66408"/>
                  </a:lnTo>
                  <a:close/>
                </a:path>
                <a:path w="152400" h="153035">
                  <a:moveTo>
                    <a:pt x="152400" y="74650"/>
                  </a:moveTo>
                  <a:lnTo>
                    <a:pt x="148209" y="70459"/>
                  </a:lnTo>
                  <a:lnTo>
                    <a:pt x="144157" y="70459"/>
                  </a:lnTo>
                  <a:lnTo>
                    <a:pt x="144157" y="80505"/>
                  </a:lnTo>
                  <a:lnTo>
                    <a:pt x="146545" y="80505"/>
                  </a:lnTo>
                  <a:lnTo>
                    <a:pt x="152400" y="74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3">
              <a:extLst>
                <a:ext uri="{FF2B5EF4-FFF2-40B4-BE49-F238E27FC236}">
                  <a16:creationId xmlns:a16="http://schemas.microsoft.com/office/drawing/2014/main" id="{E7C663E5-3B86-6980-9908-98AEB3F83D56}"/>
                </a:ext>
              </a:extLst>
            </p:cNvPr>
            <p:cNvSpPr/>
            <p:nvPr/>
          </p:nvSpPr>
          <p:spPr>
            <a:xfrm>
              <a:off x="2976295" y="1980862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39">
                  <a:moveTo>
                    <a:pt x="3238" y="40259"/>
                  </a:moveTo>
                  <a:lnTo>
                    <a:pt x="0" y="43510"/>
                  </a:lnTo>
                  <a:lnTo>
                    <a:pt x="3238" y="43510"/>
                  </a:lnTo>
                  <a:lnTo>
                    <a:pt x="3238" y="40259"/>
                  </a:lnTo>
                  <a:close/>
                </a:path>
                <a:path w="104139" h="104139">
                  <a:moveTo>
                    <a:pt x="23317" y="93814"/>
                  </a:moveTo>
                  <a:lnTo>
                    <a:pt x="13271" y="93814"/>
                  </a:lnTo>
                  <a:lnTo>
                    <a:pt x="13271" y="103873"/>
                  </a:lnTo>
                  <a:lnTo>
                    <a:pt x="23317" y="103873"/>
                  </a:lnTo>
                  <a:lnTo>
                    <a:pt x="23317" y="93814"/>
                  </a:lnTo>
                  <a:close/>
                </a:path>
                <a:path w="104139" h="104139">
                  <a:moveTo>
                    <a:pt x="23355" y="53568"/>
                  </a:moveTo>
                  <a:lnTo>
                    <a:pt x="13309" y="53568"/>
                  </a:lnTo>
                  <a:lnTo>
                    <a:pt x="13309" y="63627"/>
                  </a:lnTo>
                  <a:lnTo>
                    <a:pt x="23355" y="63627"/>
                  </a:lnTo>
                  <a:lnTo>
                    <a:pt x="23355" y="53568"/>
                  </a:lnTo>
                  <a:close/>
                </a:path>
                <a:path w="104139" h="104139">
                  <a:moveTo>
                    <a:pt x="43459" y="73672"/>
                  </a:moveTo>
                  <a:lnTo>
                    <a:pt x="33413" y="73672"/>
                  </a:lnTo>
                  <a:lnTo>
                    <a:pt x="33413" y="83731"/>
                  </a:lnTo>
                  <a:lnTo>
                    <a:pt x="43459" y="83731"/>
                  </a:lnTo>
                  <a:lnTo>
                    <a:pt x="43459" y="73672"/>
                  </a:lnTo>
                  <a:close/>
                </a:path>
                <a:path w="104139" h="104139">
                  <a:moveTo>
                    <a:pt x="43497" y="0"/>
                  </a:moveTo>
                  <a:lnTo>
                    <a:pt x="40246" y="3251"/>
                  </a:lnTo>
                  <a:lnTo>
                    <a:pt x="43497" y="3251"/>
                  </a:lnTo>
                  <a:lnTo>
                    <a:pt x="43497" y="0"/>
                  </a:lnTo>
                  <a:close/>
                </a:path>
                <a:path w="104139" h="104139">
                  <a:moveTo>
                    <a:pt x="63576" y="53568"/>
                  </a:moveTo>
                  <a:lnTo>
                    <a:pt x="53530" y="53568"/>
                  </a:lnTo>
                  <a:lnTo>
                    <a:pt x="53530" y="63614"/>
                  </a:lnTo>
                  <a:lnTo>
                    <a:pt x="63576" y="63614"/>
                  </a:lnTo>
                  <a:lnTo>
                    <a:pt x="63576" y="53568"/>
                  </a:lnTo>
                  <a:close/>
                </a:path>
                <a:path w="104139" h="104139">
                  <a:moveTo>
                    <a:pt x="63588" y="93802"/>
                  </a:moveTo>
                  <a:lnTo>
                    <a:pt x="53530" y="93802"/>
                  </a:lnTo>
                  <a:lnTo>
                    <a:pt x="53530" y="103847"/>
                  </a:lnTo>
                  <a:lnTo>
                    <a:pt x="63588" y="103847"/>
                  </a:lnTo>
                  <a:lnTo>
                    <a:pt x="63588" y="93802"/>
                  </a:lnTo>
                  <a:close/>
                </a:path>
                <a:path w="104139" h="104139">
                  <a:moveTo>
                    <a:pt x="63614" y="19316"/>
                  </a:moveTo>
                  <a:lnTo>
                    <a:pt x="57619" y="13309"/>
                  </a:lnTo>
                  <a:lnTo>
                    <a:pt x="53568" y="13309"/>
                  </a:lnTo>
                  <a:lnTo>
                    <a:pt x="53568" y="23368"/>
                  </a:lnTo>
                  <a:lnTo>
                    <a:pt x="63614" y="23368"/>
                  </a:lnTo>
                  <a:lnTo>
                    <a:pt x="63614" y="19316"/>
                  </a:lnTo>
                  <a:close/>
                </a:path>
                <a:path w="104139" h="104139">
                  <a:moveTo>
                    <a:pt x="83718" y="39420"/>
                  </a:moveTo>
                  <a:lnTo>
                    <a:pt x="77724" y="33426"/>
                  </a:lnTo>
                  <a:lnTo>
                    <a:pt x="73672" y="33426"/>
                  </a:lnTo>
                  <a:lnTo>
                    <a:pt x="73672" y="43472"/>
                  </a:lnTo>
                  <a:lnTo>
                    <a:pt x="83718" y="43472"/>
                  </a:lnTo>
                  <a:lnTo>
                    <a:pt x="83718" y="39420"/>
                  </a:lnTo>
                  <a:close/>
                </a:path>
                <a:path w="104139" h="104139">
                  <a:moveTo>
                    <a:pt x="103847" y="59550"/>
                  </a:moveTo>
                  <a:lnTo>
                    <a:pt x="97840" y="53543"/>
                  </a:lnTo>
                  <a:lnTo>
                    <a:pt x="93789" y="53543"/>
                  </a:lnTo>
                  <a:lnTo>
                    <a:pt x="93789" y="63588"/>
                  </a:lnTo>
                  <a:lnTo>
                    <a:pt x="103847" y="63588"/>
                  </a:lnTo>
                  <a:lnTo>
                    <a:pt x="103847" y="595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14">
              <a:extLst>
                <a:ext uri="{FF2B5EF4-FFF2-40B4-BE49-F238E27FC236}">
                  <a16:creationId xmlns:a16="http://schemas.microsoft.com/office/drawing/2014/main" id="{D4849429-04DE-21BB-0BFC-6C78D141B3A4}"/>
                </a:ext>
              </a:extLst>
            </p:cNvPr>
            <p:cNvSpPr/>
            <p:nvPr/>
          </p:nvSpPr>
          <p:spPr>
            <a:xfrm>
              <a:off x="2785275" y="2058777"/>
              <a:ext cx="469900" cy="548640"/>
            </a:xfrm>
            <a:custGeom>
              <a:avLst/>
              <a:gdLst/>
              <a:ahLst/>
              <a:cxnLst/>
              <a:rect l="l" t="t" r="r" b="b"/>
              <a:pathLst>
                <a:path w="469900" h="548639">
                  <a:moveTo>
                    <a:pt x="156616" y="469823"/>
                  </a:moveTo>
                  <a:lnTo>
                    <a:pt x="78308" y="391528"/>
                  </a:lnTo>
                  <a:lnTo>
                    <a:pt x="0" y="469823"/>
                  </a:lnTo>
                  <a:lnTo>
                    <a:pt x="78308" y="548144"/>
                  </a:lnTo>
                  <a:lnTo>
                    <a:pt x="156616" y="469823"/>
                  </a:lnTo>
                  <a:close/>
                </a:path>
                <a:path w="469900" h="548639">
                  <a:moveTo>
                    <a:pt x="391528" y="78295"/>
                  </a:moveTo>
                  <a:lnTo>
                    <a:pt x="313232" y="0"/>
                  </a:lnTo>
                  <a:lnTo>
                    <a:pt x="234924" y="78295"/>
                  </a:lnTo>
                  <a:lnTo>
                    <a:pt x="313232" y="156603"/>
                  </a:lnTo>
                  <a:lnTo>
                    <a:pt x="391528" y="78295"/>
                  </a:lnTo>
                  <a:close/>
                </a:path>
                <a:path w="469900" h="548639">
                  <a:moveTo>
                    <a:pt x="469836" y="156603"/>
                  </a:moveTo>
                  <a:lnTo>
                    <a:pt x="391528" y="78308"/>
                  </a:lnTo>
                  <a:lnTo>
                    <a:pt x="313232" y="156603"/>
                  </a:lnTo>
                  <a:lnTo>
                    <a:pt x="391528" y="234911"/>
                  </a:lnTo>
                  <a:lnTo>
                    <a:pt x="469836" y="156603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15">
              <a:extLst>
                <a:ext uri="{FF2B5EF4-FFF2-40B4-BE49-F238E27FC236}">
                  <a16:creationId xmlns:a16="http://schemas.microsoft.com/office/drawing/2014/main" id="{4699E12F-1187-13DE-E8DD-4FC2D847950B}"/>
                </a:ext>
              </a:extLst>
            </p:cNvPr>
            <p:cNvSpPr/>
            <p:nvPr/>
          </p:nvSpPr>
          <p:spPr>
            <a:xfrm>
              <a:off x="3098495" y="2137085"/>
              <a:ext cx="153670" cy="156845"/>
            </a:xfrm>
            <a:custGeom>
              <a:avLst/>
              <a:gdLst/>
              <a:ahLst/>
              <a:cxnLst/>
              <a:rect l="l" t="t" r="r" b="b"/>
              <a:pathLst>
                <a:path w="153670" h="156844">
                  <a:moveTo>
                    <a:pt x="4876" y="73431"/>
                  </a:moveTo>
                  <a:lnTo>
                    <a:pt x="0" y="78308"/>
                  </a:lnTo>
                  <a:lnTo>
                    <a:pt x="3200" y="81508"/>
                  </a:lnTo>
                  <a:lnTo>
                    <a:pt x="4876" y="81508"/>
                  </a:lnTo>
                  <a:lnTo>
                    <a:pt x="4876" y="73431"/>
                  </a:lnTo>
                  <a:close/>
                </a:path>
                <a:path w="153670" h="156844">
                  <a:moveTo>
                    <a:pt x="14935" y="81521"/>
                  </a:moveTo>
                  <a:lnTo>
                    <a:pt x="4889" y="81521"/>
                  </a:lnTo>
                  <a:lnTo>
                    <a:pt x="4889" y="83197"/>
                  </a:lnTo>
                  <a:lnTo>
                    <a:pt x="13258" y="91567"/>
                  </a:lnTo>
                  <a:lnTo>
                    <a:pt x="14935" y="91567"/>
                  </a:lnTo>
                  <a:lnTo>
                    <a:pt x="14935" y="81521"/>
                  </a:lnTo>
                  <a:close/>
                </a:path>
                <a:path w="153670" h="156844">
                  <a:moveTo>
                    <a:pt x="14947" y="63360"/>
                  </a:moveTo>
                  <a:lnTo>
                    <a:pt x="6883" y="71424"/>
                  </a:lnTo>
                  <a:lnTo>
                    <a:pt x="14947" y="71424"/>
                  </a:lnTo>
                  <a:lnTo>
                    <a:pt x="14947" y="63360"/>
                  </a:lnTo>
                  <a:close/>
                </a:path>
                <a:path w="153670" h="156844">
                  <a:moveTo>
                    <a:pt x="24980" y="91567"/>
                  </a:moveTo>
                  <a:lnTo>
                    <a:pt x="14935" y="91567"/>
                  </a:lnTo>
                  <a:lnTo>
                    <a:pt x="14935" y="93243"/>
                  </a:lnTo>
                  <a:lnTo>
                    <a:pt x="23317" y="101612"/>
                  </a:lnTo>
                  <a:lnTo>
                    <a:pt x="24980" y="101612"/>
                  </a:lnTo>
                  <a:lnTo>
                    <a:pt x="24980" y="91567"/>
                  </a:lnTo>
                  <a:close/>
                </a:path>
                <a:path w="153670" h="156844">
                  <a:moveTo>
                    <a:pt x="25019" y="53289"/>
                  </a:moveTo>
                  <a:lnTo>
                    <a:pt x="16941" y="61366"/>
                  </a:lnTo>
                  <a:lnTo>
                    <a:pt x="25019" y="61366"/>
                  </a:lnTo>
                  <a:lnTo>
                    <a:pt x="25019" y="53289"/>
                  </a:lnTo>
                  <a:close/>
                </a:path>
                <a:path w="153670" h="156844">
                  <a:moveTo>
                    <a:pt x="35039" y="101625"/>
                  </a:moveTo>
                  <a:lnTo>
                    <a:pt x="24993" y="101625"/>
                  </a:lnTo>
                  <a:lnTo>
                    <a:pt x="24993" y="103301"/>
                  </a:lnTo>
                  <a:lnTo>
                    <a:pt x="33375" y="111671"/>
                  </a:lnTo>
                  <a:lnTo>
                    <a:pt x="35039" y="111671"/>
                  </a:lnTo>
                  <a:lnTo>
                    <a:pt x="35039" y="101625"/>
                  </a:lnTo>
                  <a:close/>
                </a:path>
                <a:path w="153670" h="156844">
                  <a:moveTo>
                    <a:pt x="35064" y="81483"/>
                  </a:moveTo>
                  <a:lnTo>
                    <a:pt x="25019" y="81483"/>
                  </a:lnTo>
                  <a:lnTo>
                    <a:pt x="25019" y="71437"/>
                  </a:lnTo>
                  <a:lnTo>
                    <a:pt x="14960" y="71437"/>
                  </a:lnTo>
                  <a:lnTo>
                    <a:pt x="14960" y="81495"/>
                  </a:lnTo>
                  <a:lnTo>
                    <a:pt x="25006" y="81495"/>
                  </a:lnTo>
                  <a:lnTo>
                    <a:pt x="25006" y="91541"/>
                  </a:lnTo>
                  <a:lnTo>
                    <a:pt x="35064" y="91541"/>
                  </a:lnTo>
                  <a:lnTo>
                    <a:pt x="35064" y="81483"/>
                  </a:lnTo>
                  <a:close/>
                </a:path>
                <a:path w="153670" h="156844">
                  <a:moveTo>
                    <a:pt x="35077" y="61379"/>
                  </a:moveTo>
                  <a:lnTo>
                    <a:pt x="25031" y="61379"/>
                  </a:lnTo>
                  <a:lnTo>
                    <a:pt x="25031" y="71424"/>
                  </a:lnTo>
                  <a:lnTo>
                    <a:pt x="35077" y="71424"/>
                  </a:lnTo>
                  <a:lnTo>
                    <a:pt x="35077" y="61379"/>
                  </a:lnTo>
                  <a:close/>
                </a:path>
                <a:path w="153670" h="156844">
                  <a:moveTo>
                    <a:pt x="45110" y="111683"/>
                  </a:moveTo>
                  <a:lnTo>
                    <a:pt x="35052" y="111683"/>
                  </a:lnTo>
                  <a:lnTo>
                    <a:pt x="35052" y="113360"/>
                  </a:lnTo>
                  <a:lnTo>
                    <a:pt x="43434" y="121742"/>
                  </a:lnTo>
                  <a:lnTo>
                    <a:pt x="45110" y="121742"/>
                  </a:lnTo>
                  <a:lnTo>
                    <a:pt x="45110" y="111683"/>
                  </a:lnTo>
                  <a:close/>
                </a:path>
                <a:path w="153670" h="156844">
                  <a:moveTo>
                    <a:pt x="45123" y="91541"/>
                  </a:moveTo>
                  <a:lnTo>
                    <a:pt x="35064" y="91541"/>
                  </a:lnTo>
                  <a:lnTo>
                    <a:pt x="35064" y="101600"/>
                  </a:lnTo>
                  <a:lnTo>
                    <a:pt x="45123" y="101600"/>
                  </a:lnTo>
                  <a:lnTo>
                    <a:pt x="45123" y="91541"/>
                  </a:lnTo>
                  <a:close/>
                </a:path>
                <a:path w="153670" h="156844">
                  <a:moveTo>
                    <a:pt x="45123" y="71424"/>
                  </a:moveTo>
                  <a:lnTo>
                    <a:pt x="35077" y="71424"/>
                  </a:lnTo>
                  <a:lnTo>
                    <a:pt x="35077" y="81470"/>
                  </a:lnTo>
                  <a:lnTo>
                    <a:pt x="45123" y="81470"/>
                  </a:lnTo>
                  <a:lnTo>
                    <a:pt x="45123" y="71424"/>
                  </a:lnTo>
                  <a:close/>
                </a:path>
                <a:path w="153670" h="156844">
                  <a:moveTo>
                    <a:pt x="45135" y="51320"/>
                  </a:moveTo>
                  <a:lnTo>
                    <a:pt x="35090" y="51320"/>
                  </a:lnTo>
                  <a:lnTo>
                    <a:pt x="35090" y="43218"/>
                  </a:lnTo>
                  <a:lnTo>
                    <a:pt x="26974" y="51333"/>
                  </a:lnTo>
                  <a:lnTo>
                    <a:pt x="35077" y="51333"/>
                  </a:lnTo>
                  <a:lnTo>
                    <a:pt x="35077" y="61379"/>
                  </a:lnTo>
                  <a:lnTo>
                    <a:pt x="45135" y="61379"/>
                  </a:lnTo>
                  <a:lnTo>
                    <a:pt x="45135" y="51320"/>
                  </a:lnTo>
                  <a:close/>
                </a:path>
                <a:path w="153670" h="156844">
                  <a:moveTo>
                    <a:pt x="45135" y="33172"/>
                  </a:moveTo>
                  <a:lnTo>
                    <a:pt x="37058" y="41249"/>
                  </a:lnTo>
                  <a:lnTo>
                    <a:pt x="45135" y="41249"/>
                  </a:lnTo>
                  <a:lnTo>
                    <a:pt x="45135" y="33172"/>
                  </a:lnTo>
                  <a:close/>
                </a:path>
                <a:path w="153670" h="156844">
                  <a:moveTo>
                    <a:pt x="55168" y="121742"/>
                  </a:moveTo>
                  <a:lnTo>
                    <a:pt x="45110" y="121742"/>
                  </a:lnTo>
                  <a:lnTo>
                    <a:pt x="45110" y="123418"/>
                  </a:lnTo>
                  <a:lnTo>
                    <a:pt x="53492" y="131800"/>
                  </a:lnTo>
                  <a:lnTo>
                    <a:pt x="55168" y="131800"/>
                  </a:lnTo>
                  <a:lnTo>
                    <a:pt x="55168" y="121742"/>
                  </a:lnTo>
                  <a:close/>
                </a:path>
                <a:path w="153670" h="156844">
                  <a:moveTo>
                    <a:pt x="55181" y="101600"/>
                  </a:moveTo>
                  <a:lnTo>
                    <a:pt x="45135" y="101600"/>
                  </a:lnTo>
                  <a:lnTo>
                    <a:pt x="45135" y="111658"/>
                  </a:lnTo>
                  <a:lnTo>
                    <a:pt x="55181" y="111658"/>
                  </a:lnTo>
                  <a:lnTo>
                    <a:pt x="55181" y="101600"/>
                  </a:lnTo>
                  <a:close/>
                </a:path>
                <a:path w="153670" h="156844">
                  <a:moveTo>
                    <a:pt x="55181" y="81483"/>
                  </a:moveTo>
                  <a:lnTo>
                    <a:pt x="45135" y="81483"/>
                  </a:lnTo>
                  <a:lnTo>
                    <a:pt x="45135" y="91528"/>
                  </a:lnTo>
                  <a:lnTo>
                    <a:pt x="55181" y="91528"/>
                  </a:lnTo>
                  <a:lnTo>
                    <a:pt x="55181" y="81483"/>
                  </a:lnTo>
                  <a:close/>
                </a:path>
                <a:path w="153670" h="156844">
                  <a:moveTo>
                    <a:pt x="55206" y="23101"/>
                  </a:moveTo>
                  <a:lnTo>
                    <a:pt x="47129" y="31178"/>
                  </a:lnTo>
                  <a:lnTo>
                    <a:pt x="55206" y="31178"/>
                  </a:lnTo>
                  <a:lnTo>
                    <a:pt x="55206" y="23101"/>
                  </a:lnTo>
                  <a:close/>
                </a:path>
                <a:path w="153670" h="156844">
                  <a:moveTo>
                    <a:pt x="65214" y="71412"/>
                  </a:moveTo>
                  <a:lnTo>
                    <a:pt x="55181" y="71412"/>
                  </a:lnTo>
                  <a:lnTo>
                    <a:pt x="55181" y="61379"/>
                  </a:lnTo>
                  <a:lnTo>
                    <a:pt x="45135" y="61379"/>
                  </a:lnTo>
                  <a:lnTo>
                    <a:pt x="45135" y="71424"/>
                  </a:lnTo>
                  <a:lnTo>
                    <a:pt x="55168" y="71424"/>
                  </a:lnTo>
                  <a:lnTo>
                    <a:pt x="55168" y="81470"/>
                  </a:lnTo>
                  <a:lnTo>
                    <a:pt x="65214" y="81470"/>
                  </a:lnTo>
                  <a:lnTo>
                    <a:pt x="65214" y="71412"/>
                  </a:lnTo>
                  <a:close/>
                </a:path>
                <a:path w="153670" h="156844">
                  <a:moveTo>
                    <a:pt x="65239" y="111671"/>
                  </a:moveTo>
                  <a:lnTo>
                    <a:pt x="55194" y="111671"/>
                  </a:lnTo>
                  <a:lnTo>
                    <a:pt x="55194" y="121716"/>
                  </a:lnTo>
                  <a:lnTo>
                    <a:pt x="65239" y="121716"/>
                  </a:lnTo>
                  <a:lnTo>
                    <a:pt x="65239" y="111671"/>
                  </a:lnTo>
                  <a:close/>
                </a:path>
                <a:path w="153670" h="156844">
                  <a:moveTo>
                    <a:pt x="65239" y="91541"/>
                  </a:moveTo>
                  <a:lnTo>
                    <a:pt x="55194" y="91541"/>
                  </a:lnTo>
                  <a:lnTo>
                    <a:pt x="55194" y="101600"/>
                  </a:lnTo>
                  <a:lnTo>
                    <a:pt x="65239" y="101600"/>
                  </a:lnTo>
                  <a:lnTo>
                    <a:pt x="65239" y="91541"/>
                  </a:lnTo>
                  <a:close/>
                </a:path>
                <a:path w="153670" h="156844">
                  <a:moveTo>
                    <a:pt x="65239" y="51308"/>
                  </a:moveTo>
                  <a:lnTo>
                    <a:pt x="55194" y="51308"/>
                  </a:lnTo>
                  <a:lnTo>
                    <a:pt x="55194" y="61353"/>
                  </a:lnTo>
                  <a:lnTo>
                    <a:pt x="65239" y="61353"/>
                  </a:lnTo>
                  <a:lnTo>
                    <a:pt x="65239" y="51308"/>
                  </a:lnTo>
                  <a:close/>
                </a:path>
                <a:path w="153670" h="156844">
                  <a:moveTo>
                    <a:pt x="65278" y="131851"/>
                  </a:moveTo>
                  <a:lnTo>
                    <a:pt x="55219" y="131851"/>
                  </a:lnTo>
                  <a:lnTo>
                    <a:pt x="55219" y="133515"/>
                  </a:lnTo>
                  <a:lnTo>
                    <a:pt x="63601" y="141909"/>
                  </a:lnTo>
                  <a:lnTo>
                    <a:pt x="65278" y="141909"/>
                  </a:lnTo>
                  <a:lnTo>
                    <a:pt x="65278" y="131851"/>
                  </a:lnTo>
                  <a:close/>
                </a:path>
                <a:path w="153670" h="156844">
                  <a:moveTo>
                    <a:pt x="65278" y="13030"/>
                  </a:moveTo>
                  <a:lnTo>
                    <a:pt x="57200" y="21107"/>
                  </a:lnTo>
                  <a:lnTo>
                    <a:pt x="65278" y="21107"/>
                  </a:lnTo>
                  <a:lnTo>
                    <a:pt x="65278" y="13030"/>
                  </a:lnTo>
                  <a:close/>
                </a:path>
                <a:path w="153670" h="156844">
                  <a:moveTo>
                    <a:pt x="75323" y="41236"/>
                  </a:moveTo>
                  <a:lnTo>
                    <a:pt x="65278" y="41236"/>
                  </a:lnTo>
                  <a:lnTo>
                    <a:pt x="65278" y="31178"/>
                  </a:lnTo>
                  <a:lnTo>
                    <a:pt x="55219" y="31178"/>
                  </a:lnTo>
                  <a:lnTo>
                    <a:pt x="55219" y="41236"/>
                  </a:lnTo>
                  <a:lnTo>
                    <a:pt x="65265" y="41236"/>
                  </a:lnTo>
                  <a:lnTo>
                    <a:pt x="65265" y="51282"/>
                  </a:lnTo>
                  <a:lnTo>
                    <a:pt x="75323" y="51282"/>
                  </a:lnTo>
                  <a:lnTo>
                    <a:pt x="75323" y="41236"/>
                  </a:lnTo>
                  <a:close/>
                </a:path>
                <a:path w="153670" h="156844">
                  <a:moveTo>
                    <a:pt x="75336" y="141909"/>
                  </a:moveTo>
                  <a:lnTo>
                    <a:pt x="65278" y="141909"/>
                  </a:lnTo>
                  <a:lnTo>
                    <a:pt x="65278" y="143573"/>
                  </a:lnTo>
                  <a:lnTo>
                    <a:pt x="73672" y="151968"/>
                  </a:lnTo>
                  <a:lnTo>
                    <a:pt x="75336" y="151968"/>
                  </a:lnTo>
                  <a:lnTo>
                    <a:pt x="75336" y="141909"/>
                  </a:lnTo>
                  <a:close/>
                </a:path>
                <a:path w="153670" h="156844">
                  <a:moveTo>
                    <a:pt x="75349" y="121767"/>
                  </a:moveTo>
                  <a:lnTo>
                    <a:pt x="65303" y="121767"/>
                  </a:lnTo>
                  <a:lnTo>
                    <a:pt x="65303" y="131826"/>
                  </a:lnTo>
                  <a:lnTo>
                    <a:pt x="75349" y="131826"/>
                  </a:lnTo>
                  <a:lnTo>
                    <a:pt x="75349" y="121767"/>
                  </a:lnTo>
                  <a:close/>
                </a:path>
                <a:path w="153670" h="156844">
                  <a:moveTo>
                    <a:pt x="79311" y="990"/>
                  </a:moveTo>
                  <a:lnTo>
                    <a:pt x="78308" y="0"/>
                  </a:lnTo>
                  <a:lnTo>
                    <a:pt x="77317" y="990"/>
                  </a:lnTo>
                  <a:lnTo>
                    <a:pt x="79311" y="990"/>
                  </a:lnTo>
                  <a:close/>
                </a:path>
                <a:path w="153670" h="156844">
                  <a:moveTo>
                    <a:pt x="82943" y="151968"/>
                  </a:moveTo>
                  <a:lnTo>
                    <a:pt x="75336" y="151968"/>
                  </a:lnTo>
                  <a:lnTo>
                    <a:pt x="75336" y="153631"/>
                  </a:lnTo>
                  <a:lnTo>
                    <a:pt x="78308" y="156616"/>
                  </a:lnTo>
                  <a:lnTo>
                    <a:pt x="82943" y="151968"/>
                  </a:lnTo>
                  <a:close/>
                </a:path>
                <a:path w="153670" h="156844">
                  <a:moveTo>
                    <a:pt x="85344" y="91541"/>
                  </a:moveTo>
                  <a:lnTo>
                    <a:pt x="75311" y="91541"/>
                  </a:lnTo>
                  <a:lnTo>
                    <a:pt x="75311" y="81495"/>
                  </a:lnTo>
                  <a:lnTo>
                    <a:pt x="65252" y="81495"/>
                  </a:lnTo>
                  <a:lnTo>
                    <a:pt x="65252" y="91554"/>
                  </a:lnTo>
                  <a:lnTo>
                    <a:pt x="75298" y="91554"/>
                  </a:lnTo>
                  <a:lnTo>
                    <a:pt x="75298" y="101600"/>
                  </a:lnTo>
                  <a:lnTo>
                    <a:pt x="65252" y="101600"/>
                  </a:lnTo>
                  <a:lnTo>
                    <a:pt x="65252" y="111658"/>
                  </a:lnTo>
                  <a:lnTo>
                    <a:pt x="75311" y="111658"/>
                  </a:lnTo>
                  <a:lnTo>
                    <a:pt x="75311" y="101600"/>
                  </a:lnTo>
                  <a:lnTo>
                    <a:pt x="85344" y="101600"/>
                  </a:lnTo>
                  <a:lnTo>
                    <a:pt x="85344" y="91541"/>
                  </a:lnTo>
                  <a:close/>
                </a:path>
                <a:path w="153670" h="156844">
                  <a:moveTo>
                    <a:pt x="85356" y="71424"/>
                  </a:moveTo>
                  <a:lnTo>
                    <a:pt x="75311" y="71424"/>
                  </a:lnTo>
                  <a:lnTo>
                    <a:pt x="75311" y="81483"/>
                  </a:lnTo>
                  <a:lnTo>
                    <a:pt x="85356" y="81483"/>
                  </a:lnTo>
                  <a:lnTo>
                    <a:pt x="85356" y="71424"/>
                  </a:lnTo>
                  <a:close/>
                </a:path>
                <a:path w="153670" h="156844">
                  <a:moveTo>
                    <a:pt x="85382" y="51295"/>
                  </a:moveTo>
                  <a:lnTo>
                    <a:pt x="75323" y="51295"/>
                  </a:lnTo>
                  <a:lnTo>
                    <a:pt x="75323" y="61341"/>
                  </a:lnTo>
                  <a:lnTo>
                    <a:pt x="85382" y="61341"/>
                  </a:lnTo>
                  <a:lnTo>
                    <a:pt x="85382" y="51295"/>
                  </a:lnTo>
                  <a:close/>
                </a:path>
                <a:path w="153670" h="156844">
                  <a:moveTo>
                    <a:pt x="85382" y="31165"/>
                  </a:moveTo>
                  <a:lnTo>
                    <a:pt x="75336" y="31165"/>
                  </a:lnTo>
                  <a:lnTo>
                    <a:pt x="75336" y="41224"/>
                  </a:lnTo>
                  <a:lnTo>
                    <a:pt x="85382" y="41224"/>
                  </a:lnTo>
                  <a:lnTo>
                    <a:pt x="85382" y="31165"/>
                  </a:lnTo>
                  <a:close/>
                </a:path>
                <a:path w="153670" h="156844">
                  <a:moveTo>
                    <a:pt x="85382" y="11074"/>
                  </a:moveTo>
                  <a:lnTo>
                    <a:pt x="75349" y="11074"/>
                  </a:lnTo>
                  <a:lnTo>
                    <a:pt x="75349" y="2959"/>
                  </a:lnTo>
                  <a:lnTo>
                    <a:pt x="67233" y="11074"/>
                  </a:lnTo>
                  <a:lnTo>
                    <a:pt x="75336" y="11074"/>
                  </a:lnTo>
                  <a:lnTo>
                    <a:pt x="75336" y="21120"/>
                  </a:lnTo>
                  <a:lnTo>
                    <a:pt x="85382" y="21120"/>
                  </a:lnTo>
                  <a:lnTo>
                    <a:pt x="85382" y="11074"/>
                  </a:lnTo>
                  <a:close/>
                </a:path>
                <a:path w="153670" h="156844">
                  <a:moveTo>
                    <a:pt x="85407" y="131838"/>
                  </a:moveTo>
                  <a:lnTo>
                    <a:pt x="75361" y="131838"/>
                  </a:lnTo>
                  <a:lnTo>
                    <a:pt x="75361" y="141884"/>
                  </a:lnTo>
                  <a:lnTo>
                    <a:pt x="85407" y="141884"/>
                  </a:lnTo>
                  <a:lnTo>
                    <a:pt x="85407" y="131838"/>
                  </a:lnTo>
                  <a:close/>
                </a:path>
                <a:path w="153670" h="156844">
                  <a:moveTo>
                    <a:pt x="93027" y="141897"/>
                  </a:moveTo>
                  <a:lnTo>
                    <a:pt x="85420" y="141897"/>
                  </a:lnTo>
                  <a:lnTo>
                    <a:pt x="85420" y="149504"/>
                  </a:lnTo>
                  <a:lnTo>
                    <a:pt x="93027" y="141897"/>
                  </a:lnTo>
                  <a:close/>
                </a:path>
                <a:path w="153670" h="156844">
                  <a:moveTo>
                    <a:pt x="95440" y="61353"/>
                  </a:moveTo>
                  <a:lnTo>
                    <a:pt x="85382" y="61353"/>
                  </a:lnTo>
                  <a:lnTo>
                    <a:pt x="85382" y="71399"/>
                  </a:lnTo>
                  <a:lnTo>
                    <a:pt x="95440" y="71399"/>
                  </a:lnTo>
                  <a:lnTo>
                    <a:pt x="95440" y="61353"/>
                  </a:lnTo>
                  <a:close/>
                </a:path>
                <a:path w="153670" h="156844">
                  <a:moveTo>
                    <a:pt x="99415" y="21107"/>
                  </a:moveTo>
                  <a:lnTo>
                    <a:pt x="95453" y="17132"/>
                  </a:lnTo>
                  <a:lnTo>
                    <a:pt x="95453" y="21107"/>
                  </a:lnTo>
                  <a:lnTo>
                    <a:pt x="99415" y="21107"/>
                  </a:lnTo>
                  <a:close/>
                </a:path>
                <a:path w="153670" h="156844">
                  <a:moveTo>
                    <a:pt x="103085" y="131838"/>
                  </a:moveTo>
                  <a:lnTo>
                    <a:pt x="95491" y="131838"/>
                  </a:lnTo>
                  <a:lnTo>
                    <a:pt x="95491" y="139433"/>
                  </a:lnTo>
                  <a:lnTo>
                    <a:pt x="103085" y="131838"/>
                  </a:lnTo>
                  <a:close/>
                </a:path>
                <a:path w="153670" h="156844">
                  <a:moveTo>
                    <a:pt x="105473" y="31153"/>
                  </a:moveTo>
                  <a:lnTo>
                    <a:pt x="95440" y="31153"/>
                  </a:lnTo>
                  <a:lnTo>
                    <a:pt x="95440" y="21120"/>
                  </a:lnTo>
                  <a:lnTo>
                    <a:pt x="85382" y="21120"/>
                  </a:lnTo>
                  <a:lnTo>
                    <a:pt x="85382" y="31165"/>
                  </a:lnTo>
                  <a:lnTo>
                    <a:pt x="95427" y="31165"/>
                  </a:lnTo>
                  <a:lnTo>
                    <a:pt x="95427" y="41211"/>
                  </a:lnTo>
                  <a:lnTo>
                    <a:pt x="105473" y="41211"/>
                  </a:lnTo>
                  <a:lnTo>
                    <a:pt x="105473" y="31153"/>
                  </a:lnTo>
                  <a:close/>
                </a:path>
                <a:path w="153670" h="156844">
                  <a:moveTo>
                    <a:pt x="105498" y="71412"/>
                  </a:moveTo>
                  <a:lnTo>
                    <a:pt x="95440" y="71412"/>
                  </a:lnTo>
                  <a:lnTo>
                    <a:pt x="95440" y="81457"/>
                  </a:lnTo>
                  <a:lnTo>
                    <a:pt x="105498" y="81457"/>
                  </a:lnTo>
                  <a:lnTo>
                    <a:pt x="105498" y="71412"/>
                  </a:lnTo>
                  <a:close/>
                </a:path>
                <a:path w="153670" h="156844">
                  <a:moveTo>
                    <a:pt x="105498" y="51282"/>
                  </a:moveTo>
                  <a:lnTo>
                    <a:pt x="95453" y="51282"/>
                  </a:lnTo>
                  <a:lnTo>
                    <a:pt x="95453" y="61341"/>
                  </a:lnTo>
                  <a:lnTo>
                    <a:pt x="105498" y="61341"/>
                  </a:lnTo>
                  <a:lnTo>
                    <a:pt x="105498" y="51282"/>
                  </a:lnTo>
                  <a:close/>
                </a:path>
                <a:path w="153670" h="156844">
                  <a:moveTo>
                    <a:pt x="105511" y="111709"/>
                  </a:moveTo>
                  <a:lnTo>
                    <a:pt x="95478" y="111709"/>
                  </a:lnTo>
                  <a:lnTo>
                    <a:pt x="95478" y="101663"/>
                  </a:lnTo>
                  <a:lnTo>
                    <a:pt x="85420" y="101663"/>
                  </a:lnTo>
                  <a:lnTo>
                    <a:pt x="85420" y="111709"/>
                  </a:lnTo>
                  <a:lnTo>
                    <a:pt x="75361" y="111709"/>
                  </a:lnTo>
                  <a:lnTo>
                    <a:pt x="75361" y="121767"/>
                  </a:lnTo>
                  <a:lnTo>
                    <a:pt x="85420" y="121767"/>
                  </a:lnTo>
                  <a:lnTo>
                    <a:pt x="85420" y="111721"/>
                  </a:lnTo>
                  <a:lnTo>
                    <a:pt x="95465" y="111721"/>
                  </a:lnTo>
                  <a:lnTo>
                    <a:pt x="95465" y="121767"/>
                  </a:lnTo>
                  <a:lnTo>
                    <a:pt x="85420" y="121767"/>
                  </a:lnTo>
                  <a:lnTo>
                    <a:pt x="85420" y="131826"/>
                  </a:lnTo>
                  <a:lnTo>
                    <a:pt x="95478" y="131826"/>
                  </a:lnTo>
                  <a:lnTo>
                    <a:pt x="95478" y="121767"/>
                  </a:lnTo>
                  <a:lnTo>
                    <a:pt x="105511" y="121767"/>
                  </a:lnTo>
                  <a:lnTo>
                    <a:pt x="105511" y="111709"/>
                  </a:lnTo>
                  <a:close/>
                </a:path>
                <a:path w="153670" h="156844">
                  <a:moveTo>
                    <a:pt x="105524" y="91592"/>
                  </a:moveTo>
                  <a:lnTo>
                    <a:pt x="95478" y="91592"/>
                  </a:lnTo>
                  <a:lnTo>
                    <a:pt x="95478" y="101650"/>
                  </a:lnTo>
                  <a:lnTo>
                    <a:pt x="105524" y="101650"/>
                  </a:lnTo>
                  <a:lnTo>
                    <a:pt x="105524" y="91592"/>
                  </a:lnTo>
                  <a:close/>
                </a:path>
                <a:path w="153670" h="156844">
                  <a:moveTo>
                    <a:pt x="113131" y="121793"/>
                  </a:moveTo>
                  <a:lnTo>
                    <a:pt x="105549" y="121793"/>
                  </a:lnTo>
                  <a:lnTo>
                    <a:pt x="105549" y="129374"/>
                  </a:lnTo>
                  <a:lnTo>
                    <a:pt x="113131" y="121793"/>
                  </a:lnTo>
                  <a:close/>
                </a:path>
                <a:path w="153670" h="156844">
                  <a:moveTo>
                    <a:pt x="115595" y="101663"/>
                  </a:moveTo>
                  <a:lnTo>
                    <a:pt x="105537" y="101663"/>
                  </a:lnTo>
                  <a:lnTo>
                    <a:pt x="105537" y="111709"/>
                  </a:lnTo>
                  <a:lnTo>
                    <a:pt x="115595" y="111709"/>
                  </a:lnTo>
                  <a:lnTo>
                    <a:pt x="115595" y="101663"/>
                  </a:lnTo>
                  <a:close/>
                </a:path>
                <a:path w="153670" h="156844">
                  <a:moveTo>
                    <a:pt x="115608" y="81521"/>
                  </a:moveTo>
                  <a:lnTo>
                    <a:pt x="105562" y="81521"/>
                  </a:lnTo>
                  <a:lnTo>
                    <a:pt x="105562" y="91579"/>
                  </a:lnTo>
                  <a:lnTo>
                    <a:pt x="115608" y="91579"/>
                  </a:lnTo>
                  <a:lnTo>
                    <a:pt x="115608" y="81521"/>
                  </a:lnTo>
                  <a:close/>
                </a:path>
                <a:path w="153670" h="156844">
                  <a:moveTo>
                    <a:pt x="119532" y="41224"/>
                  </a:moveTo>
                  <a:lnTo>
                    <a:pt x="115570" y="37249"/>
                  </a:lnTo>
                  <a:lnTo>
                    <a:pt x="115570" y="41224"/>
                  </a:lnTo>
                  <a:lnTo>
                    <a:pt x="119532" y="41224"/>
                  </a:lnTo>
                  <a:close/>
                </a:path>
                <a:path w="153670" h="156844">
                  <a:moveTo>
                    <a:pt x="123215" y="111721"/>
                  </a:moveTo>
                  <a:lnTo>
                    <a:pt x="115595" y="111721"/>
                  </a:lnTo>
                  <a:lnTo>
                    <a:pt x="115595" y="119329"/>
                  </a:lnTo>
                  <a:lnTo>
                    <a:pt x="123215" y="111721"/>
                  </a:lnTo>
                  <a:close/>
                </a:path>
                <a:path w="153670" h="156844">
                  <a:moveTo>
                    <a:pt x="125603" y="51282"/>
                  </a:moveTo>
                  <a:lnTo>
                    <a:pt x="115570" y="51282"/>
                  </a:lnTo>
                  <a:lnTo>
                    <a:pt x="115570" y="41249"/>
                  </a:lnTo>
                  <a:lnTo>
                    <a:pt x="105511" y="41249"/>
                  </a:lnTo>
                  <a:lnTo>
                    <a:pt x="105511" y="51295"/>
                  </a:lnTo>
                  <a:lnTo>
                    <a:pt x="115557" y="51295"/>
                  </a:lnTo>
                  <a:lnTo>
                    <a:pt x="115557" y="61341"/>
                  </a:lnTo>
                  <a:lnTo>
                    <a:pt x="125603" y="61341"/>
                  </a:lnTo>
                  <a:lnTo>
                    <a:pt x="125603" y="51282"/>
                  </a:lnTo>
                  <a:close/>
                </a:path>
                <a:path w="153670" h="156844">
                  <a:moveTo>
                    <a:pt x="125666" y="91579"/>
                  </a:moveTo>
                  <a:lnTo>
                    <a:pt x="115620" y="91579"/>
                  </a:lnTo>
                  <a:lnTo>
                    <a:pt x="115620" y="101625"/>
                  </a:lnTo>
                  <a:lnTo>
                    <a:pt x="125666" y="101625"/>
                  </a:lnTo>
                  <a:lnTo>
                    <a:pt x="125666" y="91579"/>
                  </a:lnTo>
                  <a:close/>
                </a:path>
                <a:path w="153670" h="156844">
                  <a:moveTo>
                    <a:pt x="125666" y="71450"/>
                  </a:moveTo>
                  <a:lnTo>
                    <a:pt x="115620" y="71450"/>
                  </a:lnTo>
                  <a:lnTo>
                    <a:pt x="115620" y="81508"/>
                  </a:lnTo>
                  <a:lnTo>
                    <a:pt x="125666" y="81508"/>
                  </a:lnTo>
                  <a:lnTo>
                    <a:pt x="125666" y="71450"/>
                  </a:lnTo>
                  <a:close/>
                </a:path>
                <a:path w="153670" h="156844">
                  <a:moveTo>
                    <a:pt x="133286" y="101638"/>
                  </a:moveTo>
                  <a:lnTo>
                    <a:pt x="125679" y="101638"/>
                  </a:lnTo>
                  <a:lnTo>
                    <a:pt x="125679" y="109258"/>
                  </a:lnTo>
                  <a:lnTo>
                    <a:pt x="133286" y="101638"/>
                  </a:lnTo>
                  <a:close/>
                </a:path>
                <a:path w="153670" h="156844">
                  <a:moveTo>
                    <a:pt x="135724" y="81508"/>
                  </a:moveTo>
                  <a:lnTo>
                    <a:pt x="125679" y="81508"/>
                  </a:lnTo>
                  <a:lnTo>
                    <a:pt x="125679" y="91567"/>
                  </a:lnTo>
                  <a:lnTo>
                    <a:pt x="135724" y="91567"/>
                  </a:lnTo>
                  <a:lnTo>
                    <a:pt x="135724" y="81508"/>
                  </a:lnTo>
                  <a:close/>
                </a:path>
                <a:path w="153670" h="156844">
                  <a:moveTo>
                    <a:pt x="139700" y="61391"/>
                  </a:moveTo>
                  <a:lnTo>
                    <a:pt x="135737" y="57416"/>
                  </a:lnTo>
                  <a:lnTo>
                    <a:pt x="135737" y="61391"/>
                  </a:lnTo>
                  <a:lnTo>
                    <a:pt x="139700" y="61391"/>
                  </a:lnTo>
                  <a:close/>
                </a:path>
                <a:path w="153670" h="156844">
                  <a:moveTo>
                    <a:pt x="143357" y="91579"/>
                  </a:moveTo>
                  <a:lnTo>
                    <a:pt x="135737" y="91579"/>
                  </a:lnTo>
                  <a:lnTo>
                    <a:pt x="135737" y="99187"/>
                  </a:lnTo>
                  <a:lnTo>
                    <a:pt x="143357" y="91579"/>
                  </a:lnTo>
                  <a:close/>
                </a:path>
                <a:path w="153670" h="156844">
                  <a:moveTo>
                    <a:pt x="145770" y="71450"/>
                  </a:moveTo>
                  <a:lnTo>
                    <a:pt x="135737" y="71450"/>
                  </a:lnTo>
                  <a:lnTo>
                    <a:pt x="135737" y="61417"/>
                  </a:lnTo>
                  <a:lnTo>
                    <a:pt x="125679" y="61417"/>
                  </a:lnTo>
                  <a:lnTo>
                    <a:pt x="125679" y="71462"/>
                  </a:lnTo>
                  <a:lnTo>
                    <a:pt x="135724" y="71462"/>
                  </a:lnTo>
                  <a:lnTo>
                    <a:pt x="135724" y="81508"/>
                  </a:lnTo>
                  <a:lnTo>
                    <a:pt x="145770" y="81508"/>
                  </a:lnTo>
                  <a:lnTo>
                    <a:pt x="145770" y="71450"/>
                  </a:lnTo>
                  <a:close/>
                </a:path>
                <a:path w="153670" h="156844">
                  <a:moveTo>
                    <a:pt x="149771" y="71450"/>
                  </a:moveTo>
                  <a:lnTo>
                    <a:pt x="145796" y="67475"/>
                  </a:lnTo>
                  <a:lnTo>
                    <a:pt x="145796" y="71450"/>
                  </a:lnTo>
                  <a:lnTo>
                    <a:pt x="149771" y="71450"/>
                  </a:lnTo>
                  <a:close/>
                </a:path>
                <a:path w="153670" h="156844">
                  <a:moveTo>
                    <a:pt x="153390" y="81546"/>
                  </a:moveTo>
                  <a:lnTo>
                    <a:pt x="145808" y="81546"/>
                  </a:lnTo>
                  <a:lnTo>
                    <a:pt x="145808" y="89128"/>
                  </a:lnTo>
                  <a:lnTo>
                    <a:pt x="153390" y="815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6">
              <a:extLst>
                <a:ext uri="{FF2B5EF4-FFF2-40B4-BE49-F238E27FC236}">
                  <a16:creationId xmlns:a16="http://schemas.microsoft.com/office/drawing/2014/main" id="{D02B7E60-4C36-7367-F2F3-A1C69DB795AC}"/>
                </a:ext>
              </a:extLst>
            </p:cNvPr>
            <p:cNvSpPr/>
            <p:nvPr/>
          </p:nvSpPr>
          <p:spPr>
            <a:xfrm>
              <a:off x="3143631" y="2144172"/>
              <a:ext cx="85090" cy="84455"/>
            </a:xfrm>
            <a:custGeom>
              <a:avLst/>
              <a:gdLst/>
              <a:ahLst/>
              <a:cxnLst/>
              <a:rect l="l" t="t" r="r" b="b"/>
              <a:pathLst>
                <a:path w="85089" h="84455">
                  <a:moveTo>
                    <a:pt x="10058" y="34175"/>
                  </a:moveTo>
                  <a:lnTo>
                    <a:pt x="0" y="34175"/>
                  </a:lnTo>
                  <a:lnTo>
                    <a:pt x="0" y="44221"/>
                  </a:lnTo>
                  <a:lnTo>
                    <a:pt x="10058" y="44221"/>
                  </a:lnTo>
                  <a:lnTo>
                    <a:pt x="10058" y="34175"/>
                  </a:lnTo>
                  <a:close/>
                </a:path>
                <a:path w="85089" h="84455">
                  <a:moveTo>
                    <a:pt x="30162" y="54279"/>
                  </a:moveTo>
                  <a:lnTo>
                    <a:pt x="20116" y="54279"/>
                  </a:lnTo>
                  <a:lnTo>
                    <a:pt x="20116" y="64338"/>
                  </a:lnTo>
                  <a:lnTo>
                    <a:pt x="30162" y="64338"/>
                  </a:lnTo>
                  <a:lnTo>
                    <a:pt x="30162" y="54279"/>
                  </a:lnTo>
                  <a:close/>
                </a:path>
                <a:path w="85089" h="84455">
                  <a:moveTo>
                    <a:pt x="30200" y="14033"/>
                  </a:moveTo>
                  <a:lnTo>
                    <a:pt x="20154" y="14033"/>
                  </a:lnTo>
                  <a:lnTo>
                    <a:pt x="20154" y="24079"/>
                  </a:lnTo>
                  <a:lnTo>
                    <a:pt x="30200" y="24079"/>
                  </a:lnTo>
                  <a:lnTo>
                    <a:pt x="30200" y="14033"/>
                  </a:lnTo>
                  <a:close/>
                </a:path>
                <a:path w="85089" h="84455">
                  <a:moveTo>
                    <a:pt x="40246" y="24079"/>
                  </a:moveTo>
                  <a:lnTo>
                    <a:pt x="30200" y="24079"/>
                  </a:lnTo>
                  <a:lnTo>
                    <a:pt x="30200" y="34137"/>
                  </a:lnTo>
                  <a:lnTo>
                    <a:pt x="40246" y="34137"/>
                  </a:lnTo>
                  <a:lnTo>
                    <a:pt x="40246" y="24079"/>
                  </a:lnTo>
                  <a:close/>
                </a:path>
                <a:path w="85089" h="84455">
                  <a:moveTo>
                    <a:pt x="44234" y="3975"/>
                  </a:moveTo>
                  <a:lnTo>
                    <a:pt x="40259" y="0"/>
                  </a:lnTo>
                  <a:lnTo>
                    <a:pt x="40259" y="3975"/>
                  </a:lnTo>
                  <a:lnTo>
                    <a:pt x="44234" y="3975"/>
                  </a:lnTo>
                  <a:close/>
                </a:path>
                <a:path w="85089" h="84455">
                  <a:moveTo>
                    <a:pt x="50292" y="74409"/>
                  </a:moveTo>
                  <a:lnTo>
                    <a:pt x="40233" y="74409"/>
                  </a:lnTo>
                  <a:lnTo>
                    <a:pt x="40233" y="84455"/>
                  </a:lnTo>
                  <a:lnTo>
                    <a:pt x="50292" y="84455"/>
                  </a:lnTo>
                  <a:lnTo>
                    <a:pt x="50292" y="74409"/>
                  </a:lnTo>
                  <a:close/>
                </a:path>
                <a:path w="85089" h="84455">
                  <a:moveTo>
                    <a:pt x="50304" y="34137"/>
                  </a:moveTo>
                  <a:lnTo>
                    <a:pt x="40259" y="34137"/>
                  </a:lnTo>
                  <a:lnTo>
                    <a:pt x="40259" y="44196"/>
                  </a:lnTo>
                  <a:lnTo>
                    <a:pt x="50304" y="44196"/>
                  </a:lnTo>
                  <a:lnTo>
                    <a:pt x="50304" y="34137"/>
                  </a:lnTo>
                  <a:close/>
                </a:path>
                <a:path w="85089" h="84455">
                  <a:moveTo>
                    <a:pt x="64338" y="24079"/>
                  </a:moveTo>
                  <a:lnTo>
                    <a:pt x="60375" y="20104"/>
                  </a:lnTo>
                  <a:lnTo>
                    <a:pt x="60375" y="24079"/>
                  </a:lnTo>
                  <a:lnTo>
                    <a:pt x="64338" y="24079"/>
                  </a:lnTo>
                  <a:close/>
                </a:path>
                <a:path w="85089" h="84455">
                  <a:moveTo>
                    <a:pt x="70421" y="54254"/>
                  </a:moveTo>
                  <a:lnTo>
                    <a:pt x="60375" y="54254"/>
                  </a:lnTo>
                  <a:lnTo>
                    <a:pt x="60375" y="64312"/>
                  </a:lnTo>
                  <a:lnTo>
                    <a:pt x="70421" y="64312"/>
                  </a:lnTo>
                  <a:lnTo>
                    <a:pt x="70421" y="54254"/>
                  </a:lnTo>
                  <a:close/>
                </a:path>
                <a:path w="85089" h="84455">
                  <a:moveTo>
                    <a:pt x="84467" y="44196"/>
                  </a:moveTo>
                  <a:lnTo>
                    <a:pt x="80492" y="40220"/>
                  </a:lnTo>
                  <a:lnTo>
                    <a:pt x="80492" y="44196"/>
                  </a:lnTo>
                  <a:lnTo>
                    <a:pt x="84467" y="441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17">
              <a:extLst>
                <a:ext uri="{FF2B5EF4-FFF2-40B4-BE49-F238E27FC236}">
                  <a16:creationId xmlns:a16="http://schemas.microsoft.com/office/drawing/2014/main" id="{2F5A9F0D-F1E3-8F8D-80EB-6B03B6B422BE}"/>
                </a:ext>
              </a:extLst>
            </p:cNvPr>
            <p:cNvSpPr/>
            <p:nvPr/>
          </p:nvSpPr>
          <p:spPr>
            <a:xfrm>
              <a:off x="2628671" y="1745544"/>
              <a:ext cx="1202055" cy="1018540"/>
            </a:xfrm>
            <a:custGeom>
              <a:avLst/>
              <a:gdLst/>
              <a:ahLst/>
              <a:cxnLst/>
              <a:rect l="l" t="t" r="r" b="b"/>
              <a:pathLst>
                <a:path w="1202054" h="1018539">
                  <a:moveTo>
                    <a:pt x="156603" y="939673"/>
                  </a:moveTo>
                  <a:lnTo>
                    <a:pt x="78295" y="861377"/>
                  </a:lnTo>
                  <a:lnTo>
                    <a:pt x="0" y="939673"/>
                  </a:lnTo>
                  <a:lnTo>
                    <a:pt x="78295" y="1017981"/>
                  </a:lnTo>
                  <a:lnTo>
                    <a:pt x="156603" y="939673"/>
                  </a:lnTo>
                  <a:close/>
                </a:path>
                <a:path w="1202054" h="1018539">
                  <a:moveTo>
                    <a:pt x="391528" y="704761"/>
                  </a:moveTo>
                  <a:lnTo>
                    <a:pt x="313207" y="626452"/>
                  </a:lnTo>
                  <a:lnTo>
                    <a:pt x="234911" y="704761"/>
                  </a:lnTo>
                  <a:lnTo>
                    <a:pt x="313207" y="783056"/>
                  </a:lnTo>
                  <a:lnTo>
                    <a:pt x="391528" y="704761"/>
                  </a:lnTo>
                  <a:close/>
                </a:path>
                <a:path w="1202054" h="1018539">
                  <a:moveTo>
                    <a:pt x="548132" y="548144"/>
                  </a:moveTo>
                  <a:lnTo>
                    <a:pt x="469823" y="469836"/>
                  </a:lnTo>
                  <a:lnTo>
                    <a:pt x="391528" y="548144"/>
                  </a:lnTo>
                  <a:lnTo>
                    <a:pt x="469823" y="626452"/>
                  </a:lnTo>
                  <a:lnTo>
                    <a:pt x="548132" y="548144"/>
                  </a:lnTo>
                  <a:close/>
                </a:path>
                <a:path w="1202054" h="1018539">
                  <a:moveTo>
                    <a:pt x="810475" y="78320"/>
                  </a:moveTo>
                  <a:lnTo>
                    <a:pt x="732167" y="0"/>
                  </a:lnTo>
                  <a:lnTo>
                    <a:pt x="653872" y="78320"/>
                  </a:lnTo>
                  <a:lnTo>
                    <a:pt x="732167" y="156616"/>
                  </a:lnTo>
                  <a:lnTo>
                    <a:pt x="810475" y="78320"/>
                  </a:lnTo>
                  <a:close/>
                </a:path>
                <a:path w="1202054" h="1018539">
                  <a:moveTo>
                    <a:pt x="888784" y="783056"/>
                  </a:moveTo>
                  <a:lnTo>
                    <a:pt x="810475" y="704761"/>
                  </a:lnTo>
                  <a:lnTo>
                    <a:pt x="732167" y="783056"/>
                  </a:lnTo>
                  <a:lnTo>
                    <a:pt x="653859" y="861364"/>
                  </a:lnTo>
                  <a:lnTo>
                    <a:pt x="732167" y="939673"/>
                  </a:lnTo>
                  <a:lnTo>
                    <a:pt x="810463" y="861377"/>
                  </a:lnTo>
                  <a:lnTo>
                    <a:pt x="888784" y="783056"/>
                  </a:lnTo>
                  <a:close/>
                </a:path>
                <a:path w="1202054" h="1018539">
                  <a:moveTo>
                    <a:pt x="1123696" y="391528"/>
                  </a:moveTo>
                  <a:lnTo>
                    <a:pt x="1045400" y="313232"/>
                  </a:lnTo>
                  <a:lnTo>
                    <a:pt x="993190" y="365442"/>
                  </a:lnTo>
                  <a:lnTo>
                    <a:pt x="1045387" y="313220"/>
                  </a:lnTo>
                  <a:lnTo>
                    <a:pt x="967092" y="234924"/>
                  </a:lnTo>
                  <a:lnTo>
                    <a:pt x="888784" y="313220"/>
                  </a:lnTo>
                  <a:lnTo>
                    <a:pt x="967092" y="391541"/>
                  </a:lnTo>
                  <a:lnTo>
                    <a:pt x="1045400" y="469836"/>
                  </a:lnTo>
                  <a:lnTo>
                    <a:pt x="1123696" y="391528"/>
                  </a:lnTo>
                  <a:close/>
                </a:path>
                <a:path w="1202054" h="1018539">
                  <a:moveTo>
                    <a:pt x="1202004" y="469836"/>
                  </a:moveTo>
                  <a:lnTo>
                    <a:pt x="1123696" y="391541"/>
                  </a:lnTo>
                  <a:lnTo>
                    <a:pt x="1045400" y="469836"/>
                  </a:lnTo>
                  <a:lnTo>
                    <a:pt x="1123696" y="548144"/>
                  </a:lnTo>
                  <a:lnTo>
                    <a:pt x="1202004" y="469836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18">
              <a:extLst>
                <a:ext uri="{FF2B5EF4-FFF2-40B4-BE49-F238E27FC236}">
                  <a16:creationId xmlns:a16="http://schemas.microsoft.com/office/drawing/2014/main" id="{8C242716-E8CD-B046-077F-A7A1EA88972D}"/>
                </a:ext>
              </a:extLst>
            </p:cNvPr>
            <p:cNvSpPr/>
            <p:nvPr/>
          </p:nvSpPr>
          <p:spPr>
            <a:xfrm>
              <a:off x="3282530" y="2539535"/>
              <a:ext cx="149860" cy="135255"/>
            </a:xfrm>
            <a:custGeom>
              <a:avLst/>
              <a:gdLst/>
              <a:ahLst/>
              <a:cxnLst/>
              <a:rect l="l" t="t" r="r" b="b"/>
              <a:pathLst>
                <a:path w="149860" h="135255">
                  <a:moveTo>
                    <a:pt x="1905" y="69278"/>
                  </a:moveTo>
                  <a:lnTo>
                    <a:pt x="1854" y="66357"/>
                  </a:lnTo>
                  <a:lnTo>
                    <a:pt x="1866" y="65506"/>
                  </a:lnTo>
                  <a:lnTo>
                    <a:pt x="0" y="67373"/>
                  </a:lnTo>
                  <a:lnTo>
                    <a:pt x="1816" y="69189"/>
                  </a:lnTo>
                  <a:close/>
                </a:path>
                <a:path w="149860" h="135255">
                  <a:moveTo>
                    <a:pt x="18326" y="52857"/>
                  </a:moveTo>
                  <a:lnTo>
                    <a:pt x="18237" y="49149"/>
                  </a:lnTo>
                  <a:lnTo>
                    <a:pt x="14630" y="52743"/>
                  </a:lnTo>
                  <a:lnTo>
                    <a:pt x="18326" y="52857"/>
                  </a:lnTo>
                  <a:close/>
                </a:path>
                <a:path w="149860" h="135255">
                  <a:moveTo>
                    <a:pt x="18351" y="81902"/>
                  </a:moveTo>
                  <a:lnTo>
                    <a:pt x="14592" y="81965"/>
                  </a:lnTo>
                  <a:lnTo>
                    <a:pt x="18199" y="85572"/>
                  </a:lnTo>
                  <a:lnTo>
                    <a:pt x="18351" y="81902"/>
                  </a:lnTo>
                  <a:close/>
                </a:path>
                <a:path w="149860" h="135255">
                  <a:moveTo>
                    <a:pt x="18351" y="65519"/>
                  </a:moveTo>
                  <a:lnTo>
                    <a:pt x="14744" y="65519"/>
                  </a:lnTo>
                  <a:lnTo>
                    <a:pt x="14655" y="69126"/>
                  </a:lnTo>
                  <a:lnTo>
                    <a:pt x="18338" y="69240"/>
                  </a:lnTo>
                  <a:lnTo>
                    <a:pt x="18351" y="65633"/>
                  </a:lnTo>
                  <a:close/>
                </a:path>
                <a:path w="149860" h="135255">
                  <a:moveTo>
                    <a:pt x="34734" y="98285"/>
                  </a:moveTo>
                  <a:lnTo>
                    <a:pt x="31026" y="98399"/>
                  </a:lnTo>
                  <a:lnTo>
                    <a:pt x="34620" y="101993"/>
                  </a:lnTo>
                  <a:lnTo>
                    <a:pt x="34734" y="98285"/>
                  </a:lnTo>
                  <a:close/>
                </a:path>
                <a:path w="149860" h="135255">
                  <a:moveTo>
                    <a:pt x="34734" y="81902"/>
                  </a:moveTo>
                  <a:lnTo>
                    <a:pt x="31127" y="81902"/>
                  </a:lnTo>
                  <a:lnTo>
                    <a:pt x="31127" y="85496"/>
                  </a:lnTo>
                  <a:lnTo>
                    <a:pt x="34734" y="85496"/>
                  </a:lnTo>
                  <a:lnTo>
                    <a:pt x="34734" y="81902"/>
                  </a:lnTo>
                  <a:close/>
                </a:path>
                <a:path w="149860" h="135255">
                  <a:moveTo>
                    <a:pt x="34734" y="65519"/>
                  </a:moveTo>
                  <a:lnTo>
                    <a:pt x="31127" y="65519"/>
                  </a:lnTo>
                  <a:lnTo>
                    <a:pt x="31127" y="69126"/>
                  </a:lnTo>
                  <a:lnTo>
                    <a:pt x="34734" y="69240"/>
                  </a:lnTo>
                  <a:lnTo>
                    <a:pt x="34734" y="65633"/>
                  </a:lnTo>
                  <a:close/>
                </a:path>
                <a:path w="149860" h="135255">
                  <a:moveTo>
                    <a:pt x="34734" y="49250"/>
                  </a:moveTo>
                  <a:lnTo>
                    <a:pt x="31127" y="49250"/>
                  </a:lnTo>
                  <a:lnTo>
                    <a:pt x="31127" y="52857"/>
                  </a:lnTo>
                  <a:lnTo>
                    <a:pt x="34734" y="52857"/>
                  </a:lnTo>
                  <a:lnTo>
                    <a:pt x="34734" y="49250"/>
                  </a:lnTo>
                  <a:close/>
                </a:path>
                <a:path w="149860" h="135255">
                  <a:moveTo>
                    <a:pt x="34734" y="36474"/>
                  </a:moveTo>
                  <a:lnTo>
                    <a:pt x="34620" y="32766"/>
                  </a:lnTo>
                  <a:lnTo>
                    <a:pt x="31013" y="36360"/>
                  </a:lnTo>
                  <a:lnTo>
                    <a:pt x="34734" y="36474"/>
                  </a:lnTo>
                  <a:close/>
                </a:path>
                <a:path w="149860" h="135255">
                  <a:moveTo>
                    <a:pt x="51104" y="114655"/>
                  </a:moveTo>
                  <a:lnTo>
                    <a:pt x="47396" y="114769"/>
                  </a:lnTo>
                  <a:lnTo>
                    <a:pt x="51003" y="118376"/>
                  </a:lnTo>
                  <a:lnTo>
                    <a:pt x="51104" y="114655"/>
                  </a:lnTo>
                  <a:close/>
                </a:path>
                <a:path w="149860" h="135255">
                  <a:moveTo>
                    <a:pt x="51104" y="98285"/>
                  </a:moveTo>
                  <a:lnTo>
                    <a:pt x="47510" y="98285"/>
                  </a:lnTo>
                  <a:lnTo>
                    <a:pt x="47510" y="101892"/>
                  </a:lnTo>
                  <a:lnTo>
                    <a:pt x="51104" y="101892"/>
                  </a:lnTo>
                  <a:lnTo>
                    <a:pt x="51104" y="98285"/>
                  </a:lnTo>
                  <a:close/>
                </a:path>
                <a:path w="149860" h="135255">
                  <a:moveTo>
                    <a:pt x="51104" y="81902"/>
                  </a:moveTo>
                  <a:lnTo>
                    <a:pt x="47510" y="81902"/>
                  </a:lnTo>
                  <a:lnTo>
                    <a:pt x="47510" y="85496"/>
                  </a:lnTo>
                  <a:lnTo>
                    <a:pt x="51104" y="85496"/>
                  </a:lnTo>
                  <a:lnTo>
                    <a:pt x="51104" y="81902"/>
                  </a:lnTo>
                  <a:close/>
                </a:path>
                <a:path w="149860" h="135255">
                  <a:moveTo>
                    <a:pt x="51104" y="65519"/>
                  </a:moveTo>
                  <a:lnTo>
                    <a:pt x="47510" y="65519"/>
                  </a:lnTo>
                  <a:lnTo>
                    <a:pt x="47510" y="69126"/>
                  </a:lnTo>
                  <a:lnTo>
                    <a:pt x="51104" y="69240"/>
                  </a:lnTo>
                  <a:lnTo>
                    <a:pt x="51104" y="65633"/>
                  </a:lnTo>
                  <a:close/>
                </a:path>
                <a:path w="149860" h="135255">
                  <a:moveTo>
                    <a:pt x="51104" y="49250"/>
                  </a:moveTo>
                  <a:lnTo>
                    <a:pt x="47510" y="49250"/>
                  </a:lnTo>
                  <a:lnTo>
                    <a:pt x="47510" y="52857"/>
                  </a:lnTo>
                  <a:lnTo>
                    <a:pt x="51104" y="52857"/>
                  </a:lnTo>
                  <a:lnTo>
                    <a:pt x="51104" y="49250"/>
                  </a:lnTo>
                  <a:close/>
                </a:path>
                <a:path w="149860" h="135255">
                  <a:moveTo>
                    <a:pt x="51104" y="32867"/>
                  </a:moveTo>
                  <a:lnTo>
                    <a:pt x="47510" y="32867"/>
                  </a:lnTo>
                  <a:lnTo>
                    <a:pt x="47510" y="36474"/>
                  </a:lnTo>
                  <a:lnTo>
                    <a:pt x="51104" y="36474"/>
                  </a:lnTo>
                  <a:lnTo>
                    <a:pt x="51104" y="32867"/>
                  </a:lnTo>
                  <a:close/>
                </a:path>
                <a:path w="149860" h="135255">
                  <a:moveTo>
                    <a:pt x="51104" y="20091"/>
                  </a:moveTo>
                  <a:lnTo>
                    <a:pt x="51003" y="16383"/>
                  </a:lnTo>
                  <a:lnTo>
                    <a:pt x="47396" y="19977"/>
                  </a:lnTo>
                  <a:lnTo>
                    <a:pt x="51104" y="20091"/>
                  </a:lnTo>
                  <a:close/>
                </a:path>
                <a:path w="149860" h="135255">
                  <a:moveTo>
                    <a:pt x="67500" y="131051"/>
                  </a:moveTo>
                  <a:lnTo>
                    <a:pt x="63779" y="131152"/>
                  </a:lnTo>
                  <a:lnTo>
                    <a:pt x="67386" y="134759"/>
                  </a:lnTo>
                  <a:lnTo>
                    <a:pt x="67500" y="131051"/>
                  </a:lnTo>
                  <a:close/>
                </a:path>
                <a:path w="149860" h="135255">
                  <a:moveTo>
                    <a:pt x="67500" y="114655"/>
                  </a:moveTo>
                  <a:lnTo>
                    <a:pt x="63893" y="114655"/>
                  </a:lnTo>
                  <a:lnTo>
                    <a:pt x="63893" y="118262"/>
                  </a:lnTo>
                  <a:lnTo>
                    <a:pt x="67500" y="118262"/>
                  </a:lnTo>
                  <a:lnTo>
                    <a:pt x="67500" y="114655"/>
                  </a:lnTo>
                  <a:close/>
                </a:path>
                <a:path w="149860" h="135255">
                  <a:moveTo>
                    <a:pt x="67500" y="98285"/>
                  </a:moveTo>
                  <a:lnTo>
                    <a:pt x="63893" y="98285"/>
                  </a:lnTo>
                  <a:lnTo>
                    <a:pt x="63893" y="101892"/>
                  </a:lnTo>
                  <a:lnTo>
                    <a:pt x="67500" y="101892"/>
                  </a:lnTo>
                  <a:lnTo>
                    <a:pt x="67500" y="98285"/>
                  </a:lnTo>
                  <a:close/>
                </a:path>
                <a:path w="149860" h="135255">
                  <a:moveTo>
                    <a:pt x="67500" y="81902"/>
                  </a:moveTo>
                  <a:lnTo>
                    <a:pt x="63893" y="81902"/>
                  </a:lnTo>
                  <a:lnTo>
                    <a:pt x="63893" y="85496"/>
                  </a:lnTo>
                  <a:lnTo>
                    <a:pt x="67500" y="85496"/>
                  </a:lnTo>
                  <a:lnTo>
                    <a:pt x="67500" y="81902"/>
                  </a:lnTo>
                  <a:close/>
                </a:path>
                <a:path w="149860" h="135255">
                  <a:moveTo>
                    <a:pt x="67500" y="65519"/>
                  </a:moveTo>
                  <a:lnTo>
                    <a:pt x="63893" y="65519"/>
                  </a:lnTo>
                  <a:lnTo>
                    <a:pt x="63893" y="69126"/>
                  </a:lnTo>
                  <a:lnTo>
                    <a:pt x="67500" y="69240"/>
                  </a:lnTo>
                  <a:lnTo>
                    <a:pt x="67500" y="65633"/>
                  </a:lnTo>
                  <a:close/>
                </a:path>
                <a:path w="149860" h="135255">
                  <a:moveTo>
                    <a:pt x="67500" y="49250"/>
                  </a:moveTo>
                  <a:lnTo>
                    <a:pt x="63893" y="49250"/>
                  </a:lnTo>
                  <a:lnTo>
                    <a:pt x="63893" y="52857"/>
                  </a:lnTo>
                  <a:lnTo>
                    <a:pt x="67500" y="52857"/>
                  </a:lnTo>
                  <a:lnTo>
                    <a:pt x="67500" y="49250"/>
                  </a:lnTo>
                  <a:close/>
                </a:path>
                <a:path w="149860" h="135255">
                  <a:moveTo>
                    <a:pt x="67500" y="32867"/>
                  </a:moveTo>
                  <a:lnTo>
                    <a:pt x="63893" y="32867"/>
                  </a:lnTo>
                  <a:lnTo>
                    <a:pt x="63893" y="36474"/>
                  </a:lnTo>
                  <a:lnTo>
                    <a:pt x="67500" y="36474"/>
                  </a:lnTo>
                  <a:lnTo>
                    <a:pt x="67500" y="32867"/>
                  </a:lnTo>
                  <a:close/>
                </a:path>
                <a:path w="149860" h="135255">
                  <a:moveTo>
                    <a:pt x="67500" y="16484"/>
                  </a:moveTo>
                  <a:lnTo>
                    <a:pt x="63893" y="16484"/>
                  </a:lnTo>
                  <a:lnTo>
                    <a:pt x="63893" y="20091"/>
                  </a:lnTo>
                  <a:lnTo>
                    <a:pt x="67500" y="20091"/>
                  </a:lnTo>
                  <a:lnTo>
                    <a:pt x="67500" y="16484"/>
                  </a:lnTo>
                  <a:close/>
                </a:path>
                <a:path w="149860" h="135255">
                  <a:moveTo>
                    <a:pt x="67500" y="3708"/>
                  </a:moveTo>
                  <a:lnTo>
                    <a:pt x="67386" y="0"/>
                  </a:lnTo>
                  <a:lnTo>
                    <a:pt x="63779" y="3606"/>
                  </a:lnTo>
                  <a:lnTo>
                    <a:pt x="67500" y="3708"/>
                  </a:lnTo>
                  <a:close/>
                </a:path>
                <a:path w="149860" h="135255">
                  <a:moveTo>
                    <a:pt x="83870" y="131051"/>
                  </a:moveTo>
                  <a:lnTo>
                    <a:pt x="80276" y="131051"/>
                  </a:lnTo>
                  <a:lnTo>
                    <a:pt x="80276" y="134645"/>
                  </a:lnTo>
                  <a:lnTo>
                    <a:pt x="83870" y="134645"/>
                  </a:lnTo>
                  <a:lnTo>
                    <a:pt x="83870" y="131051"/>
                  </a:lnTo>
                  <a:close/>
                </a:path>
                <a:path w="149860" h="135255">
                  <a:moveTo>
                    <a:pt x="83870" y="114655"/>
                  </a:moveTo>
                  <a:lnTo>
                    <a:pt x="80276" y="114655"/>
                  </a:lnTo>
                  <a:lnTo>
                    <a:pt x="80276" y="118262"/>
                  </a:lnTo>
                  <a:lnTo>
                    <a:pt x="83870" y="118262"/>
                  </a:lnTo>
                  <a:lnTo>
                    <a:pt x="83870" y="114655"/>
                  </a:lnTo>
                  <a:close/>
                </a:path>
                <a:path w="149860" h="135255">
                  <a:moveTo>
                    <a:pt x="83870" y="98285"/>
                  </a:moveTo>
                  <a:lnTo>
                    <a:pt x="80276" y="98285"/>
                  </a:lnTo>
                  <a:lnTo>
                    <a:pt x="80276" y="101892"/>
                  </a:lnTo>
                  <a:lnTo>
                    <a:pt x="83870" y="101892"/>
                  </a:lnTo>
                  <a:lnTo>
                    <a:pt x="83870" y="98285"/>
                  </a:lnTo>
                  <a:close/>
                </a:path>
                <a:path w="149860" h="135255">
                  <a:moveTo>
                    <a:pt x="83870" y="81902"/>
                  </a:moveTo>
                  <a:lnTo>
                    <a:pt x="80276" y="81902"/>
                  </a:lnTo>
                  <a:lnTo>
                    <a:pt x="80276" y="85496"/>
                  </a:lnTo>
                  <a:lnTo>
                    <a:pt x="83870" y="85496"/>
                  </a:lnTo>
                  <a:lnTo>
                    <a:pt x="83870" y="81902"/>
                  </a:lnTo>
                  <a:close/>
                </a:path>
                <a:path w="149860" h="135255">
                  <a:moveTo>
                    <a:pt x="83870" y="65519"/>
                  </a:moveTo>
                  <a:lnTo>
                    <a:pt x="80276" y="65519"/>
                  </a:lnTo>
                  <a:lnTo>
                    <a:pt x="80276" y="69126"/>
                  </a:lnTo>
                  <a:lnTo>
                    <a:pt x="83870" y="69240"/>
                  </a:lnTo>
                  <a:lnTo>
                    <a:pt x="83870" y="65633"/>
                  </a:lnTo>
                  <a:close/>
                </a:path>
                <a:path w="149860" h="135255">
                  <a:moveTo>
                    <a:pt x="83870" y="49250"/>
                  </a:moveTo>
                  <a:lnTo>
                    <a:pt x="80276" y="49250"/>
                  </a:lnTo>
                  <a:lnTo>
                    <a:pt x="80276" y="52857"/>
                  </a:lnTo>
                  <a:lnTo>
                    <a:pt x="83870" y="52857"/>
                  </a:lnTo>
                  <a:lnTo>
                    <a:pt x="83870" y="49250"/>
                  </a:lnTo>
                  <a:close/>
                </a:path>
                <a:path w="149860" h="135255">
                  <a:moveTo>
                    <a:pt x="83870" y="32867"/>
                  </a:moveTo>
                  <a:lnTo>
                    <a:pt x="80276" y="32867"/>
                  </a:lnTo>
                  <a:lnTo>
                    <a:pt x="80276" y="36474"/>
                  </a:lnTo>
                  <a:lnTo>
                    <a:pt x="83870" y="36474"/>
                  </a:lnTo>
                  <a:lnTo>
                    <a:pt x="83870" y="32867"/>
                  </a:lnTo>
                  <a:close/>
                </a:path>
                <a:path w="149860" h="135255">
                  <a:moveTo>
                    <a:pt x="83870" y="16484"/>
                  </a:moveTo>
                  <a:lnTo>
                    <a:pt x="80276" y="16484"/>
                  </a:lnTo>
                  <a:lnTo>
                    <a:pt x="80276" y="20091"/>
                  </a:lnTo>
                  <a:lnTo>
                    <a:pt x="83870" y="20091"/>
                  </a:lnTo>
                  <a:lnTo>
                    <a:pt x="83870" y="16484"/>
                  </a:lnTo>
                  <a:close/>
                </a:path>
                <a:path w="149860" h="135255">
                  <a:moveTo>
                    <a:pt x="83870" y="114"/>
                  </a:moveTo>
                  <a:lnTo>
                    <a:pt x="80276" y="114"/>
                  </a:lnTo>
                  <a:lnTo>
                    <a:pt x="80276" y="3708"/>
                  </a:lnTo>
                  <a:lnTo>
                    <a:pt x="83870" y="3708"/>
                  </a:lnTo>
                  <a:lnTo>
                    <a:pt x="83870" y="114"/>
                  </a:lnTo>
                  <a:close/>
                </a:path>
                <a:path w="149860" h="135255">
                  <a:moveTo>
                    <a:pt x="100266" y="114655"/>
                  </a:moveTo>
                  <a:lnTo>
                    <a:pt x="96659" y="114655"/>
                  </a:lnTo>
                  <a:lnTo>
                    <a:pt x="96659" y="118262"/>
                  </a:lnTo>
                  <a:lnTo>
                    <a:pt x="100266" y="118262"/>
                  </a:lnTo>
                  <a:lnTo>
                    <a:pt x="100266" y="114655"/>
                  </a:lnTo>
                  <a:close/>
                </a:path>
                <a:path w="149860" h="135255">
                  <a:moveTo>
                    <a:pt x="100266" y="98285"/>
                  </a:moveTo>
                  <a:lnTo>
                    <a:pt x="96659" y="98285"/>
                  </a:lnTo>
                  <a:lnTo>
                    <a:pt x="96659" y="101892"/>
                  </a:lnTo>
                  <a:lnTo>
                    <a:pt x="100266" y="101892"/>
                  </a:lnTo>
                  <a:lnTo>
                    <a:pt x="100266" y="98285"/>
                  </a:lnTo>
                  <a:close/>
                </a:path>
                <a:path w="149860" h="135255">
                  <a:moveTo>
                    <a:pt x="100266" y="81902"/>
                  </a:moveTo>
                  <a:lnTo>
                    <a:pt x="96659" y="81902"/>
                  </a:lnTo>
                  <a:lnTo>
                    <a:pt x="96659" y="85496"/>
                  </a:lnTo>
                  <a:lnTo>
                    <a:pt x="100266" y="85496"/>
                  </a:lnTo>
                  <a:lnTo>
                    <a:pt x="100266" y="81902"/>
                  </a:lnTo>
                  <a:close/>
                </a:path>
                <a:path w="149860" h="135255">
                  <a:moveTo>
                    <a:pt x="100266" y="65519"/>
                  </a:moveTo>
                  <a:lnTo>
                    <a:pt x="96659" y="65519"/>
                  </a:lnTo>
                  <a:lnTo>
                    <a:pt x="96659" y="69126"/>
                  </a:lnTo>
                  <a:lnTo>
                    <a:pt x="100266" y="69240"/>
                  </a:lnTo>
                  <a:lnTo>
                    <a:pt x="100266" y="65633"/>
                  </a:lnTo>
                  <a:close/>
                </a:path>
                <a:path w="149860" h="135255">
                  <a:moveTo>
                    <a:pt x="100266" y="49250"/>
                  </a:moveTo>
                  <a:lnTo>
                    <a:pt x="96659" y="49250"/>
                  </a:lnTo>
                  <a:lnTo>
                    <a:pt x="96659" y="52857"/>
                  </a:lnTo>
                  <a:lnTo>
                    <a:pt x="100266" y="52857"/>
                  </a:lnTo>
                  <a:lnTo>
                    <a:pt x="100266" y="49250"/>
                  </a:lnTo>
                  <a:close/>
                </a:path>
                <a:path w="149860" h="135255">
                  <a:moveTo>
                    <a:pt x="100266" y="32867"/>
                  </a:moveTo>
                  <a:lnTo>
                    <a:pt x="96659" y="32867"/>
                  </a:lnTo>
                  <a:lnTo>
                    <a:pt x="96659" y="36474"/>
                  </a:lnTo>
                  <a:lnTo>
                    <a:pt x="100266" y="36474"/>
                  </a:lnTo>
                  <a:lnTo>
                    <a:pt x="100266" y="32867"/>
                  </a:lnTo>
                  <a:close/>
                </a:path>
                <a:path w="149860" h="135255">
                  <a:moveTo>
                    <a:pt x="100266" y="16484"/>
                  </a:moveTo>
                  <a:lnTo>
                    <a:pt x="96659" y="16484"/>
                  </a:lnTo>
                  <a:lnTo>
                    <a:pt x="96659" y="20091"/>
                  </a:lnTo>
                  <a:lnTo>
                    <a:pt x="100266" y="20091"/>
                  </a:lnTo>
                  <a:lnTo>
                    <a:pt x="100266" y="16484"/>
                  </a:lnTo>
                  <a:close/>
                </a:path>
                <a:path w="149860" h="135255">
                  <a:moveTo>
                    <a:pt x="116636" y="98285"/>
                  </a:moveTo>
                  <a:lnTo>
                    <a:pt x="113030" y="98285"/>
                  </a:lnTo>
                  <a:lnTo>
                    <a:pt x="113030" y="101892"/>
                  </a:lnTo>
                  <a:lnTo>
                    <a:pt x="116636" y="101892"/>
                  </a:lnTo>
                  <a:lnTo>
                    <a:pt x="116636" y="98285"/>
                  </a:lnTo>
                  <a:close/>
                </a:path>
                <a:path w="149860" h="135255">
                  <a:moveTo>
                    <a:pt x="116636" y="81902"/>
                  </a:moveTo>
                  <a:lnTo>
                    <a:pt x="113030" y="81902"/>
                  </a:lnTo>
                  <a:lnTo>
                    <a:pt x="113030" y="85496"/>
                  </a:lnTo>
                  <a:lnTo>
                    <a:pt x="116636" y="85496"/>
                  </a:lnTo>
                  <a:lnTo>
                    <a:pt x="116636" y="81902"/>
                  </a:lnTo>
                  <a:close/>
                </a:path>
                <a:path w="149860" h="135255">
                  <a:moveTo>
                    <a:pt x="116636" y="65519"/>
                  </a:moveTo>
                  <a:lnTo>
                    <a:pt x="113030" y="65519"/>
                  </a:lnTo>
                  <a:lnTo>
                    <a:pt x="113030" y="69126"/>
                  </a:lnTo>
                  <a:lnTo>
                    <a:pt x="116636" y="69240"/>
                  </a:lnTo>
                  <a:lnTo>
                    <a:pt x="116636" y="65633"/>
                  </a:lnTo>
                  <a:close/>
                </a:path>
                <a:path w="149860" h="135255">
                  <a:moveTo>
                    <a:pt x="116636" y="49250"/>
                  </a:moveTo>
                  <a:lnTo>
                    <a:pt x="113030" y="49250"/>
                  </a:lnTo>
                  <a:lnTo>
                    <a:pt x="113030" y="52857"/>
                  </a:lnTo>
                  <a:lnTo>
                    <a:pt x="116636" y="52857"/>
                  </a:lnTo>
                  <a:lnTo>
                    <a:pt x="116636" y="49250"/>
                  </a:lnTo>
                  <a:close/>
                </a:path>
                <a:path w="149860" h="135255">
                  <a:moveTo>
                    <a:pt x="116636" y="32867"/>
                  </a:moveTo>
                  <a:lnTo>
                    <a:pt x="113030" y="32867"/>
                  </a:lnTo>
                  <a:lnTo>
                    <a:pt x="113030" y="36474"/>
                  </a:lnTo>
                  <a:lnTo>
                    <a:pt x="116636" y="36474"/>
                  </a:lnTo>
                  <a:lnTo>
                    <a:pt x="116636" y="32867"/>
                  </a:lnTo>
                  <a:close/>
                </a:path>
                <a:path w="149860" h="135255">
                  <a:moveTo>
                    <a:pt x="133019" y="81902"/>
                  </a:moveTo>
                  <a:lnTo>
                    <a:pt x="129425" y="81902"/>
                  </a:lnTo>
                  <a:lnTo>
                    <a:pt x="129425" y="85496"/>
                  </a:lnTo>
                  <a:lnTo>
                    <a:pt x="133019" y="85496"/>
                  </a:lnTo>
                  <a:lnTo>
                    <a:pt x="133019" y="81902"/>
                  </a:lnTo>
                  <a:close/>
                </a:path>
                <a:path w="149860" h="135255">
                  <a:moveTo>
                    <a:pt x="133019" y="65519"/>
                  </a:moveTo>
                  <a:lnTo>
                    <a:pt x="129425" y="65519"/>
                  </a:lnTo>
                  <a:lnTo>
                    <a:pt x="129425" y="69126"/>
                  </a:lnTo>
                  <a:lnTo>
                    <a:pt x="133019" y="69240"/>
                  </a:lnTo>
                  <a:lnTo>
                    <a:pt x="133019" y="65633"/>
                  </a:lnTo>
                  <a:close/>
                </a:path>
                <a:path w="149860" h="135255">
                  <a:moveTo>
                    <a:pt x="133019" y="49250"/>
                  </a:moveTo>
                  <a:lnTo>
                    <a:pt x="129425" y="49250"/>
                  </a:lnTo>
                  <a:lnTo>
                    <a:pt x="129425" y="52857"/>
                  </a:lnTo>
                  <a:lnTo>
                    <a:pt x="133019" y="52857"/>
                  </a:lnTo>
                  <a:lnTo>
                    <a:pt x="133019" y="49250"/>
                  </a:lnTo>
                  <a:close/>
                </a:path>
                <a:path w="149860" h="135255">
                  <a:moveTo>
                    <a:pt x="149402" y="65519"/>
                  </a:moveTo>
                  <a:lnTo>
                    <a:pt x="145796" y="65519"/>
                  </a:lnTo>
                  <a:lnTo>
                    <a:pt x="145796" y="69126"/>
                  </a:lnTo>
                  <a:lnTo>
                    <a:pt x="149402" y="69240"/>
                  </a:lnTo>
                  <a:lnTo>
                    <a:pt x="149402" y="656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19">
              <a:extLst>
                <a:ext uri="{FF2B5EF4-FFF2-40B4-BE49-F238E27FC236}">
                  <a16:creationId xmlns:a16="http://schemas.microsoft.com/office/drawing/2014/main" id="{B9C532DA-6919-5C62-5ED2-C99327516A1A}"/>
                </a:ext>
              </a:extLst>
            </p:cNvPr>
            <p:cNvSpPr/>
            <p:nvPr/>
          </p:nvSpPr>
          <p:spPr>
            <a:xfrm>
              <a:off x="3204222" y="2293689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156616" y="391528"/>
                  </a:moveTo>
                  <a:lnTo>
                    <a:pt x="78308" y="313232"/>
                  </a:lnTo>
                  <a:lnTo>
                    <a:pt x="0" y="391528"/>
                  </a:lnTo>
                  <a:lnTo>
                    <a:pt x="78308" y="469836"/>
                  </a:lnTo>
                  <a:lnTo>
                    <a:pt x="156616" y="391528"/>
                  </a:lnTo>
                  <a:close/>
                </a:path>
                <a:path w="469900" h="469900">
                  <a:moveTo>
                    <a:pt x="469836" y="78308"/>
                  </a:moveTo>
                  <a:lnTo>
                    <a:pt x="391528" y="0"/>
                  </a:lnTo>
                  <a:lnTo>
                    <a:pt x="313232" y="78308"/>
                  </a:lnTo>
                  <a:lnTo>
                    <a:pt x="391528" y="156616"/>
                  </a:lnTo>
                  <a:lnTo>
                    <a:pt x="469836" y="7830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20">
              <a:extLst>
                <a:ext uri="{FF2B5EF4-FFF2-40B4-BE49-F238E27FC236}">
                  <a16:creationId xmlns:a16="http://schemas.microsoft.com/office/drawing/2014/main" id="{198EE9F0-C650-1CD8-F9CE-EE6FC03BAB5C}"/>
                </a:ext>
              </a:extLst>
            </p:cNvPr>
            <p:cNvSpPr/>
            <p:nvPr/>
          </p:nvSpPr>
          <p:spPr>
            <a:xfrm>
              <a:off x="3523767" y="2304725"/>
              <a:ext cx="150495" cy="134620"/>
            </a:xfrm>
            <a:custGeom>
              <a:avLst/>
              <a:gdLst/>
              <a:ahLst/>
              <a:cxnLst/>
              <a:rect l="l" t="t" r="r" b="b"/>
              <a:pathLst>
                <a:path w="150495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50495" h="134619">
                  <a:moveTo>
                    <a:pt x="20078" y="81788"/>
                  </a:moveTo>
                  <a:lnTo>
                    <a:pt x="16471" y="81788"/>
                  </a:lnTo>
                  <a:lnTo>
                    <a:pt x="16383" y="85394"/>
                  </a:lnTo>
                  <a:lnTo>
                    <a:pt x="19977" y="85394"/>
                  </a:lnTo>
                  <a:lnTo>
                    <a:pt x="20078" y="81788"/>
                  </a:lnTo>
                  <a:close/>
                </a:path>
                <a:path w="150495" h="134619">
                  <a:moveTo>
                    <a:pt x="20078" y="65417"/>
                  </a:moveTo>
                  <a:lnTo>
                    <a:pt x="16471" y="65417"/>
                  </a:lnTo>
                  <a:lnTo>
                    <a:pt x="16383" y="69024"/>
                  </a:lnTo>
                  <a:lnTo>
                    <a:pt x="20066" y="69126"/>
                  </a:lnTo>
                  <a:lnTo>
                    <a:pt x="20078" y="65519"/>
                  </a:lnTo>
                  <a:close/>
                </a:path>
                <a:path w="150495" h="134619">
                  <a:moveTo>
                    <a:pt x="20078" y="49149"/>
                  </a:moveTo>
                  <a:lnTo>
                    <a:pt x="16471" y="49149"/>
                  </a:lnTo>
                  <a:lnTo>
                    <a:pt x="16459" y="52743"/>
                  </a:lnTo>
                  <a:lnTo>
                    <a:pt x="20066" y="52743"/>
                  </a:lnTo>
                  <a:lnTo>
                    <a:pt x="20078" y="49149"/>
                  </a:lnTo>
                  <a:close/>
                </a:path>
                <a:path w="150495" h="134619">
                  <a:moveTo>
                    <a:pt x="36449" y="98183"/>
                  </a:moveTo>
                  <a:lnTo>
                    <a:pt x="32854" y="98183"/>
                  </a:lnTo>
                  <a:lnTo>
                    <a:pt x="32854" y="101777"/>
                  </a:lnTo>
                  <a:lnTo>
                    <a:pt x="36449" y="101777"/>
                  </a:lnTo>
                  <a:lnTo>
                    <a:pt x="36449" y="98183"/>
                  </a:lnTo>
                  <a:close/>
                </a:path>
                <a:path w="150495" h="134619">
                  <a:moveTo>
                    <a:pt x="36449" y="81788"/>
                  </a:moveTo>
                  <a:lnTo>
                    <a:pt x="32854" y="81788"/>
                  </a:lnTo>
                  <a:lnTo>
                    <a:pt x="32854" y="85394"/>
                  </a:lnTo>
                  <a:lnTo>
                    <a:pt x="36449" y="85394"/>
                  </a:lnTo>
                  <a:lnTo>
                    <a:pt x="36449" y="81788"/>
                  </a:lnTo>
                  <a:close/>
                </a:path>
                <a:path w="150495" h="134619">
                  <a:moveTo>
                    <a:pt x="36449" y="65417"/>
                  </a:moveTo>
                  <a:lnTo>
                    <a:pt x="32854" y="65417"/>
                  </a:lnTo>
                  <a:lnTo>
                    <a:pt x="32854" y="69024"/>
                  </a:lnTo>
                  <a:lnTo>
                    <a:pt x="36449" y="69126"/>
                  </a:lnTo>
                  <a:lnTo>
                    <a:pt x="36449" y="65519"/>
                  </a:lnTo>
                  <a:close/>
                </a:path>
                <a:path w="150495" h="134619">
                  <a:moveTo>
                    <a:pt x="36449" y="49149"/>
                  </a:moveTo>
                  <a:lnTo>
                    <a:pt x="32854" y="49149"/>
                  </a:lnTo>
                  <a:lnTo>
                    <a:pt x="32854" y="52743"/>
                  </a:lnTo>
                  <a:lnTo>
                    <a:pt x="36449" y="52743"/>
                  </a:lnTo>
                  <a:lnTo>
                    <a:pt x="36449" y="49149"/>
                  </a:lnTo>
                  <a:close/>
                </a:path>
                <a:path w="150495" h="134619">
                  <a:moveTo>
                    <a:pt x="36449" y="32766"/>
                  </a:moveTo>
                  <a:lnTo>
                    <a:pt x="32854" y="32766"/>
                  </a:lnTo>
                  <a:lnTo>
                    <a:pt x="32854" y="36372"/>
                  </a:lnTo>
                  <a:lnTo>
                    <a:pt x="36449" y="36372"/>
                  </a:lnTo>
                  <a:lnTo>
                    <a:pt x="36449" y="32766"/>
                  </a:lnTo>
                  <a:close/>
                </a:path>
                <a:path w="150495" h="134619">
                  <a:moveTo>
                    <a:pt x="52844" y="114554"/>
                  </a:moveTo>
                  <a:lnTo>
                    <a:pt x="49237" y="114554"/>
                  </a:lnTo>
                  <a:lnTo>
                    <a:pt x="49237" y="118160"/>
                  </a:lnTo>
                  <a:lnTo>
                    <a:pt x="52844" y="118160"/>
                  </a:lnTo>
                  <a:lnTo>
                    <a:pt x="52844" y="114554"/>
                  </a:lnTo>
                  <a:close/>
                </a:path>
                <a:path w="150495" h="134619">
                  <a:moveTo>
                    <a:pt x="52844" y="98183"/>
                  </a:moveTo>
                  <a:lnTo>
                    <a:pt x="49237" y="98183"/>
                  </a:lnTo>
                  <a:lnTo>
                    <a:pt x="49237" y="101777"/>
                  </a:lnTo>
                  <a:lnTo>
                    <a:pt x="52844" y="101777"/>
                  </a:lnTo>
                  <a:lnTo>
                    <a:pt x="52844" y="98183"/>
                  </a:lnTo>
                  <a:close/>
                </a:path>
                <a:path w="150495" h="134619">
                  <a:moveTo>
                    <a:pt x="52844" y="81788"/>
                  </a:moveTo>
                  <a:lnTo>
                    <a:pt x="49237" y="81788"/>
                  </a:lnTo>
                  <a:lnTo>
                    <a:pt x="49237" y="85394"/>
                  </a:lnTo>
                  <a:lnTo>
                    <a:pt x="52844" y="85394"/>
                  </a:lnTo>
                  <a:lnTo>
                    <a:pt x="52844" y="81788"/>
                  </a:lnTo>
                  <a:close/>
                </a:path>
                <a:path w="150495" h="134619">
                  <a:moveTo>
                    <a:pt x="52844" y="65417"/>
                  </a:moveTo>
                  <a:lnTo>
                    <a:pt x="49237" y="65417"/>
                  </a:lnTo>
                  <a:lnTo>
                    <a:pt x="49237" y="69024"/>
                  </a:lnTo>
                  <a:lnTo>
                    <a:pt x="52844" y="69126"/>
                  </a:lnTo>
                  <a:lnTo>
                    <a:pt x="52844" y="65519"/>
                  </a:lnTo>
                  <a:close/>
                </a:path>
                <a:path w="150495" h="134619">
                  <a:moveTo>
                    <a:pt x="52844" y="49149"/>
                  </a:moveTo>
                  <a:lnTo>
                    <a:pt x="49237" y="49149"/>
                  </a:lnTo>
                  <a:lnTo>
                    <a:pt x="49237" y="52743"/>
                  </a:lnTo>
                  <a:lnTo>
                    <a:pt x="52844" y="52743"/>
                  </a:lnTo>
                  <a:lnTo>
                    <a:pt x="52844" y="49149"/>
                  </a:lnTo>
                  <a:close/>
                </a:path>
                <a:path w="150495" h="134619">
                  <a:moveTo>
                    <a:pt x="52844" y="32766"/>
                  </a:moveTo>
                  <a:lnTo>
                    <a:pt x="49237" y="32766"/>
                  </a:lnTo>
                  <a:lnTo>
                    <a:pt x="49237" y="36372"/>
                  </a:lnTo>
                  <a:lnTo>
                    <a:pt x="52844" y="36372"/>
                  </a:lnTo>
                  <a:lnTo>
                    <a:pt x="52844" y="32766"/>
                  </a:lnTo>
                  <a:close/>
                </a:path>
                <a:path w="150495" h="134619">
                  <a:moveTo>
                    <a:pt x="52844" y="16383"/>
                  </a:moveTo>
                  <a:lnTo>
                    <a:pt x="49237" y="16383"/>
                  </a:lnTo>
                  <a:lnTo>
                    <a:pt x="49237" y="19989"/>
                  </a:lnTo>
                  <a:lnTo>
                    <a:pt x="52844" y="19989"/>
                  </a:lnTo>
                  <a:lnTo>
                    <a:pt x="52844" y="16383"/>
                  </a:lnTo>
                  <a:close/>
                </a:path>
                <a:path w="150495" h="134619">
                  <a:moveTo>
                    <a:pt x="69215" y="130949"/>
                  </a:moveTo>
                  <a:lnTo>
                    <a:pt x="65608" y="130949"/>
                  </a:lnTo>
                  <a:lnTo>
                    <a:pt x="65608" y="134543"/>
                  </a:lnTo>
                  <a:lnTo>
                    <a:pt x="69215" y="134543"/>
                  </a:lnTo>
                  <a:lnTo>
                    <a:pt x="69215" y="130949"/>
                  </a:lnTo>
                  <a:close/>
                </a:path>
                <a:path w="150495" h="134619">
                  <a:moveTo>
                    <a:pt x="69215" y="114554"/>
                  </a:moveTo>
                  <a:lnTo>
                    <a:pt x="65608" y="114554"/>
                  </a:lnTo>
                  <a:lnTo>
                    <a:pt x="65608" y="118160"/>
                  </a:lnTo>
                  <a:lnTo>
                    <a:pt x="69215" y="118160"/>
                  </a:lnTo>
                  <a:lnTo>
                    <a:pt x="69215" y="114554"/>
                  </a:lnTo>
                  <a:close/>
                </a:path>
                <a:path w="150495" h="134619">
                  <a:moveTo>
                    <a:pt x="69215" y="98183"/>
                  </a:moveTo>
                  <a:lnTo>
                    <a:pt x="65608" y="98183"/>
                  </a:lnTo>
                  <a:lnTo>
                    <a:pt x="65608" y="101777"/>
                  </a:lnTo>
                  <a:lnTo>
                    <a:pt x="69215" y="101777"/>
                  </a:lnTo>
                  <a:lnTo>
                    <a:pt x="69215" y="98183"/>
                  </a:lnTo>
                  <a:close/>
                </a:path>
                <a:path w="150495" h="134619">
                  <a:moveTo>
                    <a:pt x="69215" y="81788"/>
                  </a:moveTo>
                  <a:lnTo>
                    <a:pt x="65608" y="81788"/>
                  </a:lnTo>
                  <a:lnTo>
                    <a:pt x="65608" y="85394"/>
                  </a:lnTo>
                  <a:lnTo>
                    <a:pt x="69215" y="85394"/>
                  </a:lnTo>
                  <a:lnTo>
                    <a:pt x="69215" y="81788"/>
                  </a:lnTo>
                  <a:close/>
                </a:path>
                <a:path w="150495" h="134619">
                  <a:moveTo>
                    <a:pt x="69215" y="65417"/>
                  </a:moveTo>
                  <a:lnTo>
                    <a:pt x="65608" y="65417"/>
                  </a:lnTo>
                  <a:lnTo>
                    <a:pt x="65608" y="69024"/>
                  </a:lnTo>
                  <a:lnTo>
                    <a:pt x="69215" y="69126"/>
                  </a:lnTo>
                  <a:lnTo>
                    <a:pt x="69215" y="65519"/>
                  </a:lnTo>
                  <a:close/>
                </a:path>
                <a:path w="150495" h="134619">
                  <a:moveTo>
                    <a:pt x="69215" y="49149"/>
                  </a:moveTo>
                  <a:lnTo>
                    <a:pt x="65608" y="49149"/>
                  </a:lnTo>
                  <a:lnTo>
                    <a:pt x="65608" y="52743"/>
                  </a:lnTo>
                  <a:lnTo>
                    <a:pt x="69215" y="52743"/>
                  </a:lnTo>
                  <a:lnTo>
                    <a:pt x="69215" y="49149"/>
                  </a:lnTo>
                  <a:close/>
                </a:path>
                <a:path w="150495" h="134619">
                  <a:moveTo>
                    <a:pt x="69215" y="32766"/>
                  </a:moveTo>
                  <a:lnTo>
                    <a:pt x="65608" y="32766"/>
                  </a:lnTo>
                  <a:lnTo>
                    <a:pt x="65608" y="36372"/>
                  </a:lnTo>
                  <a:lnTo>
                    <a:pt x="69215" y="36372"/>
                  </a:lnTo>
                  <a:lnTo>
                    <a:pt x="69215" y="32766"/>
                  </a:lnTo>
                  <a:close/>
                </a:path>
                <a:path w="150495" h="134619">
                  <a:moveTo>
                    <a:pt x="69215" y="16383"/>
                  </a:moveTo>
                  <a:lnTo>
                    <a:pt x="65608" y="16383"/>
                  </a:lnTo>
                  <a:lnTo>
                    <a:pt x="65608" y="19989"/>
                  </a:lnTo>
                  <a:lnTo>
                    <a:pt x="69215" y="19989"/>
                  </a:lnTo>
                  <a:lnTo>
                    <a:pt x="69215" y="16383"/>
                  </a:lnTo>
                  <a:close/>
                </a:path>
                <a:path w="150495" h="134619">
                  <a:moveTo>
                    <a:pt x="69215" y="0"/>
                  </a:moveTo>
                  <a:lnTo>
                    <a:pt x="65608" y="0"/>
                  </a:lnTo>
                  <a:lnTo>
                    <a:pt x="65608" y="3606"/>
                  </a:lnTo>
                  <a:lnTo>
                    <a:pt x="69215" y="3606"/>
                  </a:lnTo>
                  <a:lnTo>
                    <a:pt x="69215" y="0"/>
                  </a:lnTo>
                  <a:close/>
                </a:path>
                <a:path w="150495" h="134619">
                  <a:moveTo>
                    <a:pt x="85598" y="130949"/>
                  </a:moveTo>
                  <a:lnTo>
                    <a:pt x="82003" y="130949"/>
                  </a:lnTo>
                  <a:lnTo>
                    <a:pt x="82003" y="134543"/>
                  </a:lnTo>
                  <a:lnTo>
                    <a:pt x="83032" y="134543"/>
                  </a:lnTo>
                  <a:lnTo>
                    <a:pt x="85598" y="131965"/>
                  </a:lnTo>
                  <a:lnTo>
                    <a:pt x="85598" y="130949"/>
                  </a:lnTo>
                  <a:close/>
                </a:path>
                <a:path w="150495" h="134619">
                  <a:moveTo>
                    <a:pt x="85598" y="114554"/>
                  </a:moveTo>
                  <a:lnTo>
                    <a:pt x="82003" y="114554"/>
                  </a:lnTo>
                  <a:lnTo>
                    <a:pt x="82003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50495" h="134619">
                  <a:moveTo>
                    <a:pt x="85598" y="98183"/>
                  </a:moveTo>
                  <a:lnTo>
                    <a:pt x="82003" y="98183"/>
                  </a:lnTo>
                  <a:lnTo>
                    <a:pt x="82003" y="101777"/>
                  </a:lnTo>
                  <a:lnTo>
                    <a:pt x="85598" y="101777"/>
                  </a:lnTo>
                  <a:lnTo>
                    <a:pt x="85598" y="98183"/>
                  </a:lnTo>
                  <a:close/>
                </a:path>
                <a:path w="150495" h="134619">
                  <a:moveTo>
                    <a:pt x="85598" y="81788"/>
                  </a:moveTo>
                  <a:lnTo>
                    <a:pt x="82003" y="81788"/>
                  </a:lnTo>
                  <a:lnTo>
                    <a:pt x="82003" y="85394"/>
                  </a:lnTo>
                  <a:lnTo>
                    <a:pt x="85598" y="85394"/>
                  </a:lnTo>
                  <a:lnTo>
                    <a:pt x="85598" y="81788"/>
                  </a:lnTo>
                  <a:close/>
                </a:path>
                <a:path w="150495" h="134619">
                  <a:moveTo>
                    <a:pt x="85598" y="65417"/>
                  </a:moveTo>
                  <a:lnTo>
                    <a:pt x="82003" y="65417"/>
                  </a:lnTo>
                  <a:lnTo>
                    <a:pt x="82003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50495" h="134619">
                  <a:moveTo>
                    <a:pt x="85598" y="49149"/>
                  </a:moveTo>
                  <a:lnTo>
                    <a:pt x="82003" y="49149"/>
                  </a:lnTo>
                  <a:lnTo>
                    <a:pt x="82003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50495" h="134619">
                  <a:moveTo>
                    <a:pt x="85598" y="32766"/>
                  </a:moveTo>
                  <a:lnTo>
                    <a:pt x="82003" y="32766"/>
                  </a:lnTo>
                  <a:lnTo>
                    <a:pt x="82003" y="36372"/>
                  </a:lnTo>
                  <a:lnTo>
                    <a:pt x="85598" y="36372"/>
                  </a:lnTo>
                  <a:lnTo>
                    <a:pt x="85598" y="32766"/>
                  </a:lnTo>
                  <a:close/>
                </a:path>
                <a:path w="150495" h="134619">
                  <a:moveTo>
                    <a:pt x="85598" y="16383"/>
                  </a:moveTo>
                  <a:lnTo>
                    <a:pt x="82003" y="16383"/>
                  </a:lnTo>
                  <a:lnTo>
                    <a:pt x="82003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50495" h="134619">
                  <a:moveTo>
                    <a:pt x="85598" y="2578"/>
                  </a:moveTo>
                  <a:lnTo>
                    <a:pt x="83032" y="0"/>
                  </a:lnTo>
                  <a:lnTo>
                    <a:pt x="82003" y="0"/>
                  </a:lnTo>
                  <a:lnTo>
                    <a:pt x="82003" y="3606"/>
                  </a:lnTo>
                  <a:lnTo>
                    <a:pt x="85598" y="3606"/>
                  </a:lnTo>
                  <a:lnTo>
                    <a:pt x="85598" y="2578"/>
                  </a:lnTo>
                  <a:close/>
                </a:path>
                <a:path w="150495" h="134619">
                  <a:moveTo>
                    <a:pt x="101981" y="114554"/>
                  </a:moveTo>
                  <a:lnTo>
                    <a:pt x="98374" y="114554"/>
                  </a:lnTo>
                  <a:lnTo>
                    <a:pt x="98374" y="118160"/>
                  </a:lnTo>
                  <a:lnTo>
                    <a:pt x="99415" y="118160"/>
                  </a:lnTo>
                  <a:lnTo>
                    <a:pt x="101981" y="115595"/>
                  </a:lnTo>
                  <a:lnTo>
                    <a:pt x="101981" y="114554"/>
                  </a:lnTo>
                  <a:close/>
                </a:path>
                <a:path w="150495" h="134619">
                  <a:moveTo>
                    <a:pt x="101981" y="98183"/>
                  </a:moveTo>
                  <a:lnTo>
                    <a:pt x="98374" y="98183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83"/>
                  </a:lnTo>
                  <a:close/>
                </a:path>
                <a:path w="150495" h="134619">
                  <a:moveTo>
                    <a:pt x="101981" y="81788"/>
                  </a:moveTo>
                  <a:lnTo>
                    <a:pt x="98374" y="81788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788"/>
                  </a:lnTo>
                  <a:close/>
                </a:path>
                <a:path w="150495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50495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50495" h="134619">
                  <a:moveTo>
                    <a:pt x="101981" y="32766"/>
                  </a:moveTo>
                  <a:lnTo>
                    <a:pt x="98374" y="32766"/>
                  </a:lnTo>
                  <a:lnTo>
                    <a:pt x="98374" y="36372"/>
                  </a:lnTo>
                  <a:lnTo>
                    <a:pt x="101981" y="36372"/>
                  </a:lnTo>
                  <a:lnTo>
                    <a:pt x="101981" y="32766"/>
                  </a:lnTo>
                  <a:close/>
                </a:path>
                <a:path w="150495" h="134619">
                  <a:moveTo>
                    <a:pt x="101981" y="18948"/>
                  </a:moveTo>
                  <a:lnTo>
                    <a:pt x="99402" y="16383"/>
                  </a:lnTo>
                  <a:lnTo>
                    <a:pt x="98374" y="16383"/>
                  </a:lnTo>
                  <a:lnTo>
                    <a:pt x="98374" y="19989"/>
                  </a:lnTo>
                  <a:lnTo>
                    <a:pt x="101981" y="19989"/>
                  </a:lnTo>
                  <a:lnTo>
                    <a:pt x="101981" y="18948"/>
                  </a:lnTo>
                  <a:close/>
                </a:path>
                <a:path w="150495" h="134619">
                  <a:moveTo>
                    <a:pt x="118364" y="98183"/>
                  </a:moveTo>
                  <a:lnTo>
                    <a:pt x="114769" y="98183"/>
                  </a:lnTo>
                  <a:lnTo>
                    <a:pt x="114769" y="101777"/>
                  </a:lnTo>
                  <a:lnTo>
                    <a:pt x="115785" y="101777"/>
                  </a:lnTo>
                  <a:lnTo>
                    <a:pt x="118364" y="99212"/>
                  </a:lnTo>
                  <a:lnTo>
                    <a:pt x="118364" y="98183"/>
                  </a:lnTo>
                  <a:close/>
                </a:path>
                <a:path w="150495" h="134619">
                  <a:moveTo>
                    <a:pt x="118364" y="81788"/>
                  </a:moveTo>
                  <a:lnTo>
                    <a:pt x="114769" y="81788"/>
                  </a:lnTo>
                  <a:lnTo>
                    <a:pt x="114769" y="85394"/>
                  </a:lnTo>
                  <a:lnTo>
                    <a:pt x="118364" y="85394"/>
                  </a:lnTo>
                  <a:lnTo>
                    <a:pt x="118364" y="81788"/>
                  </a:lnTo>
                  <a:close/>
                </a:path>
                <a:path w="150495" h="134619">
                  <a:moveTo>
                    <a:pt x="118364" y="65417"/>
                  </a:moveTo>
                  <a:lnTo>
                    <a:pt x="114769" y="65417"/>
                  </a:lnTo>
                  <a:lnTo>
                    <a:pt x="114769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50495" h="134619">
                  <a:moveTo>
                    <a:pt x="118364" y="49149"/>
                  </a:moveTo>
                  <a:lnTo>
                    <a:pt x="114769" y="49149"/>
                  </a:lnTo>
                  <a:lnTo>
                    <a:pt x="114769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50495" h="134619">
                  <a:moveTo>
                    <a:pt x="118364" y="35344"/>
                  </a:moveTo>
                  <a:lnTo>
                    <a:pt x="115798" y="32766"/>
                  </a:lnTo>
                  <a:lnTo>
                    <a:pt x="114769" y="32766"/>
                  </a:lnTo>
                  <a:lnTo>
                    <a:pt x="114769" y="36372"/>
                  </a:lnTo>
                  <a:lnTo>
                    <a:pt x="118364" y="36372"/>
                  </a:lnTo>
                  <a:lnTo>
                    <a:pt x="118364" y="35344"/>
                  </a:lnTo>
                  <a:close/>
                </a:path>
                <a:path w="150495" h="134619">
                  <a:moveTo>
                    <a:pt x="134747" y="81788"/>
                  </a:moveTo>
                  <a:lnTo>
                    <a:pt x="131140" y="81788"/>
                  </a:lnTo>
                  <a:lnTo>
                    <a:pt x="131140" y="85394"/>
                  </a:lnTo>
                  <a:lnTo>
                    <a:pt x="132181" y="85394"/>
                  </a:lnTo>
                  <a:lnTo>
                    <a:pt x="134747" y="82829"/>
                  </a:lnTo>
                  <a:lnTo>
                    <a:pt x="134747" y="81788"/>
                  </a:lnTo>
                  <a:close/>
                </a:path>
                <a:path w="150495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  <a:path w="150495" h="134619">
                  <a:moveTo>
                    <a:pt x="134747" y="51714"/>
                  </a:moveTo>
                  <a:lnTo>
                    <a:pt x="132181" y="49149"/>
                  </a:lnTo>
                  <a:lnTo>
                    <a:pt x="131140" y="49149"/>
                  </a:lnTo>
                  <a:lnTo>
                    <a:pt x="131140" y="52743"/>
                  </a:lnTo>
                  <a:lnTo>
                    <a:pt x="134747" y="52743"/>
                  </a:lnTo>
                  <a:lnTo>
                    <a:pt x="134747" y="51714"/>
                  </a:lnTo>
                  <a:close/>
                </a:path>
                <a:path w="150495" h="134619">
                  <a:moveTo>
                    <a:pt x="150304" y="67271"/>
                  </a:moveTo>
                  <a:lnTo>
                    <a:pt x="148551" y="65519"/>
                  </a:lnTo>
                  <a:lnTo>
                    <a:pt x="147523" y="65417"/>
                  </a:lnTo>
                  <a:lnTo>
                    <a:pt x="147523" y="69024"/>
                  </a:lnTo>
                  <a:lnTo>
                    <a:pt x="148450" y="69126"/>
                  </a:lnTo>
                  <a:lnTo>
                    <a:pt x="150304" y="672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21">
              <a:extLst>
                <a:ext uri="{FF2B5EF4-FFF2-40B4-BE49-F238E27FC236}">
                  <a16:creationId xmlns:a16="http://schemas.microsoft.com/office/drawing/2014/main" id="{6EDDA7C0-C666-5F3E-C149-DAE9243C6C2A}"/>
                </a:ext>
              </a:extLst>
            </p:cNvPr>
            <p:cNvSpPr/>
            <p:nvPr/>
          </p:nvSpPr>
          <p:spPr>
            <a:xfrm>
              <a:off x="2706966" y="1667249"/>
              <a:ext cx="1045844" cy="1018540"/>
            </a:xfrm>
            <a:custGeom>
              <a:avLst/>
              <a:gdLst/>
              <a:ahLst/>
              <a:cxnLst/>
              <a:rect l="l" t="t" r="r" b="b"/>
              <a:pathLst>
                <a:path w="1045845" h="1018539">
                  <a:moveTo>
                    <a:pt x="156616" y="939660"/>
                  </a:moveTo>
                  <a:lnTo>
                    <a:pt x="78308" y="861364"/>
                  </a:lnTo>
                  <a:lnTo>
                    <a:pt x="0" y="939660"/>
                  </a:lnTo>
                  <a:lnTo>
                    <a:pt x="78308" y="1017968"/>
                  </a:lnTo>
                  <a:lnTo>
                    <a:pt x="156616" y="939660"/>
                  </a:lnTo>
                  <a:close/>
                </a:path>
                <a:path w="1045845" h="1018539">
                  <a:moveTo>
                    <a:pt x="391541" y="704748"/>
                  </a:moveTo>
                  <a:lnTo>
                    <a:pt x="313220" y="626440"/>
                  </a:lnTo>
                  <a:lnTo>
                    <a:pt x="234924" y="704748"/>
                  </a:lnTo>
                  <a:lnTo>
                    <a:pt x="313220" y="783056"/>
                  </a:lnTo>
                  <a:lnTo>
                    <a:pt x="391541" y="704748"/>
                  </a:lnTo>
                  <a:close/>
                </a:path>
                <a:path w="1045845" h="1018539">
                  <a:moveTo>
                    <a:pt x="653872" y="78308"/>
                  </a:moveTo>
                  <a:lnTo>
                    <a:pt x="575564" y="0"/>
                  </a:lnTo>
                  <a:lnTo>
                    <a:pt x="497268" y="78308"/>
                  </a:lnTo>
                  <a:lnTo>
                    <a:pt x="575564" y="156603"/>
                  </a:lnTo>
                  <a:lnTo>
                    <a:pt x="653872" y="78308"/>
                  </a:lnTo>
                  <a:close/>
                </a:path>
                <a:path w="1045845" h="1018539">
                  <a:moveTo>
                    <a:pt x="888784" y="313207"/>
                  </a:moveTo>
                  <a:lnTo>
                    <a:pt x="810488" y="234911"/>
                  </a:lnTo>
                  <a:lnTo>
                    <a:pt x="732180" y="156603"/>
                  </a:lnTo>
                  <a:lnTo>
                    <a:pt x="653884" y="234911"/>
                  </a:lnTo>
                  <a:lnTo>
                    <a:pt x="732180" y="313220"/>
                  </a:lnTo>
                  <a:lnTo>
                    <a:pt x="810488" y="391528"/>
                  </a:lnTo>
                  <a:lnTo>
                    <a:pt x="888784" y="313207"/>
                  </a:lnTo>
                  <a:close/>
                </a:path>
                <a:path w="1045845" h="1018539">
                  <a:moveTo>
                    <a:pt x="1045400" y="626440"/>
                  </a:moveTo>
                  <a:lnTo>
                    <a:pt x="967092" y="548132"/>
                  </a:lnTo>
                  <a:lnTo>
                    <a:pt x="888796" y="626440"/>
                  </a:lnTo>
                  <a:lnTo>
                    <a:pt x="967092" y="704748"/>
                  </a:lnTo>
                  <a:lnTo>
                    <a:pt x="1045400" y="626440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22">
              <a:extLst>
                <a:ext uri="{FF2B5EF4-FFF2-40B4-BE49-F238E27FC236}">
                  <a16:creationId xmlns:a16="http://schemas.microsoft.com/office/drawing/2014/main" id="{9C0EBDB7-6650-64A9-13C2-E9E3A4BA32B6}"/>
                </a:ext>
              </a:extLst>
            </p:cNvPr>
            <p:cNvSpPr/>
            <p:nvPr/>
          </p:nvSpPr>
          <p:spPr>
            <a:xfrm>
              <a:off x="3452469" y="1913197"/>
              <a:ext cx="135255" cy="134620"/>
            </a:xfrm>
            <a:custGeom>
              <a:avLst/>
              <a:gdLst/>
              <a:ahLst/>
              <a:cxnLst/>
              <a:rect l="l" t="t" r="r" b="b"/>
              <a:pathLst>
                <a:path w="135254" h="134619">
                  <a:moveTo>
                    <a:pt x="3594" y="81800"/>
                  </a:moveTo>
                  <a:lnTo>
                    <a:pt x="1219" y="81800"/>
                  </a:lnTo>
                  <a:lnTo>
                    <a:pt x="3594" y="84175"/>
                  </a:lnTo>
                  <a:lnTo>
                    <a:pt x="3594" y="81800"/>
                  </a:lnTo>
                  <a:close/>
                </a:path>
                <a:path w="135254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35254" h="134619">
                  <a:moveTo>
                    <a:pt x="3683" y="50266"/>
                  </a:moveTo>
                  <a:lnTo>
                    <a:pt x="1193" y="52743"/>
                  </a:lnTo>
                  <a:lnTo>
                    <a:pt x="3683" y="52743"/>
                  </a:lnTo>
                  <a:lnTo>
                    <a:pt x="3683" y="50266"/>
                  </a:lnTo>
                  <a:close/>
                </a:path>
                <a:path w="135254" h="134619">
                  <a:moveTo>
                    <a:pt x="19989" y="98171"/>
                  </a:moveTo>
                  <a:lnTo>
                    <a:pt x="17589" y="98171"/>
                  </a:lnTo>
                  <a:lnTo>
                    <a:pt x="19989" y="100558"/>
                  </a:lnTo>
                  <a:lnTo>
                    <a:pt x="19989" y="98171"/>
                  </a:lnTo>
                  <a:close/>
                </a:path>
                <a:path w="135254" h="134619">
                  <a:moveTo>
                    <a:pt x="19989" y="81800"/>
                  </a:moveTo>
                  <a:lnTo>
                    <a:pt x="16383" y="81800"/>
                  </a:lnTo>
                  <a:lnTo>
                    <a:pt x="16383" y="85394"/>
                  </a:lnTo>
                  <a:lnTo>
                    <a:pt x="19989" y="85394"/>
                  </a:lnTo>
                  <a:lnTo>
                    <a:pt x="19989" y="81800"/>
                  </a:lnTo>
                  <a:close/>
                </a:path>
                <a:path w="135254" h="134619">
                  <a:moveTo>
                    <a:pt x="20053" y="65519"/>
                  </a:moveTo>
                  <a:lnTo>
                    <a:pt x="16383" y="65417"/>
                  </a:lnTo>
                  <a:lnTo>
                    <a:pt x="16383" y="69024"/>
                  </a:lnTo>
                  <a:lnTo>
                    <a:pt x="20053" y="69126"/>
                  </a:lnTo>
                  <a:lnTo>
                    <a:pt x="20053" y="65519"/>
                  </a:lnTo>
                  <a:close/>
                </a:path>
                <a:path w="135254" h="134619">
                  <a:moveTo>
                    <a:pt x="20053" y="49149"/>
                  </a:moveTo>
                  <a:lnTo>
                    <a:pt x="16459" y="49149"/>
                  </a:lnTo>
                  <a:lnTo>
                    <a:pt x="16459" y="52743"/>
                  </a:lnTo>
                  <a:lnTo>
                    <a:pt x="20053" y="52743"/>
                  </a:lnTo>
                  <a:lnTo>
                    <a:pt x="20053" y="49149"/>
                  </a:lnTo>
                  <a:close/>
                </a:path>
                <a:path w="135254" h="134619">
                  <a:moveTo>
                    <a:pt x="20053" y="33896"/>
                  </a:moveTo>
                  <a:lnTo>
                    <a:pt x="17589" y="36360"/>
                  </a:lnTo>
                  <a:lnTo>
                    <a:pt x="20053" y="36360"/>
                  </a:lnTo>
                  <a:lnTo>
                    <a:pt x="20053" y="33896"/>
                  </a:lnTo>
                  <a:close/>
                </a:path>
                <a:path w="135254" h="134619">
                  <a:moveTo>
                    <a:pt x="36360" y="114554"/>
                  </a:moveTo>
                  <a:lnTo>
                    <a:pt x="33972" y="114554"/>
                  </a:lnTo>
                  <a:lnTo>
                    <a:pt x="36360" y="116941"/>
                  </a:lnTo>
                  <a:lnTo>
                    <a:pt x="36360" y="114554"/>
                  </a:lnTo>
                  <a:close/>
                </a:path>
                <a:path w="135254" h="134619">
                  <a:moveTo>
                    <a:pt x="36360" y="98171"/>
                  </a:moveTo>
                  <a:lnTo>
                    <a:pt x="32753" y="98171"/>
                  </a:lnTo>
                  <a:lnTo>
                    <a:pt x="32753" y="101777"/>
                  </a:lnTo>
                  <a:lnTo>
                    <a:pt x="36360" y="101777"/>
                  </a:lnTo>
                  <a:lnTo>
                    <a:pt x="36360" y="98171"/>
                  </a:lnTo>
                  <a:close/>
                </a:path>
                <a:path w="135254" h="134619">
                  <a:moveTo>
                    <a:pt x="36360" y="81800"/>
                  </a:moveTo>
                  <a:lnTo>
                    <a:pt x="32753" y="81800"/>
                  </a:lnTo>
                  <a:lnTo>
                    <a:pt x="32753" y="85394"/>
                  </a:lnTo>
                  <a:lnTo>
                    <a:pt x="36360" y="85394"/>
                  </a:lnTo>
                  <a:lnTo>
                    <a:pt x="36360" y="81800"/>
                  </a:lnTo>
                  <a:close/>
                </a:path>
                <a:path w="135254" h="134619">
                  <a:moveTo>
                    <a:pt x="36436" y="65519"/>
                  </a:moveTo>
                  <a:lnTo>
                    <a:pt x="32753" y="65417"/>
                  </a:lnTo>
                  <a:lnTo>
                    <a:pt x="32753" y="69024"/>
                  </a:lnTo>
                  <a:lnTo>
                    <a:pt x="36436" y="69126"/>
                  </a:lnTo>
                  <a:lnTo>
                    <a:pt x="36436" y="65519"/>
                  </a:lnTo>
                  <a:close/>
                </a:path>
                <a:path w="135254" h="134619">
                  <a:moveTo>
                    <a:pt x="36436" y="49149"/>
                  </a:moveTo>
                  <a:lnTo>
                    <a:pt x="32829" y="49149"/>
                  </a:lnTo>
                  <a:lnTo>
                    <a:pt x="32829" y="52743"/>
                  </a:lnTo>
                  <a:lnTo>
                    <a:pt x="36436" y="52743"/>
                  </a:lnTo>
                  <a:lnTo>
                    <a:pt x="36436" y="49149"/>
                  </a:lnTo>
                  <a:close/>
                </a:path>
                <a:path w="135254" h="134619">
                  <a:moveTo>
                    <a:pt x="36436" y="32753"/>
                  </a:moveTo>
                  <a:lnTo>
                    <a:pt x="32829" y="32753"/>
                  </a:lnTo>
                  <a:lnTo>
                    <a:pt x="32829" y="36360"/>
                  </a:lnTo>
                  <a:lnTo>
                    <a:pt x="36436" y="36360"/>
                  </a:lnTo>
                  <a:lnTo>
                    <a:pt x="36436" y="32753"/>
                  </a:lnTo>
                  <a:close/>
                </a:path>
                <a:path w="135254" h="134619">
                  <a:moveTo>
                    <a:pt x="36436" y="17513"/>
                  </a:moveTo>
                  <a:lnTo>
                    <a:pt x="33959" y="19989"/>
                  </a:lnTo>
                  <a:lnTo>
                    <a:pt x="36436" y="19989"/>
                  </a:lnTo>
                  <a:lnTo>
                    <a:pt x="36436" y="17513"/>
                  </a:lnTo>
                  <a:close/>
                </a:path>
                <a:path w="135254" h="134619">
                  <a:moveTo>
                    <a:pt x="52743" y="130949"/>
                  </a:moveTo>
                  <a:lnTo>
                    <a:pt x="50368" y="130949"/>
                  </a:lnTo>
                  <a:lnTo>
                    <a:pt x="52743" y="133324"/>
                  </a:lnTo>
                  <a:lnTo>
                    <a:pt x="52743" y="130949"/>
                  </a:lnTo>
                  <a:close/>
                </a:path>
                <a:path w="135254" h="134619">
                  <a:moveTo>
                    <a:pt x="52743" y="114554"/>
                  </a:moveTo>
                  <a:lnTo>
                    <a:pt x="49149" y="114554"/>
                  </a:lnTo>
                  <a:lnTo>
                    <a:pt x="49149" y="118160"/>
                  </a:lnTo>
                  <a:lnTo>
                    <a:pt x="52743" y="118160"/>
                  </a:lnTo>
                  <a:lnTo>
                    <a:pt x="52743" y="114554"/>
                  </a:lnTo>
                  <a:close/>
                </a:path>
                <a:path w="135254" h="134619">
                  <a:moveTo>
                    <a:pt x="52743" y="98171"/>
                  </a:moveTo>
                  <a:lnTo>
                    <a:pt x="49149" y="98171"/>
                  </a:lnTo>
                  <a:lnTo>
                    <a:pt x="49149" y="101777"/>
                  </a:lnTo>
                  <a:lnTo>
                    <a:pt x="52743" y="101777"/>
                  </a:lnTo>
                  <a:lnTo>
                    <a:pt x="52743" y="98171"/>
                  </a:lnTo>
                  <a:close/>
                </a:path>
                <a:path w="135254" h="134619">
                  <a:moveTo>
                    <a:pt x="52743" y="81800"/>
                  </a:moveTo>
                  <a:lnTo>
                    <a:pt x="49149" y="81800"/>
                  </a:lnTo>
                  <a:lnTo>
                    <a:pt x="49149" y="85394"/>
                  </a:lnTo>
                  <a:lnTo>
                    <a:pt x="52743" y="85394"/>
                  </a:lnTo>
                  <a:lnTo>
                    <a:pt x="52743" y="81800"/>
                  </a:lnTo>
                  <a:close/>
                </a:path>
                <a:path w="135254" h="134619">
                  <a:moveTo>
                    <a:pt x="52819" y="65519"/>
                  </a:moveTo>
                  <a:lnTo>
                    <a:pt x="49149" y="65417"/>
                  </a:lnTo>
                  <a:lnTo>
                    <a:pt x="49149" y="69024"/>
                  </a:lnTo>
                  <a:lnTo>
                    <a:pt x="52819" y="69126"/>
                  </a:lnTo>
                  <a:lnTo>
                    <a:pt x="52819" y="65519"/>
                  </a:lnTo>
                  <a:close/>
                </a:path>
                <a:path w="135254" h="134619">
                  <a:moveTo>
                    <a:pt x="52819" y="49149"/>
                  </a:moveTo>
                  <a:lnTo>
                    <a:pt x="49212" y="49149"/>
                  </a:lnTo>
                  <a:lnTo>
                    <a:pt x="49212" y="52743"/>
                  </a:lnTo>
                  <a:lnTo>
                    <a:pt x="52819" y="52743"/>
                  </a:lnTo>
                  <a:lnTo>
                    <a:pt x="52819" y="49149"/>
                  </a:lnTo>
                  <a:close/>
                </a:path>
                <a:path w="135254" h="134619">
                  <a:moveTo>
                    <a:pt x="52819" y="32753"/>
                  </a:moveTo>
                  <a:lnTo>
                    <a:pt x="49212" y="32753"/>
                  </a:lnTo>
                  <a:lnTo>
                    <a:pt x="49212" y="36360"/>
                  </a:lnTo>
                  <a:lnTo>
                    <a:pt x="52819" y="36360"/>
                  </a:lnTo>
                  <a:lnTo>
                    <a:pt x="52819" y="32753"/>
                  </a:lnTo>
                  <a:close/>
                </a:path>
                <a:path w="135254" h="134619">
                  <a:moveTo>
                    <a:pt x="52819" y="16383"/>
                  </a:moveTo>
                  <a:lnTo>
                    <a:pt x="49212" y="16383"/>
                  </a:lnTo>
                  <a:lnTo>
                    <a:pt x="49212" y="19989"/>
                  </a:lnTo>
                  <a:lnTo>
                    <a:pt x="52819" y="19989"/>
                  </a:lnTo>
                  <a:lnTo>
                    <a:pt x="52819" y="16383"/>
                  </a:lnTo>
                  <a:close/>
                </a:path>
                <a:path w="135254" h="134619">
                  <a:moveTo>
                    <a:pt x="52819" y="1130"/>
                  </a:moveTo>
                  <a:lnTo>
                    <a:pt x="50355" y="3594"/>
                  </a:lnTo>
                  <a:lnTo>
                    <a:pt x="52819" y="3594"/>
                  </a:lnTo>
                  <a:lnTo>
                    <a:pt x="52819" y="1130"/>
                  </a:lnTo>
                  <a:close/>
                </a:path>
                <a:path w="135254" h="134619">
                  <a:moveTo>
                    <a:pt x="69215" y="130949"/>
                  </a:moveTo>
                  <a:lnTo>
                    <a:pt x="65620" y="130949"/>
                  </a:lnTo>
                  <a:lnTo>
                    <a:pt x="65519" y="134543"/>
                  </a:lnTo>
                  <a:lnTo>
                    <a:pt x="69126" y="134543"/>
                  </a:lnTo>
                  <a:lnTo>
                    <a:pt x="69215" y="130949"/>
                  </a:lnTo>
                  <a:close/>
                </a:path>
                <a:path w="135254" h="134619">
                  <a:moveTo>
                    <a:pt x="69215" y="114554"/>
                  </a:moveTo>
                  <a:lnTo>
                    <a:pt x="65620" y="114554"/>
                  </a:lnTo>
                  <a:lnTo>
                    <a:pt x="65519" y="118160"/>
                  </a:lnTo>
                  <a:lnTo>
                    <a:pt x="69126" y="118160"/>
                  </a:lnTo>
                  <a:lnTo>
                    <a:pt x="69215" y="114554"/>
                  </a:lnTo>
                  <a:close/>
                </a:path>
                <a:path w="135254" h="134619">
                  <a:moveTo>
                    <a:pt x="69215" y="98171"/>
                  </a:moveTo>
                  <a:lnTo>
                    <a:pt x="65620" y="98171"/>
                  </a:lnTo>
                  <a:lnTo>
                    <a:pt x="65519" y="101777"/>
                  </a:lnTo>
                  <a:lnTo>
                    <a:pt x="69126" y="101777"/>
                  </a:lnTo>
                  <a:lnTo>
                    <a:pt x="69215" y="98171"/>
                  </a:lnTo>
                  <a:close/>
                </a:path>
                <a:path w="135254" h="134619">
                  <a:moveTo>
                    <a:pt x="69215" y="81800"/>
                  </a:moveTo>
                  <a:lnTo>
                    <a:pt x="65620" y="81800"/>
                  </a:lnTo>
                  <a:lnTo>
                    <a:pt x="65519" y="85394"/>
                  </a:lnTo>
                  <a:lnTo>
                    <a:pt x="69126" y="85394"/>
                  </a:lnTo>
                  <a:lnTo>
                    <a:pt x="69215" y="81800"/>
                  </a:lnTo>
                  <a:close/>
                </a:path>
                <a:path w="135254" h="134619">
                  <a:moveTo>
                    <a:pt x="69215" y="65417"/>
                  </a:moveTo>
                  <a:lnTo>
                    <a:pt x="65620" y="65417"/>
                  </a:lnTo>
                  <a:lnTo>
                    <a:pt x="65519" y="69024"/>
                  </a:lnTo>
                  <a:lnTo>
                    <a:pt x="69202" y="69126"/>
                  </a:lnTo>
                  <a:lnTo>
                    <a:pt x="69215" y="65519"/>
                  </a:lnTo>
                  <a:close/>
                </a:path>
                <a:path w="135254" h="134619">
                  <a:moveTo>
                    <a:pt x="69215" y="49149"/>
                  </a:moveTo>
                  <a:lnTo>
                    <a:pt x="65620" y="49149"/>
                  </a:lnTo>
                  <a:lnTo>
                    <a:pt x="65595" y="52743"/>
                  </a:lnTo>
                  <a:lnTo>
                    <a:pt x="69202" y="52743"/>
                  </a:lnTo>
                  <a:lnTo>
                    <a:pt x="69215" y="49149"/>
                  </a:lnTo>
                  <a:close/>
                </a:path>
                <a:path w="135254" h="134619">
                  <a:moveTo>
                    <a:pt x="69215" y="32753"/>
                  </a:moveTo>
                  <a:lnTo>
                    <a:pt x="65620" y="32753"/>
                  </a:lnTo>
                  <a:lnTo>
                    <a:pt x="65595" y="36360"/>
                  </a:lnTo>
                  <a:lnTo>
                    <a:pt x="69202" y="36360"/>
                  </a:lnTo>
                  <a:lnTo>
                    <a:pt x="69215" y="32753"/>
                  </a:lnTo>
                  <a:close/>
                </a:path>
                <a:path w="135254" h="134619">
                  <a:moveTo>
                    <a:pt x="69215" y="16383"/>
                  </a:moveTo>
                  <a:lnTo>
                    <a:pt x="65620" y="16383"/>
                  </a:lnTo>
                  <a:lnTo>
                    <a:pt x="65595" y="19989"/>
                  </a:lnTo>
                  <a:lnTo>
                    <a:pt x="69202" y="19989"/>
                  </a:lnTo>
                  <a:lnTo>
                    <a:pt x="69215" y="16383"/>
                  </a:lnTo>
                  <a:close/>
                </a:path>
                <a:path w="135254" h="134619">
                  <a:moveTo>
                    <a:pt x="69215" y="0"/>
                  </a:moveTo>
                  <a:lnTo>
                    <a:pt x="65620" y="0"/>
                  </a:lnTo>
                  <a:lnTo>
                    <a:pt x="65595" y="3594"/>
                  </a:lnTo>
                  <a:lnTo>
                    <a:pt x="69202" y="3594"/>
                  </a:lnTo>
                  <a:lnTo>
                    <a:pt x="69215" y="0"/>
                  </a:lnTo>
                  <a:close/>
                </a:path>
                <a:path w="135254" h="134619">
                  <a:moveTo>
                    <a:pt x="85598" y="114554"/>
                  </a:moveTo>
                  <a:lnTo>
                    <a:pt x="81991" y="114554"/>
                  </a:lnTo>
                  <a:lnTo>
                    <a:pt x="81991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35254" h="134619">
                  <a:moveTo>
                    <a:pt x="85598" y="98171"/>
                  </a:moveTo>
                  <a:lnTo>
                    <a:pt x="81991" y="98171"/>
                  </a:lnTo>
                  <a:lnTo>
                    <a:pt x="81991" y="101777"/>
                  </a:lnTo>
                  <a:lnTo>
                    <a:pt x="85598" y="101777"/>
                  </a:lnTo>
                  <a:lnTo>
                    <a:pt x="85598" y="98171"/>
                  </a:lnTo>
                  <a:close/>
                </a:path>
                <a:path w="135254" h="134619">
                  <a:moveTo>
                    <a:pt x="85598" y="81800"/>
                  </a:moveTo>
                  <a:lnTo>
                    <a:pt x="81991" y="81800"/>
                  </a:lnTo>
                  <a:lnTo>
                    <a:pt x="81991" y="85394"/>
                  </a:lnTo>
                  <a:lnTo>
                    <a:pt x="85598" y="85394"/>
                  </a:lnTo>
                  <a:lnTo>
                    <a:pt x="85598" y="81800"/>
                  </a:lnTo>
                  <a:close/>
                </a:path>
                <a:path w="135254" h="134619">
                  <a:moveTo>
                    <a:pt x="85598" y="65417"/>
                  </a:moveTo>
                  <a:lnTo>
                    <a:pt x="81991" y="65417"/>
                  </a:lnTo>
                  <a:lnTo>
                    <a:pt x="81991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35254" h="134619">
                  <a:moveTo>
                    <a:pt x="85598" y="49149"/>
                  </a:moveTo>
                  <a:lnTo>
                    <a:pt x="81991" y="49149"/>
                  </a:lnTo>
                  <a:lnTo>
                    <a:pt x="81991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35254" h="134619">
                  <a:moveTo>
                    <a:pt x="85598" y="32753"/>
                  </a:moveTo>
                  <a:lnTo>
                    <a:pt x="81991" y="32753"/>
                  </a:lnTo>
                  <a:lnTo>
                    <a:pt x="81991" y="36360"/>
                  </a:lnTo>
                  <a:lnTo>
                    <a:pt x="85598" y="36360"/>
                  </a:lnTo>
                  <a:lnTo>
                    <a:pt x="85598" y="32753"/>
                  </a:lnTo>
                  <a:close/>
                </a:path>
                <a:path w="135254" h="134619">
                  <a:moveTo>
                    <a:pt x="85598" y="16383"/>
                  </a:moveTo>
                  <a:lnTo>
                    <a:pt x="81991" y="16383"/>
                  </a:lnTo>
                  <a:lnTo>
                    <a:pt x="81991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35254" h="134619">
                  <a:moveTo>
                    <a:pt x="101981" y="98171"/>
                  </a:moveTo>
                  <a:lnTo>
                    <a:pt x="98374" y="98171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71"/>
                  </a:lnTo>
                  <a:close/>
                </a:path>
                <a:path w="135254" h="134619">
                  <a:moveTo>
                    <a:pt x="101981" y="81800"/>
                  </a:moveTo>
                  <a:lnTo>
                    <a:pt x="98374" y="81800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800"/>
                  </a:lnTo>
                  <a:close/>
                </a:path>
                <a:path w="135254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35254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35254" h="134619">
                  <a:moveTo>
                    <a:pt x="101981" y="32753"/>
                  </a:moveTo>
                  <a:lnTo>
                    <a:pt x="98374" y="32753"/>
                  </a:lnTo>
                  <a:lnTo>
                    <a:pt x="98374" y="36360"/>
                  </a:lnTo>
                  <a:lnTo>
                    <a:pt x="101981" y="36360"/>
                  </a:lnTo>
                  <a:lnTo>
                    <a:pt x="101981" y="32753"/>
                  </a:lnTo>
                  <a:close/>
                </a:path>
                <a:path w="135254" h="134619">
                  <a:moveTo>
                    <a:pt x="118364" y="81800"/>
                  </a:moveTo>
                  <a:lnTo>
                    <a:pt x="114757" y="81800"/>
                  </a:lnTo>
                  <a:lnTo>
                    <a:pt x="114757" y="85394"/>
                  </a:lnTo>
                  <a:lnTo>
                    <a:pt x="118364" y="85394"/>
                  </a:lnTo>
                  <a:lnTo>
                    <a:pt x="118364" y="81800"/>
                  </a:lnTo>
                  <a:close/>
                </a:path>
                <a:path w="135254" h="134619">
                  <a:moveTo>
                    <a:pt x="118364" y="65417"/>
                  </a:moveTo>
                  <a:lnTo>
                    <a:pt x="114757" y="65417"/>
                  </a:lnTo>
                  <a:lnTo>
                    <a:pt x="114757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35254" h="134619">
                  <a:moveTo>
                    <a:pt x="118364" y="49149"/>
                  </a:moveTo>
                  <a:lnTo>
                    <a:pt x="114757" y="49149"/>
                  </a:lnTo>
                  <a:lnTo>
                    <a:pt x="114757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35254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23">
              <a:extLst>
                <a:ext uri="{FF2B5EF4-FFF2-40B4-BE49-F238E27FC236}">
                  <a16:creationId xmlns:a16="http://schemas.microsoft.com/office/drawing/2014/main" id="{C3FBAD76-D376-248D-C81A-7DAE0787A80C}"/>
                </a:ext>
              </a:extLst>
            </p:cNvPr>
            <p:cNvSpPr/>
            <p:nvPr/>
          </p:nvSpPr>
          <p:spPr>
            <a:xfrm>
              <a:off x="3439147" y="2137085"/>
              <a:ext cx="391795" cy="391795"/>
            </a:xfrm>
            <a:custGeom>
              <a:avLst/>
              <a:gdLst/>
              <a:ahLst/>
              <a:cxnLst/>
              <a:rect l="l" t="t" r="r" b="b"/>
              <a:pathLst>
                <a:path w="391795" h="391794">
                  <a:moveTo>
                    <a:pt x="156616" y="313220"/>
                  </a:moveTo>
                  <a:lnTo>
                    <a:pt x="78295" y="234911"/>
                  </a:lnTo>
                  <a:lnTo>
                    <a:pt x="0" y="313220"/>
                  </a:lnTo>
                  <a:lnTo>
                    <a:pt x="78295" y="391515"/>
                  </a:lnTo>
                  <a:lnTo>
                    <a:pt x="156616" y="313220"/>
                  </a:lnTo>
                  <a:close/>
                </a:path>
                <a:path w="391795" h="391794">
                  <a:moveTo>
                    <a:pt x="391528" y="78295"/>
                  </a:moveTo>
                  <a:lnTo>
                    <a:pt x="313220" y="0"/>
                  </a:lnTo>
                  <a:lnTo>
                    <a:pt x="234924" y="78295"/>
                  </a:lnTo>
                  <a:lnTo>
                    <a:pt x="313220" y="156603"/>
                  </a:lnTo>
                  <a:lnTo>
                    <a:pt x="391528" y="78295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108">
            <a:extLst>
              <a:ext uri="{FF2B5EF4-FFF2-40B4-BE49-F238E27FC236}">
                <a16:creationId xmlns:a16="http://schemas.microsoft.com/office/drawing/2014/main" id="{24BF310B-DB1B-A577-7D92-788B64FDAC7A}"/>
              </a:ext>
            </a:extLst>
          </p:cNvPr>
          <p:cNvGrpSpPr/>
          <p:nvPr userDrawn="1"/>
        </p:nvGrpSpPr>
        <p:grpSpPr>
          <a:xfrm flipH="1">
            <a:off x="10720347" y="2831182"/>
            <a:ext cx="1107336" cy="1010233"/>
            <a:chOff x="2628671" y="1667237"/>
            <a:chExt cx="1202055" cy="1096645"/>
          </a:xfrm>
        </p:grpSpPr>
        <p:sp>
          <p:nvSpPr>
            <p:cNvPr id="24" name="object 109">
              <a:extLst>
                <a:ext uri="{FF2B5EF4-FFF2-40B4-BE49-F238E27FC236}">
                  <a16:creationId xmlns:a16="http://schemas.microsoft.com/office/drawing/2014/main" id="{F36D44AA-33CF-4BF9-51CC-1296D0B2084E}"/>
                </a:ext>
              </a:extLst>
            </p:cNvPr>
            <p:cNvSpPr/>
            <p:nvPr/>
          </p:nvSpPr>
          <p:spPr>
            <a:xfrm>
              <a:off x="2706985" y="1745543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1F2A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10">
              <a:extLst>
                <a:ext uri="{FF2B5EF4-FFF2-40B4-BE49-F238E27FC236}">
                  <a16:creationId xmlns:a16="http://schemas.microsoft.com/office/drawing/2014/main" id="{DB78F8F2-0EB4-9ED0-74DF-738D1CE6993C}"/>
                </a:ext>
              </a:extLst>
            </p:cNvPr>
            <p:cNvSpPr/>
            <p:nvPr/>
          </p:nvSpPr>
          <p:spPr>
            <a:xfrm>
              <a:off x="2628679" y="166723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EB63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11">
              <a:extLst>
                <a:ext uri="{FF2B5EF4-FFF2-40B4-BE49-F238E27FC236}">
                  <a16:creationId xmlns:a16="http://schemas.microsoft.com/office/drawing/2014/main" id="{7064B112-B6F8-3BCC-88EF-D86774497FA4}"/>
                </a:ext>
              </a:extLst>
            </p:cNvPr>
            <p:cNvSpPr/>
            <p:nvPr/>
          </p:nvSpPr>
          <p:spPr>
            <a:xfrm>
              <a:off x="2785287" y="1823852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313207" y="234911"/>
                  </a:moveTo>
                  <a:lnTo>
                    <a:pt x="234911" y="156616"/>
                  </a:lnTo>
                  <a:lnTo>
                    <a:pt x="182702" y="208826"/>
                  </a:lnTo>
                  <a:lnTo>
                    <a:pt x="234899" y="156603"/>
                  </a:lnTo>
                  <a:lnTo>
                    <a:pt x="156603" y="78308"/>
                  </a:lnTo>
                  <a:lnTo>
                    <a:pt x="78295" y="0"/>
                  </a:lnTo>
                  <a:lnTo>
                    <a:pt x="0" y="78308"/>
                  </a:lnTo>
                  <a:lnTo>
                    <a:pt x="78295" y="156616"/>
                  </a:lnTo>
                  <a:lnTo>
                    <a:pt x="156603" y="234924"/>
                  </a:lnTo>
                  <a:lnTo>
                    <a:pt x="234911" y="313232"/>
                  </a:lnTo>
                  <a:lnTo>
                    <a:pt x="313207" y="234911"/>
                  </a:lnTo>
                  <a:close/>
                </a:path>
                <a:path w="469900" h="469900">
                  <a:moveTo>
                    <a:pt x="469823" y="391528"/>
                  </a:moveTo>
                  <a:lnTo>
                    <a:pt x="391515" y="313232"/>
                  </a:lnTo>
                  <a:lnTo>
                    <a:pt x="313220" y="391528"/>
                  </a:lnTo>
                  <a:lnTo>
                    <a:pt x="391515" y="469836"/>
                  </a:lnTo>
                  <a:lnTo>
                    <a:pt x="469823" y="39152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12">
              <a:extLst>
                <a:ext uri="{FF2B5EF4-FFF2-40B4-BE49-F238E27FC236}">
                  <a16:creationId xmlns:a16="http://schemas.microsoft.com/office/drawing/2014/main" id="{ECC8E4CD-6536-4CE9-7359-85639D2624F5}"/>
                </a:ext>
              </a:extLst>
            </p:cNvPr>
            <p:cNvSpPr/>
            <p:nvPr/>
          </p:nvSpPr>
          <p:spPr>
            <a:xfrm>
              <a:off x="2946095" y="1984114"/>
              <a:ext cx="152400" cy="153035"/>
            </a:xfrm>
            <a:custGeom>
              <a:avLst/>
              <a:gdLst/>
              <a:ahLst/>
              <a:cxnLst/>
              <a:rect l="l" t="t" r="r" b="b"/>
              <a:pathLst>
                <a:path w="152400" h="153035">
                  <a:moveTo>
                    <a:pt x="3225" y="67233"/>
                  </a:moveTo>
                  <a:lnTo>
                    <a:pt x="0" y="70446"/>
                  </a:lnTo>
                  <a:lnTo>
                    <a:pt x="3225" y="70446"/>
                  </a:lnTo>
                  <a:lnTo>
                    <a:pt x="3225" y="67233"/>
                  </a:lnTo>
                  <a:close/>
                </a:path>
                <a:path w="152400" h="153035">
                  <a:moveTo>
                    <a:pt x="3238" y="80518"/>
                  </a:moveTo>
                  <a:lnTo>
                    <a:pt x="1663" y="80518"/>
                  </a:lnTo>
                  <a:lnTo>
                    <a:pt x="3238" y="82105"/>
                  </a:lnTo>
                  <a:lnTo>
                    <a:pt x="3238" y="80518"/>
                  </a:lnTo>
                  <a:close/>
                </a:path>
                <a:path w="152400" h="153035">
                  <a:moveTo>
                    <a:pt x="13296" y="57150"/>
                  </a:moveTo>
                  <a:lnTo>
                    <a:pt x="10058" y="60388"/>
                  </a:lnTo>
                  <a:lnTo>
                    <a:pt x="13296" y="60388"/>
                  </a:lnTo>
                  <a:lnTo>
                    <a:pt x="13296" y="57150"/>
                  </a:lnTo>
                  <a:close/>
                </a:path>
                <a:path w="152400" h="153035">
                  <a:moveTo>
                    <a:pt x="13309" y="90576"/>
                  </a:moveTo>
                  <a:lnTo>
                    <a:pt x="11722" y="90576"/>
                  </a:lnTo>
                  <a:lnTo>
                    <a:pt x="13309" y="92163"/>
                  </a:lnTo>
                  <a:lnTo>
                    <a:pt x="13309" y="90576"/>
                  </a:lnTo>
                  <a:close/>
                </a:path>
                <a:path w="152400" h="153035">
                  <a:moveTo>
                    <a:pt x="13309" y="70485"/>
                  </a:moveTo>
                  <a:lnTo>
                    <a:pt x="3263" y="70485"/>
                  </a:lnTo>
                  <a:lnTo>
                    <a:pt x="3263" y="80530"/>
                  </a:lnTo>
                  <a:lnTo>
                    <a:pt x="13309" y="80530"/>
                  </a:lnTo>
                  <a:lnTo>
                    <a:pt x="13309" y="70485"/>
                  </a:lnTo>
                  <a:close/>
                </a:path>
                <a:path w="152400" h="153035">
                  <a:moveTo>
                    <a:pt x="23342" y="100622"/>
                  </a:moveTo>
                  <a:lnTo>
                    <a:pt x="21767" y="100622"/>
                  </a:lnTo>
                  <a:lnTo>
                    <a:pt x="23342" y="102209"/>
                  </a:lnTo>
                  <a:lnTo>
                    <a:pt x="23342" y="100622"/>
                  </a:lnTo>
                  <a:close/>
                </a:path>
                <a:path w="152400" h="153035">
                  <a:moveTo>
                    <a:pt x="23355" y="60401"/>
                  </a:moveTo>
                  <a:lnTo>
                    <a:pt x="13309" y="60401"/>
                  </a:lnTo>
                  <a:lnTo>
                    <a:pt x="13309" y="70459"/>
                  </a:lnTo>
                  <a:lnTo>
                    <a:pt x="23355" y="70459"/>
                  </a:lnTo>
                  <a:lnTo>
                    <a:pt x="23355" y="60401"/>
                  </a:lnTo>
                  <a:close/>
                </a:path>
                <a:path w="152400" h="153035">
                  <a:moveTo>
                    <a:pt x="23368" y="47078"/>
                  </a:moveTo>
                  <a:lnTo>
                    <a:pt x="20129" y="50317"/>
                  </a:lnTo>
                  <a:lnTo>
                    <a:pt x="23368" y="50317"/>
                  </a:lnTo>
                  <a:lnTo>
                    <a:pt x="23368" y="47078"/>
                  </a:lnTo>
                  <a:close/>
                </a:path>
                <a:path w="152400" h="153035">
                  <a:moveTo>
                    <a:pt x="33413" y="110680"/>
                  </a:moveTo>
                  <a:lnTo>
                    <a:pt x="31826" y="110680"/>
                  </a:lnTo>
                  <a:lnTo>
                    <a:pt x="33413" y="112268"/>
                  </a:lnTo>
                  <a:lnTo>
                    <a:pt x="33413" y="110680"/>
                  </a:lnTo>
                  <a:close/>
                </a:path>
                <a:path w="152400" h="153035">
                  <a:moveTo>
                    <a:pt x="33439" y="50330"/>
                  </a:moveTo>
                  <a:lnTo>
                    <a:pt x="23380" y="50330"/>
                  </a:lnTo>
                  <a:lnTo>
                    <a:pt x="23380" y="60375"/>
                  </a:lnTo>
                  <a:lnTo>
                    <a:pt x="33439" y="60375"/>
                  </a:lnTo>
                  <a:lnTo>
                    <a:pt x="33439" y="50330"/>
                  </a:lnTo>
                  <a:close/>
                </a:path>
                <a:path w="152400" h="153035">
                  <a:moveTo>
                    <a:pt x="43446" y="100609"/>
                  </a:moveTo>
                  <a:lnTo>
                    <a:pt x="33401" y="100609"/>
                  </a:lnTo>
                  <a:lnTo>
                    <a:pt x="33401" y="90576"/>
                  </a:lnTo>
                  <a:lnTo>
                    <a:pt x="23355" y="90576"/>
                  </a:lnTo>
                  <a:lnTo>
                    <a:pt x="23355" y="80530"/>
                  </a:lnTo>
                  <a:lnTo>
                    <a:pt x="13309" y="80530"/>
                  </a:lnTo>
                  <a:lnTo>
                    <a:pt x="13309" y="90576"/>
                  </a:lnTo>
                  <a:lnTo>
                    <a:pt x="23342" y="90576"/>
                  </a:lnTo>
                  <a:lnTo>
                    <a:pt x="23342" y="100622"/>
                  </a:lnTo>
                  <a:lnTo>
                    <a:pt x="33388" y="100622"/>
                  </a:lnTo>
                  <a:lnTo>
                    <a:pt x="33388" y="110667"/>
                  </a:lnTo>
                  <a:lnTo>
                    <a:pt x="43446" y="110667"/>
                  </a:lnTo>
                  <a:lnTo>
                    <a:pt x="43446" y="100609"/>
                  </a:lnTo>
                  <a:close/>
                </a:path>
                <a:path w="152400" h="153035">
                  <a:moveTo>
                    <a:pt x="43459" y="80505"/>
                  </a:moveTo>
                  <a:lnTo>
                    <a:pt x="33426" y="80505"/>
                  </a:lnTo>
                  <a:lnTo>
                    <a:pt x="33426" y="70472"/>
                  </a:lnTo>
                  <a:lnTo>
                    <a:pt x="23368" y="70472"/>
                  </a:lnTo>
                  <a:lnTo>
                    <a:pt x="23368" y="80518"/>
                  </a:lnTo>
                  <a:lnTo>
                    <a:pt x="33413" y="80518"/>
                  </a:lnTo>
                  <a:lnTo>
                    <a:pt x="33413" y="90563"/>
                  </a:lnTo>
                  <a:lnTo>
                    <a:pt x="43459" y="90563"/>
                  </a:lnTo>
                  <a:lnTo>
                    <a:pt x="43459" y="80505"/>
                  </a:lnTo>
                  <a:close/>
                </a:path>
                <a:path w="152400" h="153035">
                  <a:moveTo>
                    <a:pt x="43484" y="26962"/>
                  </a:moveTo>
                  <a:lnTo>
                    <a:pt x="40259" y="30187"/>
                  </a:lnTo>
                  <a:lnTo>
                    <a:pt x="43484" y="30187"/>
                  </a:lnTo>
                  <a:lnTo>
                    <a:pt x="43484" y="26962"/>
                  </a:lnTo>
                  <a:close/>
                </a:path>
                <a:path w="152400" h="153035">
                  <a:moveTo>
                    <a:pt x="43497" y="40259"/>
                  </a:moveTo>
                  <a:lnTo>
                    <a:pt x="33451" y="40259"/>
                  </a:lnTo>
                  <a:lnTo>
                    <a:pt x="33451" y="50317"/>
                  </a:lnTo>
                  <a:lnTo>
                    <a:pt x="43497" y="50317"/>
                  </a:lnTo>
                  <a:lnTo>
                    <a:pt x="43497" y="40259"/>
                  </a:lnTo>
                  <a:close/>
                </a:path>
                <a:path w="152400" h="153035">
                  <a:moveTo>
                    <a:pt x="53517" y="90563"/>
                  </a:moveTo>
                  <a:lnTo>
                    <a:pt x="43472" y="90563"/>
                  </a:lnTo>
                  <a:lnTo>
                    <a:pt x="43472" y="100622"/>
                  </a:lnTo>
                  <a:lnTo>
                    <a:pt x="53517" y="100622"/>
                  </a:lnTo>
                  <a:lnTo>
                    <a:pt x="53517" y="90563"/>
                  </a:lnTo>
                  <a:close/>
                </a:path>
                <a:path w="152400" h="153035">
                  <a:moveTo>
                    <a:pt x="53543" y="70434"/>
                  </a:moveTo>
                  <a:lnTo>
                    <a:pt x="43497" y="70434"/>
                  </a:lnTo>
                  <a:lnTo>
                    <a:pt x="43497" y="60388"/>
                  </a:lnTo>
                  <a:lnTo>
                    <a:pt x="33439" y="60388"/>
                  </a:lnTo>
                  <a:lnTo>
                    <a:pt x="33439" y="70434"/>
                  </a:lnTo>
                  <a:lnTo>
                    <a:pt x="43484" y="70434"/>
                  </a:lnTo>
                  <a:lnTo>
                    <a:pt x="43484" y="80479"/>
                  </a:lnTo>
                  <a:lnTo>
                    <a:pt x="53543" y="80479"/>
                  </a:lnTo>
                  <a:lnTo>
                    <a:pt x="53543" y="70434"/>
                  </a:lnTo>
                  <a:close/>
                </a:path>
                <a:path w="152400" h="153035">
                  <a:moveTo>
                    <a:pt x="53555" y="16891"/>
                  </a:moveTo>
                  <a:lnTo>
                    <a:pt x="50304" y="20142"/>
                  </a:lnTo>
                  <a:lnTo>
                    <a:pt x="53555" y="20142"/>
                  </a:lnTo>
                  <a:lnTo>
                    <a:pt x="53555" y="16891"/>
                  </a:lnTo>
                  <a:close/>
                </a:path>
                <a:path w="152400" h="153035">
                  <a:moveTo>
                    <a:pt x="63563" y="120751"/>
                  </a:moveTo>
                  <a:lnTo>
                    <a:pt x="53530" y="120751"/>
                  </a:lnTo>
                  <a:lnTo>
                    <a:pt x="53530" y="110705"/>
                  </a:lnTo>
                  <a:lnTo>
                    <a:pt x="43472" y="110705"/>
                  </a:lnTo>
                  <a:lnTo>
                    <a:pt x="43472" y="120738"/>
                  </a:lnTo>
                  <a:lnTo>
                    <a:pt x="41884" y="120738"/>
                  </a:lnTo>
                  <a:lnTo>
                    <a:pt x="43472" y="122326"/>
                  </a:lnTo>
                  <a:lnTo>
                    <a:pt x="43472" y="120764"/>
                  </a:lnTo>
                  <a:lnTo>
                    <a:pt x="53517" y="120764"/>
                  </a:lnTo>
                  <a:lnTo>
                    <a:pt x="53517" y="130797"/>
                  </a:lnTo>
                  <a:lnTo>
                    <a:pt x="51930" y="130797"/>
                  </a:lnTo>
                  <a:lnTo>
                    <a:pt x="53530" y="132384"/>
                  </a:lnTo>
                  <a:lnTo>
                    <a:pt x="53530" y="130797"/>
                  </a:lnTo>
                  <a:lnTo>
                    <a:pt x="63563" y="130797"/>
                  </a:lnTo>
                  <a:lnTo>
                    <a:pt x="63563" y="120751"/>
                  </a:lnTo>
                  <a:close/>
                </a:path>
                <a:path w="152400" h="153035">
                  <a:moveTo>
                    <a:pt x="63588" y="100634"/>
                  </a:moveTo>
                  <a:lnTo>
                    <a:pt x="53530" y="100634"/>
                  </a:lnTo>
                  <a:lnTo>
                    <a:pt x="53530" y="110680"/>
                  </a:lnTo>
                  <a:lnTo>
                    <a:pt x="63588" y="110680"/>
                  </a:lnTo>
                  <a:lnTo>
                    <a:pt x="63588" y="100634"/>
                  </a:lnTo>
                  <a:close/>
                </a:path>
                <a:path w="152400" h="153035">
                  <a:moveTo>
                    <a:pt x="63601" y="80492"/>
                  </a:moveTo>
                  <a:lnTo>
                    <a:pt x="53543" y="80492"/>
                  </a:lnTo>
                  <a:lnTo>
                    <a:pt x="53543" y="90538"/>
                  </a:lnTo>
                  <a:lnTo>
                    <a:pt x="63601" y="90538"/>
                  </a:lnTo>
                  <a:lnTo>
                    <a:pt x="63601" y="80492"/>
                  </a:lnTo>
                  <a:close/>
                </a:path>
                <a:path w="152400" h="153035">
                  <a:moveTo>
                    <a:pt x="63601" y="60363"/>
                  </a:moveTo>
                  <a:lnTo>
                    <a:pt x="53555" y="60363"/>
                  </a:lnTo>
                  <a:lnTo>
                    <a:pt x="53555" y="70421"/>
                  </a:lnTo>
                  <a:lnTo>
                    <a:pt x="63601" y="70421"/>
                  </a:lnTo>
                  <a:lnTo>
                    <a:pt x="63601" y="60363"/>
                  </a:lnTo>
                  <a:close/>
                </a:path>
                <a:path w="152400" h="153035">
                  <a:moveTo>
                    <a:pt x="63614" y="20142"/>
                  </a:moveTo>
                  <a:lnTo>
                    <a:pt x="53555" y="20142"/>
                  </a:lnTo>
                  <a:lnTo>
                    <a:pt x="53555" y="30200"/>
                  </a:lnTo>
                  <a:lnTo>
                    <a:pt x="63614" y="30200"/>
                  </a:lnTo>
                  <a:lnTo>
                    <a:pt x="63614" y="20142"/>
                  </a:lnTo>
                  <a:close/>
                </a:path>
                <a:path w="152400" h="153035">
                  <a:moveTo>
                    <a:pt x="63627" y="6819"/>
                  </a:moveTo>
                  <a:lnTo>
                    <a:pt x="60388" y="10058"/>
                  </a:lnTo>
                  <a:lnTo>
                    <a:pt x="63627" y="10058"/>
                  </a:lnTo>
                  <a:lnTo>
                    <a:pt x="63627" y="6819"/>
                  </a:lnTo>
                  <a:close/>
                </a:path>
                <a:path w="152400" h="153035">
                  <a:moveTo>
                    <a:pt x="73634" y="110680"/>
                  </a:moveTo>
                  <a:lnTo>
                    <a:pt x="63588" y="110680"/>
                  </a:lnTo>
                  <a:lnTo>
                    <a:pt x="63588" y="120738"/>
                  </a:lnTo>
                  <a:lnTo>
                    <a:pt x="73634" y="120738"/>
                  </a:lnTo>
                  <a:lnTo>
                    <a:pt x="73634" y="110680"/>
                  </a:lnTo>
                  <a:close/>
                </a:path>
                <a:path w="152400" h="153035">
                  <a:moveTo>
                    <a:pt x="73660" y="90551"/>
                  </a:moveTo>
                  <a:lnTo>
                    <a:pt x="63614" y="90551"/>
                  </a:lnTo>
                  <a:lnTo>
                    <a:pt x="63614" y="100609"/>
                  </a:lnTo>
                  <a:lnTo>
                    <a:pt x="73660" y="100609"/>
                  </a:lnTo>
                  <a:lnTo>
                    <a:pt x="73660" y="90551"/>
                  </a:lnTo>
                  <a:close/>
                </a:path>
                <a:path w="152400" h="153035">
                  <a:moveTo>
                    <a:pt x="73685" y="150964"/>
                  </a:moveTo>
                  <a:lnTo>
                    <a:pt x="72097" y="150964"/>
                  </a:lnTo>
                  <a:lnTo>
                    <a:pt x="73685" y="152565"/>
                  </a:lnTo>
                  <a:lnTo>
                    <a:pt x="73685" y="150964"/>
                  </a:lnTo>
                  <a:close/>
                </a:path>
                <a:path w="152400" h="153035">
                  <a:moveTo>
                    <a:pt x="73685" y="10071"/>
                  </a:moveTo>
                  <a:lnTo>
                    <a:pt x="63639" y="10071"/>
                  </a:lnTo>
                  <a:lnTo>
                    <a:pt x="63639" y="20116"/>
                  </a:lnTo>
                  <a:lnTo>
                    <a:pt x="73685" y="20116"/>
                  </a:lnTo>
                  <a:lnTo>
                    <a:pt x="73685" y="10071"/>
                  </a:lnTo>
                  <a:close/>
                </a:path>
                <a:path w="152400" h="153035">
                  <a:moveTo>
                    <a:pt x="83693" y="60363"/>
                  </a:moveTo>
                  <a:lnTo>
                    <a:pt x="73660" y="60363"/>
                  </a:lnTo>
                  <a:lnTo>
                    <a:pt x="73660" y="50317"/>
                  </a:lnTo>
                  <a:lnTo>
                    <a:pt x="63614" y="50317"/>
                  </a:lnTo>
                  <a:lnTo>
                    <a:pt x="63614" y="40271"/>
                  </a:lnTo>
                  <a:lnTo>
                    <a:pt x="53568" y="40271"/>
                  </a:lnTo>
                  <a:lnTo>
                    <a:pt x="53568" y="30226"/>
                  </a:lnTo>
                  <a:lnTo>
                    <a:pt x="43510" y="30226"/>
                  </a:lnTo>
                  <a:lnTo>
                    <a:pt x="43510" y="40284"/>
                  </a:lnTo>
                  <a:lnTo>
                    <a:pt x="53555" y="40284"/>
                  </a:lnTo>
                  <a:lnTo>
                    <a:pt x="53555" y="50317"/>
                  </a:lnTo>
                  <a:lnTo>
                    <a:pt x="63601" y="50317"/>
                  </a:lnTo>
                  <a:lnTo>
                    <a:pt x="63601" y="60363"/>
                  </a:lnTo>
                  <a:lnTo>
                    <a:pt x="73647" y="60363"/>
                  </a:lnTo>
                  <a:lnTo>
                    <a:pt x="73647" y="70408"/>
                  </a:lnTo>
                  <a:lnTo>
                    <a:pt x="83693" y="70408"/>
                  </a:lnTo>
                  <a:lnTo>
                    <a:pt x="83693" y="60363"/>
                  </a:lnTo>
                  <a:close/>
                </a:path>
                <a:path w="152400" h="153035">
                  <a:moveTo>
                    <a:pt x="83718" y="100609"/>
                  </a:moveTo>
                  <a:lnTo>
                    <a:pt x="73672" y="100609"/>
                  </a:lnTo>
                  <a:lnTo>
                    <a:pt x="73672" y="110667"/>
                  </a:lnTo>
                  <a:lnTo>
                    <a:pt x="83718" y="110667"/>
                  </a:lnTo>
                  <a:lnTo>
                    <a:pt x="83718" y="100609"/>
                  </a:lnTo>
                  <a:close/>
                </a:path>
                <a:path w="152400" h="153035">
                  <a:moveTo>
                    <a:pt x="83718" y="80492"/>
                  </a:moveTo>
                  <a:lnTo>
                    <a:pt x="73672" y="80492"/>
                  </a:lnTo>
                  <a:lnTo>
                    <a:pt x="73672" y="90538"/>
                  </a:lnTo>
                  <a:lnTo>
                    <a:pt x="83718" y="90538"/>
                  </a:lnTo>
                  <a:lnTo>
                    <a:pt x="83718" y="80492"/>
                  </a:lnTo>
                  <a:close/>
                </a:path>
                <a:path w="152400" h="153035">
                  <a:moveTo>
                    <a:pt x="83718" y="40246"/>
                  </a:moveTo>
                  <a:lnTo>
                    <a:pt x="73672" y="40246"/>
                  </a:lnTo>
                  <a:lnTo>
                    <a:pt x="73672" y="30200"/>
                  </a:lnTo>
                  <a:lnTo>
                    <a:pt x="63627" y="30200"/>
                  </a:lnTo>
                  <a:lnTo>
                    <a:pt x="63627" y="40259"/>
                  </a:lnTo>
                  <a:lnTo>
                    <a:pt x="73672" y="40259"/>
                  </a:lnTo>
                  <a:lnTo>
                    <a:pt x="73672" y="50304"/>
                  </a:lnTo>
                  <a:lnTo>
                    <a:pt x="83718" y="50304"/>
                  </a:lnTo>
                  <a:lnTo>
                    <a:pt x="83718" y="40246"/>
                  </a:lnTo>
                  <a:close/>
                </a:path>
                <a:path w="152400" h="153035">
                  <a:moveTo>
                    <a:pt x="83743" y="140919"/>
                  </a:moveTo>
                  <a:lnTo>
                    <a:pt x="73698" y="140919"/>
                  </a:lnTo>
                  <a:lnTo>
                    <a:pt x="73698" y="130873"/>
                  </a:lnTo>
                  <a:lnTo>
                    <a:pt x="63639" y="130873"/>
                  </a:lnTo>
                  <a:lnTo>
                    <a:pt x="63639" y="140906"/>
                  </a:lnTo>
                  <a:lnTo>
                    <a:pt x="62052" y="140906"/>
                  </a:lnTo>
                  <a:lnTo>
                    <a:pt x="63639" y="142506"/>
                  </a:lnTo>
                  <a:lnTo>
                    <a:pt x="63639" y="140919"/>
                  </a:lnTo>
                  <a:lnTo>
                    <a:pt x="73685" y="140919"/>
                  </a:lnTo>
                  <a:lnTo>
                    <a:pt x="73685" y="150964"/>
                  </a:lnTo>
                  <a:lnTo>
                    <a:pt x="76098" y="150964"/>
                  </a:lnTo>
                  <a:lnTo>
                    <a:pt x="83743" y="143319"/>
                  </a:lnTo>
                  <a:lnTo>
                    <a:pt x="83743" y="140919"/>
                  </a:lnTo>
                  <a:close/>
                </a:path>
                <a:path w="152400" h="153035">
                  <a:moveTo>
                    <a:pt x="83756" y="120802"/>
                  </a:moveTo>
                  <a:lnTo>
                    <a:pt x="73698" y="120802"/>
                  </a:lnTo>
                  <a:lnTo>
                    <a:pt x="73698" y="130848"/>
                  </a:lnTo>
                  <a:lnTo>
                    <a:pt x="83756" y="130848"/>
                  </a:lnTo>
                  <a:lnTo>
                    <a:pt x="83756" y="120802"/>
                  </a:lnTo>
                  <a:close/>
                </a:path>
                <a:path w="152400" h="153035">
                  <a:moveTo>
                    <a:pt x="83756" y="6007"/>
                  </a:moveTo>
                  <a:lnTo>
                    <a:pt x="77762" y="0"/>
                  </a:lnTo>
                  <a:lnTo>
                    <a:pt x="73698" y="0"/>
                  </a:lnTo>
                  <a:lnTo>
                    <a:pt x="73698" y="10058"/>
                  </a:lnTo>
                  <a:lnTo>
                    <a:pt x="83756" y="10058"/>
                  </a:lnTo>
                  <a:lnTo>
                    <a:pt x="83756" y="6007"/>
                  </a:lnTo>
                  <a:close/>
                </a:path>
                <a:path w="152400" h="153035">
                  <a:moveTo>
                    <a:pt x="93802" y="30175"/>
                  </a:moveTo>
                  <a:lnTo>
                    <a:pt x="83756" y="30175"/>
                  </a:lnTo>
                  <a:lnTo>
                    <a:pt x="83756" y="20129"/>
                  </a:lnTo>
                  <a:lnTo>
                    <a:pt x="73698" y="20129"/>
                  </a:lnTo>
                  <a:lnTo>
                    <a:pt x="73698" y="30175"/>
                  </a:lnTo>
                  <a:lnTo>
                    <a:pt x="83743" y="30175"/>
                  </a:lnTo>
                  <a:lnTo>
                    <a:pt x="83743" y="40220"/>
                  </a:lnTo>
                  <a:lnTo>
                    <a:pt x="93802" y="40220"/>
                  </a:lnTo>
                  <a:lnTo>
                    <a:pt x="93802" y="30175"/>
                  </a:lnTo>
                  <a:close/>
                </a:path>
                <a:path w="152400" h="153035">
                  <a:moveTo>
                    <a:pt x="93814" y="130848"/>
                  </a:moveTo>
                  <a:lnTo>
                    <a:pt x="83769" y="130848"/>
                  </a:lnTo>
                  <a:lnTo>
                    <a:pt x="83769" y="140906"/>
                  </a:lnTo>
                  <a:lnTo>
                    <a:pt x="86156" y="140906"/>
                  </a:lnTo>
                  <a:lnTo>
                    <a:pt x="93814" y="133248"/>
                  </a:lnTo>
                  <a:lnTo>
                    <a:pt x="93814" y="130848"/>
                  </a:lnTo>
                  <a:close/>
                </a:path>
                <a:path w="152400" h="153035">
                  <a:moveTo>
                    <a:pt x="93827" y="110718"/>
                  </a:moveTo>
                  <a:lnTo>
                    <a:pt x="83769" y="110718"/>
                  </a:lnTo>
                  <a:lnTo>
                    <a:pt x="83769" y="120764"/>
                  </a:lnTo>
                  <a:lnTo>
                    <a:pt x="93827" y="120764"/>
                  </a:lnTo>
                  <a:lnTo>
                    <a:pt x="93827" y="110718"/>
                  </a:lnTo>
                  <a:close/>
                </a:path>
                <a:path w="152400" h="153035">
                  <a:moveTo>
                    <a:pt x="103822" y="80479"/>
                  </a:moveTo>
                  <a:lnTo>
                    <a:pt x="93789" y="80479"/>
                  </a:lnTo>
                  <a:lnTo>
                    <a:pt x="93789" y="70446"/>
                  </a:lnTo>
                  <a:lnTo>
                    <a:pt x="83731" y="70446"/>
                  </a:lnTo>
                  <a:lnTo>
                    <a:pt x="83731" y="80492"/>
                  </a:lnTo>
                  <a:lnTo>
                    <a:pt x="93776" y="80492"/>
                  </a:lnTo>
                  <a:lnTo>
                    <a:pt x="93776" y="90538"/>
                  </a:lnTo>
                  <a:lnTo>
                    <a:pt x="103822" y="90538"/>
                  </a:lnTo>
                  <a:lnTo>
                    <a:pt x="103822" y="80479"/>
                  </a:lnTo>
                  <a:close/>
                </a:path>
                <a:path w="152400" h="153035">
                  <a:moveTo>
                    <a:pt x="103835" y="60375"/>
                  </a:moveTo>
                  <a:lnTo>
                    <a:pt x="93789" y="60375"/>
                  </a:lnTo>
                  <a:lnTo>
                    <a:pt x="93789" y="70421"/>
                  </a:lnTo>
                  <a:lnTo>
                    <a:pt x="103835" y="70421"/>
                  </a:lnTo>
                  <a:lnTo>
                    <a:pt x="103835" y="60375"/>
                  </a:lnTo>
                  <a:close/>
                </a:path>
                <a:path w="152400" h="153035">
                  <a:moveTo>
                    <a:pt x="103860" y="40233"/>
                  </a:moveTo>
                  <a:lnTo>
                    <a:pt x="93802" y="40233"/>
                  </a:lnTo>
                  <a:lnTo>
                    <a:pt x="93802" y="50292"/>
                  </a:lnTo>
                  <a:lnTo>
                    <a:pt x="103860" y="50292"/>
                  </a:lnTo>
                  <a:lnTo>
                    <a:pt x="103860" y="40233"/>
                  </a:lnTo>
                  <a:close/>
                </a:path>
                <a:path w="152400" h="153035">
                  <a:moveTo>
                    <a:pt x="103860" y="26111"/>
                  </a:moveTo>
                  <a:lnTo>
                    <a:pt x="97866" y="20116"/>
                  </a:lnTo>
                  <a:lnTo>
                    <a:pt x="93802" y="20116"/>
                  </a:lnTo>
                  <a:lnTo>
                    <a:pt x="93802" y="30162"/>
                  </a:lnTo>
                  <a:lnTo>
                    <a:pt x="103860" y="30162"/>
                  </a:lnTo>
                  <a:lnTo>
                    <a:pt x="103860" y="26111"/>
                  </a:lnTo>
                  <a:close/>
                </a:path>
                <a:path w="152400" h="153035">
                  <a:moveTo>
                    <a:pt x="103886" y="120777"/>
                  </a:moveTo>
                  <a:lnTo>
                    <a:pt x="93840" y="120777"/>
                  </a:lnTo>
                  <a:lnTo>
                    <a:pt x="93840" y="130835"/>
                  </a:lnTo>
                  <a:lnTo>
                    <a:pt x="96227" y="130835"/>
                  </a:lnTo>
                  <a:lnTo>
                    <a:pt x="103886" y="123177"/>
                  </a:lnTo>
                  <a:lnTo>
                    <a:pt x="103886" y="120777"/>
                  </a:lnTo>
                  <a:close/>
                </a:path>
                <a:path w="152400" h="153035">
                  <a:moveTo>
                    <a:pt x="103898" y="100660"/>
                  </a:moveTo>
                  <a:lnTo>
                    <a:pt x="93840" y="100660"/>
                  </a:lnTo>
                  <a:lnTo>
                    <a:pt x="93840" y="110705"/>
                  </a:lnTo>
                  <a:lnTo>
                    <a:pt x="103898" y="110705"/>
                  </a:lnTo>
                  <a:lnTo>
                    <a:pt x="103898" y="100660"/>
                  </a:lnTo>
                  <a:close/>
                </a:path>
                <a:path w="152400" h="153035">
                  <a:moveTo>
                    <a:pt x="113906" y="70434"/>
                  </a:moveTo>
                  <a:lnTo>
                    <a:pt x="103847" y="70434"/>
                  </a:lnTo>
                  <a:lnTo>
                    <a:pt x="103847" y="80479"/>
                  </a:lnTo>
                  <a:lnTo>
                    <a:pt x="113906" y="80479"/>
                  </a:lnTo>
                  <a:lnTo>
                    <a:pt x="113906" y="70434"/>
                  </a:lnTo>
                  <a:close/>
                </a:path>
                <a:path w="152400" h="153035">
                  <a:moveTo>
                    <a:pt x="113919" y="50292"/>
                  </a:moveTo>
                  <a:lnTo>
                    <a:pt x="103873" y="50292"/>
                  </a:lnTo>
                  <a:lnTo>
                    <a:pt x="103873" y="60337"/>
                  </a:lnTo>
                  <a:lnTo>
                    <a:pt x="113919" y="60337"/>
                  </a:lnTo>
                  <a:lnTo>
                    <a:pt x="113919" y="50292"/>
                  </a:lnTo>
                  <a:close/>
                </a:path>
                <a:path w="152400" h="153035">
                  <a:moveTo>
                    <a:pt x="113957" y="110718"/>
                  </a:moveTo>
                  <a:lnTo>
                    <a:pt x="103898" y="110718"/>
                  </a:lnTo>
                  <a:lnTo>
                    <a:pt x="103898" y="120764"/>
                  </a:lnTo>
                  <a:lnTo>
                    <a:pt x="106299" y="120764"/>
                  </a:lnTo>
                  <a:lnTo>
                    <a:pt x="113957" y="113106"/>
                  </a:lnTo>
                  <a:lnTo>
                    <a:pt x="113957" y="110718"/>
                  </a:lnTo>
                  <a:close/>
                </a:path>
                <a:path w="152400" h="153035">
                  <a:moveTo>
                    <a:pt x="123977" y="60350"/>
                  </a:moveTo>
                  <a:lnTo>
                    <a:pt x="113931" y="60350"/>
                  </a:lnTo>
                  <a:lnTo>
                    <a:pt x="113931" y="70408"/>
                  </a:lnTo>
                  <a:lnTo>
                    <a:pt x="123977" y="70408"/>
                  </a:lnTo>
                  <a:lnTo>
                    <a:pt x="123977" y="60350"/>
                  </a:lnTo>
                  <a:close/>
                </a:path>
                <a:path w="152400" h="153035">
                  <a:moveTo>
                    <a:pt x="123977" y="46228"/>
                  </a:moveTo>
                  <a:lnTo>
                    <a:pt x="117983" y="40233"/>
                  </a:lnTo>
                  <a:lnTo>
                    <a:pt x="113931" y="40233"/>
                  </a:lnTo>
                  <a:lnTo>
                    <a:pt x="113931" y="50279"/>
                  </a:lnTo>
                  <a:lnTo>
                    <a:pt x="123977" y="50279"/>
                  </a:lnTo>
                  <a:lnTo>
                    <a:pt x="123977" y="46228"/>
                  </a:lnTo>
                  <a:close/>
                </a:path>
                <a:path w="152400" h="153035">
                  <a:moveTo>
                    <a:pt x="123990" y="100660"/>
                  </a:moveTo>
                  <a:lnTo>
                    <a:pt x="113957" y="100660"/>
                  </a:lnTo>
                  <a:lnTo>
                    <a:pt x="113957" y="90614"/>
                  </a:lnTo>
                  <a:lnTo>
                    <a:pt x="103898" y="90614"/>
                  </a:lnTo>
                  <a:lnTo>
                    <a:pt x="103898" y="100660"/>
                  </a:lnTo>
                  <a:lnTo>
                    <a:pt x="113944" y="100660"/>
                  </a:lnTo>
                  <a:lnTo>
                    <a:pt x="113944" y="110705"/>
                  </a:lnTo>
                  <a:lnTo>
                    <a:pt x="116357" y="110705"/>
                  </a:lnTo>
                  <a:lnTo>
                    <a:pt x="123990" y="103060"/>
                  </a:lnTo>
                  <a:lnTo>
                    <a:pt x="123990" y="100660"/>
                  </a:lnTo>
                  <a:close/>
                </a:path>
                <a:path w="152400" h="153035">
                  <a:moveTo>
                    <a:pt x="124002" y="80543"/>
                  </a:moveTo>
                  <a:lnTo>
                    <a:pt x="113957" y="80543"/>
                  </a:lnTo>
                  <a:lnTo>
                    <a:pt x="113957" y="90589"/>
                  </a:lnTo>
                  <a:lnTo>
                    <a:pt x="124002" y="90589"/>
                  </a:lnTo>
                  <a:lnTo>
                    <a:pt x="124002" y="80543"/>
                  </a:lnTo>
                  <a:close/>
                </a:path>
                <a:path w="152400" h="153035">
                  <a:moveTo>
                    <a:pt x="134073" y="90601"/>
                  </a:moveTo>
                  <a:lnTo>
                    <a:pt x="124015" y="90601"/>
                  </a:lnTo>
                  <a:lnTo>
                    <a:pt x="124015" y="100647"/>
                  </a:lnTo>
                  <a:lnTo>
                    <a:pt x="126403" y="100647"/>
                  </a:lnTo>
                  <a:lnTo>
                    <a:pt x="134073" y="92989"/>
                  </a:lnTo>
                  <a:lnTo>
                    <a:pt x="134073" y="90601"/>
                  </a:lnTo>
                  <a:close/>
                </a:path>
                <a:path w="152400" h="153035">
                  <a:moveTo>
                    <a:pt x="134086" y="70472"/>
                  </a:moveTo>
                  <a:lnTo>
                    <a:pt x="124040" y="70472"/>
                  </a:lnTo>
                  <a:lnTo>
                    <a:pt x="124040" y="80518"/>
                  </a:lnTo>
                  <a:lnTo>
                    <a:pt x="134086" y="80518"/>
                  </a:lnTo>
                  <a:lnTo>
                    <a:pt x="134086" y="70472"/>
                  </a:lnTo>
                  <a:close/>
                </a:path>
                <a:path w="152400" h="153035">
                  <a:moveTo>
                    <a:pt x="144145" y="80518"/>
                  </a:moveTo>
                  <a:lnTo>
                    <a:pt x="134099" y="80518"/>
                  </a:lnTo>
                  <a:lnTo>
                    <a:pt x="134099" y="90576"/>
                  </a:lnTo>
                  <a:lnTo>
                    <a:pt x="136486" y="90576"/>
                  </a:lnTo>
                  <a:lnTo>
                    <a:pt x="144145" y="82918"/>
                  </a:lnTo>
                  <a:lnTo>
                    <a:pt x="144145" y="80518"/>
                  </a:lnTo>
                  <a:close/>
                </a:path>
                <a:path w="152400" h="153035">
                  <a:moveTo>
                    <a:pt x="144145" y="66408"/>
                  </a:moveTo>
                  <a:lnTo>
                    <a:pt x="138150" y="60401"/>
                  </a:lnTo>
                  <a:lnTo>
                    <a:pt x="134099" y="60401"/>
                  </a:lnTo>
                  <a:lnTo>
                    <a:pt x="134099" y="70446"/>
                  </a:lnTo>
                  <a:lnTo>
                    <a:pt x="144145" y="70446"/>
                  </a:lnTo>
                  <a:lnTo>
                    <a:pt x="144145" y="66408"/>
                  </a:lnTo>
                  <a:close/>
                </a:path>
                <a:path w="152400" h="153035">
                  <a:moveTo>
                    <a:pt x="152400" y="74650"/>
                  </a:moveTo>
                  <a:lnTo>
                    <a:pt x="148209" y="70459"/>
                  </a:lnTo>
                  <a:lnTo>
                    <a:pt x="144157" y="70459"/>
                  </a:lnTo>
                  <a:lnTo>
                    <a:pt x="144157" y="80505"/>
                  </a:lnTo>
                  <a:lnTo>
                    <a:pt x="146545" y="80505"/>
                  </a:lnTo>
                  <a:lnTo>
                    <a:pt x="152400" y="74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13">
              <a:extLst>
                <a:ext uri="{FF2B5EF4-FFF2-40B4-BE49-F238E27FC236}">
                  <a16:creationId xmlns:a16="http://schemas.microsoft.com/office/drawing/2014/main" id="{6275BFD1-9221-D80F-82EA-5A73102098BE}"/>
                </a:ext>
              </a:extLst>
            </p:cNvPr>
            <p:cNvSpPr/>
            <p:nvPr/>
          </p:nvSpPr>
          <p:spPr>
            <a:xfrm>
              <a:off x="2976295" y="1980862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39">
                  <a:moveTo>
                    <a:pt x="3238" y="40259"/>
                  </a:moveTo>
                  <a:lnTo>
                    <a:pt x="0" y="43510"/>
                  </a:lnTo>
                  <a:lnTo>
                    <a:pt x="3238" y="43510"/>
                  </a:lnTo>
                  <a:lnTo>
                    <a:pt x="3238" y="40259"/>
                  </a:lnTo>
                  <a:close/>
                </a:path>
                <a:path w="104139" h="104139">
                  <a:moveTo>
                    <a:pt x="23317" y="93814"/>
                  </a:moveTo>
                  <a:lnTo>
                    <a:pt x="13271" y="93814"/>
                  </a:lnTo>
                  <a:lnTo>
                    <a:pt x="13271" y="103873"/>
                  </a:lnTo>
                  <a:lnTo>
                    <a:pt x="23317" y="103873"/>
                  </a:lnTo>
                  <a:lnTo>
                    <a:pt x="23317" y="93814"/>
                  </a:lnTo>
                  <a:close/>
                </a:path>
                <a:path w="104139" h="104139">
                  <a:moveTo>
                    <a:pt x="23355" y="53568"/>
                  </a:moveTo>
                  <a:lnTo>
                    <a:pt x="13309" y="53568"/>
                  </a:lnTo>
                  <a:lnTo>
                    <a:pt x="13309" y="63627"/>
                  </a:lnTo>
                  <a:lnTo>
                    <a:pt x="23355" y="63627"/>
                  </a:lnTo>
                  <a:lnTo>
                    <a:pt x="23355" y="53568"/>
                  </a:lnTo>
                  <a:close/>
                </a:path>
                <a:path w="104139" h="104139">
                  <a:moveTo>
                    <a:pt x="43459" y="73672"/>
                  </a:moveTo>
                  <a:lnTo>
                    <a:pt x="33413" y="73672"/>
                  </a:lnTo>
                  <a:lnTo>
                    <a:pt x="33413" y="83731"/>
                  </a:lnTo>
                  <a:lnTo>
                    <a:pt x="43459" y="83731"/>
                  </a:lnTo>
                  <a:lnTo>
                    <a:pt x="43459" y="73672"/>
                  </a:lnTo>
                  <a:close/>
                </a:path>
                <a:path w="104139" h="104139">
                  <a:moveTo>
                    <a:pt x="43497" y="0"/>
                  </a:moveTo>
                  <a:lnTo>
                    <a:pt x="40246" y="3251"/>
                  </a:lnTo>
                  <a:lnTo>
                    <a:pt x="43497" y="3251"/>
                  </a:lnTo>
                  <a:lnTo>
                    <a:pt x="43497" y="0"/>
                  </a:lnTo>
                  <a:close/>
                </a:path>
                <a:path w="104139" h="104139">
                  <a:moveTo>
                    <a:pt x="63576" y="53568"/>
                  </a:moveTo>
                  <a:lnTo>
                    <a:pt x="53530" y="53568"/>
                  </a:lnTo>
                  <a:lnTo>
                    <a:pt x="53530" y="63614"/>
                  </a:lnTo>
                  <a:lnTo>
                    <a:pt x="63576" y="63614"/>
                  </a:lnTo>
                  <a:lnTo>
                    <a:pt x="63576" y="53568"/>
                  </a:lnTo>
                  <a:close/>
                </a:path>
                <a:path w="104139" h="104139">
                  <a:moveTo>
                    <a:pt x="63588" y="93802"/>
                  </a:moveTo>
                  <a:lnTo>
                    <a:pt x="53530" y="93802"/>
                  </a:lnTo>
                  <a:lnTo>
                    <a:pt x="53530" y="103847"/>
                  </a:lnTo>
                  <a:lnTo>
                    <a:pt x="63588" y="103847"/>
                  </a:lnTo>
                  <a:lnTo>
                    <a:pt x="63588" y="93802"/>
                  </a:lnTo>
                  <a:close/>
                </a:path>
                <a:path w="104139" h="104139">
                  <a:moveTo>
                    <a:pt x="63614" y="19316"/>
                  </a:moveTo>
                  <a:lnTo>
                    <a:pt x="57619" y="13309"/>
                  </a:lnTo>
                  <a:lnTo>
                    <a:pt x="53568" y="13309"/>
                  </a:lnTo>
                  <a:lnTo>
                    <a:pt x="53568" y="23368"/>
                  </a:lnTo>
                  <a:lnTo>
                    <a:pt x="63614" y="23368"/>
                  </a:lnTo>
                  <a:lnTo>
                    <a:pt x="63614" y="19316"/>
                  </a:lnTo>
                  <a:close/>
                </a:path>
                <a:path w="104139" h="104139">
                  <a:moveTo>
                    <a:pt x="83718" y="39420"/>
                  </a:moveTo>
                  <a:lnTo>
                    <a:pt x="77724" y="33426"/>
                  </a:lnTo>
                  <a:lnTo>
                    <a:pt x="73672" y="33426"/>
                  </a:lnTo>
                  <a:lnTo>
                    <a:pt x="73672" y="43472"/>
                  </a:lnTo>
                  <a:lnTo>
                    <a:pt x="83718" y="43472"/>
                  </a:lnTo>
                  <a:lnTo>
                    <a:pt x="83718" y="39420"/>
                  </a:lnTo>
                  <a:close/>
                </a:path>
                <a:path w="104139" h="104139">
                  <a:moveTo>
                    <a:pt x="103847" y="59550"/>
                  </a:moveTo>
                  <a:lnTo>
                    <a:pt x="97840" y="53543"/>
                  </a:lnTo>
                  <a:lnTo>
                    <a:pt x="93789" y="53543"/>
                  </a:lnTo>
                  <a:lnTo>
                    <a:pt x="93789" y="63588"/>
                  </a:lnTo>
                  <a:lnTo>
                    <a:pt x="103847" y="63588"/>
                  </a:lnTo>
                  <a:lnTo>
                    <a:pt x="103847" y="595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14">
              <a:extLst>
                <a:ext uri="{FF2B5EF4-FFF2-40B4-BE49-F238E27FC236}">
                  <a16:creationId xmlns:a16="http://schemas.microsoft.com/office/drawing/2014/main" id="{048F7831-308C-7C3E-5CDD-D531BBA054E8}"/>
                </a:ext>
              </a:extLst>
            </p:cNvPr>
            <p:cNvSpPr/>
            <p:nvPr/>
          </p:nvSpPr>
          <p:spPr>
            <a:xfrm>
              <a:off x="2785275" y="2058777"/>
              <a:ext cx="469900" cy="548640"/>
            </a:xfrm>
            <a:custGeom>
              <a:avLst/>
              <a:gdLst/>
              <a:ahLst/>
              <a:cxnLst/>
              <a:rect l="l" t="t" r="r" b="b"/>
              <a:pathLst>
                <a:path w="469900" h="548639">
                  <a:moveTo>
                    <a:pt x="156616" y="469823"/>
                  </a:moveTo>
                  <a:lnTo>
                    <a:pt x="78308" y="391528"/>
                  </a:lnTo>
                  <a:lnTo>
                    <a:pt x="0" y="469823"/>
                  </a:lnTo>
                  <a:lnTo>
                    <a:pt x="78308" y="548144"/>
                  </a:lnTo>
                  <a:lnTo>
                    <a:pt x="156616" y="469823"/>
                  </a:lnTo>
                  <a:close/>
                </a:path>
                <a:path w="469900" h="548639">
                  <a:moveTo>
                    <a:pt x="391528" y="78295"/>
                  </a:moveTo>
                  <a:lnTo>
                    <a:pt x="313232" y="0"/>
                  </a:lnTo>
                  <a:lnTo>
                    <a:pt x="234924" y="78295"/>
                  </a:lnTo>
                  <a:lnTo>
                    <a:pt x="313232" y="156603"/>
                  </a:lnTo>
                  <a:lnTo>
                    <a:pt x="391528" y="78295"/>
                  </a:lnTo>
                  <a:close/>
                </a:path>
                <a:path w="469900" h="548639">
                  <a:moveTo>
                    <a:pt x="469836" y="156603"/>
                  </a:moveTo>
                  <a:lnTo>
                    <a:pt x="391528" y="78308"/>
                  </a:lnTo>
                  <a:lnTo>
                    <a:pt x="313232" y="156603"/>
                  </a:lnTo>
                  <a:lnTo>
                    <a:pt x="391528" y="234911"/>
                  </a:lnTo>
                  <a:lnTo>
                    <a:pt x="469836" y="156603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15">
              <a:extLst>
                <a:ext uri="{FF2B5EF4-FFF2-40B4-BE49-F238E27FC236}">
                  <a16:creationId xmlns:a16="http://schemas.microsoft.com/office/drawing/2014/main" id="{F4248707-19C1-B21D-361D-6342178CA1E6}"/>
                </a:ext>
              </a:extLst>
            </p:cNvPr>
            <p:cNvSpPr/>
            <p:nvPr/>
          </p:nvSpPr>
          <p:spPr>
            <a:xfrm>
              <a:off x="3098495" y="2137085"/>
              <a:ext cx="153670" cy="156845"/>
            </a:xfrm>
            <a:custGeom>
              <a:avLst/>
              <a:gdLst/>
              <a:ahLst/>
              <a:cxnLst/>
              <a:rect l="l" t="t" r="r" b="b"/>
              <a:pathLst>
                <a:path w="153670" h="156844">
                  <a:moveTo>
                    <a:pt x="4876" y="73431"/>
                  </a:moveTo>
                  <a:lnTo>
                    <a:pt x="0" y="78308"/>
                  </a:lnTo>
                  <a:lnTo>
                    <a:pt x="3200" y="81508"/>
                  </a:lnTo>
                  <a:lnTo>
                    <a:pt x="4876" y="81508"/>
                  </a:lnTo>
                  <a:lnTo>
                    <a:pt x="4876" y="73431"/>
                  </a:lnTo>
                  <a:close/>
                </a:path>
                <a:path w="153670" h="156844">
                  <a:moveTo>
                    <a:pt x="14935" y="81521"/>
                  </a:moveTo>
                  <a:lnTo>
                    <a:pt x="4889" y="81521"/>
                  </a:lnTo>
                  <a:lnTo>
                    <a:pt x="4889" y="83197"/>
                  </a:lnTo>
                  <a:lnTo>
                    <a:pt x="13258" y="91567"/>
                  </a:lnTo>
                  <a:lnTo>
                    <a:pt x="14935" y="91567"/>
                  </a:lnTo>
                  <a:lnTo>
                    <a:pt x="14935" y="81521"/>
                  </a:lnTo>
                  <a:close/>
                </a:path>
                <a:path w="153670" h="156844">
                  <a:moveTo>
                    <a:pt x="14947" y="63360"/>
                  </a:moveTo>
                  <a:lnTo>
                    <a:pt x="6883" y="71424"/>
                  </a:lnTo>
                  <a:lnTo>
                    <a:pt x="14947" y="71424"/>
                  </a:lnTo>
                  <a:lnTo>
                    <a:pt x="14947" y="63360"/>
                  </a:lnTo>
                  <a:close/>
                </a:path>
                <a:path w="153670" h="156844">
                  <a:moveTo>
                    <a:pt x="24980" y="91567"/>
                  </a:moveTo>
                  <a:lnTo>
                    <a:pt x="14935" y="91567"/>
                  </a:lnTo>
                  <a:lnTo>
                    <a:pt x="14935" y="93243"/>
                  </a:lnTo>
                  <a:lnTo>
                    <a:pt x="23317" y="101612"/>
                  </a:lnTo>
                  <a:lnTo>
                    <a:pt x="24980" y="101612"/>
                  </a:lnTo>
                  <a:lnTo>
                    <a:pt x="24980" y="91567"/>
                  </a:lnTo>
                  <a:close/>
                </a:path>
                <a:path w="153670" h="156844">
                  <a:moveTo>
                    <a:pt x="25019" y="53289"/>
                  </a:moveTo>
                  <a:lnTo>
                    <a:pt x="16941" y="61366"/>
                  </a:lnTo>
                  <a:lnTo>
                    <a:pt x="25019" y="61366"/>
                  </a:lnTo>
                  <a:lnTo>
                    <a:pt x="25019" y="53289"/>
                  </a:lnTo>
                  <a:close/>
                </a:path>
                <a:path w="153670" h="156844">
                  <a:moveTo>
                    <a:pt x="35039" y="101625"/>
                  </a:moveTo>
                  <a:lnTo>
                    <a:pt x="24993" y="101625"/>
                  </a:lnTo>
                  <a:lnTo>
                    <a:pt x="24993" y="103301"/>
                  </a:lnTo>
                  <a:lnTo>
                    <a:pt x="33375" y="111671"/>
                  </a:lnTo>
                  <a:lnTo>
                    <a:pt x="35039" y="111671"/>
                  </a:lnTo>
                  <a:lnTo>
                    <a:pt x="35039" y="101625"/>
                  </a:lnTo>
                  <a:close/>
                </a:path>
                <a:path w="153670" h="156844">
                  <a:moveTo>
                    <a:pt x="35064" y="81483"/>
                  </a:moveTo>
                  <a:lnTo>
                    <a:pt x="25019" y="81483"/>
                  </a:lnTo>
                  <a:lnTo>
                    <a:pt x="25019" y="71437"/>
                  </a:lnTo>
                  <a:lnTo>
                    <a:pt x="14960" y="71437"/>
                  </a:lnTo>
                  <a:lnTo>
                    <a:pt x="14960" y="81495"/>
                  </a:lnTo>
                  <a:lnTo>
                    <a:pt x="25006" y="81495"/>
                  </a:lnTo>
                  <a:lnTo>
                    <a:pt x="25006" y="91541"/>
                  </a:lnTo>
                  <a:lnTo>
                    <a:pt x="35064" y="91541"/>
                  </a:lnTo>
                  <a:lnTo>
                    <a:pt x="35064" y="81483"/>
                  </a:lnTo>
                  <a:close/>
                </a:path>
                <a:path w="153670" h="156844">
                  <a:moveTo>
                    <a:pt x="35077" y="61379"/>
                  </a:moveTo>
                  <a:lnTo>
                    <a:pt x="25031" y="61379"/>
                  </a:lnTo>
                  <a:lnTo>
                    <a:pt x="25031" y="71424"/>
                  </a:lnTo>
                  <a:lnTo>
                    <a:pt x="35077" y="71424"/>
                  </a:lnTo>
                  <a:lnTo>
                    <a:pt x="35077" y="61379"/>
                  </a:lnTo>
                  <a:close/>
                </a:path>
                <a:path w="153670" h="156844">
                  <a:moveTo>
                    <a:pt x="45110" y="111683"/>
                  </a:moveTo>
                  <a:lnTo>
                    <a:pt x="35052" y="111683"/>
                  </a:lnTo>
                  <a:lnTo>
                    <a:pt x="35052" y="113360"/>
                  </a:lnTo>
                  <a:lnTo>
                    <a:pt x="43434" y="121742"/>
                  </a:lnTo>
                  <a:lnTo>
                    <a:pt x="45110" y="121742"/>
                  </a:lnTo>
                  <a:lnTo>
                    <a:pt x="45110" y="111683"/>
                  </a:lnTo>
                  <a:close/>
                </a:path>
                <a:path w="153670" h="156844">
                  <a:moveTo>
                    <a:pt x="45123" y="91541"/>
                  </a:moveTo>
                  <a:lnTo>
                    <a:pt x="35064" y="91541"/>
                  </a:lnTo>
                  <a:lnTo>
                    <a:pt x="35064" y="101600"/>
                  </a:lnTo>
                  <a:lnTo>
                    <a:pt x="45123" y="101600"/>
                  </a:lnTo>
                  <a:lnTo>
                    <a:pt x="45123" y="91541"/>
                  </a:lnTo>
                  <a:close/>
                </a:path>
                <a:path w="153670" h="156844">
                  <a:moveTo>
                    <a:pt x="45123" y="71424"/>
                  </a:moveTo>
                  <a:lnTo>
                    <a:pt x="35077" y="71424"/>
                  </a:lnTo>
                  <a:lnTo>
                    <a:pt x="35077" y="81470"/>
                  </a:lnTo>
                  <a:lnTo>
                    <a:pt x="45123" y="81470"/>
                  </a:lnTo>
                  <a:lnTo>
                    <a:pt x="45123" y="71424"/>
                  </a:lnTo>
                  <a:close/>
                </a:path>
                <a:path w="153670" h="156844">
                  <a:moveTo>
                    <a:pt x="45135" y="51320"/>
                  </a:moveTo>
                  <a:lnTo>
                    <a:pt x="35090" y="51320"/>
                  </a:lnTo>
                  <a:lnTo>
                    <a:pt x="35090" y="43218"/>
                  </a:lnTo>
                  <a:lnTo>
                    <a:pt x="26974" y="51333"/>
                  </a:lnTo>
                  <a:lnTo>
                    <a:pt x="35077" y="51333"/>
                  </a:lnTo>
                  <a:lnTo>
                    <a:pt x="35077" y="61379"/>
                  </a:lnTo>
                  <a:lnTo>
                    <a:pt x="45135" y="61379"/>
                  </a:lnTo>
                  <a:lnTo>
                    <a:pt x="45135" y="51320"/>
                  </a:lnTo>
                  <a:close/>
                </a:path>
                <a:path w="153670" h="156844">
                  <a:moveTo>
                    <a:pt x="45135" y="33172"/>
                  </a:moveTo>
                  <a:lnTo>
                    <a:pt x="37058" y="41249"/>
                  </a:lnTo>
                  <a:lnTo>
                    <a:pt x="45135" y="41249"/>
                  </a:lnTo>
                  <a:lnTo>
                    <a:pt x="45135" y="33172"/>
                  </a:lnTo>
                  <a:close/>
                </a:path>
                <a:path w="153670" h="156844">
                  <a:moveTo>
                    <a:pt x="55168" y="121742"/>
                  </a:moveTo>
                  <a:lnTo>
                    <a:pt x="45110" y="121742"/>
                  </a:lnTo>
                  <a:lnTo>
                    <a:pt x="45110" y="123418"/>
                  </a:lnTo>
                  <a:lnTo>
                    <a:pt x="53492" y="131800"/>
                  </a:lnTo>
                  <a:lnTo>
                    <a:pt x="55168" y="131800"/>
                  </a:lnTo>
                  <a:lnTo>
                    <a:pt x="55168" y="121742"/>
                  </a:lnTo>
                  <a:close/>
                </a:path>
                <a:path w="153670" h="156844">
                  <a:moveTo>
                    <a:pt x="55181" y="101600"/>
                  </a:moveTo>
                  <a:lnTo>
                    <a:pt x="45135" y="101600"/>
                  </a:lnTo>
                  <a:lnTo>
                    <a:pt x="45135" y="111658"/>
                  </a:lnTo>
                  <a:lnTo>
                    <a:pt x="55181" y="111658"/>
                  </a:lnTo>
                  <a:lnTo>
                    <a:pt x="55181" y="101600"/>
                  </a:lnTo>
                  <a:close/>
                </a:path>
                <a:path w="153670" h="156844">
                  <a:moveTo>
                    <a:pt x="55181" y="81483"/>
                  </a:moveTo>
                  <a:lnTo>
                    <a:pt x="45135" y="81483"/>
                  </a:lnTo>
                  <a:lnTo>
                    <a:pt x="45135" y="91528"/>
                  </a:lnTo>
                  <a:lnTo>
                    <a:pt x="55181" y="91528"/>
                  </a:lnTo>
                  <a:lnTo>
                    <a:pt x="55181" y="81483"/>
                  </a:lnTo>
                  <a:close/>
                </a:path>
                <a:path w="153670" h="156844">
                  <a:moveTo>
                    <a:pt x="55206" y="23101"/>
                  </a:moveTo>
                  <a:lnTo>
                    <a:pt x="47129" y="31178"/>
                  </a:lnTo>
                  <a:lnTo>
                    <a:pt x="55206" y="31178"/>
                  </a:lnTo>
                  <a:lnTo>
                    <a:pt x="55206" y="23101"/>
                  </a:lnTo>
                  <a:close/>
                </a:path>
                <a:path w="153670" h="156844">
                  <a:moveTo>
                    <a:pt x="65214" y="71412"/>
                  </a:moveTo>
                  <a:lnTo>
                    <a:pt x="55181" y="71412"/>
                  </a:lnTo>
                  <a:lnTo>
                    <a:pt x="55181" y="61379"/>
                  </a:lnTo>
                  <a:lnTo>
                    <a:pt x="45135" y="61379"/>
                  </a:lnTo>
                  <a:lnTo>
                    <a:pt x="45135" y="71424"/>
                  </a:lnTo>
                  <a:lnTo>
                    <a:pt x="55168" y="71424"/>
                  </a:lnTo>
                  <a:lnTo>
                    <a:pt x="55168" y="81470"/>
                  </a:lnTo>
                  <a:lnTo>
                    <a:pt x="65214" y="81470"/>
                  </a:lnTo>
                  <a:lnTo>
                    <a:pt x="65214" y="71412"/>
                  </a:lnTo>
                  <a:close/>
                </a:path>
                <a:path w="153670" h="156844">
                  <a:moveTo>
                    <a:pt x="65239" y="111671"/>
                  </a:moveTo>
                  <a:lnTo>
                    <a:pt x="55194" y="111671"/>
                  </a:lnTo>
                  <a:lnTo>
                    <a:pt x="55194" y="121716"/>
                  </a:lnTo>
                  <a:lnTo>
                    <a:pt x="65239" y="121716"/>
                  </a:lnTo>
                  <a:lnTo>
                    <a:pt x="65239" y="111671"/>
                  </a:lnTo>
                  <a:close/>
                </a:path>
                <a:path w="153670" h="156844">
                  <a:moveTo>
                    <a:pt x="65239" y="91541"/>
                  </a:moveTo>
                  <a:lnTo>
                    <a:pt x="55194" y="91541"/>
                  </a:lnTo>
                  <a:lnTo>
                    <a:pt x="55194" y="101600"/>
                  </a:lnTo>
                  <a:lnTo>
                    <a:pt x="65239" y="101600"/>
                  </a:lnTo>
                  <a:lnTo>
                    <a:pt x="65239" y="91541"/>
                  </a:lnTo>
                  <a:close/>
                </a:path>
                <a:path w="153670" h="156844">
                  <a:moveTo>
                    <a:pt x="65239" y="51308"/>
                  </a:moveTo>
                  <a:lnTo>
                    <a:pt x="55194" y="51308"/>
                  </a:lnTo>
                  <a:lnTo>
                    <a:pt x="55194" y="61353"/>
                  </a:lnTo>
                  <a:lnTo>
                    <a:pt x="65239" y="61353"/>
                  </a:lnTo>
                  <a:lnTo>
                    <a:pt x="65239" y="51308"/>
                  </a:lnTo>
                  <a:close/>
                </a:path>
                <a:path w="153670" h="156844">
                  <a:moveTo>
                    <a:pt x="65278" y="131851"/>
                  </a:moveTo>
                  <a:lnTo>
                    <a:pt x="55219" y="131851"/>
                  </a:lnTo>
                  <a:lnTo>
                    <a:pt x="55219" y="133515"/>
                  </a:lnTo>
                  <a:lnTo>
                    <a:pt x="63601" y="141909"/>
                  </a:lnTo>
                  <a:lnTo>
                    <a:pt x="65278" y="141909"/>
                  </a:lnTo>
                  <a:lnTo>
                    <a:pt x="65278" y="131851"/>
                  </a:lnTo>
                  <a:close/>
                </a:path>
                <a:path w="153670" h="156844">
                  <a:moveTo>
                    <a:pt x="65278" y="13030"/>
                  </a:moveTo>
                  <a:lnTo>
                    <a:pt x="57200" y="21107"/>
                  </a:lnTo>
                  <a:lnTo>
                    <a:pt x="65278" y="21107"/>
                  </a:lnTo>
                  <a:lnTo>
                    <a:pt x="65278" y="13030"/>
                  </a:lnTo>
                  <a:close/>
                </a:path>
                <a:path w="153670" h="156844">
                  <a:moveTo>
                    <a:pt x="75323" y="41236"/>
                  </a:moveTo>
                  <a:lnTo>
                    <a:pt x="65278" y="41236"/>
                  </a:lnTo>
                  <a:lnTo>
                    <a:pt x="65278" y="31178"/>
                  </a:lnTo>
                  <a:lnTo>
                    <a:pt x="55219" y="31178"/>
                  </a:lnTo>
                  <a:lnTo>
                    <a:pt x="55219" y="41236"/>
                  </a:lnTo>
                  <a:lnTo>
                    <a:pt x="65265" y="41236"/>
                  </a:lnTo>
                  <a:lnTo>
                    <a:pt x="65265" y="51282"/>
                  </a:lnTo>
                  <a:lnTo>
                    <a:pt x="75323" y="51282"/>
                  </a:lnTo>
                  <a:lnTo>
                    <a:pt x="75323" y="41236"/>
                  </a:lnTo>
                  <a:close/>
                </a:path>
                <a:path w="153670" h="156844">
                  <a:moveTo>
                    <a:pt x="75336" y="141909"/>
                  </a:moveTo>
                  <a:lnTo>
                    <a:pt x="65278" y="141909"/>
                  </a:lnTo>
                  <a:lnTo>
                    <a:pt x="65278" y="143573"/>
                  </a:lnTo>
                  <a:lnTo>
                    <a:pt x="73672" y="151968"/>
                  </a:lnTo>
                  <a:lnTo>
                    <a:pt x="75336" y="151968"/>
                  </a:lnTo>
                  <a:lnTo>
                    <a:pt x="75336" y="141909"/>
                  </a:lnTo>
                  <a:close/>
                </a:path>
                <a:path w="153670" h="156844">
                  <a:moveTo>
                    <a:pt x="75349" y="121767"/>
                  </a:moveTo>
                  <a:lnTo>
                    <a:pt x="65303" y="121767"/>
                  </a:lnTo>
                  <a:lnTo>
                    <a:pt x="65303" y="131826"/>
                  </a:lnTo>
                  <a:lnTo>
                    <a:pt x="75349" y="131826"/>
                  </a:lnTo>
                  <a:lnTo>
                    <a:pt x="75349" y="121767"/>
                  </a:lnTo>
                  <a:close/>
                </a:path>
                <a:path w="153670" h="156844">
                  <a:moveTo>
                    <a:pt x="79311" y="990"/>
                  </a:moveTo>
                  <a:lnTo>
                    <a:pt x="78308" y="0"/>
                  </a:lnTo>
                  <a:lnTo>
                    <a:pt x="77317" y="990"/>
                  </a:lnTo>
                  <a:lnTo>
                    <a:pt x="79311" y="990"/>
                  </a:lnTo>
                  <a:close/>
                </a:path>
                <a:path w="153670" h="156844">
                  <a:moveTo>
                    <a:pt x="82943" y="151968"/>
                  </a:moveTo>
                  <a:lnTo>
                    <a:pt x="75336" y="151968"/>
                  </a:lnTo>
                  <a:lnTo>
                    <a:pt x="75336" y="153631"/>
                  </a:lnTo>
                  <a:lnTo>
                    <a:pt x="78308" y="156616"/>
                  </a:lnTo>
                  <a:lnTo>
                    <a:pt x="82943" y="151968"/>
                  </a:lnTo>
                  <a:close/>
                </a:path>
                <a:path w="153670" h="156844">
                  <a:moveTo>
                    <a:pt x="85344" y="91541"/>
                  </a:moveTo>
                  <a:lnTo>
                    <a:pt x="75311" y="91541"/>
                  </a:lnTo>
                  <a:lnTo>
                    <a:pt x="75311" y="81495"/>
                  </a:lnTo>
                  <a:lnTo>
                    <a:pt x="65252" y="81495"/>
                  </a:lnTo>
                  <a:lnTo>
                    <a:pt x="65252" y="91554"/>
                  </a:lnTo>
                  <a:lnTo>
                    <a:pt x="75298" y="91554"/>
                  </a:lnTo>
                  <a:lnTo>
                    <a:pt x="75298" y="101600"/>
                  </a:lnTo>
                  <a:lnTo>
                    <a:pt x="65252" y="101600"/>
                  </a:lnTo>
                  <a:lnTo>
                    <a:pt x="65252" y="111658"/>
                  </a:lnTo>
                  <a:lnTo>
                    <a:pt x="75311" y="111658"/>
                  </a:lnTo>
                  <a:lnTo>
                    <a:pt x="75311" y="101600"/>
                  </a:lnTo>
                  <a:lnTo>
                    <a:pt x="85344" y="101600"/>
                  </a:lnTo>
                  <a:lnTo>
                    <a:pt x="85344" y="91541"/>
                  </a:lnTo>
                  <a:close/>
                </a:path>
                <a:path w="153670" h="156844">
                  <a:moveTo>
                    <a:pt x="85356" y="71424"/>
                  </a:moveTo>
                  <a:lnTo>
                    <a:pt x="75311" y="71424"/>
                  </a:lnTo>
                  <a:lnTo>
                    <a:pt x="75311" y="81483"/>
                  </a:lnTo>
                  <a:lnTo>
                    <a:pt x="85356" y="81483"/>
                  </a:lnTo>
                  <a:lnTo>
                    <a:pt x="85356" y="71424"/>
                  </a:lnTo>
                  <a:close/>
                </a:path>
                <a:path w="153670" h="156844">
                  <a:moveTo>
                    <a:pt x="85382" y="51295"/>
                  </a:moveTo>
                  <a:lnTo>
                    <a:pt x="75323" y="51295"/>
                  </a:lnTo>
                  <a:lnTo>
                    <a:pt x="75323" y="61341"/>
                  </a:lnTo>
                  <a:lnTo>
                    <a:pt x="85382" y="61341"/>
                  </a:lnTo>
                  <a:lnTo>
                    <a:pt x="85382" y="51295"/>
                  </a:lnTo>
                  <a:close/>
                </a:path>
                <a:path w="153670" h="156844">
                  <a:moveTo>
                    <a:pt x="85382" y="31165"/>
                  </a:moveTo>
                  <a:lnTo>
                    <a:pt x="75336" y="31165"/>
                  </a:lnTo>
                  <a:lnTo>
                    <a:pt x="75336" y="41224"/>
                  </a:lnTo>
                  <a:lnTo>
                    <a:pt x="85382" y="41224"/>
                  </a:lnTo>
                  <a:lnTo>
                    <a:pt x="85382" y="31165"/>
                  </a:lnTo>
                  <a:close/>
                </a:path>
                <a:path w="153670" h="156844">
                  <a:moveTo>
                    <a:pt x="85382" y="11074"/>
                  </a:moveTo>
                  <a:lnTo>
                    <a:pt x="75349" y="11074"/>
                  </a:lnTo>
                  <a:lnTo>
                    <a:pt x="75349" y="2959"/>
                  </a:lnTo>
                  <a:lnTo>
                    <a:pt x="67233" y="11074"/>
                  </a:lnTo>
                  <a:lnTo>
                    <a:pt x="75336" y="11074"/>
                  </a:lnTo>
                  <a:lnTo>
                    <a:pt x="75336" y="21120"/>
                  </a:lnTo>
                  <a:lnTo>
                    <a:pt x="85382" y="21120"/>
                  </a:lnTo>
                  <a:lnTo>
                    <a:pt x="85382" y="11074"/>
                  </a:lnTo>
                  <a:close/>
                </a:path>
                <a:path w="153670" h="156844">
                  <a:moveTo>
                    <a:pt x="85407" y="131838"/>
                  </a:moveTo>
                  <a:lnTo>
                    <a:pt x="75361" y="131838"/>
                  </a:lnTo>
                  <a:lnTo>
                    <a:pt x="75361" y="141884"/>
                  </a:lnTo>
                  <a:lnTo>
                    <a:pt x="85407" y="141884"/>
                  </a:lnTo>
                  <a:lnTo>
                    <a:pt x="85407" y="131838"/>
                  </a:lnTo>
                  <a:close/>
                </a:path>
                <a:path w="153670" h="156844">
                  <a:moveTo>
                    <a:pt x="93027" y="141897"/>
                  </a:moveTo>
                  <a:lnTo>
                    <a:pt x="85420" y="141897"/>
                  </a:lnTo>
                  <a:lnTo>
                    <a:pt x="85420" y="149504"/>
                  </a:lnTo>
                  <a:lnTo>
                    <a:pt x="93027" y="141897"/>
                  </a:lnTo>
                  <a:close/>
                </a:path>
                <a:path w="153670" h="156844">
                  <a:moveTo>
                    <a:pt x="95440" y="61353"/>
                  </a:moveTo>
                  <a:lnTo>
                    <a:pt x="85382" y="61353"/>
                  </a:lnTo>
                  <a:lnTo>
                    <a:pt x="85382" y="71399"/>
                  </a:lnTo>
                  <a:lnTo>
                    <a:pt x="95440" y="71399"/>
                  </a:lnTo>
                  <a:lnTo>
                    <a:pt x="95440" y="61353"/>
                  </a:lnTo>
                  <a:close/>
                </a:path>
                <a:path w="153670" h="156844">
                  <a:moveTo>
                    <a:pt x="99415" y="21107"/>
                  </a:moveTo>
                  <a:lnTo>
                    <a:pt x="95453" y="17132"/>
                  </a:lnTo>
                  <a:lnTo>
                    <a:pt x="95453" y="21107"/>
                  </a:lnTo>
                  <a:lnTo>
                    <a:pt x="99415" y="21107"/>
                  </a:lnTo>
                  <a:close/>
                </a:path>
                <a:path w="153670" h="156844">
                  <a:moveTo>
                    <a:pt x="103085" y="131838"/>
                  </a:moveTo>
                  <a:lnTo>
                    <a:pt x="95491" y="131838"/>
                  </a:lnTo>
                  <a:lnTo>
                    <a:pt x="95491" y="139433"/>
                  </a:lnTo>
                  <a:lnTo>
                    <a:pt x="103085" y="131838"/>
                  </a:lnTo>
                  <a:close/>
                </a:path>
                <a:path w="153670" h="156844">
                  <a:moveTo>
                    <a:pt x="105473" y="31153"/>
                  </a:moveTo>
                  <a:lnTo>
                    <a:pt x="95440" y="31153"/>
                  </a:lnTo>
                  <a:lnTo>
                    <a:pt x="95440" y="21120"/>
                  </a:lnTo>
                  <a:lnTo>
                    <a:pt x="85382" y="21120"/>
                  </a:lnTo>
                  <a:lnTo>
                    <a:pt x="85382" y="31165"/>
                  </a:lnTo>
                  <a:lnTo>
                    <a:pt x="95427" y="31165"/>
                  </a:lnTo>
                  <a:lnTo>
                    <a:pt x="95427" y="41211"/>
                  </a:lnTo>
                  <a:lnTo>
                    <a:pt x="105473" y="41211"/>
                  </a:lnTo>
                  <a:lnTo>
                    <a:pt x="105473" y="31153"/>
                  </a:lnTo>
                  <a:close/>
                </a:path>
                <a:path w="153670" h="156844">
                  <a:moveTo>
                    <a:pt x="105498" y="71412"/>
                  </a:moveTo>
                  <a:lnTo>
                    <a:pt x="95440" y="71412"/>
                  </a:lnTo>
                  <a:lnTo>
                    <a:pt x="95440" y="81457"/>
                  </a:lnTo>
                  <a:lnTo>
                    <a:pt x="105498" y="81457"/>
                  </a:lnTo>
                  <a:lnTo>
                    <a:pt x="105498" y="71412"/>
                  </a:lnTo>
                  <a:close/>
                </a:path>
                <a:path w="153670" h="156844">
                  <a:moveTo>
                    <a:pt x="105498" y="51282"/>
                  </a:moveTo>
                  <a:lnTo>
                    <a:pt x="95453" y="51282"/>
                  </a:lnTo>
                  <a:lnTo>
                    <a:pt x="95453" y="61341"/>
                  </a:lnTo>
                  <a:lnTo>
                    <a:pt x="105498" y="61341"/>
                  </a:lnTo>
                  <a:lnTo>
                    <a:pt x="105498" y="51282"/>
                  </a:lnTo>
                  <a:close/>
                </a:path>
                <a:path w="153670" h="156844">
                  <a:moveTo>
                    <a:pt x="105511" y="111709"/>
                  </a:moveTo>
                  <a:lnTo>
                    <a:pt x="95478" y="111709"/>
                  </a:lnTo>
                  <a:lnTo>
                    <a:pt x="95478" y="101663"/>
                  </a:lnTo>
                  <a:lnTo>
                    <a:pt x="85420" y="101663"/>
                  </a:lnTo>
                  <a:lnTo>
                    <a:pt x="85420" y="111709"/>
                  </a:lnTo>
                  <a:lnTo>
                    <a:pt x="75361" y="111709"/>
                  </a:lnTo>
                  <a:lnTo>
                    <a:pt x="75361" y="121767"/>
                  </a:lnTo>
                  <a:lnTo>
                    <a:pt x="85420" y="121767"/>
                  </a:lnTo>
                  <a:lnTo>
                    <a:pt x="85420" y="111721"/>
                  </a:lnTo>
                  <a:lnTo>
                    <a:pt x="95465" y="111721"/>
                  </a:lnTo>
                  <a:lnTo>
                    <a:pt x="95465" y="121767"/>
                  </a:lnTo>
                  <a:lnTo>
                    <a:pt x="85420" y="121767"/>
                  </a:lnTo>
                  <a:lnTo>
                    <a:pt x="85420" y="131826"/>
                  </a:lnTo>
                  <a:lnTo>
                    <a:pt x="95478" y="131826"/>
                  </a:lnTo>
                  <a:lnTo>
                    <a:pt x="95478" y="121767"/>
                  </a:lnTo>
                  <a:lnTo>
                    <a:pt x="105511" y="121767"/>
                  </a:lnTo>
                  <a:lnTo>
                    <a:pt x="105511" y="111709"/>
                  </a:lnTo>
                  <a:close/>
                </a:path>
                <a:path w="153670" h="156844">
                  <a:moveTo>
                    <a:pt x="105524" y="91592"/>
                  </a:moveTo>
                  <a:lnTo>
                    <a:pt x="95478" y="91592"/>
                  </a:lnTo>
                  <a:lnTo>
                    <a:pt x="95478" y="101650"/>
                  </a:lnTo>
                  <a:lnTo>
                    <a:pt x="105524" y="101650"/>
                  </a:lnTo>
                  <a:lnTo>
                    <a:pt x="105524" y="91592"/>
                  </a:lnTo>
                  <a:close/>
                </a:path>
                <a:path w="153670" h="156844">
                  <a:moveTo>
                    <a:pt x="113131" y="121793"/>
                  </a:moveTo>
                  <a:lnTo>
                    <a:pt x="105549" y="121793"/>
                  </a:lnTo>
                  <a:lnTo>
                    <a:pt x="105549" y="129374"/>
                  </a:lnTo>
                  <a:lnTo>
                    <a:pt x="113131" y="121793"/>
                  </a:lnTo>
                  <a:close/>
                </a:path>
                <a:path w="153670" h="156844">
                  <a:moveTo>
                    <a:pt x="115595" y="101663"/>
                  </a:moveTo>
                  <a:lnTo>
                    <a:pt x="105537" y="101663"/>
                  </a:lnTo>
                  <a:lnTo>
                    <a:pt x="105537" y="111709"/>
                  </a:lnTo>
                  <a:lnTo>
                    <a:pt x="115595" y="111709"/>
                  </a:lnTo>
                  <a:lnTo>
                    <a:pt x="115595" y="101663"/>
                  </a:lnTo>
                  <a:close/>
                </a:path>
                <a:path w="153670" h="156844">
                  <a:moveTo>
                    <a:pt x="115608" y="81521"/>
                  </a:moveTo>
                  <a:lnTo>
                    <a:pt x="105562" y="81521"/>
                  </a:lnTo>
                  <a:lnTo>
                    <a:pt x="105562" y="91579"/>
                  </a:lnTo>
                  <a:lnTo>
                    <a:pt x="115608" y="91579"/>
                  </a:lnTo>
                  <a:lnTo>
                    <a:pt x="115608" y="81521"/>
                  </a:lnTo>
                  <a:close/>
                </a:path>
                <a:path w="153670" h="156844">
                  <a:moveTo>
                    <a:pt x="119532" y="41224"/>
                  </a:moveTo>
                  <a:lnTo>
                    <a:pt x="115570" y="37249"/>
                  </a:lnTo>
                  <a:lnTo>
                    <a:pt x="115570" y="41224"/>
                  </a:lnTo>
                  <a:lnTo>
                    <a:pt x="119532" y="41224"/>
                  </a:lnTo>
                  <a:close/>
                </a:path>
                <a:path w="153670" h="156844">
                  <a:moveTo>
                    <a:pt x="123215" y="111721"/>
                  </a:moveTo>
                  <a:lnTo>
                    <a:pt x="115595" y="111721"/>
                  </a:lnTo>
                  <a:lnTo>
                    <a:pt x="115595" y="119329"/>
                  </a:lnTo>
                  <a:lnTo>
                    <a:pt x="123215" y="111721"/>
                  </a:lnTo>
                  <a:close/>
                </a:path>
                <a:path w="153670" h="156844">
                  <a:moveTo>
                    <a:pt x="125603" y="51282"/>
                  </a:moveTo>
                  <a:lnTo>
                    <a:pt x="115570" y="51282"/>
                  </a:lnTo>
                  <a:lnTo>
                    <a:pt x="115570" y="41249"/>
                  </a:lnTo>
                  <a:lnTo>
                    <a:pt x="105511" y="41249"/>
                  </a:lnTo>
                  <a:lnTo>
                    <a:pt x="105511" y="51295"/>
                  </a:lnTo>
                  <a:lnTo>
                    <a:pt x="115557" y="51295"/>
                  </a:lnTo>
                  <a:lnTo>
                    <a:pt x="115557" y="61341"/>
                  </a:lnTo>
                  <a:lnTo>
                    <a:pt x="125603" y="61341"/>
                  </a:lnTo>
                  <a:lnTo>
                    <a:pt x="125603" y="51282"/>
                  </a:lnTo>
                  <a:close/>
                </a:path>
                <a:path w="153670" h="156844">
                  <a:moveTo>
                    <a:pt x="125666" y="91579"/>
                  </a:moveTo>
                  <a:lnTo>
                    <a:pt x="115620" y="91579"/>
                  </a:lnTo>
                  <a:lnTo>
                    <a:pt x="115620" y="101625"/>
                  </a:lnTo>
                  <a:lnTo>
                    <a:pt x="125666" y="101625"/>
                  </a:lnTo>
                  <a:lnTo>
                    <a:pt x="125666" y="91579"/>
                  </a:lnTo>
                  <a:close/>
                </a:path>
                <a:path w="153670" h="156844">
                  <a:moveTo>
                    <a:pt x="125666" y="71450"/>
                  </a:moveTo>
                  <a:lnTo>
                    <a:pt x="115620" y="71450"/>
                  </a:lnTo>
                  <a:lnTo>
                    <a:pt x="115620" y="81508"/>
                  </a:lnTo>
                  <a:lnTo>
                    <a:pt x="125666" y="81508"/>
                  </a:lnTo>
                  <a:lnTo>
                    <a:pt x="125666" y="71450"/>
                  </a:lnTo>
                  <a:close/>
                </a:path>
                <a:path w="153670" h="156844">
                  <a:moveTo>
                    <a:pt x="133286" y="101638"/>
                  </a:moveTo>
                  <a:lnTo>
                    <a:pt x="125679" y="101638"/>
                  </a:lnTo>
                  <a:lnTo>
                    <a:pt x="125679" y="109258"/>
                  </a:lnTo>
                  <a:lnTo>
                    <a:pt x="133286" y="101638"/>
                  </a:lnTo>
                  <a:close/>
                </a:path>
                <a:path w="153670" h="156844">
                  <a:moveTo>
                    <a:pt x="135724" y="81508"/>
                  </a:moveTo>
                  <a:lnTo>
                    <a:pt x="125679" y="81508"/>
                  </a:lnTo>
                  <a:lnTo>
                    <a:pt x="125679" y="91567"/>
                  </a:lnTo>
                  <a:lnTo>
                    <a:pt x="135724" y="91567"/>
                  </a:lnTo>
                  <a:lnTo>
                    <a:pt x="135724" y="81508"/>
                  </a:lnTo>
                  <a:close/>
                </a:path>
                <a:path w="153670" h="156844">
                  <a:moveTo>
                    <a:pt x="139700" y="61391"/>
                  </a:moveTo>
                  <a:lnTo>
                    <a:pt x="135737" y="57416"/>
                  </a:lnTo>
                  <a:lnTo>
                    <a:pt x="135737" y="61391"/>
                  </a:lnTo>
                  <a:lnTo>
                    <a:pt x="139700" y="61391"/>
                  </a:lnTo>
                  <a:close/>
                </a:path>
                <a:path w="153670" h="156844">
                  <a:moveTo>
                    <a:pt x="143357" y="91579"/>
                  </a:moveTo>
                  <a:lnTo>
                    <a:pt x="135737" y="91579"/>
                  </a:lnTo>
                  <a:lnTo>
                    <a:pt x="135737" y="99187"/>
                  </a:lnTo>
                  <a:lnTo>
                    <a:pt x="143357" y="91579"/>
                  </a:lnTo>
                  <a:close/>
                </a:path>
                <a:path w="153670" h="156844">
                  <a:moveTo>
                    <a:pt x="145770" y="71450"/>
                  </a:moveTo>
                  <a:lnTo>
                    <a:pt x="135737" y="71450"/>
                  </a:lnTo>
                  <a:lnTo>
                    <a:pt x="135737" y="61417"/>
                  </a:lnTo>
                  <a:lnTo>
                    <a:pt x="125679" y="61417"/>
                  </a:lnTo>
                  <a:lnTo>
                    <a:pt x="125679" y="71462"/>
                  </a:lnTo>
                  <a:lnTo>
                    <a:pt x="135724" y="71462"/>
                  </a:lnTo>
                  <a:lnTo>
                    <a:pt x="135724" y="81508"/>
                  </a:lnTo>
                  <a:lnTo>
                    <a:pt x="145770" y="81508"/>
                  </a:lnTo>
                  <a:lnTo>
                    <a:pt x="145770" y="71450"/>
                  </a:lnTo>
                  <a:close/>
                </a:path>
                <a:path w="153670" h="156844">
                  <a:moveTo>
                    <a:pt x="149771" y="71450"/>
                  </a:moveTo>
                  <a:lnTo>
                    <a:pt x="145796" y="67475"/>
                  </a:lnTo>
                  <a:lnTo>
                    <a:pt x="145796" y="71450"/>
                  </a:lnTo>
                  <a:lnTo>
                    <a:pt x="149771" y="71450"/>
                  </a:lnTo>
                  <a:close/>
                </a:path>
                <a:path w="153670" h="156844">
                  <a:moveTo>
                    <a:pt x="153390" y="81546"/>
                  </a:moveTo>
                  <a:lnTo>
                    <a:pt x="145808" y="81546"/>
                  </a:lnTo>
                  <a:lnTo>
                    <a:pt x="145808" y="89128"/>
                  </a:lnTo>
                  <a:lnTo>
                    <a:pt x="153390" y="815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16">
              <a:extLst>
                <a:ext uri="{FF2B5EF4-FFF2-40B4-BE49-F238E27FC236}">
                  <a16:creationId xmlns:a16="http://schemas.microsoft.com/office/drawing/2014/main" id="{E6DFF718-B521-97F7-D182-9F0A4F4BAEEF}"/>
                </a:ext>
              </a:extLst>
            </p:cNvPr>
            <p:cNvSpPr/>
            <p:nvPr/>
          </p:nvSpPr>
          <p:spPr>
            <a:xfrm>
              <a:off x="3143631" y="2144172"/>
              <a:ext cx="85090" cy="84455"/>
            </a:xfrm>
            <a:custGeom>
              <a:avLst/>
              <a:gdLst/>
              <a:ahLst/>
              <a:cxnLst/>
              <a:rect l="l" t="t" r="r" b="b"/>
              <a:pathLst>
                <a:path w="85089" h="84455">
                  <a:moveTo>
                    <a:pt x="10058" y="34175"/>
                  </a:moveTo>
                  <a:lnTo>
                    <a:pt x="0" y="34175"/>
                  </a:lnTo>
                  <a:lnTo>
                    <a:pt x="0" y="44221"/>
                  </a:lnTo>
                  <a:lnTo>
                    <a:pt x="10058" y="44221"/>
                  </a:lnTo>
                  <a:lnTo>
                    <a:pt x="10058" y="34175"/>
                  </a:lnTo>
                  <a:close/>
                </a:path>
                <a:path w="85089" h="84455">
                  <a:moveTo>
                    <a:pt x="30162" y="54279"/>
                  </a:moveTo>
                  <a:lnTo>
                    <a:pt x="20116" y="54279"/>
                  </a:lnTo>
                  <a:lnTo>
                    <a:pt x="20116" y="64338"/>
                  </a:lnTo>
                  <a:lnTo>
                    <a:pt x="30162" y="64338"/>
                  </a:lnTo>
                  <a:lnTo>
                    <a:pt x="30162" y="54279"/>
                  </a:lnTo>
                  <a:close/>
                </a:path>
                <a:path w="85089" h="84455">
                  <a:moveTo>
                    <a:pt x="30200" y="14033"/>
                  </a:moveTo>
                  <a:lnTo>
                    <a:pt x="20154" y="14033"/>
                  </a:lnTo>
                  <a:lnTo>
                    <a:pt x="20154" y="24079"/>
                  </a:lnTo>
                  <a:lnTo>
                    <a:pt x="30200" y="24079"/>
                  </a:lnTo>
                  <a:lnTo>
                    <a:pt x="30200" y="14033"/>
                  </a:lnTo>
                  <a:close/>
                </a:path>
                <a:path w="85089" h="84455">
                  <a:moveTo>
                    <a:pt x="40246" y="24079"/>
                  </a:moveTo>
                  <a:lnTo>
                    <a:pt x="30200" y="24079"/>
                  </a:lnTo>
                  <a:lnTo>
                    <a:pt x="30200" y="34137"/>
                  </a:lnTo>
                  <a:lnTo>
                    <a:pt x="40246" y="34137"/>
                  </a:lnTo>
                  <a:lnTo>
                    <a:pt x="40246" y="24079"/>
                  </a:lnTo>
                  <a:close/>
                </a:path>
                <a:path w="85089" h="84455">
                  <a:moveTo>
                    <a:pt x="44234" y="3975"/>
                  </a:moveTo>
                  <a:lnTo>
                    <a:pt x="40259" y="0"/>
                  </a:lnTo>
                  <a:lnTo>
                    <a:pt x="40259" y="3975"/>
                  </a:lnTo>
                  <a:lnTo>
                    <a:pt x="44234" y="3975"/>
                  </a:lnTo>
                  <a:close/>
                </a:path>
                <a:path w="85089" h="84455">
                  <a:moveTo>
                    <a:pt x="50292" y="74409"/>
                  </a:moveTo>
                  <a:lnTo>
                    <a:pt x="40233" y="74409"/>
                  </a:lnTo>
                  <a:lnTo>
                    <a:pt x="40233" y="84455"/>
                  </a:lnTo>
                  <a:lnTo>
                    <a:pt x="50292" y="84455"/>
                  </a:lnTo>
                  <a:lnTo>
                    <a:pt x="50292" y="74409"/>
                  </a:lnTo>
                  <a:close/>
                </a:path>
                <a:path w="85089" h="84455">
                  <a:moveTo>
                    <a:pt x="50304" y="34137"/>
                  </a:moveTo>
                  <a:lnTo>
                    <a:pt x="40259" y="34137"/>
                  </a:lnTo>
                  <a:lnTo>
                    <a:pt x="40259" y="44196"/>
                  </a:lnTo>
                  <a:lnTo>
                    <a:pt x="50304" y="44196"/>
                  </a:lnTo>
                  <a:lnTo>
                    <a:pt x="50304" y="34137"/>
                  </a:lnTo>
                  <a:close/>
                </a:path>
                <a:path w="85089" h="84455">
                  <a:moveTo>
                    <a:pt x="64338" y="24079"/>
                  </a:moveTo>
                  <a:lnTo>
                    <a:pt x="60375" y="20104"/>
                  </a:lnTo>
                  <a:lnTo>
                    <a:pt x="60375" y="24079"/>
                  </a:lnTo>
                  <a:lnTo>
                    <a:pt x="64338" y="24079"/>
                  </a:lnTo>
                  <a:close/>
                </a:path>
                <a:path w="85089" h="84455">
                  <a:moveTo>
                    <a:pt x="70421" y="54254"/>
                  </a:moveTo>
                  <a:lnTo>
                    <a:pt x="60375" y="54254"/>
                  </a:lnTo>
                  <a:lnTo>
                    <a:pt x="60375" y="64312"/>
                  </a:lnTo>
                  <a:lnTo>
                    <a:pt x="70421" y="64312"/>
                  </a:lnTo>
                  <a:lnTo>
                    <a:pt x="70421" y="54254"/>
                  </a:lnTo>
                  <a:close/>
                </a:path>
                <a:path w="85089" h="84455">
                  <a:moveTo>
                    <a:pt x="84467" y="44196"/>
                  </a:moveTo>
                  <a:lnTo>
                    <a:pt x="80492" y="40220"/>
                  </a:lnTo>
                  <a:lnTo>
                    <a:pt x="80492" y="44196"/>
                  </a:lnTo>
                  <a:lnTo>
                    <a:pt x="84467" y="441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17">
              <a:extLst>
                <a:ext uri="{FF2B5EF4-FFF2-40B4-BE49-F238E27FC236}">
                  <a16:creationId xmlns:a16="http://schemas.microsoft.com/office/drawing/2014/main" id="{4F6C01E5-80CB-4697-5E57-523BB442C475}"/>
                </a:ext>
              </a:extLst>
            </p:cNvPr>
            <p:cNvSpPr/>
            <p:nvPr/>
          </p:nvSpPr>
          <p:spPr>
            <a:xfrm>
              <a:off x="2628671" y="1745544"/>
              <a:ext cx="1202055" cy="1018540"/>
            </a:xfrm>
            <a:custGeom>
              <a:avLst/>
              <a:gdLst/>
              <a:ahLst/>
              <a:cxnLst/>
              <a:rect l="l" t="t" r="r" b="b"/>
              <a:pathLst>
                <a:path w="1202054" h="1018539">
                  <a:moveTo>
                    <a:pt x="156603" y="939673"/>
                  </a:moveTo>
                  <a:lnTo>
                    <a:pt x="78295" y="861377"/>
                  </a:lnTo>
                  <a:lnTo>
                    <a:pt x="0" y="939673"/>
                  </a:lnTo>
                  <a:lnTo>
                    <a:pt x="78295" y="1017981"/>
                  </a:lnTo>
                  <a:lnTo>
                    <a:pt x="156603" y="939673"/>
                  </a:lnTo>
                  <a:close/>
                </a:path>
                <a:path w="1202054" h="1018539">
                  <a:moveTo>
                    <a:pt x="391528" y="704761"/>
                  </a:moveTo>
                  <a:lnTo>
                    <a:pt x="313207" y="626452"/>
                  </a:lnTo>
                  <a:lnTo>
                    <a:pt x="234911" y="704761"/>
                  </a:lnTo>
                  <a:lnTo>
                    <a:pt x="313207" y="783056"/>
                  </a:lnTo>
                  <a:lnTo>
                    <a:pt x="391528" y="704761"/>
                  </a:lnTo>
                  <a:close/>
                </a:path>
                <a:path w="1202054" h="1018539">
                  <a:moveTo>
                    <a:pt x="548132" y="548144"/>
                  </a:moveTo>
                  <a:lnTo>
                    <a:pt x="469823" y="469836"/>
                  </a:lnTo>
                  <a:lnTo>
                    <a:pt x="391528" y="548144"/>
                  </a:lnTo>
                  <a:lnTo>
                    <a:pt x="469823" y="626452"/>
                  </a:lnTo>
                  <a:lnTo>
                    <a:pt x="548132" y="548144"/>
                  </a:lnTo>
                  <a:close/>
                </a:path>
                <a:path w="1202054" h="1018539">
                  <a:moveTo>
                    <a:pt x="810475" y="78320"/>
                  </a:moveTo>
                  <a:lnTo>
                    <a:pt x="732167" y="0"/>
                  </a:lnTo>
                  <a:lnTo>
                    <a:pt x="653872" y="78320"/>
                  </a:lnTo>
                  <a:lnTo>
                    <a:pt x="732167" y="156616"/>
                  </a:lnTo>
                  <a:lnTo>
                    <a:pt x="810475" y="78320"/>
                  </a:lnTo>
                  <a:close/>
                </a:path>
                <a:path w="1202054" h="1018539">
                  <a:moveTo>
                    <a:pt x="888784" y="783056"/>
                  </a:moveTo>
                  <a:lnTo>
                    <a:pt x="810475" y="704761"/>
                  </a:lnTo>
                  <a:lnTo>
                    <a:pt x="732167" y="783056"/>
                  </a:lnTo>
                  <a:lnTo>
                    <a:pt x="653859" y="861364"/>
                  </a:lnTo>
                  <a:lnTo>
                    <a:pt x="732167" y="939673"/>
                  </a:lnTo>
                  <a:lnTo>
                    <a:pt x="810463" y="861377"/>
                  </a:lnTo>
                  <a:lnTo>
                    <a:pt x="888784" y="783056"/>
                  </a:lnTo>
                  <a:close/>
                </a:path>
                <a:path w="1202054" h="1018539">
                  <a:moveTo>
                    <a:pt x="1123696" y="391528"/>
                  </a:moveTo>
                  <a:lnTo>
                    <a:pt x="1045400" y="313232"/>
                  </a:lnTo>
                  <a:lnTo>
                    <a:pt x="993190" y="365442"/>
                  </a:lnTo>
                  <a:lnTo>
                    <a:pt x="1045387" y="313220"/>
                  </a:lnTo>
                  <a:lnTo>
                    <a:pt x="967092" y="234924"/>
                  </a:lnTo>
                  <a:lnTo>
                    <a:pt x="888784" y="313220"/>
                  </a:lnTo>
                  <a:lnTo>
                    <a:pt x="967092" y="391541"/>
                  </a:lnTo>
                  <a:lnTo>
                    <a:pt x="1045400" y="469836"/>
                  </a:lnTo>
                  <a:lnTo>
                    <a:pt x="1123696" y="391528"/>
                  </a:lnTo>
                  <a:close/>
                </a:path>
                <a:path w="1202054" h="1018539">
                  <a:moveTo>
                    <a:pt x="1202004" y="469836"/>
                  </a:moveTo>
                  <a:lnTo>
                    <a:pt x="1123696" y="391541"/>
                  </a:lnTo>
                  <a:lnTo>
                    <a:pt x="1045400" y="469836"/>
                  </a:lnTo>
                  <a:lnTo>
                    <a:pt x="1123696" y="548144"/>
                  </a:lnTo>
                  <a:lnTo>
                    <a:pt x="1202004" y="469836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18">
              <a:extLst>
                <a:ext uri="{FF2B5EF4-FFF2-40B4-BE49-F238E27FC236}">
                  <a16:creationId xmlns:a16="http://schemas.microsoft.com/office/drawing/2014/main" id="{A8B8F82B-A704-95B0-4654-8E65BD9109BE}"/>
                </a:ext>
              </a:extLst>
            </p:cNvPr>
            <p:cNvSpPr/>
            <p:nvPr/>
          </p:nvSpPr>
          <p:spPr>
            <a:xfrm>
              <a:off x="3282530" y="2539535"/>
              <a:ext cx="149860" cy="135255"/>
            </a:xfrm>
            <a:custGeom>
              <a:avLst/>
              <a:gdLst/>
              <a:ahLst/>
              <a:cxnLst/>
              <a:rect l="l" t="t" r="r" b="b"/>
              <a:pathLst>
                <a:path w="149860" h="135255">
                  <a:moveTo>
                    <a:pt x="1905" y="69278"/>
                  </a:moveTo>
                  <a:lnTo>
                    <a:pt x="1854" y="66357"/>
                  </a:lnTo>
                  <a:lnTo>
                    <a:pt x="1866" y="65506"/>
                  </a:lnTo>
                  <a:lnTo>
                    <a:pt x="0" y="67373"/>
                  </a:lnTo>
                  <a:lnTo>
                    <a:pt x="1816" y="69189"/>
                  </a:lnTo>
                  <a:close/>
                </a:path>
                <a:path w="149860" h="135255">
                  <a:moveTo>
                    <a:pt x="18326" y="52857"/>
                  </a:moveTo>
                  <a:lnTo>
                    <a:pt x="18237" y="49149"/>
                  </a:lnTo>
                  <a:lnTo>
                    <a:pt x="14630" y="52743"/>
                  </a:lnTo>
                  <a:lnTo>
                    <a:pt x="18326" y="52857"/>
                  </a:lnTo>
                  <a:close/>
                </a:path>
                <a:path w="149860" h="135255">
                  <a:moveTo>
                    <a:pt x="18351" y="81902"/>
                  </a:moveTo>
                  <a:lnTo>
                    <a:pt x="14592" y="81965"/>
                  </a:lnTo>
                  <a:lnTo>
                    <a:pt x="18199" y="85572"/>
                  </a:lnTo>
                  <a:lnTo>
                    <a:pt x="18351" y="81902"/>
                  </a:lnTo>
                  <a:close/>
                </a:path>
                <a:path w="149860" h="135255">
                  <a:moveTo>
                    <a:pt x="18351" y="65519"/>
                  </a:moveTo>
                  <a:lnTo>
                    <a:pt x="14744" y="65519"/>
                  </a:lnTo>
                  <a:lnTo>
                    <a:pt x="14655" y="69126"/>
                  </a:lnTo>
                  <a:lnTo>
                    <a:pt x="18338" y="69240"/>
                  </a:lnTo>
                  <a:lnTo>
                    <a:pt x="18351" y="65633"/>
                  </a:lnTo>
                  <a:close/>
                </a:path>
                <a:path w="149860" h="135255">
                  <a:moveTo>
                    <a:pt x="34734" y="98285"/>
                  </a:moveTo>
                  <a:lnTo>
                    <a:pt x="31026" y="98399"/>
                  </a:lnTo>
                  <a:lnTo>
                    <a:pt x="34620" y="101993"/>
                  </a:lnTo>
                  <a:lnTo>
                    <a:pt x="34734" y="98285"/>
                  </a:lnTo>
                  <a:close/>
                </a:path>
                <a:path w="149860" h="135255">
                  <a:moveTo>
                    <a:pt x="34734" y="81902"/>
                  </a:moveTo>
                  <a:lnTo>
                    <a:pt x="31127" y="81902"/>
                  </a:lnTo>
                  <a:lnTo>
                    <a:pt x="31127" y="85496"/>
                  </a:lnTo>
                  <a:lnTo>
                    <a:pt x="34734" y="85496"/>
                  </a:lnTo>
                  <a:lnTo>
                    <a:pt x="34734" y="81902"/>
                  </a:lnTo>
                  <a:close/>
                </a:path>
                <a:path w="149860" h="135255">
                  <a:moveTo>
                    <a:pt x="34734" y="65519"/>
                  </a:moveTo>
                  <a:lnTo>
                    <a:pt x="31127" y="65519"/>
                  </a:lnTo>
                  <a:lnTo>
                    <a:pt x="31127" y="69126"/>
                  </a:lnTo>
                  <a:lnTo>
                    <a:pt x="34734" y="69240"/>
                  </a:lnTo>
                  <a:lnTo>
                    <a:pt x="34734" y="65633"/>
                  </a:lnTo>
                  <a:close/>
                </a:path>
                <a:path w="149860" h="135255">
                  <a:moveTo>
                    <a:pt x="34734" y="49250"/>
                  </a:moveTo>
                  <a:lnTo>
                    <a:pt x="31127" y="49250"/>
                  </a:lnTo>
                  <a:lnTo>
                    <a:pt x="31127" y="52857"/>
                  </a:lnTo>
                  <a:lnTo>
                    <a:pt x="34734" y="52857"/>
                  </a:lnTo>
                  <a:lnTo>
                    <a:pt x="34734" y="49250"/>
                  </a:lnTo>
                  <a:close/>
                </a:path>
                <a:path w="149860" h="135255">
                  <a:moveTo>
                    <a:pt x="34734" y="36474"/>
                  </a:moveTo>
                  <a:lnTo>
                    <a:pt x="34620" y="32766"/>
                  </a:lnTo>
                  <a:lnTo>
                    <a:pt x="31013" y="36360"/>
                  </a:lnTo>
                  <a:lnTo>
                    <a:pt x="34734" y="36474"/>
                  </a:lnTo>
                  <a:close/>
                </a:path>
                <a:path w="149860" h="135255">
                  <a:moveTo>
                    <a:pt x="51104" y="114655"/>
                  </a:moveTo>
                  <a:lnTo>
                    <a:pt x="47396" y="114769"/>
                  </a:lnTo>
                  <a:lnTo>
                    <a:pt x="51003" y="118376"/>
                  </a:lnTo>
                  <a:lnTo>
                    <a:pt x="51104" y="114655"/>
                  </a:lnTo>
                  <a:close/>
                </a:path>
                <a:path w="149860" h="135255">
                  <a:moveTo>
                    <a:pt x="51104" y="98285"/>
                  </a:moveTo>
                  <a:lnTo>
                    <a:pt x="47510" y="98285"/>
                  </a:lnTo>
                  <a:lnTo>
                    <a:pt x="47510" y="101892"/>
                  </a:lnTo>
                  <a:lnTo>
                    <a:pt x="51104" y="101892"/>
                  </a:lnTo>
                  <a:lnTo>
                    <a:pt x="51104" y="98285"/>
                  </a:lnTo>
                  <a:close/>
                </a:path>
                <a:path w="149860" h="135255">
                  <a:moveTo>
                    <a:pt x="51104" y="81902"/>
                  </a:moveTo>
                  <a:lnTo>
                    <a:pt x="47510" y="81902"/>
                  </a:lnTo>
                  <a:lnTo>
                    <a:pt x="47510" y="85496"/>
                  </a:lnTo>
                  <a:lnTo>
                    <a:pt x="51104" y="85496"/>
                  </a:lnTo>
                  <a:lnTo>
                    <a:pt x="51104" y="81902"/>
                  </a:lnTo>
                  <a:close/>
                </a:path>
                <a:path w="149860" h="135255">
                  <a:moveTo>
                    <a:pt x="51104" y="65519"/>
                  </a:moveTo>
                  <a:lnTo>
                    <a:pt x="47510" y="65519"/>
                  </a:lnTo>
                  <a:lnTo>
                    <a:pt x="47510" y="69126"/>
                  </a:lnTo>
                  <a:lnTo>
                    <a:pt x="51104" y="69240"/>
                  </a:lnTo>
                  <a:lnTo>
                    <a:pt x="51104" y="65633"/>
                  </a:lnTo>
                  <a:close/>
                </a:path>
                <a:path w="149860" h="135255">
                  <a:moveTo>
                    <a:pt x="51104" y="49250"/>
                  </a:moveTo>
                  <a:lnTo>
                    <a:pt x="47510" y="49250"/>
                  </a:lnTo>
                  <a:lnTo>
                    <a:pt x="47510" y="52857"/>
                  </a:lnTo>
                  <a:lnTo>
                    <a:pt x="51104" y="52857"/>
                  </a:lnTo>
                  <a:lnTo>
                    <a:pt x="51104" y="49250"/>
                  </a:lnTo>
                  <a:close/>
                </a:path>
                <a:path w="149860" h="135255">
                  <a:moveTo>
                    <a:pt x="51104" y="32867"/>
                  </a:moveTo>
                  <a:lnTo>
                    <a:pt x="47510" y="32867"/>
                  </a:lnTo>
                  <a:lnTo>
                    <a:pt x="47510" y="36474"/>
                  </a:lnTo>
                  <a:lnTo>
                    <a:pt x="51104" y="36474"/>
                  </a:lnTo>
                  <a:lnTo>
                    <a:pt x="51104" y="32867"/>
                  </a:lnTo>
                  <a:close/>
                </a:path>
                <a:path w="149860" h="135255">
                  <a:moveTo>
                    <a:pt x="51104" y="20091"/>
                  </a:moveTo>
                  <a:lnTo>
                    <a:pt x="51003" y="16383"/>
                  </a:lnTo>
                  <a:lnTo>
                    <a:pt x="47396" y="19977"/>
                  </a:lnTo>
                  <a:lnTo>
                    <a:pt x="51104" y="20091"/>
                  </a:lnTo>
                  <a:close/>
                </a:path>
                <a:path w="149860" h="135255">
                  <a:moveTo>
                    <a:pt x="67500" y="131051"/>
                  </a:moveTo>
                  <a:lnTo>
                    <a:pt x="63779" y="131152"/>
                  </a:lnTo>
                  <a:lnTo>
                    <a:pt x="67386" y="134759"/>
                  </a:lnTo>
                  <a:lnTo>
                    <a:pt x="67500" y="131051"/>
                  </a:lnTo>
                  <a:close/>
                </a:path>
                <a:path w="149860" h="135255">
                  <a:moveTo>
                    <a:pt x="67500" y="114655"/>
                  </a:moveTo>
                  <a:lnTo>
                    <a:pt x="63893" y="114655"/>
                  </a:lnTo>
                  <a:lnTo>
                    <a:pt x="63893" y="118262"/>
                  </a:lnTo>
                  <a:lnTo>
                    <a:pt x="67500" y="118262"/>
                  </a:lnTo>
                  <a:lnTo>
                    <a:pt x="67500" y="114655"/>
                  </a:lnTo>
                  <a:close/>
                </a:path>
                <a:path w="149860" h="135255">
                  <a:moveTo>
                    <a:pt x="67500" y="98285"/>
                  </a:moveTo>
                  <a:lnTo>
                    <a:pt x="63893" y="98285"/>
                  </a:lnTo>
                  <a:lnTo>
                    <a:pt x="63893" y="101892"/>
                  </a:lnTo>
                  <a:lnTo>
                    <a:pt x="67500" y="101892"/>
                  </a:lnTo>
                  <a:lnTo>
                    <a:pt x="67500" y="98285"/>
                  </a:lnTo>
                  <a:close/>
                </a:path>
                <a:path w="149860" h="135255">
                  <a:moveTo>
                    <a:pt x="67500" y="81902"/>
                  </a:moveTo>
                  <a:lnTo>
                    <a:pt x="63893" y="81902"/>
                  </a:lnTo>
                  <a:lnTo>
                    <a:pt x="63893" y="85496"/>
                  </a:lnTo>
                  <a:lnTo>
                    <a:pt x="67500" y="85496"/>
                  </a:lnTo>
                  <a:lnTo>
                    <a:pt x="67500" y="81902"/>
                  </a:lnTo>
                  <a:close/>
                </a:path>
                <a:path w="149860" h="135255">
                  <a:moveTo>
                    <a:pt x="67500" y="65519"/>
                  </a:moveTo>
                  <a:lnTo>
                    <a:pt x="63893" y="65519"/>
                  </a:lnTo>
                  <a:lnTo>
                    <a:pt x="63893" y="69126"/>
                  </a:lnTo>
                  <a:lnTo>
                    <a:pt x="67500" y="69240"/>
                  </a:lnTo>
                  <a:lnTo>
                    <a:pt x="67500" y="65633"/>
                  </a:lnTo>
                  <a:close/>
                </a:path>
                <a:path w="149860" h="135255">
                  <a:moveTo>
                    <a:pt x="67500" y="49250"/>
                  </a:moveTo>
                  <a:lnTo>
                    <a:pt x="63893" y="49250"/>
                  </a:lnTo>
                  <a:lnTo>
                    <a:pt x="63893" y="52857"/>
                  </a:lnTo>
                  <a:lnTo>
                    <a:pt x="67500" y="52857"/>
                  </a:lnTo>
                  <a:lnTo>
                    <a:pt x="67500" y="49250"/>
                  </a:lnTo>
                  <a:close/>
                </a:path>
                <a:path w="149860" h="135255">
                  <a:moveTo>
                    <a:pt x="67500" y="32867"/>
                  </a:moveTo>
                  <a:lnTo>
                    <a:pt x="63893" y="32867"/>
                  </a:lnTo>
                  <a:lnTo>
                    <a:pt x="63893" y="36474"/>
                  </a:lnTo>
                  <a:lnTo>
                    <a:pt x="67500" y="36474"/>
                  </a:lnTo>
                  <a:lnTo>
                    <a:pt x="67500" y="32867"/>
                  </a:lnTo>
                  <a:close/>
                </a:path>
                <a:path w="149860" h="135255">
                  <a:moveTo>
                    <a:pt x="67500" y="16484"/>
                  </a:moveTo>
                  <a:lnTo>
                    <a:pt x="63893" y="16484"/>
                  </a:lnTo>
                  <a:lnTo>
                    <a:pt x="63893" y="20091"/>
                  </a:lnTo>
                  <a:lnTo>
                    <a:pt x="67500" y="20091"/>
                  </a:lnTo>
                  <a:lnTo>
                    <a:pt x="67500" y="16484"/>
                  </a:lnTo>
                  <a:close/>
                </a:path>
                <a:path w="149860" h="135255">
                  <a:moveTo>
                    <a:pt x="67500" y="3708"/>
                  </a:moveTo>
                  <a:lnTo>
                    <a:pt x="67386" y="0"/>
                  </a:lnTo>
                  <a:lnTo>
                    <a:pt x="63779" y="3606"/>
                  </a:lnTo>
                  <a:lnTo>
                    <a:pt x="67500" y="3708"/>
                  </a:lnTo>
                  <a:close/>
                </a:path>
                <a:path w="149860" h="135255">
                  <a:moveTo>
                    <a:pt x="83870" y="131051"/>
                  </a:moveTo>
                  <a:lnTo>
                    <a:pt x="80276" y="131051"/>
                  </a:lnTo>
                  <a:lnTo>
                    <a:pt x="80276" y="134645"/>
                  </a:lnTo>
                  <a:lnTo>
                    <a:pt x="83870" y="134645"/>
                  </a:lnTo>
                  <a:lnTo>
                    <a:pt x="83870" y="131051"/>
                  </a:lnTo>
                  <a:close/>
                </a:path>
                <a:path w="149860" h="135255">
                  <a:moveTo>
                    <a:pt x="83870" y="114655"/>
                  </a:moveTo>
                  <a:lnTo>
                    <a:pt x="80276" y="114655"/>
                  </a:lnTo>
                  <a:lnTo>
                    <a:pt x="80276" y="118262"/>
                  </a:lnTo>
                  <a:lnTo>
                    <a:pt x="83870" y="118262"/>
                  </a:lnTo>
                  <a:lnTo>
                    <a:pt x="83870" y="114655"/>
                  </a:lnTo>
                  <a:close/>
                </a:path>
                <a:path w="149860" h="135255">
                  <a:moveTo>
                    <a:pt x="83870" y="98285"/>
                  </a:moveTo>
                  <a:lnTo>
                    <a:pt x="80276" y="98285"/>
                  </a:lnTo>
                  <a:lnTo>
                    <a:pt x="80276" y="101892"/>
                  </a:lnTo>
                  <a:lnTo>
                    <a:pt x="83870" y="101892"/>
                  </a:lnTo>
                  <a:lnTo>
                    <a:pt x="83870" y="98285"/>
                  </a:lnTo>
                  <a:close/>
                </a:path>
                <a:path w="149860" h="135255">
                  <a:moveTo>
                    <a:pt x="83870" y="81902"/>
                  </a:moveTo>
                  <a:lnTo>
                    <a:pt x="80276" y="81902"/>
                  </a:lnTo>
                  <a:lnTo>
                    <a:pt x="80276" y="85496"/>
                  </a:lnTo>
                  <a:lnTo>
                    <a:pt x="83870" y="85496"/>
                  </a:lnTo>
                  <a:lnTo>
                    <a:pt x="83870" y="81902"/>
                  </a:lnTo>
                  <a:close/>
                </a:path>
                <a:path w="149860" h="135255">
                  <a:moveTo>
                    <a:pt x="83870" y="65519"/>
                  </a:moveTo>
                  <a:lnTo>
                    <a:pt x="80276" y="65519"/>
                  </a:lnTo>
                  <a:lnTo>
                    <a:pt x="80276" y="69126"/>
                  </a:lnTo>
                  <a:lnTo>
                    <a:pt x="83870" y="69240"/>
                  </a:lnTo>
                  <a:lnTo>
                    <a:pt x="83870" y="65633"/>
                  </a:lnTo>
                  <a:close/>
                </a:path>
                <a:path w="149860" h="135255">
                  <a:moveTo>
                    <a:pt x="83870" y="49250"/>
                  </a:moveTo>
                  <a:lnTo>
                    <a:pt x="80276" y="49250"/>
                  </a:lnTo>
                  <a:lnTo>
                    <a:pt x="80276" y="52857"/>
                  </a:lnTo>
                  <a:lnTo>
                    <a:pt x="83870" y="52857"/>
                  </a:lnTo>
                  <a:lnTo>
                    <a:pt x="83870" y="49250"/>
                  </a:lnTo>
                  <a:close/>
                </a:path>
                <a:path w="149860" h="135255">
                  <a:moveTo>
                    <a:pt x="83870" y="32867"/>
                  </a:moveTo>
                  <a:lnTo>
                    <a:pt x="80276" y="32867"/>
                  </a:lnTo>
                  <a:lnTo>
                    <a:pt x="80276" y="36474"/>
                  </a:lnTo>
                  <a:lnTo>
                    <a:pt x="83870" y="36474"/>
                  </a:lnTo>
                  <a:lnTo>
                    <a:pt x="83870" y="32867"/>
                  </a:lnTo>
                  <a:close/>
                </a:path>
                <a:path w="149860" h="135255">
                  <a:moveTo>
                    <a:pt x="83870" y="16484"/>
                  </a:moveTo>
                  <a:lnTo>
                    <a:pt x="80276" y="16484"/>
                  </a:lnTo>
                  <a:lnTo>
                    <a:pt x="80276" y="20091"/>
                  </a:lnTo>
                  <a:lnTo>
                    <a:pt x="83870" y="20091"/>
                  </a:lnTo>
                  <a:lnTo>
                    <a:pt x="83870" y="16484"/>
                  </a:lnTo>
                  <a:close/>
                </a:path>
                <a:path w="149860" h="135255">
                  <a:moveTo>
                    <a:pt x="83870" y="114"/>
                  </a:moveTo>
                  <a:lnTo>
                    <a:pt x="80276" y="114"/>
                  </a:lnTo>
                  <a:lnTo>
                    <a:pt x="80276" y="3708"/>
                  </a:lnTo>
                  <a:lnTo>
                    <a:pt x="83870" y="3708"/>
                  </a:lnTo>
                  <a:lnTo>
                    <a:pt x="83870" y="114"/>
                  </a:lnTo>
                  <a:close/>
                </a:path>
                <a:path w="149860" h="135255">
                  <a:moveTo>
                    <a:pt x="100266" y="114655"/>
                  </a:moveTo>
                  <a:lnTo>
                    <a:pt x="96659" y="114655"/>
                  </a:lnTo>
                  <a:lnTo>
                    <a:pt x="96659" y="118262"/>
                  </a:lnTo>
                  <a:lnTo>
                    <a:pt x="100266" y="118262"/>
                  </a:lnTo>
                  <a:lnTo>
                    <a:pt x="100266" y="114655"/>
                  </a:lnTo>
                  <a:close/>
                </a:path>
                <a:path w="149860" h="135255">
                  <a:moveTo>
                    <a:pt x="100266" y="98285"/>
                  </a:moveTo>
                  <a:lnTo>
                    <a:pt x="96659" y="98285"/>
                  </a:lnTo>
                  <a:lnTo>
                    <a:pt x="96659" y="101892"/>
                  </a:lnTo>
                  <a:lnTo>
                    <a:pt x="100266" y="101892"/>
                  </a:lnTo>
                  <a:lnTo>
                    <a:pt x="100266" y="98285"/>
                  </a:lnTo>
                  <a:close/>
                </a:path>
                <a:path w="149860" h="135255">
                  <a:moveTo>
                    <a:pt x="100266" y="81902"/>
                  </a:moveTo>
                  <a:lnTo>
                    <a:pt x="96659" y="81902"/>
                  </a:lnTo>
                  <a:lnTo>
                    <a:pt x="96659" y="85496"/>
                  </a:lnTo>
                  <a:lnTo>
                    <a:pt x="100266" y="85496"/>
                  </a:lnTo>
                  <a:lnTo>
                    <a:pt x="100266" y="81902"/>
                  </a:lnTo>
                  <a:close/>
                </a:path>
                <a:path w="149860" h="135255">
                  <a:moveTo>
                    <a:pt x="100266" y="65519"/>
                  </a:moveTo>
                  <a:lnTo>
                    <a:pt x="96659" y="65519"/>
                  </a:lnTo>
                  <a:lnTo>
                    <a:pt x="96659" y="69126"/>
                  </a:lnTo>
                  <a:lnTo>
                    <a:pt x="100266" y="69240"/>
                  </a:lnTo>
                  <a:lnTo>
                    <a:pt x="100266" y="65633"/>
                  </a:lnTo>
                  <a:close/>
                </a:path>
                <a:path w="149860" h="135255">
                  <a:moveTo>
                    <a:pt x="100266" y="49250"/>
                  </a:moveTo>
                  <a:lnTo>
                    <a:pt x="96659" y="49250"/>
                  </a:lnTo>
                  <a:lnTo>
                    <a:pt x="96659" y="52857"/>
                  </a:lnTo>
                  <a:lnTo>
                    <a:pt x="100266" y="52857"/>
                  </a:lnTo>
                  <a:lnTo>
                    <a:pt x="100266" y="49250"/>
                  </a:lnTo>
                  <a:close/>
                </a:path>
                <a:path w="149860" h="135255">
                  <a:moveTo>
                    <a:pt x="100266" y="32867"/>
                  </a:moveTo>
                  <a:lnTo>
                    <a:pt x="96659" y="32867"/>
                  </a:lnTo>
                  <a:lnTo>
                    <a:pt x="96659" y="36474"/>
                  </a:lnTo>
                  <a:lnTo>
                    <a:pt x="100266" y="36474"/>
                  </a:lnTo>
                  <a:lnTo>
                    <a:pt x="100266" y="32867"/>
                  </a:lnTo>
                  <a:close/>
                </a:path>
                <a:path w="149860" h="135255">
                  <a:moveTo>
                    <a:pt x="100266" y="16484"/>
                  </a:moveTo>
                  <a:lnTo>
                    <a:pt x="96659" y="16484"/>
                  </a:lnTo>
                  <a:lnTo>
                    <a:pt x="96659" y="20091"/>
                  </a:lnTo>
                  <a:lnTo>
                    <a:pt x="100266" y="20091"/>
                  </a:lnTo>
                  <a:lnTo>
                    <a:pt x="100266" y="16484"/>
                  </a:lnTo>
                  <a:close/>
                </a:path>
                <a:path w="149860" h="135255">
                  <a:moveTo>
                    <a:pt x="116636" y="98285"/>
                  </a:moveTo>
                  <a:lnTo>
                    <a:pt x="113030" y="98285"/>
                  </a:lnTo>
                  <a:lnTo>
                    <a:pt x="113030" y="101892"/>
                  </a:lnTo>
                  <a:lnTo>
                    <a:pt x="116636" y="101892"/>
                  </a:lnTo>
                  <a:lnTo>
                    <a:pt x="116636" y="98285"/>
                  </a:lnTo>
                  <a:close/>
                </a:path>
                <a:path w="149860" h="135255">
                  <a:moveTo>
                    <a:pt x="116636" y="81902"/>
                  </a:moveTo>
                  <a:lnTo>
                    <a:pt x="113030" y="81902"/>
                  </a:lnTo>
                  <a:lnTo>
                    <a:pt x="113030" y="85496"/>
                  </a:lnTo>
                  <a:lnTo>
                    <a:pt x="116636" y="85496"/>
                  </a:lnTo>
                  <a:lnTo>
                    <a:pt x="116636" y="81902"/>
                  </a:lnTo>
                  <a:close/>
                </a:path>
                <a:path w="149860" h="135255">
                  <a:moveTo>
                    <a:pt x="116636" y="65519"/>
                  </a:moveTo>
                  <a:lnTo>
                    <a:pt x="113030" y="65519"/>
                  </a:lnTo>
                  <a:lnTo>
                    <a:pt x="113030" y="69126"/>
                  </a:lnTo>
                  <a:lnTo>
                    <a:pt x="116636" y="69240"/>
                  </a:lnTo>
                  <a:lnTo>
                    <a:pt x="116636" y="65633"/>
                  </a:lnTo>
                  <a:close/>
                </a:path>
                <a:path w="149860" h="135255">
                  <a:moveTo>
                    <a:pt x="116636" y="49250"/>
                  </a:moveTo>
                  <a:lnTo>
                    <a:pt x="113030" y="49250"/>
                  </a:lnTo>
                  <a:lnTo>
                    <a:pt x="113030" y="52857"/>
                  </a:lnTo>
                  <a:lnTo>
                    <a:pt x="116636" y="52857"/>
                  </a:lnTo>
                  <a:lnTo>
                    <a:pt x="116636" y="49250"/>
                  </a:lnTo>
                  <a:close/>
                </a:path>
                <a:path w="149860" h="135255">
                  <a:moveTo>
                    <a:pt x="116636" y="32867"/>
                  </a:moveTo>
                  <a:lnTo>
                    <a:pt x="113030" y="32867"/>
                  </a:lnTo>
                  <a:lnTo>
                    <a:pt x="113030" y="36474"/>
                  </a:lnTo>
                  <a:lnTo>
                    <a:pt x="116636" y="36474"/>
                  </a:lnTo>
                  <a:lnTo>
                    <a:pt x="116636" y="32867"/>
                  </a:lnTo>
                  <a:close/>
                </a:path>
                <a:path w="149860" h="135255">
                  <a:moveTo>
                    <a:pt x="133019" y="81902"/>
                  </a:moveTo>
                  <a:lnTo>
                    <a:pt x="129425" y="81902"/>
                  </a:lnTo>
                  <a:lnTo>
                    <a:pt x="129425" y="85496"/>
                  </a:lnTo>
                  <a:lnTo>
                    <a:pt x="133019" y="85496"/>
                  </a:lnTo>
                  <a:lnTo>
                    <a:pt x="133019" y="81902"/>
                  </a:lnTo>
                  <a:close/>
                </a:path>
                <a:path w="149860" h="135255">
                  <a:moveTo>
                    <a:pt x="133019" y="65519"/>
                  </a:moveTo>
                  <a:lnTo>
                    <a:pt x="129425" y="65519"/>
                  </a:lnTo>
                  <a:lnTo>
                    <a:pt x="129425" y="69126"/>
                  </a:lnTo>
                  <a:lnTo>
                    <a:pt x="133019" y="69240"/>
                  </a:lnTo>
                  <a:lnTo>
                    <a:pt x="133019" y="65633"/>
                  </a:lnTo>
                  <a:close/>
                </a:path>
                <a:path w="149860" h="135255">
                  <a:moveTo>
                    <a:pt x="133019" y="49250"/>
                  </a:moveTo>
                  <a:lnTo>
                    <a:pt x="129425" y="49250"/>
                  </a:lnTo>
                  <a:lnTo>
                    <a:pt x="129425" y="52857"/>
                  </a:lnTo>
                  <a:lnTo>
                    <a:pt x="133019" y="52857"/>
                  </a:lnTo>
                  <a:lnTo>
                    <a:pt x="133019" y="49250"/>
                  </a:lnTo>
                  <a:close/>
                </a:path>
                <a:path w="149860" h="135255">
                  <a:moveTo>
                    <a:pt x="149402" y="65519"/>
                  </a:moveTo>
                  <a:lnTo>
                    <a:pt x="145796" y="65519"/>
                  </a:lnTo>
                  <a:lnTo>
                    <a:pt x="145796" y="69126"/>
                  </a:lnTo>
                  <a:lnTo>
                    <a:pt x="149402" y="69240"/>
                  </a:lnTo>
                  <a:lnTo>
                    <a:pt x="149402" y="656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19">
              <a:extLst>
                <a:ext uri="{FF2B5EF4-FFF2-40B4-BE49-F238E27FC236}">
                  <a16:creationId xmlns:a16="http://schemas.microsoft.com/office/drawing/2014/main" id="{3364414A-EA6A-290F-52E8-7CEBED01B50F}"/>
                </a:ext>
              </a:extLst>
            </p:cNvPr>
            <p:cNvSpPr/>
            <p:nvPr/>
          </p:nvSpPr>
          <p:spPr>
            <a:xfrm>
              <a:off x="3204222" y="2293689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156616" y="391528"/>
                  </a:moveTo>
                  <a:lnTo>
                    <a:pt x="78308" y="313232"/>
                  </a:lnTo>
                  <a:lnTo>
                    <a:pt x="0" y="391528"/>
                  </a:lnTo>
                  <a:lnTo>
                    <a:pt x="78308" y="469836"/>
                  </a:lnTo>
                  <a:lnTo>
                    <a:pt x="156616" y="391528"/>
                  </a:lnTo>
                  <a:close/>
                </a:path>
                <a:path w="469900" h="469900">
                  <a:moveTo>
                    <a:pt x="469836" y="78308"/>
                  </a:moveTo>
                  <a:lnTo>
                    <a:pt x="391528" y="0"/>
                  </a:lnTo>
                  <a:lnTo>
                    <a:pt x="313232" y="78308"/>
                  </a:lnTo>
                  <a:lnTo>
                    <a:pt x="391528" y="156616"/>
                  </a:lnTo>
                  <a:lnTo>
                    <a:pt x="469836" y="7830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20">
              <a:extLst>
                <a:ext uri="{FF2B5EF4-FFF2-40B4-BE49-F238E27FC236}">
                  <a16:creationId xmlns:a16="http://schemas.microsoft.com/office/drawing/2014/main" id="{E1AFB1BA-0C3B-80A1-B942-103656BFEAAA}"/>
                </a:ext>
              </a:extLst>
            </p:cNvPr>
            <p:cNvSpPr/>
            <p:nvPr/>
          </p:nvSpPr>
          <p:spPr>
            <a:xfrm>
              <a:off x="3523767" y="2304725"/>
              <a:ext cx="150495" cy="134620"/>
            </a:xfrm>
            <a:custGeom>
              <a:avLst/>
              <a:gdLst/>
              <a:ahLst/>
              <a:cxnLst/>
              <a:rect l="l" t="t" r="r" b="b"/>
              <a:pathLst>
                <a:path w="150495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50495" h="134619">
                  <a:moveTo>
                    <a:pt x="20078" y="81788"/>
                  </a:moveTo>
                  <a:lnTo>
                    <a:pt x="16471" y="81788"/>
                  </a:lnTo>
                  <a:lnTo>
                    <a:pt x="16383" y="85394"/>
                  </a:lnTo>
                  <a:lnTo>
                    <a:pt x="19977" y="85394"/>
                  </a:lnTo>
                  <a:lnTo>
                    <a:pt x="20078" y="81788"/>
                  </a:lnTo>
                  <a:close/>
                </a:path>
                <a:path w="150495" h="134619">
                  <a:moveTo>
                    <a:pt x="20078" y="65417"/>
                  </a:moveTo>
                  <a:lnTo>
                    <a:pt x="16471" y="65417"/>
                  </a:lnTo>
                  <a:lnTo>
                    <a:pt x="16383" y="69024"/>
                  </a:lnTo>
                  <a:lnTo>
                    <a:pt x="20066" y="69126"/>
                  </a:lnTo>
                  <a:lnTo>
                    <a:pt x="20078" y="65519"/>
                  </a:lnTo>
                  <a:close/>
                </a:path>
                <a:path w="150495" h="134619">
                  <a:moveTo>
                    <a:pt x="20078" y="49149"/>
                  </a:moveTo>
                  <a:lnTo>
                    <a:pt x="16471" y="49149"/>
                  </a:lnTo>
                  <a:lnTo>
                    <a:pt x="16459" y="52743"/>
                  </a:lnTo>
                  <a:lnTo>
                    <a:pt x="20066" y="52743"/>
                  </a:lnTo>
                  <a:lnTo>
                    <a:pt x="20078" y="49149"/>
                  </a:lnTo>
                  <a:close/>
                </a:path>
                <a:path w="150495" h="134619">
                  <a:moveTo>
                    <a:pt x="36449" y="98183"/>
                  </a:moveTo>
                  <a:lnTo>
                    <a:pt x="32854" y="98183"/>
                  </a:lnTo>
                  <a:lnTo>
                    <a:pt x="32854" y="101777"/>
                  </a:lnTo>
                  <a:lnTo>
                    <a:pt x="36449" y="101777"/>
                  </a:lnTo>
                  <a:lnTo>
                    <a:pt x="36449" y="98183"/>
                  </a:lnTo>
                  <a:close/>
                </a:path>
                <a:path w="150495" h="134619">
                  <a:moveTo>
                    <a:pt x="36449" y="81788"/>
                  </a:moveTo>
                  <a:lnTo>
                    <a:pt x="32854" y="81788"/>
                  </a:lnTo>
                  <a:lnTo>
                    <a:pt x="32854" y="85394"/>
                  </a:lnTo>
                  <a:lnTo>
                    <a:pt x="36449" y="85394"/>
                  </a:lnTo>
                  <a:lnTo>
                    <a:pt x="36449" y="81788"/>
                  </a:lnTo>
                  <a:close/>
                </a:path>
                <a:path w="150495" h="134619">
                  <a:moveTo>
                    <a:pt x="36449" y="65417"/>
                  </a:moveTo>
                  <a:lnTo>
                    <a:pt x="32854" y="65417"/>
                  </a:lnTo>
                  <a:lnTo>
                    <a:pt x="32854" y="69024"/>
                  </a:lnTo>
                  <a:lnTo>
                    <a:pt x="36449" y="69126"/>
                  </a:lnTo>
                  <a:lnTo>
                    <a:pt x="36449" y="65519"/>
                  </a:lnTo>
                  <a:close/>
                </a:path>
                <a:path w="150495" h="134619">
                  <a:moveTo>
                    <a:pt x="36449" y="49149"/>
                  </a:moveTo>
                  <a:lnTo>
                    <a:pt x="32854" y="49149"/>
                  </a:lnTo>
                  <a:lnTo>
                    <a:pt x="32854" y="52743"/>
                  </a:lnTo>
                  <a:lnTo>
                    <a:pt x="36449" y="52743"/>
                  </a:lnTo>
                  <a:lnTo>
                    <a:pt x="36449" y="49149"/>
                  </a:lnTo>
                  <a:close/>
                </a:path>
                <a:path w="150495" h="134619">
                  <a:moveTo>
                    <a:pt x="36449" y="32766"/>
                  </a:moveTo>
                  <a:lnTo>
                    <a:pt x="32854" y="32766"/>
                  </a:lnTo>
                  <a:lnTo>
                    <a:pt x="32854" y="36372"/>
                  </a:lnTo>
                  <a:lnTo>
                    <a:pt x="36449" y="36372"/>
                  </a:lnTo>
                  <a:lnTo>
                    <a:pt x="36449" y="32766"/>
                  </a:lnTo>
                  <a:close/>
                </a:path>
                <a:path w="150495" h="134619">
                  <a:moveTo>
                    <a:pt x="52844" y="114554"/>
                  </a:moveTo>
                  <a:lnTo>
                    <a:pt x="49237" y="114554"/>
                  </a:lnTo>
                  <a:lnTo>
                    <a:pt x="49237" y="118160"/>
                  </a:lnTo>
                  <a:lnTo>
                    <a:pt x="52844" y="118160"/>
                  </a:lnTo>
                  <a:lnTo>
                    <a:pt x="52844" y="114554"/>
                  </a:lnTo>
                  <a:close/>
                </a:path>
                <a:path w="150495" h="134619">
                  <a:moveTo>
                    <a:pt x="52844" y="98183"/>
                  </a:moveTo>
                  <a:lnTo>
                    <a:pt x="49237" y="98183"/>
                  </a:lnTo>
                  <a:lnTo>
                    <a:pt x="49237" y="101777"/>
                  </a:lnTo>
                  <a:lnTo>
                    <a:pt x="52844" y="101777"/>
                  </a:lnTo>
                  <a:lnTo>
                    <a:pt x="52844" y="98183"/>
                  </a:lnTo>
                  <a:close/>
                </a:path>
                <a:path w="150495" h="134619">
                  <a:moveTo>
                    <a:pt x="52844" y="81788"/>
                  </a:moveTo>
                  <a:lnTo>
                    <a:pt x="49237" y="81788"/>
                  </a:lnTo>
                  <a:lnTo>
                    <a:pt x="49237" y="85394"/>
                  </a:lnTo>
                  <a:lnTo>
                    <a:pt x="52844" y="85394"/>
                  </a:lnTo>
                  <a:lnTo>
                    <a:pt x="52844" y="81788"/>
                  </a:lnTo>
                  <a:close/>
                </a:path>
                <a:path w="150495" h="134619">
                  <a:moveTo>
                    <a:pt x="52844" y="65417"/>
                  </a:moveTo>
                  <a:lnTo>
                    <a:pt x="49237" y="65417"/>
                  </a:lnTo>
                  <a:lnTo>
                    <a:pt x="49237" y="69024"/>
                  </a:lnTo>
                  <a:lnTo>
                    <a:pt x="52844" y="69126"/>
                  </a:lnTo>
                  <a:lnTo>
                    <a:pt x="52844" y="65519"/>
                  </a:lnTo>
                  <a:close/>
                </a:path>
                <a:path w="150495" h="134619">
                  <a:moveTo>
                    <a:pt x="52844" y="49149"/>
                  </a:moveTo>
                  <a:lnTo>
                    <a:pt x="49237" y="49149"/>
                  </a:lnTo>
                  <a:lnTo>
                    <a:pt x="49237" y="52743"/>
                  </a:lnTo>
                  <a:lnTo>
                    <a:pt x="52844" y="52743"/>
                  </a:lnTo>
                  <a:lnTo>
                    <a:pt x="52844" y="49149"/>
                  </a:lnTo>
                  <a:close/>
                </a:path>
                <a:path w="150495" h="134619">
                  <a:moveTo>
                    <a:pt x="52844" y="32766"/>
                  </a:moveTo>
                  <a:lnTo>
                    <a:pt x="49237" y="32766"/>
                  </a:lnTo>
                  <a:lnTo>
                    <a:pt x="49237" y="36372"/>
                  </a:lnTo>
                  <a:lnTo>
                    <a:pt x="52844" y="36372"/>
                  </a:lnTo>
                  <a:lnTo>
                    <a:pt x="52844" y="32766"/>
                  </a:lnTo>
                  <a:close/>
                </a:path>
                <a:path w="150495" h="134619">
                  <a:moveTo>
                    <a:pt x="52844" y="16383"/>
                  </a:moveTo>
                  <a:lnTo>
                    <a:pt x="49237" y="16383"/>
                  </a:lnTo>
                  <a:lnTo>
                    <a:pt x="49237" y="19989"/>
                  </a:lnTo>
                  <a:lnTo>
                    <a:pt x="52844" y="19989"/>
                  </a:lnTo>
                  <a:lnTo>
                    <a:pt x="52844" y="16383"/>
                  </a:lnTo>
                  <a:close/>
                </a:path>
                <a:path w="150495" h="134619">
                  <a:moveTo>
                    <a:pt x="69215" y="130949"/>
                  </a:moveTo>
                  <a:lnTo>
                    <a:pt x="65608" y="130949"/>
                  </a:lnTo>
                  <a:lnTo>
                    <a:pt x="65608" y="134543"/>
                  </a:lnTo>
                  <a:lnTo>
                    <a:pt x="69215" y="134543"/>
                  </a:lnTo>
                  <a:lnTo>
                    <a:pt x="69215" y="130949"/>
                  </a:lnTo>
                  <a:close/>
                </a:path>
                <a:path w="150495" h="134619">
                  <a:moveTo>
                    <a:pt x="69215" y="114554"/>
                  </a:moveTo>
                  <a:lnTo>
                    <a:pt x="65608" y="114554"/>
                  </a:lnTo>
                  <a:lnTo>
                    <a:pt x="65608" y="118160"/>
                  </a:lnTo>
                  <a:lnTo>
                    <a:pt x="69215" y="118160"/>
                  </a:lnTo>
                  <a:lnTo>
                    <a:pt x="69215" y="114554"/>
                  </a:lnTo>
                  <a:close/>
                </a:path>
                <a:path w="150495" h="134619">
                  <a:moveTo>
                    <a:pt x="69215" y="98183"/>
                  </a:moveTo>
                  <a:lnTo>
                    <a:pt x="65608" y="98183"/>
                  </a:lnTo>
                  <a:lnTo>
                    <a:pt x="65608" y="101777"/>
                  </a:lnTo>
                  <a:lnTo>
                    <a:pt x="69215" y="101777"/>
                  </a:lnTo>
                  <a:lnTo>
                    <a:pt x="69215" y="98183"/>
                  </a:lnTo>
                  <a:close/>
                </a:path>
                <a:path w="150495" h="134619">
                  <a:moveTo>
                    <a:pt x="69215" y="81788"/>
                  </a:moveTo>
                  <a:lnTo>
                    <a:pt x="65608" y="81788"/>
                  </a:lnTo>
                  <a:lnTo>
                    <a:pt x="65608" y="85394"/>
                  </a:lnTo>
                  <a:lnTo>
                    <a:pt x="69215" y="85394"/>
                  </a:lnTo>
                  <a:lnTo>
                    <a:pt x="69215" y="81788"/>
                  </a:lnTo>
                  <a:close/>
                </a:path>
                <a:path w="150495" h="134619">
                  <a:moveTo>
                    <a:pt x="69215" y="65417"/>
                  </a:moveTo>
                  <a:lnTo>
                    <a:pt x="65608" y="65417"/>
                  </a:lnTo>
                  <a:lnTo>
                    <a:pt x="65608" y="69024"/>
                  </a:lnTo>
                  <a:lnTo>
                    <a:pt x="69215" y="69126"/>
                  </a:lnTo>
                  <a:lnTo>
                    <a:pt x="69215" y="65519"/>
                  </a:lnTo>
                  <a:close/>
                </a:path>
                <a:path w="150495" h="134619">
                  <a:moveTo>
                    <a:pt x="69215" y="49149"/>
                  </a:moveTo>
                  <a:lnTo>
                    <a:pt x="65608" y="49149"/>
                  </a:lnTo>
                  <a:lnTo>
                    <a:pt x="65608" y="52743"/>
                  </a:lnTo>
                  <a:lnTo>
                    <a:pt x="69215" y="52743"/>
                  </a:lnTo>
                  <a:lnTo>
                    <a:pt x="69215" y="49149"/>
                  </a:lnTo>
                  <a:close/>
                </a:path>
                <a:path w="150495" h="134619">
                  <a:moveTo>
                    <a:pt x="69215" y="32766"/>
                  </a:moveTo>
                  <a:lnTo>
                    <a:pt x="65608" y="32766"/>
                  </a:lnTo>
                  <a:lnTo>
                    <a:pt x="65608" y="36372"/>
                  </a:lnTo>
                  <a:lnTo>
                    <a:pt x="69215" y="36372"/>
                  </a:lnTo>
                  <a:lnTo>
                    <a:pt x="69215" y="32766"/>
                  </a:lnTo>
                  <a:close/>
                </a:path>
                <a:path w="150495" h="134619">
                  <a:moveTo>
                    <a:pt x="69215" y="16383"/>
                  </a:moveTo>
                  <a:lnTo>
                    <a:pt x="65608" y="16383"/>
                  </a:lnTo>
                  <a:lnTo>
                    <a:pt x="65608" y="19989"/>
                  </a:lnTo>
                  <a:lnTo>
                    <a:pt x="69215" y="19989"/>
                  </a:lnTo>
                  <a:lnTo>
                    <a:pt x="69215" y="16383"/>
                  </a:lnTo>
                  <a:close/>
                </a:path>
                <a:path w="150495" h="134619">
                  <a:moveTo>
                    <a:pt x="69215" y="0"/>
                  </a:moveTo>
                  <a:lnTo>
                    <a:pt x="65608" y="0"/>
                  </a:lnTo>
                  <a:lnTo>
                    <a:pt x="65608" y="3606"/>
                  </a:lnTo>
                  <a:lnTo>
                    <a:pt x="69215" y="3606"/>
                  </a:lnTo>
                  <a:lnTo>
                    <a:pt x="69215" y="0"/>
                  </a:lnTo>
                  <a:close/>
                </a:path>
                <a:path w="150495" h="134619">
                  <a:moveTo>
                    <a:pt x="85598" y="130949"/>
                  </a:moveTo>
                  <a:lnTo>
                    <a:pt x="82003" y="130949"/>
                  </a:lnTo>
                  <a:lnTo>
                    <a:pt x="82003" y="134543"/>
                  </a:lnTo>
                  <a:lnTo>
                    <a:pt x="83032" y="134543"/>
                  </a:lnTo>
                  <a:lnTo>
                    <a:pt x="85598" y="131965"/>
                  </a:lnTo>
                  <a:lnTo>
                    <a:pt x="85598" y="130949"/>
                  </a:lnTo>
                  <a:close/>
                </a:path>
                <a:path w="150495" h="134619">
                  <a:moveTo>
                    <a:pt x="85598" y="114554"/>
                  </a:moveTo>
                  <a:lnTo>
                    <a:pt x="82003" y="114554"/>
                  </a:lnTo>
                  <a:lnTo>
                    <a:pt x="82003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50495" h="134619">
                  <a:moveTo>
                    <a:pt x="85598" y="98183"/>
                  </a:moveTo>
                  <a:lnTo>
                    <a:pt x="82003" y="98183"/>
                  </a:lnTo>
                  <a:lnTo>
                    <a:pt x="82003" y="101777"/>
                  </a:lnTo>
                  <a:lnTo>
                    <a:pt x="85598" y="101777"/>
                  </a:lnTo>
                  <a:lnTo>
                    <a:pt x="85598" y="98183"/>
                  </a:lnTo>
                  <a:close/>
                </a:path>
                <a:path w="150495" h="134619">
                  <a:moveTo>
                    <a:pt x="85598" y="81788"/>
                  </a:moveTo>
                  <a:lnTo>
                    <a:pt x="82003" y="81788"/>
                  </a:lnTo>
                  <a:lnTo>
                    <a:pt x="82003" y="85394"/>
                  </a:lnTo>
                  <a:lnTo>
                    <a:pt x="85598" y="85394"/>
                  </a:lnTo>
                  <a:lnTo>
                    <a:pt x="85598" y="81788"/>
                  </a:lnTo>
                  <a:close/>
                </a:path>
                <a:path w="150495" h="134619">
                  <a:moveTo>
                    <a:pt x="85598" y="65417"/>
                  </a:moveTo>
                  <a:lnTo>
                    <a:pt x="82003" y="65417"/>
                  </a:lnTo>
                  <a:lnTo>
                    <a:pt x="82003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50495" h="134619">
                  <a:moveTo>
                    <a:pt x="85598" y="49149"/>
                  </a:moveTo>
                  <a:lnTo>
                    <a:pt x="82003" y="49149"/>
                  </a:lnTo>
                  <a:lnTo>
                    <a:pt x="82003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50495" h="134619">
                  <a:moveTo>
                    <a:pt x="85598" y="32766"/>
                  </a:moveTo>
                  <a:lnTo>
                    <a:pt x="82003" y="32766"/>
                  </a:lnTo>
                  <a:lnTo>
                    <a:pt x="82003" y="36372"/>
                  </a:lnTo>
                  <a:lnTo>
                    <a:pt x="85598" y="36372"/>
                  </a:lnTo>
                  <a:lnTo>
                    <a:pt x="85598" y="32766"/>
                  </a:lnTo>
                  <a:close/>
                </a:path>
                <a:path w="150495" h="134619">
                  <a:moveTo>
                    <a:pt x="85598" y="16383"/>
                  </a:moveTo>
                  <a:lnTo>
                    <a:pt x="82003" y="16383"/>
                  </a:lnTo>
                  <a:lnTo>
                    <a:pt x="82003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50495" h="134619">
                  <a:moveTo>
                    <a:pt x="85598" y="2578"/>
                  </a:moveTo>
                  <a:lnTo>
                    <a:pt x="83032" y="0"/>
                  </a:lnTo>
                  <a:lnTo>
                    <a:pt x="82003" y="0"/>
                  </a:lnTo>
                  <a:lnTo>
                    <a:pt x="82003" y="3606"/>
                  </a:lnTo>
                  <a:lnTo>
                    <a:pt x="85598" y="3606"/>
                  </a:lnTo>
                  <a:lnTo>
                    <a:pt x="85598" y="2578"/>
                  </a:lnTo>
                  <a:close/>
                </a:path>
                <a:path w="150495" h="134619">
                  <a:moveTo>
                    <a:pt x="101981" y="114554"/>
                  </a:moveTo>
                  <a:lnTo>
                    <a:pt x="98374" y="114554"/>
                  </a:lnTo>
                  <a:lnTo>
                    <a:pt x="98374" y="118160"/>
                  </a:lnTo>
                  <a:lnTo>
                    <a:pt x="99415" y="118160"/>
                  </a:lnTo>
                  <a:lnTo>
                    <a:pt x="101981" y="115595"/>
                  </a:lnTo>
                  <a:lnTo>
                    <a:pt x="101981" y="114554"/>
                  </a:lnTo>
                  <a:close/>
                </a:path>
                <a:path w="150495" h="134619">
                  <a:moveTo>
                    <a:pt x="101981" y="98183"/>
                  </a:moveTo>
                  <a:lnTo>
                    <a:pt x="98374" y="98183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83"/>
                  </a:lnTo>
                  <a:close/>
                </a:path>
                <a:path w="150495" h="134619">
                  <a:moveTo>
                    <a:pt x="101981" y="81788"/>
                  </a:moveTo>
                  <a:lnTo>
                    <a:pt x="98374" y="81788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788"/>
                  </a:lnTo>
                  <a:close/>
                </a:path>
                <a:path w="150495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50495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50495" h="134619">
                  <a:moveTo>
                    <a:pt x="101981" y="32766"/>
                  </a:moveTo>
                  <a:lnTo>
                    <a:pt x="98374" y="32766"/>
                  </a:lnTo>
                  <a:lnTo>
                    <a:pt x="98374" y="36372"/>
                  </a:lnTo>
                  <a:lnTo>
                    <a:pt x="101981" y="36372"/>
                  </a:lnTo>
                  <a:lnTo>
                    <a:pt x="101981" y="32766"/>
                  </a:lnTo>
                  <a:close/>
                </a:path>
                <a:path w="150495" h="134619">
                  <a:moveTo>
                    <a:pt x="101981" y="18948"/>
                  </a:moveTo>
                  <a:lnTo>
                    <a:pt x="99402" y="16383"/>
                  </a:lnTo>
                  <a:lnTo>
                    <a:pt x="98374" y="16383"/>
                  </a:lnTo>
                  <a:lnTo>
                    <a:pt x="98374" y="19989"/>
                  </a:lnTo>
                  <a:lnTo>
                    <a:pt x="101981" y="19989"/>
                  </a:lnTo>
                  <a:lnTo>
                    <a:pt x="101981" y="18948"/>
                  </a:lnTo>
                  <a:close/>
                </a:path>
                <a:path w="150495" h="134619">
                  <a:moveTo>
                    <a:pt x="118364" y="98183"/>
                  </a:moveTo>
                  <a:lnTo>
                    <a:pt x="114769" y="98183"/>
                  </a:lnTo>
                  <a:lnTo>
                    <a:pt x="114769" y="101777"/>
                  </a:lnTo>
                  <a:lnTo>
                    <a:pt x="115785" y="101777"/>
                  </a:lnTo>
                  <a:lnTo>
                    <a:pt x="118364" y="99212"/>
                  </a:lnTo>
                  <a:lnTo>
                    <a:pt x="118364" y="98183"/>
                  </a:lnTo>
                  <a:close/>
                </a:path>
                <a:path w="150495" h="134619">
                  <a:moveTo>
                    <a:pt x="118364" y="81788"/>
                  </a:moveTo>
                  <a:lnTo>
                    <a:pt x="114769" y="81788"/>
                  </a:lnTo>
                  <a:lnTo>
                    <a:pt x="114769" y="85394"/>
                  </a:lnTo>
                  <a:lnTo>
                    <a:pt x="118364" y="85394"/>
                  </a:lnTo>
                  <a:lnTo>
                    <a:pt x="118364" y="81788"/>
                  </a:lnTo>
                  <a:close/>
                </a:path>
                <a:path w="150495" h="134619">
                  <a:moveTo>
                    <a:pt x="118364" y="65417"/>
                  </a:moveTo>
                  <a:lnTo>
                    <a:pt x="114769" y="65417"/>
                  </a:lnTo>
                  <a:lnTo>
                    <a:pt x="114769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50495" h="134619">
                  <a:moveTo>
                    <a:pt x="118364" y="49149"/>
                  </a:moveTo>
                  <a:lnTo>
                    <a:pt x="114769" y="49149"/>
                  </a:lnTo>
                  <a:lnTo>
                    <a:pt x="114769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50495" h="134619">
                  <a:moveTo>
                    <a:pt x="118364" y="35344"/>
                  </a:moveTo>
                  <a:lnTo>
                    <a:pt x="115798" y="32766"/>
                  </a:lnTo>
                  <a:lnTo>
                    <a:pt x="114769" y="32766"/>
                  </a:lnTo>
                  <a:lnTo>
                    <a:pt x="114769" y="36372"/>
                  </a:lnTo>
                  <a:lnTo>
                    <a:pt x="118364" y="36372"/>
                  </a:lnTo>
                  <a:lnTo>
                    <a:pt x="118364" y="35344"/>
                  </a:lnTo>
                  <a:close/>
                </a:path>
                <a:path w="150495" h="134619">
                  <a:moveTo>
                    <a:pt x="134747" y="81788"/>
                  </a:moveTo>
                  <a:lnTo>
                    <a:pt x="131140" y="81788"/>
                  </a:lnTo>
                  <a:lnTo>
                    <a:pt x="131140" y="85394"/>
                  </a:lnTo>
                  <a:lnTo>
                    <a:pt x="132181" y="85394"/>
                  </a:lnTo>
                  <a:lnTo>
                    <a:pt x="134747" y="82829"/>
                  </a:lnTo>
                  <a:lnTo>
                    <a:pt x="134747" y="81788"/>
                  </a:lnTo>
                  <a:close/>
                </a:path>
                <a:path w="150495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  <a:path w="150495" h="134619">
                  <a:moveTo>
                    <a:pt x="134747" y="51714"/>
                  </a:moveTo>
                  <a:lnTo>
                    <a:pt x="132181" y="49149"/>
                  </a:lnTo>
                  <a:lnTo>
                    <a:pt x="131140" y="49149"/>
                  </a:lnTo>
                  <a:lnTo>
                    <a:pt x="131140" y="52743"/>
                  </a:lnTo>
                  <a:lnTo>
                    <a:pt x="134747" y="52743"/>
                  </a:lnTo>
                  <a:lnTo>
                    <a:pt x="134747" y="51714"/>
                  </a:lnTo>
                  <a:close/>
                </a:path>
                <a:path w="150495" h="134619">
                  <a:moveTo>
                    <a:pt x="150304" y="67271"/>
                  </a:moveTo>
                  <a:lnTo>
                    <a:pt x="148551" y="65519"/>
                  </a:lnTo>
                  <a:lnTo>
                    <a:pt x="147523" y="65417"/>
                  </a:lnTo>
                  <a:lnTo>
                    <a:pt x="147523" y="69024"/>
                  </a:lnTo>
                  <a:lnTo>
                    <a:pt x="148450" y="69126"/>
                  </a:lnTo>
                  <a:lnTo>
                    <a:pt x="150304" y="672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21">
              <a:extLst>
                <a:ext uri="{FF2B5EF4-FFF2-40B4-BE49-F238E27FC236}">
                  <a16:creationId xmlns:a16="http://schemas.microsoft.com/office/drawing/2014/main" id="{41DC550B-0908-44A0-9C1C-6F94E341DB30}"/>
                </a:ext>
              </a:extLst>
            </p:cNvPr>
            <p:cNvSpPr/>
            <p:nvPr/>
          </p:nvSpPr>
          <p:spPr>
            <a:xfrm>
              <a:off x="2706966" y="1667249"/>
              <a:ext cx="1045844" cy="1018540"/>
            </a:xfrm>
            <a:custGeom>
              <a:avLst/>
              <a:gdLst/>
              <a:ahLst/>
              <a:cxnLst/>
              <a:rect l="l" t="t" r="r" b="b"/>
              <a:pathLst>
                <a:path w="1045845" h="1018539">
                  <a:moveTo>
                    <a:pt x="156616" y="939660"/>
                  </a:moveTo>
                  <a:lnTo>
                    <a:pt x="78308" y="861364"/>
                  </a:lnTo>
                  <a:lnTo>
                    <a:pt x="0" y="939660"/>
                  </a:lnTo>
                  <a:lnTo>
                    <a:pt x="78308" y="1017968"/>
                  </a:lnTo>
                  <a:lnTo>
                    <a:pt x="156616" y="939660"/>
                  </a:lnTo>
                  <a:close/>
                </a:path>
                <a:path w="1045845" h="1018539">
                  <a:moveTo>
                    <a:pt x="391541" y="704748"/>
                  </a:moveTo>
                  <a:lnTo>
                    <a:pt x="313220" y="626440"/>
                  </a:lnTo>
                  <a:lnTo>
                    <a:pt x="234924" y="704748"/>
                  </a:lnTo>
                  <a:lnTo>
                    <a:pt x="313220" y="783056"/>
                  </a:lnTo>
                  <a:lnTo>
                    <a:pt x="391541" y="704748"/>
                  </a:lnTo>
                  <a:close/>
                </a:path>
                <a:path w="1045845" h="1018539">
                  <a:moveTo>
                    <a:pt x="653872" y="78308"/>
                  </a:moveTo>
                  <a:lnTo>
                    <a:pt x="575564" y="0"/>
                  </a:lnTo>
                  <a:lnTo>
                    <a:pt x="497268" y="78308"/>
                  </a:lnTo>
                  <a:lnTo>
                    <a:pt x="575564" y="156603"/>
                  </a:lnTo>
                  <a:lnTo>
                    <a:pt x="653872" y="78308"/>
                  </a:lnTo>
                  <a:close/>
                </a:path>
                <a:path w="1045845" h="1018539">
                  <a:moveTo>
                    <a:pt x="888784" y="313207"/>
                  </a:moveTo>
                  <a:lnTo>
                    <a:pt x="810488" y="234911"/>
                  </a:lnTo>
                  <a:lnTo>
                    <a:pt x="732180" y="156603"/>
                  </a:lnTo>
                  <a:lnTo>
                    <a:pt x="653884" y="234911"/>
                  </a:lnTo>
                  <a:lnTo>
                    <a:pt x="732180" y="313220"/>
                  </a:lnTo>
                  <a:lnTo>
                    <a:pt x="810488" y="391528"/>
                  </a:lnTo>
                  <a:lnTo>
                    <a:pt x="888784" y="313207"/>
                  </a:lnTo>
                  <a:close/>
                </a:path>
                <a:path w="1045845" h="1018539">
                  <a:moveTo>
                    <a:pt x="1045400" y="626440"/>
                  </a:moveTo>
                  <a:lnTo>
                    <a:pt x="967092" y="548132"/>
                  </a:lnTo>
                  <a:lnTo>
                    <a:pt x="888796" y="626440"/>
                  </a:lnTo>
                  <a:lnTo>
                    <a:pt x="967092" y="704748"/>
                  </a:lnTo>
                  <a:lnTo>
                    <a:pt x="1045400" y="626440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22">
              <a:extLst>
                <a:ext uri="{FF2B5EF4-FFF2-40B4-BE49-F238E27FC236}">
                  <a16:creationId xmlns:a16="http://schemas.microsoft.com/office/drawing/2014/main" id="{00E7D7B0-8BC0-FCA9-F06F-E8719D9129BF}"/>
                </a:ext>
              </a:extLst>
            </p:cNvPr>
            <p:cNvSpPr/>
            <p:nvPr/>
          </p:nvSpPr>
          <p:spPr>
            <a:xfrm>
              <a:off x="3452469" y="1913197"/>
              <a:ext cx="135255" cy="134620"/>
            </a:xfrm>
            <a:custGeom>
              <a:avLst/>
              <a:gdLst/>
              <a:ahLst/>
              <a:cxnLst/>
              <a:rect l="l" t="t" r="r" b="b"/>
              <a:pathLst>
                <a:path w="135254" h="134619">
                  <a:moveTo>
                    <a:pt x="3594" y="81800"/>
                  </a:moveTo>
                  <a:lnTo>
                    <a:pt x="1219" y="81800"/>
                  </a:lnTo>
                  <a:lnTo>
                    <a:pt x="3594" y="84175"/>
                  </a:lnTo>
                  <a:lnTo>
                    <a:pt x="3594" y="81800"/>
                  </a:lnTo>
                  <a:close/>
                </a:path>
                <a:path w="135254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35254" h="134619">
                  <a:moveTo>
                    <a:pt x="3683" y="50266"/>
                  </a:moveTo>
                  <a:lnTo>
                    <a:pt x="1193" y="52743"/>
                  </a:lnTo>
                  <a:lnTo>
                    <a:pt x="3683" y="52743"/>
                  </a:lnTo>
                  <a:lnTo>
                    <a:pt x="3683" y="50266"/>
                  </a:lnTo>
                  <a:close/>
                </a:path>
                <a:path w="135254" h="134619">
                  <a:moveTo>
                    <a:pt x="19989" y="98171"/>
                  </a:moveTo>
                  <a:lnTo>
                    <a:pt x="17589" y="98171"/>
                  </a:lnTo>
                  <a:lnTo>
                    <a:pt x="19989" y="100558"/>
                  </a:lnTo>
                  <a:lnTo>
                    <a:pt x="19989" y="98171"/>
                  </a:lnTo>
                  <a:close/>
                </a:path>
                <a:path w="135254" h="134619">
                  <a:moveTo>
                    <a:pt x="19989" y="81800"/>
                  </a:moveTo>
                  <a:lnTo>
                    <a:pt x="16383" y="81800"/>
                  </a:lnTo>
                  <a:lnTo>
                    <a:pt x="16383" y="85394"/>
                  </a:lnTo>
                  <a:lnTo>
                    <a:pt x="19989" y="85394"/>
                  </a:lnTo>
                  <a:lnTo>
                    <a:pt x="19989" y="81800"/>
                  </a:lnTo>
                  <a:close/>
                </a:path>
                <a:path w="135254" h="134619">
                  <a:moveTo>
                    <a:pt x="20053" y="65519"/>
                  </a:moveTo>
                  <a:lnTo>
                    <a:pt x="16383" y="65417"/>
                  </a:lnTo>
                  <a:lnTo>
                    <a:pt x="16383" y="69024"/>
                  </a:lnTo>
                  <a:lnTo>
                    <a:pt x="20053" y="69126"/>
                  </a:lnTo>
                  <a:lnTo>
                    <a:pt x="20053" y="65519"/>
                  </a:lnTo>
                  <a:close/>
                </a:path>
                <a:path w="135254" h="134619">
                  <a:moveTo>
                    <a:pt x="20053" y="49149"/>
                  </a:moveTo>
                  <a:lnTo>
                    <a:pt x="16459" y="49149"/>
                  </a:lnTo>
                  <a:lnTo>
                    <a:pt x="16459" y="52743"/>
                  </a:lnTo>
                  <a:lnTo>
                    <a:pt x="20053" y="52743"/>
                  </a:lnTo>
                  <a:lnTo>
                    <a:pt x="20053" y="49149"/>
                  </a:lnTo>
                  <a:close/>
                </a:path>
                <a:path w="135254" h="134619">
                  <a:moveTo>
                    <a:pt x="20053" y="33896"/>
                  </a:moveTo>
                  <a:lnTo>
                    <a:pt x="17589" y="36360"/>
                  </a:lnTo>
                  <a:lnTo>
                    <a:pt x="20053" y="36360"/>
                  </a:lnTo>
                  <a:lnTo>
                    <a:pt x="20053" y="33896"/>
                  </a:lnTo>
                  <a:close/>
                </a:path>
                <a:path w="135254" h="134619">
                  <a:moveTo>
                    <a:pt x="36360" y="114554"/>
                  </a:moveTo>
                  <a:lnTo>
                    <a:pt x="33972" y="114554"/>
                  </a:lnTo>
                  <a:lnTo>
                    <a:pt x="36360" y="116941"/>
                  </a:lnTo>
                  <a:lnTo>
                    <a:pt x="36360" y="114554"/>
                  </a:lnTo>
                  <a:close/>
                </a:path>
                <a:path w="135254" h="134619">
                  <a:moveTo>
                    <a:pt x="36360" y="98171"/>
                  </a:moveTo>
                  <a:lnTo>
                    <a:pt x="32753" y="98171"/>
                  </a:lnTo>
                  <a:lnTo>
                    <a:pt x="32753" y="101777"/>
                  </a:lnTo>
                  <a:lnTo>
                    <a:pt x="36360" y="101777"/>
                  </a:lnTo>
                  <a:lnTo>
                    <a:pt x="36360" y="98171"/>
                  </a:lnTo>
                  <a:close/>
                </a:path>
                <a:path w="135254" h="134619">
                  <a:moveTo>
                    <a:pt x="36360" y="81800"/>
                  </a:moveTo>
                  <a:lnTo>
                    <a:pt x="32753" y="81800"/>
                  </a:lnTo>
                  <a:lnTo>
                    <a:pt x="32753" y="85394"/>
                  </a:lnTo>
                  <a:lnTo>
                    <a:pt x="36360" y="85394"/>
                  </a:lnTo>
                  <a:lnTo>
                    <a:pt x="36360" y="81800"/>
                  </a:lnTo>
                  <a:close/>
                </a:path>
                <a:path w="135254" h="134619">
                  <a:moveTo>
                    <a:pt x="36436" y="65519"/>
                  </a:moveTo>
                  <a:lnTo>
                    <a:pt x="32753" y="65417"/>
                  </a:lnTo>
                  <a:lnTo>
                    <a:pt x="32753" y="69024"/>
                  </a:lnTo>
                  <a:lnTo>
                    <a:pt x="36436" y="69126"/>
                  </a:lnTo>
                  <a:lnTo>
                    <a:pt x="36436" y="65519"/>
                  </a:lnTo>
                  <a:close/>
                </a:path>
                <a:path w="135254" h="134619">
                  <a:moveTo>
                    <a:pt x="36436" y="49149"/>
                  </a:moveTo>
                  <a:lnTo>
                    <a:pt x="32829" y="49149"/>
                  </a:lnTo>
                  <a:lnTo>
                    <a:pt x="32829" y="52743"/>
                  </a:lnTo>
                  <a:lnTo>
                    <a:pt x="36436" y="52743"/>
                  </a:lnTo>
                  <a:lnTo>
                    <a:pt x="36436" y="49149"/>
                  </a:lnTo>
                  <a:close/>
                </a:path>
                <a:path w="135254" h="134619">
                  <a:moveTo>
                    <a:pt x="36436" y="32753"/>
                  </a:moveTo>
                  <a:lnTo>
                    <a:pt x="32829" y="32753"/>
                  </a:lnTo>
                  <a:lnTo>
                    <a:pt x="32829" y="36360"/>
                  </a:lnTo>
                  <a:lnTo>
                    <a:pt x="36436" y="36360"/>
                  </a:lnTo>
                  <a:lnTo>
                    <a:pt x="36436" y="32753"/>
                  </a:lnTo>
                  <a:close/>
                </a:path>
                <a:path w="135254" h="134619">
                  <a:moveTo>
                    <a:pt x="36436" y="17513"/>
                  </a:moveTo>
                  <a:lnTo>
                    <a:pt x="33959" y="19989"/>
                  </a:lnTo>
                  <a:lnTo>
                    <a:pt x="36436" y="19989"/>
                  </a:lnTo>
                  <a:lnTo>
                    <a:pt x="36436" y="17513"/>
                  </a:lnTo>
                  <a:close/>
                </a:path>
                <a:path w="135254" h="134619">
                  <a:moveTo>
                    <a:pt x="52743" y="130949"/>
                  </a:moveTo>
                  <a:lnTo>
                    <a:pt x="50368" y="130949"/>
                  </a:lnTo>
                  <a:lnTo>
                    <a:pt x="52743" y="133324"/>
                  </a:lnTo>
                  <a:lnTo>
                    <a:pt x="52743" y="130949"/>
                  </a:lnTo>
                  <a:close/>
                </a:path>
                <a:path w="135254" h="134619">
                  <a:moveTo>
                    <a:pt x="52743" y="114554"/>
                  </a:moveTo>
                  <a:lnTo>
                    <a:pt x="49149" y="114554"/>
                  </a:lnTo>
                  <a:lnTo>
                    <a:pt x="49149" y="118160"/>
                  </a:lnTo>
                  <a:lnTo>
                    <a:pt x="52743" y="118160"/>
                  </a:lnTo>
                  <a:lnTo>
                    <a:pt x="52743" y="114554"/>
                  </a:lnTo>
                  <a:close/>
                </a:path>
                <a:path w="135254" h="134619">
                  <a:moveTo>
                    <a:pt x="52743" y="98171"/>
                  </a:moveTo>
                  <a:lnTo>
                    <a:pt x="49149" y="98171"/>
                  </a:lnTo>
                  <a:lnTo>
                    <a:pt x="49149" y="101777"/>
                  </a:lnTo>
                  <a:lnTo>
                    <a:pt x="52743" y="101777"/>
                  </a:lnTo>
                  <a:lnTo>
                    <a:pt x="52743" y="98171"/>
                  </a:lnTo>
                  <a:close/>
                </a:path>
                <a:path w="135254" h="134619">
                  <a:moveTo>
                    <a:pt x="52743" y="81800"/>
                  </a:moveTo>
                  <a:lnTo>
                    <a:pt x="49149" y="81800"/>
                  </a:lnTo>
                  <a:lnTo>
                    <a:pt x="49149" y="85394"/>
                  </a:lnTo>
                  <a:lnTo>
                    <a:pt x="52743" y="85394"/>
                  </a:lnTo>
                  <a:lnTo>
                    <a:pt x="52743" y="81800"/>
                  </a:lnTo>
                  <a:close/>
                </a:path>
                <a:path w="135254" h="134619">
                  <a:moveTo>
                    <a:pt x="52819" y="65519"/>
                  </a:moveTo>
                  <a:lnTo>
                    <a:pt x="49149" y="65417"/>
                  </a:lnTo>
                  <a:lnTo>
                    <a:pt x="49149" y="69024"/>
                  </a:lnTo>
                  <a:lnTo>
                    <a:pt x="52819" y="69126"/>
                  </a:lnTo>
                  <a:lnTo>
                    <a:pt x="52819" y="65519"/>
                  </a:lnTo>
                  <a:close/>
                </a:path>
                <a:path w="135254" h="134619">
                  <a:moveTo>
                    <a:pt x="52819" y="49149"/>
                  </a:moveTo>
                  <a:lnTo>
                    <a:pt x="49212" y="49149"/>
                  </a:lnTo>
                  <a:lnTo>
                    <a:pt x="49212" y="52743"/>
                  </a:lnTo>
                  <a:lnTo>
                    <a:pt x="52819" y="52743"/>
                  </a:lnTo>
                  <a:lnTo>
                    <a:pt x="52819" y="49149"/>
                  </a:lnTo>
                  <a:close/>
                </a:path>
                <a:path w="135254" h="134619">
                  <a:moveTo>
                    <a:pt x="52819" y="32753"/>
                  </a:moveTo>
                  <a:lnTo>
                    <a:pt x="49212" y="32753"/>
                  </a:lnTo>
                  <a:lnTo>
                    <a:pt x="49212" y="36360"/>
                  </a:lnTo>
                  <a:lnTo>
                    <a:pt x="52819" y="36360"/>
                  </a:lnTo>
                  <a:lnTo>
                    <a:pt x="52819" y="32753"/>
                  </a:lnTo>
                  <a:close/>
                </a:path>
                <a:path w="135254" h="134619">
                  <a:moveTo>
                    <a:pt x="52819" y="16383"/>
                  </a:moveTo>
                  <a:lnTo>
                    <a:pt x="49212" y="16383"/>
                  </a:lnTo>
                  <a:lnTo>
                    <a:pt x="49212" y="19989"/>
                  </a:lnTo>
                  <a:lnTo>
                    <a:pt x="52819" y="19989"/>
                  </a:lnTo>
                  <a:lnTo>
                    <a:pt x="52819" y="16383"/>
                  </a:lnTo>
                  <a:close/>
                </a:path>
                <a:path w="135254" h="134619">
                  <a:moveTo>
                    <a:pt x="52819" y="1130"/>
                  </a:moveTo>
                  <a:lnTo>
                    <a:pt x="50355" y="3594"/>
                  </a:lnTo>
                  <a:lnTo>
                    <a:pt x="52819" y="3594"/>
                  </a:lnTo>
                  <a:lnTo>
                    <a:pt x="52819" y="1130"/>
                  </a:lnTo>
                  <a:close/>
                </a:path>
                <a:path w="135254" h="134619">
                  <a:moveTo>
                    <a:pt x="69215" y="130949"/>
                  </a:moveTo>
                  <a:lnTo>
                    <a:pt x="65620" y="130949"/>
                  </a:lnTo>
                  <a:lnTo>
                    <a:pt x="65519" y="134543"/>
                  </a:lnTo>
                  <a:lnTo>
                    <a:pt x="69126" y="134543"/>
                  </a:lnTo>
                  <a:lnTo>
                    <a:pt x="69215" y="130949"/>
                  </a:lnTo>
                  <a:close/>
                </a:path>
                <a:path w="135254" h="134619">
                  <a:moveTo>
                    <a:pt x="69215" y="114554"/>
                  </a:moveTo>
                  <a:lnTo>
                    <a:pt x="65620" y="114554"/>
                  </a:lnTo>
                  <a:lnTo>
                    <a:pt x="65519" y="118160"/>
                  </a:lnTo>
                  <a:lnTo>
                    <a:pt x="69126" y="118160"/>
                  </a:lnTo>
                  <a:lnTo>
                    <a:pt x="69215" y="114554"/>
                  </a:lnTo>
                  <a:close/>
                </a:path>
                <a:path w="135254" h="134619">
                  <a:moveTo>
                    <a:pt x="69215" y="98171"/>
                  </a:moveTo>
                  <a:lnTo>
                    <a:pt x="65620" y="98171"/>
                  </a:lnTo>
                  <a:lnTo>
                    <a:pt x="65519" y="101777"/>
                  </a:lnTo>
                  <a:lnTo>
                    <a:pt x="69126" y="101777"/>
                  </a:lnTo>
                  <a:lnTo>
                    <a:pt x="69215" y="98171"/>
                  </a:lnTo>
                  <a:close/>
                </a:path>
                <a:path w="135254" h="134619">
                  <a:moveTo>
                    <a:pt x="69215" y="81800"/>
                  </a:moveTo>
                  <a:lnTo>
                    <a:pt x="65620" y="81800"/>
                  </a:lnTo>
                  <a:lnTo>
                    <a:pt x="65519" y="85394"/>
                  </a:lnTo>
                  <a:lnTo>
                    <a:pt x="69126" y="85394"/>
                  </a:lnTo>
                  <a:lnTo>
                    <a:pt x="69215" y="81800"/>
                  </a:lnTo>
                  <a:close/>
                </a:path>
                <a:path w="135254" h="134619">
                  <a:moveTo>
                    <a:pt x="69215" y="65417"/>
                  </a:moveTo>
                  <a:lnTo>
                    <a:pt x="65620" y="65417"/>
                  </a:lnTo>
                  <a:lnTo>
                    <a:pt x="65519" y="69024"/>
                  </a:lnTo>
                  <a:lnTo>
                    <a:pt x="69202" y="69126"/>
                  </a:lnTo>
                  <a:lnTo>
                    <a:pt x="69215" y="65519"/>
                  </a:lnTo>
                  <a:close/>
                </a:path>
                <a:path w="135254" h="134619">
                  <a:moveTo>
                    <a:pt x="69215" y="49149"/>
                  </a:moveTo>
                  <a:lnTo>
                    <a:pt x="65620" y="49149"/>
                  </a:lnTo>
                  <a:lnTo>
                    <a:pt x="65595" y="52743"/>
                  </a:lnTo>
                  <a:lnTo>
                    <a:pt x="69202" y="52743"/>
                  </a:lnTo>
                  <a:lnTo>
                    <a:pt x="69215" y="49149"/>
                  </a:lnTo>
                  <a:close/>
                </a:path>
                <a:path w="135254" h="134619">
                  <a:moveTo>
                    <a:pt x="69215" y="32753"/>
                  </a:moveTo>
                  <a:lnTo>
                    <a:pt x="65620" y="32753"/>
                  </a:lnTo>
                  <a:lnTo>
                    <a:pt x="65595" y="36360"/>
                  </a:lnTo>
                  <a:lnTo>
                    <a:pt x="69202" y="36360"/>
                  </a:lnTo>
                  <a:lnTo>
                    <a:pt x="69215" y="32753"/>
                  </a:lnTo>
                  <a:close/>
                </a:path>
                <a:path w="135254" h="134619">
                  <a:moveTo>
                    <a:pt x="69215" y="16383"/>
                  </a:moveTo>
                  <a:lnTo>
                    <a:pt x="65620" y="16383"/>
                  </a:lnTo>
                  <a:lnTo>
                    <a:pt x="65595" y="19989"/>
                  </a:lnTo>
                  <a:lnTo>
                    <a:pt x="69202" y="19989"/>
                  </a:lnTo>
                  <a:lnTo>
                    <a:pt x="69215" y="16383"/>
                  </a:lnTo>
                  <a:close/>
                </a:path>
                <a:path w="135254" h="134619">
                  <a:moveTo>
                    <a:pt x="69215" y="0"/>
                  </a:moveTo>
                  <a:lnTo>
                    <a:pt x="65620" y="0"/>
                  </a:lnTo>
                  <a:lnTo>
                    <a:pt x="65595" y="3594"/>
                  </a:lnTo>
                  <a:lnTo>
                    <a:pt x="69202" y="3594"/>
                  </a:lnTo>
                  <a:lnTo>
                    <a:pt x="69215" y="0"/>
                  </a:lnTo>
                  <a:close/>
                </a:path>
                <a:path w="135254" h="134619">
                  <a:moveTo>
                    <a:pt x="85598" y="114554"/>
                  </a:moveTo>
                  <a:lnTo>
                    <a:pt x="81991" y="114554"/>
                  </a:lnTo>
                  <a:lnTo>
                    <a:pt x="81991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35254" h="134619">
                  <a:moveTo>
                    <a:pt x="85598" y="98171"/>
                  </a:moveTo>
                  <a:lnTo>
                    <a:pt x="81991" y="98171"/>
                  </a:lnTo>
                  <a:lnTo>
                    <a:pt x="81991" y="101777"/>
                  </a:lnTo>
                  <a:lnTo>
                    <a:pt x="85598" y="101777"/>
                  </a:lnTo>
                  <a:lnTo>
                    <a:pt x="85598" y="98171"/>
                  </a:lnTo>
                  <a:close/>
                </a:path>
                <a:path w="135254" h="134619">
                  <a:moveTo>
                    <a:pt x="85598" y="81800"/>
                  </a:moveTo>
                  <a:lnTo>
                    <a:pt x="81991" y="81800"/>
                  </a:lnTo>
                  <a:lnTo>
                    <a:pt x="81991" y="85394"/>
                  </a:lnTo>
                  <a:lnTo>
                    <a:pt x="85598" y="85394"/>
                  </a:lnTo>
                  <a:lnTo>
                    <a:pt x="85598" y="81800"/>
                  </a:lnTo>
                  <a:close/>
                </a:path>
                <a:path w="135254" h="134619">
                  <a:moveTo>
                    <a:pt x="85598" y="65417"/>
                  </a:moveTo>
                  <a:lnTo>
                    <a:pt x="81991" y="65417"/>
                  </a:lnTo>
                  <a:lnTo>
                    <a:pt x="81991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35254" h="134619">
                  <a:moveTo>
                    <a:pt x="85598" y="49149"/>
                  </a:moveTo>
                  <a:lnTo>
                    <a:pt x="81991" y="49149"/>
                  </a:lnTo>
                  <a:lnTo>
                    <a:pt x="81991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35254" h="134619">
                  <a:moveTo>
                    <a:pt x="85598" y="32753"/>
                  </a:moveTo>
                  <a:lnTo>
                    <a:pt x="81991" y="32753"/>
                  </a:lnTo>
                  <a:lnTo>
                    <a:pt x="81991" y="36360"/>
                  </a:lnTo>
                  <a:lnTo>
                    <a:pt x="85598" y="36360"/>
                  </a:lnTo>
                  <a:lnTo>
                    <a:pt x="85598" y="32753"/>
                  </a:lnTo>
                  <a:close/>
                </a:path>
                <a:path w="135254" h="134619">
                  <a:moveTo>
                    <a:pt x="85598" y="16383"/>
                  </a:moveTo>
                  <a:lnTo>
                    <a:pt x="81991" y="16383"/>
                  </a:lnTo>
                  <a:lnTo>
                    <a:pt x="81991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35254" h="134619">
                  <a:moveTo>
                    <a:pt x="101981" y="98171"/>
                  </a:moveTo>
                  <a:lnTo>
                    <a:pt x="98374" y="98171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71"/>
                  </a:lnTo>
                  <a:close/>
                </a:path>
                <a:path w="135254" h="134619">
                  <a:moveTo>
                    <a:pt x="101981" y="81800"/>
                  </a:moveTo>
                  <a:lnTo>
                    <a:pt x="98374" y="81800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800"/>
                  </a:lnTo>
                  <a:close/>
                </a:path>
                <a:path w="135254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35254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35254" h="134619">
                  <a:moveTo>
                    <a:pt x="101981" y="32753"/>
                  </a:moveTo>
                  <a:lnTo>
                    <a:pt x="98374" y="32753"/>
                  </a:lnTo>
                  <a:lnTo>
                    <a:pt x="98374" y="36360"/>
                  </a:lnTo>
                  <a:lnTo>
                    <a:pt x="101981" y="36360"/>
                  </a:lnTo>
                  <a:lnTo>
                    <a:pt x="101981" y="32753"/>
                  </a:lnTo>
                  <a:close/>
                </a:path>
                <a:path w="135254" h="134619">
                  <a:moveTo>
                    <a:pt x="118364" y="81800"/>
                  </a:moveTo>
                  <a:lnTo>
                    <a:pt x="114757" y="81800"/>
                  </a:lnTo>
                  <a:lnTo>
                    <a:pt x="114757" y="85394"/>
                  </a:lnTo>
                  <a:lnTo>
                    <a:pt x="118364" y="85394"/>
                  </a:lnTo>
                  <a:lnTo>
                    <a:pt x="118364" y="81800"/>
                  </a:lnTo>
                  <a:close/>
                </a:path>
                <a:path w="135254" h="134619">
                  <a:moveTo>
                    <a:pt x="118364" y="65417"/>
                  </a:moveTo>
                  <a:lnTo>
                    <a:pt x="114757" y="65417"/>
                  </a:lnTo>
                  <a:lnTo>
                    <a:pt x="114757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35254" h="134619">
                  <a:moveTo>
                    <a:pt x="118364" y="49149"/>
                  </a:moveTo>
                  <a:lnTo>
                    <a:pt x="114757" y="49149"/>
                  </a:lnTo>
                  <a:lnTo>
                    <a:pt x="114757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35254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23">
              <a:extLst>
                <a:ext uri="{FF2B5EF4-FFF2-40B4-BE49-F238E27FC236}">
                  <a16:creationId xmlns:a16="http://schemas.microsoft.com/office/drawing/2014/main" id="{B5F47D75-6E8E-20C6-5059-8C7AF5F34DA6}"/>
                </a:ext>
              </a:extLst>
            </p:cNvPr>
            <p:cNvSpPr/>
            <p:nvPr/>
          </p:nvSpPr>
          <p:spPr>
            <a:xfrm>
              <a:off x="3439147" y="2137085"/>
              <a:ext cx="391795" cy="391795"/>
            </a:xfrm>
            <a:custGeom>
              <a:avLst/>
              <a:gdLst/>
              <a:ahLst/>
              <a:cxnLst/>
              <a:rect l="l" t="t" r="r" b="b"/>
              <a:pathLst>
                <a:path w="391795" h="391794">
                  <a:moveTo>
                    <a:pt x="156616" y="313220"/>
                  </a:moveTo>
                  <a:lnTo>
                    <a:pt x="78295" y="234911"/>
                  </a:lnTo>
                  <a:lnTo>
                    <a:pt x="0" y="313220"/>
                  </a:lnTo>
                  <a:lnTo>
                    <a:pt x="78295" y="391515"/>
                  </a:lnTo>
                  <a:lnTo>
                    <a:pt x="156616" y="313220"/>
                  </a:lnTo>
                  <a:close/>
                </a:path>
                <a:path w="391795" h="391794">
                  <a:moveTo>
                    <a:pt x="391528" y="78295"/>
                  </a:moveTo>
                  <a:lnTo>
                    <a:pt x="313220" y="0"/>
                  </a:lnTo>
                  <a:lnTo>
                    <a:pt x="234924" y="78295"/>
                  </a:lnTo>
                  <a:lnTo>
                    <a:pt x="313220" y="156603"/>
                  </a:lnTo>
                  <a:lnTo>
                    <a:pt x="391528" y="78295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Subtitle 2">
            <a:extLst>
              <a:ext uri="{FF2B5EF4-FFF2-40B4-BE49-F238E27FC236}">
                <a16:creationId xmlns:a16="http://schemas.microsoft.com/office/drawing/2014/main" id="{DE25D5A9-DE11-A315-24BF-719A1E489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5655864"/>
            <a:ext cx="11522075" cy="81161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0248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mall Dot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C132FFFF-C5EF-47F4-49F3-8C8E2259BA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" r="30"/>
          <a:stretch/>
        </p:blipFill>
        <p:spPr>
          <a:xfrm>
            <a:off x="0" y="0"/>
            <a:ext cx="1219094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20988" y="1149517"/>
            <a:ext cx="9350023" cy="4558966"/>
          </a:xfrm>
          <a:prstGeom prst="rect">
            <a:avLst/>
          </a:prstGeom>
          <a:noFill/>
        </p:spPr>
        <p:txBody>
          <a:bodyPr vert="horz" wrap="square" lIns="252000" tIns="0" rIns="252000" bIns="0" rtlCol="0" anchor="ctr" anchorCtr="0">
            <a:noAutofit/>
          </a:bodyPr>
          <a:lstStyle>
            <a:lvl1pPr>
              <a:defRPr lang="en-GB" sz="5400" b="0" dirty="0">
                <a:latin typeface="+mn-lt"/>
              </a:defRPr>
            </a:lvl1pPr>
          </a:lstStyle>
          <a:p>
            <a:pPr marL="0" lvl="0" algn="ctr"/>
            <a:r>
              <a:rPr lang="en-US" dirty="0"/>
              <a:t>LOREM IPSUM DOLOR SIT AMET, CONSECTETUR ADIPISCING ELIT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44EB54-801A-4140-809F-5B399D1579E2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grpSp>
        <p:nvGrpSpPr>
          <p:cNvPr id="3" name="object 108">
            <a:extLst>
              <a:ext uri="{FF2B5EF4-FFF2-40B4-BE49-F238E27FC236}">
                <a16:creationId xmlns:a16="http://schemas.microsoft.com/office/drawing/2014/main" id="{C83AD306-F50A-E894-3117-0DC85C5D67FC}"/>
              </a:ext>
            </a:extLst>
          </p:cNvPr>
          <p:cNvGrpSpPr/>
          <p:nvPr userDrawn="1"/>
        </p:nvGrpSpPr>
        <p:grpSpPr>
          <a:xfrm>
            <a:off x="334963" y="2831182"/>
            <a:ext cx="1107336" cy="1010233"/>
            <a:chOff x="2628671" y="1667237"/>
            <a:chExt cx="1202055" cy="1096645"/>
          </a:xfrm>
        </p:grpSpPr>
        <p:sp>
          <p:nvSpPr>
            <p:cNvPr id="7" name="object 109">
              <a:extLst>
                <a:ext uri="{FF2B5EF4-FFF2-40B4-BE49-F238E27FC236}">
                  <a16:creationId xmlns:a16="http://schemas.microsoft.com/office/drawing/2014/main" id="{B9A4F2AE-3B08-2BD0-C6BA-80E4E0EC0E48}"/>
                </a:ext>
              </a:extLst>
            </p:cNvPr>
            <p:cNvSpPr/>
            <p:nvPr/>
          </p:nvSpPr>
          <p:spPr>
            <a:xfrm>
              <a:off x="2706985" y="1745543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1F2A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10">
              <a:extLst>
                <a:ext uri="{FF2B5EF4-FFF2-40B4-BE49-F238E27FC236}">
                  <a16:creationId xmlns:a16="http://schemas.microsoft.com/office/drawing/2014/main" id="{B60C8963-A609-95D0-FF7D-8FC23FE231D8}"/>
                </a:ext>
              </a:extLst>
            </p:cNvPr>
            <p:cNvSpPr/>
            <p:nvPr/>
          </p:nvSpPr>
          <p:spPr>
            <a:xfrm>
              <a:off x="2628679" y="166723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EB63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11">
              <a:extLst>
                <a:ext uri="{FF2B5EF4-FFF2-40B4-BE49-F238E27FC236}">
                  <a16:creationId xmlns:a16="http://schemas.microsoft.com/office/drawing/2014/main" id="{13BE427E-50C3-280B-3CEE-4EA622F595CA}"/>
                </a:ext>
              </a:extLst>
            </p:cNvPr>
            <p:cNvSpPr/>
            <p:nvPr/>
          </p:nvSpPr>
          <p:spPr>
            <a:xfrm>
              <a:off x="2785287" y="1823852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313207" y="234911"/>
                  </a:moveTo>
                  <a:lnTo>
                    <a:pt x="234911" y="156616"/>
                  </a:lnTo>
                  <a:lnTo>
                    <a:pt x="182702" y="208826"/>
                  </a:lnTo>
                  <a:lnTo>
                    <a:pt x="234899" y="156603"/>
                  </a:lnTo>
                  <a:lnTo>
                    <a:pt x="156603" y="78308"/>
                  </a:lnTo>
                  <a:lnTo>
                    <a:pt x="78295" y="0"/>
                  </a:lnTo>
                  <a:lnTo>
                    <a:pt x="0" y="78308"/>
                  </a:lnTo>
                  <a:lnTo>
                    <a:pt x="78295" y="156616"/>
                  </a:lnTo>
                  <a:lnTo>
                    <a:pt x="156603" y="234924"/>
                  </a:lnTo>
                  <a:lnTo>
                    <a:pt x="234911" y="313232"/>
                  </a:lnTo>
                  <a:lnTo>
                    <a:pt x="313207" y="234911"/>
                  </a:lnTo>
                  <a:close/>
                </a:path>
                <a:path w="469900" h="469900">
                  <a:moveTo>
                    <a:pt x="469823" y="391528"/>
                  </a:moveTo>
                  <a:lnTo>
                    <a:pt x="391515" y="313232"/>
                  </a:lnTo>
                  <a:lnTo>
                    <a:pt x="313220" y="391528"/>
                  </a:lnTo>
                  <a:lnTo>
                    <a:pt x="391515" y="469836"/>
                  </a:lnTo>
                  <a:lnTo>
                    <a:pt x="469823" y="39152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12">
              <a:extLst>
                <a:ext uri="{FF2B5EF4-FFF2-40B4-BE49-F238E27FC236}">
                  <a16:creationId xmlns:a16="http://schemas.microsoft.com/office/drawing/2014/main" id="{D6BBA569-9C99-C979-E4C4-F22D2E1F0FF3}"/>
                </a:ext>
              </a:extLst>
            </p:cNvPr>
            <p:cNvSpPr/>
            <p:nvPr/>
          </p:nvSpPr>
          <p:spPr>
            <a:xfrm>
              <a:off x="2946095" y="1984114"/>
              <a:ext cx="152400" cy="153035"/>
            </a:xfrm>
            <a:custGeom>
              <a:avLst/>
              <a:gdLst/>
              <a:ahLst/>
              <a:cxnLst/>
              <a:rect l="l" t="t" r="r" b="b"/>
              <a:pathLst>
                <a:path w="152400" h="153035">
                  <a:moveTo>
                    <a:pt x="3225" y="67233"/>
                  </a:moveTo>
                  <a:lnTo>
                    <a:pt x="0" y="70446"/>
                  </a:lnTo>
                  <a:lnTo>
                    <a:pt x="3225" y="70446"/>
                  </a:lnTo>
                  <a:lnTo>
                    <a:pt x="3225" y="67233"/>
                  </a:lnTo>
                  <a:close/>
                </a:path>
                <a:path w="152400" h="153035">
                  <a:moveTo>
                    <a:pt x="3238" y="80518"/>
                  </a:moveTo>
                  <a:lnTo>
                    <a:pt x="1663" y="80518"/>
                  </a:lnTo>
                  <a:lnTo>
                    <a:pt x="3238" y="82105"/>
                  </a:lnTo>
                  <a:lnTo>
                    <a:pt x="3238" y="80518"/>
                  </a:lnTo>
                  <a:close/>
                </a:path>
                <a:path w="152400" h="153035">
                  <a:moveTo>
                    <a:pt x="13296" y="57150"/>
                  </a:moveTo>
                  <a:lnTo>
                    <a:pt x="10058" y="60388"/>
                  </a:lnTo>
                  <a:lnTo>
                    <a:pt x="13296" y="60388"/>
                  </a:lnTo>
                  <a:lnTo>
                    <a:pt x="13296" y="57150"/>
                  </a:lnTo>
                  <a:close/>
                </a:path>
                <a:path w="152400" h="153035">
                  <a:moveTo>
                    <a:pt x="13309" y="90576"/>
                  </a:moveTo>
                  <a:lnTo>
                    <a:pt x="11722" y="90576"/>
                  </a:lnTo>
                  <a:lnTo>
                    <a:pt x="13309" y="92163"/>
                  </a:lnTo>
                  <a:lnTo>
                    <a:pt x="13309" y="90576"/>
                  </a:lnTo>
                  <a:close/>
                </a:path>
                <a:path w="152400" h="153035">
                  <a:moveTo>
                    <a:pt x="13309" y="70485"/>
                  </a:moveTo>
                  <a:lnTo>
                    <a:pt x="3263" y="70485"/>
                  </a:lnTo>
                  <a:lnTo>
                    <a:pt x="3263" y="80530"/>
                  </a:lnTo>
                  <a:lnTo>
                    <a:pt x="13309" y="80530"/>
                  </a:lnTo>
                  <a:lnTo>
                    <a:pt x="13309" y="70485"/>
                  </a:lnTo>
                  <a:close/>
                </a:path>
                <a:path w="152400" h="153035">
                  <a:moveTo>
                    <a:pt x="23342" y="100622"/>
                  </a:moveTo>
                  <a:lnTo>
                    <a:pt x="21767" y="100622"/>
                  </a:lnTo>
                  <a:lnTo>
                    <a:pt x="23342" y="102209"/>
                  </a:lnTo>
                  <a:lnTo>
                    <a:pt x="23342" y="100622"/>
                  </a:lnTo>
                  <a:close/>
                </a:path>
                <a:path w="152400" h="153035">
                  <a:moveTo>
                    <a:pt x="23355" y="60401"/>
                  </a:moveTo>
                  <a:lnTo>
                    <a:pt x="13309" y="60401"/>
                  </a:lnTo>
                  <a:lnTo>
                    <a:pt x="13309" y="70459"/>
                  </a:lnTo>
                  <a:lnTo>
                    <a:pt x="23355" y="70459"/>
                  </a:lnTo>
                  <a:lnTo>
                    <a:pt x="23355" y="60401"/>
                  </a:lnTo>
                  <a:close/>
                </a:path>
                <a:path w="152400" h="153035">
                  <a:moveTo>
                    <a:pt x="23368" y="47078"/>
                  </a:moveTo>
                  <a:lnTo>
                    <a:pt x="20129" y="50317"/>
                  </a:lnTo>
                  <a:lnTo>
                    <a:pt x="23368" y="50317"/>
                  </a:lnTo>
                  <a:lnTo>
                    <a:pt x="23368" y="47078"/>
                  </a:lnTo>
                  <a:close/>
                </a:path>
                <a:path w="152400" h="153035">
                  <a:moveTo>
                    <a:pt x="33413" y="110680"/>
                  </a:moveTo>
                  <a:lnTo>
                    <a:pt x="31826" y="110680"/>
                  </a:lnTo>
                  <a:lnTo>
                    <a:pt x="33413" y="112268"/>
                  </a:lnTo>
                  <a:lnTo>
                    <a:pt x="33413" y="110680"/>
                  </a:lnTo>
                  <a:close/>
                </a:path>
                <a:path w="152400" h="153035">
                  <a:moveTo>
                    <a:pt x="33439" y="50330"/>
                  </a:moveTo>
                  <a:lnTo>
                    <a:pt x="23380" y="50330"/>
                  </a:lnTo>
                  <a:lnTo>
                    <a:pt x="23380" y="60375"/>
                  </a:lnTo>
                  <a:lnTo>
                    <a:pt x="33439" y="60375"/>
                  </a:lnTo>
                  <a:lnTo>
                    <a:pt x="33439" y="50330"/>
                  </a:lnTo>
                  <a:close/>
                </a:path>
                <a:path w="152400" h="153035">
                  <a:moveTo>
                    <a:pt x="43446" y="100609"/>
                  </a:moveTo>
                  <a:lnTo>
                    <a:pt x="33401" y="100609"/>
                  </a:lnTo>
                  <a:lnTo>
                    <a:pt x="33401" y="90576"/>
                  </a:lnTo>
                  <a:lnTo>
                    <a:pt x="23355" y="90576"/>
                  </a:lnTo>
                  <a:lnTo>
                    <a:pt x="23355" y="80530"/>
                  </a:lnTo>
                  <a:lnTo>
                    <a:pt x="13309" y="80530"/>
                  </a:lnTo>
                  <a:lnTo>
                    <a:pt x="13309" y="90576"/>
                  </a:lnTo>
                  <a:lnTo>
                    <a:pt x="23342" y="90576"/>
                  </a:lnTo>
                  <a:lnTo>
                    <a:pt x="23342" y="100622"/>
                  </a:lnTo>
                  <a:lnTo>
                    <a:pt x="33388" y="100622"/>
                  </a:lnTo>
                  <a:lnTo>
                    <a:pt x="33388" y="110667"/>
                  </a:lnTo>
                  <a:lnTo>
                    <a:pt x="43446" y="110667"/>
                  </a:lnTo>
                  <a:lnTo>
                    <a:pt x="43446" y="100609"/>
                  </a:lnTo>
                  <a:close/>
                </a:path>
                <a:path w="152400" h="153035">
                  <a:moveTo>
                    <a:pt x="43459" y="80505"/>
                  </a:moveTo>
                  <a:lnTo>
                    <a:pt x="33426" y="80505"/>
                  </a:lnTo>
                  <a:lnTo>
                    <a:pt x="33426" y="70472"/>
                  </a:lnTo>
                  <a:lnTo>
                    <a:pt x="23368" y="70472"/>
                  </a:lnTo>
                  <a:lnTo>
                    <a:pt x="23368" y="80518"/>
                  </a:lnTo>
                  <a:lnTo>
                    <a:pt x="33413" y="80518"/>
                  </a:lnTo>
                  <a:lnTo>
                    <a:pt x="33413" y="90563"/>
                  </a:lnTo>
                  <a:lnTo>
                    <a:pt x="43459" y="90563"/>
                  </a:lnTo>
                  <a:lnTo>
                    <a:pt x="43459" y="80505"/>
                  </a:lnTo>
                  <a:close/>
                </a:path>
                <a:path w="152400" h="153035">
                  <a:moveTo>
                    <a:pt x="43484" y="26962"/>
                  </a:moveTo>
                  <a:lnTo>
                    <a:pt x="40259" y="30187"/>
                  </a:lnTo>
                  <a:lnTo>
                    <a:pt x="43484" y="30187"/>
                  </a:lnTo>
                  <a:lnTo>
                    <a:pt x="43484" y="26962"/>
                  </a:lnTo>
                  <a:close/>
                </a:path>
                <a:path w="152400" h="153035">
                  <a:moveTo>
                    <a:pt x="43497" y="40259"/>
                  </a:moveTo>
                  <a:lnTo>
                    <a:pt x="33451" y="40259"/>
                  </a:lnTo>
                  <a:lnTo>
                    <a:pt x="33451" y="50317"/>
                  </a:lnTo>
                  <a:lnTo>
                    <a:pt x="43497" y="50317"/>
                  </a:lnTo>
                  <a:lnTo>
                    <a:pt x="43497" y="40259"/>
                  </a:lnTo>
                  <a:close/>
                </a:path>
                <a:path w="152400" h="153035">
                  <a:moveTo>
                    <a:pt x="53517" y="90563"/>
                  </a:moveTo>
                  <a:lnTo>
                    <a:pt x="43472" y="90563"/>
                  </a:lnTo>
                  <a:lnTo>
                    <a:pt x="43472" y="100622"/>
                  </a:lnTo>
                  <a:lnTo>
                    <a:pt x="53517" y="100622"/>
                  </a:lnTo>
                  <a:lnTo>
                    <a:pt x="53517" y="90563"/>
                  </a:lnTo>
                  <a:close/>
                </a:path>
                <a:path w="152400" h="153035">
                  <a:moveTo>
                    <a:pt x="53543" y="70434"/>
                  </a:moveTo>
                  <a:lnTo>
                    <a:pt x="43497" y="70434"/>
                  </a:lnTo>
                  <a:lnTo>
                    <a:pt x="43497" y="60388"/>
                  </a:lnTo>
                  <a:lnTo>
                    <a:pt x="33439" y="60388"/>
                  </a:lnTo>
                  <a:lnTo>
                    <a:pt x="33439" y="70434"/>
                  </a:lnTo>
                  <a:lnTo>
                    <a:pt x="43484" y="70434"/>
                  </a:lnTo>
                  <a:lnTo>
                    <a:pt x="43484" y="80479"/>
                  </a:lnTo>
                  <a:lnTo>
                    <a:pt x="53543" y="80479"/>
                  </a:lnTo>
                  <a:lnTo>
                    <a:pt x="53543" y="70434"/>
                  </a:lnTo>
                  <a:close/>
                </a:path>
                <a:path w="152400" h="153035">
                  <a:moveTo>
                    <a:pt x="53555" y="16891"/>
                  </a:moveTo>
                  <a:lnTo>
                    <a:pt x="50304" y="20142"/>
                  </a:lnTo>
                  <a:lnTo>
                    <a:pt x="53555" y="20142"/>
                  </a:lnTo>
                  <a:lnTo>
                    <a:pt x="53555" y="16891"/>
                  </a:lnTo>
                  <a:close/>
                </a:path>
                <a:path w="152400" h="153035">
                  <a:moveTo>
                    <a:pt x="63563" y="120751"/>
                  </a:moveTo>
                  <a:lnTo>
                    <a:pt x="53530" y="120751"/>
                  </a:lnTo>
                  <a:lnTo>
                    <a:pt x="53530" y="110705"/>
                  </a:lnTo>
                  <a:lnTo>
                    <a:pt x="43472" y="110705"/>
                  </a:lnTo>
                  <a:lnTo>
                    <a:pt x="43472" y="120738"/>
                  </a:lnTo>
                  <a:lnTo>
                    <a:pt x="41884" y="120738"/>
                  </a:lnTo>
                  <a:lnTo>
                    <a:pt x="43472" y="122326"/>
                  </a:lnTo>
                  <a:lnTo>
                    <a:pt x="43472" y="120764"/>
                  </a:lnTo>
                  <a:lnTo>
                    <a:pt x="53517" y="120764"/>
                  </a:lnTo>
                  <a:lnTo>
                    <a:pt x="53517" y="130797"/>
                  </a:lnTo>
                  <a:lnTo>
                    <a:pt x="51930" y="130797"/>
                  </a:lnTo>
                  <a:lnTo>
                    <a:pt x="53530" y="132384"/>
                  </a:lnTo>
                  <a:lnTo>
                    <a:pt x="53530" y="130797"/>
                  </a:lnTo>
                  <a:lnTo>
                    <a:pt x="63563" y="130797"/>
                  </a:lnTo>
                  <a:lnTo>
                    <a:pt x="63563" y="120751"/>
                  </a:lnTo>
                  <a:close/>
                </a:path>
                <a:path w="152400" h="153035">
                  <a:moveTo>
                    <a:pt x="63588" y="100634"/>
                  </a:moveTo>
                  <a:lnTo>
                    <a:pt x="53530" y="100634"/>
                  </a:lnTo>
                  <a:lnTo>
                    <a:pt x="53530" y="110680"/>
                  </a:lnTo>
                  <a:lnTo>
                    <a:pt x="63588" y="110680"/>
                  </a:lnTo>
                  <a:lnTo>
                    <a:pt x="63588" y="100634"/>
                  </a:lnTo>
                  <a:close/>
                </a:path>
                <a:path w="152400" h="153035">
                  <a:moveTo>
                    <a:pt x="63601" y="80492"/>
                  </a:moveTo>
                  <a:lnTo>
                    <a:pt x="53543" y="80492"/>
                  </a:lnTo>
                  <a:lnTo>
                    <a:pt x="53543" y="90538"/>
                  </a:lnTo>
                  <a:lnTo>
                    <a:pt x="63601" y="90538"/>
                  </a:lnTo>
                  <a:lnTo>
                    <a:pt x="63601" y="80492"/>
                  </a:lnTo>
                  <a:close/>
                </a:path>
                <a:path w="152400" h="153035">
                  <a:moveTo>
                    <a:pt x="63601" y="60363"/>
                  </a:moveTo>
                  <a:lnTo>
                    <a:pt x="53555" y="60363"/>
                  </a:lnTo>
                  <a:lnTo>
                    <a:pt x="53555" y="70421"/>
                  </a:lnTo>
                  <a:lnTo>
                    <a:pt x="63601" y="70421"/>
                  </a:lnTo>
                  <a:lnTo>
                    <a:pt x="63601" y="60363"/>
                  </a:lnTo>
                  <a:close/>
                </a:path>
                <a:path w="152400" h="153035">
                  <a:moveTo>
                    <a:pt x="63614" y="20142"/>
                  </a:moveTo>
                  <a:lnTo>
                    <a:pt x="53555" y="20142"/>
                  </a:lnTo>
                  <a:lnTo>
                    <a:pt x="53555" y="30200"/>
                  </a:lnTo>
                  <a:lnTo>
                    <a:pt x="63614" y="30200"/>
                  </a:lnTo>
                  <a:lnTo>
                    <a:pt x="63614" y="20142"/>
                  </a:lnTo>
                  <a:close/>
                </a:path>
                <a:path w="152400" h="153035">
                  <a:moveTo>
                    <a:pt x="63627" y="6819"/>
                  </a:moveTo>
                  <a:lnTo>
                    <a:pt x="60388" y="10058"/>
                  </a:lnTo>
                  <a:lnTo>
                    <a:pt x="63627" y="10058"/>
                  </a:lnTo>
                  <a:lnTo>
                    <a:pt x="63627" y="6819"/>
                  </a:lnTo>
                  <a:close/>
                </a:path>
                <a:path w="152400" h="153035">
                  <a:moveTo>
                    <a:pt x="73634" y="110680"/>
                  </a:moveTo>
                  <a:lnTo>
                    <a:pt x="63588" y="110680"/>
                  </a:lnTo>
                  <a:lnTo>
                    <a:pt x="63588" y="120738"/>
                  </a:lnTo>
                  <a:lnTo>
                    <a:pt x="73634" y="120738"/>
                  </a:lnTo>
                  <a:lnTo>
                    <a:pt x="73634" y="110680"/>
                  </a:lnTo>
                  <a:close/>
                </a:path>
                <a:path w="152400" h="153035">
                  <a:moveTo>
                    <a:pt x="73660" y="90551"/>
                  </a:moveTo>
                  <a:lnTo>
                    <a:pt x="63614" y="90551"/>
                  </a:lnTo>
                  <a:lnTo>
                    <a:pt x="63614" y="100609"/>
                  </a:lnTo>
                  <a:lnTo>
                    <a:pt x="73660" y="100609"/>
                  </a:lnTo>
                  <a:lnTo>
                    <a:pt x="73660" y="90551"/>
                  </a:lnTo>
                  <a:close/>
                </a:path>
                <a:path w="152400" h="153035">
                  <a:moveTo>
                    <a:pt x="73685" y="150964"/>
                  </a:moveTo>
                  <a:lnTo>
                    <a:pt x="72097" y="150964"/>
                  </a:lnTo>
                  <a:lnTo>
                    <a:pt x="73685" y="152565"/>
                  </a:lnTo>
                  <a:lnTo>
                    <a:pt x="73685" y="150964"/>
                  </a:lnTo>
                  <a:close/>
                </a:path>
                <a:path w="152400" h="153035">
                  <a:moveTo>
                    <a:pt x="73685" y="10071"/>
                  </a:moveTo>
                  <a:lnTo>
                    <a:pt x="63639" y="10071"/>
                  </a:lnTo>
                  <a:lnTo>
                    <a:pt x="63639" y="20116"/>
                  </a:lnTo>
                  <a:lnTo>
                    <a:pt x="73685" y="20116"/>
                  </a:lnTo>
                  <a:lnTo>
                    <a:pt x="73685" y="10071"/>
                  </a:lnTo>
                  <a:close/>
                </a:path>
                <a:path w="152400" h="153035">
                  <a:moveTo>
                    <a:pt x="83693" y="60363"/>
                  </a:moveTo>
                  <a:lnTo>
                    <a:pt x="73660" y="60363"/>
                  </a:lnTo>
                  <a:lnTo>
                    <a:pt x="73660" y="50317"/>
                  </a:lnTo>
                  <a:lnTo>
                    <a:pt x="63614" y="50317"/>
                  </a:lnTo>
                  <a:lnTo>
                    <a:pt x="63614" y="40271"/>
                  </a:lnTo>
                  <a:lnTo>
                    <a:pt x="53568" y="40271"/>
                  </a:lnTo>
                  <a:lnTo>
                    <a:pt x="53568" y="30226"/>
                  </a:lnTo>
                  <a:lnTo>
                    <a:pt x="43510" y="30226"/>
                  </a:lnTo>
                  <a:lnTo>
                    <a:pt x="43510" y="40284"/>
                  </a:lnTo>
                  <a:lnTo>
                    <a:pt x="53555" y="40284"/>
                  </a:lnTo>
                  <a:lnTo>
                    <a:pt x="53555" y="50317"/>
                  </a:lnTo>
                  <a:lnTo>
                    <a:pt x="63601" y="50317"/>
                  </a:lnTo>
                  <a:lnTo>
                    <a:pt x="63601" y="60363"/>
                  </a:lnTo>
                  <a:lnTo>
                    <a:pt x="73647" y="60363"/>
                  </a:lnTo>
                  <a:lnTo>
                    <a:pt x="73647" y="70408"/>
                  </a:lnTo>
                  <a:lnTo>
                    <a:pt x="83693" y="70408"/>
                  </a:lnTo>
                  <a:lnTo>
                    <a:pt x="83693" y="60363"/>
                  </a:lnTo>
                  <a:close/>
                </a:path>
                <a:path w="152400" h="153035">
                  <a:moveTo>
                    <a:pt x="83718" y="100609"/>
                  </a:moveTo>
                  <a:lnTo>
                    <a:pt x="73672" y="100609"/>
                  </a:lnTo>
                  <a:lnTo>
                    <a:pt x="73672" y="110667"/>
                  </a:lnTo>
                  <a:lnTo>
                    <a:pt x="83718" y="110667"/>
                  </a:lnTo>
                  <a:lnTo>
                    <a:pt x="83718" y="100609"/>
                  </a:lnTo>
                  <a:close/>
                </a:path>
                <a:path w="152400" h="153035">
                  <a:moveTo>
                    <a:pt x="83718" y="80492"/>
                  </a:moveTo>
                  <a:lnTo>
                    <a:pt x="73672" y="80492"/>
                  </a:lnTo>
                  <a:lnTo>
                    <a:pt x="73672" y="90538"/>
                  </a:lnTo>
                  <a:lnTo>
                    <a:pt x="83718" y="90538"/>
                  </a:lnTo>
                  <a:lnTo>
                    <a:pt x="83718" y="80492"/>
                  </a:lnTo>
                  <a:close/>
                </a:path>
                <a:path w="152400" h="153035">
                  <a:moveTo>
                    <a:pt x="83718" y="40246"/>
                  </a:moveTo>
                  <a:lnTo>
                    <a:pt x="73672" y="40246"/>
                  </a:lnTo>
                  <a:lnTo>
                    <a:pt x="73672" y="30200"/>
                  </a:lnTo>
                  <a:lnTo>
                    <a:pt x="63627" y="30200"/>
                  </a:lnTo>
                  <a:lnTo>
                    <a:pt x="63627" y="40259"/>
                  </a:lnTo>
                  <a:lnTo>
                    <a:pt x="73672" y="40259"/>
                  </a:lnTo>
                  <a:lnTo>
                    <a:pt x="73672" y="50304"/>
                  </a:lnTo>
                  <a:lnTo>
                    <a:pt x="83718" y="50304"/>
                  </a:lnTo>
                  <a:lnTo>
                    <a:pt x="83718" y="40246"/>
                  </a:lnTo>
                  <a:close/>
                </a:path>
                <a:path w="152400" h="153035">
                  <a:moveTo>
                    <a:pt x="83743" y="140919"/>
                  </a:moveTo>
                  <a:lnTo>
                    <a:pt x="73698" y="140919"/>
                  </a:lnTo>
                  <a:lnTo>
                    <a:pt x="73698" y="130873"/>
                  </a:lnTo>
                  <a:lnTo>
                    <a:pt x="63639" y="130873"/>
                  </a:lnTo>
                  <a:lnTo>
                    <a:pt x="63639" y="140906"/>
                  </a:lnTo>
                  <a:lnTo>
                    <a:pt x="62052" y="140906"/>
                  </a:lnTo>
                  <a:lnTo>
                    <a:pt x="63639" y="142506"/>
                  </a:lnTo>
                  <a:lnTo>
                    <a:pt x="63639" y="140919"/>
                  </a:lnTo>
                  <a:lnTo>
                    <a:pt x="73685" y="140919"/>
                  </a:lnTo>
                  <a:lnTo>
                    <a:pt x="73685" y="150964"/>
                  </a:lnTo>
                  <a:lnTo>
                    <a:pt x="76098" y="150964"/>
                  </a:lnTo>
                  <a:lnTo>
                    <a:pt x="83743" y="143319"/>
                  </a:lnTo>
                  <a:lnTo>
                    <a:pt x="83743" y="140919"/>
                  </a:lnTo>
                  <a:close/>
                </a:path>
                <a:path w="152400" h="153035">
                  <a:moveTo>
                    <a:pt x="83756" y="120802"/>
                  </a:moveTo>
                  <a:lnTo>
                    <a:pt x="73698" y="120802"/>
                  </a:lnTo>
                  <a:lnTo>
                    <a:pt x="73698" y="130848"/>
                  </a:lnTo>
                  <a:lnTo>
                    <a:pt x="83756" y="130848"/>
                  </a:lnTo>
                  <a:lnTo>
                    <a:pt x="83756" y="120802"/>
                  </a:lnTo>
                  <a:close/>
                </a:path>
                <a:path w="152400" h="153035">
                  <a:moveTo>
                    <a:pt x="83756" y="6007"/>
                  </a:moveTo>
                  <a:lnTo>
                    <a:pt x="77762" y="0"/>
                  </a:lnTo>
                  <a:lnTo>
                    <a:pt x="73698" y="0"/>
                  </a:lnTo>
                  <a:lnTo>
                    <a:pt x="73698" y="10058"/>
                  </a:lnTo>
                  <a:lnTo>
                    <a:pt x="83756" y="10058"/>
                  </a:lnTo>
                  <a:lnTo>
                    <a:pt x="83756" y="6007"/>
                  </a:lnTo>
                  <a:close/>
                </a:path>
                <a:path w="152400" h="153035">
                  <a:moveTo>
                    <a:pt x="93802" y="30175"/>
                  </a:moveTo>
                  <a:lnTo>
                    <a:pt x="83756" y="30175"/>
                  </a:lnTo>
                  <a:lnTo>
                    <a:pt x="83756" y="20129"/>
                  </a:lnTo>
                  <a:lnTo>
                    <a:pt x="73698" y="20129"/>
                  </a:lnTo>
                  <a:lnTo>
                    <a:pt x="73698" y="30175"/>
                  </a:lnTo>
                  <a:lnTo>
                    <a:pt x="83743" y="30175"/>
                  </a:lnTo>
                  <a:lnTo>
                    <a:pt x="83743" y="40220"/>
                  </a:lnTo>
                  <a:lnTo>
                    <a:pt x="93802" y="40220"/>
                  </a:lnTo>
                  <a:lnTo>
                    <a:pt x="93802" y="30175"/>
                  </a:lnTo>
                  <a:close/>
                </a:path>
                <a:path w="152400" h="153035">
                  <a:moveTo>
                    <a:pt x="93814" y="130848"/>
                  </a:moveTo>
                  <a:lnTo>
                    <a:pt x="83769" y="130848"/>
                  </a:lnTo>
                  <a:lnTo>
                    <a:pt x="83769" y="140906"/>
                  </a:lnTo>
                  <a:lnTo>
                    <a:pt x="86156" y="140906"/>
                  </a:lnTo>
                  <a:lnTo>
                    <a:pt x="93814" y="133248"/>
                  </a:lnTo>
                  <a:lnTo>
                    <a:pt x="93814" y="130848"/>
                  </a:lnTo>
                  <a:close/>
                </a:path>
                <a:path w="152400" h="153035">
                  <a:moveTo>
                    <a:pt x="93827" y="110718"/>
                  </a:moveTo>
                  <a:lnTo>
                    <a:pt x="83769" y="110718"/>
                  </a:lnTo>
                  <a:lnTo>
                    <a:pt x="83769" y="120764"/>
                  </a:lnTo>
                  <a:lnTo>
                    <a:pt x="93827" y="120764"/>
                  </a:lnTo>
                  <a:lnTo>
                    <a:pt x="93827" y="110718"/>
                  </a:lnTo>
                  <a:close/>
                </a:path>
                <a:path w="152400" h="153035">
                  <a:moveTo>
                    <a:pt x="103822" y="80479"/>
                  </a:moveTo>
                  <a:lnTo>
                    <a:pt x="93789" y="80479"/>
                  </a:lnTo>
                  <a:lnTo>
                    <a:pt x="93789" y="70446"/>
                  </a:lnTo>
                  <a:lnTo>
                    <a:pt x="83731" y="70446"/>
                  </a:lnTo>
                  <a:lnTo>
                    <a:pt x="83731" y="80492"/>
                  </a:lnTo>
                  <a:lnTo>
                    <a:pt x="93776" y="80492"/>
                  </a:lnTo>
                  <a:lnTo>
                    <a:pt x="93776" y="90538"/>
                  </a:lnTo>
                  <a:lnTo>
                    <a:pt x="103822" y="90538"/>
                  </a:lnTo>
                  <a:lnTo>
                    <a:pt x="103822" y="80479"/>
                  </a:lnTo>
                  <a:close/>
                </a:path>
                <a:path w="152400" h="153035">
                  <a:moveTo>
                    <a:pt x="103835" y="60375"/>
                  </a:moveTo>
                  <a:lnTo>
                    <a:pt x="93789" y="60375"/>
                  </a:lnTo>
                  <a:lnTo>
                    <a:pt x="93789" y="70421"/>
                  </a:lnTo>
                  <a:lnTo>
                    <a:pt x="103835" y="70421"/>
                  </a:lnTo>
                  <a:lnTo>
                    <a:pt x="103835" y="60375"/>
                  </a:lnTo>
                  <a:close/>
                </a:path>
                <a:path w="152400" h="153035">
                  <a:moveTo>
                    <a:pt x="103860" y="40233"/>
                  </a:moveTo>
                  <a:lnTo>
                    <a:pt x="93802" y="40233"/>
                  </a:lnTo>
                  <a:lnTo>
                    <a:pt x="93802" y="50292"/>
                  </a:lnTo>
                  <a:lnTo>
                    <a:pt x="103860" y="50292"/>
                  </a:lnTo>
                  <a:lnTo>
                    <a:pt x="103860" y="40233"/>
                  </a:lnTo>
                  <a:close/>
                </a:path>
                <a:path w="152400" h="153035">
                  <a:moveTo>
                    <a:pt x="103860" y="26111"/>
                  </a:moveTo>
                  <a:lnTo>
                    <a:pt x="97866" y="20116"/>
                  </a:lnTo>
                  <a:lnTo>
                    <a:pt x="93802" y="20116"/>
                  </a:lnTo>
                  <a:lnTo>
                    <a:pt x="93802" y="30162"/>
                  </a:lnTo>
                  <a:lnTo>
                    <a:pt x="103860" y="30162"/>
                  </a:lnTo>
                  <a:lnTo>
                    <a:pt x="103860" y="26111"/>
                  </a:lnTo>
                  <a:close/>
                </a:path>
                <a:path w="152400" h="153035">
                  <a:moveTo>
                    <a:pt x="103886" y="120777"/>
                  </a:moveTo>
                  <a:lnTo>
                    <a:pt x="93840" y="120777"/>
                  </a:lnTo>
                  <a:lnTo>
                    <a:pt x="93840" y="130835"/>
                  </a:lnTo>
                  <a:lnTo>
                    <a:pt x="96227" y="130835"/>
                  </a:lnTo>
                  <a:lnTo>
                    <a:pt x="103886" y="123177"/>
                  </a:lnTo>
                  <a:lnTo>
                    <a:pt x="103886" y="120777"/>
                  </a:lnTo>
                  <a:close/>
                </a:path>
                <a:path w="152400" h="153035">
                  <a:moveTo>
                    <a:pt x="103898" y="100660"/>
                  </a:moveTo>
                  <a:lnTo>
                    <a:pt x="93840" y="100660"/>
                  </a:lnTo>
                  <a:lnTo>
                    <a:pt x="93840" y="110705"/>
                  </a:lnTo>
                  <a:lnTo>
                    <a:pt x="103898" y="110705"/>
                  </a:lnTo>
                  <a:lnTo>
                    <a:pt x="103898" y="100660"/>
                  </a:lnTo>
                  <a:close/>
                </a:path>
                <a:path w="152400" h="153035">
                  <a:moveTo>
                    <a:pt x="113906" y="70434"/>
                  </a:moveTo>
                  <a:lnTo>
                    <a:pt x="103847" y="70434"/>
                  </a:lnTo>
                  <a:lnTo>
                    <a:pt x="103847" y="80479"/>
                  </a:lnTo>
                  <a:lnTo>
                    <a:pt x="113906" y="80479"/>
                  </a:lnTo>
                  <a:lnTo>
                    <a:pt x="113906" y="70434"/>
                  </a:lnTo>
                  <a:close/>
                </a:path>
                <a:path w="152400" h="153035">
                  <a:moveTo>
                    <a:pt x="113919" y="50292"/>
                  </a:moveTo>
                  <a:lnTo>
                    <a:pt x="103873" y="50292"/>
                  </a:lnTo>
                  <a:lnTo>
                    <a:pt x="103873" y="60337"/>
                  </a:lnTo>
                  <a:lnTo>
                    <a:pt x="113919" y="60337"/>
                  </a:lnTo>
                  <a:lnTo>
                    <a:pt x="113919" y="50292"/>
                  </a:lnTo>
                  <a:close/>
                </a:path>
                <a:path w="152400" h="153035">
                  <a:moveTo>
                    <a:pt x="113957" y="110718"/>
                  </a:moveTo>
                  <a:lnTo>
                    <a:pt x="103898" y="110718"/>
                  </a:lnTo>
                  <a:lnTo>
                    <a:pt x="103898" y="120764"/>
                  </a:lnTo>
                  <a:lnTo>
                    <a:pt x="106299" y="120764"/>
                  </a:lnTo>
                  <a:lnTo>
                    <a:pt x="113957" y="113106"/>
                  </a:lnTo>
                  <a:lnTo>
                    <a:pt x="113957" y="110718"/>
                  </a:lnTo>
                  <a:close/>
                </a:path>
                <a:path w="152400" h="153035">
                  <a:moveTo>
                    <a:pt x="123977" y="60350"/>
                  </a:moveTo>
                  <a:lnTo>
                    <a:pt x="113931" y="60350"/>
                  </a:lnTo>
                  <a:lnTo>
                    <a:pt x="113931" y="70408"/>
                  </a:lnTo>
                  <a:lnTo>
                    <a:pt x="123977" y="70408"/>
                  </a:lnTo>
                  <a:lnTo>
                    <a:pt x="123977" y="60350"/>
                  </a:lnTo>
                  <a:close/>
                </a:path>
                <a:path w="152400" h="153035">
                  <a:moveTo>
                    <a:pt x="123977" y="46228"/>
                  </a:moveTo>
                  <a:lnTo>
                    <a:pt x="117983" y="40233"/>
                  </a:lnTo>
                  <a:lnTo>
                    <a:pt x="113931" y="40233"/>
                  </a:lnTo>
                  <a:lnTo>
                    <a:pt x="113931" y="50279"/>
                  </a:lnTo>
                  <a:lnTo>
                    <a:pt x="123977" y="50279"/>
                  </a:lnTo>
                  <a:lnTo>
                    <a:pt x="123977" y="46228"/>
                  </a:lnTo>
                  <a:close/>
                </a:path>
                <a:path w="152400" h="153035">
                  <a:moveTo>
                    <a:pt x="123990" y="100660"/>
                  </a:moveTo>
                  <a:lnTo>
                    <a:pt x="113957" y="100660"/>
                  </a:lnTo>
                  <a:lnTo>
                    <a:pt x="113957" y="90614"/>
                  </a:lnTo>
                  <a:lnTo>
                    <a:pt x="103898" y="90614"/>
                  </a:lnTo>
                  <a:lnTo>
                    <a:pt x="103898" y="100660"/>
                  </a:lnTo>
                  <a:lnTo>
                    <a:pt x="113944" y="100660"/>
                  </a:lnTo>
                  <a:lnTo>
                    <a:pt x="113944" y="110705"/>
                  </a:lnTo>
                  <a:lnTo>
                    <a:pt x="116357" y="110705"/>
                  </a:lnTo>
                  <a:lnTo>
                    <a:pt x="123990" y="103060"/>
                  </a:lnTo>
                  <a:lnTo>
                    <a:pt x="123990" y="100660"/>
                  </a:lnTo>
                  <a:close/>
                </a:path>
                <a:path w="152400" h="153035">
                  <a:moveTo>
                    <a:pt x="124002" y="80543"/>
                  </a:moveTo>
                  <a:lnTo>
                    <a:pt x="113957" y="80543"/>
                  </a:lnTo>
                  <a:lnTo>
                    <a:pt x="113957" y="90589"/>
                  </a:lnTo>
                  <a:lnTo>
                    <a:pt x="124002" y="90589"/>
                  </a:lnTo>
                  <a:lnTo>
                    <a:pt x="124002" y="80543"/>
                  </a:lnTo>
                  <a:close/>
                </a:path>
                <a:path w="152400" h="153035">
                  <a:moveTo>
                    <a:pt x="134073" y="90601"/>
                  </a:moveTo>
                  <a:lnTo>
                    <a:pt x="124015" y="90601"/>
                  </a:lnTo>
                  <a:lnTo>
                    <a:pt x="124015" y="100647"/>
                  </a:lnTo>
                  <a:lnTo>
                    <a:pt x="126403" y="100647"/>
                  </a:lnTo>
                  <a:lnTo>
                    <a:pt x="134073" y="92989"/>
                  </a:lnTo>
                  <a:lnTo>
                    <a:pt x="134073" y="90601"/>
                  </a:lnTo>
                  <a:close/>
                </a:path>
                <a:path w="152400" h="153035">
                  <a:moveTo>
                    <a:pt x="134086" y="70472"/>
                  </a:moveTo>
                  <a:lnTo>
                    <a:pt x="124040" y="70472"/>
                  </a:lnTo>
                  <a:lnTo>
                    <a:pt x="124040" y="80518"/>
                  </a:lnTo>
                  <a:lnTo>
                    <a:pt x="134086" y="80518"/>
                  </a:lnTo>
                  <a:lnTo>
                    <a:pt x="134086" y="70472"/>
                  </a:lnTo>
                  <a:close/>
                </a:path>
                <a:path w="152400" h="153035">
                  <a:moveTo>
                    <a:pt x="144145" y="80518"/>
                  </a:moveTo>
                  <a:lnTo>
                    <a:pt x="134099" y="80518"/>
                  </a:lnTo>
                  <a:lnTo>
                    <a:pt x="134099" y="90576"/>
                  </a:lnTo>
                  <a:lnTo>
                    <a:pt x="136486" y="90576"/>
                  </a:lnTo>
                  <a:lnTo>
                    <a:pt x="144145" y="82918"/>
                  </a:lnTo>
                  <a:lnTo>
                    <a:pt x="144145" y="80518"/>
                  </a:lnTo>
                  <a:close/>
                </a:path>
                <a:path w="152400" h="153035">
                  <a:moveTo>
                    <a:pt x="144145" y="66408"/>
                  </a:moveTo>
                  <a:lnTo>
                    <a:pt x="138150" y="60401"/>
                  </a:lnTo>
                  <a:lnTo>
                    <a:pt x="134099" y="60401"/>
                  </a:lnTo>
                  <a:lnTo>
                    <a:pt x="134099" y="70446"/>
                  </a:lnTo>
                  <a:lnTo>
                    <a:pt x="144145" y="70446"/>
                  </a:lnTo>
                  <a:lnTo>
                    <a:pt x="144145" y="66408"/>
                  </a:lnTo>
                  <a:close/>
                </a:path>
                <a:path w="152400" h="153035">
                  <a:moveTo>
                    <a:pt x="152400" y="74650"/>
                  </a:moveTo>
                  <a:lnTo>
                    <a:pt x="148209" y="70459"/>
                  </a:lnTo>
                  <a:lnTo>
                    <a:pt x="144157" y="70459"/>
                  </a:lnTo>
                  <a:lnTo>
                    <a:pt x="144157" y="80505"/>
                  </a:lnTo>
                  <a:lnTo>
                    <a:pt x="146545" y="80505"/>
                  </a:lnTo>
                  <a:lnTo>
                    <a:pt x="152400" y="74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3">
              <a:extLst>
                <a:ext uri="{FF2B5EF4-FFF2-40B4-BE49-F238E27FC236}">
                  <a16:creationId xmlns:a16="http://schemas.microsoft.com/office/drawing/2014/main" id="{E7C663E5-3B86-6980-9908-98AEB3F83D56}"/>
                </a:ext>
              </a:extLst>
            </p:cNvPr>
            <p:cNvSpPr/>
            <p:nvPr/>
          </p:nvSpPr>
          <p:spPr>
            <a:xfrm>
              <a:off x="2976295" y="1980862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39">
                  <a:moveTo>
                    <a:pt x="3238" y="40259"/>
                  </a:moveTo>
                  <a:lnTo>
                    <a:pt x="0" y="43510"/>
                  </a:lnTo>
                  <a:lnTo>
                    <a:pt x="3238" y="43510"/>
                  </a:lnTo>
                  <a:lnTo>
                    <a:pt x="3238" y="40259"/>
                  </a:lnTo>
                  <a:close/>
                </a:path>
                <a:path w="104139" h="104139">
                  <a:moveTo>
                    <a:pt x="23317" y="93814"/>
                  </a:moveTo>
                  <a:lnTo>
                    <a:pt x="13271" y="93814"/>
                  </a:lnTo>
                  <a:lnTo>
                    <a:pt x="13271" y="103873"/>
                  </a:lnTo>
                  <a:lnTo>
                    <a:pt x="23317" y="103873"/>
                  </a:lnTo>
                  <a:lnTo>
                    <a:pt x="23317" y="93814"/>
                  </a:lnTo>
                  <a:close/>
                </a:path>
                <a:path w="104139" h="104139">
                  <a:moveTo>
                    <a:pt x="23355" y="53568"/>
                  </a:moveTo>
                  <a:lnTo>
                    <a:pt x="13309" y="53568"/>
                  </a:lnTo>
                  <a:lnTo>
                    <a:pt x="13309" y="63627"/>
                  </a:lnTo>
                  <a:lnTo>
                    <a:pt x="23355" y="63627"/>
                  </a:lnTo>
                  <a:lnTo>
                    <a:pt x="23355" y="53568"/>
                  </a:lnTo>
                  <a:close/>
                </a:path>
                <a:path w="104139" h="104139">
                  <a:moveTo>
                    <a:pt x="43459" y="73672"/>
                  </a:moveTo>
                  <a:lnTo>
                    <a:pt x="33413" y="73672"/>
                  </a:lnTo>
                  <a:lnTo>
                    <a:pt x="33413" y="83731"/>
                  </a:lnTo>
                  <a:lnTo>
                    <a:pt x="43459" y="83731"/>
                  </a:lnTo>
                  <a:lnTo>
                    <a:pt x="43459" y="73672"/>
                  </a:lnTo>
                  <a:close/>
                </a:path>
                <a:path w="104139" h="104139">
                  <a:moveTo>
                    <a:pt x="43497" y="0"/>
                  </a:moveTo>
                  <a:lnTo>
                    <a:pt x="40246" y="3251"/>
                  </a:lnTo>
                  <a:lnTo>
                    <a:pt x="43497" y="3251"/>
                  </a:lnTo>
                  <a:lnTo>
                    <a:pt x="43497" y="0"/>
                  </a:lnTo>
                  <a:close/>
                </a:path>
                <a:path w="104139" h="104139">
                  <a:moveTo>
                    <a:pt x="63576" y="53568"/>
                  </a:moveTo>
                  <a:lnTo>
                    <a:pt x="53530" y="53568"/>
                  </a:lnTo>
                  <a:lnTo>
                    <a:pt x="53530" y="63614"/>
                  </a:lnTo>
                  <a:lnTo>
                    <a:pt x="63576" y="63614"/>
                  </a:lnTo>
                  <a:lnTo>
                    <a:pt x="63576" y="53568"/>
                  </a:lnTo>
                  <a:close/>
                </a:path>
                <a:path w="104139" h="104139">
                  <a:moveTo>
                    <a:pt x="63588" y="93802"/>
                  </a:moveTo>
                  <a:lnTo>
                    <a:pt x="53530" y="93802"/>
                  </a:lnTo>
                  <a:lnTo>
                    <a:pt x="53530" y="103847"/>
                  </a:lnTo>
                  <a:lnTo>
                    <a:pt x="63588" y="103847"/>
                  </a:lnTo>
                  <a:lnTo>
                    <a:pt x="63588" y="93802"/>
                  </a:lnTo>
                  <a:close/>
                </a:path>
                <a:path w="104139" h="104139">
                  <a:moveTo>
                    <a:pt x="63614" y="19316"/>
                  </a:moveTo>
                  <a:lnTo>
                    <a:pt x="57619" y="13309"/>
                  </a:lnTo>
                  <a:lnTo>
                    <a:pt x="53568" y="13309"/>
                  </a:lnTo>
                  <a:lnTo>
                    <a:pt x="53568" y="23368"/>
                  </a:lnTo>
                  <a:lnTo>
                    <a:pt x="63614" y="23368"/>
                  </a:lnTo>
                  <a:lnTo>
                    <a:pt x="63614" y="19316"/>
                  </a:lnTo>
                  <a:close/>
                </a:path>
                <a:path w="104139" h="104139">
                  <a:moveTo>
                    <a:pt x="83718" y="39420"/>
                  </a:moveTo>
                  <a:lnTo>
                    <a:pt x="77724" y="33426"/>
                  </a:lnTo>
                  <a:lnTo>
                    <a:pt x="73672" y="33426"/>
                  </a:lnTo>
                  <a:lnTo>
                    <a:pt x="73672" y="43472"/>
                  </a:lnTo>
                  <a:lnTo>
                    <a:pt x="83718" y="43472"/>
                  </a:lnTo>
                  <a:lnTo>
                    <a:pt x="83718" y="39420"/>
                  </a:lnTo>
                  <a:close/>
                </a:path>
                <a:path w="104139" h="104139">
                  <a:moveTo>
                    <a:pt x="103847" y="59550"/>
                  </a:moveTo>
                  <a:lnTo>
                    <a:pt x="97840" y="53543"/>
                  </a:lnTo>
                  <a:lnTo>
                    <a:pt x="93789" y="53543"/>
                  </a:lnTo>
                  <a:lnTo>
                    <a:pt x="93789" y="63588"/>
                  </a:lnTo>
                  <a:lnTo>
                    <a:pt x="103847" y="63588"/>
                  </a:lnTo>
                  <a:lnTo>
                    <a:pt x="103847" y="595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14">
              <a:extLst>
                <a:ext uri="{FF2B5EF4-FFF2-40B4-BE49-F238E27FC236}">
                  <a16:creationId xmlns:a16="http://schemas.microsoft.com/office/drawing/2014/main" id="{D4849429-04DE-21BB-0BFC-6C78D141B3A4}"/>
                </a:ext>
              </a:extLst>
            </p:cNvPr>
            <p:cNvSpPr/>
            <p:nvPr/>
          </p:nvSpPr>
          <p:spPr>
            <a:xfrm>
              <a:off x="2785275" y="2058777"/>
              <a:ext cx="469900" cy="548640"/>
            </a:xfrm>
            <a:custGeom>
              <a:avLst/>
              <a:gdLst/>
              <a:ahLst/>
              <a:cxnLst/>
              <a:rect l="l" t="t" r="r" b="b"/>
              <a:pathLst>
                <a:path w="469900" h="548639">
                  <a:moveTo>
                    <a:pt x="156616" y="469823"/>
                  </a:moveTo>
                  <a:lnTo>
                    <a:pt x="78308" y="391528"/>
                  </a:lnTo>
                  <a:lnTo>
                    <a:pt x="0" y="469823"/>
                  </a:lnTo>
                  <a:lnTo>
                    <a:pt x="78308" y="548144"/>
                  </a:lnTo>
                  <a:lnTo>
                    <a:pt x="156616" y="469823"/>
                  </a:lnTo>
                  <a:close/>
                </a:path>
                <a:path w="469900" h="548639">
                  <a:moveTo>
                    <a:pt x="391528" y="78295"/>
                  </a:moveTo>
                  <a:lnTo>
                    <a:pt x="313232" y="0"/>
                  </a:lnTo>
                  <a:lnTo>
                    <a:pt x="234924" y="78295"/>
                  </a:lnTo>
                  <a:lnTo>
                    <a:pt x="313232" y="156603"/>
                  </a:lnTo>
                  <a:lnTo>
                    <a:pt x="391528" y="78295"/>
                  </a:lnTo>
                  <a:close/>
                </a:path>
                <a:path w="469900" h="548639">
                  <a:moveTo>
                    <a:pt x="469836" y="156603"/>
                  </a:moveTo>
                  <a:lnTo>
                    <a:pt x="391528" y="78308"/>
                  </a:lnTo>
                  <a:lnTo>
                    <a:pt x="313232" y="156603"/>
                  </a:lnTo>
                  <a:lnTo>
                    <a:pt x="391528" y="234911"/>
                  </a:lnTo>
                  <a:lnTo>
                    <a:pt x="469836" y="156603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15">
              <a:extLst>
                <a:ext uri="{FF2B5EF4-FFF2-40B4-BE49-F238E27FC236}">
                  <a16:creationId xmlns:a16="http://schemas.microsoft.com/office/drawing/2014/main" id="{4699E12F-1187-13DE-E8DD-4FC2D847950B}"/>
                </a:ext>
              </a:extLst>
            </p:cNvPr>
            <p:cNvSpPr/>
            <p:nvPr/>
          </p:nvSpPr>
          <p:spPr>
            <a:xfrm>
              <a:off x="3098495" y="2137085"/>
              <a:ext cx="153670" cy="156845"/>
            </a:xfrm>
            <a:custGeom>
              <a:avLst/>
              <a:gdLst/>
              <a:ahLst/>
              <a:cxnLst/>
              <a:rect l="l" t="t" r="r" b="b"/>
              <a:pathLst>
                <a:path w="153670" h="156844">
                  <a:moveTo>
                    <a:pt x="4876" y="73431"/>
                  </a:moveTo>
                  <a:lnTo>
                    <a:pt x="0" y="78308"/>
                  </a:lnTo>
                  <a:lnTo>
                    <a:pt x="3200" y="81508"/>
                  </a:lnTo>
                  <a:lnTo>
                    <a:pt x="4876" y="81508"/>
                  </a:lnTo>
                  <a:lnTo>
                    <a:pt x="4876" y="73431"/>
                  </a:lnTo>
                  <a:close/>
                </a:path>
                <a:path w="153670" h="156844">
                  <a:moveTo>
                    <a:pt x="14935" y="81521"/>
                  </a:moveTo>
                  <a:lnTo>
                    <a:pt x="4889" y="81521"/>
                  </a:lnTo>
                  <a:lnTo>
                    <a:pt x="4889" y="83197"/>
                  </a:lnTo>
                  <a:lnTo>
                    <a:pt x="13258" y="91567"/>
                  </a:lnTo>
                  <a:lnTo>
                    <a:pt x="14935" y="91567"/>
                  </a:lnTo>
                  <a:lnTo>
                    <a:pt x="14935" y="81521"/>
                  </a:lnTo>
                  <a:close/>
                </a:path>
                <a:path w="153670" h="156844">
                  <a:moveTo>
                    <a:pt x="14947" y="63360"/>
                  </a:moveTo>
                  <a:lnTo>
                    <a:pt x="6883" y="71424"/>
                  </a:lnTo>
                  <a:lnTo>
                    <a:pt x="14947" y="71424"/>
                  </a:lnTo>
                  <a:lnTo>
                    <a:pt x="14947" y="63360"/>
                  </a:lnTo>
                  <a:close/>
                </a:path>
                <a:path w="153670" h="156844">
                  <a:moveTo>
                    <a:pt x="24980" y="91567"/>
                  </a:moveTo>
                  <a:lnTo>
                    <a:pt x="14935" y="91567"/>
                  </a:lnTo>
                  <a:lnTo>
                    <a:pt x="14935" y="93243"/>
                  </a:lnTo>
                  <a:lnTo>
                    <a:pt x="23317" y="101612"/>
                  </a:lnTo>
                  <a:lnTo>
                    <a:pt x="24980" y="101612"/>
                  </a:lnTo>
                  <a:lnTo>
                    <a:pt x="24980" y="91567"/>
                  </a:lnTo>
                  <a:close/>
                </a:path>
                <a:path w="153670" h="156844">
                  <a:moveTo>
                    <a:pt x="25019" y="53289"/>
                  </a:moveTo>
                  <a:lnTo>
                    <a:pt x="16941" y="61366"/>
                  </a:lnTo>
                  <a:lnTo>
                    <a:pt x="25019" y="61366"/>
                  </a:lnTo>
                  <a:lnTo>
                    <a:pt x="25019" y="53289"/>
                  </a:lnTo>
                  <a:close/>
                </a:path>
                <a:path w="153670" h="156844">
                  <a:moveTo>
                    <a:pt x="35039" y="101625"/>
                  </a:moveTo>
                  <a:lnTo>
                    <a:pt x="24993" y="101625"/>
                  </a:lnTo>
                  <a:lnTo>
                    <a:pt x="24993" y="103301"/>
                  </a:lnTo>
                  <a:lnTo>
                    <a:pt x="33375" y="111671"/>
                  </a:lnTo>
                  <a:lnTo>
                    <a:pt x="35039" y="111671"/>
                  </a:lnTo>
                  <a:lnTo>
                    <a:pt x="35039" y="101625"/>
                  </a:lnTo>
                  <a:close/>
                </a:path>
                <a:path w="153670" h="156844">
                  <a:moveTo>
                    <a:pt x="35064" y="81483"/>
                  </a:moveTo>
                  <a:lnTo>
                    <a:pt x="25019" y="81483"/>
                  </a:lnTo>
                  <a:lnTo>
                    <a:pt x="25019" y="71437"/>
                  </a:lnTo>
                  <a:lnTo>
                    <a:pt x="14960" y="71437"/>
                  </a:lnTo>
                  <a:lnTo>
                    <a:pt x="14960" y="81495"/>
                  </a:lnTo>
                  <a:lnTo>
                    <a:pt x="25006" y="81495"/>
                  </a:lnTo>
                  <a:lnTo>
                    <a:pt x="25006" y="91541"/>
                  </a:lnTo>
                  <a:lnTo>
                    <a:pt x="35064" y="91541"/>
                  </a:lnTo>
                  <a:lnTo>
                    <a:pt x="35064" y="81483"/>
                  </a:lnTo>
                  <a:close/>
                </a:path>
                <a:path w="153670" h="156844">
                  <a:moveTo>
                    <a:pt x="35077" y="61379"/>
                  </a:moveTo>
                  <a:lnTo>
                    <a:pt x="25031" y="61379"/>
                  </a:lnTo>
                  <a:lnTo>
                    <a:pt x="25031" y="71424"/>
                  </a:lnTo>
                  <a:lnTo>
                    <a:pt x="35077" y="71424"/>
                  </a:lnTo>
                  <a:lnTo>
                    <a:pt x="35077" y="61379"/>
                  </a:lnTo>
                  <a:close/>
                </a:path>
                <a:path w="153670" h="156844">
                  <a:moveTo>
                    <a:pt x="45110" y="111683"/>
                  </a:moveTo>
                  <a:lnTo>
                    <a:pt x="35052" y="111683"/>
                  </a:lnTo>
                  <a:lnTo>
                    <a:pt x="35052" y="113360"/>
                  </a:lnTo>
                  <a:lnTo>
                    <a:pt x="43434" y="121742"/>
                  </a:lnTo>
                  <a:lnTo>
                    <a:pt x="45110" y="121742"/>
                  </a:lnTo>
                  <a:lnTo>
                    <a:pt x="45110" y="111683"/>
                  </a:lnTo>
                  <a:close/>
                </a:path>
                <a:path w="153670" h="156844">
                  <a:moveTo>
                    <a:pt x="45123" y="91541"/>
                  </a:moveTo>
                  <a:lnTo>
                    <a:pt x="35064" y="91541"/>
                  </a:lnTo>
                  <a:lnTo>
                    <a:pt x="35064" y="101600"/>
                  </a:lnTo>
                  <a:lnTo>
                    <a:pt x="45123" y="101600"/>
                  </a:lnTo>
                  <a:lnTo>
                    <a:pt x="45123" y="91541"/>
                  </a:lnTo>
                  <a:close/>
                </a:path>
                <a:path w="153670" h="156844">
                  <a:moveTo>
                    <a:pt x="45123" y="71424"/>
                  </a:moveTo>
                  <a:lnTo>
                    <a:pt x="35077" y="71424"/>
                  </a:lnTo>
                  <a:lnTo>
                    <a:pt x="35077" y="81470"/>
                  </a:lnTo>
                  <a:lnTo>
                    <a:pt x="45123" y="81470"/>
                  </a:lnTo>
                  <a:lnTo>
                    <a:pt x="45123" y="71424"/>
                  </a:lnTo>
                  <a:close/>
                </a:path>
                <a:path w="153670" h="156844">
                  <a:moveTo>
                    <a:pt x="45135" y="51320"/>
                  </a:moveTo>
                  <a:lnTo>
                    <a:pt x="35090" y="51320"/>
                  </a:lnTo>
                  <a:lnTo>
                    <a:pt x="35090" y="43218"/>
                  </a:lnTo>
                  <a:lnTo>
                    <a:pt x="26974" y="51333"/>
                  </a:lnTo>
                  <a:lnTo>
                    <a:pt x="35077" y="51333"/>
                  </a:lnTo>
                  <a:lnTo>
                    <a:pt x="35077" y="61379"/>
                  </a:lnTo>
                  <a:lnTo>
                    <a:pt x="45135" y="61379"/>
                  </a:lnTo>
                  <a:lnTo>
                    <a:pt x="45135" y="51320"/>
                  </a:lnTo>
                  <a:close/>
                </a:path>
                <a:path w="153670" h="156844">
                  <a:moveTo>
                    <a:pt x="45135" y="33172"/>
                  </a:moveTo>
                  <a:lnTo>
                    <a:pt x="37058" y="41249"/>
                  </a:lnTo>
                  <a:lnTo>
                    <a:pt x="45135" y="41249"/>
                  </a:lnTo>
                  <a:lnTo>
                    <a:pt x="45135" y="33172"/>
                  </a:lnTo>
                  <a:close/>
                </a:path>
                <a:path w="153670" h="156844">
                  <a:moveTo>
                    <a:pt x="55168" y="121742"/>
                  </a:moveTo>
                  <a:lnTo>
                    <a:pt x="45110" y="121742"/>
                  </a:lnTo>
                  <a:lnTo>
                    <a:pt x="45110" y="123418"/>
                  </a:lnTo>
                  <a:lnTo>
                    <a:pt x="53492" y="131800"/>
                  </a:lnTo>
                  <a:lnTo>
                    <a:pt x="55168" y="131800"/>
                  </a:lnTo>
                  <a:lnTo>
                    <a:pt x="55168" y="121742"/>
                  </a:lnTo>
                  <a:close/>
                </a:path>
                <a:path w="153670" h="156844">
                  <a:moveTo>
                    <a:pt x="55181" y="101600"/>
                  </a:moveTo>
                  <a:lnTo>
                    <a:pt x="45135" y="101600"/>
                  </a:lnTo>
                  <a:lnTo>
                    <a:pt x="45135" y="111658"/>
                  </a:lnTo>
                  <a:lnTo>
                    <a:pt x="55181" y="111658"/>
                  </a:lnTo>
                  <a:lnTo>
                    <a:pt x="55181" y="101600"/>
                  </a:lnTo>
                  <a:close/>
                </a:path>
                <a:path w="153670" h="156844">
                  <a:moveTo>
                    <a:pt x="55181" y="81483"/>
                  </a:moveTo>
                  <a:lnTo>
                    <a:pt x="45135" y="81483"/>
                  </a:lnTo>
                  <a:lnTo>
                    <a:pt x="45135" y="91528"/>
                  </a:lnTo>
                  <a:lnTo>
                    <a:pt x="55181" y="91528"/>
                  </a:lnTo>
                  <a:lnTo>
                    <a:pt x="55181" y="81483"/>
                  </a:lnTo>
                  <a:close/>
                </a:path>
                <a:path w="153670" h="156844">
                  <a:moveTo>
                    <a:pt x="55206" y="23101"/>
                  </a:moveTo>
                  <a:lnTo>
                    <a:pt x="47129" y="31178"/>
                  </a:lnTo>
                  <a:lnTo>
                    <a:pt x="55206" y="31178"/>
                  </a:lnTo>
                  <a:lnTo>
                    <a:pt x="55206" y="23101"/>
                  </a:lnTo>
                  <a:close/>
                </a:path>
                <a:path w="153670" h="156844">
                  <a:moveTo>
                    <a:pt x="65214" y="71412"/>
                  </a:moveTo>
                  <a:lnTo>
                    <a:pt x="55181" y="71412"/>
                  </a:lnTo>
                  <a:lnTo>
                    <a:pt x="55181" y="61379"/>
                  </a:lnTo>
                  <a:lnTo>
                    <a:pt x="45135" y="61379"/>
                  </a:lnTo>
                  <a:lnTo>
                    <a:pt x="45135" y="71424"/>
                  </a:lnTo>
                  <a:lnTo>
                    <a:pt x="55168" y="71424"/>
                  </a:lnTo>
                  <a:lnTo>
                    <a:pt x="55168" y="81470"/>
                  </a:lnTo>
                  <a:lnTo>
                    <a:pt x="65214" y="81470"/>
                  </a:lnTo>
                  <a:lnTo>
                    <a:pt x="65214" y="71412"/>
                  </a:lnTo>
                  <a:close/>
                </a:path>
                <a:path w="153670" h="156844">
                  <a:moveTo>
                    <a:pt x="65239" y="111671"/>
                  </a:moveTo>
                  <a:lnTo>
                    <a:pt x="55194" y="111671"/>
                  </a:lnTo>
                  <a:lnTo>
                    <a:pt x="55194" y="121716"/>
                  </a:lnTo>
                  <a:lnTo>
                    <a:pt x="65239" y="121716"/>
                  </a:lnTo>
                  <a:lnTo>
                    <a:pt x="65239" y="111671"/>
                  </a:lnTo>
                  <a:close/>
                </a:path>
                <a:path w="153670" h="156844">
                  <a:moveTo>
                    <a:pt x="65239" y="91541"/>
                  </a:moveTo>
                  <a:lnTo>
                    <a:pt x="55194" y="91541"/>
                  </a:lnTo>
                  <a:lnTo>
                    <a:pt x="55194" y="101600"/>
                  </a:lnTo>
                  <a:lnTo>
                    <a:pt x="65239" y="101600"/>
                  </a:lnTo>
                  <a:lnTo>
                    <a:pt x="65239" y="91541"/>
                  </a:lnTo>
                  <a:close/>
                </a:path>
                <a:path w="153670" h="156844">
                  <a:moveTo>
                    <a:pt x="65239" y="51308"/>
                  </a:moveTo>
                  <a:lnTo>
                    <a:pt x="55194" y="51308"/>
                  </a:lnTo>
                  <a:lnTo>
                    <a:pt x="55194" y="61353"/>
                  </a:lnTo>
                  <a:lnTo>
                    <a:pt x="65239" y="61353"/>
                  </a:lnTo>
                  <a:lnTo>
                    <a:pt x="65239" y="51308"/>
                  </a:lnTo>
                  <a:close/>
                </a:path>
                <a:path w="153670" h="156844">
                  <a:moveTo>
                    <a:pt x="65278" y="131851"/>
                  </a:moveTo>
                  <a:lnTo>
                    <a:pt x="55219" y="131851"/>
                  </a:lnTo>
                  <a:lnTo>
                    <a:pt x="55219" y="133515"/>
                  </a:lnTo>
                  <a:lnTo>
                    <a:pt x="63601" y="141909"/>
                  </a:lnTo>
                  <a:lnTo>
                    <a:pt x="65278" y="141909"/>
                  </a:lnTo>
                  <a:lnTo>
                    <a:pt x="65278" y="131851"/>
                  </a:lnTo>
                  <a:close/>
                </a:path>
                <a:path w="153670" h="156844">
                  <a:moveTo>
                    <a:pt x="65278" y="13030"/>
                  </a:moveTo>
                  <a:lnTo>
                    <a:pt x="57200" y="21107"/>
                  </a:lnTo>
                  <a:lnTo>
                    <a:pt x="65278" y="21107"/>
                  </a:lnTo>
                  <a:lnTo>
                    <a:pt x="65278" y="13030"/>
                  </a:lnTo>
                  <a:close/>
                </a:path>
                <a:path w="153670" h="156844">
                  <a:moveTo>
                    <a:pt x="75323" y="41236"/>
                  </a:moveTo>
                  <a:lnTo>
                    <a:pt x="65278" y="41236"/>
                  </a:lnTo>
                  <a:lnTo>
                    <a:pt x="65278" y="31178"/>
                  </a:lnTo>
                  <a:lnTo>
                    <a:pt x="55219" y="31178"/>
                  </a:lnTo>
                  <a:lnTo>
                    <a:pt x="55219" y="41236"/>
                  </a:lnTo>
                  <a:lnTo>
                    <a:pt x="65265" y="41236"/>
                  </a:lnTo>
                  <a:lnTo>
                    <a:pt x="65265" y="51282"/>
                  </a:lnTo>
                  <a:lnTo>
                    <a:pt x="75323" y="51282"/>
                  </a:lnTo>
                  <a:lnTo>
                    <a:pt x="75323" y="41236"/>
                  </a:lnTo>
                  <a:close/>
                </a:path>
                <a:path w="153670" h="156844">
                  <a:moveTo>
                    <a:pt x="75336" y="141909"/>
                  </a:moveTo>
                  <a:lnTo>
                    <a:pt x="65278" y="141909"/>
                  </a:lnTo>
                  <a:lnTo>
                    <a:pt x="65278" y="143573"/>
                  </a:lnTo>
                  <a:lnTo>
                    <a:pt x="73672" y="151968"/>
                  </a:lnTo>
                  <a:lnTo>
                    <a:pt x="75336" y="151968"/>
                  </a:lnTo>
                  <a:lnTo>
                    <a:pt x="75336" y="141909"/>
                  </a:lnTo>
                  <a:close/>
                </a:path>
                <a:path w="153670" h="156844">
                  <a:moveTo>
                    <a:pt x="75349" y="121767"/>
                  </a:moveTo>
                  <a:lnTo>
                    <a:pt x="65303" y="121767"/>
                  </a:lnTo>
                  <a:lnTo>
                    <a:pt x="65303" y="131826"/>
                  </a:lnTo>
                  <a:lnTo>
                    <a:pt x="75349" y="131826"/>
                  </a:lnTo>
                  <a:lnTo>
                    <a:pt x="75349" y="121767"/>
                  </a:lnTo>
                  <a:close/>
                </a:path>
                <a:path w="153670" h="156844">
                  <a:moveTo>
                    <a:pt x="79311" y="990"/>
                  </a:moveTo>
                  <a:lnTo>
                    <a:pt x="78308" y="0"/>
                  </a:lnTo>
                  <a:lnTo>
                    <a:pt x="77317" y="990"/>
                  </a:lnTo>
                  <a:lnTo>
                    <a:pt x="79311" y="990"/>
                  </a:lnTo>
                  <a:close/>
                </a:path>
                <a:path w="153670" h="156844">
                  <a:moveTo>
                    <a:pt x="82943" y="151968"/>
                  </a:moveTo>
                  <a:lnTo>
                    <a:pt x="75336" y="151968"/>
                  </a:lnTo>
                  <a:lnTo>
                    <a:pt x="75336" y="153631"/>
                  </a:lnTo>
                  <a:lnTo>
                    <a:pt x="78308" y="156616"/>
                  </a:lnTo>
                  <a:lnTo>
                    <a:pt x="82943" y="151968"/>
                  </a:lnTo>
                  <a:close/>
                </a:path>
                <a:path w="153670" h="156844">
                  <a:moveTo>
                    <a:pt x="85344" y="91541"/>
                  </a:moveTo>
                  <a:lnTo>
                    <a:pt x="75311" y="91541"/>
                  </a:lnTo>
                  <a:lnTo>
                    <a:pt x="75311" y="81495"/>
                  </a:lnTo>
                  <a:lnTo>
                    <a:pt x="65252" y="81495"/>
                  </a:lnTo>
                  <a:lnTo>
                    <a:pt x="65252" y="91554"/>
                  </a:lnTo>
                  <a:lnTo>
                    <a:pt x="75298" y="91554"/>
                  </a:lnTo>
                  <a:lnTo>
                    <a:pt x="75298" y="101600"/>
                  </a:lnTo>
                  <a:lnTo>
                    <a:pt x="65252" y="101600"/>
                  </a:lnTo>
                  <a:lnTo>
                    <a:pt x="65252" y="111658"/>
                  </a:lnTo>
                  <a:lnTo>
                    <a:pt x="75311" y="111658"/>
                  </a:lnTo>
                  <a:lnTo>
                    <a:pt x="75311" y="101600"/>
                  </a:lnTo>
                  <a:lnTo>
                    <a:pt x="85344" y="101600"/>
                  </a:lnTo>
                  <a:lnTo>
                    <a:pt x="85344" y="91541"/>
                  </a:lnTo>
                  <a:close/>
                </a:path>
                <a:path w="153670" h="156844">
                  <a:moveTo>
                    <a:pt x="85356" y="71424"/>
                  </a:moveTo>
                  <a:lnTo>
                    <a:pt x="75311" y="71424"/>
                  </a:lnTo>
                  <a:lnTo>
                    <a:pt x="75311" y="81483"/>
                  </a:lnTo>
                  <a:lnTo>
                    <a:pt x="85356" y="81483"/>
                  </a:lnTo>
                  <a:lnTo>
                    <a:pt x="85356" y="71424"/>
                  </a:lnTo>
                  <a:close/>
                </a:path>
                <a:path w="153670" h="156844">
                  <a:moveTo>
                    <a:pt x="85382" y="51295"/>
                  </a:moveTo>
                  <a:lnTo>
                    <a:pt x="75323" y="51295"/>
                  </a:lnTo>
                  <a:lnTo>
                    <a:pt x="75323" y="61341"/>
                  </a:lnTo>
                  <a:lnTo>
                    <a:pt x="85382" y="61341"/>
                  </a:lnTo>
                  <a:lnTo>
                    <a:pt x="85382" y="51295"/>
                  </a:lnTo>
                  <a:close/>
                </a:path>
                <a:path w="153670" h="156844">
                  <a:moveTo>
                    <a:pt x="85382" y="31165"/>
                  </a:moveTo>
                  <a:lnTo>
                    <a:pt x="75336" y="31165"/>
                  </a:lnTo>
                  <a:lnTo>
                    <a:pt x="75336" y="41224"/>
                  </a:lnTo>
                  <a:lnTo>
                    <a:pt x="85382" y="41224"/>
                  </a:lnTo>
                  <a:lnTo>
                    <a:pt x="85382" y="31165"/>
                  </a:lnTo>
                  <a:close/>
                </a:path>
                <a:path w="153670" h="156844">
                  <a:moveTo>
                    <a:pt x="85382" y="11074"/>
                  </a:moveTo>
                  <a:lnTo>
                    <a:pt x="75349" y="11074"/>
                  </a:lnTo>
                  <a:lnTo>
                    <a:pt x="75349" y="2959"/>
                  </a:lnTo>
                  <a:lnTo>
                    <a:pt x="67233" y="11074"/>
                  </a:lnTo>
                  <a:lnTo>
                    <a:pt x="75336" y="11074"/>
                  </a:lnTo>
                  <a:lnTo>
                    <a:pt x="75336" y="21120"/>
                  </a:lnTo>
                  <a:lnTo>
                    <a:pt x="85382" y="21120"/>
                  </a:lnTo>
                  <a:lnTo>
                    <a:pt x="85382" y="11074"/>
                  </a:lnTo>
                  <a:close/>
                </a:path>
                <a:path w="153670" h="156844">
                  <a:moveTo>
                    <a:pt x="85407" y="131838"/>
                  </a:moveTo>
                  <a:lnTo>
                    <a:pt x="75361" y="131838"/>
                  </a:lnTo>
                  <a:lnTo>
                    <a:pt x="75361" y="141884"/>
                  </a:lnTo>
                  <a:lnTo>
                    <a:pt x="85407" y="141884"/>
                  </a:lnTo>
                  <a:lnTo>
                    <a:pt x="85407" y="131838"/>
                  </a:lnTo>
                  <a:close/>
                </a:path>
                <a:path w="153670" h="156844">
                  <a:moveTo>
                    <a:pt x="93027" y="141897"/>
                  </a:moveTo>
                  <a:lnTo>
                    <a:pt x="85420" y="141897"/>
                  </a:lnTo>
                  <a:lnTo>
                    <a:pt x="85420" y="149504"/>
                  </a:lnTo>
                  <a:lnTo>
                    <a:pt x="93027" y="141897"/>
                  </a:lnTo>
                  <a:close/>
                </a:path>
                <a:path w="153670" h="156844">
                  <a:moveTo>
                    <a:pt x="95440" y="61353"/>
                  </a:moveTo>
                  <a:lnTo>
                    <a:pt x="85382" y="61353"/>
                  </a:lnTo>
                  <a:lnTo>
                    <a:pt x="85382" y="71399"/>
                  </a:lnTo>
                  <a:lnTo>
                    <a:pt x="95440" y="71399"/>
                  </a:lnTo>
                  <a:lnTo>
                    <a:pt x="95440" y="61353"/>
                  </a:lnTo>
                  <a:close/>
                </a:path>
                <a:path w="153670" h="156844">
                  <a:moveTo>
                    <a:pt x="99415" y="21107"/>
                  </a:moveTo>
                  <a:lnTo>
                    <a:pt x="95453" y="17132"/>
                  </a:lnTo>
                  <a:lnTo>
                    <a:pt x="95453" y="21107"/>
                  </a:lnTo>
                  <a:lnTo>
                    <a:pt x="99415" y="21107"/>
                  </a:lnTo>
                  <a:close/>
                </a:path>
                <a:path w="153670" h="156844">
                  <a:moveTo>
                    <a:pt x="103085" y="131838"/>
                  </a:moveTo>
                  <a:lnTo>
                    <a:pt x="95491" y="131838"/>
                  </a:lnTo>
                  <a:lnTo>
                    <a:pt x="95491" y="139433"/>
                  </a:lnTo>
                  <a:lnTo>
                    <a:pt x="103085" y="131838"/>
                  </a:lnTo>
                  <a:close/>
                </a:path>
                <a:path w="153670" h="156844">
                  <a:moveTo>
                    <a:pt x="105473" y="31153"/>
                  </a:moveTo>
                  <a:lnTo>
                    <a:pt x="95440" y="31153"/>
                  </a:lnTo>
                  <a:lnTo>
                    <a:pt x="95440" y="21120"/>
                  </a:lnTo>
                  <a:lnTo>
                    <a:pt x="85382" y="21120"/>
                  </a:lnTo>
                  <a:lnTo>
                    <a:pt x="85382" y="31165"/>
                  </a:lnTo>
                  <a:lnTo>
                    <a:pt x="95427" y="31165"/>
                  </a:lnTo>
                  <a:lnTo>
                    <a:pt x="95427" y="41211"/>
                  </a:lnTo>
                  <a:lnTo>
                    <a:pt x="105473" y="41211"/>
                  </a:lnTo>
                  <a:lnTo>
                    <a:pt x="105473" y="31153"/>
                  </a:lnTo>
                  <a:close/>
                </a:path>
                <a:path w="153670" h="156844">
                  <a:moveTo>
                    <a:pt x="105498" y="71412"/>
                  </a:moveTo>
                  <a:lnTo>
                    <a:pt x="95440" y="71412"/>
                  </a:lnTo>
                  <a:lnTo>
                    <a:pt x="95440" y="81457"/>
                  </a:lnTo>
                  <a:lnTo>
                    <a:pt x="105498" y="81457"/>
                  </a:lnTo>
                  <a:lnTo>
                    <a:pt x="105498" y="71412"/>
                  </a:lnTo>
                  <a:close/>
                </a:path>
                <a:path w="153670" h="156844">
                  <a:moveTo>
                    <a:pt x="105498" y="51282"/>
                  </a:moveTo>
                  <a:lnTo>
                    <a:pt x="95453" y="51282"/>
                  </a:lnTo>
                  <a:lnTo>
                    <a:pt x="95453" y="61341"/>
                  </a:lnTo>
                  <a:lnTo>
                    <a:pt x="105498" y="61341"/>
                  </a:lnTo>
                  <a:lnTo>
                    <a:pt x="105498" y="51282"/>
                  </a:lnTo>
                  <a:close/>
                </a:path>
                <a:path w="153670" h="156844">
                  <a:moveTo>
                    <a:pt x="105511" y="111709"/>
                  </a:moveTo>
                  <a:lnTo>
                    <a:pt x="95478" y="111709"/>
                  </a:lnTo>
                  <a:lnTo>
                    <a:pt x="95478" y="101663"/>
                  </a:lnTo>
                  <a:lnTo>
                    <a:pt x="85420" y="101663"/>
                  </a:lnTo>
                  <a:lnTo>
                    <a:pt x="85420" y="111709"/>
                  </a:lnTo>
                  <a:lnTo>
                    <a:pt x="75361" y="111709"/>
                  </a:lnTo>
                  <a:lnTo>
                    <a:pt x="75361" y="121767"/>
                  </a:lnTo>
                  <a:lnTo>
                    <a:pt x="85420" y="121767"/>
                  </a:lnTo>
                  <a:lnTo>
                    <a:pt x="85420" y="111721"/>
                  </a:lnTo>
                  <a:lnTo>
                    <a:pt x="95465" y="111721"/>
                  </a:lnTo>
                  <a:lnTo>
                    <a:pt x="95465" y="121767"/>
                  </a:lnTo>
                  <a:lnTo>
                    <a:pt x="85420" y="121767"/>
                  </a:lnTo>
                  <a:lnTo>
                    <a:pt x="85420" y="131826"/>
                  </a:lnTo>
                  <a:lnTo>
                    <a:pt x="95478" y="131826"/>
                  </a:lnTo>
                  <a:lnTo>
                    <a:pt x="95478" y="121767"/>
                  </a:lnTo>
                  <a:lnTo>
                    <a:pt x="105511" y="121767"/>
                  </a:lnTo>
                  <a:lnTo>
                    <a:pt x="105511" y="111709"/>
                  </a:lnTo>
                  <a:close/>
                </a:path>
                <a:path w="153670" h="156844">
                  <a:moveTo>
                    <a:pt x="105524" y="91592"/>
                  </a:moveTo>
                  <a:lnTo>
                    <a:pt x="95478" y="91592"/>
                  </a:lnTo>
                  <a:lnTo>
                    <a:pt x="95478" y="101650"/>
                  </a:lnTo>
                  <a:lnTo>
                    <a:pt x="105524" y="101650"/>
                  </a:lnTo>
                  <a:lnTo>
                    <a:pt x="105524" y="91592"/>
                  </a:lnTo>
                  <a:close/>
                </a:path>
                <a:path w="153670" h="156844">
                  <a:moveTo>
                    <a:pt x="113131" y="121793"/>
                  </a:moveTo>
                  <a:lnTo>
                    <a:pt x="105549" y="121793"/>
                  </a:lnTo>
                  <a:lnTo>
                    <a:pt x="105549" y="129374"/>
                  </a:lnTo>
                  <a:lnTo>
                    <a:pt x="113131" y="121793"/>
                  </a:lnTo>
                  <a:close/>
                </a:path>
                <a:path w="153670" h="156844">
                  <a:moveTo>
                    <a:pt x="115595" y="101663"/>
                  </a:moveTo>
                  <a:lnTo>
                    <a:pt x="105537" y="101663"/>
                  </a:lnTo>
                  <a:lnTo>
                    <a:pt x="105537" y="111709"/>
                  </a:lnTo>
                  <a:lnTo>
                    <a:pt x="115595" y="111709"/>
                  </a:lnTo>
                  <a:lnTo>
                    <a:pt x="115595" y="101663"/>
                  </a:lnTo>
                  <a:close/>
                </a:path>
                <a:path w="153670" h="156844">
                  <a:moveTo>
                    <a:pt x="115608" y="81521"/>
                  </a:moveTo>
                  <a:lnTo>
                    <a:pt x="105562" y="81521"/>
                  </a:lnTo>
                  <a:lnTo>
                    <a:pt x="105562" y="91579"/>
                  </a:lnTo>
                  <a:lnTo>
                    <a:pt x="115608" y="91579"/>
                  </a:lnTo>
                  <a:lnTo>
                    <a:pt x="115608" y="81521"/>
                  </a:lnTo>
                  <a:close/>
                </a:path>
                <a:path w="153670" h="156844">
                  <a:moveTo>
                    <a:pt x="119532" y="41224"/>
                  </a:moveTo>
                  <a:lnTo>
                    <a:pt x="115570" y="37249"/>
                  </a:lnTo>
                  <a:lnTo>
                    <a:pt x="115570" y="41224"/>
                  </a:lnTo>
                  <a:lnTo>
                    <a:pt x="119532" y="41224"/>
                  </a:lnTo>
                  <a:close/>
                </a:path>
                <a:path w="153670" h="156844">
                  <a:moveTo>
                    <a:pt x="123215" y="111721"/>
                  </a:moveTo>
                  <a:lnTo>
                    <a:pt x="115595" y="111721"/>
                  </a:lnTo>
                  <a:lnTo>
                    <a:pt x="115595" y="119329"/>
                  </a:lnTo>
                  <a:lnTo>
                    <a:pt x="123215" y="111721"/>
                  </a:lnTo>
                  <a:close/>
                </a:path>
                <a:path w="153670" h="156844">
                  <a:moveTo>
                    <a:pt x="125603" y="51282"/>
                  </a:moveTo>
                  <a:lnTo>
                    <a:pt x="115570" y="51282"/>
                  </a:lnTo>
                  <a:lnTo>
                    <a:pt x="115570" y="41249"/>
                  </a:lnTo>
                  <a:lnTo>
                    <a:pt x="105511" y="41249"/>
                  </a:lnTo>
                  <a:lnTo>
                    <a:pt x="105511" y="51295"/>
                  </a:lnTo>
                  <a:lnTo>
                    <a:pt x="115557" y="51295"/>
                  </a:lnTo>
                  <a:lnTo>
                    <a:pt x="115557" y="61341"/>
                  </a:lnTo>
                  <a:lnTo>
                    <a:pt x="125603" y="61341"/>
                  </a:lnTo>
                  <a:lnTo>
                    <a:pt x="125603" y="51282"/>
                  </a:lnTo>
                  <a:close/>
                </a:path>
                <a:path w="153670" h="156844">
                  <a:moveTo>
                    <a:pt x="125666" y="91579"/>
                  </a:moveTo>
                  <a:lnTo>
                    <a:pt x="115620" y="91579"/>
                  </a:lnTo>
                  <a:lnTo>
                    <a:pt x="115620" y="101625"/>
                  </a:lnTo>
                  <a:lnTo>
                    <a:pt x="125666" y="101625"/>
                  </a:lnTo>
                  <a:lnTo>
                    <a:pt x="125666" y="91579"/>
                  </a:lnTo>
                  <a:close/>
                </a:path>
                <a:path w="153670" h="156844">
                  <a:moveTo>
                    <a:pt x="125666" y="71450"/>
                  </a:moveTo>
                  <a:lnTo>
                    <a:pt x="115620" y="71450"/>
                  </a:lnTo>
                  <a:lnTo>
                    <a:pt x="115620" y="81508"/>
                  </a:lnTo>
                  <a:lnTo>
                    <a:pt x="125666" y="81508"/>
                  </a:lnTo>
                  <a:lnTo>
                    <a:pt x="125666" y="71450"/>
                  </a:lnTo>
                  <a:close/>
                </a:path>
                <a:path w="153670" h="156844">
                  <a:moveTo>
                    <a:pt x="133286" y="101638"/>
                  </a:moveTo>
                  <a:lnTo>
                    <a:pt x="125679" y="101638"/>
                  </a:lnTo>
                  <a:lnTo>
                    <a:pt x="125679" y="109258"/>
                  </a:lnTo>
                  <a:lnTo>
                    <a:pt x="133286" y="101638"/>
                  </a:lnTo>
                  <a:close/>
                </a:path>
                <a:path w="153670" h="156844">
                  <a:moveTo>
                    <a:pt x="135724" y="81508"/>
                  </a:moveTo>
                  <a:lnTo>
                    <a:pt x="125679" y="81508"/>
                  </a:lnTo>
                  <a:lnTo>
                    <a:pt x="125679" y="91567"/>
                  </a:lnTo>
                  <a:lnTo>
                    <a:pt x="135724" y="91567"/>
                  </a:lnTo>
                  <a:lnTo>
                    <a:pt x="135724" y="81508"/>
                  </a:lnTo>
                  <a:close/>
                </a:path>
                <a:path w="153670" h="156844">
                  <a:moveTo>
                    <a:pt x="139700" y="61391"/>
                  </a:moveTo>
                  <a:lnTo>
                    <a:pt x="135737" y="57416"/>
                  </a:lnTo>
                  <a:lnTo>
                    <a:pt x="135737" y="61391"/>
                  </a:lnTo>
                  <a:lnTo>
                    <a:pt x="139700" y="61391"/>
                  </a:lnTo>
                  <a:close/>
                </a:path>
                <a:path w="153670" h="156844">
                  <a:moveTo>
                    <a:pt x="143357" y="91579"/>
                  </a:moveTo>
                  <a:lnTo>
                    <a:pt x="135737" y="91579"/>
                  </a:lnTo>
                  <a:lnTo>
                    <a:pt x="135737" y="99187"/>
                  </a:lnTo>
                  <a:lnTo>
                    <a:pt x="143357" y="91579"/>
                  </a:lnTo>
                  <a:close/>
                </a:path>
                <a:path w="153670" h="156844">
                  <a:moveTo>
                    <a:pt x="145770" y="71450"/>
                  </a:moveTo>
                  <a:lnTo>
                    <a:pt x="135737" y="71450"/>
                  </a:lnTo>
                  <a:lnTo>
                    <a:pt x="135737" y="61417"/>
                  </a:lnTo>
                  <a:lnTo>
                    <a:pt x="125679" y="61417"/>
                  </a:lnTo>
                  <a:lnTo>
                    <a:pt x="125679" y="71462"/>
                  </a:lnTo>
                  <a:lnTo>
                    <a:pt x="135724" y="71462"/>
                  </a:lnTo>
                  <a:lnTo>
                    <a:pt x="135724" y="81508"/>
                  </a:lnTo>
                  <a:lnTo>
                    <a:pt x="145770" y="81508"/>
                  </a:lnTo>
                  <a:lnTo>
                    <a:pt x="145770" y="71450"/>
                  </a:lnTo>
                  <a:close/>
                </a:path>
                <a:path w="153670" h="156844">
                  <a:moveTo>
                    <a:pt x="149771" y="71450"/>
                  </a:moveTo>
                  <a:lnTo>
                    <a:pt x="145796" y="67475"/>
                  </a:lnTo>
                  <a:lnTo>
                    <a:pt x="145796" y="71450"/>
                  </a:lnTo>
                  <a:lnTo>
                    <a:pt x="149771" y="71450"/>
                  </a:lnTo>
                  <a:close/>
                </a:path>
                <a:path w="153670" h="156844">
                  <a:moveTo>
                    <a:pt x="153390" y="81546"/>
                  </a:moveTo>
                  <a:lnTo>
                    <a:pt x="145808" y="81546"/>
                  </a:lnTo>
                  <a:lnTo>
                    <a:pt x="145808" y="89128"/>
                  </a:lnTo>
                  <a:lnTo>
                    <a:pt x="153390" y="815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6">
              <a:extLst>
                <a:ext uri="{FF2B5EF4-FFF2-40B4-BE49-F238E27FC236}">
                  <a16:creationId xmlns:a16="http://schemas.microsoft.com/office/drawing/2014/main" id="{D02B7E60-4C36-7367-F2F3-A1C69DB795AC}"/>
                </a:ext>
              </a:extLst>
            </p:cNvPr>
            <p:cNvSpPr/>
            <p:nvPr/>
          </p:nvSpPr>
          <p:spPr>
            <a:xfrm>
              <a:off x="3143631" y="2144172"/>
              <a:ext cx="85090" cy="84455"/>
            </a:xfrm>
            <a:custGeom>
              <a:avLst/>
              <a:gdLst/>
              <a:ahLst/>
              <a:cxnLst/>
              <a:rect l="l" t="t" r="r" b="b"/>
              <a:pathLst>
                <a:path w="85089" h="84455">
                  <a:moveTo>
                    <a:pt x="10058" y="34175"/>
                  </a:moveTo>
                  <a:lnTo>
                    <a:pt x="0" y="34175"/>
                  </a:lnTo>
                  <a:lnTo>
                    <a:pt x="0" y="44221"/>
                  </a:lnTo>
                  <a:lnTo>
                    <a:pt x="10058" y="44221"/>
                  </a:lnTo>
                  <a:lnTo>
                    <a:pt x="10058" y="34175"/>
                  </a:lnTo>
                  <a:close/>
                </a:path>
                <a:path w="85089" h="84455">
                  <a:moveTo>
                    <a:pt x="30162" y="54279"/>
                  </a:moveTo>
                  <a:lnTo>
                    <a:pt x="20116" y="54279"/>
                  </a:lnTo>
                  <a:lnTo>
                    <a:pt x="20116" y="64338"/>
                  </a:lnTo>
                  <a:lnTo>
                    <a:pt x="30162" y="64338"/>
                  </a:lnTo>
                  <a:lnTo>
                    <a:pt x="30162" y="54279"/>
                  </a:lnTo>
                  <a:close/>
                </a:path>
                <a:path w="85089" h="84455">
                  <a:moveTo>
                    <a:pt x="30200" y="14033"/>
                  </a:moveTo>
                  <a:lnTo>
                    <a:pt x="20154" y="14033"/>
                  </a:lnTo>
                  <a:lnTo>
                    <a:pt x="20154" y="24079"/>
                  </a:lnTo>
                  <a:lnTo>
                    <a:pt x="30200" y="24079"/>
                  </a:lnTo>
                  <a:lnTo>
                    <a:pt x="30200" y="14033"/>
                  </a:lnTo>
                  <a:close/>
                </a:path>
                <a:path w="85089" h="84455">
                  <a:moveTo>
                    <a:pt x="40246" y="24079"/>
                  </a:moveTo>
                  <a:lnTo>
                    <a:pt x="30200" y="24079"/>
                  </a:lnTo>
                  <a:lnTo>
                    <a:pt x="30200" y="34137"/>
                  </a:lnTo>
                  <a:lnTo>
                    <a:pt x="40246" y="34137"/>
                  </a:lnTo>
                  <a:lnTo>
                    <a:pt x="40246" y="24079"/>
                  </a:lnTo>
                  <a:close/>
                </a:path>
                <a:path w="85089" h="84455">
                  <a:moveTo>
                    <a:pt x="44234" y="3975"/>
                  </a:moveTo>
                  <a:lnTo>
                    <a:pt x="40259" y="0"/>
                  </a:lnTo>
                  <a:lnTo>
                    <a:pt x="40259" y="3975"/>
                  </a:lnTo>
                  <a:lnTo>
                    <a:pt x="44234" y="3975"/>
                  </a:lnTo>
                  <a:close/>
                </a:path>
                <a:path w="85089" h="84455">
                  <a:moveTo>
                    <a:pt x="50292" y="74409"/>
                  </a:moveTo>
                  <a:lnTo>
                    <a:pt x="40233" y="74409"/>
                  </a:lnTo>
                  <a:lnTo>
                    <a:pt x="40233" y="84455"/>
                  </a:lnTo>
                  <a:lnTo>
                    <a:pt x="50292" y="84455"/>
                  </a:lnTo>
                  <a:lnTo>
                    <a:pt x="50292" y="74409"/>
                  </a:lnTo>
                  <a:close/>
                </a:path>
                <a:path w="85089" h="84455">
                  <a:moveTo>
                    <a:pt x="50304" y="34137"/>
                  </a:moveTo>
                  <a:lnTo>
                    <a:pt x="40259" y="34137"/>
                  </a:lnTo>
                  <a:lnTo>
                    <a:pt x="40259" y="44196"/>
                  </a:lnTo>
                  <a:lnTo>
                    <a:pt x="50304" y="44196"/>
                  </a:lnTo>
                  <a:lnTo>
                    <a:pt x="50304" y="34137"/>
                  </a:lnTo>
                  <a:close/>
                </a:path>
                <a:path w="85089" h="84455">
                  <a:moveTo>
                    <a:pt x="64338" y="24079"/>
                  </a:moveTo>
                  <a:lnTo>
                    <a:pt x="60375" y="20104"/>
                  </a:lnTo>
                  <a:lnTo>
                    <a:pt x="60375" y="24079"/>
                  </a:lnTo>
                  <a:lnTo>
                    <a:pt x="64338" y="24079"/>
                  </a:lnTo>
                  <a:close/>
                </a:path>
                <a:path w="85089" h="84455">
                  <a:moveTo>
                    <a:pt x="70421" y="54254"/>
                  </a:moveTo>
                  <a:lnTo>
                    <a:pt x="60375" y="54254"/>
                  </a:lnTo>
                  <a:lnTo>
                    <a:pt x="60375" y="64312"/>
                  </a:lnTo>
                  <a:lnTo>
                    <a:pt x="70421" y="64312"/>
                  </a:lnTo>
                  <a:lnTo>
                    <a:pt x="70421" y="54254"/>
                  </a:lnTo>
                  <a:close/>
                </a:path>
                <a:path w="85089" h="84455">
                  <a:moveTo>
                    <a:pt x="84467" y="44196"/>
                  </a:moveTo>
                  <a:lnTo>
                    <a:pt x="80492" y="40220"/>
                  </a:lnTo>
                  <a:lnTo>
                    <a:pt x="80492" y="44196"/>
                  </a:lnTo>
                  <a:lnTo>
                    <a:pt x="84467" y="441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17">
              <a:extLst>
                <a:ext uri="{FF2B5EF4-FFF2-40B4-BE49-F238E27FC236}">
                  <a16:creationId xmlns:a16="http://schemas.microsoft.com/office/drawing/2014/main" id="{2F5A9F0D-F1E3-8F8D-80EB-6B03B6B422BE}"/>
                </a:ext>
              </a:extLst>
            </p:cNvPr>
            <p:cNvSpPr/>
            <p:nvPr/>
          </p:nvSpPr>
          <p:spPr>
            <a:xfrm>
              <a:off x="2628671" y="1745544"/>
              <a:ext cx="1202055" cy="1018540"/>
            </a:xfrm>
            <a:custGeom>
              <a:avLst/>
              <a:gdLst/>
              <a:ahLst/>
              <a:cxnLst/>
              <a:rect l="l" t="t" r="r" b="b"/>
              <a:pathLst>
                <a:path w="1202054" h="1018539">
                  <a:moveTo>
                    <a:pt x="156603" y="939673"/>
                  </a:moveTo>
                  <a:lnTo>
                    <a:pt x="78295" y="861377"/>
                  </a:lnTo>
                  <a:lnTo>
                    <a:pt x="0" y="939673"/>
                  </a:lnTo>
                  <a:lnTo>
                    <a:pt x="78295" y="1017981"/>
                  </a:lnTo>
                  <a:lnTo>
                    <a:pt x="156603" y="939673"/>
                  </a:lnTo>
                  <a:close/>
                </a:path>
                <a:path w="1202054" h="1018539">
                  <a:moveTo>
                    <a:pt x="391528" y="704761"/>
                  </a:moveTo>
                  <a:lnTo>
                    <a:pt x="313207" y="626452"/>
                  </a:lnTo>
                  <a:lnTo>
                    <a:pt x="234911" y="704761"/>
                  </a:lnTo>
                  <a:lnTo>
                    <a:pt x="313207" y="783056"/>
                  </a:lnTo>
                  <a:lnTo>
                    <a:pt x="391528" y="704761"/>
                  </a:lnTo>
                  <a:close/>
                </a:path>
                <a:path w="1202054" h="1018539">
                  <a:moveTo>
                    <a:pt x="548132" y="548144"/>
                  </a:moveTo>
                  <a:lnTo>
                    <a:pt x="469823" y="469836"/>
                  </a:lnTo>
                  <a:lnTo>
                    <a:pt x="391528" y="548144"/>
                  </a:lnTo>
                  <a:lnTo>
                    <a:pt x="469823" y="626452"/>
                  </a:lnTo>
                  <a:lnTo>
                    <a:pt x="548132" y="548144"/>
                  </a:lnTo>
                  <a:close/>
                </a:path>
                <a:path w="1202054" h="1018539">
                  <a:moveTo>
                    <a:pt x="810475" y="78320"/>
                  </a:moveTo>
                  <a:lnTo>
                    <a:pt x="732167" y="0"/>
                  </a:lnTo>
                  <a:lnTo>
                    <a:pt x="653872" y="78320"/>
                  </a:lnTo>
                  <a:lnTo>
                    <a:pt x="732167" y="156616"/>
                  </a:lnTo>
                  <a:lnTo>
                    <a:pt x="810475" y="78320"/>
                  </a:lnTo>
                  <a:close/>
                </a:path>
                <a:path w="1202054" h="1018539">
                  <a:moveTo>
                    <a:pt x="888784" y="783056"/>
                  </a:moveTo>
                  <a:lnTo>
                    <a:pt x="810475" y="704761"/>
                  </a:lnTo>
                  <a:lnTo>
                    <a:pt x="732167" y="783056"/>
                  </a:lnTo>
                  <a:lnTo>
                    <a:pt x="653859" y="861364"/>
                  </a:lnTo>
                  <a:lnTo>
                    <a:pt x="732167" y="939673"/>
                  </a:lnTo>
                  <a:lnTo>
                    <a:pt x="810463" y="861377"/>
                  </a:lnTo>
                  <a:lnTo>
                    <a:pt x="888784" y="783056"/>
                  </a:lnTo>
                  <a:close/>
                </a:path>
                <a:path w="1202054" h="1018539">
                  <a:moveTo>
                    <a:pt x="1123696" y="391528"/>
                  </a:moveTo>
                  <a:lnTo>
                    <a:pt x="1045400" y="313232"/>
                  </a:lnTo>
                  <a:lnTo>
                    <a:pt x="993190" y="365442"/>
                  </a:lnTo>
                  <a:lnTo>
                    <a:pt x="1045387" y="313220"/>
                  </a:lnTo>
                  <a:lnTo>
                    <a:pt x="967092" y="234924"/>
                  </a:lnTo>
                  <a:lnTo>
                    <a:pt x="888784" y="313220"/>
                  </a:lnTo>
                  <a:lnTo>
                    <a:pt x="967092" y="391541"/>
                  </a:lnTo>
                  <a:lnTo>
                    <a:pt x="1045400" y="469836"/>
                  </a:lnTo>
                  <a:lnTo>
                    <a:pt x="1123696" y="391528"/>
                  </a:lnTo>
                  <a:close/>
                </a:path>
                <a:path w="1202054" h="1018539">
                  <a:moveTo>
                    <a:pt x="1202004" y="469836"/>
                  </a:moveTo>
                  <a:lnTo>
                    <a:pt x="1123696" y="391541"/>
                  </a:lnTo>
                  <a:lnTo>
                    <a:pt x="1045400" y="469836"/>
                  </a:lnTo>
                  <a:lnTo>
                    <a:pt x="1123696" y="548144"/>
                  </a:lnTo>
                  <a:lnTo>
                    <a:pt x="1202004" y="469836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18">
              <a:extLst>
                <a:ext uri="{FF2B5EF4-FFF2-40B4-BE49-F238E27FC236}">
                  <a16:creationId xmlns:a16="http://schemas.microsoft.com/office/drawing/2014/main" id="{8C242716-E8CD-B046-077F-A7A1EA88972D}"/>
                </a:ext>
              </a:extLst>
            </p:cNvPr>
            <p:cNvSpPr/>
            <p:nvPr/>
          </p:nvSpPr>
          <p:spPr>
            <a:xfrm>
              <a:off x="3282530" y="2539535"/>
              <a:ext cx="149860" cy="135255"/>
            </a:xfrm>
            <a:custGeom>
              <a:avLst/>
              <a:gdLst/>
              <a:ahLst/>
              <a:cxnLst/>
              <a:rect l="l" t="t" r="r" b="b"/>
              <a:pathLst>
                <a:path w="149860" h="135255">
                  <a:moveTo>
                    <a:pt x="1905" y="69278"/>
                  </a:moveTo>
                  <a:lnTo>
                    <a:pt x="1854" y="66357"/>
                  </a:lnTo>
                  <a:lnTo>
                    <a:pt x="1866" y="65506"/>
                  </a:lnTo>
                  <a:lnTo>
                    <a:pt x="0" y="67373"/>
                  </a:lnTo>
                  <a:lnTo>
                    <a:pt x="1816" y="69189"/>
                  </a:lnTo>
                  <a:close/>
                </a:path>
                <a:path w="149860" h="135255">
                  <a:moveTo>
                    <a:pt x="18326" y="52857"/>
                  </a:moveTo>
                  <a:lnTo>
                    <a:pt x="18237" y="49149"/>
                  </a:lnTo>
                  <a:lnTo>
                    <a:pt x="14630" y="52743"/>
                  </a:lnTo>
                  <a:lnTo>
                    <a:pt x="18326" y="52857"/>
                  </a:lnTo>
                  <a:close/>
                </a:path>
                <a:path w="149860" h="135255">
                  <a:moveTo>
                    <a:pt x="18351" y="81902"/>
                  </a:moveTo>
                  <a:lnTo>
                    <a:pt x="14592" y="81965"/>
                  </a:lnTo>
                  <a:lnTo>
                    <a:pt x="18199" y="85572"/>
                  </a:lnTo>
                  <a:lnTo>
                    <a:pt x="18351" y="81902"/>
                  </a:lnTo>
                  <a:close/>
                </a:path>
                <a:path w="149860" h="135255">
                  <a:moveTo>
                    <a:pt x="18351" y="65519"/>
                  </a:moveTo>
                  <a:lnTo>
                    <a:pt x="14744" y="65519"/>
                  </a:lnTo>
                  <a:lnTo>
                    <a:pt x="14655" y="69126"/>
                  </a:lnTo>
                  <a:lnTo>
                    <a:pt x="18338" y="69240"/>
                  </a:lnTo>
                  <a:lnTo>
                    <a:pt x="18351" y="65633"/>
                  </a:lnTo>
                  <a:close/>
                </a:path>
                <a:path w="149860" h="135255">
                  <a:moveTo>
                    <a:pt x="34734" y="98285"/>
                  </a:moveTo>
                  <a:lnTo>
                    <a:pt x="31026" y="98399"/>
                  </a:lnTo>
                  <a:lnTo>
                    <a:pt x="34620" y="101993"/>
                  </a:lnTo>
                  <a:lnTo>
                    <a:pt x="34734" y="98285"/>
                  </a:lnTo>
                  <a:close/>
                </a:path>
                <a:path w="149860" h="135255">
                  <a:moveTo>
                    <a:pt x="34734" y="81902"/>
                  </a:moveTo>
                  <a:lnTo>
                    <a:pt x="31127" y="81902"/>
                  </a:lnTo>
                  <a:lnTo>
                    <a:pt x="31127" y="85496"/>
                  </a:lnTo>
                  <a:lnTo>
                    <a:pt x="34734" y="85496"/>
                  </a:lnTo>
                  <a:lnTo>
                    <a:pt x="34734" y="81902"/>
                  </a:lnTo>
                  <a:close/>
                </a:path>
                <a:path w="149860" h="135255">
                  <a:moveTo>
                    <a:pt x="34734" y="65519"/>
                  </a:moveTo>
                  <a:lnTo>
                    <a:pt x="31127" y="65519"/>
                  </a:lnTo>
                  <a:lnTo>
                    <a:pt x="31127" y="69126"/>
                  </a:lnTo>
                  <a:lnTo>
                    <a:pt x="34734" y="69240"/>
                  </a:lnTo>
                  <a:lnTo>
                    <a:pt x="34734" y="65633"/>
                  </a:lnTo>
                  <a:close/>
                </a:path>
                <a:path w="149860" h="135255">
                  <a:moveTo>
                    <a:pt x="34734" y="49250"/>
                  </a:moveTo>
                  <a:lnTo>
                    <a:pt x="31127" y="49250"/>
                  </a:lnTo>
                  <a:lnTo>
                    <a:pt x="31127" y="52857"/>
                  </a:lnTo>
                  <a:lnTo>
                    <a:pt x="34734" y="52857"/>
                  </a:lnTo>
                  <a:lnTo>
                    <a:pt x="34734" y="49250"/>
                  </a:lnTo>
                  <a:close/>
                </a:path>
                <a:path w="149860" h="135255">
                  <a:moveTo>
                    <a:pt x="34734" y="36474"/>
                  </a:moveTo>
                  <a:lnTo>
                    <a:pt x="34620" y="32766"/>
                  </a:lnTo>
                  <a:lnTo>
                    <a:pt x="31013" y="36360"/>
                  </a:lnTo>
                  <a:lnTo>
                    <a:pt x="34734" y="36474"/>
                  </a:lnTo>
                  <a:close/>
                </a:path>
                <a:path w="149860" h="135255">
                  <a:moveTo>
                    <a:pt x="51104" y="114655"/>
                  </a:moveTo>
                  <a:lnTo>
                    <a:pt x="47396" y="114769"/>
                  </a:lnTo>
                  <a:lnTo>
                    <a:pt x="51003" y="118376"/>
                  </a:lnTo>
                  <a:lnTo>
                    <a:pt x="51104" y="114655"/>
                  </a:lnTo>
                  <a:close/>
                </a:path>
                <a:path w="149860" h="135255">
                  <a:moveTo>
                    <a:pt x="51104" y="98285"/>
                  </a:moveTo>
                  <a:lnTo>
                    <a:pt x="47510" y="98285"/>
                  </a:lnTo>
                  <a:lnTo>
                    <a:pt x="47510" y="101892"/>
                  </a:lnTo>
                  <a:lnTo>
                    <a:pt x="51104" y="101892"/>
                  </a:lnTo>
                  <a:lnTo>
                    <a:pt x="51104" y="98285"/>
                  </a:lnTo>
                  <a:close/>
                </a:path>
                <a:path w="149860" h="135255">
                  <a:moveTo>
                    <a:pt x="51104" y="81902"/>
                  </a:moveTo>
                  <a:lnTo>
                    <a:pt x="47510" y="81902"/>
                  </a:lnTo>
                  <a:lnTo>
                    <a:pt x="47510" y="85496"/>
                  </a:lnTo>
                  <a:lnTo>
                    <a:pt x="51104" y="85496"/>
                  </a:lnTo>
                  <a:lnTo>
                    <a:pt x="51104" y="81902"/>
                  </a:lnTo>
                  <a:close/>
                </a:path>
                <a:path w="149860" h="135255">
                  <a:moveTo>
                    <a:pt x="51104" y="65519"/>
                  </a:moveTo>
                  <a:lnTo>
                    <a:pt x="47510" y="65519"/>
                  </a:lnTo>
                  <a:lnTo>
                    <a:pt x="47510" y="69126"/>
                  </a:lnTo>
                  <a:lnTo>
                    <a:pt x="51104" y="69240"/>
                  </a:lnTo>
                  <a:lnTo>
                    <a:pt x="51104" y="65633"/>
                  </a:lnTo>
                  <a:close/>
                </a:path>
                <a:path w="149860" h="135255">
                  <a:moveTo>
                    <a:pt x="51104" y="49250"/>
                  </a:moveTo>
                  <a:lnTo>
                    <a:pt x="47510" y="49250"/>
                  </a:lnTo>
                  <a:lnTo>
                    <a:pt x="47510" y="52857"/>
                  </a:lnTo>
                  <a:lnTo>
                    <a:pt x="51104" y="52857"/>
                  </a:lnTo>
                  <a:lnTo>
                    <a:pt x="51104" y="49250"/>
                  </a:lnTo>
                  <a:close/>
                </a:path>
                <a:path w="149860" h="135255">
                  <a:moveTo>
                    <a:pt x="51104" y="32867"/>
                  </a:moveTo>
                  <a:lnTo>
                    <a:pt x="47510" y="32867"/>
                  </a:lnTo>
                  <a:lnTo>
                    <a:pt x="47510" y="36474"/>
                  </a:lnTo>
                  <a:lnTo>
                    <a:pt x="51104" y="36474"/>
                  </a:lnTo>
                  <a:lnTo>
                    <a:pt x="51104" y="32867"/>
                  </a:lnTo>
                  <a:close/>
                </a:path>
                <a:path w="149860" h="135255">
                  <a:moveTo>
                    <a:pt x="51104" y="20091"/>
                  </a:moveTo>
                  <a:lnTo>
                    <a:pt x="51003" y="16383"/>
                  </a:lnTo>
                  <a:lnTo>
                    <a:pt x="47396" y="19977"/>
                  </a:lnTo>
                  <a:lnTo>
                    <a:pt x="51104" y="20091"/>
                  </a:lnTo>
                  <a:close/>
                </a:path>
                <a:path w="149860" h="135255">
                  <a:moveTo>
                    <a:pt x="67500" y="131051"/>
                  </a:moveTo>
                  <a:lnTo>
                    <a:pt x="63779" y="131152"/>
                  </a:lnTo>
                  <a:lnTo>
                    <a:pt x="67386" y="134759"/>
                  </a:lnTo>
                  <a:lnTo>
                    <a:pt x="67500" y="131051"/>
                  </a:lnTo>
                  <a:close/>
                </a:path>
                <a:path w="149860" h="135255">
                  <a:moveTo>
                    <a:pt x="67500" y="114655"/>
                  </a:moveTo>
                  <a:lnTo>
                    <a:pt x="63893" y="114655"/>
                  </a:lnTo>
                  <a:lnTo>
                    <a:pt x="63893" y="118262"/>
                  </a:lnTo>
                  <a:lnTo>
                    <a:pt x="67500" y="118262"/>
                  </a:lnTo>
                  <a:lnTo>
                    <a:pt x="67500" y="114655"/>
                  </a:lnTo>
                  <a:close/>
                </a:path>
                <a:path w="149860" h="135255">
                  <a:moveTo>
                    <a:pt x="67500" y="98285"/>
                  </a:moveTo>
                  <a:lnTo>
                    <a:pt x="63893" y="98285"/>
                  </a:lnTo>
                  <a:lnTo>
                    <a:pt x="63893" y="101892"/>
                  </a:lnTo>
                  <a:lnTo>
                    <a:pt x="67500" y="101892"/>
                  </a:lnTo>
                  <a:lnTo>
                    <a:pt x="67500" y="98285"/>
                  </a:lnTo>
                  <a:close/>
                </a:path>
                <a:path w="149860" h="135255">
                  <a:moveTo>
                    <a:pt x="67500" y="81902"/>
                  </a:moveTo>
                  <a:lnTo>
                    <a:pt x="63893" y="81902"/>
                  </a:lnTo>
                  <a:lnTo>
                    <a:pt x="63893" y="85496"/>
                  </a:lnTo>
                  <a:lnTo>
                    <a:pt x="67500" y="85496"/>
                  </a:lnTo>
                  <a:lnTo>
                    <a:pt x="67500" y="81902"/>
                  </a:lnTo>
                  <a:close/>
                </a:path>
                <a:path w="149860" h="135255">
                  <a:moveTo>
                    <a:pt x="67500" y="65519"/>
                  </a:moveTo>
                  <a:lnTo>
                    <a:pt x="63893" y="65519"/>
                  </a:lnTo>
                  <a:lnTo>
                    <a:pt x="63893" y="69126"/>
                  </a:lnTo>
                  <a:lnTo>
                    <a:pt x="67500" y="69240"/>
                  </a:lnTo>
                  <a:lnTo>
                    <a:pt x="67500" y="65633"/>
                  </a:lnTo>
                  <a:close/>
                </a:path>
                <a:path w="149860" h="135255">
                  <a:moveTo>
                    <a:pt x="67500" y="49250"/>
                  </a:moveTo>
                  <a:lnTo>
                    <a:pt x="63893" y="49250"/>
                  </a:lnTo>
                  <a:lnTo>
                    <a:pt x="63893" y="52857"/>
                  </a:lnTo>
                  <a:lnTo>
                    <a:pt x="67500" y="52857"/>
                  </a:lnTo>
                  <a:lnTo>
                    <a:pt x="67500" y="49250"/>
                  </a:lnTo>
                  <a:close/>
                </a:path>
                <a:path w="149860" h="135255">
                  <a:moveTo>
                    <a:pt x="67500" y="32867"/>
                  </a:moveTo>
                  <a:lnTo>
                    <a:pt x="63893" y="32867"/>
                  </a:lnTo>
                  <a:lnTo>
                    <a:pt x="63893" y="36474"/>
                  </a:lnTo>
                  <a:lnTo>
                    <a:pt x="67500" y="36474"/>
                  </a:lnTo>
                  <a:lnTo>
                    <a:pt x="67500" y="32867"/>
                  </a:lnTo>
                  <a:close/>
                </a:path>
                <a:path w="149860" h="135255">
                  <a:moveTo>
                    <a:pt x="67500" y="16484"/>
                  </a:moveTo>
                  <a:lnTo>
                    <a:pt x="63893" y="16484"/>
                  </a:lnTo>
                  <a:lnTo>
                    <a:pt x="63893" y="20091"/>
                  </a:lnTo>
                  <a:lnTo>
                    <a:pt x="67500" y="20091"/>
                  </a:lnTo>
                  <a:lnTo>
                    <a:pt x="67500" y="16484"/>
                  </a:lnTo>
                  <a:close/>
                </a:path>
                <a:path w="149860" h="135255">
                  <a:moveTo>
                    <a:pt x="67500" y="3708"/>
                  </a:moveTo>
                  <a:lnTo>
                    <a:pt x="67386" y="0"/>
                  </a:lnTo>
                  <a:lnTo>
                    <a:pt x="63779" y="3606"/>
                  </a:lnTo>
                  <a:lnTo>
                    <a:pt x="67500" y="3708"/>
                  </a:lnTo>
                  <a:close/>
                </a:path>
                <a:path w="149860" h="135255">
                  <a:moveTo>
                    <a:pt x="83870" y="131051"/>
                  </a:moveTo>
                  <a:lnTo>
                    <a:pt x="80276" y="131051"/>
                  </a:lnTo>
                  <a:lnTo>
                    <a:pt x="80276" y="134645"/>
                  </a:lnTo>
                  <a:lnTo>
                    <a:pt x="83870" y="134645"/>
                  </a:lnTo>
                  <a:lnTo>
                    <a:pt x="83870" y="131051"/>
                  </a:lnTo>
                  <a:close/>
                </a:path>
                <a:path w="149860" h="135255">
                  <a:moveTo>
                    <a:pt x="83870" y="114655"/>
                  </a:moveTo>
                  <a:lnTo>
                    <a:pt x="80276" y="114655"/>
                  </a:lnTo>
                  <a:lnTo>
                    <a:pt x="80276" y="118262"/>
                  </a:lnTo>
                  <a:lnTo>
                    <a:pt x="83870" y="118262"/>
                  </a:lnTo>
                  <a:lnTo>
                    <a:pt x="83870" y="114655"/>
                  </a:lnTo>
                  <a:close/>
                </a:path>
                <a:path w="149860" h="135255">
                  <a:moveTo>
                    <a:pt x="83870" y="98285"/>
                  </a:moveTo>
                  <a:lnTo>
                    <a:pt x="80276" y="98285"/>
                  </a:lnTo>
                  <a:lnTo>
                    <a:pt x="80276" y="101892"/>
                  </a:lnTo>
                  <a:lnTo>
                    <a:pt x="83870" y="101892"/>
                  </a:lnTo>
                  <a:lnTo>
                    <a:pt x="83870" y="98285"/>
                  </a:lnTo>
                  <a:close/>
                </a:path>
                <a:path w="149860" h="135255">
                  <a:moveTo>
                    <a:pt x="83870" y="81902"/>
                  </a:moveTo>
                  <a:lnTo>
                    <a:pt x="80276" y="81902"/>
                  </a:lnTo>
                  <a:lnTo>
                    <a:pt x="80276" y="85496"/>
                  </a:lnTo>
                  <a:lnTo>
                    <a:pt x="83870" y="85496"/>
                  </a:lnTo>
                  <a:lnTo>
                    <a:pt x="83870" y="81902"/>
                  </a:lnTo>
                  <a:close/>
                </a:path>
                <a:path w="149860" h="135255">
                  <a:moveTo>
                    <a:pt x="83870" y="65519"/>
                  </a:moveTo>
                  <a:lnTo>
                    <a:pt x="80276" y="65519"/>
                  </a:lnTo>
                  <a:lnTo>
                    <a:pt x="80276" y="69126"/>
                  </a:lnTo>
                  <a:lnTo>
                    <a:pt x="83870" y="69240"/>
                  </a:lnTo>
                  <a:lnTo>
                    <a:pt x="83870" y="65633"/>
                  </a:lnTo>
                  <a:close/>
                </a:path>
                <a:path w="149860" h="135255">
                  <a:moveTo>
                    <a:pt x="83870" y="49250"/>
                  </a:moveTo>
                  <a:lnTo>
                    <a:pt x="80276" y="49250"/>
                  </a:lnTo>
                  <a:lnTo>
                    <a:pt x="80276" y="52857"/>
                  </a:lnTo>
                  <a:lnTo>
                    <a:pt x="83870" y="52857"/>
                  </a:lnTo>
                  <a:lnTo>
                    <a:pt x="83870" y="49250"/>
                  </a:lnTo>
                  <a:close/>
                </a:path>
                <a:path w="149860" h="135255">
                  <a:moveTo>
                    <a:pt x="83870" y="32867"/>
                  </a:moveTo>
                  <a:lnTo>
                    <a:pt x="80276" y="32867"/>
                  </a:lnTo>
                  <a:lnTo>
                    <a:pt x="80276" y="36474"/>
                  </a:lnTo>
                  <a:lnTo>
                    <a:pt x="83870" y="36474"/>
                  </a:lnTo>
                  <a:lnTo>
                    <a:pt x="83870" y="32867"/>
                  </a:lnTo>
                  <a:close/>
                </a:path>
                <a:path w="149860" h="135255">
                  <a:moveTo>
                    <a:pt x="83870" y="16484"/>
                  </a:moveTo>
                  <a:lnTo>
                    <a:pt x="80276" y="16484"/>
                  </a:lnTo>
                  <a:lnTo>
                    <a:pt x="80276" y="20091"/>
                  </a:lnTo>
                  <a:lnTo>
                    <a:pt x="83870" y="20091"/>
                  </a:lnTo>
                  <a:lnTo>
                    <a:pt x="83870" y="16484"/>
                  </a:lnTo>
                  <a:close/>
                </a:path>
                <a:path w="149860" h="135255">
                  <a:moveTo>
                    <a:pt x="83870" y="114"/>
                  </a:moveTo>
                  <a:lnTo>
                    <a:pt x="80276" y="114"/>
                  </a:lnTo>
                  <a:lnTo>
                    <a:pt x="80276" y="3708"/>
                  </a:lnTo>
                  <a:lnTo>
                    <a:pt x="83870" y="3708"/>
                  </a:lnTo>
                  <a:lnTo>
                    <a:pt x="83870" y="114"/>
                  </a:lnTo>
                  <a:close/>
                </a:path>
                <a:path w="149860" h="135255">
                  <a:moveTo>
                    <a:pt x="100266" y="114655"/>
                  </a:moveTo>
                  <a:lnTo>
                    <a:pt x="96659" y="114655"/>
                  </a:lnTo>
                  <a:lnTo>
                    <a:pt x="96659" y="118262"/>
                  </a:lnTo>
                  <a:lnTo>
                    <a:pt x="100266" y="118262"/>
                  </a:lnTo>
                  <a:lnTo>
                    <a:pt x="100266" y="114655"/>
                  </a:lnTo>
                  <a:close/>
                </a:path>
                <a:path w="149860" h="135255">
                  <a:moveTo>
                    <a:pt x="100266" y="98285"/>
                  </a:moveTo>
                  <a:lnTo>
                    <a:pt x="96659" y="98285"/>
                  </a:lnTo>
                  <a:lnTo>
                    <a:pt x="96659" y="101892"/>
                  </a:lnTo>
                  <a:lnTo>
                    <a:pt x="100266" y="101892"/>
                  </a:lnTo>
                  <a:lnTo>
                    <a:pt x="100266" y="98285"/>
                  </a:lnTo>
                  <a:close/>
                </a:path>
                <a:path w="149860" h="135255">
                  <a:moveTo>
                    <a:pt x="100266" y="81902"/>
                  </a:moveTo>
                  <a:lnTo>
                    <a:pt x="96659" y="81902"/>
                  </a:lnTo>
                  <a:lnTo>
                    <a:pt x="96659" y="85496"/>
                  </a:lnTo>
                  <a:lnTo>
                    <a:pt x="100266" y="85496"/>
                  </a:lnTo>
                  <a:lnTo>
                    <a:pt x="100266" y="81902"/>
                  </a:lnTo>
                  <a:close/>
                </a:path>
                <a:path w="149860" h="135255">
                  <a:moveTo>
                    <a:pt x="100266" y="65519"/>
                  </a:moveTo>
                  <a:lnTo>
                    <a:pt x="96659" y="65519"/>
                  </a:lnTo>
                  <a:lnTo>
                    <a:pt x="96659" y="69126"/>
                  </a:lnTo>
                  <a:lnTo>
                    <a:pt x="100266" y="69240"/>
                  </a:lnTo>
                  <a:lnTo>
                    <a:pt x="100266" y="65633"/>
                  </a:lnTo>
                  <a:close/>
                </a:path>
                <a:path w="149860" h="135255">
                  <a:moveTo>
                    <a:pt x="100266" y="49250"/>
                  </a:moveTo>
                  <a:lnTo>
                    <a:pt x="96659" y="49250"/>
                  </a:lnTo>
                  <a:lnTo>
                    <a:pt x="96659" y="52857"/>
                  </a:lnTo>
                  <a:lnTo>
                    <a:pt x="100266" y="52857"/>
                  </a:lnTo>
                  <a:lnTo>
                    <a:pt x="100266" y="49250"/>
                  </a:lnTo>
                  <a:close/>
                </a:path>
                <a:path w="149860" h="135255">
                  <a:moveTo>
                    <a:pt x="100266" y="32867"/>
                  </a:moveTo>
                  <a:lnTo>
                    <a:pt x="96659" y="32867"/>
                  </a:lnTo>
                  <a:lnTo>
                    <a:pt x="96659" y="36474"/>
                  </a:lnTo>
                  <a:lnTo>
                    <a:pt x="100266" y="36474"/>
                  </a:lnTo>
                  <a:lnTo>
                    <a:pt x="100266" y="32867"/>
                  </a:lnTo>
                  <a:close/>
                </a:path>
                <a:path w="149860" h="135255">
                  <a:moveTo>
                    <a:pt x="100266" y="16484"/>
                  </a:moveTo>
                  <a:lnTo>
                    <a:pt x="96659" y="16484"/>
                  </a:lnTo>
                  <a:lnTo>
                    <a:pt x="96659" y="20091"/>
                  </a:lnTo>
                  <a:lnTo>
                    <a:pt x="100266" y="20091"/>
                  </a:lnTo>
                  <a:lnTo>
                    <a:pt x="100266" y="16484"/>
                  </a:lnTo>
                  <a:close/>
                </a:path>
                <a:path w="149860" h="135255">
                  <a:moveTo>
                    <a:pt x="116636" y="98285"/>
                  </a:moveTo>
                  <a:lnTo>
                    <a:pt x="113030" y="98285"/>
                  </a:lnTo>
                  <a:lnTo>
                    <a:pt x="113030" y="101892"/>
                  </a:lnTo>
                  <a:lnTo>
                    <a:pt x="116636" y="101892"/>
                  </a:lnTo>
                  <a:lnTo>
                    <a:pt x="116636" y="98285"/>
                  </a:lnTo>
                  <a:close/>
                </a:path>
                <a:path w="149860" h="135255">
                  <a:moveTo>
                    <a:pt x="116636" y="81902"/>
                  </a:moveTo>
                  <a:lnTo>
                    <a:pt x="113030" y="81902"/>
                  </a:lnTo>
                  <a:lnTo>
                    <a:pt x="113030" y="85496"/>
                  </a:lnTo>
                  <a:lnTo>
                    <a:pt x="116636" y="85496"/>
                  </a:lnTo>
                  <a:lnTo>
                    <a:pt x="116636" y="81902"/>
                  </a:lnTo>
                  <a:close/>
                </a:path>
                <a:path w="149860" h="135255">
                  <a:moveTo>
                    <a:pt x="116636" y="65519"/>
                  </a:moveTo>
                  <a:lnTo>
                    <a:pt x="113030" y="65519"/>
                  </a:lnTo>
                  <a:lnTo>
                    <a:pt x="113030" y="69126"/>
                  </a:lnTo>
                  <a:lnTo>
                    <a:pt x="116636" y="69240"/>
                  </a:lnTo>
                  <a:lnTo>
                    <a:pt x="116636" y="65633"/>
                  </a:lnTo>
                  <a:close/>
                </a:path>
                <a:path w="149860" h="135255">
                  <a:moveTo>
                    <a:pt x="116636" y="49250"/>
                  </a:moveTo>
                  <a:lnTo>
                    <a:pt x="113030" y="49250"/>
                  </a:lnTo>
                  <a:lnTo>
                    <a:pt x="113030" y="52857"/>
                  </a:lnTo>
                  <a:lnTo>
                    <a:pt x="116636" y="52857"/>
                  </a:lnTo>
                  <a:lnTo>
                    <a:pt x="116636" y="49250"/>
                  </a:lnTo>
                  <a:close/>
                </a:path>
                <a:path w="149860" h="135255">
                  <a:moveTo>
                    <a:pt x="116636" y="32867"/>
                  </a:moveTo>
                  <a:lnTo>
                    <a:pt x="113030" y="32867"/>
                  </a:lnTo>
                  <a:lnTo>
                    <a:pt x="113030" y="36474"/>
                  </a:lnTo>
                  <a:lnTo>
                    <a:pt x="116636" y="36474"/>
                  </a:lnTo>
                  <a:lnTo>
                    <a:pt x="116636" y="32867"/>
                  </a:lnTo>
                  <a:close/>
                </a:path>
                <a:path w="149860" h="135255">
                  <a:moveTo>
                    <a:pt x="133019" y="81902"/>
                  </a:moveTo>
                  <a:lnTo>
                    <a:pt x="129425" y="81902"/>
                  </a:lnTo>
                  <a:lnTo>
                    <a:pt x="129425" y="85496"/>
                  </a:lnTo>
                  <a:lnTo>
                    <a:pt x="133019" y="85496"/>
                  </a:lnTo>
                  <a:lnTo>
                    <a:pt x="133019" y="81902"/>
                  </a:lnTo>
                  <a:close/>
                </a:path>
                <a:path w="149860" h="135255">
                  <a:moveTo>
                    <a:pt x="133019" y="65519"/>
                  </a:moveTo>
                  <a:lnTo>
                    <a:pt x="129425" y="65519"/>
                  </a:lnTo>
                  <a:lnTo>
                    <a:pt x="129425" y="69126"/>
                  </a:lnTo>
                  <a:lnTo>
                    <a:pt x="133019" y="69240"/>
                  </a:lnTo>
                  <a:lnTo>
                    <a:pt x="133019" y="65633"/>
                  </a:lnTo>
                  <a:close/>
                </a:path>
                <a:path w="149860" h="135255">
                  <a:moveTo>
                    <a:pt x="133019" y="49250"/>
                  </a:moveTo>
                  <a:lnTo>
                    <a:pt x="129425" y="49250"/>
                  </a:lnTo>
                  <a:lnTo>
                    <a:pt x="129425" y="52857"/>
                  </a:lnTo>
                  <a:lnTo>
                    <a:pt x="133019" y="52857"/>
                  </a:lnTo>
                  <a:lnTo>
                    <a:pt x="133019" y="49250"/>
                  </a:lnTo>
                  <a:close/>
                </a:path>
                <a:path w="149860" h="135255">
                  <a:moveTo>
                    <a:pt x="149402" y="65519"/>
                  </a:moveTo>
                  <a:lnTo>
                    <a:pt x="145796" y="65519"/>
                  </a:lnTo>
                  <a:lnTo>
                    <a:pt x="145796" y="69126"/>
                  </a:lnTo>
                  <a:lnTo>
                    <a:pt x="149402" y="69240"/>
                  </a:lnTo>
                  <a:lnTo>
                    <a:pt x="149402" y="656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19">
              <a:extLst>
                <a:ext uri="{FF2B5EF4-FFF2-40B4-BE49-F238E27FC236}">
                  <a16:creationId xmlns:a16="http://schemas.microsoft.com/office/drawing/2014/main" id="{B9C532DA-6919-5C62-5ED2-C99327516A1A}"/>
                </a:ext>
              </a:extLst>
            </p:cNvPr>
            <p:cNvSpPr/>
            <p:nvPr/>
          </p:nvSpPr>
          <p:spPr>
            <a:xfrm>
              <a:off x="3204222" y="2293689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156616" y="391528"/>
                  </a:moveTo>
                  <a:lnTo>
                    <a:pt x="78308" y="313232"/>
                  </a:lnTo>
                  <a:lnTo>
                    <a:pt x="0" y="391528"/>
                  </a:lnTo>
                  <a:lnTo>
                    <a:pt x="78308" y="469836"/>
                  </a:lnTo>
                  <a:lnTo>
                    <a:pt x="156616" y="391528"/>
                  </a:lnTo>
                  <a:close/>
                </a:path>
                <a:path w="469900" h="469900">
                  <a:moveTo>
                    <a:pt x="469836" y="78308"/>
                  </a:moveTo>
                  <a:lnTo>
                    <a:pt x="391528" y="0"/>
                  </a:lnTo>
                  <a:lnTo>
                    <a:pt x="313232" y="78308"/>
                  </a:lnTo>
                  <a:lnTo>
                    <a:pt x="391528" y="156616"/>
                  </a:lnTo>
                  <a:lnTo>
                    <a:pt x="469836" y="7830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20">
              <a:extLst>
                <a:ext uri="{FF2B5EF4-FFF2-40B4-BE49-F238E27FC236}">
                  <a16:creationId xmlns:a16="http://schemas.microsoft.com/office/drawing/2014/main" id="{198EE9F0-C650-1CD8-F9CE-EE6FC03BAB5C}"/>
                </a:ext>
              </a:extLst>
            </p:cNvPr>
            <p:cNvSpPr/>
            <p:nvPr/>
          </p:nvSpPr>
          <p:spPr>
            <a:xfrm>
              <a:off x="3523767" y="2304725"/>
              <a:ext cx="150495" cy="134620"/>
            </a:xfrm>
            <a:custGeom>
              <a:avLst/>
              <a:gdLst/>
              <a:ahLst/>
              <a:cxnLst/>
              <a:rect l="l" t="t" r="r" b="b"/>
              <a:pathLst>
                <a:path w="150495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50495" h="134619">
                  <a:moveTo>
                    <a:pt x="20078" y="81788"/>
                  </a:moveTo>
                  <a:lnTo>
                    <a:pt x="16471" y="81788"/>
                  </a:lnTo>
                  <a:lnTo>
                    <a:pt x="16383" y="85394"/>
                  </a:lnTo>
                  <a:lnTo>
                    <a:pt x="19977" y="85394"/>
                  </a:lnTo>
                  <a:lnTo>
                    <a:pt x="20078" y="81788"/>
                  </a:lnTo>
                  <a:close/>
                </a:path>
                <a:path w="150495" h="134619">
                  <a:moveTo>
                    <a:pt x="20078" y="65417"/>
                  </a:moveTo>
                  <a:lnTo>
                    <a:pt x="16471" y="65417"/>
                  </a:lnTo>
                  <a:lnTo>
                    <a:pt x="16383" y="69024"/>
                  </a:lnTo>
                  <a:lnTo>
                    <a:pt x="20066" y="69126"/>
                  </a:lnTo>
                  <a:lnTo>
                    <a:pt x="20078" y="65519"/>
                  </a:lnTo>
                  <a:close/>
                </a:path>
                <a:path w="150495" h="134619">
                  <a:moveTo>
                    <a:pt x="20078" y="49149"/>
                  </a:moveTo>
                  <a:lnTo>
                    <a:pt x="16471" y="49149"/>
                  </a:lnTo>
                  <a:lnTo>
                    <a:pt x="16459" y="52743"/>
                  </a:lnTo>
                  <a:lnTo>
                    <a:pt x="20066" y="52743"/>
                  </a:lnTo>
                  <a:lnTo>
                    <a:pt x="20078" y="49149"/>
                  </a:lnTo>
                  <a:close/>
                </a:path>
                <a:path w="150495" h="134619">
                  <a:moveTo>
                    <a:pt x="36449" y="98183"/>
                  </a:moveTo>
                  <a:lnTo>
                    <a:pt x="32854" y="98183"/>
                  </a:lnTo>
                  <a:lnTo>
                    <a:pt x="32854" y="101777"/>
                  </a:lnTo>
                  <a:lnTo>
                    <a:pt x="36449" y="101777"/>
                  </a:lnTo>
                  <a:lnTo>
                    <a:pt x="36449" y="98183"/>
                  </a:lnTo>
                  <a:close/>
                </a:path>
                <a:path w="150495" h="134619">
                  <a:moveTo>
                    <a:pt x="36449" y="81788"/>
                  </a:moveTo>
                  <a:lnTo>
                    <a:pt x="32854" y="81788"/>
                  </a:lnTo>
                  <a:lnTo>
                    <a:pt x="32854" y="85394"/>
                  </a:lnTo>
                  <a:lnTo>
                    <a:pt x="36449" y="85394"/>
                  </a:lnTo>
                  <a:lnTo>
                    <a:pt x="36449" y="81788"/>
                  </a:lnTo>
                  <a:close/>
                </a:path>
                <a:path w="150495" h="134619">
                  <a:moveTo>
                    <a:pt x="36449" y="65417"/>
                  </a:moveTo>
                  <a:lnTo>
                    <a:pt x="32854" y="65417"/>
                  </a:lnTo>
                  <a:lnTo>
                    <a:pt x="32854" y="69024"/>
                  </a:lnTo>
                  <a:lnTo>
                    <a:pt x="36449" y="69126"/>
                  </a:lnTo>
                  <a:lnTo>
                    <a:pt x="36449" y="65519"/>
                  </a:lnTo>
                  <a:close/>
                </a:path>
                <a:path w="150495" h="134619">
                  <a:moveTo>
                    <a:pt x="36449" y="49149"/>
                  </a:moveTo>
                  <a:lnTo>
                    <a:pt x="32854" y="49149"/>
                  </a:lnTo>
                  <a:lnTo>
                    <a:pt x="32854" y="52743"/>
                  </a:lnTo>
                  <a:lnTo>
                    <a:pt x="36449" y="52743"/>
                  </a:lnTo>
                  <a:lnTo>
                    <a:pt x="36449" y="49149"/>
                  </a:lnTo>
                  <a:close/>
                </a:path>
                <a:path w="150495" h="134619">
                  <a:moveTo>
                    <a:pt x="36449" y="32766"/>
                  </a:moveTo>
                  <a:lnTo>
                    <a:pt x="32854" y="32766"/>
                  </a:lnTo>
                  <a:lnTo>
                    <a:pt x="32854" y="36372"/>
                  </a:lnTo>
                  <a:lnTo>
                    <a:pt x="36449" y="36372"/>
                  </a:lnTo>
                  <a:lnTo>
                    <a:pt x="36449" y="32766"/>
                  </a:lnTo>
                  <a:close/>
                </a:path>
                <a:path w="150495" h="134619">
                  <a:moveTo>
                    <a:pt x="52844" y="114554"/>
                  </a:moveTo>
                  <a:lnTo>
                    <a:pt x="49237" y="114554"/>
                  </a:lnTo>
                  <a:lnTo>
                    <a:pt x="49237" y="118160"/>
                  </a:lnTo>
                  <a:lnTo>
                    <a:pt x="52844" y="118160"/>
                  </a:lnTo>
                  <a:lnTo>
                    <a:pt x="52844" y="114554"/>
                  </a:lnTo>
                  <a:close/>
                </a:path>
                <a:path w="150495" h="134619">
                  <a:moveTo>
                    <a:pt x="52844" y="98183"/>
                  </a:moveTo>
                  <a:lnTo>
                    <a:pt x="49237" y="98183"/>
                  </a:lnTo>
                  <a:lnTo>
                    <a:pt x="49237" y="101777"/>
                  </a:lnTo>
                  <a:lnTo>
                    <a:pt x="52844" y="101777"/>
                  </a:lnTo>
                  <a:lnTo>
                    <a:pt x="52844" y="98183"/>
                  </a:lnTo>
                  <a:close/>
                </a:path>
                <a:path w="150495" h="134619">
                  <a:moveTo>
                    <a:pt x="52844" y="81788"/>
                  </a:moveTo>
                  <a:lnTo>
                    <a:pt x="49237" y="81788"/>
                  </a:lnTo>
                  <a:lnTo>
                    <a:pt x="49237" y="85394"/>
                  </a:lnTo>
                  <a:lnTo>
                    <a:pt x="52844" y="85394"/>
                  </a:lnTo>
                  <a:lnTo>
                    <a:pt x="52844" y="81788"/>
                  </a:lnTo>
                  <a:close/>
                </a:path>
                <a:path w="150495" h="134619">
                  <a:moveTo>
                    <a:pt x="52844" y="65417"/>
                  </a:moveTo>
                  <a:lnTo>
                    <a:pt x="49237" y="65417"/>
                  </a:lnTo>
                  <a:lnTo>
                    <a:pt x="49237" y="69024"/>
                  </a:lnTo>
                  <a:lnTo>
                    <a:pt x="52844" y="69126"/>
                  </a:lnTo>
                  <a:lnTo>
                    <a:pt x="52844" y="65519"/>
                  </a:lnTo>
                  <a:close/>
                </a:path>
                <a:path w="150495" h="134619">
                  <a:moveTo>
                    <a:pt x="52844" y="49149"/>
                  </a:moveTo>
                  <a:lnTo>
                    <a:pt x="49237" y="49149"/>
                  </a:lnTo>
                  <a:lnTo>
                    <a:pt x="49237" y="52743"/>
                  </a:lnTo>
                  <a:lnTo>
                    <a:pt x="52844" y="52743"/>
                  </a:lnTo>
                  <a:lnTo>
                    <a:pt x="52844" y="49149"/>
                  </a:lnTo>
                  <a:close/>
                </a:path>
                <a:path w="150495" h="134619">
                  <a:moveTo>
                    <a:pt x="52844" y="32766"/>
                  </a:moveTo>
                  <a:lnTo>
                    <a:pt x="49237" y="32766"/>
                  </a:lnTo>
                  <a:lnTo>
                    <a:pt x="49237" y="36372"/>
                  </a:lnTo>
                  <a:lnTo>
                    <a:pt x="52844" y="36372"/>
                  </a:lnTo>
                  <a:lnTo>
                    <a:pt x="52844" y="32766"/>
                  </a:lnTo>
                  <a:close/>
                </a:path>
                <a:path w="150495" h="134619">
                  <a:moveTo>
                    <a:pt x="52844" y="16383"/>
                  </a:moveTo>
                  <a:lnTo>
                    <a:pt x="49237" y="16383"/>
                  </a:lnTo>
                  <a:lnTo>
                    <a:pt x="49237" y="19989"/>
                  </a:lnTo>
                  <a:lnTo>
                    <a:pt x="52844" y="19989"/>
                  </a:lnTo>
                  <a:lnTo>
                    <a:pt x="52844" y="16383"/>
                  </a:lnTo>
                  <a:close/>
                </a:path>
                <a:path w="150495" h="134619">
                  <a:moveTo>
                    <a:pt x="69215" y="130949"/>
                  </a:moveTo>
                  <a:lnTo>
                    <a:pt x="65608" y="130949"/>
                  </a:lnTo>
                  <a:lnTo>
                    <a:pt x="65608" y="134543"/>
                  </a:lnTo>
                  <a:lnTo>
                    <a:pt x="69215" y="134543"/>
                  </a:lnTo>
                  <a:lnTo>
                    <a:pt x="69215" y="130949"/>
                  </a:lnTo>
                  <a:close/>
                </a:path>
                <a:path w="150495" h="134619">
                  <a:moveTo>
                    <a:pt x="69215" y="114554"/>
                  </a:moveTo>
                  <a:lnTo>
                    <a:pt x="65608" y="114554"/>
                  </a:lnTo>
                  <a:lnTo>
                    <a:pt x="65608" y="118160"/>
                  </a:lnTo>
                  <a:lnTo>
                    <a:pt x="69215" y="118160"/>
                  </a:lnTo>
                  <a:lnTo>
                    <a:pt x="69215" y="114554"/>
                  </a:lnTo>
                  <a:close/>
                </a:path>
                <a:path w="150495" h="134619">
                  <a:moveTo>
                    <a:pt x="69215" y="98183"/>
                  </a:moveTo>
                  <a:lnTo>
                    <a:pt x="65608" y="98183"/>
                  </a:lnTo>
                  <a:lnTo>
                    <a:pt x="65608" y="101777"/>
                  </a:lnTo>
                  <a:lnTo>
                    <a:pt x="69215" y="101777"/>
                  </a:lnTo>
                  <a:lnTo>
                    <a:pt x="69215" y="98183"/>
                  </a:lnTo>
                  <a:close/>
                </a:path>
                <a:path w="150495" h="134619">
                  <a:moveTo>
                    <a:pt x="69215" y="81788"/>
                  </a:moveTo>
                  <a:lnTo>
                    <a:pt x="65608" y="81788"/>
                  </a:lnTo>
                  <a:lnTo>
                    <a:pt x="65608" y="85394"/>
                  </a:lnTo>
                  <a:lnTo>
                    <a:pt x="69215" y="85394"/>
                  </a:lnTo>
                  <a:lnTo>
                    <a:pt x="69215" y="81788"/>
                  </a:lnTo>
                  <a:close/>
                </a:path>
                <a:path w="150495" h="134619">
                  <a:moveTo>
                    <a:pt x="69215" y="65417"/>
                  </a:moveTo>
                  <a:lnTo>
                    <a:pt x="65608" y="65417"/>
                  </a:lnTo>
                  <a:lnTo>
                    <a:pt x="65608" y="69024"/>
                  </a:lnTo>
                  <a:lnTo>
                    <a:pt x="69215" y="69126"/>
                  </a:lnTo>
                  <a:lnTo>
                    <a:pt x="69215" y="65519"/>
                  </a:lnTo>
                  <a:close/>
                </a:path>
                <a:path w="150495" h="134619">
                  <a:moveTo>
                    <a:pt x="69215" y="49149"/>
                  </a:moveTo>
                  <a:lnTo>
                    <a:pt x="65608" y="49149"/>
                  </a:lnTo>
                  <a:lnTo>
                    <a:pt x="65608" y="52743"/>
                  </a:lnTo>
                  <a:lnTo>
                    <a:pt x="69215" y="52743"/>
                  </a:lnTo>
                  <a:lnTo>
                    <a:pt x="69215" y="49149"/>
                  </a:lnTo>
                  <a:close/>
                </a:path>
                <a:path w="150495" h="134619">
                  <a:moveTo>
                    <a:pt x="69215" y="32766"/>
                  </a:moveTo>
                  <a:lnTo>
                    <a:pt x="65608" y="32766"/>
                  </a:lnTo>
                  <a:lnTo>
                    <a:pt x="65608" y="36372"/>
                  </a:lnTo>
                  <a:lnTo>
                    <a:pt x="69215" y="36372"/>
                  </a:lnTo>
                  <a:lnTo>
                    <a:pt x="69215" y="32766"/>
                  </a:lnTo>
                  <a:close/>
                </a:path>
                <a:path w="150495" h="134619">
                  <a:moveTo>
                    <a:pt x="69215" y="16383"/>
                  </a:moveTo>
                  <a:lnTo>
                    <a:pt x="65608" y="16383"/>
                  </a:lnTo>
                  <a:lnTo>
                    <a:pt x="65608" y="19989"/>
                  </a:lnTo>
                  <a:lnTo>
                    <a:pt x="69215" y="19989"/>
                  </a:lnTo>
                  <a:lnTo>
                    <a:pt x="69215" y="16383"/>
                  </a:lnTo>
                  <a:close/>
                </a:path>
                <a:path w="150495" h="134619">
                  <a:moveTo>
                    <a:pt x="69215" y="0"/>
                  </a:moveTo>
                  <a:lnTo>
                    <a:pt x="65608" y="0"/>
                  </a:lnTo>
                  <a:lnTo>
                    <a:pt x="65608" y="3606"/>
                  </a:lnTo>
                  <a:lnTo>
                    <a:pt x="69215" y="3606"/>
                  </a:lnTo>
                  <a:lnTo>
                    <a:pt x="69215" y="0"/>
                  </a:lnTo>
                  <a:close/>
                </a:path>
                <a:path w="150495" h="134619">
                  <a:moveTo>
                    <a:pt x="85598" y="130949"/>
                  </a:moveTo>
                  <a:lnTo>
                    <a:pt x="82003" y="130949"/>
                  </a:lnTo>
                  <a:lnTo>
                    <a:pt x="82003" y="134543"/>
                  </a:lnTo>
                  <a:lnTo>
                    <a:pt x="83032" y="134543"/>
                  </a:lnTo>
                  <a:lnTo>
                    <a:pt x="85598" y="131965"/>
                  </a:lnTo>
                  <a:lnTo>
                    <a:pt x="85598" y="130949"/>
                  </a:lnTo>
                  <a:close/>
                </a:path>
                <a:path w="150495" h="134619">
                  <a:moveTo>
                    <a:pt x="85598" y="114554"/>
                  </a:moveTo>
                  <a:lnTo>
                    <a:pt x="82003" y="114554"/>
                  </a:lnTo>
                  <a:lnTo>
                    <a:pt x="82003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50495" h="134619">
                  <a:moveTo>
                    <a:pt x="85598" y="98183"/>
                  </a:moveTo>
                  <a:lnTo>
                    <a:pt x="82003" y="98183"/>
                  </a:lnTo>
                  <a:lnTo>
                    <a:pt x="82003" y="101777"/>
                  </a:lnTo>
                  <a:lnTo>
                    <a:pt x="85598" y="101777"/>
                  </a:lnTo>
                  <a:lnTo>
                    <a:pt x="85598" y="98183"/>
                  </a:lnTo>
                  <a:close/>
                </a:path>
                <a:path w="150495" h="134619">
                  <a:moveTo>
                    <a:pt x="85598" y="81788"/>
                  </a:moveTo>
                  <a:lnTo>
                    <a:pt x="82003" y="81788"/>
                  </a:lnTo>
                  <a:lnTo>
                    <a:pt x="82003" y="85394"/>
                  </a:lnTo>
                  <a:lnTo>
                    <a:pt x="85598" y="85394"/>
                  </a:lnTo>
                  <a:lnTo>
                    <a:pt x="85598" y="81788"/>
                  </a:lnTo>
                  <a:close/>
                </a:path>
                <a:path w="150495" h="134619">
                  <a:moveTo>
                    <a:pt x="85598" y="65417"/>
                  </a:moveTo>
                  <a:lnTo>
                    <a:pt x="82003" y="65417"/>
                  </a:lnTo>
                  <a:lnTo>
                    <a:pt x="82003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50495" h="134619">
                  <a:moveTo>
                    <a:pt x="85598" y="49149"/>
                  </a:moveTo>
                  <a:lnTo>
                    <a:pt x="82003" y="49149"/>
                  </a:lnTo>
                  <a:lnTo>
                    <a:pt x="82003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50495" h="134619">
                  <a:moveTo>
                    <a:pt x="85598" y="32766"/>
                  </a:moveTo>
                  <a:lnTo>
                    <a:pt x="82003" y="32766"/>
                  </a:lnTo>
                  <a:lnTo>
                    <a:pt x="82003" y="36372"/>
                  </a:lnTo>
                  <a:lnTo>
                    <a:pt x="85598" y="36372"/>
                  </a:lnTo>
                  <a:lnTo>
                    <a:pt x="85598" y="32766"/>
                  </a:lnTo>
                  <a:close/>
                </a:path>
                <a:path w="150495" h="134619">
                  <a:moveTo>
                    <a:pt x="85598" y="16383"/>
                  </a:moveTo>
                  <a:lnTo>
                    <a:pt x="82003" y="16383"/>
                  </a:lnTo>
                  <a:lnTo>
                    <a:pt x="82003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50495" h="134619">
                  <a:moveTo>
                    <a:pt x="85598" y="2578"/>
                  </a:moveTo>
                  <a:lnTo>
                    <a:pt x="83032" y="0"/>
                  </a:lnTo>
                  <a:lnTo>
                    <a:pt x="82003" y="0"/>
                  </a:lnTo>
                  <a:lnTo>
                    <a:pt x="82003" y="3606"/>
                  </a:lnTo>
                  <a:lnTo>
                    <a:pt x="85598" y="3606"/>
                  </a:lnTo>
                  <a:lnTo>
                    <a:pt x="85598" y="2578"/>
                  </a:lnTo>
                  <a:close/>
                </a:path>
                <a:path w="150495" h="134619">
                  <a:moveTo>
                    <a:pt x="101981" y="114554"/>
                  </a:moveTo>
                  <a:lnTo>
                    <a:pt x="98374" y="114554"/>
                  </a:lnTo>
                  <a:lnTo>
                    <a:pt x="98374" y="118160"/>
                  </a:lnTo>
                  <a:lnTo>
                    <a:pt x="99415" y="118160"/>
                  </a:lnTo>
                  <a:lnTo>
                    <a:pt x="101981" y="115595"/>
                  </a:lnTo>
                  <a:lnTo>
                    <a:pt x="101981" y="114554"/>
                  </a:lnTo>
                  <a:close/>
                </a:path>
                <a:path w="150495" h="134619">
                  <a:moveTo>
                    <a:pt x="101981" y="98183"/>
                  </a:moveTo>
                  <a:lnTo>
                    <a:pt x="98374" y="98183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83"/>
                  </a:lnTo>
                  <a:close/>
                </a:path>
                <a:path w="150495" h="134619">
                  <a:moveTo>
                    <a:pt x="101981" y="81788"/>
                  </a:moveTo>
                  <a:lnTo>
                    <a:pt x="98374" y="81788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788"/>
                  </a:lnTo>
                  <a:close/>
                </a:path>
                <a:path w="150495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50495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50495" h="134619">
                  <a:moveTo>
                    <a:pt x="101981" y="32766"/>
                  </a:moveTo>
                  <a:lnTo>
                    <a:pt x="98374" y="32766"/>
                  </a:lnTo>
                  <a:lnTo>
                    <a:pt x="98374" y="36372"/>
                  </a:lnTo>
                  <a:lnTo>
                    <a:pt x="101981" y="36372"/>
                  </a:lnTo>
                  <a:lnTo>
                    <a:pt x="101981" y="32766"/>
                  </a:lnTo>
                  <a:close/>
                </a:path>
                <a:path w="150495" h="134619">
                  <a:moveTo>
                    <a:pt x="101981" y="18948"/>
                  </a:moveTo>
                  <a:lnTo>
                    <a:pt x="99402" y="16383"/>
                  </a:lnTo>
                  <a:lnTo>
                    <a:pt x="98374" y="16383"/>
                  </a:lnTo>
                  <a:lnTo>
                    <a:pt x="98374" y="19989"/>
                  </a:lnTo>
                  <a:lnTo>
                    <a:pt x="101981" y="19989"/>
                  </a:lnTo>
                  <a:lnTo>
                    <a:pt x="101981" y="18948"/>
                  </a:lnTo>
                  <a:close/>
                </a:path>
                <a:path w="150495" h="134619">
                  <a:moveTo>
                    <a:pt x="118364" y="98183"/>
                  </a:moveTo>
                  <a:lnTo>
                    <a:pt x="114769" y="98183"/>
                  </a:lnTo>
                  <a:lnTo>
                    <a:pt x="114769" y="101777"/>
                  </a:lnTo>
                  <a:lnTo>
                    <a:pt x="115785" y="101777"/>
                  </a:lnTo>
                  <a:lnTo>
                    <a:pt x="118364" y="99212"/>
                  </a:lnTo>
                  <a:lnTo>
                    <a:pt x="118364" y="98183"/>
                  </a:lnTo>
                  <a:close/>
                </a:path>
                <a:path w="150495" h="134619">
                  <a:moveTo>
                    <a:pt x="118364" y="81788"/>
                  </a:moveTo>
                  <a:lnTo>
                    <a:pt x="114769" y="81788"/>
                  </a:lnTo>
                  <a:lnTo>
                    <a:pt x="114769" y="85394"/>
                  </a:lnTo>
                  <a:lnTo>
                    <a:pt x="118364" y="85394"/>
                  </a:lnTo>
                  <a:lnTo>
                    <a:pt x="118364" y="81788"/>
                  </a:lnTo>
                  <a:close/>
                </a:path>
                <a:path w="150495" h="134619">
                  <a:moveTo>
                    <a:pt x="118364" y="65417"/>
                  </a:moveTo>
                  <a:lnTo>
                    <a:pt x="114769" y="65417"/>
                  </a:lnTo>
                  <a:lnTo>
                    <a:pt x="114769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50495" h="134619">
                  <a:moveTo>
                    <a:pt x="118364" y="49149"/>
                  </a:moveTo>
                  <a:lnTo>
                    <a:pt x="114769" y="49149"/>
                  </a:lnTo>
                  <a:lnTo>
                    <a:pt x="114769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50495" h="134619">
                  <a:moveTo>
                    <a:pt x="118364" y="35344"/>
                  </a:moveTo>
                  <a:lnTo>
                    <a:pt x="115798" y="32766"/>
                  </a:lnTo>
                  <a:lnTo>
                    <a:pt x="114769" y="32766"/>
                  </a:lnTo>
                  <a:lnTo>
                    <a:pt x="114769" y="36372"/>
                  </a:lnTo>
                  <a:lnTo>
                    <a:pt x="118364" y="36372"/>
                  </a:lnTo>
                  <a:lnTo>
                    <a:pt x="118364" y="35344"/>
                  </a:lnTo>
                  <a:close/>
                </a:path>
                <a:path w="150495" h="134619">
                  <a:moveTo>
                    <a:pt x="134747" y="81788"/>
                  </a:moveTo>
                  <a:lnTo>
                    <a:pt x="131140" y="81788"/>
                  </a:lnTo>
                  <a:lnTo>
                    <a:pt x="131140" y="85394"/>
                  </a:lnTo>
                  <a:lnTo>
                    <a:pt x="132181" y="85394"/>
                  </a:lnTo>
                  <a:lnTo>
                    <a:pt x="134747" y="82829"/>
                  </a:lnTo>
                  <a:lnTo>
                    <a:pt x="134747" y="81788"/>
                  </a:lnTo>
                  <a:close/>
                </a:path>
                <a:path w="150495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  <a:path w="150495" h="134619">
                  <a:moveTo>
                    <a:pt x="134747" y="51714"/>
                  </a:moveTo>
                  <a:lnTo>
                    <a:pt x="132181" y="49149"/>
                  </a:lnTo>
                  <a:lnTo>
                    <a:pt x="131140" y="49149"/>
                  </a:lnTo>
                  <a:lnTo>
                    <a:pt x="131140" y="52743"/>
                  </a:lnTo>
                  <a:lnTo>
                    <a:pt x="134747" y="52743"/>
                  </a:lnTo>
                  <a:lnTo>
                    <a:pt x="134747" y="51714"/>
                  </a:lnTo>
                  <a:close/>
                </a:path>
                <a:path w="150495" h="134619">
                  <a:moveTo>
                    <a:pt x="150304" y="67271"/>
                  </a:moveTo>
                  <a:lnTo>
                    <a:pt x="148551" y="65519"/>
                  </a:lnTo>
                  <a:lnTo>
                    <a:pt x="147523" y="65417"/>
                  </a:lnTo>
                  <a:lnTo>
                    <a:pt x="147523" y="69024"/>
                  </a:lnTo>
                  <a:lnTo>
                    <a:pt x="148450" y="69126"/>
                  </a:lnTo>
                  <a:lnTo>
                    <a:pt x="150304" y="672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21">
              <a:extLst>
                <a:ext uri="{FF2B5EF4-FFF2-40B4-BE49-F238E27FC236}">
                  <a16:creationId xmlns:a16="http://schemas.microsoft.com/office/drawing/2014/main" id="{6EDDA7C0-C666-5F3E-C149-DAE9243C6C2A}"/>
                </a:ext>
              </a:extLst>
            </p:cNvPr>
            <p:cNvSpPr/>
            <p:nvPr/>
          </p:nvSpPr>
          <p:spPr>
            <a:xfrm>
              <a:off x="2706966" y="1667249"/>
              <a:ext cx="1045844" cy="1018540"/>
            </a:xfrm>
            <a:custGeom>
              <a:avLst/>
              <a:gdLst/>
              <a:ahLst/>
              <a:cxnLst/>
              <a:rect l="l" t="t" r="r" b="b"/>
              <a:pathLst>
                <a:path w="1045845" h="1018539">
                  <a:moveTo>
                    <a:pt x="156616" y="939660"/>
                  </a:moveTo>
                  <a:lnTo>
                    <a:pt x="78308" y="861364"/>
                  </a:lnTo>
                  <a:lnTo>
                    <a:pt x="0" y="939660"/>
                  </a:lnTo>
                  <a:lnTo>
                    <a:pt x="78308" y="1017968"/>
                  </a:lnTo>
                  <a:lnTo>
                    <a:pt x="156616" y="939660"/>
                  </a:lnTo>
                  <a:close/>
                </a:path>
                <a:path w="1045845" h="1018539">
                  <a:moveTo>
                    <a:pt x="391541" y="704748"/>
                  </a:moveTo>
                  <a:lnTo>
                    <a:pt x="313220" y="626440"/>
                  </a:lnTo>
                  <a:lnTo>
                    <a:pt x="234924" y="704748"/>
                  </a:lnTo>
                  <a:lnTo>
                    <a:pt x="313220" y="783056"/>
                  </a:lnTo>
                  <a:lnTo>
                    <a:pt x="391541" y="704748"/>
                  </a:lnTo>
                  <a:close/>
                </a:path>
                <a:path w="1045845" h="1018539">
                  <a:moveTo>
                    <a:pt x="653872" y="78308"/>
                  </a:moveTo>
                  <a:lnTo>
                    <a:pt x="575564" y="0"/>
                  </a:lnTo>
                  <a:lnTo>
                    <a:pt x="497268" y="78308"/>
                  </a:lnTo>
                  <a:lnTo>
                    <a:pt x="575564" y="156603"/>
                  </a:lnTo>
                  <a:lnTo>
                    <a:pt x="653872" y="78308"/>
                  </a:lnTo>
                  <a:close/>
                </a:path>
                <a:path w="1045845" h="1018539">
                  <a:moveTo>
                    <a:pt x="888784" y="313207"/>
                  </a:moveTo>
                  <a:lnTo>
                    <a:pt x="810488" y="234911"/>
                  </a:lnTo>
                  <a:lnTo>
                    <a:pt x="732180" y="156603"/>
                  </a:lnTo>
                  <a:lnTo>
                    <a:pt x="653884" y="234911"/>
                  </a:lnTo>
                  <a:lnTo>
                    <a:pt x="732180" y="313220"/>
                  </a:lnTo>
                  <a:lnTo>
                    <a:pt x="810488" y="391528"/>
                  </a:lnTo>
                  <a:lnTo>
                    <a:pt x="888784" y="313207"/>
                  </a:lnTo>
                  <a:close/>
                </a:path>
                <a:path w="1045845" h="1018539">
                  <a:moveTo>
                    <a:pt x="1045400" y="626440"/>
                  </a:moveTo>
                  <a:lnTo>
                    <a:pt x="967092" y="548132"/>
                  </a:lnTo>
                  <a:lnTo>
                    <a:pt x="888796" y="626440"/>
                  </a:lnTo>
                  <a:lnTo>
                    <a:pt x="967092" y="704748"/>
                  </a:lnTo>
                  <a:lnTo>
                    <a:pt x="1045400" y="626440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122">
              <a:extLst>
                <a:ext uri="{FF2B5EF4-FFF2-40B4-BE49-F238E27FC236}">
                  <a16:creationId xmlns:a16="http://schemas.microsoft.com/office/drawing/2014/main" id="{9C0EBDB7-6650-64A9-13C2-E9E3A4BA32B6}"/>
                </a:ext>
              </a:extLst>
            </p:cNvPr>
            <p:cNvSpPr/>
            <p:nvPr/>
          </p:nvSpPr>
          <p:spPr>
            <a:xfrm>
              <a:off x="3452469" y="1913197"/>
              <a:ext cx="135255" cy="134620"/>
            </a:xfrm>
            <a:custGeom>
              <a:avLst/>
              <a:gdLst/>
              <a:ahLst/>
              <a:cxnLst/>
              <a:rect l="l" t="t" r="r" b="b"/>
              <a:pathLst>
                <a:path w="135254" h="134619">
                  <a:moveTo>
                    <a:pt x="3594" y="81800"/>
                  </a:moveTo>
                  <a:lnTo>
                    <a:pt x="1219" y="81800"/>
                  </a:lnTo>
                  <a:lnTo>
                    <a:pt x="3594" y="84175"/>
                  </a:lnTo>
                  <a:lnTo>
                    <a:pt x="3594" y="81800"/>
                  </a:lnTo>
                  <a:close/>
                </a:path>
                <a:path w="135254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35254" h="134619">
                  <a:moveTo>
                    <a:pt x="3683" y="50266"/>
                  </a:moveTo>
                  <a:lnTo>
                    <a:pt x="1193" y="52743"/>
                  </a:lnTo>
                  <a:lnTo>
                    <a:pt x="3683" y="52743"/>
                  </a:lnTo>
                  <a:lnTo>
                    <a:pt x="3683" y="50266"/>
                  </a:lnTo>
                  <a:close/>
                </a:path>
                <a:path w="135254" h="134619">
                  <a:moveTo>
                    <a:pt x="19989" y="98171"/>
                  </a:moveTo>
                  <a:lnTo>
                    <a:pt x="17589" y="98171"/>
                  </a:lnTo>
                  <a:lnTo>
                    <a:pt x="19989" y="100558"/>
                  </a:lnTo>
                  <a:lnTo>
                    <a:pt x="19989" y="98171"/>
                  </a:lnTo>
                  <a:close/>
                </a:path>
                <a:path w="135254" h="134619">
                  <a:moveTo>
                    <a:pt x="19989" y="81800"/>
                  </a:moveTo>
                  <a:lnTo>
                    <a:pt x="16383" y="81800"/>
                  </a:lnTo>
                  <a:lnTo>
                    <a:pt x="16383" y="85394"/>
                  </a:lnTo>
                  <a:lnTo>
                    <a:pt x="19989" y="85394"/>
                  </a:lnTo>
                  <a:lnTo>
                    <a:pt x="19989" y="81800"/>
                  </a:lnTo>
                  <a:close/>
                </a:path>
                <a:path w="135254" h="134619">
                  <a:moveTo>
                    <a:pt x="20053" y="65519"/>
                  </a:moveTo>
                  <a:lnTo>
                    <a:pt x="16383" y="65417"/>
                  </a:lnTo>
                  <a:lnTo>
                    <a:pt x="16383" y="69024"/>
                  </a:lnTo>
                  <a:lnTo>
                    <a:pt x="20053" y="69126"/>
                  </a:lnTo>
                  <a:lnTo>
                    <a:pt x="20053" y="65519"/>
                  </a:lnTo>
                  <a:close/>
                </a:path>
                <a:path w="135254" h="134619">
                  <a:moveTo>
                    <a:pt x="20053" y="49149"/>
                  </a:moveTo>
                  <a:lnTo>
                    <a:pt x="16459" y="49149"/>
                  </a:lnTo>
                  <a:lnTo>
                    <a:pt x="16459" y="52743"/>
                  </a:lnTo>
                  <a:lnTo>
                    <a:pt x="20053" y="52743"/>
                  </a:lnTo>
                  <a:lnTo>
                    <a:pt x="20053" y="49149"/>
                  </a:lnTo>
                  <a:close/>
                </a:path>
                <a:path w="135254" h="134619">
                  <a:moveTo>
                    <a:pt x="20053" y="33896"/>
                  </a:moveTo>
                  <a:lnTo>
                    <a:pt x="17589" y="36360"/>
                  </a:lnTo>
                  <a:lnTo>
                    <a:pt x="20053" y="36360"/>
                  </a:lnTo>
                  <a:lnTo>
                    <a:pt x="20053" y="33896"/>
                  </a:lnTo>
                  <a:close/>
                </a:path>
                <a:path w="135254" h="134619">
                  <a:moveTo>
                    <a:pt x="36360" y="114554"/>
                  </a:moveTo>
                  <a:lnTo>
                    <a:pt x="33972" y="114554"/>
                  </a:lnTo>
                  <a:lnTo>
                    <a:pt x="36360" y="116941"/>
                  </a:lnTo>
                  <a:lnTo>
                    <a:pt x="36360" y="114554"/>
                  </a:lnTo>
                  <a:close/>
                </a:path>
                <a:path w="135254" h="134619">
                  <a:moveTo>
                    <a:pt x="36360" y="98171"/>
                  </a:moveTo>
                  <a:lnTo>
                    <a:pt x="32753" y="98171"/>
                  </a:lnTo>
                  <a:lnTo>
                    <a:pt x="32753" y="101777"/>
                  </a:lnTo>
                  <a:lnTo>
                    <a:pt x="36360" y="101777"/>
                  </a:lnTo>
                  <a:lnTo>
                    <a:pt x="36360" y="98171"/>
                  </a:lnTo>
                  <a:close/>
                </a:path>
                <a:path w="135254" h="134619">
                  <a:moveTo>
                    <a:pt x="36360" y="81800"/>
                  </a:moveTo>
                  <a:lnTo>
                    <a:pt x="32753" y="81800"/>
                  </a:lnTo>
                  <a:lnTo>
                    <a:pt x="32753" y="85394"/>
                  </a:lnTo>
                  <a:lnTo>
                    <a:pt x="36360" y="85394"/>
                  </a:lnTo>
                  <a:lnTo>
                    <a:pt x="36360" y="81800"/>
                  </a:lnTo>
                  <a:close/>
                </a:path>
                <a:path w="135254" h="134619">
                  <a:moveTo>
                    <a:pt x="36436" y="65519"/>
                  </a:moveTo>
                  <a:lnTo>
                    <a:pt x="32753" y="65417"/>
                  </a:lnTo>
                  <a:lnTo>
                    <a:pt x="32753" y="69024"/>
                  </a:lnTo>
                  <a:lnTo>
                    <a:pt x="36436" y="69126"/>
                  </a:lnTo>
                  <a:lnTo>
                    <a:pt x="36436" y="65519"/>
                  </a:lnTo>
                  <a:close/>
                </a:path>
                <a:path w="135254" h="134619">
                  <a:moveTo>
                    <a:pt x="36436" y="49149"/>
                  </a:moveTo>
                  <a:lnTo>
                    <a:pt x="32829" y="49149"/>
                  </a:lnTo>
                  <a:lnTo>
                    <a:pt x="32829" y="52743"/>
                  </a:lnTo>
                  <a:lnTo>
                    <a:pt x="36436" y="52743"/>
                  </a:lnTo>
                  <a:lnTo>
                    <a:pt x="36436" y="49149"/>
                  </a:lnTo>
                  <a:close/>
                </a:path>
                <a:path w="135254" h="134619">
                  <a:moveTo>
                    <a:pt x="36436" y="32753"/>
                  </a:moveTo>
                  <a:lnTo>
                    <a:pt x="32829" y="32753"/>
                  </a:lnTo>
                  <a:lnTo>
                    <a:pt x="32829" y="36360"/>
                  </a:lnTo>
                  <a:lnTo>
                    <a:pt x="36436" y="36360"/>
                  </a:lnTo>
                  <a:lnTo>
                    <a:pt x="36436" y="32753"/>
                  </a:lnTo>
                  <a:close/>
                </a:path>
                <a:path w="135254" h="134619">
                  <a:moveTo>
                    <a:pt x="36436" y="17513"/>
                  </a:moveTo>
                  <a:lnTo>
                    <a:pt x="33959" y="19989"/>
                  </a:lnTo>
                  <a:lnTo>
                    <a:pt x="36436" y="19989"/>
                  </a:lnTo>
                  <a:lnTo>
                    <a:pt x="36436" y="17513"/>
                  </a:lnTo>
                  <a:close/>
                </a:path>
                <a:path w="135254" h="134619">
                  <a:moveTo>
                    <a:pt x="52743" y="130949"/>
                  </a:moveTo>
                  <a:lnTo>
                    <a:pt x="50368" y="130949"/>
                  </a:lnTo>
                  <a:lnTo>
                    <a:pt x="52743" y="133324"/>
                  </a:lnTo>
                  <a:lnTo>
                    <a:pt x="52743" y="130949"/>
                  </a:lnTo>
                  <a:close/>
                </a:path>
                <a:path w="135254" h="134619">
                  <a:moveTo>
                    <a:pt x="52743" y="114554"/>
                  </a:moveTo>
                  <a:lnTo>
                    <a:pt x="49149" y="114554"/>
                  </a:lnTo>
                  <a:lnTo>
                    <a:pt x="49149" y="118160"/>
                  </a:lnTo>
                  <a:lnTo>
                    <a:pt x="52743" y="118160"/>
                  </a:lnTo>
                  <a:lnTo>
                    <a:pt x="52743" y="114554"/>
                  </a:lnTo>
                  <a:close/>
                </a:path>
                <a:path w="135254" h="134619">
                  <a:moveTo>
                    <a:pt x="52743" y="98171"/>
                  </a:moveTo>
                  <a:lnTo>
                    <a:pt x="49149" y="98171"/>
                  </a:lnTo>
                  <a:lnTo>
                    <a:pt x="49149" y="101777"/>
                  </a:lnTo>
                  <a:lnTo>
                    <a:pt x="52743" y="101777"/>
                  </a:lnTo>
                  <a:lnTo>
                    <a:pt x="52743" y="98171"/>
                  </a:lnTo>
                  <a:close/>
                </a:path>
                <a:path w="135254" h="134619">
                  <a:moveTo>
                    <a:pt x="52743" y="81800"/>
                  </a:moveTo>
                  <a:lnTo>
                    <a:pt x="49149" y="81800"/>
                  </a:lnTo>
                  <a:lnTo>
                    <a:pt x="49149" y="85394"/>
                  </a:lnTo>
                  <a:lnTo>
                    <a:pt x="52743" y="85394"/>
                  </a:lnTo>
                  <a:lnTo>
                    <a:pt x="52743" y="81800"/>
                  </a:lnTo>
                  <a:close/>
                </a:path>
                <a:path w="135254" h="134619">
                  <a:moveTo>
                    <a:pt x="52819" y="65519"/>
                  </a:moveTo>
                  <a:lnTo>
                    <a:pt x="49149" y="65417"/>
                  </a:lnTo>
                  <a:lnTo>
                    <a:pt x="49149" y="69024"/>
                  </a:lnTo>
                  <a:lnTo>
                    <a:pt x="52819" y="69126"/>
                  </a:lnTo>
                  <a:lnTo>
                    <a:pt x="52819" y="65519"/>
                  </a:lnTo>
                  <a:close/>
                </a:path>
                <a:path w="135254" h="134619">
                  <a:moveTo>
                    <a:pt x="52819" y="49149"/>
                  </a:moveTo>
                  <a:lnTo>
                    <a:pt x="49212" y="49149"/>
                  </a:lnTo>
                  <a:lnTo>
                    <a:pt x="49212" y="52743"/>
                  </a:lnTo>
                  <a:lnTo>
                    <a:pt x="52819" y="52743"/>
                  </a:lnTo>
                  <a:lnTo>
                    <a:pt x="52819" y="49149"/>
                  </a:lnTo>
                  <a:close/>
                </a:path>
                <a:path w="135254" h="134619">
                  <a:moveTo>
                    <a:pt x="52819" y="32753"/>
                  </a:moveTo>
                  <a:lnTo>
                    <a:pt x="49212" y="32753"/>
                  </a:lnTo>
                  <a:lnTo>
                    <a:pt x="49212" y="36360"/>
                  </a:lnTo>
                  <a:lnTo>
                    <a:pt x="52819" y="36360"/>
                  </a:lnTo>
                  <a:lnTo>
                    <a:pt x="52819" y="32753"/>
                  </a:lnTo>
                  <a:close/>
                </a:path>
                <a:path w="135254" h="134619">
                  <a:moveTo>
                    <a:pt x="52819" y="16383"/>
                  </a:moveTo>
                  <a:lnTo>
                    <a:pt x="49212" y="16383"/>
                  </a:lnTo>
                  <a:lnTo>
                    <a:pt x="49212" y="19989"/>
                  </a:lnTo>
                  <a:lnTo>
                    <a:pt x="52819" y="19989"/>
                  </a:lnTo>
                  <a:lnTo>
                    <a:pt x="52819" y="16383"/>
                  </a:lnTo>
                  <a:close/>
                </a:path>
                <a:path w="135254" h="134619">
                  <a:moveTo>
                    <a:pt x="52819" y="1130"/>
                  </a:moveTo>
                  <a:lnTo>
                    <a:pt x="50355" y="3594"/>
                  </a:lnTo>
                  <a:lnTo>
                    <a:pt x="52819" y="3594"/>
                  </a:lnTo>
                  <a:lnTo>
                    <a:pt x="52819" y="1130"/>
                  </a:lnTo>
                  <a:close/>
                </a:path>
                <a:path w="135254" h="134619">
                  <a:moveTo>
                    <a:pt x="69215" y="130949"/>
                  </a:moveTo>
                  <a:lnTo>
                    <a:pt x="65620" y="130949"/>
                  </a:lnTo>
                  <a:lnTo>
                    <a:pt x="65519" y="134543"/>
                  </a:lnTo>
                  <a:lnTo>
                    <a:pt x="69126" y="134543"/>
                  </a:lnTo>
                  <a:lnTo>
                    <a:pt x="69215" y="130949"/>
                  </a:lnTo>
                  <a:close/>
                </a:path>
                <a:path w="135254" h="134619">
                  <a:moveTo>
                    <a:pt x="69215" y="114554"/>
                  </a:moveTo>
                  <a:lnTo>
                    <a:pt x="65620" y="114554"/>
                  </a:lnTo>
                  <a:lnTo>
                    <a:pt x="65519" y="118160"/>
                  </a:lnTo>
                  <a:lnTo>
                    <a:pt x="69126" y="118160"/>
                  </a:lnTo>
                  <a:lnTo>
                    <a:pt x="69215" y="114554"/>
                  </a:lnTo>
                  <a:close/>
                </a:path>
                <a:path w="135254" h="134619">
                  <a:moveTo>
                    <a:pt x="69215" y="98171"/>
                  </a:moveTo>
                  <a:lnTo>
                    <a:pt x="65620" y="98171"/>
                  </a:lnTo>
                  <a:lnTo>
                    <a:pt x="65519" y="101777"/>
                  </a:lnTo>
                  <a:lnTo>
                    <a:pt x="69126" y="101777"/>
                  </a:lnTo>
                  <a:lnTo>
                    <a:pt x="69215" y="98171"/>
                  </a:lnTo>
                  <a:close/>
                </a:path>
                <a:path w="135254" h="134619">
                  <a:moveTo>
                    <a:pt x="69215" y="81800"/>
                  </a:moveTo>
                  <a:lnTo>
                    <a:pt x="65620" y="81800"/>
                  </a:lnTo>
                  <a:lnTo>
                    <a:pt x="65519" y="85394"/>
                  </a:lnTo>
                  <a:lnTo>
                    <a:pt x="69126" y="85394"/>
                  </a:lnTo>
                  <a:lnTo>
                    <a:pt x="69215" y="81800"/>
                  </a:lnTo>
                  <a:close/>
                </a:path>
                <a:path w="135254" h="134619">
                  <a:moveTo>
                    <a:pt x="69215" y="65417"/>
                  </a:moveTo>
                  <a:lnTo>
                    <a:pt x="65620" y="65417"/>
                  </a:lnTo>
                  <a:lnTo>
                    <a:pt x="65519" y="69024"/>
                  </a:lnTo>
                  <a:lnTo>
                    <a:pt x="69202" y="69126"/>
                  </a:lnTo>
                  <a:lnTo>
                    <a:pt x="69215" y="65519"/>
                  </a:lnTo>
                  <a:close/>
                </a:path>
                <a:path w="135254" h="134619">
                  <a:moveTo>
                    <a:pt x="69215" y="49149"/>
                  </a:moveTo>
                  <a:lnTo>
                    <a:pt x="65620" y="49149"/>
                  </a:lnTo>
                  <a:lnTo>
                    <a:pt x="65595" y="52743"/>
                  </a:lnTo>
                  <a:lnTo>
                    <a:pt x="69202" y="52743"/>
                  </a:lnTo>
                  <a:lnTo>
                    <a:pt x="69215" y="49149"/>
                  </a:lnTo>
                  <a:close/>
                </a:path>
                <a:path w="135254" h="134619">
                  <a:moveTo>
                    <a:pt x="69215" y="32753"/>
                  </a:moveTo>
                  <a:lnTo>
                    <a:pt x="65620" y="32753"/>
                  </a:lnTo>
                  <a:lnTo>
                    <a:pt x="65595" y="36360"/>
                  </a:lnTo>
                  <a:lnTo>
                    <a:pt x="69202" y="36360"/>
                  </a:lnTo>
                  <a:lnTo>
                    <a:pt x="69215" y="32753"/>
                  </a:lnTo>
                  <a:close/>
                </a:path>
                <a:path w="135254" h="134619">
                  <a:moveTo>
                    <a:pt x="69215" y="16383"/>
                  </a:moveTo>
                  <a:lnTo>
                    <a:pt x="65620" y="16383"/>
                  </a:lnTo>
                  <a:lnTo>
                    <a:pt x="65595" y="19989"/>
                  </a:lnTo>
                  <a:lnTo>
                    <a:pt x="69202" y="19989"/>
                  </a:lnTo>
                  <a:lnTo>
                    <a:pt x="69215" y="16383"/>
                  </a:lnTo>
                  <a:close/>
                </a:path>
                <a:path w="135254" h="134619">
                  <a:moveTo>
                    <a:pt x="69215" y="0"/>
                  </a:moveTo>
                  <a:lnTo>
                    <a:pt x="65620" y="0"/>
                  </a:lnTo>
                  <a:lnTo>
                    <a:pt x="65595" y="3594"/>
                  </a:lnTo>
                  <a:lnTo>
                    <a:pt x="69202" y="3594"/>
                  </a:lnTo>
                  <a:lnTo>
                    <a:pt x="69215" y="0"/>
                  </a:lnTo>
                  <a:close/>
                </a:path>
                <a:path w="135254" h="134619">
                  <a:moveTo>
                    <a:pt x="85598" y="114554"/>
                  </a:moveTo>
                  <a:lnTo>
                    <a:pt x="81991" y="114554"/>
                  </a:lnTo>
                  <a:lnTo>
                    <a:pt x="81991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35254" h="134619">
                  <a:moveTo>
                    <a:pt x="85598" y="98171"/>
                  </a:moveTo>
                  <a:lnTo>
                    <a:pt x="81991" y="98171"/>
                  </a:lnTo>
                  <a:lnTo>
                    <a:pt x="81991" y="101777"/>
                  </a:lnTo>
                  <a:lnTo>
                    <a:pt x="85598" y="101777"/>
                  </a:lnTo>
                  <a:lnTo>
                    <a:pt x="85598" y="98171"/>
                  </a:lnTo>
                  <a:close/>
                </a:path>
                <a:path w="135254" h="134619">
                  <a:moveTo>
                    <a:pt x="85598" y="81800"/>
                  </a:moveTo>
                  <a:lnTo>
                    <a:pt x="81991" y="81800"/>
                  </a:lnTo>
                  <a:lnTo>
                    <a:pt x="81991" y="85394"/>
                  </a:lnTo>
                  <a:lnTo>
                    <a:pt x="85598" y="85394"/>
                  </a:lnTo>
                  <a:lnTo>
                    <a:pt x="85598" y="81800"/>
                  </a:lnTo>
                  <a:close/>
                </a:path>
                <a:path w="135254" h="134619">
                  <a:moveTo>
                    <a:pt x="85598" y="65417"/>
                  </a:moveTo>
                  <a:lnTo>
                    <a:pt x="81991" y="65417"/>
                  </a:lnTo>
                  <a:lnTo>
                    <a:pt x="81991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35254" h="134619">
                  <a:moveTo>
                    <a:pt x="85598" y="49149"/>
                  </a:moveTo>
                  <a:lnTo>
                    <a:pt x="81991" y="49149"/>
                  </a:lnTo>
                  <a:lnTo>
                    <a:pt x="81991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35254" h="134619">
                  <a:moveTo>
                    <a:pt x="85598" y="32753"/>
                  </a:moveTo>
                  <a:lnTo>
                    <a:pt x="81991" y="32753"/>
                  </a:lnTo>
                  <a:lnTo>
                    <a:pt x="81991" y="36360"/>
                  </a:lnTo>
                  <a:lnTo>
                    <a:pt x="85598" y="36360"/>
                  </a:lnTo>
                  <a:lnTo>
                    <a:pt x="85598" y="32753"/>
                  </a:lnTo>
                  <a:close/>
                </a:path>
                <a:path w="135254" h="134619">
                  <a:moveTo>
                    <a:pt x="85598" y="16383"/>
                  </a:moveTo>
                  <a:lnTo>
                    <a:pt x="81991" y="16383"/>
                  </a:lnTo>
                  <a:lnTo>
                    <a:pt x="81991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35254" h="134619">
                  <a:moveTo>
                    <a:pt x="101981" y="98171"/>
                  </a:moveTo>
                  <a:lnTo>
                    <a:pt x="98374" y="98171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71"/>
                  </a:lnTo>
                  <a:close/>
                </a:path>
                <a:path w="135254" h="134619">
                  <a:moveTo>
                    <a:pt x="101981" y="81800"/>
                  </a:moveTo>
                  <a:lnTo>
                    <a:pt x="98374" y="81800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800"/>
                  </a:lnTo>
                  <a:close/>
                </a:path>
                <a:path w="135254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35254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35254" h="134619">
                  <a:moveTo>
                    <a:pt x="101981" y="32753"/>
                  </a:moveTo>
                  <a:lnTo>
                    <a:pt x="98374" y="32753"/>
                  </a:lnTo>
                  <a:lnTo>
                    <a:pt x="98374" y="36360"/>
                  </a:lnTo>
                  <a:lnTo>
                    <a:pt x="101981" y="36360"/>
                  </a:lnTo>
                  <a:lnTo>
                    <a:pt x="101981" y="32753"/>
                  </a:lnTo>
                  <a:close/>
                </a:path>
                <a:path w="135254" h="134619">
                  <a:moveTo>
                    <a:pt x="118364" y="81800"/>
                  </a:moveTo>
                  <a:lnTo>
                    <a:pt x="114757" y="81800"/>
                  </a:lnTo>
                  <a:lnTo>
                    <a:pt x="114757" y="85394"/>
                  </a:lnTo>
                  <a:lnTo>
                    <a:pt x="118364" y="85394"/>
                  </a:lnTo>
                  <a:lnTo>
                    <a:pt x="118364" y="81800"/>
                  </a:lnTo>
                  <a:close/>
                </a:path>
                <a:path w="135254" h="134619">
                  <a:moveTo>
                    <a:pt x="118364" y="65417"/>
                  </a:moveTo>
                  <a:lnTo>
                    <a:pt x="114757" y="65417"/>
                  </a:lnTo>
                  <a:lnTo>
                    <a:pt x="114757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35254" h="134619">
                  <a:moveTo>
                    <a:pt x="118364" y="49149"/>
                  </a:moveTo>
                  <a:lnTo>
                    <a:pt x="114757" y="49149"/>
                  </a:lnTo>
                  <a:lnTo>
                    <a:pt x="114757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35254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23">
              <a:extLst>
                <a:ext uri="{FF2B5EF4-FFF2-40B4-BE49-F238E27FC236}">
                  <a16:creationId xmlns:a16="http://schemas.microsoft.com/office/drawing/2014/main" id="{C3FBAD76-D376-248D-C81A-7DAE0787A80C}"/>
                </a:ext>
              </a:extLst>
            </p:cNvPr>
            <p:cNvSpPr/>
            <p:nvPr/>
          </p:nvSpPr>
          <p:spPr>
            <a:xfrm>
              <a:off x="3439147" y="2137085"/>
              <a:ext cx="391795" cy="391795"/>
            </a:xfrm>
            <a:custGeom>
              <a:avLst/>
              <a:gdLst/>
              <a:ahLst/>
              <a:cxnLst/>
              <a:rect l="l" t="t" r="r" b="b"/>
              <a:pathLst>
                <a:path w="391795" h="391794">
                  <a:moveTo>
                    <a:pt x="156616" y="313220"/>
                  </a:moveTo>
                  <a:lnTo>
                    <a:pt x="78295" y="234911"/>
                  </a:lnTo>
                  <a:lnTo>
                    <a:pt x="0" y="313220"/>
                  </a:lnTo>
                  <a:lnTo>
                    <a:pt x="78295" y="391515"/>
                  </a:lnTo>
                  <a:lnTo>
                    <a:pt x="156616" y="313220"/>
                  </a:lnTo>
                  <a:close/>
                </a:path>
                <a:path w="391795" h="391794">
                  <a:moveTo>
                    <a:pt x="391528" y="78295"/>
                  </a:moveTo>
                  <a:lnTo>
                    <a:pt x="313220" y="0"/>
                  </a:lnTo>
                  <a:lnTo>
                    <a:pt x="234924" y="78295"/>
                  </a:lnTo>
                  <a:lnTo>
                    <a:pt x="313220" y="156603"/>
                  </a:lnTo>
                  <a:lnTo>
                    <a:pt x="391528" y="78295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108">
            <a:extLst>
              <a:ext uri="{FF2B5EF4-FFF2-40B4-BE49-F238E27FC236}">
                <a16:creationId xmlns:a16="http://schemas.microsoft.com/office/drawing/2014/main" id="{24BF310B-DB1B-A577-7D92-788B64FDAC7A}"/>
              </a:ext>
            </a:extLst>
          </p:cNvPr>
          <p:cNvGrpSpPr/>
          <p:nvPr userDrawn="1"/>
        </p:nvGrpSpPr>
        <p:grpSpPr>
          <a:xfrm flipH="1">
            <a:off x="10720347" y="2831182"/>
            <a:ext cx="1107336" cy="1010233"/>
            <a:chOff x="2628671" y="1667237"/>
            <a:chExt cx="1202055" cy="1096645"/>
          </a:xfrm>
        </p:grpSpPr>
        <p:sp>
          <p:nvSpPr>
            <p:cNvPr id="24" name="object 109">
              <a:extLst>
                <a:ext uri="{FF2B5EF4-FFF2-40B4-BE49-F238E27FC236}">
                  <a16:creationId xmlns:a16="http://schemas.microsoft.com/office/drawing/2014/main" id="{F36D44AA-33CF-4BF9-51CC-1296D0B2084E}"/>
                </a:ext>
              </a:extLst>
            </p:cNvPr>
            <p:cNvSpPr/>
            <p:nvPr/>
          </p:nvSpPr>
          <p:spPr>
            <a:xfrm>
              <a:off x="2706985" y="1745543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1F2A2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110">
              <a:extLst>
                <a:ext uri="{FF2B5EF4-FFF2-40B4-BE49-F238E27FC236}">
                  <a16:creationId xmlns:a16="http://schemas.microsoft.com/office/drawing/2014/main" id="{DB78F8F2-0EB4-9ED0-74DF-738D1CE6993C}"/>
                </a:ext>
              </a:extLst>
            </p:cNvPr>
            <p:cNvSpPr/>
            <p:nvPr/>
          </p:nvSpPr>
          <p:spPr>
            <a:xfrm>
              <a:off x="2628679" y="1667237"/>
              <a:ext cx="156845" cy="156845"/>
            </a:xfrm>
            <a:custGeom>
              <a:avLst/>
              <a:gdLst/>
              <a:ahLst/>
              <a:cxnLst/>
              <a:rect l="l" t="t" r="r" b="b"/>
              <a:pathLst>
                <a:path w="156844" h="156844">
                  <a:moveTo>
                    <a:pt x="78301" y="0"/>
                  </a:moveTo>
                  <a:lnTo>
                    <a:pt x="0" y="78311"/>
                  </a:lnTo>
                  <a:lnTo>
                    <a:pt x="78301" y="156613"/>
                  </a:lnTo>
                  <a:lnTo>
                    <a:pt x="156602" y="78311"/>
                  </a:lnTo>
                  <a:lnTo>
                    <a:pt x="78301" y="0"/>
                  </a:lnTo>
                  <a:close/>
                </a:path>
              </a:pathLst>
            </a:custGeom>
            <a:solidFill>
              <a:srgbClr val="EB631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111">
              <a:extLst>
                <a:ext uri="{FF2B5EF4-FFF2-40B4-BE49-F238E27FC236}">
                  <a16:creationId xmlns:a16="http://schemas.microsoft.com/office/drawing/2014/main" id="{7064B112-B6F8-3BCC-88EF-D86774497FA4}"/>
                </a:ext>
              </a:extLst>
            </p:cNvPr>
            <p:cNvSpPr/>
            <p:nvPr/>
          </p:nvSpPr>
          <p:spPr>
            <a:xfrm>
              <a:off x="2785287" y="1823852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313207" y="234911"/>
                  </a:moveTo>
                  <a:lnTo>
                    <a:pt x="234911" y="156616"/>
                  </a:lnTo>
                  <a:lnTo>
                    <a:pt x="182702" y="208826"/>
                  </a:lnTo>
                  <a:lnTo>
                    <a:pt x="234899" y="156603"/>
                  </a:lnTo>
                  <a:lnTo>
                    <a:pt x="156603" y="78308"/>
                  </a:lnTo>
                  <a:lnTo>
                    <a:pt x="78295" y="0"/>
                  </a:lnTo>
                  <a:lnTo>
                    <a:pt x="0" y="78308"/>
                  </a:lnTo>
                  <a:lnTo>
                    <a:pt x="78295" y="156616"/>
                  </a:lnTo>
                  <a:lnTo>
                    <a:pt x="156603" y="234924"/>
                  </a:lnTo>
                  <a:lnTo>
                    <a:pt x="234911" y="313232"/>
                  </a:lnTo>
                  <a:lnTo>
                    <a:pt x="313207" y="234911"/>
                  </a:lnTo>
                  <a:close/>
                </a:path>
                <a:path w="469900" h="469900">
                  <a:moveTo>
                    <a:pt x="469823" y="391528"/>
                  </a:moveTo>
                  <a:lnTo>
                    <a:pt x="391515" y="313232"/>
                  </a:lnTo>
                  <a:lnTo>
                    <a:pt x="313220" y="391528"/>
                  </a:lnTo>
                  <a:lnTo>
                    <a:pt x="391515" y="469836"/>
                  </a:lnTo>
                  <a:lnTo>
                    <a:pt x="469823" y="39152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112">
              <a:extLst>
                <a:ext uri="{FF2B5EF4-FFF2-40B4-BE49-F238E27FC236}">
                  <a16:creationId xmlns:a16="http://schemas.microsoft.com/office/drawing/2014/main" id="{ECC8E4CD-6536-4CE9-7359-85639D2624F5}"/>
                </a:ext>
              </a:extLst>
            </p:cNvPr>
            <p:cNvSpPr/>
            <p:nvPr/>
          </p:nvSpPr>
          <p:spPr>
            <a:xfrm>
              <a:off x="2946095" y="1984114"/>
              <a:ext cx="152400" cy="153035"/>
            </a:xfrm>
            <a:custGeom>
              <a:avLst/>
              <a:gdLst/>
              <a:ahLst/>
              <a:cxnLst/>
              <a:rect l="l" t="t" r="r" b="b"/>
              <a:pathLst>
                <a:path w="152400" h="153035">
                  <a:moveTo>
                    <a:pt x="3225" y="67233"/>
                  </a:moveTo>
                  <a:lnTo>
                    <a:pt x="0" y="70446"/>
                  </a:lnTo>
                  <a:lnTo>
                    <a:pt x="3225" y="70446"/>
                  </a:lnTo>
                  <a:lnTo>
                    <a:pt x="3225" y="67233"/>
                  </a:lnTo>
                  <a:close/>
                </a:path>
                <a:path w="152400" h="153035">
                  <a:moveTo>
                    <a:pt x="3238" y="80518"/>
                  </a:moveTo>
                  <a:lnTo>
                    <a:pt x="1663" y="80518"/>
                  </a:lnTo>
                  <a:lnTo>
                    <a:pt x="3238" y="82105"/>
                  </a:lnTo>
                  <a:lnTo>
                    <a:pt x="3238" y="80518"/>
                  </a:lnTo>
                  <a:close/>
                </a:path>
                <a:path w="152400" h="153035">
                  <a:moveTo>
                    <a:pt x="13296" y="57150"/>
                  </a:moveTo>
                  <a:lnTo>
                    <a:pt x="10058" y="60388"/>
                  </a:lnTo>
                  <a:lnTo>
                    <a:pt x="13296" y="60388"/>
                  </a:lnTo>
                  <a:lnTo>
                    <a:pt x="13296" y="57150"/>
                  </a:lnTo>
                  <a:close/>
                </a:path>
                <a:path w="152400" h="153035">
                  <a:moveTo>
                    <a:pt x="13309" y="90576"/>
                  </a:moveTo>
                  <a:lnTo>
                    <a:pt x="11722" y="90576"/>
                  </a:lnTo>
                  <a:lnTo>
                    <a:pt x="13309" y="92163"/>
                  </a:lnTo>
                  <a:lnTo>
                    <a:pt x="13309" y="90576"/>
                  </a:lnTo>
                  <a:close/>
                </a:path>
                <a:path w="152400" h="153035">
                  <a:moveTo>
                    <a:pt x="13309" y="70485"/>
                  </a:moveTo>
                  <a:lnTo>
                    <a:pt x="3263" y="70485"/>
                  </a:lnTo>
                  <a:lnTo>
                    <a:pt x="3263" y="80530"/>
                  </a:lnTo>
                  <a:lnTo>
                    <a:pt x="13309" y="80530"/>
                  </a:lnTo>
                  <a:lnTo>
                    <a:pt x="13309" y="70485"/>
                  </a:lnTo>
                  <a:close/>
                </a:path>
                <a:path w="152400" h="153035">
                  <a:moveTo>
                    <a:pt x="23342" y="100622"/>
                  </a:moveTo>
                  <a:lnTo>
                    <a:pt x="21767" y="100622"/>
                  </a:lnTo>
                  <a:lnTo>
                    <a:pt x="23342" y="102209"/>
                  </a:lnTo>
                  <a:lnTo>
                    <a:pt x="23342" y="100622"/>
                  </a:lnTo>
                  <a:close/>
                </a:path>
                <a:path w="152400" h="153035">
                  <a:moveTo>
                    <a:pt x="23355" y="60401"/>
                  </a:moveTo>
                  <a:lnTo>
                    <a:pt x="13309" y="60401"/>
                  </a:lnTo>
                  <a:lnTo>
                    <a:pt x="13309" y="70459"/>
                  </a:lnTo>
                  <a:lnTo>
                    <a:pt x="23355" y="70459"/>
                  </a:lnTo>
                  <a:lnTo>
                    <a:pt x="23355" y="60401"/>
                  </a:lnTo>
                  <a:close/>
                </a:path>
                <a:path w="152400" h="153035">
                  <a:moveTo>
                    <a:pt x="23368" y="47078"/>
                  </a:moveTo>
                  <a:lnTo>
                    <a:pt x="20129" y="50317"/>
                  </a:lnTo>
                  <a:lnTo>
                    <a:pt x="23368" y="50317"/>
                  </a:lnTo>
                  <a:lnTo>
                    <a:pt x="23368" y="47078"/>
                  </a:lnTo>
                  <a:close/>
                </a:path>
                <a:path w="152400" h="153035">
                  <a:moveTo>
                    <a:pt x="33413" y="110680"/>
                  </a:moveTo>
                  <a:lnTo>
                    <a:pt x="31826" y="110680"/>
                  </a:lnTo>
                  <a:lnTo>
                    <a:pt x="33413" y="112268"/>
                  </a:lnTo>
                  <a:lnTo>
                    <a:pt x="33413" y="110680"/>
                  </a:lnTo>
                  <a:close/>
                </a:path>
                <a:path w="152400" h="153035">
                  <a:moveTo>
                    <a:pt x="33439" y="50330"/>
                  </a:moveTo>
                  <a:lnTo>
                    <a:pt x="23380" y="50330"/>
                  </a:lnTo>
                  <a:lnTo>
                    <a:pt x="23380" y="60375"/>
                  </a:lnTo>
                  <a:lnTo>
                    <a:pt x="33439" y="60375"/>
                  </a:lnTo>
                  <a:lnTo>
                    <a:pt x="33439" y="50330"/>
                  </a:lnTo>
                  <a:close/>
                </a:path>
                <a:path w="152400" h="153035">
                  <a:moveTo>
                    <a:pt x="43446" y="100609"/>
                  </a:moveTo>
                  <a:lnTo>
                    <a:pt x="33401" y="100609"/>
                  </a:lnTo>
                  <a:lnTo>
                    <a:pt x="33401" y="90576"/>
                  </a:lnTo>
                  <a:lnTo>
                    <a:pt x="23355" y="90576"/>
                  </a:lnTo>
                  <a:lnTo>
                    <a:pt x="23355" y="80530"/>
                  </a:lnTo>
                  <a:lnTo>
                    <a:pt x="13309" y="80530"/>
                  </a:lnTo>
                  <a:lnTo>
                    <a:pt x="13309" y="90576"/>
                  </a:lnTo>
                  <a:lnTo>
                    <a:pt x="23342" y="90576"/>
                  </a:lnTo>
                  <a:lnTo>
                    <a:pt x="23342" y="100622"/>
                  </a:lnTo>
                  <a:lnTo>
                    <a:pt x="33388" y="100622"/>
                  </a:lnTo>
                  <a:lnTo>
                    <a:pt x="33388" y="110667"/>
                  </a:lnTo>
                  <a:lnTo>
                    <a:pt x="43446" y="110667"/>
                  </a:lnTo>
                  <a:lnTo>
                    <a:pt x="43446" y="100609"/>
                  </a:lnTo>
                  <a:close/>
                </a:path>
                <a:path w="152400" h="153035">
                  <a:moveTo>
                    <a:pt x="43459" y="80505"/>
                  </a:moveTo>
                  <a:lnTo>
                    <a:pt x="33426" y="80505"/>
                  </a:lnTo>
                  <a:lnTo>
                    <a:pt x="33426" y="70472"/>
                  </a:lnTo>
                  <a:lnTo>
                    <a:pt x="23368" y="70472"/>
                  </a:lnTo>
                  <a:lnTo>
                    <a:pt x="23368" y="80518"/>
                  </a:lnTo>
                  <a:lnTo>
                    <a:pt x="33413" y="80518"/>
                  </a:lnTo>
                  <a:lnTo>
                    <a:pt x="33413" y="90563"/>
                  </a:lnTo>
                  <a:lnTo>
                    <a:pt x="43459" y="90563"/>
                  </a:lnTo>
                  <a:lnTo>
                    <a:pt x="43459" y="80505"/>
                  </a:lnTo>
                  <a:close/>
                </a:path>
                <a:path w="152400" h="153035">
                  <a:moveTo>
                    <a:pt x="43484" y="26962"/>
                  </a:moveTo>
                  <a:lnTo>
                    <a:pt x="40259" y="30187"/>
                  </a:lnTo>
                  <a:lnTo>
                    <a:pt x="43484" y="30187"/>
                  </a:lnTo>
                  <a:lnTo>
                    <a:pt x="43484" y="26962"/>
                  </a:lnTo>
                  <a:close/>
                </a:path>
                <a:path w="152400" h="153035">
                  <a:moveTo>
                    <a:pt x="43497" y="40259"/>
                  </a:moveTo>
                  <a:lnTo>
                    <a:pt x="33451" y="40259"/>
                  </a:lnTo>
                  <a:lnTo>
                    <a:pt x="33451" y="50317"/>
                  </a:lnTo>
                  <a:lnTo>
                    <a:pt x="43497" y="50317"/>
                  </a:lnTo>
                  <a:lnTo>
                    <a:pt x="43497" y="40259"/>
                  </a:lnTo>
                  <a:close/>
                </a:path>
                <a:path w="152400" h="153035">
                  <a:moveTo>
                    <a:pt x="53517" y="90563"/>
                  </a:moveTo>
                  <a:lnTo>
                    <a:pt x="43472" y="90563"/>
                  </a:lnTo>
                  <a:lnTo>
                    <a:pt x="43472" y="100622"/>
                  </a:lnTo>
                  <a:lnTo>
                    <a:pt x="53517" y="100622"/>
                  </a:lnTo>
                  <a:lnTo>
                    <a:pt x="53517" y="90563"/>
                  </a:lnTo>
                  <a:close/>
                </a:path>
                <a:path w="152400" h="153035">
                  <a:moveTo>
                    <a:pt x="53543" y="70434"/>
                  </a:moveTo>
                  <a:lnTo>
                    <a:pt x="43497" y="70434"/>
                  </a:lnTo>
                  <a:lnTo>
                    <a:pt x="43497" y="60388"/>
                  </a:lnTo>
                  <a:lnTo>
                    <a:pt x="33439" y="60388"/>
                  </a:lnTo>
                  <a:lnTo>
                    <a:pt x="33439" y="70434"/>
                  </a:lnTo>
                  <a:lnTo>
                    <a:pt x="43484" y="70434"/>
                  </a:lnTo>
                  <a:lnTo>
                    <a:pt x="43484" y="80479"/>
                  </a:lnTo>
                  <a:lnTo>
                    <a:pt x="53543" y="80479"/>
                  </a:lnTo>
                  <a:lnTo>
                    <a:pt x="53543" y="70434"/>
                  </a:lnTo>
                  <a:close/>
                </a:path>
                <a:path w="152400" h="153035">
                  <a:moveTo>
                    <a:pt x="53555" y="16891"/>
                  </a:moveTo>
                  <a:lnTo>
                    <a:pt x="50304" y="20142"/>
                  </a:lnTo>
                  <a:lnTo>
                    <a:pt x="53555" y="20142"/>
                  </a:lnTo>
                  <a:lnTo>
                    <a:pt x="53555" y="16891"/>
                  </a:lnTo>
                  <a:close/>
                </a:path>
                <a:path w="152400" h="153035">
                  <a:moveTo>
                    <a:pt x="63563" y="120751"/>
                  </a:moveTo>
                  <a:lnTo>
                    <a:pt x="53530" y="120751"/>
                  </a:lnTo>
                  <a:lnTo>
                    <a:pt x="53530" y="110705"/>
                  </a:lnTo>
                  <a:lnTo>
                    <a:pt x="43472" y="110705"/>
                  </a:lnTo>
                  <a:lnTo>
                    <a:pt x="43472" y="120738"/>
                  </a:lnTo>
                  <a:lnTo>
                    <a:pt x="41884" y="120738"/>
                  </a:lnTo>
                  <a:lnTo>
                    <a:pt x="43472" y="122326"/>
                  </a:lnTo>
                  <a:lnTo>
                    <a:pt x="43472" y="120764"/>
                  </a:lnTo>
                  <a:lnTo>
                    <a:pt x="53517" y="120764"/>
                  </a:lnTo>
                  <a:lnTo>
                    <a:pt x="53517" y="130797"/>
                  </a:lnTo>
                  <a:lnTo>
                    <a:pt x="51930" y="130797"/>
                  </a:lnTo>
                  <a:lnTo>
                    <a:pt x="53530" y="132384"/>
                  </a:lnTo>
                  <a:lnTo>
                    <a:pt x="53530" y="130797"/>
                  </a:lnTo>
                  <a:lnTo>
                    <a:pt x="63563" y="130797"/>
                  </a:lnTo>
                  <a:lnTo>
                    <a:pt x="63563" y="120751"/>
                  </a:lnTo>
                  <a:close/>
                </a:path>
                <a:path w="152400" h="153035">
                  <a:moveTo>
                    <a:pt x="63588" y="100634"/>
                  </a:moveTo>
                  <a:lnTo>
                    <a:pt x="53530" y="100634"/>
                  </a:lnTo>
                  <a:lnTo>
                    <a:pt x="53530" y="110680"/>
                  </a:lnTo>
                  <a:lnTo>
                    <a:pt x="63588" y="110680"/>
                  </a:lnTo>
                  <a:lnTo>
                    <a:pt x="63588" y="100634"/>
                  </a:lnTo>
                  <a:close/>
                </a:path>
                <a:path w="152400" h="153035">
                  <a:moveTo>
                    <a:pt x="63601" y="80492"/>
                  </a:moveTo>
                  <a:lnTo>
                    <a:pt x="53543" y="80492"/>
                  </a:lnTo>
                  <a:lnTo>
                    <a:pt x="53543" y="90538"/>
                  </a:lnTo>
                  <a:lnTo>
                    <a:pt x="63601" y="90538"/>
                  </a:lnTo>
                  <a:lnTo>
                    <a:pt x="63601" y="80492"/>
                  </a:lnTo>
                  <a:close/>
                </a:path>
                <a:path w="152400" h="153035">
                  <a:moveTo>
                    <a:pt x="63601" y="60363"/>
                  </a:moveTo>
                  <a:lnTo>
                    <a:pt x="53555" y="60363"/>
                  </a:lnTo>
                  <a:lnTo>
                    <a:pt x="53555" y="70421"/>
                  </a:lnTo>
                  <a:lnTo>
                    <a:pt x="63601" y="70421"/>
                  </a:lnTo>
                  <a:lnTo>
                    <a:pt x="63601" y="60363"/>
                  </a:lnTo>
                  <a:close/>
                </a:path>
                <a:path w="152400" h="153035">
                  <a:moveTo>
                    <a:pt x="63614" y="20142"/>
                  </a:moveTo>
                  <a:lnTo>
                    <a:pt x="53555" y="20142"/>
                  </a:lnTo>
                  <a:lnTo>
                    <a:pt x="53555" y="30200"/>
                  </a:lnTo>
                  <a:lnTo>
                    <a:pt x="63614" y="30200"/>
                  </a:lnTo>
                  <a:lnTo>
                    <a:pt x="63614" y="20142"/>
                  </a:lnTo>
                  <a:close/>
                </a:path>
                <a:path w="152400" h="153035">
                  <a:moveTo>
                    <a:pt x="63627" y="6819"/>
                  </a:moveTo>
                  <a:lnTo>
                    <a:pt x="60388" y="10058"/>
                  </a:lnTo>
                  <a:lnTo>
                    <a:pt x="63627" y="10058"/>
                  </a:lnTo>
                  <a:lnTo>
                    <a:pt x="63627" y="6819"/>
                  </a:lnTo>
                  <a:close/>
                </a:path>
                <a:path w="152400" h="153035">
                  <a:moveTo>
                    <a:pt x="73634" y="110680"/>
                  </a:moveTo>
                  <a:lnTo>
                    <a:pt x="63588" y="110680"/>
                  </a:lnTo>
                  <a:lnTo>
                    <a:pt x="63588" y="120738"/>
                  </a:lnTo>
                  <a:lnTo>
                    <a:pt x="73634" y="120738"/>
                  </a:lnTo>
                  <a:lnTo>
                    <a:pt x="73634" y="110680"/>
                  </a:lnTo>
                  <a:close/>
                </a:path>
                <a:path w="152400" h="153035">
                  <a:moveTo>
                    <a:pt x="73660" y="90551"/>
                  </a:moveTo>
                  <a:lnTo>
                    <a:pt x="63614" y="90551"/>
                  </a:lnTo>
                  <a:lnTo>
                    <a:pt x="63614" y="100609"/>
                  </a:lnTo>
                  <a:lnTo>
                    <a:pt x="73660" y="100609"/>
                  </a:lnTo>
                  <a:lnTo>
                    <a:pt x="73660" y="90551"/>
                  </a:lnTo>
                  <a:close/>
                </a:path>
                <a:path w="152400" h="153035">
                  <a:moveTo>
                    <a:pt x="73685" y="150964"/>
                  </a:moveTo>
                  <a:lnTo>
                    <a:pt x="72097" y="150964"/>
                  </a:lnTo>
                  <a:lnTo>
                    <a:pt x="73685" y="152565"/>
                  </a:lnTo>
                  <a:lnTo>
                    <a:pt x="73685" y="150964"/>
                  </a:lnTo>
                  <a:close/>
                </a:path>
                <a:path w="152400" h="153035">
                  <a:moveTo>
                    <a:pt x="73685" y="10071"/>
                  </a:moveTo>
                  <a:lnTo>
                    <a:pt x="63639" y="10071"/>
                  </a:lnTo>
                  <a:lnTo>
                    <a:pt x="63639" y="20116"/>
                  </a:lnTo>
                  <a:lnTo>
                    <a:pt x="73685" y="20116"/>
                  </a:lnTo>
                  <a:lnTo>
                    <a:pt x="73685" y="10071"/>
                  </a:lnTo>
                  <a:close/>
                </a:path>
                <a:path w="152400" h="153035">
                  <a:moveTo>
                    <a:pt x="83693" y="60363"/>
                  </a:moveTo>
                  <a:lnTo>
                    <a:pt x="73660" y="60363"/>
                  </a:lnTo>
                  <a:lnTo>
                    <a:pt x="73660" y="50317"/>
                  </a:lnTo>
                  <a:lnTo>
                    <a:pt x="63614" y="50317"/>
                  </a:lnTo>
                  <a:lnTo>
                    <a:pt x="63614" y="40271"/>
                  </a:lnTo>
                  <a:lnTo>
                    <a:pt x="53568" y="40271"/>
                  </a:lnTo>
                  <a:lnTo>
                    <a:pt x="53568" y="30226"/>
                  </a:lnTo>
                  <a:lnTo>
                    <a:pt x="43510" y="30226"/>
                  </a:lnTo>
                  <a:lnTo>
                    <a:pt x="43510" y="40284"/>
                  </a:lnTo>
                  <a:lnTo>
                    <a:pt x="53555" y="40284"/>
                  </a:lnTo>
                  <a:lnTo>
                    <a:pt x="53555" y="50317"/>
                  </a:lnTo>
                  <a:lnTo>
                    <a:pt x="63601" y="50317"/>
                  </a:lnTo>
                  <a:lnTo>
                    <a:pt x="63601" y="60363"/>
                  </a:lnTo>
                  <a:lnTo>
                    <a:pt x="73647" y="60363"/>
                  </a:lnTo>
                  <a:lnTo>
                    <a:pt x="73647" y="70408"/>
                  </a:lnTo>
                  <a:lnTo>
                    <a:pt x="83693" y="70408"/>
                  </a:lnTo>
                  <a:lnTo>
                    <a:pt x="83693" y="60363"/>
                  </a:lnTo>
                  <a:close/>
                </a:path>
                <a:path w="152400" h="153035">
                  <a:moveTo>
                    <a:pt x="83718" y="100609"/>
                  </a:moveTo>
                  <a:lnTo>
                    <a:pt x="73672" y="100609"/>
                  </a:lnTo>
                  <a:lnTo>
                    <a:pt x="73672" y="110667"/>
                  </a:lnTo>
                  <a:lnTo>
                    <a:pt x="83718" y="110667"/>
                  </a:lnTo>
                  <a:lnTo>
                    <a:pt x="83718" y="100609"/>
                  </a:lnTo>
                  <a:close/>
                </a:path>
                <a:path w="152400" h="153035">
                  <a:moveTo>
                    <a:pt x="83718" y="80492"/>
                  </a:moveTo>
                  <a:lnTo>
                    <a:pt x="73672" y="80492"/>
                  </a:lnTo>
                  <a:lnTo>
                    <a:pt x="73672" y="90538"/>
                  </a:lnTo>
                  <a:lnTo>
                    <a:pt x="83718" y="90538"/>
                  </a:lnTo>
                  <a:lnTo>
                    <a:pt x="83718" y="80492"/>
                  </a:lnTo>
                  <a:close/>
                </a:path>
                <a:path w="152400" h="153035">
                  <a:moveTo>
                    <a:pt x="83718" y="40246"/>
                  </a:moveTo>
                  <a:lnTo>
                    <a:pt x="73672" y="40246"/>
                  </a:lnTo>
                  <a:lnTo>
                    <a:pt x="73672" y="30200"/>
                  </a:lnTo>
                  <a:lnTo>
                    <a:pt x="63627" y="30200"/>
                  </a:lnTo>
                  <a:lnTo>
                    <a:pt x="63627" y="40259"/>
                  </a:lnTo>
                  <a:lnTo>
                    <a:pt x="73672" y="40259"/>
                  </a:lnTo>
                  <a:lnTo>
                    <a:pt x="73672" y="50304"/>
                  </a:lnTo>
                  <a:lnTo>
                    <a:pt x="83718" y="50304"/>
                  </a:lnTo>
                  <a:lnTo>
                    <a:pt x="83718" y="40246"/>
                  </a:lnTo>
                  <a:close/>
                </a:path>
                <a:path w="152400" h="153035">
                  <a:moveTo>
                    <a:pt x="83743" y="140919"/>
                  </a:moveTo>
                  <a:lnTo>
                    <a:pt x="73698" y="140919"/>
                  </a:lnTo>
                  <a:lnTo>
                    <a:pt x="73698" y="130873"/>
                  </a:lnTo>
                  <a:lnTo>
                    <a:pt x="63639" y="130873"/>
                  </a:lnTo>
                  <a:lnTo>
                    <a:pt x="63639" y="140906"/>
                  </a:lnTo>
                  <a:lnTo>
                    <a:pt x="62052" y="140906"/>
                  </a:lnTo>
                  <a:lnTo>
                    <a:pt x="63639" y="142506"/>
                  </a:lnTo>
                  <a:lnTo>
                    <a:pt x="63639" y="140919"/>
                  </a:lnTo>
                  <a:lnTo>
                    <a:pt x="73685" y="140919"/>
                  </a:lnTo>
                  <a:lnTo>
                    <a:pt x="73685" y="150964"/>
                  </a:lnTo>
                  <a:lnTo>
                    <a:pt x="76098" y="150964"/>
                  </a:lnTo>
                  <a:lnTo>
                    <a:pt x="83743" y="143319"/>
                  </a:lnTo>
                  <a:lnTo>
                    <a:pt x="83743" y="140919"/>
                  </a:lnTo>
                  <a:close/>
                </a:path>
                <a:path w="152400" h="153035">
                  <a:moveTo>
                    <a:pt x="83756" y="120802"/>
                  </a:moveTo>
                  <a:lnTo>
                    <a:pt x="73698" y="120802"/>
                  </a:lnTo>
                  <a:lnTo>
                    <a:pt x="73698" y="130848"/>
                  </a:lnTo>
                  <a:lnTo>
                    <a:pt x="83756" y="130848"/>
                  </a:lnTo>
                  <a:lnTo>
                    <a:pt x="83756" y="120802"/>
                  </a:lnTo>
                  <a:close/>
                </a:path>
                <a:path w="152400" h="153035">
                  <a:moveTo>
                    <a:pt x="83756" y="6007"/>
                  </a:moveTo>
                  <a:lnTo>
                    <a:pt x="77762" y="0"/>
                  </a:lnTo>
                  <a:lnTo>
                    <a:pt x="73698" y="0"/>
                  </a:lnTo>
                  <a:lnTo>
                    <a:pt x="73698" y="10058"/>
                  </a:lnTo>
                  <a:lnTo>
                    <a:pt x="83756" y="10058"/>
                  </a:lnTo>
                  <a:lnTo>
                    <a:pt x="83756" y="6007"/>
                  </a:lnTo>
                  <a:close/>
                </a:path>
                <a:path w="152400" h="153035">
                  <a:moveTo>
                    <a:pt x="93802" y="30175"/>
                  </a:moveTo>
                  <a:lnTo>
                    <a:pt x="83756" y="30175"/>
                  </a:lnTo>
                  <a:lnTo>
                    <a:pt x="83756" y="20129"/>
                  </a:lnTo>
                  <a:lnTo>
                    <a:pt x="73698" y="20129"/>
                  </a:lnTo>
                  <a:lnTo>
                    <a:pt x="73698" y="30175"/>
                  </a:lnTo>
                  <a:lnTo>
                    <a:pt x="83743" y="30175"/>
                  </a:lnTo>
                  <a:lnTo>
                    <a:pt x="83743" y="40220"/>
                  </a:lnTo>
                  <a:lnTo>
                    <a:pt x="93802" y="40220"/>
                  </a:lnTo>
                  <a:lnTo>
                    <a:pt x="93802" y="30175"/>
                  </a:lnTo>
                  <a:close/>
                </a:path>
                <a:path w="152400" h="153035">
                  <a:moveTo>
                    <a:pt x="93814" y="130848"/>
                  </a:moveTo>
                  <a:lnTo>
                    <a:pt x="83769" y="130848"/>
                  </a:lnTo>
                  <a:lnTo>
                    <a:pt x="83769" y="140906"/>
                  </a:lnTo>
                  <a:lnTo>
                    <a:pt x="86156" y="140906"/>
                  </a:lnTo>
                  <a:lnTo>
                    <a:pt x="93814" y="133248"/>
                  </a:lnTo>
                  <a:lnTo>
                    <a:pt x="93814" y="130848"/>
                  </a:lnTo>
                  <a:close/>
                </a:path>
                <a:path w="152400" h="153035">
                  <a:moveTo>
                    <a:pt x="93827" y="110718"/>
                  </a:moveTo>
                  <a:lnTo>
                    <a:pt x="83769" y="110718"/>
                  </a:lnTo>
                  <a:lnTo>
                    <a:pt x="83769" y="120764"/>
                  </a:lnTo>
                  <a:lnTo>
                    <a:pt x="93827" y="120764"/>
                  </a:lnTo>
                  <a:lnTo>
                    <a:pt x="93827" y="110718"/>
                  </a:lnTo>
                  <a:close/>
                </a:path>
                <a:path w="152400" h="153035">
                  <a:moveTo>
                    <a:pt x="103822" y="80479"/>
                  </a:moveTo>
                  <a:lnTo>
                    <a:pt x="93789" y="80479"/>
                  </a:lnTo>
                  <a:lnTo>
                    <a:pt x="93789" y="70446"/>
                  </a:lnTo>
                  <a:lnTo>
                    <a:pt x="83731" y="70446"/>
                  </a:lnTo>
                  <a:lnTo>
                    <a:pt x="83731" y="80492"/>
                  </a:lnTo>
                  <a:lnTo>
                    <a:pt x="93776" y="80492"/>
                  </a:lnTo>
                  <a:lnTo>
                    <a:pt x="93776" y="90538"/>
                  </a:lnTo>
                  <a:lnTo>
                    <a:pt x="103822" y="90538"/>
                  </a:lnTo>
                  <a:lnTo>
                    <a:pt x="103822" y="80479"/>
                  </a:lnTo>
                  <a:close/>
                </a:path>
                <a:path w="152400" h="153035">
                  <a:moveTo>
                    <a:pt x="103835" y="60375"/>
                  </a:moveTo>
                  <a:lnTo>
                    <a:pt x="93789" y="60375"/>
                  </a:lnTo>
                  <a:lnTo>
                    <a:pt x="93789" y="70421"/>
                  </a:lnTo>
                  <a:lnTo>
                    <a:pt x="103835" y="70421"/>
                  </a:lnTo>
                  <a:lnTo>
                    <a:pt x="103835" y="60375"/>
                  </a:lnTo>
                  <a:close/>
                </a:path>
                <a:path w="152400" h="153035">
                  <a:moveTo>
                    <a:pt x="103860" y="40233"/>
                  </a:moveTo>
                  <a:lnTo>
                    <a:pt x="93802" y="40233"/>
                  </a:lnTo>
                  <a:lnTo>
                    <a:pt x="93802" y="50292"/>
                  </a:lnTo>
                  <a:lnTo>
                    <a:pt x="103860" y="50292"/>
                  </a:lnTo>
                  <a:lnTo>
                    <a:pt x="103860" y="40233"/>
                  </a:lnTo>
                  <a:close/>
                </a:path>
                <a:path w="152400" h="153035">
                  <a:moveTo>
                    <a:pt x="103860" y="26111"/>
                  </a:moveTo>
                  <a:lnTo>
                    <a:pt x="97866" y="20116"/>
                  </a:lnTo>
                  <a:lnTo>
                    <a:pt x="93802" y="20116"/>
                  </a:lnTo>
                  <a:lnTo>
                    <a:pt x="93802" y="30162"/>
                  </a:lnTo>
                  <a:lnTo>
                    <a:pt x="103860" y="30162"/>
                  </a:lnTo>
                  <a:lnTo>
                    <a:pt x="103860" y="26111"/>
                  </a:lnTo>
                  <a:close/>
                </a:path>
                <a:path w="152400" h="153035">
                  <a:moveTo>
                    <a:pt x="103886" y="120777"/>
                  </a:moveTo>
                  <a:lnTo>
                    <a:pt x="93840" y="120777"/>
                  </a:lnTo>
                  <a:lnTo>
                    <a:pt x="93840" y="130835"/>
                  </a:lnTo>
                  <a:lnTo>
                    <a:pt x="96227" y="130835"/>
                  </a:lnTo>
                  <a:lnTo>
                    <a:pt x="103886" y="123177"/>
                  </a:lnTo>
                  <a:lnTo>
                    <a:pt x="103886" y="120777"/>
                  </a:lnTo>
                  <a:close/>
                </a:path>
                <a:path w="152400" h="153035">
                  <a:moveTo>
                    <a:pt x="103898" y="100660"/>
                  </a:moveTo>
                  <a:lnTo>
                    <a:pt x="93840" y="100660"/>
                  </a:lnTo>
                  <a:lnTo>
                    <a:pt x="93840" y="110705"/>
                  </a:lnTo>
                  <a:lnTo>
                    <a:pt x="103898" y="110705"/>
                  </a:lnTo>
                  <a:lnTo>
                    <a:pt x="103898" y="100660"/>
                  </a:lnTo>
                  <a:close/>
                </a:path>
                <a:path w="152400" h="153035">
                  <a:moveTo>
                    <a:pt x="113906" y="70434"/>
                  </a:moveTo>
                  <a:lnTo>
                    <a:pt x="103847" y="70434"/>
                  </a:lnTo>
                  <a:lnTo>
                    <a:pt x="103847" y="80479"/>
                  </a:lnTo>
                  <a:lnTo>
                    <a:pt x="113906" y="80479"/>
                  </a:lnTo>
                  <a:lnTo>
                    <a:pt x="113906" y="70434"/>
                  </a:lnTo>
                  <a:close/>
                </a:path>
                <a:path w="152400" h="153035">
                  <a:moveTo>
                    <a:pt x="113919" y="50292"/>
                  </a:moveTo>
                  <a:lnTo>
                    <a:pt x="103873" y="50292"/>
                  </a:lnTo>
                  <a:lnTo>
                    <a:pt x="103873" y="60337"/>
                  </a:lnTo>
                  <a:lnTo>
                    <a:pt x="113919" y="60337"/>
                  </a:lnTo>
                  <a:lnTo>
                    <a:pt x="113919" y="50292"/>
                  </a:lnTo>
                  <a:close/>
                </a:path>
                <a:path w="152400" h="153035">
                  <a:moveTo>
                    <a:pt x="113957" y="110718"/>
                  </a:moveTo>
                  <a:lnTo>
                    <a:pt x="103898" y="110718"/>
                  </a:lnTo>
                  <a:lnTo>
                    <a:pt x="103898" y="120764"/>
                  </a:lnTo>
                  <a:lnTo>
                    <a:pt x="106299" y="120764"/>
                  </a:lnTo>
                  <a:lnTo>
                    <a:pt x="113957" y="113106"/>
                  </a:lnTo>
                  <a:lnTo>
                    <a:pt x="113957" y="110718"/>
                  </a:lnTo>
                  <a:close/>
                </a:path>
                <a:path w="152400" h="153035">
                  <a:moveTo>
                    <a:pt x="123977" y="60350"/>
                  </a:moveTo>
                  <a:lnTo>
                    <a:pt x="113931" y="60350"/>
                  </a:lnTo>
                  <a:lnTo>
                    <a:pt x="113931" y="70408"/>
                  </a:lnTo>
                  <a:lnTo>
                    <a:pt x="123977" y="70408"/>
                  </a:lnTo>
                  <a:lnTo>
                    <a:pt x="123977" y="60350"/>
                  </a:lnTo>
                  <a:close/>
                </a:path>
                <a:path w="152400" h="153035">
                  <a:moveTo>
                    <a:pt x="123977" y="46228"/>
                  </a:moveTo>
                  <a:lnTo>
                    <a:pt x="117983" y="40233"/>
                  </a:lnTo>
                  <a:lnTo>
                    <a:pt x="113931" y="40233"/>
                  </a:lnTo>
                  <a:lnTo>
                    <a:pt x="113931" y="50279"/>
                  </a:lnTo>
                  <a:lnTo>
                    <a:pt x="123977" y="50279"/>
                  </a:lnTo>
                  <a:lnTo>
                    <a:pt x="123977" y="46228"/>
                  </a:lnTo>
                  <a:close/>
                </a:path>
                <a:path w="152400" h="153035">
                  <a:moveTo>
                    <a:pt x="123990" y="100660"/>
                  </a:moveTo>
                  <a:lnTo>
                    <a:pt x="113957" y="100660"/>
                  </a:lnTo>
                  <a:lnTo>
                    <a:pt x="113957" y="90614"/>
                  </a:lnTo>
                  <a:lnTo>
                    <a:pt x="103898" y="90614"/>
                  </a:lnTo>
                  <a:lnTo>
                    <a:pt x="103898" y="100660"/>
                  </a:lnTo>
                  <a:lnTo>
                    <a:pt x="113944" y="100660"/>
                  </a:lnTo>
                  <a:lnTo>
                    <a:pt x="113944" y="110705"/>
                  </a:lnTo>
                  <a:lnTo>
                    <a:pt x="116357" y="110705"/>
                  </a:lnTo>
                  <a:lnTo>
                    <a:pt x="123990" y="103060"/>
                  </a:lnTo>
                  <a:lnTo>
                    <a:pt x="123990" y="100660"/>
                  </a:lnTo>
                  <a:close/>
                </a:path>
                <a:path w="152400" h="153035">
                  <a:moveTo>
                    <a:pt x="124002" y="80543"/>
                  </a:moveTo>
                  <a:lnTo>
                    <a:pt x="113957" y="80543"/>
                  </a:lnTo>
                  <a:lnTo>
                    <a:pt x="113957" y="90589"/>
                  </a:lnTo>
                  <a:lnTo>
                    <a:pt x="124002" y="90589"/>
                  </a:lnTo>
                  <a:lnTo>
                    <a:pt x="124002" y="80543"/>
                  </a:lnTo>
                  <a:close/>
                </a:path>
                <a:path w="152400" h="153035">
                  <a:moveTo>
                    <a:pt x="134073" y="90601"/>
                  </a:moveTo>
                  <a:lnTo>
                    <a:pt x="124015" y="90601"/>
                  </a:lnTo>
                  <a:lnTo>
                    <a:pt x="124015" y="100647"/>
                  </a:lnTo>
                  <a:lnTo>
                    <a:pt x="126403" y="100647"/>
                  </a:lnTo>
                  <a:lnTo>
                    <a:pt x="134073" y="92989"/>
                  </a:lnTo>
                  <a:lnTo>
                    <a:pt x="134073" y="90601"/>
                  </a:lnTo>
                  <a:close/>
                </a:path>
                <a:path w="152400" h="153035">
                  <a:moveTo>
                    <a:pt x="134086" y="70472"/>
                  </a:moveTo>
                  <a:lnTo>
                    <a:pt x="124040" y="70472"/>
                  </a:lnTo>
                  <a:lnTo>
                    <a:pt x="124040" y="80518"/>
                  </a:lnTo>
                  <a:lnTo>
                    <a:pt x="134086" y="80518"/>
                  </a:lnTo>
                  <a:lnTo>
                    <a:pt x="134086" y="70472"/>
                  </a:lnTo>
                  <a:close/>
                </a:path>
                <a:path w="152400" h="153035">
                  <a:moveTo>
                    <a:pt x="144145" y="80518"/>
                  </a:moveTo>
                  <a:lnTo>
                    <a:pt x="134099" y="80518"/>
                  </a:lnTo>
                  <a:lnTo>
                    <a:pt x="134099" y="90576"/>
                  </a:lnTo>
                  <a:lnTo>
                    <a:pt x="136486" y="90576"/>
                  </a:lnTo>
                  <a:lnTo>
                    <a:pt x="144145" y="82918"/>
                  </a:lnTo>
                  <a:lnTo>
                    <a:pt x="144145" y="80518"/>
                  </a:lnTo>
                  <a:close/>
                </a:path>
                <a:path w="152400" h="153035">
                  <a:moveTo>
                    <a:pt x="144145" y="66408"/>
                  </a:moveTo>
                  <a:lnTo>
                    <a:pt x="138150" y="60401"/>
                  </a:lnTo>
                  <a:lnTo>
                    <a:pt x="134099" y="60401"/>
                  </a:lnTo>
                  <a:lnTo>
                    <a:pt x="134099" y="70446"/>
                  </a:lnTo>
                  <a:lnTo>
                    <a:pt x="144145" y="70446"/>
                  </a:lnTo>
                  <a:lnTo>
                    <a:pt x="144145" y="66408"/>
                  </a:lnTo>
                  <a:close/>
                </a:path>
                <a:path w="152400" h="153035">
                  <a:moveTo>
                    <a:pt x="152400" y="74650"/>
                  </a:moveTo>
                  <a:lnTo>
                    <a:pt x="148209" y="70459"/>
                  </a:lnTo>
                  <a:lnTo>
                    <a:pt x="144157" y="70459"/>
                  </a:lnTo>
                  <a:lnTo>
                    <a:pt x="144157" y="80505"/>
                  </a:lnTo>
                  <a:lnTo>
                    <a:pt x="146545" y="80505"/>
                  </a:lnTo>
                  <a:lnTo>
                    <a:pt x="152400" y="746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113">
              <a:extLst>
                <a:ext uri="{FF2B5EF4-FFF2-40B4-BE49-F238E27FC236}">
                  <a16:creationId xmlns:a16="http://schemas.microsoft.com/office/drawing/2014/main" id="{6275BFD1-9221-D80F-82EA-5A73102098BE}"/>
                </a:ext>
              </a:extLst>
            </p:cNvPr>
            <p:cNvSpPr/>
            <p:nvPr/>
          </p:nvSpPr>
          <p:spPr>
            <a:xfrm>
              <a:off x="2976295" y="1980862"/>
              <a:ext cx="104139" cy="104139"/>
            </a:xfrm>
            <a:custGeom>
              <a:avLst/>
              <a:gdLst/>
              <a:ahLst/>
              <a:cxnLst/>
              <a:rect l="l" t="t" r="r" b="b"/>
              <a:pathLst>
                <a:path w="104139" h="104139">
                  <a:moveTo>
                    <a:pt x="3238" y="40259"/>
                  </a:moveTo>
                  <a:lnTo>
                    <a:pt x="0" y="43510"/>
                  </a:lnTo>
                  <a:lnTo>
                    <a:pt x="3238" y="43510"/>
                  </a:lnTo>
                  <a:lnTo>
                    <a:pt x="3238" y="40259"/>
                  </a:lnTo>
                  <a:close/>
                </a:path>
                <a:path w="104139" h="104139">
                  <a:moveTo>
                    <a:pt x="23317" y="93814"/>
                  </a:moveTo>
                  <a:lnTo>
                    <a:pt x="13271" y="93814"/>
                  </a:lnTo>
                  <a:lnTo>
                    <a:pt x="13271" y="103873"/>
                  </a:lnTo>
                  <a:lnTo>
                    <a:pt x="23317" y="103873"/>
                  </a:lnTo>
                  <a:lnTo>
                    <a:pt x="23317" y="93814"/>
                  </a:lnTo>
                  <a:close/>
                </a:path>
                <a:path w="104139" h="104139">
                  <a:moveTo>
                    <a:pt x="23355" y="53568"/>
                  </a:moveTo>
                  <a:lnTo>
                    <a:pt x="13309" y="53568"/>
                  </a:lnTo>
                  <a:lnTo>
                    <a:pt x="13309" y="63627"/>
                  </a:lnTo>
                  <a:lnTo>
                    <a:pt x="23355" y="63627"/>
                  </a:lnTo>
                  <a:lnTo>
                    <a:pt x="23355" y="53568"/>
                  </a:lnTo>
                  <a:close/>
                </a:path>
                <a:path w="104139" h="104139">
                  <a:moveTo>
                    <a:pt x="43459" y="73672"/>
                  </a:moveTo>
                  <a:lnTo>
                    <a:pt x="33413" y="73672"/>
                  </a:lnTo>
                  <a:lnTo>
                    <a:pt x="33413" y="83731"/>
                  </a:lnTo>
                  <a:lnTo>
                    <a:pt x="43459" y="83731"/>
                  </a:lnTo>
                  <a:lnTo>
                    <a:pt x="43459" y="73672"/>
                  </a:lnTo>
                  <a:close/>
                </a:path>
                <a:path w="104139" h="104139">
                  <a:moveTo>
                    <a:pt x="43497" y="0"/>
                  </a:moveTo>
                  <a:lnTo>
                    <a:pt x="40246" y="3251"/>
                  </a:lnTo>
                  <a:lnTo>
                    <a:pt x="43497" y="3251"/>
                  </a:lnTo>
                  <a:lnTo>
                    <a:pt x="43497" y="0"/>
                  </a:lnTo>
                  <a:close/>
                </a:path>
                <a:path w="104139" h="104139">
                  <a:moveTo>
                    <a:pt x="63576" y="53568"/>
                  </a:moveTo>
                  <a:lnTo>
                    <a:pt x="53530" y="53568"/>
                  </a:lnTo>
                  <a:lnTo>
                    <a:pt x="53530" y="63614"/>
                  </a:lnTo>
                  <a:lnTo>
                    <a:pt x="63576" y="63614"/>
                  </a:lnTo>
                  <a:lnTo>
                    <a:pt x="63576" y="53568"/>
                  </a:lnTo>
                  <a:close/>
                </a:path>
                <a:path w="104139" h="104139">
                  <a:moveTo>
                    <a:pt x="63588" y="93802"/>
                  </a:moveTo>
                  <a:lnTo>
                    <a:pt x="53530" y="93802"/>
                  </a:lnTo>
                  <a:lnTo>
                    <a:pt x="53530" y="103847"/>
                  </a:lnTo>
                  <a:lnTo>
                    <a:pt x="63588" y="103847"/>
                  </a:lnTo>
                  <a:lnTo>
                    <a:pt x="63588" y="93802"/>
                  </a:lnTo>
                  <a:close/>
                </a:path>
                <a:path w="104139" h="104139">
                  <a:moveTo>
                    <a:pt x="63614" y="19316"/>
                  </a:moveTo>
                  <a:lnTo>
                    <a:pt x="57619" y="13309"/>
                  </a:lnTo>
                  <a:lnTo>
                    <a:pt x="53568" y="13309"/>
                  </a:lnTo>
                  <a:lnTo>
                    <a:pt x="53568" y="23368"/>
                  </a:lnTo>
                  <a:lnTo>
                    <a:pt x="63614" y="23368"/>
                  </a:lnTo>
                  <a:lnTo>
                    <a:pt x="63614" y="19316"/>
                  </a:lnTo>
                  <a:close/>
                </a:path>
                <a:path w="104139" h="104139">
                  <a:moveTo>
                    <a:pt x="83718" y="39420"/>
                  </a:moveTo>
                  <a:lnTo>
                    <a:pt x="77724" y="33426"/>
                  </a:lnTo>
                  <a:lnTo>
                    <a:pt x="73672" y="33426"/>
                  </a:lnTo>
                  <a:lnTo>
                    <a:pt x="73672" y="43472"/>
                  </a:lnTo>
                  <a:lnTo>
                    <a:pt x="83718" y="43472"/>
                  </a:lnTo>
                  <a:lnTo>
                    <a:pt x="83718" y="39420"/>
                  </a:lnTo>
                  <a:close/>
                </a:path>
                <a:path w="104139" h="104139">
                  <a:moveTo>
                    <a:pt x="103847" y="59550"/>
                  </a:moveTo>
                  <a:lnTo>
                    <a:pt x="97840" y="53543"/>
                  </a:lnTo>
                  <a:lnTo>
                    <a:pt x="93789" y="53543"/>
                  </a:lnTo>
                  <a:lnTo>
                    <a:pt x="93789" y="63588"/>
                  </a:lnTo>
                  <a:lnTo>
                    <a:pt x="103847" y="63588"/>
                  </a:lnTo>
                  <a:lnTo>
                    <a:pt x="103847" y="5955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114">
              <a:extLst>
                <a:ext uri="{FF2B5EF4-FFF2-40B4-BE49-F238E27FC236}">
                  <a16:creationId xmlns:a16="http://schemas.microsoft.com/office/drawing/2014/main" id="{048F7831-308C-7C3E-5CDD-D531BBA054E8}"/>
                </a:ext>
              </a:extLst>
            </p:cNvPr>
            <p:cNvSpPr/>
            <p:nvPr/>
          </p:nvSpPr>
          <p:spPr>
            <a:xfrm>
              <a:off x="2785275" y="2058777"/>
              <a:ext cx="469900" cy="548640"/>
            </a:xfrm>
            <a:custGeom>
              <a:avLst/>
              <a:gdLst/>
              <a:ahLst/>
              <a:cxnLst/>
              <a:rect l="l" t="t" r="r" b="b"/>
              <a:pathLst>
                <a:path w="469900" h="548639">
                  <a:moveTo>
                    <a:pt x="156616" y="469823"/>
                  </a:moveTo>
                  <a:lnTo>
                    <a:pt x="78308" y="391528"/>
                  </a:lnTo>
                  <a:lnTo>
                    <a:pt x="0" y="469823"/>
                  </a:lnTo>
                  <a:lnTo>
                    <a:pt x="78308" y="548144"/>
                  </a:lnTo>
                  <a:lnTo>
                    <a:pt x="156616" y="469823"/>
                  </a:lnTo>
                  <a:close/>
                </a:path>
                <a:path w="469900" h="548639">
                  <a:moveTo>
                    <a:pt x="391528" y="78295"/>
                  </a:moveTo>
                  <a:lnTo>
                    <a:pt x="313232" y="0"/>
                  </a:lnTo>
                  <a:lnTo>
                    <a:pt x="234924" y="78295"/>
                  </a:lnTo>
                  <a:lnTo>
                    <a:pt x="313232" y="156603"/>
                  </a:lnTo>
                  <a:lnTo>
                    <a:pt x="391528" y="78295"/>
                  </a:lnTo>
                  <a:close/>
                </a:path>
                <a:path w="469900" h="548639">
                  <a:moveTo>
                    <a:pt x="469836" y="156603"/>
                  </a:moveTo>
                  <a:lnTo>
                    <a:pt x="391528" y="78308"/>
                  </a:lnTo>
                  <a:lnTo>
                    <a:pt x="313232" y="156603"/>
                  </a:lnTo>
                  <a:lnTo>
                    <a:pt x="391528" y="234911"/>
                  </a:lnTo>
                  <a:lnTo>
                    <a:pt x="469836" y="156603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115">
              <a:extLst>
                <a:ext uri="{FF2B5EF4-FFF2-40B4-BE49-F238E27FC236}">
                  <a16:creationId xmlns:a16="http://schemas.microsoft.com/office/drawing/2014/main" id="{F4248707-19C1-B21D-361D-6342178CA1E6}"/>
                </a:ext>
              </a:extLst>
            </p:cNvPr>
            <p:cNvSpPr/>
            <p:nvPr/>
          </p:nvSpPr>
          <p:spPr>
            <a:xfrm>
              <a:off x="3098495" y="2137085"/>
              <a:ext cx="153670" cy="156845"/>
            </a:xfrm>
            <a:custGeom>
              <a:avLst/>
              <a:gdLst/>
              <a:ahLst/>
              <a:cxnLst/>
              <a:rect l="l" t="t" r="r" b="b"/>
              <a:pathLst>
                <a:path w="153670" h="156844">
                  <a:moveTo>
                    <a:pt x="4876" y="73431"/>
                  </a:moveTo>
                  <a:lnTo>
                    <a:pt x="0" y="78308"/>
                  </a:lnTo>
                  <a:lnTo>
                    <a:pt x="3200" y="81508"/>
                  </a:lnTo>
                  <a:lnTo>
                    <a:pt x="4876" y="81508"/>
                  </a:lnTo>
                  <a:lnTo>
                    <a:pt x="4876" y="73431"/>
                  </a:lnTo>
                  <a:close/>
                </a:path>
                <a:path w="153670" h="156844">
                  <a:moveTo>
                    <a:pt x="14935" y="81521"/>
                  </a:moveTo>
                  <a:lnTo>
                    <a:pt x="4889" y="81521"/>
                  </a:lnTo>
                  <a:lnTo>
                    <a:pt x="4889" y="83197"/>
                  </a:lnTo>
                  <a:lnTo>
                    <a:pt x="13258" y="91567"/>
                  </a:lnTo>
                  <a:lnTo>
                    <a:pt x="14935" y="91567"/>
                  </a:lnTo>
                  <a:lnTo>
                    <a:pt x="14935" y="81521"/>
                  </a:lnTo>
                  <a:close/>
                </a:path>
                <a:path w="153670" h="156844">
                  <a:moveTo>
                    <a:pt x="14947" y="63360"/>
                  </a:moveTo>
                  <a:lnTo>
                    <a:pt x="6883" y="71424"/>
                  </a:lnTo>
                  <a:lnTo>
                    <a:pt x="14947" y="71424"/>
                  </a:lnTo>
                  <a:lnTo>
                    <a:pt x="14947" y="63360"/>
                  </a:lnTo>
                  <a:close/>
                </a:path>
                <a:path w="153670" h="156844">
                  <a:moveTo>
                    <a:pt x="24980" y="91567"/>
                  </a:moveTo>
                  <a:lnTo>
                    <a:pt x="14935" y="91567"/>
                  </a:lnTo>
                  <a:lnTo>
                    <a:pt x="14935" y="93243"/>
                  </a:lnTo>
                  <a:lnTo>
                    <a:pt x="23317" y="101612"/>
                  </a:lnTo>
                  <a:lnTo>
                    <a:pt x="24980" y="101612"/>
                  </a:lnTo>
                  <a:lnTo>
                    <a:pt x="24980" y="91567"/>
                  </a:lnTo>
                  <a:close/>
                </a:path>
                <a:path w="153670" h="156844">
                  <a:moveTo>
                    <a:pt x="25019" y="53289"/>
                  </a:moveTo>
                  <a:lnTo>
                    <a:pt x="16941" y="61366"/>
                  </a:lnTo>
                  <a:lnTo>
                    <a:pt x="25019" y="61366"/>
                  </a:lnTo>
                  <a:lnTo>
                    <a:pt x="25019" y="53289"/>
                  </a:lnTo>
                  <a:close/>
                </a:path>
                <a:path w="153670" h="156844">
                  <a:moveTo>
                    <a:pt x="35039" y="101625"/>
                  </a:moveTo>
                  <a:lnTo>
                    <a:pt x="24993" y="101625"/>
                  </a:lnTo>
                  <a:lnTo>
                    <a:pt x="24993" y="103301"/>
                  </a:lnTo>
                  <a:lnTo>
                    <a:pt x="33375" y="111671"/>
                  </a:lnTo>
                  <a:lnTo>
                    <a:pt x="35039" y="111671"/>
                  </a:lnTo>
                  <a:lnTo>
                    <a:pt x="35039" y="101625"/>
                  </a:lnTo>
                  <a:close/>
                </a:path>
                <a:path w="153670" h="156844">
                  <a:moveTo>
                    <a:pt x="35064" y="81483"/>
                  </a:moveTo>
                  <a:lnTo>
                    <a:pt x="25019" y="81483"/>
                  </a:lnTo>
                  <a:lnTo>
                    <a:pt x="25019" y="71437"/>
                  </a:lnTo>
                  <a:lnTo>
                    <a:pt x="14960" y="71437"/>
                  </a:lnTo>
                  <a:lnTo>
                    <a:pt x="14960" y="81495"/>
                  </a:lnTo>
                  <a:lnTo>
                    <a:pt x="25006" y="81495"/>
                  </a:lnTo>
                  <a:lnTo>
                    <a:pt x="25006" y="91541"/>
                  </a:lnTo>
                  <a:lnTo>
                    <a:pt x="35064" y="91541"/>
                  </a:lnTo>
                  <a:lnTo>
                    <a:pt x="35064" y="81483"/>
                  </a:lnTo>
                  <a:close/>
                </a:path>
                <a:path w="153670" h="156844">
                  <a:moveTo>
                    <a:pt x="35077" y="61379"/>
                  </a:moveTo>
                  <a:lnTo>
                    <a:pt x="25031" y="61379"/>
                  </a:lnTo>
                  <a:lnTo>
                    <a:pt x="25031" y="71424"/>
                  </a:lnTo>
                  <a:lnTo>
                    <a:pt x="35077" y="71424"/>
                  </a:lnTo>
                  <a:lnTo>
                    <a:pt x="35077" y="61379"/>
                  </a:lnTo>
                  <a:close/>
                </a:path>
                <a:path w="153670" h="156844">
                  <a:moveTo>
                    <a:pt x="45110" y="111683"/>
                  </a:moveTo>
                  <a:lnTo>
                    <a:pt x="35052" y="111683"/>
                  </a:lnTo>
                  <a:lnTo>
                    <a:pt x="35052" y="113360"/>
                  </a:lnTo>
                  <a:lnTo>
                    <a:pt x="43434" y="121742"/>
                  </a:lnTo>
                  <a:lnTo>
                    <a:pt x="45110" y="121742"/>
                  </a:lnTo>
                  <a:lnTo>
                    <a:pt x="45110" y="111683"/>
                  </a:lnTo>
                  <a:close/>
                </a:path>
                <a:path w="153670" h="156844">
                  <a:moveTo>
                    <a:pt x="45123" y="91541"/>
                  </a:moveTo>
                  <a:lnTo>
                    <a:pt x="35064" y="91541"/>
                  </a:lnTo>
                  <a:lnTo>
                    <a:pt x="35064" y="101600"/>
                  </a:lnTo>
                  <a:lnTo>
                    <a:pt x="45123" y="101600"/>
                  </a:lnTo>
                  <a:lnTo>
                    <a:pt x="45123" y="91541"/>
                  </a:lnTo>
                  <a:close/>
                </a:path>
                <a:path w="153670" h="156844">
                  <a:moveTo>
                    <a:pt x="45123" y="71424"/>
                  </a:moveTo>
                  <a:lnTo>
                    <a:pt x="35077" y="71424"/>
                  </a:lnTo>
                  <a:lnTo>
                    <a:pt x="35077" y="81470"/>
                  </a:lnTo>
                  <a:lnTo>
                    <a:pt x="45123" y="81470"/>
                  </a:lnTo>
                  <a:lnTo>
                    <a:pt x="45123" y="71424"/>
                  </a:lnTo>
                  <a:close/>
                </a:path>
                <a:path w="153670" h="156844">
                  <a:moveTo>
                    <a:pt x="45135" y="51320"/>
                  </a:moveTo>
                  <a:lnTo>
                    <a:pt x="35090" y="51320"/>
                  </a:lnTo>
                  <a:lnTo>
                    <a:pt x="35090" y="43218"/>
                  </a:lnTo>
                  <a:lnTo>
                    <a:pt x="26974" y="51333"/>
                  </a:lnTo>
                  <a:lnTo>
                    <a:pt x="35077" y="51333"/>
                  </a:lnTo>
                  <a:lnTo>
                    <a:pt x="35077" y="61379"/>
                  </a:lnTo>
                  <a:lnTo>
                    <a:pt x="45135" y="61379"/>
                  </a:lnTo>
                  <a:lnTo>
                    <a:pt x="45135" y="51320"/>
                  </a:lnTo>
                  <a:close/>
                </a:path>
                <a:path w="153670" h="156844">
                  <a:moveTo>
                    <a:pt x="45135" y="33172"/>
                  </a:moveTo>
                  <a:lnTo>
                    <a:pt x="37058" y="41249"/>
                  </a:lnTo>
                  <a:lnTo>
                    <a:pt x="45135" y="41249"/>
                  </a:lnTo>
                  <a:lnTo>
                    <a:pt x="45135" y="33172"/>
                  </a:lnTo>
                  <a:close/>
                </a:path>
                <a:path w="153670" h="156844">
                  <a:moveTo>
                    <a:pt x="55168" y="121742"/>
                  </a:moveTo>
                  <a:lnTo>
                    <a:pt x="45110" y="121742"/>
                  </a:lnTo>
                  <a:lnTo>
                    <a:pt x="45110" y="123418"/>
                  </a:lnTo>
                  <a:lnTo>
                    <a:pt x="53492" y="131800"/>
                  </a:lnTo>
                  <a:lnTo>
                    <a:pt x="55168" y="131800"/>
                  </a:lnTo>
                  <a:lnTo>
                    <a:pt x="55168" y="121742"/>
                  </a:lnTo>
                  <a:close/>
                </a:path>
                <a:path w="153670" h="156844">
                  <a:moveTo>
                    <a:pt x="55181" y="101600"/>
                  </a:moveTo>
                  <a:lnTo>
                    <a:pt x="45135" y="101600"/>
                  </a:lnTo>
                  <a:lnTo>
                    <a:pt x="45135" y="111658"/>
                  </a:lnTo>
                  <a:lnTo>
                    <a:pt x="55181" y="111658"/>
                  </a:lnTo>
                  <a:lnTo>
                    <a:pt x="55181" y="101600"/>
                  </a:lnTo>
                  <a:close/>
                </a:path>
                <a:path w="153670" h="156844">
                  <a:moveTo>
                    <a:pt x="55181" y="81483"/>
                  </a:moveTo>
                  <a:lnTo>
                    <a:pt x="45135" y="81483"/>
                  </a:lnTo>
                  <a:lnTo>
                    <a:pt x="45135" y="91528"/>
                  </a:lnTo>
                  <a:lnTo>
                    <a:pt x="55181" y="91528"/>
                  </a:lnTo>
                  <a:lnTo>
                    <a:pt x="55181" y="81483"/>
                  </a:lnTo>
                  <a:close/>
                </a:path>
                <a:path w="153670" h="156844">
                  <a:moveTo>
                    <a:pt x="55206" y="23101"/>
                  </a:moveTo>
                  <a:lnTo>
                    <a:pt x="47129" y="31178"/>
                  </a:lnTo>
                  <a:lnTo>
                    <a:pt x="55206" y="31178"/>
                  </a:lnTo>
                  <a:lnTo>
                    <a:pt x="55206" y="23101"/>
                  </a:lnTo>
                  <a:close/>
                </a:path>
                <a:path w="153670" h="156844">
                  <a:moveTo>
                    <a:pt x="65214" y="71412"/>
                  </a:moveTo>
                  <a:lnTo>
                    <a:pt x="55181" y="71412"/>
                  </a:lnTo>
                  <a:lnTo>
                    <a:pt x="55181" y="61379"/>
                  </a:lnTo>
                  <a:lnTo>
                    <a:pt x="45135" y="61379"/>
                  </a:lnTo>
                  <a:lnTo>
                    <a:pt x="45135" y="71424"/>
                  </a:lnTo>
                  <a:lnTo>
                    <a:pt x="55168" y="71424"/>
                  </a:lnTo>
                  <a:lnTo>
                    <a:pt x="55168" y="81470"/>
                  </a:lnTo>
                  <a:lnTo>
                    <a:pt x="65214" y="81470"/>
                  </a:lnTo>
                  <a:lnTo>
                    <a:pt x="65214" y="71412"/>
                  </a:lnTo>
                  <a:close/>
                </a:path>
                <a:path w="153670" h="156844">
                  <a:moveTo>
                    <a:pt x="65239" y="111671"/>
                  </a:moveTo>
                  <a:lnTo>
                    <a:pt x="55194" y="111671"/>
                  </a:lnTo>
                  <a:lnTo>
                    <a:pt x="55194" y="121716"/>
                  </a:lnTo>
                  <a:lnTo>
                    <a:pt x="65239" y="121716"/>
                  </a:lnTo>
                  <a:lnTo>
                    <a:pt x="65239" y="111671"/>
                  </a:lnTo>
                  <a:close/>
                </a:path>
                <a:path w="153670" h="156844">
                  <a:moveTo>
                    <a:pt x="65239" y="91541"/>
                  </a:moveTo>
                  <a:lnTo>
                    <a:pt x="55194" y="91541"/>
                  </a:lnTo>
                  <a:lnTo>
                    <a:pt x="55194" y="101600"/>
                  </a:lnTo>
                  <a:lnTo>
                    <a:pt x="65239" y="101600"/>
                  </a:lnTo>
                  <a:lnTo>
                    <a:pt x="65239" y="91541"/>
                  </a:lnTo>
                  <a:close/>
                </a:path>
                <a:path w="153670" h="156844">
                  <a:moveTo>
                    <a:pt x="65239" y="51308"/>
                  </a:moveTo>
                  <a:lnTo>
                    <a:pt x="55194" y="51308"/>
                  </a:lnTo>
                  <a:lnTo>
                    <a:pt x="55194" y="61353"/>
                  </a:lnTo>
                  <a:lnTo>
                    <a:pt x="65239" y="61353"/>
                  </a:lnTo>
                  <a:lnTo>
                    <a:pt x="65239" y="51308"/>
                  </a:lnTo>
                  <a:close/>
                </a:path>
                <a:path w="153670" h="156844">
                  <a:moveTo>
                    <a:pt x="65278" y="131851"/>
                  </a:moveTo>
                  <a:lnTo>
                    <a:pt x="55219" y="131851"/>
                  </a:lnTo>
                  <a:lnTo>
                    <a:pt x="55219" y="133515"/>
                  </a:lnTo>
                  <a:lnTo>
                    <a:pt x="63601" y="141909"/>
                  </a:lnTo>
                  <a:lnTo>
                    <a:pt x="65278" y="141909"/>
                  </a:lnTo>
                  <a:lnTo>
                    <a:pt x="65278" y="131851"/>
                  </a:lnTo>
                  <a:close/>
                </a:path>
                <a:path w="153670" h="156844">
                  <a:moveTo>
                    <a:pt x="65278" y="13030"/>
                  </a:moveTo>
                  <a:lnTo>
                    <a:pt x="57200" y="21107"/>
                  </a:lnTo>
                  <a:lnTo>
                    <a:pt x="65278" y="21107"/>
                  </a:lnTo>
                  <a:lnTo>
                    <a:pt x="65278" y="13030"/>
                  </a:lnTo>
                  <a:close/>
                </a:path>
                <a:path w="153670" h="156844">
                  <a:moveTo>
                    <a:pt x="75323" y="41236"/>
                  </a:moveTo>
                  <a:lnTo>
                    <a:pt x="65278" y="41236"/>
                  </a:lnTo>
                  <a:lnTo>
                    <a:pt x="65278" y="31178"/>
                  </a:lnTo>
                  <a:lnTo>
                    <a:pt x="55219" y="31178"/>
                  </a:lnTo>
                  <a:lnTo>
                    <a:pt x="55219" y="41236"/>
                  </a:lnTo>
                  <a:lnTo>
                    <a:pt x="65265" y="41236"/>
                  </a:lnTo>
                  <a:lnTo>
                    <a:pt x="65265" y="51282"/>
                  </a:lnTo>
                  <a:lnTo>
                    <a:pt x="75323" y="51282"/>
                  </a:lnTo>
                  <a:lnTo>
                    <a:pt x="75323" y="41236"/>
                  </a:lnTo>
                  <a:close/>
                </a:path>
                <a:path w="153670" h="156844">
                  <a:moveTo>
                    <a:pt x="75336" y="141909"/>
                  </a:moveTo>
                  <a:lnTo>
                    <a:pt x="65278" y="141909"/>
                  </a:lnTo>
                  <a:lnTo>
                    <a:pt x="65278" y="143573"/>
                  </a:lnTo>
                  <a:lnTo>
                    <a:pt x="73672" y="151968"/>
                  </a:lnTo>
                  <a:lnTo>
                    <a:pt x="75336" y="151968"/>
                  </a:lnTo>
                  <a:lnTo>
                    <a:pt x="75336" y="141909"/>
                  </a:lnTo>
                  <a:close/>
                </a:path>
                <a:path w="153670" h="156844">
                  <a:moveTo>
                    <a:pt x="75349" y="121767"/>
                  </a:moveTo>
                  <a:lnTo>
                    <a:pt x="65303" y="121767"/>
                  </a:lnTo>
                  <a:lnTo>
                    <a:pt x="65303" y="131826"/>
                  </a:lnTo>
                  <a:lnTo>
                    <a:pt x="75349" y="131826"/>
                  </a:lnTo>
                  <a:lnTo>
                    <a:pt x="75349" y="121767"/>
                  </a:lnTo>
                  <a:close/>
                </a:path>
                <a:path w="153670" h="156844">
                  <a:moveTo>
                    <a:pt x="79311" y="990"/>
                  </a:moveTo>
                  <a:lnTo>
                    <a:pt x="78308" y="0"/>
                  </a:lnTo>
                  <a:lnTo>
                    <a:pt x="77317" y="990"/>
                  </a:lnTo>
                  <a:lnTo>
                    <a:pt x="79311" y="990"/>
                  </a:lnTo>
                  <a:close/>
                </a:path>
                <a:path w="153670" h="156844">
                  <a:moveTo>
                    <a:pt x="82943" y="151968"/>
                  </a:moveTo>
                  <a:lnTo>
                    <a:pt x="75336" y="151968"/>
                  </a:lnTo>
                  <a:lnTo>
                    <a:pt x="75336" y="153631"/>
                  </a:lnTo>
                  <a:lnTo>
                    <a:pt x="78308" y="156616"/>
                  </a:lnTo>
                  <a:lnTo>
                    <a:pt x="82943" y="151968"/>
                  </a:lnTo>
                  <a:close/>
                </a:path>
                <a:path w="153670" h="156844">
                  <a:moveTo>
                    <a:pt x="85344" y="91541"/>
                  </a:moveTo>
                  <a:lnTo>
                    <a:pt x="75311" y="91541"/>
                  </a:lnTo>
                  <a:lnTo>
                    <a:pt x="75311" y="81495"/>
                  </a:lnTo>
                  <a:lnTo>
                    <a:pt x="65252" y="81495"/>
                  </a:lnTo>
                  <a:lnTo>
                    <a:pt x="65252" y="91554"/>
                  </a:lnTo>
                  <a:lnTo>
                    <a:pt x="75298" y="91554"/>
                  </a:lnTo>
                  <a:lnTo>
                    <a:pt x="75298" y="101600"/>
                  </a:lnTo>
                  <a:lnTo>
                    <a:pt x="65252" y="101600"/>
                  </a:lnTo>
                  <a:lnTo>
                    <a:pt x="65252" y="111658"/>
                  </a:lnTo>
                  <a:lnTo>
                    <a:pt x="75311" y="111658"/>
                  </a:lnTo>
                  <a:lnTo>
                    <a:pt x="75311" y="101600"/>
                  </a:lnTo>
                  <a:lnTo>
                    <a:pt x="85344" y="101600"/>
                  </a:lnTo>
                  <a:lnTo>
                    <a:pt x="85344" y="91541"/>
                  </a:lnTo>
                  <a:close/>
                </a:path>
                <a:path w="153670" h="156844">
                  <a:moveTo>
                    <a:pt x="85356" y="71424"/>
                  </a:moveTo>
                  <a:lnTo>
                    <a:pt x="75311" y="71424"/>
                  </a:lnTo>
                  <a:lnTo>
                    <a:pt x="75311" y="81483"/>
                  </a:lnTo>
                  <a:lnTo>
                    <a:pt x="85356" y="81483"/>
                  </a:lnTo>
                  <a:lnTo>
                    <a:pt x="85356" y="71424"/>
                  </a:lnTo>
                  <a:close/>
                </a:path>
                <a:path w="153670" h="156844">
                  <a:moveTo>
                    <a:pt x="85382" y="51295"/>
                  </a:moveTo>
                  <a:lnTo>
                    <a:pt x="75323" y="51295"/>
                  </a:lnTo>
                  <a:lnTo>
                    <a:pt x="75323" y="61341"/>
                  </a:lnTo>
                  <a:lnTo>
                    <a:pt x="85382" y="61341"/>
                  </a:lnTo>
                  <a:lnTo>
                    <a:pt x="85382" y="51295"/>
                  </a:lnTo>
                  <a:close/>
                </a:path>
                <a:path w="153670" h="156844">
                  <a:moveTo>
                    <a:pt x="85382" y="31165"/>
                  </a:moveTo>
                  <a:lnTo>
                    <a:pt x="75336" y="31165"/>
                  </a:lnTo>
                  <a:lnTo>
                    <a:pt x="75336" y="41224"/>
                  </a:lnTo>
                  <a:lnTo>
                    <a:pt x="85382" y="41224"/>
                  </a:lnTo>
                  <a:lnTo>
                    <a:pt x="85382" y="31165"/>
                  </a:lnTo>
                  <a:close/>
                </a:path>
                <a:path w="153670" h="156844">
                  <a:moveTo>
                    <a:pt x="85382" y="11074"/>
                  </a:moveTo>
                  <a:lnTo>
                    <a:pt x="75349" y="11074"/>
                  </a:lnTo>
                  <a:lnTo>
                    <a:pt x="75349" y="2959"/>
                  </a:lnTo>
                  <a:lnTo>
                    <a:pt x="67233" y="11074"/>
                  </a:lnTo>
                  <a:lnTo>
                    <a:pt x="75336" y="11074"/>
                  </a:lnTo>
                  <a:lnTo>
                    <a:pt x="75336" y="21120"/>
                  </a:lnTo>
                  <a:lnTo>
                    <a:pt x="85382" y="21120"/>
                  </a:lnTo>
                  <a:lnTo>
                    <a:pt x="85382" y="11074"/>
                  </a:lnTo>
                  <a:close/>
                </a:path>
                <a:path w="153670" h="156844">
                  <a:moveTo>
                    <a:pt x="85407" y="131838"/>
                  </a:moveTo>
                  <a:lnTo>
                    <a:pt x="75361" y="131838"/>
                  </a:lnTo>
                  <a:lnTo>
                    <a:pt x="75361" y="141884"/>
                  </a:lnTo>
                  <a:lnTo>
                    <a:pt x="85407" y="141884"/>
                  </a:lnTo>
                  <a:lnTo>
                    <a:pt x="85407" y="131838"/>
                  </a:lnTo>
                  <a:close/>
                </a:path>
                <a:path w="153670" h="156844">
                  <a:moveTo>
                    <a:pt x="93027" y="141897"/>
                  </a:moveTo>
                  <a:lnTo>
                    <a:pt x="85420" y="141897"/>
                  </a:lnTo>
                  <a:lnTo>
                    <a:pt x="85420" y="149504"/>
                  </a:lnTo>
                  <a:lnTo>
                    <a:pt x="93027" y="141897"/>
                  </a:lnTo>
                  <a:close/>
                </a:path>
                <a:path w="153670" h="156844">
                  <a:moveTo>
                    <a:pt x="95440" y="61353"/>
                  </a:moveTo>
                  <a:lnTo>
                    <a:pt x="85382" y="61353"/>
                  </a:lnTo>
                  <a:lnTo>
                    <a:pt x="85382" y="71399"/>
                  </a:lnTo>
                  <a:lnTo>
                    <a:pt x="95440" y="71399"/>
                  </a:lnTo>
                  <a:lnTo>
                    <a:pt x="95440" y="61353"/>
                  </a:lnTo>
                  <a:close/>
                </a:path>
                <a:path w="153670" h="156844">
                  <a:moveTo>
                    <a:pt x="99415" y="21107"/>
                  </a:moveTo>
                  <a:lnTo>
                    <a:pt x="95453" y="17132"/>
                  </a:lnTo>
                  <a:lnTo>
                    <a:pt x="95453" y="21107"/>
                  </a:lnTo>
                  <a:lnTo>
                    <a:pt x="99415" y="21107"/>
                  </a:lnTo>
                  <a:close/>
                </a:path>
                <a:path w="153670" h="156844">
                  <a:moveTo>
                    <a:pt x="103085" y="131838"/>
                  </a:moveTo>
                  <a:lnTo>
                    <a:pt x="95491" y="131838"/>
                  </a:lnTo>
                  <a:lnTo>
                    <a:pt x="95491" y="139433"/>
                  </a:lnTo>
                  <a:lnTo>
                    <a:pt x="103085" y="131838"/>
                  </a:lnTo>
                  <a:close/>
                </a:path>
                <a:path w="153670" h="156844">
                  <a:moveTo>
                    <a:pt x="105473" y="31153"/>
                  </a:moveTo>
                  <a:lnTo>
                    <a:pt x="95440" y="31153"/>
                  </a:lnTo>
                  <a:lnTo>
                    <a:pt x="95440" y="21120"/>
                  </a:lnTo>
                  <a:lnTo>
                    <a:pt x="85382" y="21120"/>
                  </a:lnTo>
                  <a:lnTo>
                    <a:pt x="85382" y="31165"/>
                  </a:lnTo>
                  <a:lnTo>
                    <a:pt x="95427" y="31165"/>
                  </a:lnTo>
                  <a:lnTo>
                    <a:pt x="95427" y="41211"/>
                  </a:lnTo>
                  <a:lnTo>
                    <a:pt x="105473" y="41211"/>
                  </a:lnTo>
                  <a:lnTo>
                    <a:pt x="105473" y="31153"/>
                  </a:lnTo>
                  <a:close/>
                </a:path>
                <a:path w="153670" h="156844">
                  <a:moveTo>
                    <a:pt x="105498" y="71412"/>
                  </a:moveTo>
                  <a:lnTo>
                    <a:pt x="95440" y="71412"/>
                  </a:lnTo>
                  <a:lnTo>
                    <a:pt x="95440" y="81457"/>
                  </a:lnTo>
                  <a:lnTo>
                    <a:pt x="105498" y="81457"/>
                  </a:lnTo>
                  <a:lnTo>
                    <a:pt x="105498" y="71412"/>
                  </a:lnTo>
                  <a:close/>
                </a:path>
                <a:path w="153670" h="156844">
                  <a:moveTo>
                    <a:pt x="105498" y="51282"/>
                  </a:moveTo>
                  <a:lnTo>
                    <a:pt x="95453" y="51282"/>
                  </a:lnTo>
                  <a:lnTo>
                    <a:pt x="95453" y="61341"/>
                  </a:lnTo>
                  <a:lnTo>
                    <a:pt x="105498" y="61341"/>
                  </a:lnTo>
                  <a:lnTo>
                    <a:pt x="105498" y="51282"/>
                  </a:lnTo>
                  <a:close/>
                </a:path>
                <a:path w="153670" h="156844">
                  <a:moveTo>
                    <a:pt x="105511" y="111709"/>
                  </a:moveTo>
                  <a:lnTo>
                    <a:pt x="95478" y="111709"/>
                  </a:lnTo>
                  <a:lnTo>
                    <a:pt x="95478" y="101663"/>
                  </a:lnTo>
                  <a:lnTo>
                    <a:pt x="85420" y="101663"/>
                  </a:lnTo>
                  <a:lnTo>
                    <a:pt x="85420" y="111709"/>
                  </a:lnTo>
                  <a:lnTo>
                    <a:pt x="75361" y="111709"/>
                  </a:lnTo>
                  <a:lnTo>
                    <a:pt x="75361" y="121767"/>
                  </a:lnTo>
                  <a:lnTo>
                    <a:pt x="85420" y="121767"/>
                  </a:lnTo>
                  <a:lnTo>
                    <a:pt x="85420" y="111721"/>
                  </a:lnTo>
                  <a:lnTo>
                    <a:pt x="95465" y="111721"/>
                  </a:lnTo>
                  <a:lnTo>
                    <a:pt x="95465" y="121767"/>
                  </a:lnTo>
                  <a:lnTo>
                    <a:pt x="85420" y="121767"/>
                  </a:lnTo>
                  <a:lnTo>
                    <a:pt x="85420" y="131826"/>
                  </a:lnTo>
                  <a:lnTo>
                    <a:pt x="95478" y="131826"/>
                  </a:lnTo>
                  <a:lnTo>
                    <a:pt x="95478" y="121767"/>
                  </a:lnTo>
                  <a:lnTo>
                    <a:pt x="105511" y="121767"/>
                  </a:lnTo>
                  <a:lnTo>
                    <a:pt x="105511" y="111709"/>
                  </a:lnTo>
                  <a:close/>
                </a:path>
                <a:path w="153670" h="156844">
                  <a:moveTo>
                    <a:pt x="105524" y="91592"/>
                  </a:moveTo>
                  <a:lnTo>
                    <a:pt x="95478" y="91592"/>
                  </a:lnTo>
                  <a:lnTo>
                    <a:pt x="95478" y="101650"/>
                  </a:lnTo>
                  <a:lnTo>
                    <a:pt x="105524" y="101650"/>
                  </a:lnTo>
                  <a:lnTo>
                    <a:pt x="105524" y="91592"/>
                  </a:lnTo>
                  <a:close/>
                </a:path>
                <a:path w="153670" h="156844">
                  <a:moveTo>
                    <a:pt x="113131" y="121793"/>
                  </a:moveTo>
                  <a:lnTo>
                    <a:pt x="105549" y="121793"/>
                  </a:lnTo>
                  <a:lnTo>
                    <a:pt x="105549" y="129374"/>
                  </a:lnTo>
                  <a:lnTo>
                    <a:pt x="113131" y="121793"/>
                  </a:lnTo>
                  <a:close/>
                </a:path>
                <a:path w="153670" h="156844">
                  <a:moveTo>
                    <a:pt x="115595" y="101663"/>
                  </a:moveTo>
                  <a:lnTo>
                    <a:pt x="105537" y="101663"/>
                  </a:lnTo>
                  <a:lnTo>
                    <a:pt x="105537" y="111709"/>
                  </a:lnTo>
                  <a:lnTo>
                    <a:pt x="115595" y="111709"/>
                  </a:lnTo>
                  <a:lnTo>
                    <a:pt x="115595" y="101663"/>
                  </a:lnTo>
                  <a:close/>
                </a:path>
                <a:path w="153670" h="156844">
                  <a:moveTo>
                    <a:pt x="115608" y="81521"/>
                  </a:moveTo>
                  <a:lnTo>
                    <a:pt x="105562" y="81521"/>
                  </a:lnTo>
                  <a:lnTo>
                    <a:pt x="105562" y="91579"/>
                  </a:lnTo>
                  <a:lnTo>
                    <a:pt x="115608" y="91579"/>
                  </a:lnTo>
                  <a:lnTo>
                    <a:pt x="115608" y="81521"/>
                  </a:lnTo>
                  <a:close/>
                </a:path>
                <a:path w="153670" h="156844">
                  <a:moveTo>
                    <a:pt x="119532" y="41224"/>
                  </a:moveTo>
                  <a:lnTo>
                    <a:pt x="115570" y="37249"/>
                  </a:lnTo>
                  <a:lnTo>
                    <a:pt x="115570" y="41224"/>
                  </a:lnTo>
                  <a:lnTo>
                    <a:pt x="119532" y="41224"/>
                  </a:lnTo>
                  <a:close/>
                </a:path>
                <a:path w="153670" h="156844">
                  <a:moveTo>
                    <a:pt x="123215" y="111721"/>
                  </a:moveTo>
                  <a:lnTo>
                    <a:pt x="115595" y="111721"/>
                  </a:lnTo>
                  <a:lnTo>
                    <a:pt x="115595" y="119329"/>
                  </a:lnTo>
                  <a:lnTo>
                    <a:pt x="123215" y="111721"/>
                  </a:lnTo>
                  <a:close/>
                </a:path>
                <a:path w="153670" h="156844">
                  <a:moveTo>
                    <a:pt x="125603" y="51282"/>
                  </a:moveTo>
                  <a:lnTo>
                    <a:pt x="115570" y="51282"/>
                  </a:lnTo>
                  <a:lnTo>
                    <a:pt x="115570" y="41249"/>
                  </a:lnTo>
                  <a:lnTo>
                    <a:pt x="105511" y="41249"/>
                  </a:lnTo>
                  <a:lnTo>
                    <a:pt x="105511" y="51295"/>
                  </a:lnTo>
                  <a:lnTo>
                    <a:pt x="115557" y="51295"/>
                  </a:lnTo>
                  <a:lnTo>
                    <a:pt x="115557" y="61341"/>
                  </a:lnTo>
                  <a:lnTo>
                    <a:pt x="125603" y="61341"/>
                  </a:lnTo>
                  <a:lnTo>
                    <a:pt x="125603" y="51282"/>
                  </a:lnTo>
                  <a:close/>
                </a:path>
                <a:path w="153670" h="156844">
                  <a:moveTo>
                    <a:pt x="125666" y="91579"/>
                  </a:moveTo>
                  <a:lnTo>
                    <a:pt x="115620" y="91579"/>
                  </a:lnTo>
                  <a:lnTo>
                    <a:pt x="115620" y="101625"/>
                  </a:lnTo>
                  <a:lnTo>
                    <a:pt x="125666" y="101625"/>
                  </a:lnTo>
                  <a:lnTo>
                    <a:pt x="125666" y="91579"/>
                  </a:lnTo>
                  <a:close/>
                </a:path>
                <a:path w="153670" h="156844">
                  <a:moveTo>
                    <a:pt x="125666" y="71450"/>
                  </a:moveTo>
                  <a:lnTo>
                    <a:pt x="115620" y="71450"/>
                  </a:lnTo>
                  <a:lnTo>
                    <a:pt x="115620" y="81508"/>
                  </a:lnTo>
                  <a:lnTo>
                    <a:pt x="125666" y="81508"/>
                  </a:lnTo>
                  <a:lnTo>
                    <a:pt x="125666" y="71450"/>
                  </a:lnTo>
                  <a:close/>
                </a:path>
                <a:path w="153670" h="156844">
                  <a:moveTo>
                    <a:pt x="133286" y="101638"/>
                  </a:moveTo>
                  <a:lnTo>
                    <a:pt x="125679" y="101638"/>
                  </a:lnTo>
                  <a:lnTo>
                    <a:pt x="125679" y="109258"/>
                  </a:lnTo>
                  <a:lnTo>
                    <a:pt x="133286" y="101638"/>
                  </a:lnTo>
                  <a:close/>
                </a:path>
                <a:path w="153670" h="156844">
                  <a:moveTo>
                    <a:pt x="135724" y="81508"/>
                  </a:moveTo>
                  <a:lnTo>
                    <a:pt x="125679" y="81508"/>
                  </a:lnTo>
                  <a:lnTo>
                    <a:pt x="125679" y="91567"/>
                  </a:lnTo>
                  <a:lnTo>
                    <a:pt x="135724" y="91567"/>
                  </a:lnTo>
                  <a:lnTo>
                    <a:pt x="135724" y="81508"/>
                  </a:lnTo>
                  <a:close/>
                </a:path>
                <a:path w="153670" h="156844">
                  <a:moveTo>
                    <a:pt x="139700" y="61391"/>
                  </a:moveTo>
                  <a:lnTo>
                    <a:pt x="135737" y="57416"/>
                  </a:lnTo>
                  <a:lnTo>
                    <a:pt x="135737" y="61391"/>
                  </a:lnTo>
                  <a:lnTo>
                    <a:pt x="139700" y="61391"/>
                  </a:lnTo>
                  <a:close/>
                </a:path>
                <a:path w="153670" h="156844">
                  <a:moveTo>
                    <a:pt x="143357" y="91579"/>
                  </a:moveTo>
                  <a:lnTo>
                    <a:pt x="135737" y="91579"/>
                  </a:lnTo>
                  <a:lnTo>
                    <a:pt x="135737" y="99187"/>
                  </a:lnTo>
                  <a:lnTo>
                    <a:pt x="143357" y="91579"/>
                  </a:lnTo>
                  <a:close/>
                </a:path>
                <a:path w="153670" h="156844">
                  <a:moveTo>
                    <a:pt x="145770" y="71450"/>
                  </a:moveTo>
                  <a:lnTo>
                    <a:pt x="135737" y="71450"/>
                  </a:lnTo>
                  <a:lnTo>
                    <a:pt x="135737" y="61417"/>
                  </a:lnTo>
                  <a:lnTo>
                    <a:pt x="125679" y="61417"/>
                  </a:lnTo>
                  <a:lnTo>
                    <a:pt x="125679" y="71462"/>
                  </a:lnTo>
                  <a:lnTo>
                    <a:pt x="135724" y="71462"/>
                  </a:lnTo>
                  <a:lnTo>
                    <a:pt x="135724" y="81508"/>
                  </a:lnTo>
                  <a:lnTo>
                    <a:pt x="145770" y="81508"/>
                  </a:lnTo>
                  <a:lnTo>
                    <a:pt x="145770" y="71450"/>
                  </a:lnTo>
                  <a:close/>
                </a:path>
                <a:path w="153670" h="156844">
                  <a:moveTo>
                    <a:pt x="149771" y="71450"/>
                  </a:moveTo>
                  <a:lnTo>
                    <a:pt x="145796" y="67475"/>
                  </a:lnTo>
                  <a:lnTo>
                    <a:pt x="145796" y="71450"/>
                  </a:lnTo>
                  <a:lnTo>
                    <a:pt x="149771" y="71450"/>
                  </a:lnTo>
                  <a:close/>
                </a:path>
                <a:path w="153670" h="156844">
                  <a:moveTo>
                    <a:pt x="153390" y="81546"/>
                  </a:moveTo>
                  <a:lnTo>
                    <a:pt x="145808" y="81546"/>
                  </a:lnTo>
                  <a:lnTo>
                    <a:pt x="145808" y="89128"/>
                  </a:lnTo>
                  <a:lnTo>
                    <a:pt x="153390" y="8154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116">
              <a:extLst>
                <a:ext uri="{FF2B5EF4-FFF2-40B4-BE49-F238E27FC236}">
                  <a16:creationId xmlns:a16="http://schemas.microsoft.com/office/drawing/2014/main" id="{E6DFF718-B521-97F7-D182-9F0A4F4BAEEF}"/>
                </a:ext>
              </a:extLst>
            </p:cNvPr>
            <p:cNvSpPr/>
            <p:nvPr/>
          </p:nvSpPr>
          <p:spPr>
            <a:xfrm>
              <a:off x="3143631" y="2144172"/>
              <a:ext cx="85090" cy="84455"/>
            </a:xfrm>
            <a:custGeom>
              <a:avLst/>
              <a:gdLst/>
              <a:ahLst/>
              <a:cxnLst/>
              <a:rect l="l" t="t" r="r" b="b"/>
              <a:pathLst>
                <a:path w="85089" h="84455">
                  <a:moveTo>
                    <a:pt x="10058" y="34175"/>
                  </a:moveTo>
                  <a:lnTo>
                    <a:pt x="0" y="34175"/>
                  </a:lnTo>
                  <a:lnTo>
                    <a:pt x="0" y="44221"/>
                  </a:lnTo>
                  <a:lnTo>
                    <a:pt x="10058" y="44221"/>
                  </a:lnTo>
                  <a:lnTo>
                    <a:pt x="10058" y="34175"/>
                  </a:lnTo>
                  <a:close/>
                </a:path>
                <a:path w="85089" h="84455">
                  <a:moveTo>
                    <a:pt x="30162" y="54279"/>
                  </a:moveTo>
                  <a:lnTo>
                    <a:pt x="20116" y="54279"/>
                  </a:lnTo>
                  <a:lnTo>
                    <a:pt x="20116" y="64338"/>
                  </a:lnTo>
                  <a:lnTo>
                    <a:pt x="30162" y="64338"/>
                  </a:lnTo>
                  <a:lnTo>
                    <a:pt x="30162" y="54279"/>
                  </a:lnTo>
                  <a:close/>
                </a:path>
                <a:path w="85089" h="84455">
                  <a:moveTo>
                    <a:pt x="30200" y="14033"/>
                  </a:moveTo>
                  <a:lnTo>
                    <a:pt x="20154" y="14033"/>
                  </a:lnTo>
                  <a:lnTo>
                    <a:pt x="20154" y="24079"/>
                  </a:lnTo>
                  <a:lnTo>
                    <a:pt x="30200" y="24079"/>
                  </a:lnTo>
                  <a:lnTo>
                    <a:pt x="30200" y="14033"/>
                  </a:lnTo>
                  <a:close/>
                </a:path>
                <a:path w="85089" h="84455">
                  <a:moveTo>
                    <a:pt x="40246" y="24079"/>
                  </a:moveTo>
                  <a:lnTo>
                    <a:pt x="30200" y="24079"/>
                  </a:lnTo>
                  <a:lnTo>
                    <a:pt x="30200" y="34137"/>
                  </a:lnTo>
                  <a:lnTo>
                    <a:pt x="40246" y="34137"/>
                  </a:lnTo>
                  <a:lnTo>
                    <a:pt x="40246" y="24079"/>
                  </a:lnTo>
                  <a:close/>
                </a:path>
                <a:path w="85089" h="84455">
                  <a:moveTo>
                    <a:pt x="44234" y="3975"/>
                  </a:moveTo>
                  <a:lnTo>
                    <a:pt x="40259" y="0"/>
                  </a:lnTo>
                  <a:lnTo>
                    <a:pt x="40259" y="3975"/>
                  </a:lnTo>
                  <a:lnTo>
                    <a:pt x="44234" y="3975"/>
                  </a:lnTo>
                  <a:close/>
                </a:path>
                <a:path w="85089" h="84455">
                  <a:moveTo>
                    <a:pt x="50292" y="74409"/>
                  </a:moveTo>
                  <a:lnTo>
                    <a:pt x="40233" y="74409"/>
                  </a:lnTo>
                  <a:lnTo>
                    <a:pt x="40233" y="84455"/>
                  </a:lnTo>
                  <a:lnTo>
                    <a:pt x="50292" y="84455"/>
                  </a:lnTo>
                  <a:lnTo>
                    <a:pt x="50292" y="74409"/>
                  </a:lnTo>
                  <a:close/>
                </a:path>
                <a:path w="85089" h="84455">
                  <a:moveTo>
                    <a:pt x="50304" y="34137"/>
                  </a:moveTo>
                  <a:lnTo>
                    <a:pt x="40259" y="34137"/>
                  </a:lnTo>
                  <a:lnTo>
                    <a:pt x="40259" y="44196"/>
                  </a:lnTo>
                  <a:lnTo>
                    <a:pt x="50304" y="44196"/>
                  </a:lnTo>
                  <a:lnTo>
                    <a:pt x="50304" y="34137"/>
                  </a:lnTo>
                  <a:close/>
                </a:path>
                <a:path w="85089" h="84455">
                  <a:moveTo>
                    <a:pt x="64338" y="24079"/>
                  </a:moveTo>
                  <a:lnTo>
                    <a:pt x="60375" y="20104"/>
                  </a:lnTo>
                  <a:lnTo>
                    <a:pt x="60375" y="24079"/>
                  </a:lnTo>
                  <a:lnTo>
                    <a:pt x="64338" y="24079"/>
                  </a:lnTo>
                  <a:close/>
                </a:path>
                <a:path w="85089" h="84455">
                  <a:moveTo>
                    <a:pt x="70421" y="54254"/>
                  </a:moveTo>
                  <a:lnTo>
                    <a:pt x="60375" y="54254"/>
                  </a:lnTo>
                  <a:lnTo>
                    <a:pt x="60375" y="64312"/>
                  </a:lnTo>
                  <a:lnTo>
                    <a:pt x="70421" y="64312"/>
                  </a:lnTo>
                  <a:lnTo>
                    <a:pt x="70421" y="54254"/>
                  </a:lnTo>
                  <a:close/>
                </a:path>
                <a:path w="85089" h="84455">
                  <a:moveTo>
                    <a:pt x="84467" y="44196"/>
                  </a:moveTo>
                  <a:lnTo>
                    <a:pt x="80492" y="40220"/>
                  </a:lnTo>
                  <a:lnTo>
                    <a:pt x="80492" y="44196"/>
                  </a:lnTo>
                  <a:lnTo>
                    <a:pt x="84467" y="441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117">
              <a:extLst>
                <a:ext uri="{FF2B5EF4-FFF2-40B4-BE49-F238E27FC236}">
                  <a16:creationId xmlns:a16="http://schemas.microsoft.com/office/drawing/2014/main" id="{4F6C01E5-80CB-4697-5E57-523BB442C475}"/>
                </a:ext>
              </a:extLst>
            </p:cNvPr>
            <p:cNvSpPr/>
            <p:nvPr/>
          </p:nvSpPr>
          <p:spPr>
            <a:xfrm>
              <a:off x="2628671" y="1745544"/>
              <a:ext cx="1202055" cy="1018540"/>
            </a:xfrm>
            <a:custGeom>
              <a:avLst/>
              <a:gdLst/>
              <a:ahLst/>
              <a:cxnLst/>
              <a:rect l="l" t="t" r="r" b="b"/>
              <a:pathLst>
                <a:path w="1202054" h="1018539">
                  <a:moveTo>
                    <a:pt x="156603" y="939673"/>
                  </a:moveTo>
                  <a:lnTo>
                    <a:pt x="78295" y="861377"/>
                  </a:lnTo>
                  <a:lnTo>
                    <a:pt x="0" y="939673"/>
                  </a:lnTo>
                  <a:lnTo>
                    <a:pt x="78295" y="1017981"/>
                  </a:lnTo>
                  <a:lnTo>
                    <a:pt x="156603" y="939673"/>
                  </a:lnTo>
                  <a:close/>
                </a:path>
                <a:path w="1202054" h="1018539">
                  <a:moveTo>
                    <a:pt x="391528" y="704761"/>
                  </a:moveTo>
                  <a:lnTo>
                    <a:pt x="313207" y="626452"/>
                  </a:lnTo>
                  <a:lnTo>
                    <a:pt x="234911" y="704761"/>
                  </a:lnTo>
                  <a:lnTo>
                    <a:pt x="313207" y="783056"/>
                  </a:lnTo>
                  <a:lnTo>
                    <a:pt x="391528" y="704761"/>
                  </a:lnTo>
                  <a:close/>
                </a:path>
                <a:path w="1202054" h="1018539">
                  <a:moveTo>
                    <a:pt x="548132" y="548144"/>
                  </a:moveTo>
                  <a:lnTo>
                    <a:pt x="469823" y="469836"/>
                  </a:lnTo>
                  <a:lnTo>
                    <a:pt x="391528" y="548144"/>
                  </a:lnTo>
                  <a:lnTo>
                    <a:pt x="469823" y="626452"/>
                  </a:lnTo>
                  <a:lnTo>
                    <a:pt x="548132" y="548144"/>
                  </a:lnTo>
                  <a:close/>
                </a:path>
                <a:path w="1202054" h="1018539">
                  <a:moveTo>
                    <a:pt x="810475" y="78320"/>
                  </a:moveTo>
                  <a:lnTo>
                    <a:pt x="732167" y="0"/>
                  </a:lnTo>
                  <a:lnTo>
                    <a:pt x="653872" y="78320"/>
                  </a:lnTo>
                  <a:lnTo>
                    <a:pt x="732167" y="156616"/>
                  </a:lnTo>
                  <a:lnTo>
                    <a:pt x="810475" y="78320"/>
                  </a:lnTo>
                  <a:close/>
                </a:path>
                <a:path w="1202054" h="1018539">
                  <a:moveTo>
                    <a:pt x="888784" y="783056"/>
                  </a:moveTo>
                  <a:lnTo>
                    <a:pt x="810475" y="704761"/>
                  </a:lnTo>
                  <a:lnTo>
                    <a:pt x="732167" y="783056"/>
                  </a:lnTo>
                  <a:lnTo>
                    <a:pt x="653859" y="861364"/>
                  </a:lnTo>
                  <a:lnTo>
                    <a:pt x="732167" y="939673"/>
                  </a:lnTo>
                  <a:lnTo>
                    <a:pt x="810463" y="861377"/>
                  </a:lnTo>
                  <a:lnTo>
                    <a:pt x="888784" y="783056"/>
                  </a:lnTo>
                  <a:close/>
                </a:path>
                <a:path w="1202054" h="1018539">
                  <a:moveTo>
                    <a:pt x="1123696" y="391528"/>
                  </a:moveTo>
                  <a:lnTo>
                    <a:pt x="1045400" y="313232"/>
                  </a:lnTo>
                  <a:lnTo>
                    <a:pt x="993190" y="365442"/>
                  </a:lnTo>
                  <a:lnTo>
                    <a:pt x="1045387" y="313220"/>
                  </a:lnTo>
                  <a:lnTo>
                    <a:pt x="967092" y="234924"/>
                  </a:lnTo>
                  <a:lnTo>
                    <a:pt x="888784" y="313220"/>
                  </a:lnTo>
                  <a:lnTo>
                    <a:pt x="967092" y="391541"/>
                  </a:lnTo>
                  <a:lnTo>
                    <a:pt x="1045400" y="469836"/>
                  </a:lnTo>
                  <a:lnTo>
                    <a:pt x="1123696" y="391528"/>
                  </a:lnTo>
                  <a:close/>
                </a:path>
                <a:path w="1202054" h="1018539">
                  <a:moveTo>
                    <a:pt x="1202004" y="469836"/>
                  </a:moveTo>
                  <a:lnTo>
                    <a:pt x="1123696" y="391541"/>
                  </a:lnTo>
                  <a:lnTo>
                    <a:pt x="1045400" y="469836"/>
                  </a:lnTo>
                  <a:lnTo>
                    <a:pt x="1123696" y="548144"/>
                  </a:lnTo>
                  <a:lnTo>
                    <a:pt x="1202004" y="469836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118">
              <a:extLst>
                <a:ext uri="{FF2B5EF4-FFF2-40B4-BE49-F238E27FC236}">
                  <a16:creationId xmlns:a16="http://schemas.microsoft.com/office/drawing/2014/main" id="{A8B8F82B-A704-95B0-4654-8E65BD9109BE}"/>
                </a:ext>
              </a:extLst>
            </p:cNvPr>
            <p:cNvSpPr/>
            <p:nvPr/>
          </p:nvSpPr>
          <p:spPr>
            <a:xfrm>
              <a:off x="3282530" y="2539535"/>
              <a:ext cx="149860" cy="135255"/>
            </a:xfrm>
            <a:custGeom>
              <a:avLst/>
              <a:gdLst/>
              <a:ahLst/>
              <a:cxnLst/>
              <a:rect l="l" t="t" r="r" b="b"/>
              <a:pathLst>
                <a:path w="149860" h="135255">
                  <a:moveTo>
                    <a:pt x="1905" y="69278"/>
                  </a:moveTo>
                  <a:lnTo>
                    <a:pt x="1854" y="66357"/>
                  </a:lnTo>
                  <a:lnTo>
                    <a:pt x="1866" y="65506"/>
                  </a:lnTo>
                  <a:lnTo>
                    <a:pt x="0" y="67373"/>
                  </a:lnTo>
                  <a:lnTo>
                    <a:pt x="1816" y="69189"/>
                  </a:lnTo>
                  <a:close/>
                </a:path>
                <a:path w="149860" h="135255">
                  <a:moveTo>
                    <a:pt x="18326" y="52857"/>
                  </a:moveTo>
                  <a:lnTo>
                    <a:pt x="18237" y="49149"/>
                  </a:lnTo>
                  <a:lnTo>
                    <a:pt x="14630" y="52743"/>
                  </a:lnTo>
                  <a:lnTo>
                    <a:pt x="18326" y="52857"/>
                  </a:lnTo>
                  <a:close/>
                </a:path>
                <a:path w="149860" h="135255">
                  <a:moveTo>
                    <a:pt x="18351" y="81902"/>
                  </a:moveTo>
                  <a:lnTo>
                    <a:pt x="14592" y="81965"/>
                  </a:lnTo>
                  <a:lnTo>
                    <a:pt x="18199" y="85572"/>
                  </a:lnTo>
                  <a:lnTo>
                    <a:pt x="18351" y="81902"/>
                  </a:lnTo>
                  <a:close/>
                </a:path>
                <a:path w="149860" h="135255">
                  <a:moveTo>
                    <a:pt x="18351" y="65519"/>
                  </a:moveTo>
                  <a:lnTo>
                    <a:pt x="14744" y="65519"/>
                  </a:lnTo>
                  <a:lnTo>
                    <a:pt x="14655" y="69126"/>
                  </a:lnTo>
                  <a:lnTo>
                    <a:pt x="18338" y="69240"/>
                  </a:lnTo>
                  <a:lnTo>
                    <a:pt x="18351" y="65633"/>
                  </a:lnTo>
                  <a:close/>
                </a:path>
                <a:path w="149860" h="135255">
                  <a:moveTo>
                    <a:pt x="34734" y="98285"/>
                  </a:moveTo>
                  <a:lnTo>
                    <a:pt x="31026" y="98399"/>
                  </a:lnTo>
                  <a:lnTo>
                    <a:pt x="34620" y="101993"/>
                  </a:lnTo>
                  <a:lnTo>
                    <a:pt x="34734" y="98285"/>
                  </a:lnTo>
                  <a:close/>
                </a:path>
                <a:path w="149860" h="135255">
                  <a:moveTo>
                    <a:pt x="34734" y="81902"/>
                  </a:moveTo>
                  <a:lnTo>
                    <a:pt x="31127" y="81902"/>
                  </a:lnTo>
                  <a:lnTo>
                    <a:pt x="31127" y="85496"/>
                  </a:lnTo>
                  <a:lnTo>
                    <a:pt x="34734" y="85496"/>
                  </a:lnTo>
                  <a:lnTo>
                    <a:pt x="34734" y="81902"/>
                  </a:lnTo>
                  <a:close/>
                </a:path>
                <a:path w="149860" h="135255">
                  <a:moveTo>
                    <a:pt x="34734" y="65519"/>
                  </a:moveTo>
                  <a:lnTo>
                    <a:pt x="31127" y="65519"/>
                  </a:lnTo>
                  <a:lnTo>
                    <a:pt x="31127" y="69126"/>
                  </a:lnTo>
                  <a:lnTo>
                    <a:pt x="34734" y="69240"/>
                  </a:lnTo>
                  <a:lnTo>
                    <a:pt x="34734" y="65633"/>
                  </a:lnTo>
                  <a:close/>
                </a:path>
                <a:path w="149860" h="135255">
                  <a:moveTo>
                    <a:pt x="34734" y="49250"/>
                  </a:moveTo>
                  <a:lnTo>
                    <a:pt x="31127" y="49250"/>
                  </a:lnTo>
                  <a:lnTo>
                    <a:pt x="31127" y="52857"/>
                  </a:lnTo>
                  <a:lnTo>
                    <a:pt x="34734" y="52857"/>
                  </a:lnTo>
                  <a:lnTo>
                    <a:pt x="34734" y="49250"/>
                  </a:lnTo>
                  <a:close/>
                </a:path>
                <a:path w="149860" h="135255">
                  <a:moveTo>
                    <a:pt x="34734" y="36474"/>
                  </a:moveTo>
                  <a:lnTo>
                    <a:pt x="34620" y="32766"/>
                  </a:lnTo>
                  <a:lnTo>
                    <a:pt x="31013" y="36360"/>
                  </a:lnTo>
                  <a:lnTo>
                    <a:pt x="34734" y="36474"/>
                  </a:lnTo>
                  <a:close/>
                </a:path>
                <a:path w="149860" h="135255">
                  <a:moveTo>
                    <a:pt x="51104" y="114655"/>
                  </a:moveTo>
                  <a:lnTo>
                    <a:pt x="47396" y="114769"/>
                  </a:lnTo>
                  <a:lnTo>
                    <a:pt x="51003" y="118376"/>
                  </a:lnTo>
                  <a:lnTo>
                    <a:pt x="51104" y="114655"/>
                  </a:lnTo>
                  <a:close/>
                </a:path>
                <a:path w="149860" h="135255">
                  <a:moveTo>
                    <a:pt x="51104" y="98285"/>
                  </a:moveTo>
                  <a:lnTo>
                    <a:pt x="47510" y="98285"/>
                  </a:lnTo>
                  <a:lnTo>
                    <a:pt x="47510" y="101892"/>
                  </a:lnTo>
                  <a:lnTo>
                    <a:pt x="51104" y="101892"/>
                  </a:lnTo>
                  <a:lnTo>
                    <a:pt x="51104" y="98285"/>
                  </a:lnTo>
                  <a:close/>
                </a:path>
                <a:path w="149860" h="135255">
                  <a:moveTo>
                    <a:pt x="51104" y="81902"/>
                  </a:moveTo>
                  <a:lnTo>
                    <a:pt x="47510" y="81902"/>
                  </a:lnTo>
                  <a:lnTo>
                    <a:pt x="47510" y="85496"/>
                  </a:lnTo>
                  <a:lnTo>
                    <a:pt x="51104" y="85496"/>
                  </a:lnTo>
                  <a:lnTo>
                    <a:pt x="51104" y="81902"/>
                  </a:lnTo>
                  <a:close/>
                </a:path>
                <a:path w="149860" h="135255">
                  <a:moveTo>
                    <a:pt x="51104" y="65519"/>
                  </a:moveTo>
                  <a:lnTo>
                    <a:pt x="47510" y="65519"/>
                  </a:lnTo>
                  <a:lnTo>
                    <a:pt x="47510" y="69126"/>
                  </a:lnTo>
                  <a:lnTo>
                    <a:pt x="51104" y="69240"/>
                  </a:lnTo>
                  <a:lnTo>
                    <a:pt x="51104" y="65633"/>
                  </a:lnTo>
                  <a:close/>
                </a:path>
                <a:path w="149860" h="135255">
                  <a:moveTo>
                    <a:pt x="51104" y="49250"/>
                  </a:moveTo>
                  <a:lnTo>
                    <a:pt x="47510" y="49250"/>
                  </a:lnTo>
                  <a:lnTo>
                    <a:pt x="47510" y="52857"/>
                  </a:lnTo>
                  <a:lnTo>
                    <a:pt x="51104" y="52857"/>
                  </a:lnTo>
                  <a:lnTo>
                    <a:pt x="51104" y="49250"/>
                  </a:lnTo>
                  <a:close/>
                </a:path>
                <a:path w="149860" h="135255">
                  <a:moveTo>
                    <a:pt x="51104" y="32867"/>
                  </a:moveTo>
                  <a:lnTo>
                    <a:pt x="47510" y="32867"/>
                  </a:lnTo>
                  <a:lnTo>
                    <a:pt x="47510" y="36474"/>
                  </a:lnTo>
                  <a:lnTo>
                    <a:pt x="51104" y="36474"/>
                  </a:lnTo>
                  <a:lnTo>
                    <a:pt x="51104" y="32867"/>
                  </a:lnTo>
                  <a:close/>
                </a:path>
                <a:path w="149860" h="135255">
                  <a:moveTo>
                    <a:pt x="51104" y="20091"/>
                  </a:moveTo>
                  <a:lnTo>
                    <a:pt x="51003" y="16383"/>
                  </a:lnTo>
                  <a:lnTo>
                    <a:pt x="47396" y="19977"/>
                  </a:lnTo>
                  <a:lnTo>
                    <a:pt x="51104" y="20091"/>
                  </a:lnTo>
                  <a:close/>
                </a:path>
                <a:path w="149860" h="135255">
                  <a:moveTo>
                    <a:pt x="67500" y="131051"/>
                  </a:moveTo>
                  <a:lnTo>
                    <a:pt x="63779" y="131152"/>
                  </a:lnTo>
                  <a:lnTo>
                    <a:pt x="67386" y="134759"/>
                  </a:lnTo>
                  <a:lnTo>
                    <a:pt x="67500" y="131051"/>
                  </a:lnTo>
                  <a:close/>
                </a:path>
                <a:path w="149860" h="135255">
                  <a:moveTo>
                    <a:pt x="67500" y="114655"/>
                  </a:moveTo>
                  <a:lnTo>
                    <a:pt x="63893" y="114655"/>
                  </a:lnTo>
                  <a:lnTo>
                    <a:pt x="63893" y="118262"/>
                  </a:lnTo>
                  <a:lnTo>
                    <a:pt x="67500" y="118262"/>
                  </a:lnTo>
                  <a:lnTo>
                    <a:pt x="67500" y="114655"/>
                  </a:lnTo>
                  <a:close/>
                </a:path>
                <a:path w="149860" h="135255">
                  <a:moveTo>
                    <a:pt x="67500" y="98285"/>
                  </a:moveTo>
                  <a:lnTo>
                    <a:pt x="63893" y="98285"/>
                  </a:lnTo>
                  <a:lnTo>
                    <a:pt x="63893" y="101892"/>
                  </a:lnTo>
                  <a:lnTo>
                    <a:pt x="67500" y="101892"/>
                  </a:lnTo>
                  <a:lnTo>
                    <a:pt x="67500" y="98285"/>
                  </a:lnTo>
                  <a:close/>
                </a:path>
                <a:path w="149860" h="135255">
                  <a:moveTo>
                    <a:pt x="67500" y="81902"/>
                  </a:moveTo>
                  <a:lnTo>
                    <a:pt x="63893" y="81902"/>
                  </a:lnTo>
                  <a:lnTo>
                    <a:pt x="63893" y="85496"/>
                  </a:lnTo>
                  <a:lnTo>
                    <a:pt x="67500" y="85496"/>
                  </a:lnTo>
                  <a:lnTo>
                    <a:pt x="67500" y="81902"/>
                  </a:lnTo>
                  <a:close/>
                </a:path>
                <a:path w="149860" h="135255">
                  <a:moveTo>
                    <a:pt x="67500" y="65519"/>
                  </a:moveTo>
                  <a:lnTo>
                    <a:pt x="63893" y="65519"/>
                  </a:lnTo>
                  <a:lnTo>
                    <a:pt x="63893" y="69126"/>
                  </a:lnTo>
                  <a:lnTo>
                    <a:pt x="67500" y="69240"/>
                  </a:lnTo>
                  <a:lnTo>
                    <a:pt x="67500" y="65633"/>
                  </a:lnTo>
                  <a:close/>
                </a:path>
                <a:path w="149860" h="135255">
                  <a:moveTo>
                    <a:pt x="67500" y="49250"/>
                  </a:moveTo>
                  <a:lnTo>
                    <a:pt x="63893" y="49250"/>
                  </a:lnTo>
                  <a:lnTo>
                    <a:pt x="63893" y="52857"/>
                  </a:lnTo>
                  <a:lnTo>
                    <a:pt x="67500" y="52857"/>
                  </a:lnTo>
                  <a:lnTo>
                    <a:pt x="67500" y="49250"/>
                  </a:lnTo>
                  <a:close/>
                </a:path>
                <a:path w="149860" h="135255">
                  <a:moveTo>
                    <a:pt x="67500" y="32867"/>
                  </a:moveTo>
                  <a:lnTo>
                    <a:pt x="63893" y="32867"/>
                  </a:lnTo>
                  <a:lnTo>
                    <a:pt x="63893" y="36474"/>
                  </a:lnTo>
                  <a:lnTo>
                    <a:pt x="67500" y="36474"/>
                  </a:lnTo>
                  <a:lnTo>
                    <a:pt x="67500" y="32867"/>
                  </a:lnTo>
                  <a:close/>
                </a:path>
                <a:path w="149860" h="135255">
                  <a:moveTo>
                    <a:pt x="67500" y="16484"/>
                  </a:moveTo>
                  <a:lnTo>
                    <a:pt x="63893" y="16484"/>
                  </a:lnTo>
                  <a:lnTo>
                    <a:pt x="63893" y="20091"/>
                  </a:lnTo>
                  <a:lnTo>
                    <a:pt x="67500" y="20091"/>
                  </a:lnTo>
                  <a:lnTo>
                    <a:pt x="67500" y="16484"/>
                  </a:lnTo>
                  <a:close/>
                </a:path>
                <a:path w="149860" h="135255">
                  <a:moveTo>
                    <a:pt x="67500" y="3708"/>
                  </a:moveTo>
                  <a:lnTo>
                    <a:pt x="67386" y="0"/>
                  </a:lnTo>
                  <a:lnTo>
                    <a:pt x="63779" y="3606"/>
                  </a:lnTo>
                  <a:lnTo>
                    <a:pt x="67500" y="3708"/>
                  </a:lnTo>
                  <a:close/>
                </a:path>
                <a:path w="149860" h="135255">
                  <a:moveTo>
                    <a:pt x="83870" y="131051"/>
                  </a:moveTo>
                  <a:lnTo>
                    <a:pt x="80276" y="131051"/>
                  </a:lnTo>
                  <a:lnTo>
                    <a:pt x="80276" y="134645"/>
                  </a:lnTo>
                  <a:lnTo>
                    <a:pt x="83870" y="134645"/>
                  </a:lnTo>
                  <a:lnTo>
                    <a:pt x="83870" y="131051"/>
                  </a:lnTo>
                  <a:close/>
                </a:path>
                <a:path w="149860" h="135255">
                  <a:moveTo>
                    <a:pt x="83870" y="114655"/>
                  </a:moveTo>
                  <a:lnTo>
                    <a:pt x="80276" y="114655"/>
                  </a:lnTo>
                  <a:lnTo>
                    <a:pt x="80276" y="118262"/>
                  </a:lnTo>
                  <a:lnTo>
                    <a:pt x="83870" y="118262"/>
                  </a:lnTo>
                  <a:lnTo>
                    <a:pt x="83870" y="114655"/>
                  </a:lnTo>
                  <a:close/>
                </a:path>
                <a:path w="149860" h="135255">
                  <a:moveTo>
                    <a:pt x="83870" y="98285"/>
                  </a:moveTo>
                  <a:lnTo>
                    <a:pt x="80276" y="98285"/>
                  </a:lnTo>
                  <a:lnTo>
                    <a:pt x="80276" y="101892"/>
                  </a:lnTo>
                  <a:lnTo>
                    <a:pt x="83870" y="101892"/>
                  </a:lnTo>
                  <a:lnTo>
                    <a:pt x="83870" y="98285"/>
                  </a:lnTo>
                  <a:close/>
                </a:path>
                <a:path w="149860" h="135255">
                  <a:moveTo>
                    <a:pt x="83870" y="81902"/>
                  </a:moveTo>
                  <a:lnTo>
                    <a:pt x="80276" y="81902"/>
                  </a:lnTo>
                  <a:lnTo>
                    <a:pt x="80276" y="85496"/>
                  </a:lnTo>
                  <a:lnTo>
                    <a:pt x="83870" y="85496"/>
                  </a:lnTo>
                  <a:lnTo>
                    <a:pt x="83870" y="81902"/>
                  </a:lnTo>
                  <a:close/>
                </a:path>
                <a:path w="149860" h="135255">
                  <a:moveTo>
                    <a:pt x="83870" y="65519"/>
                  </a:moveTo>
                  <a:lnTo>
                    <a:pt x="80276" y="65519"/>
                  </a:lnTo>
                  <a:lnTo>
                    <a:pt x="80276" y="69126"/>
                  </a:lnTo>
                  <a:lnTo>
                    <a:pt x="83870" y="69240"/>
                  </a:lnTo>
                  <a:lnTo>
                    <a:pt x="83870" y="65633"/>
                  </a:lnTo>
                  <a:close/>
                </a:path>
                <a:path w="149860" h="135255">
                  <a:moveTo>
                    <a:pt x="83870" y="49250"/>
                  </a:moveTo>
                  <a:lnTo>
                    <a:pt x="80276" y="49250"/>
                  </a:lnTo>
                  <a:lnTo>
                    <a:pt x="80276" y="52857"/>
                  </a:lnTo>
                  <a:lnTo>
                    <a:pt x="83870" y="52857"/>
                  </a:lnTo>
                  <a:lnTo>
                    <a:pt x="83870" y="49250"/>
                  </a:lnTo>
                  <a:close/>
                </a:path>
                <a:path w="149860" h="135255">
                  <a:moveTo>
                    <a:pt x="83870" y="32867"/>
                  </a:moveTo>
                  <a:lnTo>
                    <a:pt x="80276" y="32867"/>
                  </a:lnTo>
                  <a:lnTo>
                    <a:pt x="80276" y="36474"/>
                  </a:lnTo>
                  <a:lnTo>
                    <a:pt x="83870" y="36474"/>
                  </a:lnTo>
                  <a:lnTo>
                    <a:pt x="83870" y="32867"/>
                  </a:lnTo>
                  <a:close/>
                </a:path>
                <a:path w="149860" h="135255">
                  <a:moveTo>
                    <a:pt x="83870" y="16484"/>
                  </a:moveTo>
                  <a:lnTo>
                    <a:pt x="80276" y="16484"/>
                  </a:lnTo>
                  <a:lnTo>
                    <a:pt x="80276" y="20091"/>
                  </a:lnTo>
                  <a:lnTo>
                    <a:pt x="83870" y="20091"/>
                  </a:lnTo>
                  <a:lnTo>
                    <a:pt x="83870" y="16484"/>
                  </a:lnTo>
                  <a:close/>
                </a:path>
                <a:path w="149860" h="135255">
                  <a:moveTo>
                    <a:pt x="83870" y="114"/>
                  </a:moveTo>
                  <a:lnTo>
                    <a:pt x="80276" y="114"/>
                  </a:lnTo>
                  <a:lnTo>
                    <a:pt x="80276" y="3708"/>
                  </a:lnTo>
                  <a:lnTo>
                    <a:pt x="83870" y="3708"/>
                  </a:lnTo>
                  <a:lnTo>
                    <a:pt x="83870" y="114"/>
                  </a:lnTo>
                  <a:close/>
                </a:path>
                <a:path w="149860" h="135255">
                  <a:moveTo>
                    <a:pt x="100266" y="114655"/>
                  </a:moveTo>
                  <a:lnTo>
                    <a:pt x="96659" y="114655"/>
                  </a:lnTo>
                  <a:lnTo>
                    <a:pt x="96659" y="118262"/>
                  </a:lnTo>
                  <a:lnTo>
                    <a:pt x="100266" y="118262"/>
                  </a:lnTo>
                  <a:lnTo>
                    <a:pt x="100266" y="114655"/>
                  </a:lnTo>
                  <a:close/>
                </a:path>
                <a:path w="149860" h="135255">
                  <a:moveTo>
                    <a:pt x="100266" y="98285"/>
                  </a:moveTo>
                  <a:lnTo>
                    <a:pt x="96659" y="98285"/>
                  </a:lnTo>
                  <a:lnTo>
                    <a:pt x="96659" y="101892"/>
                  </a:lnTo>
                  <a:lnTo>
                    <a:pt x="100266" y="101892"/>
                  </a:lnTo>
                  <a:lnTo>
                    <a:pt x="100266" y="98285"/>
                  </a:lnTo>
                  <a:close/>
                </a:path>
                <a:path w="149860" h="135255">
                  <a:moveTo>
                    <a:pt x="100266" y="81902"/>
                  </a:moveTo>
                  <a:lnTo>
                    <a:pt x="96659" y="81902"/>
                  </a:lnTo>
                  <a:lnTo>
                    <a:pt x="96659" y="85496"/>
                  </a:lnTo>
                  <a:lnTo>
                    <a:pt x="100266" y="85496"/>
                  </a:lnTo>
                  <a:lnTo>
                    <a:pt x="100266" y="81902"/>
                  </a:lnTo>
                  <a:close/>
                </a:path>
                <a:path w="149860" h="135255">
                  <a:moveTo>
                    <a:pt x="100266" y="65519"/>
                  </a:moveTo>
                  <a:lnTo>
                    <a:pt x="96659" y="65519"/>
                  </a:lnTo>
                  <a:lnTo>
                    <a:pt x="96659" y="69126"/>
                  </a:lnTo>
                  <a:lnTo>
                    <a:pt x="100266" y="69240"/>
                  </a:lnTo>
                  <a:lnTo>
                    <a:pt x="100266" y="65633"/>
                  </a:lnTo>
                  <a:close/>
                </a:path>
                <a:path w="149860" h="135255">
                  <a:moveTo>
                    <a:pt x="100266" y="49250"/>
                  </a:moveTo>
                  <a:lnTo>
                    <a:pt x="96659" y="49250"/>
                  </a:lnTo>
                  <a:lnTo>
                    <a:pt x="96659" y="52857"/>
                  </a:lnTo>
                  <a:lnTo>
                    <a:pt x="100266" y="52857"/>
                  </a:lnTo>
                  <a:lnTo>
                    <a:pt x="100266" y="49250"/>
                  </a:lnTo>
                  <a:close/>
                </a:path>
                <a:path w="149860" h="135255">
                  <a:moveTo>
                    <a:pt x="100266" y="32867"/>
                  </a:moveTo>
                  <a:lnTo>
                    <a:pt x="96659" y="32867"/>
                  </a:lnTo>
                  <a:lnTo>
                    <a:pt x="96659" y="36474"/>
                  </a:lnTo>
                  <a:lnTo>
                    <a:pt x="100266" y="36474"/>
                  </a:lnTo>
                  <a:lnTo>
                    <a:pt x="100266" y="32867"/>
                  </a:lnTo>
                  <a:close/>
                </a:path>
                <a:path w="149860" h="135255">
                  <a:moveTo>
                    <a:pt x="100266" y="16484"/>
                  </a:moveTo>
                  <a:lnTo>
                    <a:pt x="96659" y="16484"/>
                  </a:lnTo>
                  <a:lnTo>
                    <a:pt x="96659" y="20091"/>
                  </a:lnTo>
                  <a:lnTo>
                    <a:pt x="100266" y="20091"/>
                  </a:lnTo>
                  <a:lnTo>
                    <a:pt x="100266" y="16484"/>
                  </a:lnTo>
                  <a:close/>
                </a:path>
                <a:path w="149860" h="135255">
                  <a:moveTo>
                    <a:pt x="116636" y="98285"/>
                  </a:moveTo>
                  <a:lnTo>
                    <a:pt x="113030" y="98285"/>
                  </a:lnTo>
                  <a:lnTo>
                    <a:pt x="113030" y="101892"/>
                  </a:lnTo>
                  <a:lnTo>
                    <a:pt x="116636" y="101892"/>
                  </a:lnTo>
                  <a:lnTo>
                    <a:pt x="116636" y="98285"/>
                  </a:lnTo>
                  <a:close/>
                </a:path>
                <a:path w="149860" h="135255">
                  <a:moveTo>
                    <a:pt x="116636" y="81902"/>
                  </a:moveTo>
                  <a:lnTo>
                    <a:pt x="113030" y="81902"/>
                  </a:lnTo>
                  <a:lnTo>
                    <a:pt x="113030" y="85496"/>
                  </a:lnTo>
                  <a:lnTo>
                    <a:pt x="116636" y="85496"/>
                  </a:lnTo>
                  <a:lnTo>
                    <a:pt x="116636" y="81902"/>
                  </a:lnTo>
                  <a:close/>
                </a:path>
                <a:path w="149860" h="135255">
                  <a:moveTo>
                    <a:pt x="116636" y="65519"/>
                  </a:moveTo>
                  <a:lnTo>
                    <a:pt x="113030" y="65519"/>
                  </a:lnTo>
                  <a:lnTo>
                    <a:pt x="113030" y="69126"/>
                  </a:lnTo>
                  <a:lnTo>
                    <a:pt x="116636" y="69240"/>
                  </a:lnTo>
                  <a:lnTo>
                    <a:pt x="116636" y="65633"/>
                  </a:lnTo>
                  <a:close/>
                </a:path>
                <a:path w="149860" h="135255">
                  <a:moveTo>
                    <a:pt x="116636" y="49250"/>
                  </a:moveTo>
                  <a:lnTo>
                    <a:pt x="113030" y="49250"/>
                  </a:lnTo>
                  <a:lnTo>
                    <a:pt x="113030" y="52857"/>
                  </a:lnTo>
                  <a:lnTo>
                    <a:pt x="116636" y="52857"/>
                  </a:lnTo>
                  <a:lnTo>
                    <a:pt x="116636" y="49250"/>
                  </a:lnTo>
                  <a:close/>
                </a:path>
                <a:path w="149860" h="135255">
                  <a:moveTo>
                    <a:pt x="116636" y="32867"/>
                  </a:moveTo>
                  <a:lnTo>
                    <a:pt x="113030" y="32867"/>
                  </a:lnTo>
                  <a:lnTo>
                    <a:pt x="113030" y="36474"/>
                  </a:lnTo>
                  <a:lnTo>
                    <a:pt x="116636" y="36474"/>
                  </a:lnTo>
                  <a:lnTo>
                    <a:pt x="116636" y="32867"/>
                  </a:lnTo>
                  <a:close/>
                </a:path>
                <a:path w="149860" h="135255">
                  <a:moveTo>
                    <a:pt x="133019" y="81902"/>
                  </a:moveTo>
                  <a:lnTo>
                    <a:pt x="129425" y="81902"/>
                  </a:lnTo>
                  <a:lnTo>
                    <a:pt x="129425" y="85496"/>
                  </a:lnTo>
                  <a:lnTo>
                    <a:pt x="133019" y="85496"/>
                  </a:lnTo>
                  <a:lnTo>
                    <a:pt x="133019" y="81902"/>
                  </a:lnTo>
                  <a:close/>
                </a:path>
                <a:path w="149860" h="135255">
                  <a:moveTo>
                    <a:pt x="133019" y="65519"/>
                  </a:moveTo>
                  <a:lnTo>
                    <a:pt x="129425" y="65519"/>
                  </a:lnTo>
                  <a:lnTo>
                    <a:pt x="129425" y="69126"/>
                  </a:lnTo>
                  <a:lnTo>
                    <a:pt x="133019" y="69240"/>
                  </a:lnTo>
                  <a:lnTo>
                    <a:pt x="133019" y="65633"/>
                  </a:lnTo>
                  <a:close/>
                </a:path>
                <a:path w="149860" h="135255">
                  <a:moveTo>
                    <a:pt x="133019" y="49250"/>
                  </a:moveTo>
                  <a:lnTo>
                    <a:pt x="129425" y="49250"/>
                  </a:lnTo>
                  <a:lnTo>
                    <a:pt x="129425" y="52857"/>
                  </a:lnTo>
                  <a:lnTo>
                    <a:pt x="133019" y="52857"/>
                  </a:lnTo>
                  <a:lnTo>
                    <a:pt x="133019" y="49250"/>
                  </a:lnTo>
                  <a:close/>
                </a:path>
                <a:path w="149860" h="135255">
                  <a:moveTo>
                    <a:pt x="149402" y="65519"/>
                  </a:moveTo>
                  <a:lnTo>
                    <a:pt x="145796" y="65519"/>
                  </a:lnTo>
                  <a:lnTo>
                    <a:pt x="145796" y="69126"/>
                  </a:lnTo>
                  <a:lnTo>
                    <a:pt x="149402" y="69240"/>
                  </a:lnTo>
                  <a:lnTo>
                    <a:pt x="149402" y="656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19">
              <a:extLst>
                <a:ext uri="{FF2B5EF4-FFF2-40B4-BE49-F238E27FC236}">
                  <a16:creationId xmlns:a16="http://schemas.microsoft.com/office/drawing/2014/main" id="{3364414A-EA6A-290F-52E8-7CEBED01B50F}"/>
                </a:ext>
              </a:extLst>
            </p:cNvPr>
            <p:cNvSpPr/>
            <p:nvPr/>
          </p:nvSpPr>
          <p:spPr>
            <a:xfrm>
              <a:off x="3204222" y="2293689"/>
              <a:ext cx="469900" cy="469900"/>
            </a:xfrm>
            <a:custGeom>
              <a:avLst/>
              <a:gdLst/>
              <a:ahLst/>
              <a:cxnLst/>
              <a:rect l="l" t="t" r="r" b="b"/>
              <a:pathLst>
                <a:path w="469900" h="469900">
                  <a:moveTo>
                    <a:pt x="156616" y="391528"/>
                  </a:moveTo>
                  <a:lnTo>
                    <a:pt x="78308" y="313232"/>
                  </a:lnTo>
                  <a:lnTo>
                    <a:pt x="0" y="391528"/>
                  </a:lnTo>
                  <a:lnTo>
                    <a:pt x="78308" y="469836"/>
                  </a:lnTo>
                  <a:lnTo>
                    <a:pt x="156616" y="391528"/>
                  </a:lnTo>
                  <a:close/>
                </a:path>
                <a:path w="469900" h="469900">
                  <a:moveTo>
                    <a:pt x="469836" y="78308"/>
                  </a:moveTo>
                  <a:lnTo>
                    <a:pt x="391528" y="0"/>
                  </a:lnTo>
                  <a:lnTo>
                    <a:pt x="313232" y="78308"/>
                  </a:lnTo>
                  <a:lnTo>
                    <a:pt x="391528" y="156616"/>
                  </a:lnTo>
                  <a:lnTo>
                    <a:pt x="469836" y="78308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20">
              <a:extLst>
                <a:ext uri="{FF2B5EF4-FFF2-40B4-BE49-F238E27FC236}">
                  <a16:creationId xmlns:a16="http://schemas.microsoft.com/office/drawing/2014/main" id="{E1AFB1BA-0C3B-80A1-B942-103656BFEAAA}"/>
                </a:ext>
              </a:extLst>
            </p:cNvPr>
            <p:cNvSpPr/>
            <p:nvPr/>
          </p:nvSpPr>
          <p:spPr>
            <a:xfrm>
              <a:off x="3523767" y="2304725"/>
              <a:ext cx="150495" cy="134620"/>
            </a:xfrm>
            <a:custGeom>
              <a:avLst/>
              <a:gdLst/>
              <a:ahLst/>
              <a:cxnLst/>
              <a:rect l="l" t="t" r="r" b="b"/>
              <a:pathLst>
                <a:path w="150495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50495" h="134619">
                  <a:moveTo>
                    <a:pt x="20078" y="81788"/>
                  </a:moveTo>
                  <a:lnTo>
                    <a:pt x="16471" y="81788"/>
                  </a:lnTo>
                  <a:lnTo>
                    <a:pt x="16383" y="85394"/>
                  </a:lnTo>
                  <a:lnTo>
                    <a:pt x="19977" y="85394"/>
                  </a:lnTo>
                  <a:lnTo>
                    <a:pt x="20078" y="81788"/>
                  </a:lnTo>
                  <a:close/>
                </a:path>
                <a:path w="150495" h="134619">
                  <a:moveTo>
                    <a:pt x="20078" y="65417"/>
                  </a:moveTo>
                  <a:lnTo>
                    <a:pt x="16471" y="65417"/>
                  </a:lnTo>
                  <a:lnTo>
                    <a:pt x="16383" y="69024"/>
                  </a:lnTo>
                  <a:lnTo>
                    <a:pt x="20066" y="69126"/>
                  </a:lnTo>
                  <a:lnTo>
                    <a:pt x="20078" y="65519"/>
                  </a:lnTo>
                  <a:close/>
                </a:path>
                <a:path w="150495" h="134619">
                  <a:moveTo>
                    <a:pt x="20078" y="49149"/>
                  </a:moveTo>
                  <a:lnTo>
                    <a:pt x="16471" y="49149"/>
                  </a:lnTo>
                  <a:lnTo>
                    <a:pt x="16459" y="52743"/>
                  </a:lnTo>
                  <a:lnTo>
                    <a:pt x="20066" y="52743"/>
                  </a:lnTo>
                  <a:lnTo>
                    <a:pt x="20078" y="49149"/>
                  </a:lnTo>
                  <a:close/>
                </a:path>
                <a:path w="150495" h="134619">
                  <a:moveTo>
                    <a:pt x="36449" y="98183"/>
                  </a:moveTo>
                  <a:lnTo>
                    <a:pt x="32854" y="98183"/>
                  </a:lnTo>
                  <a:lnTo>
                    <a:pt x="32854" y="101777"/>
                  </a:lnTo>
                  <a:lnTo>
                    <a:pt x="36449" y="101777"/>
                  </a:lnTo>
                  <a:lnTo>
                    <a:pt x="36449" y="98183"/>
                  </a:lnTo>
                  <a:close/>
                </a:path>
                <a:path w="150495" h="134619">
                  <a:moveTo>
                    <a:pt x="36449" y="81788"/>
                  </a:moveTo>
                  <a:lnTo>
                    <a:pt x="32854" y="81788"/>
                  </a:lnTo>
                  <a:lnTo>
                    <a:pt x="32854" y="85394"/>
                  </a:lnTo>
                  <a:lnTo>
                    <a:pt x="36449" y="85394"/>
                  </a:lnTo>
                  <a:lnTo>
                    <a:pt x="36449" y="81788"/>
                  </a:lnTo>
                  <a:close/>
                </a:path>
                <a:path w="150495" h="134619">
                  <a:moveTo>
                    <a:pt x="36449" y="65417"/>
                  </a:moveTo>
                  <a:lnTo>
                    <a:pt x="32854" y="65417"/>
                  </a:lnTo>
                  <a:lnTo>
                    <a:pt x="32854" y="69024"/>
                  </a:lnTo>
                  <a:lnTo>
                    <a:pt x="36449" y="69126"/>
                  </a:lnTo>
                  <a:lnTo>
                    <a:pt x="36449" y="65519"/>
                  </a:lnTo>
                  <a:close/>
                </a:path>
                <a:path w="150495" h="134619">
                  <a:moveTo>
                    <a:pt x="36449" y="49149"/>
                  </a:moveTo>
                  <a:lnTo>
                    <a:pt x="32854" y="49149"/>
                  </a:lnTo>
                  <a:lnTo>
                    <a:pt x="32854" y="52743"/>
                  </a:lnTo>
                  <a:lnTo>
                    <a:pt x="36449" y="52743"/>
                  </a:lnTo>
                  <a:lnTo>
                    <a:pt x="36449" y="49149"/>
                  </a:lnTo>
                  <a:close/>
                </a:path>
                <a:path w="150495" h="134619">
                  <a:moveTo>
                    <a:pt x="36449" y="32766"/>
                  </a:moveTo>
                  <a:lnTo>
                    <a:pt x="32854" y="32766"/>
                  </a:lnTo>
                  <a:lnTo>
                    <a:pt x="32854" y="36372"/>
                  </a:lnTo>
                  <a:lnTo>
                    <a:pt x="36449" y="36372"/>
                  </a:lnTo>
                  <a:lnTo>
                    <a:pt x="36449" y="32766"/>
                  </a:lnTo>
                  <a:close/>
                </a:path>
                <a:path w="150495" h="134619">
                  <a:moveTo>
                    <a:pt x="52844" y="114554"/>
                  </a:moveTo>
                  <a:lnTo>
                    <a:pt x="49237" y="114554"/>
                  </a:lnTo>
                  <a:lnTo>
                    <a:pt x="49237" y="118160"/>
                  </a:lnTo>
                  <a:lnTo>
                    <a:pt x="52844" y="118160"/>
                  </a:lnTo>
                  <a:lnTo>
                    <a:pt x="52844" y="114554"/>
                  </a:lnTo>
                  <a:close/>
                </a:path>
                <a:path w="150495" h="134619">
                  <a:moveTo>
                    <a:pt x="52844" y="98183"/>
                  </a:moveTo>
                  <a:lnTo>
                    <a:pt x="49237" y="98183"/>
                  </a:lnTo>
                  <a:lnTo>
                    <a:pt x="49237" y="101777"/>
                  </a:lnTo>
                  <a:lnTo>
                    <a:pt x="52844" y="101777"/>
                  </a:lnTo>
                  <a:lnTo>
                    <a:pt x="52844" y="98183"/>
                  </a:lnTo>
                  <a:close/>
                </a:path>
                <a:path w="150495" h="134619">
                  <a:moveTo>
                    <a:pt x="52844" y="81788"/>
                  </a:moveTo>
                  <a:lnTo>
                    <a:pt x="49237" y="81788"/>
                  </a:lnTo>
                  <a:lnTo>
                    <a:pt x="49237" y="85394"/>
                  </a:lnTo>
                  <a:lnTo>
                    <a:pt x="52844" y="85394"/>
                  </a:lnTo>
                  <a:lnTo>
                    <a:pt x="52844" y="81788"/>
                  </a:lnTo>
                  <a:close/>
                </a:path>
                <a:path w="150495" h="134619">
                  <a:moveTo>
                    <a:pt x="52844" y="65417"/>
                  </a:moveTo>
                  <a:lnTo>
                    <a:pt x="49237" y="65417"/>
                  </a:lnTo>
                  <a:lnTo>
                    <a:pt x="49237" y="69024"/>
                  </a:lnTo>
                  <a:lnTo>
                    <a:pt x="52844" y="69126"/>
                  </a:lnTo>
                  <a:lnTo>
                    <a:pt x="52844" y="65519"/>
                  </a:lnTo>
                  <a:close/>
                </a:path>
                <a:path w="150495" h="134619">
                  <a:moveTo>
                    <a:pt x="52844" y="49149"/>
                  </a:moveTo>
                  <a:lnTo>
                    <a:pt x="49237" y="49149"/>
                  </a:lnTo>
                  <a:lnTo>
                    <a:pt x="49237" y="52743"/>
                  </a:lnTo>
                  <a:lnTo>
                    <a:pt x="52844" y="52743"/>
                  </a:lnTo>
                  <a:lnTo>
                    <a:pt x="52844" y="49149"/>
                  </a:lnTo>
                  <a:close/>
                </a:path>
                <a:path w="150495" h="134619">
                  <a:moveTo>
                    <a:pt x="52844" y="32766"/>
                  </a:moveTo>
                  <a:lnTo>
                    <a:pt x="49237" y="32766"/>
                  </a:lnTo>
                  <a:lnTo>
                    <a:pt x="49237" y="36372"/>
                  </a:lnTo>
                  <a:lnTo>
                    <a:pt x="52844" y="36372"/>
                  </a:lnTo>
                  <a:lnTo>
                    <a:pt x="52844" y="32766"/>
                  </a:lnTo>
                  <a:close/>
                </a:path>
                <a:path w="150495" h="134619">
                  <a:moveTo>
                    <a:pt x="52844" y="16383"/>
                  </a:moveTo>
                  <a:lnTo>
                    <a:pt x="49237" y="16383"/>
                  </a:lnTo>
                  <a:lnTo>
                    <a:pt x="49237" y="19989"/>
                  </a:lnTo>
                  <a:lnTo>
                    <a:pt x="52844" y="19989"/>
                  </a:lnTo>
                  <a:lnTo>
                    <a:pt x="52844" y="16383"/>
                  </a:lnTo>
                  <a:close/>
                </a:path>
                <a:path w="150495" h="134619">
                  <a:moveTo>
                    <a:pt x="69215" y="130949"/>
                  </a:moveTo>
                  <a:lnTo>
                    <a:pt x="65608" y="130949"/>
                  </a:lnTo>
                  <a:lnTo>
                    <a:pt x="65608" y="134543"/>
                  </a:lnTo>
                  <a:lnTo>
                    <a:pt x="69215" y="134543"/>
                  </a:lnTo>
                  <a:lnTo>
                    <a:pt x="69215" y="130949"/>
                  </a:lnTo>
                  <a:close/>
                </a:path>
                <a:path w="150495" h="134619">
                  <a:moveTo>
                    <a:pt x="69215" y="114554"/>
                  </a:moveTo>
                  <a:lnTo>
                    <a:pt x="65608" y="114554"/>
                  </a:lnTo>
                  <a:lnTo>
                    <a:pt x="65608" y="118160"/>
                  </a:lnTo>
                  <a:lnTo>
                    <a:pt x="69215" y="118160"/>
                  </a:lnTo>
                  <a:lnTo>
                    <a:pt x="69215" y="114554"/>
                  </a:lnTo>
                  <a:close/>
                </a:path>
                <a:path w="150495" h="134619">
                  <a:moveTo>
                    <a:pt x="69215" y="98183"/>
                  </a:moveTo>
                  <a:lnTo>
                    <a:pt x="65608" y="98183"/>
                  </a:lnTo>
                  <a:lnTo>
                    <a:pt x="65608" y="101777"/>
                  </a:lnTo>
                  <a:lnTo>
                    <a:pt x="69215" y="101777"/>
                  </a:lnTo>
                  <a:lnTo>
                    <a:pt x="69215" y="98183"/>
                  </a:lnTo>
                  <a:close/>
                </a:path>
                <a:path w="150495" h="134619">
                  <a:moveTo>
                    <a:pt x="69215" y="81788"/>
                  </a:moveTo>
                  <a:lnTo>
                    <a:pt x="65608" y="81788"/>
                  </a:lnTo>
                  <a:lnTo>
                    <a:pt x="65608" y="85394"/>
                  </a:lnTo>
                  <a:lnTo>
                    <a:pt x="69215" y="85394"/>
                  </a:lnTo>
                  <a:lnTo>
                    <a:pt x="69215" y="81788"/>
                  </a:lnTo>
                  <a:close/>
                </a:path>
                <a:path w="150495" h="134619">
                  <a:moveTo>
                    <a:pt x="69215" y="65417"/>
                  </a:moveTo>
                  <a:lnTo>
                    <a:pt x="65608" y="65417"/>
                  </a:lnTo>
                  <a:lnTo>
                    <a:pt x="65608" y="69024"/>
                  </a:lnTo>
                  <a:lnTo>
                    <a:pt x="69215" y="69126"/>
                  </a:lnTo>
                  <a:lnTo>
                    <a:pt x="69215" y="65519"/>
                  </a:lnTo>
                  <a:close/>
                </a:path>
                <a:path w="150495" h="134619">
                  <a:moveTo>
                    <a:pt x="69215" y="49149"/>
                  </a:moveTo>
                  <a:lnTo>
                    <a:pt x="65608" y="49149"/>
                  </a:lnTo>
                  <a:lnTo>
                    <a:pt x="65608" y="52743"/>
                  </a:lnTo>
                  <a:lnTo>
                    <a:pt x="69215" y="52743"/>
                  </a:lnTo>
                  <a:lnTo>
                    <a:pt x="69215" y="49149"/>
                  </a:lnTo>
                  <a:close/>
                </a:path>
                <a:path w="150495" h="134619">
                  <a:moveTo>
                    <a:pt x="69215" y="32766"/>
                  </a:moveTo>
                  <a:lnTo>
                    <a:pt x="65608" y="32766"/>
                  </a:lnTo>
                  <a:lnTo>
                    <a:pt x="65608" y="36372"/>
                  </a:lnTo>
                  <a:lnTo>
                    <a:pt x="69215" y="36372"/>
                  </a:lnTo>
                  <a:lnTo>
                    <a:pt x="69215" y="32766"/>
                  </a:lnTo>
                  <a:close/>
                </a:path>
                <a:path w="150495" h="134619">
                  <a:moveTo>
                    <a:pt x="69215" y="16383"/>
                  </a:moveTo>
                  <a:lnTo>
                    <a:pt x="65608" y="16383"/>
                  </a:lnTo>
                  <a:lnTo>
                    <a:pt x="65608" y="19989"/>
                  </a:lnTo>
                  <a:lnTo>
                    <a:pt x="69215" y="19989"/>
                  </a:lnTo>
                  <a:lnTo>
                    <a:pt x="69215" y="16383"/>
                  </a:lnTo>
                  <a:close/>
                </a:path>
                <a:path w="150495" h="134619">
                  <a:moveTo>
                    <a:pt x="69215" y="0"/>
                  </a:moveTo>
                  <a:lnTo>
                    <a:pt x="65608" y="0"/>
                  </a:lnTo>
                  <a:lnTo>
                    <a:pt x="65608" y="3606"/>
                  </a:lnTo>
                  <a:lnTo>
                    <a:pt x="69215" y="3606"/>
                  </a:lnTo>
                  <a:lnTo>
                    <a:pt x="69215" y="0"/>
                  </a:lnTo>
                  <a:close/>
                </a:path>
                <a:path w="150495" h="134619">
                  <a:moveTo>
                    <a:pt x="85598" y="130949"/>
                  </a:moveTo>
                  <a:lnTo>
                    <a:pt x="82003" y="130949"/>
                  </a:lnTo>
                  <a:lnTo>
                    <a:pt x="82003" y="134543"/>
                  </a:lnTo>
                  <a:lnTo>
                    <a:pt x="83032" y="134543"/>
                  </a:lnTo>
                  <a:lnTo>
                    <a:pt x="85598" y="131965"/>
                  </a:lnTo>
                  <a:lnTo>
                    <a:pt x="85598" y="130949"/>
                  </a:lnTo>
                  <a:close/>
                </a:path>
                <a:path w="150495" h="134619">
                  <a:moveTo>
                    <a:pt x="85598" y="114554"/>
                  </a:moveTo>
                  <a:lnTo>
                    <a:pt x="82003" y="114554"/>
                  </a:lnTo>
                  <a:lnTo>
                    <a:pt x="82003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50495" h="134619">
                  <a:moveTo>
                    <a:pt x="85598" y="98183"/>
                  </a:moveTo>
                  <a:lnTo>
                    <a:pt x="82003" y="98183"/>
                  </a:lnTo>
                  <a:lnTo>
                    <a:pt x="82003" y="101777"/>
                  </a:lnTo>
                  <a:lnTo>
                    <a:pt x="85598" y="101777"/>
                  </a:lnTo>
                  <a:lnTo>
                    <a:pt x="85598" y="98183"/>
                  </a:lnTo>
                  <a:close/>
                </a:path>
                <a:path w="150495" h="134619">
                  <a:moveTo>
                    <a:pt x="85598" y="81788"/>
                  </a:moveTo>
                  <a:lnTo>
                    <a:pt x="82003" y="81788"/>
                  </a:lnTo>
                  <a:lnTo>
                    <a:pt x="82003" y="85394"/>
                  </a:lnTo>
                  <a:lnTo>
                    <a:pt x="85598" y="85394"/>
                  </a:lnTo>
                  <a:lnTo>
                    <a:pt x="85598" y="81788"/>
                  </a:lnTo>
                  <a:close/>
                </a:path>
                <a:path w="150495" h="134619">
                  <a:moveTo>
                    <a:pt x="85598" y="65417"/>
                  </a:moveTo>
                  <a:lnTo>
                    <a:pt x="82003" y="65417"/>
                  </a:lnTo>
                  <a:lnTo>
                    <a:pt x="82003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50495" h="134619">
                  <a:moveTo>
                    <a:pt x="85598" y="49149"/>
                  </a:moveTo>
                  <a:lnTo>
                    <a:pt x="82003" y="49149"/>
                  </a:lnTo>
                  <a:lnTo>
                    <a:pt x="82003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50495" h="134619">
                  <a:moveTo>
                    <a:pt x="85598" y="32766"/>
                  </a:moveTo>
                  <a:lnTo>
                    <a:pt x="82003" y="32766"/>
                  </a:lnTo>
                  <a:lnTo>
                    <a:pt x="82003" y="36372"/>
                  </a:lnTo>
                  <a:lnTo>
                    <a:pt x="85598" y="36372"/>
                  </a:lnTo>
                  <a:lnTo>
                    <a:pt x="85598" y="32766"/>
                  </a:lnTo>
                  <a:close/>
                </a:path>
                <a:path w="150495" h="134619">
                  <a:moveTo>
                    <a:pt x="85598" y="16383"/>
                  </a:moveTo>
                  <a:lnTo>
                    <a:pt x="82003" y="16383"/>
                  </a:lnTo>
                  <a:lnTo>
                    <a:pt x="82003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50495" h="134619">
                  <a:moveTo>
                    <a:pt x="85598" y="2578"/>
                  </a:moveTo>
                  <a:lnTo>
                    <a:pt x="83032" y="0"/>
                  </a:lnTo>
                  <a:lnTo>
                    <a:pt x="82003" y="0"/>
                  </a:lnTo>
                  <a:lnTo>
                    <a:pt x="82003" y="3606"/>
                  </a:lnTo>
                  <a:lnTo>
                    <a:pt x="85598" y="3606"/>
                  </a:lnTo>
                  <a:lnTo>
                    <a:pt x="85598" y="2578"/>
                  </a:lnTo>
                  <a:close/>
                </a:path>
                <a:path w="150495" h="134619">
                  <a:moveTo>
                    <a:pt x="101981" y="114554"/>
                  </a:moveTo>
                  <a:lnTo>
                    <a:pt x="98374" y="114554"/>
                  </a:lnTo>
                  <a:lnTo>
                    <a:pt x="98374" y="118160"/>
                  </a:lnTo>
                  <a:lnTo>
                    <a:pt x="99415" y="118160"/>
                  </a:lnTo>
                  <a:lnTo>
                    <a:pt x="101981" y="115595"/>
                  </a:lnTo>
                  <a:lnTo>
                    <a:pt x="101981" y="114554"/>
                  </a:lnTo>
                  <a:close/>
                </a:path>
                <a:path w="150495" h="134619">
                  <a:moveTo>
                    <a:pt x="101981" y="98183"/>
                  </a:moveTo>
                  <a:lnTo>
                    <a:pt x="98374" y="98183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83"/>
                  </a:lnTo>
                  <a:close/>
                </a:path>
                <a:path w="150495" h="134619">
                  <a:moveTo>
                    <a:pt x="101981" y="81788"/>
                  </a:moveTo>
                  <a:lnTo>
                    <a:pt x="98374" y="81788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788"/>
                  </a:lnTo>
                  <a:close/>
                </a:path>
                <a:path w="150495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50495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50495" h="134619">
                  <a:moveTo>
                    <a:pt x="101981" y="32766"/>
                  </a:moveTo>
                  <a:lnTo>
                    <a:pt x="98374" y="32766"/>
                  </a:lnTo>
                  <a:lnTo>
                    <a:pt x="98374" y="36372"/>
                  </a:lnTo>
                  <a:lnTo>
                    <a:pt x="101981" y="36372"/>
                  </a:lnTo>
                  <a:lnTo>
                    <a:pt x="101981" y="32766"/>
                  </a:lnTo>
                  <a:close/>
                </a:path>
                <a:path w="150495" h="134619">
                  <a:moveTo>
                    <a:pt x="101981" y="18948"/>
                  </a:moveTo>
                  <a:lnTo>
                    <a:pt x="99402" y="16383"/>
                  </a:lnTo>
                  <a:lnTo>
                    <a:pt x="98374" y="16383"/>
                  </a:lnTo>
                  <a:lnTo>
                    <a:pt x="98374" y="19989"/>
                  </a:lnTo>
                  <a:lnTo>
                    <a:pt x="101981" y="19989"/>
                  </a:lnTo>
                  <a:lnTo>
                    <a:pt x="101981" y="18948"/>
                  </a:lnTo>
                  <a:close/>
                </a:path>
                <a:path w="150495" h="134619">
                  <a:moveTo>
                    <a:pt x="118364" y="98183"/>
                  </a:moveTo>
                  <a:lnTo>
                    <a:pt x="114769" y="98183"/>
                  </a:lnTo>
                  <a:lnTo>
                    <a:pt x="114769" y="101777"/>
                  </a:lnTo>
                  <a:lnTo>
                    <a:pt x="115785" y="101777"/>
                  </a:lnTo>
                  <a:lnTo>
                    <a:pt x="118364" y="99212"/>
                  </a:lnTo>
                  <a:lnTo>
                    <a:pt x="118364" y="98183"/>
                  </a:lnTo>
                  <a:close/>
                </a:path>
                <a:path w="150495" h="134619">
                  <a:moveTo>
                    <a:pt x="118364" y="81788"/>
                  </a:moveTo>
                  <a:lnTo>
                    <a:pt x="114769" y="81788"/>
                  </a:lnTo>
                  <a:lnTo>
                    <a:pt x="114769" y="85394"/>
                  </a:lnTo>
                  <a:lnTo>
                    <a:pt x="118364" y="85394"/>
                  </a:lnTo>
                  <a:lnTo>
                    <a:pt x="118364" y="81788"/>
                  </a:lnTo>
                  <a:close/>
                </a:path>
                <a:path w="150495" h="134619">
                  <a:moveTo>
                    <a:pt x="118364" y="65417"/>
                  </a:moveTo>
                  <a:lnTo>
                    <a:pt x="114769" y="65417"/>
                  </a:lnTo>
                  <a:lnTo>
                    <a:pt x="114769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50495" h="134619">
                  <a:moveTo>
                    <a:pt x="118364" y="49149"/>
                  </a:moveTo>
                  <a:lnTo>
                    <a:pt x="114769" y="49149"/>
                  </a:lnTo>
                  <a:lnTo>
                    <a:pt x="114769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50495" h="134619">
                  <a:moveTo>
                    <a:pt x="118364" y="35344"/>
                  </a:moveTo>
                  <a:lnTo>
                    <a:pt x="115798" y="32766"/>
                  </a:lnTo>
                  <a:lnTo>
                    <a:pt x="114769" y="32766"/>
                  </a:lnTo>
                  <a:lnTo>
                    <a:pt x="114769" y="36372"/>
                  </a:lnTo>
                  <a:lnTo>
                    <a:pt x="118364" y="36372"/>
                  </a:lnTo>
                  <a:lnTo>
                    <a:pt x="118364" y="35344"/>
                  </a:lnTo>
                  <a:close/>
                </a:path>
                <a:path w="150495" h="134619">
                  <a:moveTo>
                    <a:pt x="134747" y="81788"/>
                  </a:moveTo>
                  <a:lnTo>
                    <a:pt x="131140" y="81788"/>
                  </a:lnTo>
                  <a:lnTo>
                    <a:pt x="131140" y="85394"/>
                  </a:lnTo>
                  <a:lnTo>
                    <a:pt x="132181" y="85394"/>
                  </a:lnTo>
                  <a:lnTo>
                    <a:pt x="134747" y="82829"/>
                  </a:lnTo>
                  <a:lnTo>
                    <a:pt x="134747" y="81788"/>
                  </a:lnTo>
                  <a:close/>
                </a:path>
                <a:path w="150495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  <a:path w="150495" h="134619">
                  <a:moveTo>
                    <a:pt x="134747" y="51714"/>
                  </a:moveTo>
                  <a:lnTo>
                    <a:pt x="132181" y="49149"/>
                  </a:lnTo>
                  <a:lnTo>
                    <a:pt x="131140" y="49149"/>
                  </a:lnTo>
                  <a:lnTo>
                    <a:pt x="131140" y="52743"/>
                  </a:lnTo>
                  <a:lnTo>
                    <a:pt x="134747" y="52743"/>
                  </a:lnTo>
                  <a:lnTo>
                    <a:pt x="134747" y="51714"/>
                  </a:lnTo>
                  <a:close/>
                </a:path>
                <a:path w="150495" h="134619">
                  <a:moveTo>
                    <a:pt x="150304" y="67271"/>
                  </a:moveTo>
                  <a:lnTo>
                    <a:pt x="148551" y="65519"/>
                  </a:lnTo>
                  <a:lnTo>
                    <a:pt x="147523" y="65417"/>
                  </a:lnTo>
                  <a:lnTo>
                    <a:pt x="147523" y="69024"/>
                  </a:lnTo>
                  <a:lnTo>
                    <a:pt x="148450" y="69126"/>
                  </a:lnTo>
                  <a:lnTo>
                    <a:pt x="150304" y="672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121">
              <a:extLst>
                <a:ext uri="{FF2B5EF4-FFF2-40B4-BE49-F238E27FC236}">
                  <a16:creationId xmlns:a16="http://schemas.microsoft.com/office/drawing/2014/main" id="{41DC550B-0908-44A0-9C1C-6F94E341DB30}"/>
                </a:ext>
              </a:extLst>
            </p:cNvPr>
            <p:cNvSpPr/>
            <p:nvPr/>
          </p:nvSpPr>
          <p:spPr>
            <a:xfrm>
              <a:off x="2706966" y="1667249"/>
              <a:ext cx="1045844" cy="1018540"/>
            </a:xfrm>
            <a:custGeom>
              <a:avLst/>
              <a:gdLst/>
              <a:ahLst/>
              <a:cxnLst/>
              <a:rect l="l" t="t" r="r" b="b"/>
              <a:pathLst>
                <a:path w="1045845" h="1018539">
                  <a:moveTo>
                    <a:pt x="156616" y="939660"/>
                  </a:moveTo>
                  <a:lnTo>
                    <a:pt x="78308" y="861364"/>
                  </a:lnTo>
                  <a:lnTo>
                    <a:pt x="0" y="939660"/>
                  </a:lnTo>
                  <a:lnTo>
                    <a:pt x="78308" y="1017968"/>
                  </a:lnTo>
                  <a:lnTo>
                    <a:pt x="156616" y="939660"/>
                  </a:lnTo>
                  <a:close/>
                </a:path>
                <a:path w="1045845" h="1018539">
                  <a:moveTo>
                    <a:pt x="391541" y="704748"/>
                  </a:moveTo>
                  <a:lnTo>
                    <a:pt x="313220" y="626440"/>
                  </a:lnTo>
                  <a:lnTo>
                    <a:pt x="234924" y="704748"/>
                  </a:lnTo>
                  <a:lnTo>
                    <a:pt x="313220" y="783056"/>
                  </a:lnTo>
                  <a:lnTo>
                    <a:pt x="391541" y="704748"/>
                  </a:lnTo>
                  <a:close/>
                </a:path>
                <a:path w="1045845" h="1018539">
                  <a:moveTo>
                    <a:pt x="653872" y="78308"/>
                  </a:moveTo>
                  <a:lnTo>
                    <a:pt x="575564" y="0"/>
                  </a:lnTo>
                  <a:lnTo>
                    <a:pt x="497268" y="78308"/>
                  </a:lnTo>
                  <a:lnTo>
                    <a:pt x="575564" y="156603"/>
                  </a:lnTo>
                  <a:lnTo>
                    <a:pt x="653872" y="78308"/>
                  </a:lnTo>
                  <a:close/>
                </a:path>
                <a:path w="1045845" h="1018539">
                  <a:moveTo>
                    <a:pt x="888784" y="313207"/>
                  </a:moveTo>
                  <a:lnTo>
                    <a:pt x="810488" y="234911"/>
                  </a:lnTo>
                  <a:lnTo>
                    <a:pt x="732180" y="156603"/>
                  </a:lnTo>
                  <a:lnTo>
                    <a:pt x="653884" y="234911"/>
                  </a:lnTo>
                  <a:lnTo>
                    <a:pt x="732180" y="313220"/>
                  </a:lnTo>
                  <a:lnTo>
                    <a:pt x="810488" y="391528"/>
                  </a:lnTo>
                  <a:lnTo>
                    <a:pt x="888784" y="313207"/>
                  </a:lnTo>
                  <a:close/>
                </a:path>
                <a:path w="1045845" h="1018539">
                  <a:moveTo>
                    <a:pt x="1045400" y="626440"/>
                  </a:moveTo>
                  <a:lnTo>
                    <a:pt x="967092" y="548132"/>
                  </a:lnTo>
                  <a:lnTo>
                    <a:pt x="888796" y="626440"/>
                  </a:lnTo>
                  <a:lnTo>
                    <a:pt x="967092" y="704748"/>
                  </a:lnTo>
                  <a:lnTo>
                    <a:pt x="1045400" y="626440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22">
              <a:extLst>
                <a:ext uri="{FF2B5EF4-FFF2-40B4-BE49-F238E27FC236}">
                  <a16:creationId xmlns:a16="http://schemas.microsoft.com/office/drawing/2014/main" id="{00E7D7B0-8BC0-FCA9-F06F-E8719D9129BF}"/>
                </a:ext>
              </a:extLst>
            </p:cNvPr>
            <p:cNvSpPr/>
            <p:nvPr/>
          </p:nvSpPr>
          <p:spPr>
            <a:xfrm>
              <a:off x="3452469" y="1913197"/>
              <a:ext cx="135255" cy="134620"/>
            </a:xfrm>
            <a:custGeom>
              <a:avLst/>
              <a:gdLst/>
              <a:ahLst/>
              <a:cxnLst/>
              <a:rect l="l" t="t" r="r" b="b"/>
              <a:pathLst>
                <a:path w="135254" h="134619">
                  <a:moveTo>
                    <a:pt x="3594" y="81800"/>
                  </a:moveTo>
                  <a:lnTo>
                    <a:pt x="1219" y="81800"/>
                  </a:lnTo>
                  <a:lnTo>
                    <a:pt x="3594" y="84175"/>
                  </a:lnTo>
                  <a:lnTo>
                    <a:pt x="3594" y="81800"/>
                  </a:lnTo>
                  <a:close/>
                </a:path>
                <a:path w="135254" h="134619">
                  <a:moveTo>
                    <a:pt x="3683" y="65519"/>
                  </a:moveTo>
                  <a:lnTo>
                    <a:pt x="0" y="65417"/>
                  </a:lnTo>
                  <a:lnTo>
                    <a:pt x="0" y="69024"/>
                  </a:lnTo>
                  <a:lnTo>
                    <a:pt x="3683" y="69126"/>
                  </a:lnTo>
                  <a:lnTo>
                    <a:pt x="3683" y="65519"/>
                  </a:lnTo>
                  <a:close/>
                </a:path>
                <a:path w="135254" h="134619">
                  <a:moveTo>
                    <a:pt x="3683" y="50266"/>
                  </a:moveTo>
                  <a:lnTo>
                    <a:pt x="1193" y="52743"/>
                  </a:lnTo>
                  <a:lnTo>
                    <a:pt x="3683" y="52743"/>
                  </a:lnTo>
                  <a:lnTo>
                    <a:pt x="3683" y="50266"/>
                  </a:lnTo>
                  <a:close/>
                </a:path>
                <a:path w="135254" h="134619">
                  <a:moveTo>
                    <a:pt x="19989" y="98171"/>
                  </a:moveTo>
                  <a:lnTo>
                    <a:pt x="17589" y="98171"/>
                  </a:lnTo>
                  <a:lnTo>
                    <a:pt x="19989" y="100558"/>
                  </a:lnTo>
                  <a:lnTo>
                    <a:pt x="19989" y="98171"/>
                  </a:lnTo>
                  <a:close/>
                </a:path>
                <a:path w="135254" h="134619">
                  <a:moveTo>
                    <a:pt x="19989" y="81800"/>
                  </a:moveTo>
                  <a:lnTo>
                    <a:pt x="16383" y="81800"/>
                  </a:lnTo>
                  <a:lnTo>
                    <a:pt x="16383" y="85394"/>
                  </a:lnTo>
                  <a:lnTo>
                    <a:pt x="19989" y="85394"/>
                  </a:lnTo>
                  <a:lnTo>
                    <a:pt x="19989" y="81800"/>
                  </a:lnTo>
                  <a:close/>
                </a:path>
                <a:path w="135254" h="134619">
                  <a:moveTo>
                    <a:pt x="20053" y="65519"/>
                  </a:moveTo>
                  <a:lnTo>
                    <a:pt x="16383" y="65417"/>
                  </a:lnTo>
                  <a:lnTo>
                    <a:pt x="16383" y="69024"/>
                  </a:lnTo>
                  <a:lnTo>
                    <a:pt x="20053" y="69126"/>
                  </a:lnTo>
                  <a:lnTo>
                    <a:pt x="20053" y="65519"/>
                  </a:lnTo>
                  <a:close/>
                </a:path>
                <a:path w="135254" h="134619">
                  <a:moveTo>
                    <a:pt x="20053" y="49149"/>
                  </a:moveTo>
                  <a:lnTo>
                    <a:pt x="16459" y="49149"/>
                  </a:lnTo>
                  <a:lnTo>
                    <a:pt x="16459" y="52743"/>
                  </a:lnTo>
                  <a:lnTo>
                    <a:pt x="20053" y="52743"/>
                  </a:lnTo>
                  <a:lnTo>
                    <a:pt x="20053" y="49149"/>
                  </a:lnTo>
                  <a:close/>
                </a:path>
                <a:path w="135254" h="134619">
                  <a:moveTo>
                    <a:pt x="20053" y="33896"/>
                  </a:moveTo>
                  <a:lnTo>
                    <a:pt x="17589" y="36360"/>
                  </a:lnTo>
                  <a:lnTo>
                    <a:pt x="20053" y="36360"/>
                  </a:lnTo>
                  <a:lnTo>
                    <a:pt x="20053" y="33896"/>
                  </a:lnTo>
                  <a:close/>
                </a:path>
                <a:path w="135254" h="134619">
                  <a:moveTo>
                    <a:pt x="36360" y="114554"/>
                  </a:moveTo>
                  <a:lnTo>
                    <a:pt x="33972" y="114554"/>
                  </a:lnTo>
                  <a:lnTo>
                    <a:pt x="36360" y="116941"/>
                  </a:lnTo>
                  <a:lnTo>
                    <a:pt x="36360" y="114554"/>
                  </a:lnTo>
                  <a:close/>
                </a:path>
                <a:path w="135254" h="134619">
                  <a:moveTo>
                    <a:pt x="36360" y="98171"/>
                  </a:moveTo>
                  <a:lnTo>
                    <a:pt x="32753" y="98171"/>
                  </a:lnTo>
                  <a:lnTo>
                    <a:pt x="32753" y="101777"/>
                  </a:lnTo>
                  <a:lnTo>
                    <a:pt x="36360" y="101777"/>
                  </a:lnTo>
                  <a:lnTo>
                    <a:pt x="36360" y="98171"/>
                  </a:lnTo>
                  <a:close/>
                </a:path>
                <a:path w="135254" h="134619">
                  <a:moveTo>
                    <a:pt x="36360" y="81800"/>
                  </a:moveTo>
                  <a:lnTo>
                    <a:pt x="32753" y="81800"/>
                  </a:lnTo>
                  <a:lnTo>
                    <a:pt x="32753" y="85394"/>
                  </a:lnTo>
                  <a:lnTo>
                    <a:pt x="36360" y="85394"/>
                  </a:lnTo>
                  <a:lnTo>
                    <a:pt x="36360" y="81800"/>
                  </a:lnTo>
                  <a:close/>
                </a:path>
                <a:path w="135254" h="134619">
                  <a:moveTo>
                    <a:pt x="36436" y="65519"/>
                  </a:moveTo>
                  <a:lnTo>
                    <a:pt x="32753" y="65417"/>
                  </a:lnTo>
                  <a:lnTo>
                    <a:pt x="32753" y="69024"/>
                  </a:lnTo>
                  <a:lnTo>
                    <a:pt x="36436" y="69126"/>
                  </a:lnTo>
                  <a:lnTo>
                    <a:pt x="36436" y="65519"/>
                  </a:lnTo>
                  <a:close/>
                </a:path>
                <a:path w="135254" h="134619">
                  <a:moveTo>
                    <a:pt x="36436" y="49149"/>
                  </a:moveTo>
                  <a:lnTo>
                    <a:pt x="32829" y="49149"/>
                  </a:lnTo>
                  <a:lnTo>
                    <a:pt x="32829" y="52743"/>
                  </a:lnTo>
                  <a:lnTo>
                    <a:pt x="36436" y="52743"/>
                  </a:lnTo>
                  <a:lnTo>
                    <a:pt x="36436" y="49149"/>
                  </a:lnTo>
                  <a:close/>
                </a:path>
                <a:path w="135254" h="134619">
                  <a:moveTo>
                    <a:pt x="36436" y="32753"/>
                  </a:moveTo>
                  <a:lnTo>
                    <a:pt x="32829" y="32753"/>
                  </a:lnTo>
                  <a:lnTo>
                    <a:pt x="32829" y="36360"/>
                  </a:lnTo>
                  <a:lnTo>
                    <a:pt x="36436" y="36360"/>
                  </a:lnTo>
                  <a:lnTo>
                    <a:pt x="36436" y="32753"/>
                  </a:lnTo>
                  <a:close/>
                </a:path>
                <a:path w="135254" h="134619">
                  <a:moveTo>
                    <a:pt x="36436" y="17513"/>
                  </a:moveTo>
                  <a:lnTo>
                    <a:pt x="33959" y="19989"/>
                  </a:lnTo>
                  <a:lnTo>
                    <a:pt x="36436" y="19989"/>
                  </a:lnTo>
                  <a:lnTo>
                    <a:pt x="36436" y="17513"/>
                  </a:lnTo>
                  <a:close/>
                </a:path>
                <a:path w="135254" h="134619">
                  <a:moveTo>
                    <a:pt x="52743" y="130949"/>
                  </a:moveTo>
                  <a:lnTo>
                    <a:pt x="50368" y="130949"/>
                  </a:lnTo>
                  <a:lnTo>
                    <a:pt x="52743" y="133324"/>
                  </a:lnTo>
                  <a:lnTo>
                    <a:pt x="52743" y="130949"/>
                  </a:lnTo>
                  <a:close/>
                </a:path>
                <a:path w="135254" h="134619">
                  <a:moveTo>
                    <a:pt x="52743" y="114554"/>
                  </a:moveTo>
                  <a:lnTo>
                    <a:pt x="49149" y="114554"/>
                  </a:lnTo>
                  <a:lnTo>
                    <a:pt x="49149" y="118160"/>
                  </a:lnTo>
                  <a:lnTo>
                    <a:pt x="52743" y="118160"/>
                  </a:lnTo>
                  <a:lnTo>
                    <a:pt x="52743" y="114554"/>
                  </a:lnTo>
                  <a:close/>
                </a:path>
                <a:path w="135254" h="134619">
                  <a:moveTo>
                    <a:pt x="52743" y="98171"/>
                  </a:moveTo>
                  <a:lnTo>
                    <a:pt x="49149" y="98171"/>
                  </a:lnTo>
                  <a:lnTo>
                    <a:pt x="49149" y="101777"/>
                  </a:lnTo>
                  <a:lnTo>
                    <a:pt x="52743" y="101777"/>
                  </a:lnTo>
                  <a:lnTo>
                    <a:pt x="52743" y="98171"/>
                  </a:lnTo>
                  <a:close/>
                </a:path>
                <a:path w="135254" h="134619">
                  <a:moveTo>
                    <a:pt x="52743" y="81800"/>
                  </a:moveTo>
                  <a:lnTo>
                    <a:pt x="49149" y="81800"/>
                  </a:lnTo>
                  <a:lnTo>
                    <a:pt x="49149" y="85394"/>
                  </a:lnTo>
                  <a:lnTo>
                    <a:pt x="52743" y="85394"/>
                  </a:lnTo>
                  <a:lnTo>
                    <a:pt x="52743" y="81800"/>
                  </a:lnTo>
                  <a:close/>
                </a:path>
                <a:path w="135254" h="134619">
                  <a:moveTo>
                    <a:pt x="52819" y="65519"/>
                  </a:moveTo>
                  <a:lnTo>
                    <a:pt x="49149" y="65417"/>
                  </a:lnTo>
                  <a:lnTo>
                    <a:pt x="49149" y="69024"/>
                  </a:lnTo>
                  <a:lnTo>
                    <a:pt x="52819" y="69126"/>
                  </a:lnTo>
                  <a:lnTo>
                    <a:pt x="52819" y="65519"/>
                  </a:lnTo>
                  <a:close/>
                </a:path>
                <a:path w="135254" h="134619">
                  <a:moveTo>
                    <a:pt x="52819" y="49149"/>
                  </a:moveTo>
                  <a:lnTo>
                    <a:pt x="49212" y="49149"/>
                  </a:lnTo>
                  <a:lnTo>
                    <a:pt x="49212" y="52743"/>
                  </a:lnTo>
                  <a:lnTo>
                    <a:pt x="52819" y="52743"/>
                  </a:lnTo>
                  <a:lnTo>
                    <a:pt x="52819" y="49149"/>
                  </a:lnTo>
                  <a:close/>
                </a:path>
                <a:path w="135254" h="134619">
                  <a:moveTo>
                    <a:pt x="52819" y="32753"/>
                  </a:moveTo>
                  <a:lnTo>
                    <a:pt x="49212" y="32753"/>
                  </a:lnTo>
                  <a:lnTo>
                    <a:pt x="49212" y="36360"/>
                  </a:lnTo>
                  <a:lnTo>
                    <a:pt x="52819" y="36360"/>
                  </a:lnTo>
                  <a:lnTo>
                    <a:pt x="52819" y="32753"/>
                  </a:lnTo>
                  <a:close/>
                </a:path>
                <a:path w="135254" h="134619">
                  <a:moveTo>
                    <a:pt x="52819" y="16383"/>
                  </a:moveTo>
                  <a:lnTo>
                    <a:pt x="49212" y="16383"/>
                  </a:lnTo>
                  <a:lnTo>
                    <a:pt x="49212" y="19989"/>
                  </a:lnTo>
                  <a:lnTo>
                    <a:pt x="52819" y="19989"/>
                  </a:lnTo>
                  <a:lnTo>
                    <a:pt x="52819" y="16383"/>
                  </a:lnTo>
                  <a:close/>
                </a:path>
                <a:path w="135254" h="134619">
                  <a:moveTo>
                    <a:pt x="52819" y="1130"/>
                  </a:moveTo>
                  <a:lnTo>
                    <a:pt x="50355" y="3594"/>
                  </a:lnTo>
                  <a:lnTo>
                    <a:pt x="52819" y="3594"/>
                  </a:lnTo>
                  <a:lnTo>
                    <a:pt x="52819" y="1130"/>
                  </a:lnTo>
                  <a:close/>
                </a:path>
                <a:path w="135254" h="134619">
                  <a:moveTo>
                    <a:pt x="69215" y="130949"/>
                  </a:moveTo>
                  <a:lnTo>
                    <a:pt x="65620" y="130949"/>
                  </a:lnTo>
                  <a:lnTo>
                    <a:pt x="65519" y="134543"/>
                  </a:lnTo>
                  <a:lnTo>
                    <a:pt x="69126" y="134543"/>
                  </a:lnTo>
                  <a:lnTo>
                    <a:pt x="69215" y="130949"/>
                  </a:lnTo>
                  <a:close/>
                </a:path>
                <a:path w="135254" h="134619">
                  <a:moveTo>
                    <a:pt x="69215" y="114554"/>
                  </a:moveTo>
                  <a:lnTo>
                    <a:pt x="65620" y="114554"/>
                  </a:lnTo>
                  <a:lnTo>
                    <a:pt x="65519" y="118160"/>
                  </a:lnTo>
                  <a:lnTo>
                    <a:pt x="69126" y="118160"/>
                  </a:lnTo>
                  <a:lnTo>
                    <a:pt x="69215" y="114554"/>
                  </a:lnTo>
                  <a:close/>
                </a:path>
                <a:path w="135254" h="134619">
                  <a:moveTo>
                    <a:pt x="69215" y="98171"/>
                  </a:moveTo>
                  <a:lnTo>
                    <a:pt x="65620" y="98171"/>
                  </a:lnTo>
                  <a:lnTo>
                    <a:pt x="65519" y="101777"/>
                  </a:lnTo>
                  <a:lnTo>
                    <a:pt x="69126" y="101777"/>
                  </a:lnTo>
                  <a:lnTo>
                    <a:pt x="69215" y="98171"/>
                  </a:lnTo>
                  <a:close/>
                </a:path>
                <a:path w="135254" h="134619">
                  <a:moveTo>
                    <a:pt x="69215" y="81800"/>
                  </a:moveTo>
                  <a:lnTo>
                    <a:pt x="65620" y="81800"/>
                  </a:lnTo>
                  <a:lnTo>
                    <a:pt x="65519" y="85394"/>
                  </a:lnTo>
                  <a:lnTo>
                    <a:pt x="69126" y="85394"/>
                  </a:lnTo>
                  <a:lnTo>
                    <a:pt x="69215" y="81800"/>
                  </a:lnTo>
                  <a:close/>
                </a:path>
                <a:path w="135254" h="134619">
                  <a:moveTo>
                    <a:pt x="69215" y="65417"/>
                  </a:moveTo>
                  <a:lnTo>
                    <a:pt x="65620" y="65417"/>
                  </a:lnTo>
                  <a:lnTo>
                    <a:pt x="65519" y="69024"/>
                  </a:lnTo>
                  <a:lnTo>
                    <a:pt x="69202" y="69126"/>
                  </a:lnTo>
                  <a:lnTo>
                    <a:pt x="69215" y="65519"/>
                  </a:lnTo>
                  <a:close/>
                </a:path>
                <a:path w="135254" h="134619">
                  <a:moveTo>
                    <a:pt x="69215" y="49149"/>
                  </a:moveTo>
                  <a:lnTo>
                    <a:pt x="65620" y="49149"/>
                  </a:lnTo>
                  <a:lnTo>
                    <a:pt x="65595" y="52743"/>
                  </a:lnTo>
                  <a:lnTo>
                    <a:pt x="69202" y="52743"/>
                  </a:lnTo>
                  <a:lnTo>
                    <a:pt x="69215" y="49149"/>
                  </a:lnTo>
                  <a:close/>
                </a:path>
                <a:path w="135254" h="134619">
                  <a:moveTo>
                    <a:pt x="69215" y="32753"/>
                  </a:moveTo>
                  <a:lnTo>
                    <a:pt x="65620" y="32753"/>
                  </a:lnTo>
                  <a:lnTo>
                    <a:pt x="65595" y="36360"/>
                  </a:lnTo>
                  <a:lnTo>
                    <a:pt x="69202" y="36360"/>
                  </a:lnTo>
                  <a:lnTo>
                    <a:pt x="69215" y="32753"/>
                  </a:lnTo>
                  <a:close/>
                </a:path>
                <a:path w="135254" h="134619">
                  <a:moveTo>
                    <a:pt x="69215" y="16383"/>
                  </a:moveTo>
                  <a:lnTo>
                    <a:pt x="65620" y="16383"/>
                  </a:lnTo>
                  <a:lnTo>
                    <a:pt x="65595" y="19989"/>
                  </a:lnTo>
                  <a:lnTo>
                    <a:pt x="69202" y="19989"/>
                  </a:lnTo>
                  <a:lnTo>
                    <a:pt x="69215" y="16383"/>
                  </a:lnTo>
                  <a:close/>
                </a:path>
                <a:path w="135254" h="134619">
                  <a:moveTo>
                    <a:pt x="69215" y="0"/>
                  </a:moveTo>
                  <a:lnTo>
                    <a:pt x="65620" y="0"/>
                  </a:lnTo>
                  <a:lnTo>
                    <a:pt x="65595" y="3594"/>
                  </a:lnTo>
                  <a:lnTo>
                    <a:pt x="69202" y="3594"/>
                  </a:lnTo>
                  <a:lnTo>
                    <a:pt x="69215" y="0"/>
                  </a:lnTo>
                  <a:close/>
                </a:path>
                <a:path w="135254" h="134619">
                  <a:moveTo>
                    <a:pt x="85598" y="114554"/>
                  </a:moveTo>
                  <a:lnTo>
                    <a:pt x="81991" y="114554"/>
                  </a:lnTo>
                  <a:lnTo>
                    <a:pt x="81991" y="118160"/>
                  </a:lnTo>
                  <a:lnTo>
                    <a:pt x="85598" y="118160"/>
                  </a:lnTo>
                  <a:lnTo>
                    <a:pt x="85598" y="114554"/>
                  </a:lnTo>
                  <a:close/>
                </a:path>
                <a:path w="135254" h="134619">
                  <a:moveTo>
                    <a:pt x="85598" y="98171"/>
                  </a:moveTo>
                  <a:lnTo>
                    <a:pt x="81991" y="98171"/>
                  </a:lnTo>
                  <a:lnTo>
                    <a:pt x="81991" y="101777"/>
                  </a:lnTo>
                  <a:lnTo>
                    <a:pt x="85598" y="101777"/>
                  </a:lnTo>
                  <a:lnTo>
                    <a:pt x="85598" y="98171"/>
                  </a:lnTo>
                  <a:close/>
                </a:path>
                <a:path w="135254" h="134619">
                  <a:moveTo>
                    <a:pt x="85598" y="81800"/>
                  </a:moveTo>
                  <a:lnTo>
                    <a:pt x="81991" y="81800"/>
                  </a:lnTo>
                  <a:lnTo>
                    <a:pt x="81991" y="85394"/>
                  </a:lnTo>
                  <a:lnTo>
                    <a:pt x="85598" y="85394"/>
                  </a:lnTo>
                  <a:lnTo>
                    <a:pt x="85598" y="81800"/>
                  </a:lnTo>
                  <a:close/>
                </a:path>
                <a:path w="135254" h="134619">
                  <a:moveTo>
                    <a:pt x="85598" y="65417"/>
                  </a:moveTo>
                  <a:lnTo>
                    <a:pt x="81991" y="65417"/>
                  </a:lnTo>
                  <a:lnTo>
                    <a:pt x="81991" y="69024"/>
                  </a:lnTo>
                  <a:lnTo>
                    <a:pt x="85598" y="69126"/>
                  </a:lnTo>
                  <a:lnTo>
                    <a:pt x="85598" y="65519"/>
                  </a:lnTo>
                  <a:close/>
                </a:path>
                <a:path w="135254" h="134619">
                  <a:moveTo>
                    <a:pt x="85598" y="49149"/>
                  </a:moveTo>
                  <a:lnTo>
                    <a:pt x="81991" y="49149"/>
                  </a:lnTo>
                  <a:lnTo>
                    <a:pt x="81991" y="52743"/>
                  </a:lnTo>
                  <a:lnTo>
                    <a:pt x="85598" y="52743"/>
                  </a:lnTo>
                  <a:lnTo>
                    <a:pt x="85598" y="49149"/>
                  </a:lnTo>
                  <a:close/>
                </a:path>
                <a:path w="135254" h="134619">
                  <a:moveTo>
                    <a:pt x="85598" y="32753"/>
                  </a:moveTo>
                  <a:lnTo>
                    <a:pt x="81991" y="32753"/>
                  </a:lnTo>
                  <a:lnTo>
                    <a:pt x="81991" y="36360"/>
                  </a:lnTo>
                  <a:lnTo>
                    <a:pt x="85598" y="36360"/>
                  </a:lnTo>
                  <a:lnTo>
                    <a:pt x="85598" y="32753"/>
                  </a:lnTo>
                  <a:close/>
                </a:path>
                <a:path w="135254" h="134619">
                  <a:moveTo>
                    <a:pt x="85598" y="16383"/>
                  </a:moveTo>
                  <a:lnTo>
                    <a:pt x="81991" y="16383"/>
                  </a:lnTo>
                  <a:lnTo>
                    <a:pt x="81991" y="19989"/>
                  </a:lnTo>
                  <a:lnTo>
                    <a:pt x="85598" y="19989"/>
                  </a:lnTo>
                  <a:lnTo>
                    <a:pt x="85598" y="16383"/>
                  </a:lnTo>
                  <a:close/>
                </a:path>
                <a:path w="135254" h="134619">
                  <a:moveTo>
                    <a:pt x="101981" y="98171"/>
                  </a:moveTo>
                  <a:lnTo>
                    <a:pt x="98374" y="98171"/>
                  </a:lnTo>
                  <a:lnTo>
                    <a:pt x="98374" y="101777"/>
                  </a:lnTo>
                  <a:lnTo>
                    <a:pt x="101981" y="101777"/>
                  </a:lnTo>
                  <a:lnTo>
                    <a:pt x="101981" y="98171"/>
                  </a:lnTo>
                  <a:close/>
                </a:path>
                <a:path w="135254" h="134619">
                  <a:moveTo>
                    <a:pt x="101981" y="81800"/>
                  </a:moveTo>
                  <a:lnTo>
                    <a:pt x="98374" y="81800"/>
                  </a:lnTo>
                  <a:lnTo>
                    <a:pt x="98374" y="85394"/>
                  </a:lnTo>
                  <a:lnTo>
                    <a:pt x="101981" y="85394"/>
                  </a:lnTo>
                  <a:lnTo>
                    <a:pt x="101981" y="81800"/>
                  </a:lnTo>
                  <a:close/>
                </a:path>
                <a:path w="135254" h="134619">
                  <a:moveTo>
                    <a:pt x="101981" y="65417"/>
                  </a:moveTo>
                  <a:lnTo>
                    <a:pt x="98374" y="65417"/>
                  </a:lnTo>
                  <a:lnTo>
                    <a:pt x="98374" y="69024"/>
                  </a:lnTo>
                  <a:lnTo>
                    <a:pt x="101981" y="69126"/>
                  </a:lnTo>
                  <a:lnTo>
                    <a:pt x="101981" y="65519"/>
                  </a:lnTo>
                  <a:close/>
                </a:path>
                <a:path w="135254" h="134619">
                  <a:moveTo>
                    <a:pt x="101981" y="49149"/>
                  </a:moveTo>
                  <a:lnTo>
                    <a:pt x="98374" y="49149"/>
                  </a:lnTo>
                  <a:lnTo>
                    <a:pt x="98374" y="52743"/>
                  </a:lnTo>
                  <a:lnTo>
                    <a:pt x="101981" y="52743"/>
                  </a:lnTo>
                  <a:lnTo>
                    <a:pt x="101981" y="49149"/>
                  </a:lnTo>
                  <a:close/>
                </a:path>
                <a:path w="135254" h="134619">
                  <a:moveTo>
                    <a:pt x="101981" y="32753"/>
                  </a:moveTo>
                  <a:lnTo>
                    <a:pt x="98374" y="32753"/>
                  </a:lnTo>
                  <a:lnTo>
                    <a:pt x="98374" y="36360"/>
                  </a:lnTo>
                  <a:lnTo>
                    <a:pt x="101981" y="36360"/>
                  </a:lnTo>
                  <a:lnTo>
                    <a:pt x="101981" y="32753"/>
                  </a:lnTo>
                  <a:close/>
                </a:path>
                <a:path w="135254" h="134619">
                  <a:moveTo>
                    <a:pt x="118364" y="81800"/>
                  </a:moveTo>
                  <a:lnTo>
                    <a:pt x="114757" y="81800"/>
                  </a:lnTo>
                  <a:lnTo>
                    <a:pt x="114757" y="85394"/>
                  </a:lnTo>
                  <a:lnTo>
                    <a:pt x="118364" y="85394"/>
                  </a:lnTo>
                  <a:lnTo>
                    <a:pt x="118364" y="81800"/>
                  </a:lnTo>
                  <a:close/>
                </a:path>
                <a:path w="135254" h="134619">
                  <a:moveTo>
                    <a:pt x="118364" y="65417"/>
                  </a:moveTo>
                  <a:lnTo>
                    <a:pt x="114757" y="65417"/>
                  </a:lnTo>
                  <a:lnTo>
                    <a:pt x="114757" y="69024"/>
                  </a:lnTo>
                  <a:lnTo>
                    <a:pt x="118364" y="69126"/>
                  </a:lnTo>
                  <a:lnTo>
                    <a:pt x="118364" y="65519"/>
                  </a:lnTo>
                  <a:close/>
                </a:path>
                <a:path w="135254" h="134619">
                  <a:moveTo>
                    <a:pt x="118364" y="49149"/>
                  </a:moveTo>
                  <a:lnTo>
                    <a:pt x="114757" y="49149"/>
                  </a:lnTo>
                  <a:lnTo>
                    <a:pt x="114757" y="52743"/>
                  </a:lnTo>
                  <a:lnTo>
                    <a:pt x="118364" y="52743"/>
                  </a:lnTo>
                  <a:lnTo>
                    <a:pt x="118364" y="49149"/>
                  </a:lnTo>
                  <a:close/>
                </a:path>
                <a:path w="135254" h="134619">
                  <a:moveTo>
                    <a:pt x="134747" y="65417"/>
                  </a:moveTo>
                  <a:lnTo>
                    <a:pt x="131140" y="65417"/>
                  </a:lnTo>
                  <a:lnTo>
                    <a:pt x="131140" y="69024"/>
                  </a:lnTo>
                  <a:lnTo>
                    <a:pt x="134747" y="69126"/>
                  </a:lnTo>
                  <a:lnTo>
                    <a:pt x="134747" y="6551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23">
              <a:extLst>
                <a:ext uri="{FF2B5EF4-FFF2-40B4-BE49-F238E27FC236}">
                  <a16:creationId xmlns:a16="http://schemas.microsoft.com/office/drawing/2014/main" id="{B5F47D75-6E8E-20C6-5059-8C7AF5F34DA6}"/>
                </a:ext>
              </a:extLst>
            </p:cNvPr>
            <p:cNvSpPr/>
            <p:nvPr/>
          </p:nvSpPr>
          <p:spPr>
            <a:xfrm>
              <a:off x="3439147" y="2137085"/>
              <a:ext cx="391795" cy="391795"/>
            </a:xfrm>
            <a:custGeom>
              <a:avLst/>
              <a:gdLst/>
              <a:ahLst/>
              <a:cxnLst/>
              <a:rect l="l" t="t" r="r" b="b"/>
              <a:pathLst>
                <a:path w="391795" h="391794">
                  <a:moveTo>
                    <a:pt x="156616" y="313220"/>
                  </a:moveTo>
                  <a:lnTo>
                    <a:pt x="78295" y="234911"/>
                  </a:lnTo>
                  <a:lnTo>
                    <a:pt x="0" y="313220"/>
                  </a:lnTo>
                  <a:lnTo>
                    <a:pt x="78295" y="391515"/>
                  </a:lnTo>
                  <a:lnTo>
                    <a:pt x="156616" y="313220"/>
                  </a:lnTo>
                  <a:close/>
                </a:path>
                <a:path w="391795" h="391794">
                  <a:moveTo>
                    <a:pt x="391528" y="78295"/>
                  </a:moveTo>
                  <a:lnTo>
                    <a:pt x="313220" y="0"/>
                  </a:lnTo>
                  <a:lnTo>
                    <a:pt x="234924" y="78295"/>
                  </a:lnTo>
                  <a:lnTo>
                    <a:pt x="313220" y="156603"/>
                  </a:lnTo>
                  <a:lnTo>
                    <a:pt x="391528" y="78295"/>
                  </a:lnTo>
                  <a:close/>
                </a:path>
              </a:pathLst>
            </a:custGeom>
            <a:solidFill>
              <a:srgbClr val="1FD6F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Subtitle 2">
            <a:extLst>
              <a:ext uri="{FF2B5EF4-FFF2-40B4-BE49-F238E27FC236}">
                <a16:creationId xmlns:a16="http://schemas.microsoft.com/office/drawing/2014/main" id="{DE25D5A9-DE11-A315-24BF-719A1E489B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5655864"/>
            <a:ext cx="11522075" cy="81161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9" name="Picture 18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F712F315-0515-CAB5-2311-B8956FFDF7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947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mall Dot Purpl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FA2A127-B00E-422E-C26D-9B12E46EDC1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tx1"/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02403" y="1090370"/>
            <a:ext cx="9981320" cy="4626075"/>
          </a:xfrm>
          <a:prstGeom prst="rect">
            <a:avLst/>
          </a:prstGeom>
          <a:noFill/>
        </p:spPr>
        <p:txBody>
          <a:bodyPr vert="horz" lIns="252000" tIns="0" rIns="252000" bIns="0" rtlCol="0" anchor="ctr" anchorCtr="0">
            <a:noAutofit/>
          </a:bodyPr>
          <a:lstStyle>
            <a:lvl1pPr>
              <a:defRPr lang="en-GB" sz="6000" b="0" dirty="0">
                <a:solidFill>
                  <a:schemeClr val="bg1"/>
                </a:solidFill>
                <a:latin typeface="+mn-lt"/>
              </a:defRPr>
            </a:lvl1pPr>
          </a:lstStyle>
          <a:p>
            <a:pPr marL="0" lvl="0" algn="ctr"/>
            <a:r>
              <a:rPr lang="en-US" dirty="0"/>
              <a:t>LOREM IPSUM DOLOR SIT AMET, CONSECTETUR ADIPISCING ELIT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7BBFDD7-46E8-43A0-AA64-2A01D46CE877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770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mall Dot Almo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0" y="0"/>
            <a:ext cx="1219109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6600"/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5137C-EA85-4E2B-B33D-BC8CB7B2CF03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BA7B6784-9407-CCEA-F2EB-8F72AF64113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900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mall Checked Almo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2FB02EC-BFB4-6609-A3DE-C88FD68909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/>
          <a:stretch/>
        </p:blipFill>
        <p:spPr>
          <a:xfrm>
            <a:off x="0" y="0"/>
            <a:ext cx="1219014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BDBA68-8C9C-3F23-3A17-6A007644688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34963" y="1233488"/>
            <a:ext cx="11522074" cy="2709862"/>
          </a:xfrm>
          <a:prstGeom prst="rect">
            <a:avLst/>
          </a:prstGeom>
        </p:spPr>
        <p:txBody>
          <a:bodyPr anchor="b"/>
          <a:lstStyle>
            <a:lvl1pPr algn="l">
              <a:defRPr sz="6600"/>
            </a:lvl1pPr>
          </a:lstStyle>
          <a:p>
            <a:r>
              <a:rPr lang="en-US" dirty="0"/>
              <a:t>LOREM IPSUM DOLOR SIT AMET, CONSECTETUR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B491C6-2174-8618-2648-C052D7D3C3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3" y="4086468"/>
            <a:ext cx="11522075" cy="2381006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8EF79-E44B-7C59-0FE7-7206186D1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1DFB2-8277-4CA9-82F3-43AEB6298EB7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656A2-12B9-2489-2DA1-C5968DF65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9D640-242F-AA2D-37D8-D066CC9AA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59F09247-4F0A-DCD3-E291-1C66AE2770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" t="1993" r="1331" b="3014"/>
          <a:stretch/>
        </p:blipFill>
        <p:spPr>
          <a:xfrm>
            <a:off x="343958" y="288924"/>
            <a:ext cx="1559984" cy="77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020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grey square pattern&#10;&#10;Description automatically generated with medium confidence">
            <a:extLst>
              <a:ext uri="{FF2B5EF4-FFF2-40B4-BE49-F238E27FC236}">
                <a16:creationId xmlns:a16="http://schemas.microsoft.com/office/drawing/2014/main" id="{578B554E-A9A9-68BA-DC41-EC33FE1BA1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56504-6B42-4CA6-9146-EA16DE12AEE8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45FA40F4-3C3B-0DBD-F1E1-72536D851304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22262" y="1520825"/>
            <a:ext cx="5629275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Table Placeholder 10">
            <a:extLst>
              <a:ext uri="{FF2B5EF4-FFF2-40B4-BE49-F238E27FC236}">
                <a16:creationId xmlns:a16="http://schemas.microsoft.com/office/drawing/2014/main" id="{2388672D-44A3-5D85-C8D9-E0C389A616CF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26638" y="1520825"/>
            <a:ext cx="5630400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pic>
        <p:nvPicPr>
          <p:cNvPr id="2" name="Picture 1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AA45C1D0-8910-E71C-8BDC-0A4F6881D9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752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1544" y="1346800"/>
            <a:ext cx="12194117" cy="5505174"/>
          </a:xfrm>
          <a:noFill/>
        </p:spPr>
        <p:txBody>
          <a:bodyPr lIns="72000" tIns="72000"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02634" y="10903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00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09601" y="466223"/>
            <a:ext cx="8728079" cy="82189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888731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tab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ED33B4C6-A927-4162-88D6-AF5C6DE742C5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45FA40F4-3C3B-0DBD-F1E1-72536D851304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22262" y="1520825"/>
            <a:ext cx="5629275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ysClr val="windowText" lastClr="000000"/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Table Placeholder 10">
            <a:extLst>
              <a:ext uri="{FF2B5EF4-FFF2-40B4-BE49-F238E27FC236}">
                <a16:creationId xmlns:a16="http://schemas.microsoft.com/office/drawing/2014/main" id="{2388672D-44A3-5D85-C8D9-E0C389A616CF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26638" y="1520825"/>
            <a:ext cx="5630400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ysClr val="windowText" lastClr="000000"/>
                </a:solidFill>
                <a:latin typeface="+mj-lt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40701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F99E94-5C33-40E4-9B5F-D543473DEFD3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824041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0F99E94-5C33-40E4-9B5F-D543473DEFD3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4007BB-4F7D-B616-A78F-5C362090DA7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48000" y="3320509"/>
            <a:ext cx="3048000" cy="30464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E90CECA5-AC72-539B-7B22-97726B2A2D0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520732"/>
            <a:ext cx="3048000" cy="30464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A19B364F-44E3-CB94-07A7-A0A812E6C7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44000" y="2829333"/>
            <a:ext cx="3048000" cy="30464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4A960318-1EAD-0D44-717C-B1692B5431B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1522943"/>
            <a:ext cx="3048000" cy="304641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105A650-0853-782C-6487-FF5370D86A3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4567238"/>
            <a:ext cx="3048000" cy="788400"/>
          </a:xfrm>
          <a:solidFill>
            <a:schemeClr val="accent3"/>
          </a:solidFill>
          <a:ln>
            <a:noFill/>
          </a:ln>
        </p:spPr>
        <p:txBody>
          <a:bodyPr lIns="108000" tIns="72000" rIns="108000" bIns="7200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2C8CF7E1-9F64-8774-649C-DF7CF95C1B2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48000" y="2531523"/>
            <a:ext cx="3048000" cy="788399"/>
          </a:xfrm>
          <a:solidFill>
            <a:schemeClr val="accent3"/>
          </a:solidFill>
          <a:ln>
            <a:noFill/>
          </a:ln>
        </p:spPr>
        <p:txBody>
          <a:bodyPr lIns="108000" tIns="72000" rIns="108000" bIns="72000" anchor="b" anchorCtr="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01069CBF-55AB-7621-0752-0B3810B1A6A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0" y="4570444"/>
            <a:ext cx="3048000" cy="788400"/>
          </a:xfrm>
          <a:solidFill>
            <a:schemeClr val="accent3"/>
          </a:solidFill>
          <a:ln>
            <a:noFill/>
          </a:ln>
        </p:spPr>
        <p:txBody>
          <a:bodyPr lIns="108000" tIns="72000" rIns="108000" bIns="7200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6939BBEC-16A8-657D-07CE-79EE5DC9321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144000" y="2040840"/>
            <a:ext cx="3048000" cy="788400"/>
          </a:xfrm>
          <a:solidFill>
            <a:schemeClr val="accent3"/>
          </a:solidFill>
          <a:ln>
            <a:noFill/>
          </a:ln>
        </p:spPr>
        <p:txBody>
          <a:bodyPr lIns="108000" tIns="72000" rIns="108000" bIns="72000" anchor="b" anchorCtr="0">
            <a:no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61666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BED0F42-6B09-4C66-8E77-6E17615DB6AE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0">
            <a:extLst>
              <a:ext uri="{FF2B5EF4-FFF2-40B4-BE49-F238E27FC236}">
                <a16:creationId xmlns:a16="http://schemas.microsoft.com/office/drawing/2014/main" id="{D42038FE-15B9-CC96-23A2-7238D12879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3526" y="1628967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85104AB4-1AE8-46A8-D9F9-96E5C16DE1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00603" y="1628961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  <p:sp>
        <p:nvSpPr>
          <p:cNvPr id="15" name="Picture Placeholder 20">
            <a:extLst>
              <a:ext uri="{FF2B5EF4-FFF2-40B4-BE49-F238E27FC236}">
                <a16:creationId xmlns:a16="http://schemas.microsoft.com/office/drawing/2014/main" id="{1D946BAA-FBAC-29CB-F367-5730BFFA566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674" y="1628967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11104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 tab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ED0F42-6B09-4C66-8E77-6E17615DB6AE}" type="datetime1">
              <a:rPr lang="en-GB" smtClean="0"/>
              <a:pPr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0">
            <a:extLst>
              <a:ext uri="{FF2B5EF4-FFF2-40B4-BE49-F238E27FC236}">
                <a16:creationId xmlns:a16="http://schemas.microsoft.com/office/drawing/2014/main" id="{D42038FE-15B9-CC96-23A2-7238D128790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3526" y="1628967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85104AB4-1AE8-46A8-D9F9-96E5C16DE1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00603" y="1628961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5" name="Picture Placeholder 20">
            <a:extLst>
              <a:ext uri="{FF2B5EF4-FFF2-40B4-BE49-F238E27FC236}">
                <a16:creationId xmlns:a16="http://schemas.microsoft.com/office/drawing/2014/main" id="{1D946BAA-FBAC-29CB-F367-5730BFFA566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674" y="1628967"/>
            <a:ext cx="3790800" cy="3790800"/>
          </a:xfrm>
          <a:custGeom>
            <a:avLst/>
            <a:gdLst>
              <a:gd name="connsiteX0" fmla="*/ 2557307 w 5115600"/>
              <a:gd name="connsiteY0" fmla="*/ 0 h 5115600"/>
              <a:gd name="connsiteX1" fmla="*/ 2558231 w 5115600"/>
              <a:gd name="connsiteY1" fmla="*/ 0 h 5115600"/>
              <a:gd name="connsiteX2" fmla="*/ 2726984 w 5115600"/>
              <a:gd name="connsiteY2" fmla="*/ 139486 h 5115600"/>
              <a:gd name="connsiteX3" fmla="*/ 2914021 w 5115600"/>
              <a:gd name="connsiteY3" fmla="*/ 24540 h 5115600"/>
              <a:gd name="connsiteX4" fmla="*/ 3062121 w 5115600"/>
              <a:gd name="connsiteY4" fmla="*/ 186655 h 5115600"/>
              <a:gd name="connsiteX5" fmla="*/ 3263307 w 5115600"/>
              <a:gd name="connsiteY5" fmla="*/ 98803 h 5115600"/>
              <a:gd name="connsiteX6" fmla="*/ 3387448 w 5115600"/>
              <a:gd name="connsiteY6" fmla="*/ 279972 h 5115600"/>
              <a:gd name="connsiteX7" fmla="*/ 3598900 w 5115600"/>
              <a:gd name="connsiteY7" fmla="*/ 221039 h 5115600"/>
              <a:gd name="connsiteX8" fmla="*/ 3696613 w 5115600"/>
              <a:gd name="connsiteY8" fmla="*/ 417698 h 5115600"/>
              <a:gd name="connsiteX9" fmla="*/ 3914203 w 5115600"/>
              <a:gd name="connsiteY9" fmla="*/ 388781 h 5115600"/>
              <a:gd name="connsiteX10" fmla="*/ 3983614 w 5115600"/>
              <a:gd name="connsiteY10" fmla="*/ 597180 h 5115600"/>
              <a:gd name="connsiteX11" fmla="*/ 4203108 w 5115600"/>
              <a:gd name="connsiteY11" fmla="*/ 598787 h 5115600"/>
              <a:gd name="connsiteX12" fmla="*/ 4242880 w 5115600"/>
              <a:gd name="connsiteY12" fmla="*/ 814823 h 5115600"/>
              <a:gd name="connsiteX13" fmla="*/ 4460014 w 5115600"/>
              <a:gd name="connsiteY13" fmla="*/ 847062 h 5115600"/>
              <a:gd name="connsiteX14" fmla="*/ 4469313 w 5115600"/>
              <a:gd name="connsiteY14" fmla="*/ 1066503 h 5115600"/>
              <a:gd name="connsiteX15" fmla="*/ 4679857 w 5115600"/>
              <a:gd name="connsiteY15" fmla="*/ 1128624 h 5115600"/>
              <a:gd name="connsiteX16" fmla="*/ 4658577 w 5115600"/>
              <a:gd name="connsiteY16" fmla="*/ 1347207 h 5115600"/>
              <a:gd name="connsiteX17" fmla="*/ 4858424 w 5115600"/>
              <a:gd name="connsiteY17" fmla="*/ 1438087 h 5115600"/>
              <a:gd name="connsiteX18" fmla="*/ 4806943 w 5115600"/>
              <a:gd name="connsiteY18" fmla="*/ 1651602 h 5115600"/>
              <a:gd name="connsiteX19" fmla="*/ 4992183 w 5115600"/>
              <a:gd name="connsiteY19" fmla="*/ 1769415 h 5115600"/>
              <a:gd name="connsiteX20" fmla="*/ 4911516 w 5115600"/>
              <a:gd name="connsiteY20" fmla="*/ 1973660 h 5115600"/>
              <a:gd name="connsiteX21" fmla="*/ 5078586 w 5115600"/>
              <a:gd name="connsiteY21" fmla="*/ 2116103 h 5115600"/>
              <a:gd name="connsiteX22" fmla="*/ 4970289 w 5115600"/>
              <a:gd name="connsiteY22" fmla="*/ 2307161 h 5115600"/>
              <a:gd name="connsiteX23" fmla="*/ 5115600 w 5115600"/>
              <a:gd name="connsiteY23" fmla="*/ 2471139 h 5115600"/>
              <a:gd name="connsiteX24" fmla="*/ 5115600 w 5115600"/>
              <a:gd name="connsiteY24" fmla="*/ 2471913 h 5115600"/>
              <a:gd name="connsiteX25" fmla="*/ 4982081 w 5115600"/>
              <a:gd name="connsiteY25" fmla="*/ 2645592 h 5115600"/>
              <a:gd name="connsiteX26" fmla="*/ 5103457 w 5115600"/>
              <a:gd name="connsiteY26" fmla="*/ 2828611 h 5115600"/>
              <a:gd name="connsiteX27" fmla="*/ 4946704 w 5115600"/>
              <a:gd name="connsiteY27" fmla="*/ 2982390 h 5115600"/>
              <a:gd name="connsiteX28" fmla="*/ 5041443 w 5115600"/>
              <a:gd name="connsiteY28" fmla="*/ 3180495 h 5115600"/>
              <a:gd name="connsiteX29" fmla="*/ 4864830 w 5115600"/>
              <a:gd name="connsiteY29" fmla="*/ 3310960 h 5115600"/>
              <a:gd name="connsiteX30" fmla="*/ 4931080 w 5115600"/>
              <a:gd name="connsiteY30" fmla="*/ 3520321 h 5115600"/>
              <a:gd name="connsiteX31" fmla="*/ 4738064 w 5115600"/>
              <a:gd name="connsiteY31" fmla="*/ 3624896 h 5115600"/>
              <a:gd name="connsiteX32" fmla="*/ 4774540 w 5115600"/>
              <a:gd name="connsiteY32" fmla="*/ 3841521 h 5115600"/>
              <a:gd name="connsiteX33" fmla="*/ 4568849 w 5115600"/>
              <a:gd name="connsiteY33" fmla="*/ 3918196 h 5115600"/>
              <a:gd name="connsiteX34" fmla="*/ 4574854 w 5115600"/>
              <a:gd name="connsiteY34" fmla="*/ 4137716 h 5115600"/>
              <a:gd name="connsiteX35" fmla="*/ 4360478 w 5115600"/>
              <a:gd name="connsiteY35" fmla="*/ 4185046 h 5115600"/>
              <a:gd name="connsiteX36" fmla="*/ 4335902 w 5115600"/>
              <a:gd name="connsiteY36" fmla="*/ 4403304 h 5115600"/>
              <a:gd name="connsiteX37" fmla="*/ 4117053 w 5115600"/>
              <a:gd name="connsiteY37" fmla="*/ 4420271 h 5115600"/>
              <a:gd name="connsiteX38" fmla="*/ 4062326 w 5115600"/>
              <a:gd name="connsiteY38" fmla="*/ 4633008 h 5115600"/>
              <a:gd name="connsiteX39" fmla="*/ 3843236 w 5115600"/>
              <a:gd name="connsiteY39" fmla="*/ 4619340 h 5115600"/>
              <a:gd name="connsiteX40" fmla="*/ 3759485 w 5115600"/>
              <a:gd name="connsiteY40" fmla="*/ 4822325 h 5115600"/>
              <a:gd name="connsiteX41" fmla="*/ 3544441 w 5115600"/>
              <a:gd name="connsiteY41" fmla="*/ 4778320 h 5115600"/>
              <a:gd name="connsiteX42" fmla="*/ 3433247 w 5115600"/>
              <a:gd name="connsiteY42" fmla="*/ 4967689 h 5115600"/>
              <a:gd name="connsiteX43" fmla="*/ 3226404 w 5115600"/>
              <a:gd name="connsiteY43" fmla="*/ 4894150 h 5115600"/>
              <a:gd name="connsiteX44" fmla="*/ 3089966 w 5115600"/>
              <a:gd name="connsiteY44" fmla="*/ 5066153 h 5115600"/>
              <a:gd name="connsiteX45" fmla="*/ 2895370 w 5115600"/>
              <a:gd name="connsiteY45" fmla="*/ 4964554 h 5115600"/>
              <a:gd name="connsiteX46" fmla="*/ 2736672 w 5115600"/>
              <a:gd name="connsiteY46" fmla="*/ 5115600 h 5115600"/>
              <a:gd name="connsiteX47" fmla="*/ 2735891 w 5115600"/>
              <a:gd name="connsiteY47" fmla="*/ 5115600 h 5115600"/>
              <a:gd name="connsiteX48" fmla="*/ 2557769 w 5115600"/>
              <a:gd name="connsiteY48" fmla="*/ 4988165 h 5115600"/>
              <a:gd name="connsiteX49" fmla="*/ 2379672 w 5115600"/>
              <a:gd name="connsiteY49" fmla="*/ 5115600 h 5115600"/>
              <a:gd name="connsiteX50" fmla="*/ 2378891 w 5115600"/>
              <a:gd name="connsiteY50" fmla="*/ 5115600 h 5115600"/>
              <a:gd name="connsiteX51" fmla="*/ 2220167 w 5115600"/>
              <a:gd name="connsiteY51" fmla="*/ 4964554 h 5115600"/>
              <a:gd name="connsiteX52" fmla="*/ 2025572 w 5115600"/>
              <a:gd name="connsiteY52" fmla="*/ 5066153 h 5115600"/>
              <a:gd name="connsiteX53" fmla="*/ 1889133 w 5115600"/>
              <a:gd name="connsiteY53" fmla="*/ 4894150 h 5115600"/>
              <a:gd name="connsiteX54" fmla="*/ 1682290 w 5115600"/>
              <a:gd name="connsiteY54" fmla="*/ 4967689 h 5115600"/>
              <a:gd name="connsiteX55" fmla="*/ 1571121 w 5115600"/>
              <a:gd name="connsiteY55" fmla="*/ 4778320 h 5115600"/>
              <a:gd name="connsiteX56" fmla="*/ 1356050 w 5115600"/>
              <a:gd name="connsiteY56" fmla="*/ 4822325 h 5115600"/>
              <a:gd name="connsiteX57" fmla="*/ 1272301 w 5115600"/>
              <a:gd name="connsiteY57" fmla="*/ 4619340 h 5115600"/>
              <a:gd name="connsiteX58" fmla="*/ 1053209 w 5115600"/>
              <a:gd name="connsiteY58" fmla="*/ 4633008 h 5115600"/>
              <a:gd name="connsiteX59" fmla="*/ 998484 w 5115600"/>
              <a:gd name="connsiteY59" fmla="*/ 4420271 h 5115600"/>
              <a:gd name="connsiteX60" fmla="*/ 779661 w 5115600"/>
              <a:gd name="connsiteY60" fmla="*/ 4403304 h 5115600"/>
              <a:gd name="connsiteX61" fmla="*/ 755059 w 5115600"/>
              <a:gd name="connsiteY61" fmla="*/ 4185046 h 5115600"/>
              <a:gd name="connsiteX62" fmla="*/ 540684 w 5115600"/>
              <a:gd name="connsiteY62" fmla="*/ 4137716 h 5115600"/>
              <a:gd name="connsiteX63" fmla="*/ 546688 w 5115600"/>
              <a:gd name="connsiteY63" fmla="*/ 3918196 h 5115600"/>
              <a:gd name="connsiteX64" fmla="*/ 340998 w 5115600"/>
              <a:gd name="connsiteY64" fmla="*/ 3841521 h 5115600"/>
              <a:gd name="connsiteX65" fmla="*/ 377473 w 5115600"/>
              <a:gd name="connsiteY65" fmla="*/ 3624896 h 5115600"/>
              <a:gd name="connsiteX66" fmla="*/ 184457 w 5115600"/>
              <a:gd name="connsiteY66" fmla="*/ 3520321 h 5115600"/>
              <a:gd name="connsiteX67" fmla="*/ 250707 w 5115600"/>
              <a:gd name="connsiteY67" fmla="*/ 3310960 h 5115600"/>
              <a:gd name="connsiteX68" fmla="*/ 74094 w 5115600"/>
              <a:gd name="connsiteY68" fmla="*/ 3180495 h 5115600"/>
              <a:gd name="connsiteX69" fmla="*/ 168834 w 5115600"/>
              <a:gd name="connsiteY69" fmla="*/ 2982390 h 5115600"/>
              <a:gd name="connsiteX70" fmla="*/ 12078 w 5115600"/>
              <a:gd name="connsiteY70" fmla="*/ 2828611 h 5115600"/>
              <a:gd name="connsiteX71" fmla="*/ 133456 w 5115600"/>
              <a:gd name="connsiteY71" fmla="*/ 2645592 h 5115600"/>
              <a:gd name="connsiteX72" fmla="*/ 0 w 5115600"/>
              <a:gd name="connsiteY72" fmla="*/ 2471995 h 5115600"/>
              <a:gd name="connsiteX73" fmla="*/ 0 w 5115600"/>
              <a:gd name="connsiteY73" fmla="*/ 2471067 h 5115600"/>
              <a:gd name="connsiteX74" fmla="*/ 145248 w 5115600"/>
              <a:gd name="connsiteY74" fmla="*/ 2307161 h 5115600"/>
              <a:gd name="connsiteX75" fmla="*/ 36948 w 5115600"/>
              <a:gd name="connsiteY75" fmla="*/ 2116103 h 5115600"/>
              <a:gd name="connsiteX76" fmla="*/ 204021 w 5115600"/>
              <a:gd name="connsiteY76" fmla="*/ 1973660 h 5115600"/>
              <a:gd name="connsiteX77" fmla="*/ 123354 w 5115600"/>
              <a:gd name="connsiteY77" fmla="*/ 1769415 h 5115600"/>
              <a:gd name="connsiteX78" fmla="*/ 308623 w 5115600"/>
              <a:gd name="connsiteY78" fmla="*/ 1651602 h 5115600"/>
              <a:gd name="connsiteX79" fmla="*/ 257113 w 5115600"/>
              <a:gd name="connsiteY79" fmla="*/ 1438087 h 5115600"/>
              <a:gd name="connsiteX80" fmla="*/ 456960 w 5115600"/>
              <a:gd name="connsiteY80" fmla="*/ 1347207 h 5115600"/>
              <a:gd name="connsiteX81" fmla="*/ 435681 w 5115600"/>
              <a:gd name="connsiteY81" fmla="*/ 1128624 h 5115600"/>
              <a:gd name="connsiteX82" fmla="*/ 646224 w 5115600"/>
              <a:gd name="connsiteY82" fmla="*/ 1066503 h 5115600"/>
              <a:gd name="connsiteX83" fmla="*/ 655549 w 5115600"/>
              <a:gd name="connsiteY83" fmla="*/ 847062 h 5115600"/>
              <a:gd name="connsiteX84" fmla="*/ 872657 w 5115600"/>
              <a:gd name="connsiteY84" fmla="*/ 814823 h 5115600"/>
              <a:gd name="connsiteX85" fmla="*/ 912429 w 5115600"/>
              <a:gd name="connsiteY85" fmla="*/ 598787 h 5115600"/>
              <a:gd name="connsiteX86" fmla="*/ 1131921 w 5115600"/>
              <a:gd name="connsiteY86" fmla="*/ 597180 h 5115600"/>
              <a:gd name="connsiteX87" fmla="*/ 1201334 w 5115600"/>
              <a:gd name="connsiteY87" fmla="*/ 388781 h 5115600"/>
              <a:gd name="connsiteX88" fmla="*/ 1418924 w 5115600"/>
              <a:gd name="connsiteY88" fmla="*/ 417698 h 5115600"/>
              <a:gd name="connsiteX89" fmla="*/ 1516638 w 5115600"/>
              <a:gd name="connsiteY89" fmla="*/ 221039 h 5115600"/>
              <a:gd name="connsiteX90" fmla="*/ 1728090 w 5115600"/>
              <a:gd name="connsiteY90" fmla="*/ 279972 h 5115600"/>
              <a:gd name="connsiteX91" fmla="*/ 1852228 w 5115600"/>
              <a:gd name="connsiteY91" fmla="*/ 98803 h 5115600"/>
              <a:gd name="connsiteX92" fmla="*/ 2053416 w 5115600"/>
              <a:gd name="connsiteY92" fmla="*/ 186655 h 5115600"/>
              <a:gd name="connsiteX93" fmla="*/ 2201513 w 5115600"/>
              <a:gd name="connsiteY93" fmla="*/ 24540 h 5115600"/>
              <a:gd name="connsiteX94" fmla="*/ 2388553 w 5115600"/>
              <a:gd name="connsiteY94" fmla="*/ 139486 h 511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5115600" h="5115600">
                <a:moveTo>
                  <a:pt x="2557307" y="0"/>
                </a:moveTo>
                <a:lnTo>
                  <a:pt x="2558231" y="0"/>
                </a:lnTo>
                <a:lnTo>
                  <a:pt x="2726984" y="139486"/>
                </a:lnTo>
                <a:lnTo>
                  <a:pt x="2914021" y="24540"/>
                </a:lnTo>
                <a:lnTo>
                  <a:pt x="3062121" y="186655"/>
                </a:lnTo>
                <a:lnTo>
                  <a:pt x="3263307" y="98803"/>
                </a:lnTo>
                <a:lnTo>
                  <a:pt x="3387448" y="279972"/>
                </a:lnTo>
                <a:lnTo>
                  <a:pt x="3598900" y="221039"/>
                </a:lnTo>
                <a:lnTo>
                  <a:pt x="3696613" y="417698"/>
                </a:lnTo>
                <a:lnTo>
                  <a:pt x="3914203" y="388781"/>
                </a:lnTo>
                <a:lnTo>
                  <a:pt x="3983614" y="597180"/>
                </a:lnTo>
                <a:lnTo>
                  <a:pt x="4203108" y="598787"/>
                </a:lnTo>
                <a:lnTo>
                  <a:pt x="4242880" y="814823"/>
                </a:lnTo>
                <a:lnTo>
                  <a:pt x="4460014" y="847062"/>
                </a:lnTo>
                <a:lnTo>
                  <a:pt x="4469313" y="1066503"/>
                </a:lnTo>
                <a:lnTo>
                  <a:pt x="4679857" y="1128624"/>
                </a:lnTo>
                <a:lnTo>
                  <a:pt x="4658577" y="1347207"/>
                </a:lnTo>
                <a:lnTo>
                  <a:pt x="4858424" y="1438087"/>
                </a:lnTo>
                <a:lnTo>
                  <a:pt x="4806943" y="1651602"/>
                </a:lnTo>
                <a:lnTo>
                  <a:pt x="4992183" y="1769415"/>
                </a:lnTo>
                <a:lnTo>
                  <a:pt x="4911516" y="1973660"/>
                </a:lnTo>
                <a:lnTo>
                  <a:pt x="5078586" y="2116103"/>
                </a:lnTo>
                <a:lnTo>
                  <a:pt x="4970289" y="2307161"/>
                </a:lnTo>
                <a:lnTo>
                  <a:pt x="5115600" y="2471139"/>
                </a:lnTo>
                <a:lnTo>
                  <a:pt x="5115600" y="2471913"/>
                </a:lnTo>
                <a:lnTo>
                  <a:pt x="4982081" y="2645592"/>
                </a:lnTo>
                <a:lnTo>
                  <a:pt x="5103457" y="2828611"/>
                </a:lnTo>
                <a:lnTo>
                  <a:pt x="4946704" y="2982390"/>
                </a:lnTo>
                <a:lnTo>
                  <a:pt x="5041443" y="3180495"/>
                </a:lnTo>
                <a:lnTo>
                  <a:pt x="4864830" y="3310960"/>
                </a:lnTo>
                <a:lnTo>
                  <a:pt x="4931080" y="3520321"/>
                </a:lnTo>
                <a:lnTo>
                  <a:pt x="4738064" y="3624896"/>
                </a:lnTo>
                <a:lnTo>
                  <a:pt x="4774540" y="3841521"/>
                </a:lnTo>
                <a:lnTo>
                  <a:pt x="4568849" y="3918196"/>
                </a:lnTo>
                <a:lnTo>
                  <a:pt x="4574854" y="4137716"/>
                </a:lnTo>
                <a:lnTo>
                  <a:pt x="4360478" y="4185046"/>
                </a:lnTo>
                <a:lnTo>
                  <a:pt x="4335902" y="4403304"/>
                </a:lnTo>
                <a:lnTo>
                  <a:pt x="4117053" y="4420271"/>
                </a:lnTo>
                <a:lnTo>
                  <a:pt x="4062326" y="4633008"/>
                </a:lnTo>
                <a:lnTo>
                  <a:pt x="3843236" y="4619340"/>
                </a:lnTo>
                <a:lnTo>
                  <a:pt x="3759485" y="4822325"/>
                </a:lnTo>
                <a:lnTo>
                  <a:pt x="3544441" y="4778320"/>
                </a:lnTo>
                <a:lnTo>
                  <a:pt x="3433247" y="4967689"/>
                </a:lnTo>
                <a:lnTo>
                  <a:pt x="3226404" y="4894150"/>
                </a:lnTo>
                <a:lnTo>
                  <a:pt x="3089966" y="5066153"/>
                </a:lnTo>
                <a:lnTo>
                  <a:pt x="2895370" y="4964554"/>
                </a:lnTo>
                <a:lnTo>
                  <a:pt x="2736672" y="5115600"/>
                </a:lnTo>
                <a:lnTo>
                  <a:pt x="2735891" y="5115600"/>
                </a:lnTo>
                <a:lnTo>
                  <a:pt x="2557769" y="4988165"/>
                </a:lnTo>
                <a:lnTo>
                  <a:pt x="2379672" y="5115600"/>
                </a:lnTo>
                <a:lnTo>
                  <a:pt x="2378891" y="5115600"/>
                </a:lnTo>
                <a:lnTo>
                  <a:pt x="2220167" y="4964554"/>
                </a:lnTo>
                <a:lnTo>
                  <a:pt x="2025572" y="5066153"/>
                </a:lnTo>
                <a:lnTo>
                  <a:pt x="1889133" y="4894150"/>
                </a:lnTo>
                <a:lnTo>
                  <a:pt x="1682290" y="4967689"/>
                </a:lnTo>
                <a:lnTo>
                  <a:pt x="1571121" y="4778320"/>
                </a:lnTo>
                <a:lnTo>
                  <a:pt x="1356050" y="4822325"/>
                </a:lnTo>
                <a:lnTo>
                  <a:pt x="1272301" y="4619340"/>
                </a:lnTo>
                <a:lnTo>
                  <a:pt x="1053209" y="4633008"/>
                </a:lnTo>
                <a:lnTo>
                  <a:pt x="998484" y="4420271"/>
                </a:lnTo>
                <a:lnTo>
                  <a:pt x="779661" y="4403304"/>
                </a:lnTo>
                <a:lnTo>
                  <a:pt x="755059" y="4185046"/>
                </a:lnTo>
                <a:lnTo>
                  <a:pt x="540684" y="4137716"/>
                </a:lnTo>
                <a:lnTo>
                  <a:pt x="546688" y="3918196"/>
                </a:lnTo>
                <a:lnTo>
                  <a:pt x="340998" y="3841521"/>
                </a:lnTo>
                <a:lnTo>
                  <a:pt x="377473" y="3624896"/>
                </a:lnTo>
                <a:lnTo>
                  <a:pt x="184457" y="3520321"/>
                </a:lnTo>
                <a:lnTo>
                  <a:pt x="250707" y="3310960"/>
                </a:lnTo>
                <a:lnTo>
                  <a:pt x="74094" y="3180495"/>
                </a:lnTo>
                <a:lnTo>
                  <a:pt x="168834" y="2982390"/>
                </a:lnTo>
                <a:lnTo>
                  <a:pt x="12078" y="2828611"/>
                </a:lnTo>
                <a:lnTo>
                  <a:pt x="133456" y="2645592"/>
                </a:lnTo>
                <a:lnTo>
                  <a:pt x="0" y="2471995"/>
                </a:lnTo>
                <a:lnTo>
                  <a:pt x="0" y="2471067"/>
                </a:lnTo>
                <a:lnTo>
                  <a:pt x="145248" y="2307161"/>
                </a:lnTo>
                <a:lnTo>
                  <a:pt x="36948" y="2116103"/>
                </a:lnTo>
                <a:lnTo>
                  <a:pt x="204021" y="1973660"/>
                </a:lnTo>
                <a:lnTo>
                  <a:pt x="123354" y="1769415"/>
                </a:lnTo>
                <a:lnTo>
                  <a:pt x="308623" y="1651602"/>
                </a:lnTo>
                <a:lnTo>
                  <a:pt x="257113" y="1438087"/>
                </a:lnTo>
                <a:lnTo>
                  <a:pt x="456960" y="1347207"/>
                </a:lnTo>
                <a:lnTo>
                  <a:pt x="435681" y="1128624"/>
                </a:lnTo>
                <a:lnTo>
                  <a:pt x="646224" y="1066503"/>
                </a:lnTo>
                <a:lnTo>
                  <a:pt x="655549" y="847062"/>
                </a:lnTo>
                <a:lnTo>
                  <a:pt x="872657" y="814823"/>
                </a:lnTo>
                <a:lnTo>
                  <a:pt x="912429" y="598787"/>
                </a:lnTo>
                <a:lnTo>
                  <a:pt x="1131921" y="597180"/>
                </a:lnTo>
                <a:lnTo>
                  <a:pt x="1201334" y="388781"/>
                </a:lnTo>
                <a:lnTo>
                  <a:pt x="1418924" y="417698"/>
                </a:lnTo>
                <a:lnTo>
                  <a:pt x="1516638" y="221039"/>
                </a:lnTo>
                <a:lnTo>
                  <a:pt x="1728090" y="279972"/>
                </a:lnTo>
                <a:lnTo>
                  <a:pt x="1852228" y="98803"/>
                </a:lnTo>
                <a:lnTo>
                  <a:pt x="2053416" y="186655"/>
                </a:lnTo>
                <a:lnTo>
                  <a:pt x="2201513" y="24540"/>
                </a:lnTo>
                <a:lnTo>
                  <a:pt x="2388553" y="139486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2" name="Picture 1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25C80E05-3C07-300E-A971-52F65B66D4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6722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01BE27A-6801-7396-FC5E-55CBF57D53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" b="13"/>
          <a:stretch/>
        </p:blipFill>
        <p:spPr>
          <a:xfrm>
            <a:off x="0" y="1785"/>
            <a:ext cx="12188828" cy="685443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47849-5103-4F33-9C19-3F3A5DF44211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2" y="260351"/>
            <a:ext cx="9793287" cy="11525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AA45C1D0-8910-E71C-8BDC-0A4F6881D9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  <p:sp>
        <p:nvSpPr>
          <p:cNvPr id="2" name="Table Placeholder 10">
            <a:extLst>
              <a:ext uri="{FF2B5EF4-FFF2-40B4-BE49-F238E27FC236}">
                <a16:creationId xmlns:a16="http://schemas.microsoft.com/office/drawing/2014/main" id="{7E4AAEFF-A47D-B99A-E8B6-1213BF848BA9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22262" y="1520825"/>
            <a:ext cx="5629275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ysClr val="windowText" lastClr="000000"/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3" name="Table Placeholder 10">
            <a:extLst>
              <a:ext uri="{FF2B5EF4-FFF2-40B4-BE49-F238E27FC236}">
                <a16:creationId xmlns:a16="http://schemas.microsoft.com/office/drawing/2014/main" id="{D3EAAFF0-461A-D256-3F1B-600C824D0F26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26638" y="1520825"/>
            <a:ext cx="5630400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ysClr val="windowText" lastClr="000000"/>
                </a:solidFill>
                <a:latin typeface="+mj-lt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619748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Conten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1F6C61A-7B14-E6A0-86C9-C17E0D1156C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900863"/>
          </a:xfrm>
          <a:solidFill>
            <a:schemeClr val="tx1"/>
          </a:solidFill>
        </p:spPr>
        <p:txBody>
          <a:bodyPr/>
          <a:lstStyle/>
          <a:p>
            <a:endParaRPr lang="en-GB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4F6381E1-06D4-25B4-5ABB-89C9912F58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4" y="3400690"/>
            <a:ext cx="4910138" cy="3230896"/>
          </a:xfrm>
          <a:noFill/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6600" b="1" dirty="0" smtClean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algn="ctr">
              <a:lnSpc>
                <a:spcPct val="95000"/>
              </a:lnSpc>
              <a:spcBef>
                <a:spcPct val="0"/>
              </a:spcBef>
              <a:buNone/>
            </a:pPr>
            <a:r>
              <a:rPr lang="en-US" dirty="0"/>
              <a:t>FOR WHAT MATTERS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5F7891-C963-1A0A-817A-B403FA972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B5DF4-7AAC-4D13-B21A-D6B610387B5C}" type="datetime1">
              <a:rPr lang="en-GB" smtClean="0"/>
              <a:t>15/06/2026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695EB-60CC-440A-E511-35B845C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Royal Holloway University of London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5FE5-0241-44AF-4062-659F42C8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39E44F7-BF00-6D6E-3A26-90D2A85F22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43649" y="260351"/>
            <a:ext cx="5525309" cy="11525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Table Placeholder 10">
            <a:extLst>
              <a:ext uri="{FF2B5EF4-FFF2-40B4-BE49-F238E27FC236}">
                <a16:creationId xmlns:a16="http://schemas.microsoft.com/office/drawing/2014/main" id="{48E14E62-457B-8387-1681-14EF7FBE4AE4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343649" y="1520825"/>
            <a:ext cx="5525309" cy="4932363"/>
          </a:xfrm>
        </p:spPr>
        <p:txBody>
          <a:bodyPr lIns="36000" tIns="36000" rIns="36000" bIns="36000" anchor="ctr" anchorCtr="0">
            <a:no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j-lt"/>
              </a:defRPr>
            </a:lvl1pPr>
          </a:lstStyle>
          <a:p>
            <a:endParaRPr lang="en-GB" dirty="0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4569B17D-68B8-F0BE-D24C-12B8CBDB56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3041" y="272626"/>
            <a:ext cx="1602000" cy="817200"/>
          </a:xfrm>
          <a:solidFill>
            <a:schemeClr val="bg1"/>
          </a:solidFill>
        </p:spPr>
        <p:txBody>
          <a:bodyPr/>
          <a:lstStyle/>
          <a:p>
            <a:endParaRPr lang="en-GB" dirty="0"/>
          </a:p>
        </p:txBody>
      </p:sp>
      <p:sp>
        <p:nvSpPr>
          <p:cNvPr id="13" name="Picture Placeholder 19">
            <a:extLst>
              <a:ext uri="{FF2B5EF4-FFF2-40B4-BE49-F238E27FC236}">
                <a16:creationId xmlns:a16="http://schemas.microsoft.com/office/drawing/2014/main" id="{3B0BDAE0-BF1F-F6FA-6A67-98373E91398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34958" y="3429000"/>
            <a:ext cx="615171" cy="3060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  <p:sp>
        <p:nvSpPr>
          <p:cNvPr id="15" name="Picture Placeholder 19">
            <a:extLst>
              <a:ext uri="{FF2B5EF4-FFF2-40B4-BE49-F238E27FC236}">
                <a16:creationId xmlns:a16="http://schemas.microsoft.com/office/drawing/2014/main" id="{49253B49-4C83-1D42-95FE-EF9301BE3F0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5157263" y="3429000"/>
            <a:ext cx="615171" cy="30607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185152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16564DDF-C286-40EE-846F-17070D20D8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4962" y="1520824"/>
            <a:ext cx="11522075" cy="5365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 b="1" cap="none" baseline="0">
                <a:latin typeface="+mj-lt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None/>
              <a:defRPr sz="2000" cap="none" baseline="0">
                <a:solidFill>
                  <a:schemeClr val="tx1"/>
                </a:solidFill>
                <a:latin typeface="+mj-lt"/>
              </a:defRPr>
            </a:lvl9pPr>
          </a:lstStyle>
          <a:p>
            <a:pPr lvl="0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22A6EE-8A5A-0134-C5C5-06B618AFB95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3" y="2057400"/>
            <a:ext cx="11522075" cy="44323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765C64F-B410-4B33-AA2E-B78FE972117D}" type="datetime1">
              <a:rPr lang="en-GB" smtClean="0"/>
              <a:t>15/06/2026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3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13">
            <a:extLst>
              <a:ext uri="{FF2B5EF4-FFF2-40B4-BE49-F238E27FC236}">
                <a16:creationId xmlns:a16="http://schemas.microsoft.com/office/drawing/2014/main" id="{5BE5A9C6-055C-506D-7B01-774284F67B8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671993" y="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7" name="Picture Placeholder 13">
            <a:extLst>
              <a:ext uri="{FF2B5EF4-FFF2-40B4-BE49-F238E27FC236}">
                <a16:creationId xmlns:a16="http://schemas.microsoft.com/office/drawing/2014/main" id="{E3BCF457-6775-D44E-3982-C36647BAA23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11994" y="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8" name="Picture Placeholder 13">
            <a:extLst>
              <a:ext uri="{FF2B5EF4-FFF2-40B4-BE49-F238E27FC236}">
                <a16:creationId xmlns:a16="http://schemas.microsoft.com/office/drawing/2014/main" id="{1B680B2F-ED4E-EAF2-2255-B796CA383BE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51995" y="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9" name="Picture Placeholder 13">
            <a:extLst>
              <a:ext uri="{FF2B5EF4-FFF2-40B4-BE49-F238E27FC236}">
                <a16:creationId xmlns:a16="http://schemas.microsoft.com/office/drawing/2014/main" id="{55A0E8F0-77DB-0DD9-DBFF-EF5E2F45CF3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671993" y="342900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0" name="Picture Placeholder 13">
            <a:extLst>
              <a:ext uri="{FF2B5EF4-FFF2-40B4-BE49-F238E27FC236}">
                <a16:creationId xmlns:a16="http://schemas.microsoft.com/office/drawing/2014/main" id="{0DCD1210-B5A1-2CCA-B217-A0E57325B0A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511994" y="342900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31" name="Picture Placeholder 13">
            <a:extLst>
              <a:ext uri="{FF2B5EF4-FFF2-40B4-BE49-F238E27FC236}">
                <a16:creationId xmlns:a16="http://schemas.microsoft.com/office/drawing/2014/main" id="{B416CAC1-AF47-7DE5-2993-2EAD1E52920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351995" y="3429000"/>
            <a:ext cx="2840001" cy="3429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2656947" cy="170656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F7E478-3F30-68E6-6DC3-060FADCCED6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D80F6A8-5489-408B-B3B3-A4D0E1443A14}" type="datetime1">
              <a:rPr lang="en-GB" smtClean="0"/>
              <a:t>15/06/2026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B2A757-CA44-4CA7-EC20-C4C303977BD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/>
              <a:t>Royal Holloway University of London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84AEF4-2064-6F32-D6C9-F5C7DB4FECF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CC22EB8-9246-46D0-9F6A-3BC42121F6C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87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BA793-E613-97C0-5BF1-221CA45FDE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260351"/>
            <a:ext cx="6484937" cy="170656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3" name="Picture 2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944F24FC-F121-C234-1CA6-6995A3E2BC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791" y="260350"/>
            <a:ext cx="1602247" cy="81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6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29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38.xml"/><Relationship Id="rId42" Type="http://schemas.openxmlformats.org/officeDocument/2006/relationships/slideLayout" Target="../slideLayouts/slideLayout59.xml"/><Relationship Id="rId47" Type="http://schemas.openxmlformats.org/officeDocument/2006/relationships/slideLayout" Target="../slideLayouts/slideLayout64.xml"/><Relationship Id="rId63" Type="http://schemas.openxmlformats.org/officeDocument/2006/relationships/slideLayout" Target="../slideLayouts/slideLayout80.xml"/><Relationship Id="rId68" Type="http://schemas.openxmlformats.org/officeDocument/2006/relationships/slideLayout" Target="../slideLayouts/slideLayout85.xml"/><Relationship Id="rId84" Type="http://schemas.openxmlformats.org/officeDocument/2006/relationships/slideLayout" Target="../slideLayouts/slideLayout101.xml"/><Relationship Id="rId89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6.xml"/><Relationship Id="rId107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54.xml"/><Relationship Id="rId40" Type="http://schemas.openxmlformats.org/officeDocument/2006/relationships/slideLayout" Target="../slideLayouts/slideLayout57.xml"/><Relationship Id="rId45" Type="http://schemas.openxmlformats.org/officeDocument/2006/relationships/slideLayout" Target="../slideLayouts/slideLayout62.xml"/><Relationship Id="rId53" Type="http://schemas.openxmlformats.org/officeDocument/2006/relationships/slideLayout" Target="../slideLayouts/slideLayout70.xml"/><Relationship Id="rId58" Type="http://schemas.openxmlformats.org/officeDocument/2006/relationships/slideLayout" Target="../slideLayouts/slideLayout75.xml"/><Relationship Id="rId66" Type="http://schemas.openxmlformats.org/officeDocument/2006/relationships/slideLayout" Target="../slideLayouts/slideLayout83.xml"/><Relationship Id="rId74" Type="http://schemas.openxmlformats.org/officeDocument/2006/relationships/slideLayout" Target="../slideLayouts/slideLayout91.xml"/><Relationship Id="rId79" Type="http://schemas.openxmlformats.org/officeDocument/2006/relationships/slideLayout" Target="../slideLayouts/slideLayout96.xml"/><Relationship Id="rId87" Type="http://schemas.openxmlformats.org/officeDocument/2006/relationships/slideLayout" Target="../slideLayouts/slideLayout104.xml"/><Relationship Id="rId102" Type="http://schemas.openxmlformats.org/officeDocument/2006/relationships/slideLayout" Target="../slideLayouts/slideLayout119.xml"/><Relationship Id="rId110" Type="http://schemas.openxmlformats.org/officeDocument/2006/relationships/theme" Target="../theme/theme2.xml"/><Relationship Id="rId5" Type="http://schemas.openxmlformats.org/officeDocument/2006/relationships/slideLayout" Target="../slideLayouts/slideLayout22.xml"/><Relationship Id="rId61" Type="http://schemas.openxmlformats.org/officeDocument/2006/relationships/slideLayout" Target="../slideLayouts/slideLayout78.xml"/><Relationship Id="rId82" Type="http://schemas.openxmlformats.org/officeDocument/2006/relationships/slideLayout" Target="../slideLayouts/slideLayout99.xml"/><Relationship Id="rId90" Type="http://schemas.openxmlformats.org/officeDocument/2006/relationships/slideLayout" Target="../slideLayouts/slideLayout107.xml"/><Relationship Id="rId95" Type="http://schemas.openxmlformats.org/officeDocument/2006/relationships/slideLayout" Target="../slideLayouts/slideLayout112.xml"/><Relationship Id="rId1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52.xml"/><Relationship Id="rId43" Type="http://schemas.openxmlformats.org/officeDocument/2006/relationships/slideLayout" Target="../slideLayouts/slideLayout60.xml"/><Relationship Id="rId48" Type="http://schemas.openxmlformats.org/officeDocument/2006/relationships/slideLayout" Target="../slideLayouts/slideLayout65.xml"/><Relationship Id="rId56" Type="http://schemas.openxmlformats.org/officeDocument/2006/relationships/slideLayout" Target="../slideLayouts/slideLayout73.xml"/><Relationship Id="rId64" Type="http://schemas.openxmlformats.org/officeDocument/2006/relationships/slideLayout" Target="../slideLayouts/slideLayout81.xml"/><Relationship Id="rId69" Type="http://schemas.openxmlformats.org/officeDocument/2006/relationships/slideLayout" Target="../slideLayouts/slideLayout86.xml"/><Relationship Id="rId77" Type="http://schemas.openxmlformats.org/officeDocument/2006/relationships/slideLayout" Target="../slideLayouts/slideLayout94.xml"/><Relationship Id="rId100" Type="http://schemas.openxmlformats.org/officeDocument/2006/relationships/slideLayout" Target="../slideLayouts/slideLayout117.xml"/><Relationship Id="rId105" Type="http://schemas.openxmlformats.org/officeDocument/2006/relationships/slideLayout" Target="../slideLayouts/slideLayout122.xml"/><Relationship Id="rId8" Type="http://schemas.openxmlformats.org/officeDocument/2006/relationships/slideLayout" Target="../slideLayouts/slideLayout25.xml"/><Relationship Id="rId51" Type="http://schemas.openxmlformats.org/officeDocument/2006/relationships/slideLayout" Target="../slideLayouts/slideLayout68.xml"/><Relationship Id="rId72" Type="http://schemas.openxmlformats.org/officeDocument/2006/relationships/slideLayout" Target="../slideLayouts/slideLayout89.xml"/><Relationship Id="rId80" Type="http://schemas.openxmlformats.org/officeDocument/2006/relationships/slideLayout" Target="../slideLayouts/slideLayout97.xml"/><Relationship Id="rId85" Type="http://schemas.openxmlformats.org/officeDocument/2006/relationships/slideLayout" Target="../slideLayouts/slideLayout102.xml"/><Relationship Id="rId93" Type="http://schemas.openxmlformats.org/officeDocument/2006/relationships/slideLayout" Target="../slideLayouts/slideLayout110.xml"/><Relationship Id="rId9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55.xml"/><Relationship Id="rId46" Type="http://schemas.openxmlformats.org/officeDocument/2006/relationships/slideLayout" Target="../slideLayouts/slideLayout63.xml"/><Relationship Id="rId59" Type="http://schemas.openxmlformats.org/officeDocument/2006/relationships/slideLayout" Target="../slideLayouts/slideLayout76.xml"/><Relationship Id="rId67" Type="http://schemas.openxmlformats.org/officeDocument/2006/relationships/slideLayout" Target="../slideLayouts/slideLayout84.xml"/><Relationship Id="rId103" Type="http://schemas.openxmlformats.org/officeDocument/2006/relationships/slideLayout" Target="../slideLayouts/slideLayout120.xml"/><Relationship Id="rId108" Type="http://schemas.openxmlformats.org/officeDocument/2006/relationships/slideLayout" Target="../slideLayouts/slideLayout125.xml"/><Relationship Id="rId20" Type="http://schemas.openxmlformats.org/officeDocument/2006/relationships/slideLayout" Target="../slideLayouts/slideLayout37.xml"/><Relationship Id="rId41" Type="http://schemas.openxmlformats.org/officeDocument/2006/relationships/slideLayout" Target="../slideLayouts/slideLayout58.xml"/><Relationship Id="rId54" Type="http://schemas.openxmlformats.org/officeDocument/2006/relationships/slideLayout" Target="../slideLayouts/slideLayout71.xml"/><Relationship Id="rId62" Type="http://schemas.openxmlformats.org/officeDocument/2006/relationships/slideLayout" Target="../slideLayouts/slideLayout79.xml"/><Relationship Id="rId70" Type="http://schemas.openxmlformats.org/officeDocument/2006/relationships/slideLayout" Target="../slideLayouts/slideLayout87.xml"/><Relationship Id="rId75" Type="http://schemas.openxmlformats.org/officeDocument/2006/relationships/slideLayout" Target="../slideLayouts/slideLayout92.xml"/><Relationship Id="rId83" Type="http://schemas.openxmlformats.org/officeDocument/2006/relationships/slideLayout" Target="../slideLayouts/slideLayout100.xml"/><Relationship Id="rId88" Type="http://schemas.openxmlformats.org/officeDocument/2006/relationships/slideLayout" Target="../slideLayouts/slideLayout105.xml"/><Relationship Id="rId91" Type="http://schemas.openxmlformats.org/officeDocument/2006/relationships/slideLayout" Target="../slideLayouts/slideLayout108.xml"/><Relationship Id="rId96" Type="http://schemas.openxmlformats.org/officeDocument/2006/relationships/slideLayout" Target="../slideLayouts/slideLayout113.xml"/><Relationship Id="rId111" Type="http://schemas.openxmlformats.org/officeDocument/2006/relationships/image" Target="../media/image7.jpe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slideLayout" Target="../slideLayouts/slideLayout53.xml"/><Relationship Id="rId49" Type="http://schemas.openxmlformats.org/officeDocument/2006/relationships/slideLayout" Target="../slideLayouts/slideLayout66.xml"/><Relationship Id="rId57" Type="http://schemas.openxmlformats.org/officeDocument/2006/relationships/slideLayout" Target="../slideLayouts/slideLayout74.xml"/><Relationship Id="rId106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27.xml"/><Relationship Id="rId31" Type="http://schemas.openxmlformats.org/officeDocument/2006/relationships/slideLayout" Target="../slideLayouts/slideLayout48.xml"/><Relationship Id="rId44" Type="http://schemas.openxmlformats.org/officeDocument/2006/relationships/slideLayout" Target="../slideLayouts/slideLayout61.xml"/><Relationship Id="rId52" Type="http://schemas.openxmlformats.org/officeDocument/2006/relationships/slideLayout" Target="../slideLayouts/slideLayout69.xml"/><Relationship Id="rId60" Type="http://schemas.openxmlformats.org/officeDocument/2006/relationships/slideLayout" Target="../slideLayouts/slideLayout77.xml"/><Relationship Id="rId65" Type="http://schemas.openxmlformats.org/officeDocument/2006/relationships/slideLayout" Target="../slideLayouts/slideLayout82.xml"/><Relationship Id="rId73" Type="http://schemas.openxmlformats.org/officeDocument/2006/relationships/slideLayout" Target="../slideLayouts/slideLayout90.xml"/><Relationship Id="rId78" Type="http://schemas.openxmlformats.org/officeDocument/2006/relationships/slideLayout" Target="../slideLayouts/slideLayout95.xml"/><Relationship Id="rId81" Type="http://schemas.openxmlformats.org/officeDocument/2006/relationships/slideLayout" Target="../slideLayouts/slideLayout98.xml"/><Relationship Id="rId86" Type="http://schemas.openxmlformats.org/officeDocument/2006/relationships/slideLayout" Target="../slideLayouts/slideLayout103.xml"/><Relationship Id="rId94" Type="http://schemas.openxmlformats.org/officeDocument/2006/relationships/slideLayout" Target="../slideLayouts/slideLayout111.xml"/><Relationship Id="rId99" Type="http://schemas.openxmlformats.org/officeDocument/2006/relationships/slideLayout" Target="../slideLayouts/slideLayout116.xml"/><Relationship Id="rId101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9" Type="http://schemas.openxmlformats.org/officeDocument/2006/relationships/slideLayout" Target="../slideLayouts/slideLayout56.xml"/><Relationship Id="rId109" Type="http://schemas.openxmlformats.org/officeDocument/2006/relationships/slideLayout" Target="../slideLayouts/slideLayout126.xml"/><Relationship Id="rId34" Type="http://schemas.openxmlformats.org/officeDocument/2006/relationships/slideLayout" Target="../slideLayouts/slideLayout51.xml"/><Relationship Id="rId50" Type="http://schemas.openxmlformats.org/officeDocument/2006/relationships/slideLayout" Target="../slideLayouts/slideLayout67.xml"/><Relationship Id="rId55" Type="http://schemas.openxmlformats.org/officeDocument/2006/relationships/slideLayout" Target="../slideLayouts/slideLayout72.xml"/><Relationship Id="rId76" Type="http://schemas.openxmlformats.org/officeDocument/2006/relationships/slideLayout" Target="../slideLayouts/slideLayout93.xml"/><Relationship Id="rId97" Type="http://schemas.openxmlformats.org/officeDocument/2006/relationships/slideLayout" Target="../slideLayouts/slideLayout114.xml"/><Relationship Id="rId104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24.xml"/><Relationship Id="rId71" Type="http://schemas.openxmlformats.org/officeDocument/2006/relationships/slideLayout" Target="../slideLayouts/slideLayout88.xml"/><Relationship Id="rId92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31215"/>
            <a:ext cx="12192000" cy="909270"/>
          </a:xfrm>
          <a:prstGeom prst="rect">
            <a:avLst/>
          </a:prstGeom>
          <a:solidFill>
            <a:srgbClr val="26303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>
              <a:solidFill>
                <a:srgbClr val="7E99A9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468796"/>
            <a:ext cx="8728079" cy="829144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4792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7" name="Picture 6" descr="RHUL_Master_logo_RGB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7281" y="430695"/>
            <a:ext cx="1830255" cy="90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77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12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457200" rtl="0" eaLnBrk="1" latinLnBrk="0" hangingPunct="1">
        <a:spcBef>
          <a:spcPts val="12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88" indent="0" algn="l" defTabSz="457200" rtl="0" eaLnBrk="1" latinLnBrk="0" hangingPunct="1">
        <a:spcBef>
          <a:spcPts val="1200"/>
        </a:spcBef>
        <a:buFont typeface="Arial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588" indent="0" algn="l" defTabSz="457200" rtl="0" eaLnBrk="1" latinLnBrk="0" hangingPunct="1">
        <a:spcBef>
          <a:spcPts val="12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88" indent="0" algn="l" defTabSz="457200" rtl="0" eaLnBrk="1" latinLnBrk="0" hangingPunct="1">
        <a:spcBef>
          <a:spcPts val="12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300A8-EDD6-89EF-CBCA-0B8CE31E24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808163"/>
            <a:ext cx="11522075" cy="468153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BFE34-A7B4-76E9-8A55-C70D6601F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963" y="6597650"/>
            <a:ext cx="3246437" cy="2603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1F040D2F-4EA4-40EA-B86D-43E53A75D8C1}" type="datetime1">
              <a:rPr lang="en-GB" smtClean="0"/>
              <a:t>15/06/2026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4E8E5F-8934-4C69-4F31-9FEA566260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597650"/>
            <a:ext cx="4114800" cy="2603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Royal Holloway, University of London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22869-CFF2-77E5-763D-4BB5D25D64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597650"/>
            <a:ext cx="3246438" cy="26035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CC22EB8-9246-46D0-9F6A-3BC42121F6C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id="{383022A5-BE65-0F8E-DF16-7D27AD9FC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9793287" cy="11525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7" name="Picture 6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C59DCE9A-66A5-775C-CAF5-20D3ACC3C430}"/>
              </a:ext>
            </a:extLst>
          </p:cNvPr>
          <p:cNvPicPr>
            <a:picLocks noChangeAspect="1"/>
          </p:cNvPicPr>
          <p:nvPr userDrawn="1"/>
        </p:nvPicPr>
        <p:blipFill>
          <a:blip r:embed="rId1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" t="2458" r="1354" b="2158"/>
          <a:stretch/>
        </p:blipFill>
        <p:spPr>
          <a:xfrm>
            <a:off x="10270067" y="280458"/>
            <a:ext cx="1565275" cy="77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8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  <p:sldLayoutId id="2147483706" r:id="rId27"/>
    <p:sldLayoutId id="2147483707" r:id="rId28"/>
    <p:sldLayoutId id="2147483708" r:id="rId29"/>
    <p:sldLayoutId id="2147483709" r:id="rId30"/>
    <p:sldLayoutId id="2147483710" r:id="rId31"/>
    <p:sldLayoutId id="2147483711" r:id="rId32"/>
    <p:sldLayoutId id="2147483712" r:id="rId33"/>
    <p:sldLayoutId id="2147483713" r:id="rId34"/>
    <p:sldLayoutId id="2147483714" r:id="rId35"/>
    <p:sldLayoutId id="2147483715" r:id="rId36"/>
    <p:sldLayoutId id="2147483716" r:id="rId37"/>
    <p:sldLayoutId id="2147483717" r:id="rId38"/>
    <p:sldLayoutId id="2147483718" r:id="rId39"/>
    <p:sldLayoutId id="2147483719" r:id="rId40"/>
    <p:sldLayoutId id="2147483720" r:id="rId41"/>
    <p:sldLayoutId id="2147483721" r:id="rId42"/>
    <p:sldLayoutId id="2147483722" r:id="rId43"/>
    <p:sldLayoutId id="2147483723" r:id="rId44"/>
    <p:sldLayoutId id="2147483724" r:id="rId45"/>
    <p:sldLayoutId id="2147483725" r:id="rId46"/>
    <p:sldLayoutId id="2147483726" r:id="rId47"/>
    <p:sldLayoutId id="2147483727" r:id="rId48"/>
    <p:sldLayoutId id="2147483728" r:id="rId49"/>
    <p:sldLayoutId id="2147483729" r:id="rId50"/>
    <p:sldLayoutId id="2147483730" r:id="rId51"/>
    <p:sldLayoutId id="2147483731" r:id="rId52"/>
    <p:sldLayoutId id="2147483732" r:id="rId53"/>
    <p:sldLayoutId id="2147483733" r:id="rId54"/>
    <p:sldLayoutId id="2147483734" r:id="rId55"/>
    <p:sldLayoutId id="2147483735" r:id="rId56"/>
    <p:sldLayoutId id="2147483736" r:id="rId57"/>
    <p:sldLayoutId id="2147483737" r:id="rId58"/>
    <p:sldLayoutId id="2147483738" r:id="rId59"/>
    <p:sldLayoutId id="2147483739" r:id="rId60"/>
    <p:sldLayoutId id="2147483740" r:id="rId61"/>
    <p:sldLayoutId id="2147483741" r:id="rId62"/>
    <p:sldLayoutId id="2147483742" r:id="rId63"/>
    <p:sldLayoutId id="2147483743" r:id="rId64"/>
    <p:sldLayoutId id="2147483744" r:id="rId65"/>
    <p:sldLayoutId id="2147483745" r:id="rId66"/>
    <p:sldLayoutId id="2147483746" r:id="rId67"/>
    <p:sldLayoutId id="2147483747" r:id="rId68"/>
    <p:sldLayoutId id="2147483748" r:id="rId69"/>
    <p:sldLayoutId id="2147483749" r:id="rId70"/>
    <p:sldLayoutId id="2147483750" r:id="rId71"/>
    <p:sldLayoutId id="2147483751" r:id="rId72"/>
    <p:sldLayoutId id="2147483752" r:id="rId73"/>
    <p:sldLayoutId id="2147483753" r:id="rId74"/>
    <p:sldLayoutId id="2147483754" r:id="rId75"/>
    <p:sldLayoutId id="2147483755" r:id="rId76"/>
    <p:sldLayoutId id="2147483756" r:id="rId77"/>
    <p:sldLayoutId id="2147483757" r:id="rId78"/>
    <p:sldLayoutId id="2147483758" r:id="rId79"/>
    <p:sldLayoutId id="2147483759" r:id="rId80"/>
    <p:sldLayoutId id="2147483760" r:id="rId81"/>
    <p:sldLayoutId id="2147483761" r:id="rId82"/>
    <p:sldLayoutId id="2147483762" r:id="rId83"/>
    <p:sldLayoutId id="2147483763" r:id="rId84"/>
    <p:sldLayoutId id="2147483764" r:id="rId85"/>
    <p:sldLayoutId id="2147483765" r:id="rId86"/>
    <p:sldLayoutId id="2147483766" r:id="rId87"/>
    <p:sldLayoutId id="2147483767" r:id="rId88"/>
    <p:sldLayoutId id="2147483768" r:id="rId89"/>
    <p:sldLayoutId id="2147483769" r:id="rId90"/>
    <p:sldLayoutId id="2147483770" r:id="rId91"/>
    <p:sldLayoutId id="2147483771" r:id="rId92"/>
    <p:sldLayoutId id="2147483772" r:id="rId93"/>
    <p:sldLayoutId id="2147483773" r:id="rId94"/>
    <p:sldLayoutId id="2147483774" r:id="rId95"/>
    <p:sldLayoutId id="2147483775" r:id="rId96"/>
    <p:sldLayoutId id="2147483776" r:id="rId97"/>
    <p:sldLayoutId id="2147483777" r:id="rId98"/>
    <p:sldLayoutId id="2147483778" r:id="rId99"/>
    <p:sldLayoutId id="2147483779" r:id="rId100"/>
    <p:sldLayoutId id="2147483780" r:id="rId101"/>
    <p:sldLayoutId id="2147483781" r:id="rId102"/>
    <p:sldLayoutId id="2147483782" r:id="rId103"/>
    <p:sldLayoutId id="2147483783" r:id="rId104"/>
    <p:sldLayoutId id="2147483784" r:id="rId105"/>
    <p:sldLayoutId id="2147483785" r:id="rId106"/>
    <p:sldLayoutId id="2147483786" r:id="rId107"/>
    <p:sldLayoutId id="2147483787" r:id="rId108"/>
    <p:sldLayoutId id="2147483788" r:id="rId10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Wingdings" panose="05000000000000000000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156">
          <p15:clr>
            <a:srgbClr val="F26B43"/>
          </p15:clr>
        </p15:guide>
        <p15:guide id="4" pos="211">
          <p15:clr>
            <a:srgbClr val="F26B43"/>
          </p15:clr>
        </p15:guide>
        <p15:guide id="5" pos="7469">
          <p15:clr>
            <a:srgbClr val="F26B43"/>
          </p15:clr>
        </p15:guide>
        <p15:guide id="6" pos="3931">
          <p15:clr>
            <a:srgbClr val="F26B43"/>
          </p15:clr>
        </p15:guide>
        <p15:guide id="7" pos="6380">
          <p15:clr>
            <a:srgbClr val="F26B43"/>
          </p15:clr>
        </p15:guide>
        <p15:guide id="9" orient="horz" pos="958">
          <p15:clr>
            <a:srgbClr val="F26B43"/>
          </p15:clr>
        </p15:guide>
        <p15:guide id="10" orient="horz" pos="890">
          <p15:clr>
            <a:srgbClr val="F26B43"/>
          </p15:clr>
        </p15:guide>
        <p15:guide id="11" pos="3749">
          <p15:clr>
            <a:srgbClr val="F26B43"/>
          </p15:clr>
        </p15:guide>
        <p15:guide id="12" orient="horz" pos="1298">
          <p15:clr>
            <a:srgbClr val="F26B43"/>
          </p15:clr>
        </p15:guide>
        <p15:guide id="13" orient="horz" pos="2160">
          <p15:clr>
            <a:srgbClr val="F26B43"/>
          </p15:clr>
        </p15:guide>
        <p15:guide id="14" orient="horz" pos="1139">
          <p15:clr>
            <a:srgbClr val="F26B43"/>
          </p15:clr>
        </p15:guide>
        <p15:guide id="15" orient="horz" pos="4088">
          <p15:clr>
            <a:srgbClr val="F26B43"/>
          </p15:clr>
        </p15:guide>
        <p15:guide id="16" pos="2026">
          <p15:clr>
            <a:srgbClr val="F26B43"/>
          </p15:clr>
        </p15:guide>
        <p15:guide id="17" pos="56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https://www.royalholloway.ac.uk/studying-here/schools-and-colleges/widening-access/rh-link/" TargetMode="External"/><Relationship Id="rId1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hyperlink" Target="mailto:wa@rhul.ac.uk" TargetMode="External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AA9E4BB-CF3B-C942-484B-5E5EFDBA8C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4963" y="1233486"/>
            <a:ext cx="5089092" cy="5053013"/>
          </a:xfrm>
        </p:spPr>
        <p:txBody>
          <a:bodyPr/>
          <a:lstStyle/>
          <a:p>
            <a:r>
              <a:rPr lang="en-GB" dirty="0"/>
              <a:t>ROYAL HOLLOWAY LINK</a:t>
            </a:r>
            <a:br>
              <a:rPr lang="en-GB" dirty="0"/>
            </a:br>
            <a:br>
              <a:rPr lang="en-GB" dirty="0"/>
            </a:br>
            <a:r>
              <a:rPr lang="en-GB" sz="2400" dirty="0"/>
              <a:t>INFORMATION, ADVICE AND GUIDANCE FOR YEAR 13S</a:t>
            </a:r>
          </a:p>
        </p:txBody>
      </p:sp>
      <p:pic>
        <p:nvPicPr>
          <p:cNvPr id="20" name="Picture Placeholder 19" descr="A logo of a university of london&#10;&#10;Description automatically generated">
            <a:extLst>
              <a:ext uri="{FF2B5EF4-FFF2-40B4-BE49-F238E27FC236}">
                <a16:creationId xmlns:a16="http://schemas.microsoft.com/office/drawing/2014/main" id="{C8F70FE5-52DD-91B1-0AC1-AC47CC12640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" b="46"/>
          <a:stretch>
            <a:fillRect/>
          </a:stretch>
        </p:blipFill>
        <p:spPr>
          <a:xfrm>
            <a:off x="322263" y="273050"/>
            <a:ext cx="1603375" cy="817563"/>
          </a:xfrm>
          <a:prstGeom prst="rect">
            <a:avLst/>
          </a:prstGeom>
        </p:spPr>
      </p:pic>
      <p:pic>
        <p:nvPicPr>
          <p:cNvPr id="10" name="Picture Placeholder 58" descr="A group of graduates throwing their caps in the air&#10;&#10;Description automatically generated">
            <a:extLst>
              <a:ext uri="{FF2B5EF4-FFF2-40B4-BE49-F238E27FC236}">
                <a16:creationId xmlns:a16="http://schemas.microsoft.com/office/drawing/2014/main" id="{5D3FA750-ABA6-4891-3C78-DCE4A1459A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55" r="25155"/>
          <a:stretch/>
        </p:blipFill>
        <p:spPr>
          <a:xfrm>
            <a:off x="5975498" y="1"/>
            <a:ext cx="6216502" cy="685800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AB579A-08ED-624A-937E-05C0211A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2F4227-AD42-4E93-ADEC-A764A3892208}" type="datetime1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15/06/2026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7B7ECB9-9032-D83A-B8F9-582FFCEF1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22EB8-9246-46D0-9F6A-3BC42121F6C4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538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BF8EF5-7202-A0AC-FF07-7C044D9D4A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1142999"/>
            <a:ext cx="5616574" cy="951923"/>
          </a:xfrm>
        </p:spPr>
        <p:txBody>
          <a:bodyPr>
            <a:noAutofit/>
          </a:bodyPr>
          <a:lstStyle/>
          <a:p>
            <a:r>
              <a:rPr lang="en-US" sz="1600" dirty="0"/>
              <a:t>Our lead </a:t>
            </a:r>
            <a:r>
              <a:rPr lang="en-US" sz="1600" err="1"/>
              <a:t>programme</a:t>
            </a:r>
            <a:r>
              <a:rPr lang="en-US" sz="1600" dirty="0"/>
              <a:t> for Year 13s, Link provides students with information, advice and guidance about </a:t>
            </a:r>
            <a:r>
              <a:rPr lang="en-US" sz="1600"/>
              <a:t>university. There are four sessions covering a range of </a:t>
            </a:r>
            <a:r>
              <a:rPr lang="en-US" sz="1600" dirty="0"/>
              <a:t>topics including personal statements, study skills and what to expect in your first year at university.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EB59779-B8D9-8267-DC1F-D60DEB3277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2760421"/>
            <a:ext cx="5616574" cy="4084880"/>
          </a:xfrm>
        </p:spPr>
        <p:txBody>
          <a:bodyPr vert="horz" lIns="0" tIns="0" rIns="144000" bIns="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You will:</a:t>
            </a:r>
          </a:p>
          <a:p>
            <a:pPr>
              <a:defRPr/>
            </a:pPr>
            <a:r>
              <a:rPr lang="en-GB" sz="1600" dirty="0"/>
              <a:t>Meet students from other schools</a:t>
            </a:r>
          </a:p>
          <a:p>
            <a:pPr>
              <a:defRPr/>
            </a:pPr>
            <a:r>
              <a:rPr lang="en-GB" sz="1600" dirty="0"/>
              <a:t>Spend time with student ambassadors</a:t>
            </a:r>
            <a:endParaRPr lang="en-GB" sz="1600" dirty="0">
              <a:cs typeface="Arial"/>
            </a:endParaRPr>
          </a:p>
          <a:p>
            <a:pPr>
              <a:defRPr/>
            </a:pPr>
            <a:r>
              <a:rPr lang="en-GB" sz="1600" dirty="0"/>
              <a:t>Take part in sessions to help with your transition to university</a:t>
            </a:r>
          </a:p>
          <a:p>
            <a:pPr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Gain</a:t>
            </a: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experience to include </a:t>
            </a:r>
            <a:r>
              <a:rPr lang="en-GB" dirty="0"/>
              <a:t>in</a:t>
            </a:r>
            <a:r>
              <a:rPr kumimoji="0" lang="en-GB" sz="16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your personal statement and on your CV</a:t>
            </a:r>
            <a:endParaRPr lang="en-GB" sz="1600" b="0" i="0" u="none" strike="noStrike" kern="1200" cap="none" spc="0" normalizeH="0" noProof="0" dirty="0">
              <a:ln>
                <a:noFill/>
              </a:ln>
              <a:effectLst/>
              <a:uLnTx/>
              <a:uFillTx/>
              <a:cs typeface="Arial"/>
            </a:endParaRPr>
          </a:p>
          <a:p>
            <a:pPr marL="0" indent="0">
              <a:buNone/>
            </a:pPr>
            <a:endParaRPr lang="en-US" sz="1600" dirty="0"/>
          </a:p>
          <a:p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6E73967-1E43-12AD-C8D1-270EE6519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5616575" cy="572749"/>
          </a:xfrm>
        </p:spPr>
        <p:txBody>
          <a:bodyPr/>
          <a:lstStyle/>
          <a:p>
            <a:r>
              <a:rPr lang="en-GB" dirty="0"/>
              <a:t>What is Link?</a:t>
            </a:r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E9AB5BB1-51FE-07A7-8087-7D1D15C15D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3" r="16653"/>
          <a:stretch/>
        </p:blipFill>
        <p:spPr/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8D0FC1-05FF-4126-8EB9-B5B8B17CB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4663C0-CAC2-4ADF-B923-3812CFD236B5}" type="datetime1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15/06/2026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202A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1C93C9-C02B-CBFB-1BD3-67AB66ACD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22EB8-9246-46D0-9F6A-3BC42121F6C4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202A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098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8632082-6ED0-C94E-2522-2A50E4DB0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236518"/>
            <a:ext cx="5616574" cy="824057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kumimoji="0" lang="en-GB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Year </a:t>
            </a:r>
            <a:r>
              <a:rPr lang="en-GB" dirty="0"/>
              <a:t>13</a:t>
            </a:r>
            <a:r>
              <a:rPr kumimoji="0" lang="en-GB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students from Widening Access backgrounds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F255388-B005-3956-52E4-10E6B5D16E3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0" tIns="0" rIns="144000" bIns="0" rtlCol="0" anchor="t">
            <a:normAutofit/>
          </a:bodyPr>
          <a:lstStyle/>
          <a:p>
            <a:pPr marL="0" indent="0">
              <a:buNone/>
              <a:defRPr/>
            </a:pPr>
            <a:r>
              <a:rPr lang="en-GB" sz="2000" dirty="0">
                <a:ea typeface="Open Sans"/>
                <a:cs typeface="Open Sans"/>
              </a:rPr>
              <a:t>Participants must also: </a:t>
            </a:r>
          </a:p>
          <a:p>
            <a:pPr>
              <a:defRPr/>
            </a:pPr>
            <a:r>
              <a:rPr lang="en-GB" sz="2000" dirty="0">
                <a:ea typeface="Open Sans"/>
                <a:cs typeface="Open Sans"/>
              </a:rPr>
              <a:t>Study A Levels or equivalent, predicted no lower than CCC (or equivalent)</a:t>
            </a:r>
            <a:endParaRPr lang="en-GB" sz="2000" dirty="0"/>
          </a:p>
          <a:p>
            <a:pPr>
              <a:defRPr/>
            </a:pPr>
            <a:r>
              <a:rPr lang="en-GB" sz="2000" dirty="0">
                <a:ea typeface="Open Sans"/>
                <a:cs typeface="Open Sans"/>
              </a:rPr>
              <a:t>Have 5 GCSEs grades 9 - 4</a:t>
            </a:r>
          </a:p>
          <a:p>
            <a:pPr>
              <a:defRPr/>
            </a:pPr>
            <a:r>
              <a:rPr lang="en-GB" sz="2000" dirty="0">
                <a:ea typeface="Open Sans"/>
                <a:cs typeface="Open Sans"/>
              </a:rPr>
              <a:t>Be a UK resident and currently study or have previously studied at a UK school/college</a:t>
            </a:r>
            <a:endParaRPr lang="en-GB" sz="2000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9152C339-0B71-C68C-79FA-04E74AC80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5616575" cy="664440"/>
          </a:xfrm>
        </p:spPr>
        <p:txBody>
          <a:bodyPr/>
          <a:lstStyle/>
          <a:p>
            <a:r>
              <a:rPr lang="en-GB" dirty="0"/>
              <a:t>Who is eligible?</a:t>
            </a:r>
          </a:p>
        </p:txBody>
      </p:sp>
      <p:pic>
        <p:nvPicPr>
          <p:cNvPr id="18" name="object 4">
            <a:extLst>
              <a:ext uri="{FF2B5EF4-FFF2-40B4-BE49-F238E27FC236}">
                <a16:creationId xmlns:a16="http://schemas.microsoft.com/office/drawing/2014/main" id="{544C270E-BE4F-1266-B3AD-5E22A18802F6}"/>
              </a:ext>
            </a:extLst>
          </p:cNvPr>
          <p:cNvPicPr>
            <a:picLocks noGrp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8" r="10588"/>
          <a:stretch/>
        </p:blipFill>
        <p:spPr>
          <a:xfrm>
            <a:off x="6240463" y="0"/>
            <a:ext cx="594995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63A102-30EB-F8CF-5BD9-CB73D9761AB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DE8B37-F907-468A-BD89-83029AE60AC2}" type="datetime1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15/06/2026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202A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DF221A-AEA6-9C5A-57D9-96C57ECB97F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22EB8-9246-46D0-9F6A-3BC42121F6C4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202A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380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8632082-6ED0-C94E-2522-2A50E4DB05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 programme is in person and online.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F255388-B005-3956-52E4-10E6B5D16E3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0" tIns="0" rIns="144000" bIns="0" rtlCol="0" anchor="t">
            <a:normAutofit/>
          </a:bodyPr>
          <a:lstStyle/>
          <a:p>
            <a:r>
              <a:rPr lang="en-GB" sz="2000">
                <a:solidFill>
                  <a:srgbClr val="202A30"/>
                </a:solidFill>
                <a:ea typeface="Open Sans"/>
                <a:cs typeface="Open Sans"/>
              </a:rPr>
              <a:t>Most sessions will be on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ea typeface="Open Sans"/>
                <a:cs typeface="Open Sans"/>
              </a:rPr>
              <a:t>campus </a:t>
            </a:r>
            <a:r>
              <a:rPr lang="en-GB" sz="2000">
                <a:solidFill>
                  <a:srgbClr val="202A30"/>
                </a:solidFill>
                <a:ea typeface="Open Sans"/>
                <a:cs typeface="Open Sans"/>
              </a:rPr>
              <a:t>here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ea typeface="Open Sans"/>
                <a:cs typeface="Open Sans"/>
              </a:rPr>
              <a:t>at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ea typeface="Open Sans"/>
                <a:cs typeface="Open Sans"/>
              </a:rPr>
              <a:t>Royal Holloway, giving you the chance to meet friends and Student Ambassadors in person.</a:t>
            </a:r>
          </a:p>
          <a:p>
            <a:r>
              <a:rPr lang="en-GB" sz="2000" dirty="0">
                <a:ea typeface="Open Sans"/>
                <a:cs typeface="Open Sans"/>
              </a:rPr>
              <a:t>One session will be online, in the evening </a:t>
            </a:r>
            <a:r>
              <a:rPr lang="en-GB" sz="2000">
                <a:ea typeface="Open Sans"/>
                <a:cs typeface="Open Sans"/>
              </a:rPr>
              <a:t>minimising</a:t>
            </a:r>
            <a:r>
              <a:rPr lang="en-GB" sz="2000" dirty="0">
                <a:ea typeface="Open Sans"/>
                <a:cs typeface="Open Sans"/>
              </a:rPr>
              <a:t> any disruption to your studies.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9152C339-0B71-C68C-79FA-04E74AC80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is it?</a:t>
            </a:r>
          </a:p>
        </p:txBody>
      </p:sp>
      <p:pic>
        <p:nvPicPr>
          <p:cNvPr id="18" name="object 4">
            <a:extLst>
              <a:ext uri="{FF2B5EF4-FFF2-40B4-BE49-F238E27FC236}">
                <a16:creationId xmlns:a16="http://schemas.microsoft.com/office/drawing/2014/main" id="{544C270E-BE4F-1266-B3AD-5E22A18802F6}"/>
              </a:ext>
            </a:extLst>
          </p:cNvPr>
          <p:cNvPicPr>
            <a:picLocks noGrp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8" r="21098"/>
          <a:stretch/>
        </p:blipFill>
        <p:spPr>
          <a:xfrm>
            <a:off x="6240463" y="0"/>
            <a:ext cx="594995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63A102-30EB-F8CF-5BD9-CB73D9761AB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DE8B37-F907-468A-BD89-83029AE60AC2}" type="datetime1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15/06/2026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202A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DF221A-AEA6-9C5A-57D9-96C57ECB97F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22EB8-9246-46D0-9F6A-3BC42121F6C4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202A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85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8632082-6ED0-C94E-2522-2A50E4DB0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4" y="1196975"/>
            <a:ext cx="5616574" cy="539750"/>
          </a:xfrm>
        </p:spPr>
        <p:txBody>
          <a:bodyPr>
            <a:normAutofit fontScale="92500" lnSpcReduction="10000"/>
          </a:bodyPr>
          <a:lstStyle/>
          <a:p>
            <a:r>
              <a:rPr lang="en-GB"/>
              <a:t>There are four sessions taking place across the </a:t>
            </a:r>
            <a:r>
              <a:rPr lang="en-GB" dirty="0"/>
              <a:t>academic year.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F255388-B005-3956-52E4-10E6B5D16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4964" y="1989137"/>
            <a:ext cx="5616574" cy="4576763"/>
          </a:xfrm>
        </p:spPr>
        <p:txBody>
          <a:bodyPr vert="horz" lIns="0" tIns="0" rIns="144000" bIns="0" rtlCol="0" anchor="t">
            <a:noAutofit/>
          </a:bodyPr>
          <a:lstStyle/>
          <a:p>
            <a:pPr marL="0" indent="0">
              <a:buNone/>
            </a:pPr>
            <a:r>
              <a:rPr lang="en-US" dirty="0"/>
              <a:t>Session timeline:</a:t>
            </a:r>
            <a:endParaRPr lang="en-US" dirty="0">
              <a:cs typeface="Arial"/>
            </a:endParaRPr>
          </a:p>
          <a:p>
            <a:pPr marL="342900" indent="-342900">
              <a:buAutoNum type="arabicPeriod"/>
            </a:pPr>
            <a:r>
              <a:rPr lang="en-GB" b="1">
                <a:solidFill>
                  <a:srgbClr val="000000"/>
                </a:solidFill>
                <a:highlight>
                  <a:srgbClr val="FFFFFF"/>
                </a:highlight>
                <a:ea typeface="+mn-lt"/>
                <a:cs typeface="+mn-lt"/>
              </a:rPr>
              <a:t>Session One – Saturday 31 October 2026, 10am</a:t>
            </a:r>
          </a:p>
          <a:p>
            <a:pPr marL="857250" lvl="1" indent="-285750"/>
            <a:r>
              <a:rPr lang="en-GB">
                <a:solidFill>
                  <a:srgbClr val="000000"/>
                </a:solidFill>
                <a:highlight>
                  <a:srgbClr val="FFFFFF"/>
                </a:highlight>
                <a:ea typeface="+mn-lt"/>
                <a:cs typeface="+mn-lt"/>
              </a:rPr>
              <a:t>On campus – UCAS personal statements and Mental Health &amp; Wellbeing</a:t>
            </a:r>
            <a:endParaRPr lang="en-GB">
              <a:cs typeface="Arial"/>
            </a:endParaRPr>
          </a:p>
          <a:p>
            <a:pPr marL="342900" indent="-342900">
              <a:buAutoNum type="arabicPeriod"/>
            </a:pPr>
            <a:r>
              <a:rPr lang="en-GB" b="1">
                <a:solidFill>
                  <a:srgbClr val="000000"/>
                </a:solidFill>
                <a:highlight>
                  <a:srgbClr val="FFFFFF"/>
                </a:highlight>
                <a:ea typeface="+mn-lt"/>
                <a:cs typeface="+mn-lt"/>
              </a:rPr>
              <a:t>Session Two – Monday 9 November 2026, 5pm</a:t>
            </a:r>
            <a:endParaRPr lang="en-GB">
              <a:solidFill>
                <a:srgbClr val="202A30"/>
              </a:solidFill>
              <a:ea typeface="+mn-lt"/>
              <a:cs typeface="+mn-lt"/>
            </a:endParaRPr>
          </a:p>
          <a:p>
            <a:pPr marL="800100" lvl="1">
              <a:buFont typeface="Wingdings"/>
              <a:buChar char="§"/>
            </a:pPr>
            <a:r>
              <a:rPr lang="en-GB">
                <a:solidFill>
                  <a:srgbClr val="000000"/>
                </a:solidFill>
                <a:highlight>
                  <a:srgbClr val="FFFFFF"/>
                </a:highlight>
                <a:ea typeface="+mn-lt"/>
                <a:cs typeface="+mn-lt"/>
              </a:rPr>
              <a:t>Online – Financial Support</a:t>
            </a:r>
            <a:endParaRPr lang="en-GB">
              <a:cs typeface="Arial"/>
            </a:endParaRPr>
          </a:p>
          <a:p>
            <a:pPr marL="342900" indent="-342900">
              <a:buAutoNum type="arabicPeriod"/>
            </a:pPr>
            <a:r>
              <a:rPr lang="en-GB" b="1">
                <a:solidFill>
                  <a:srgbClr val="000000"/>
                </a:solidFill>
                <a:highlight>
                  <a:srgbClr val="FFFFFF"/>
                </a:highlight>
                <a:ea typeface="+mn-lt"/>
                <a:cs typeface="+mn-lt"/>
              </a:rPr>
              <a:t>Session Three – Saturday 23 January 2027, 10am</a:t>
            </a:r>
            <a:endParaRPr lang="en-GB">
              <a:solidFill>
                <a:srgbClr val="202A30"/>
              </a:solidFill>
              <a:ea typeface="+mn-lt"/>
              <a:cs typeface="+mn-lt"/>
            </a:endParaRPr>
          </a:p>
          <a:p>
            <a:pPr marL="800100" lvl="1"/>
            <a:r>
              <a:rPr lang="en-GB">
                <a:solidFill>
                  <a:srgbClr val="000000"/>
                </a:solidFill>
                <a:highlight>
                  <a:srgbClr val="FFFFFF"/>
                </a:highlight>
                <a:ea typeface="+mn-lt"/>
                <a:cs typeface="+mn-lt"/>
              </a:rPr>
              <a:t>On campus – Somewhere to live and Study &amp; Academic Skills</a:t>
            </a:r>
            <a:endParaRPr lang="en-GB">
              <a:cs typeface="Arial"/>
            </a:endParaRPr>
          </a:p>
          <a:p>
            <a:pPr marL="342900" indent="-342900">
              <a:buAutoNum type="arabicPeriod"/>
            </a:pPr>
            <a:r>
              <a:rPr lang="en-GB" b="1">
                <a:solidFill>
                  <a:srgbClr val="000000"/>
                </a:solidFill>
                <a:highlight>
                  <a:srgbClr val="FFFFFF"/>
                </a:highlight>
                <a:ea typeface="+mn-lt"/>
                <a:cs typeface="+mn-lt"/>
              </a:rPr>
              <a:t>Session Four – Saturday 20 February 2027, 10am</a:t>
            </a:r>
          </a:p>
          <a:p>
            <a:pPr marL="800100" lvl="1"/>
            <a:r>
              <a:rPr lang="en-GB">
                <a:solidFill>
                  <a:srgbClr val="000000"/>
                </a:solidFill>
                <a:highlight>
                  <a:srgbClr val="FFFFFF"/>
                </a:highlight>
                <a:ea typeface="+mn-lt"/>
                <a:cs typeface="+mn-lt"/>
              </a:rPr>
              <a:t>On campus – Preparing for university and Graduation event</a:t>
            </a:r>
            <a:endParaRPr lang="en-GB">
              <a:cs typeface="Arial"/>
            </a:endParaRPr>
          </a:p>
          <a:p>
            <a:pPr marL="342900" indent="-342900">
              <a:buAutoNum type="arabicPeriod"/>
            </a:pPr>
            <a:endParaRPr lang="en-GB" sz="1600" b="1" dirty="0">
              <a:cs typeface="Arial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9152C339-0B71-C68C-79FA-04E74AC80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When?</a:t>
            </a:r>
          </a:p>
        </p:txBody>
      </p:sp>
      <p:pic>
        <p:nvPicPr>
          <p:cNvPr id="18" name="object 4">
            <a:extLst>
              <a:ext uri="{FF2B5EF4-FFF2-40B4-BE49-F238E27FC236}">
                <a16:creationId xmlns:a16="http://schemas.microsoft.com/office/drawing/2014/main" id="{544C270E-BE4F-1266-B3AD-5E22A18802F6}"/>
              </a:ext>
            </a:extLst>
          </p:cNvPr>
          <p:cNvPicPr>
            <a:picLocks noGrp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4" b="11494"/>
          <a:stretch/>
        </p:blipFill>
        <p:spPr>
          <a:xfrm>
            <a:off x="6240463" y="0"/>
            <a:ext cx="594995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63A102-30EB-F8CF-5BD9-CB73D9761ABD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DE8B37-F907-468A-BD89-83029AE60AC2}" type="datetime1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15/06/2026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202A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DF221A-AEA6-9C5A-57D9-96C57ECB97F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22EB8-9246-46D0-9F6A-3BC42121F6C4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202A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73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8632082-6ED0-C94E-2522-2A50E4DB0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0462" y="1520824"/>
            <a:ext cx="5616575" cy="900257"/>
          </a:xfrm>
        </p:spPr>
        <p:txBody>
          <a:bodyPr>
            <a:normAutofit/>
          </a:bodyPr>
          <a:lstStyle/>
          <a:p>
            <a:r>
              <a:rPr lang="en-GB">
                <a:ea typeface="Open Sans"/>
                <a:cs typeface="Open Sans"/>
              </a:rPr>
              <a:t>Applications for 2026/27 are now open!</a:t>
            </a:r>
          </a:p>
          <a:p>
            <a:endParaRPr lang="en-GB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F255388-B005-3956-52E4-10E6B5D16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6216" y="2254827"/>
            <a:ext cx="5616575" cy="3850409"/>
          </a:xfrm>
        </p:spPr>
        <p:txBody>
          <a:bodyPr vert="horz" lIns="0" tIns="0" rIns="144000" bIns="0" rtlCol="0" anchor="t">
            <a:normAutofit/>
          </a:bodyPr>
          <a:lstStyle/>
          <a:p>
            <a:r>
              <a:rPr lang="en-GB" sz="2000" dirty="0">
                <a:ea typeface="Open Sans"/>
                <a:cs typeface="Open Sans"/>
              </a:rPr>
              <a:t>To apply on our website, go to: </a:t>
            </a:r>
            <a:r>
              <a:rPr lang="en-GB" sz="2000" dirty="0">
                <a:ea typeface="+mn-lt"/>
                <a:cs typeface="+mn-lt"/>
                <a:hlinkClick r:id="rId2"/>
              </a:rPr>
              <a:t>Royal Holloway Link</a:t>
            </a:r>
            <a:endParaRPr lang="en-GB" sz="2000" dirty="0">
              <a:ea typeface="+mn-lt"/>
              <a:cs typeface="+mn-lt"/>
            </a:endParaRPr>
          </a:p>
          <a:p>
            <a:r>
              <a:rPr lang="en-GB" sz="2000" dirty="0">
                <a:ea typeface="Open Sans"/>
                <a:cs typeface="Open Sans"/>
              </a:rPr>
              <a:t>The deadline for applications is </a:t>
            </a:r>
            <a:r>
              <a:rPr lang="en-GB" sz="2000" b="1" dirty="0">
                <a:ea typeface="Open Sans"/>
                <a:cs typeface="Open Sans"/>
              </a:rPr>
              <a:t>midnight</a:t>
            </a:r>
            <a:r>
              <a:rPr lang="en-GB" sz="2000" dirty="0">
                <a:ea typeface="Open Sans"/>
                <a:cs typeface="Open Sans"/>
              </a:rPr>
              <a:t> on </a:t>
            </a:r>
            <a:r>
              <a:rPr lang="en-GB" sz="2000" b="1">
                <a:ea typeface="Open Sans"/>
                <a:cs typeface="Open Sans"/>
              </a:rPr>
              <a:t>Sunday 18 October 2026</a:t>
            </a:r>
            <a:r>
              <a:rPr lang="en-GB" sz="2000">
                <a:ea typeface="Open Sans"/>
                <a:cs typeface="Open Sans"/>
              </a:rPr>
              <a:t>. </a:t>
            </a:r>
          </a:p>
          <a:p>
            <a:r>
              <a:rPr lang="en-GB" sz="2000" dirty="0"/>
              <a:t>If we receive a high number of applications before the application closing date, we may close applications early so apply as soon as possible!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9152C339-0B71-C68C-79FA-04E74AC80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11522075" cy="1152524"/>
          </a:xfrm>
        </p:spPr>
        <p:txBody>
          <a:bodyPr/>
          <a:lstStyle/>
          <a:p>
            <a:r>
              <a:rPr lang="en-GB" dirty="0"/>
              <a:t>Applying</a:t>
            </a:r>
          </a:p>
        </p:txBody>
      </p:sp>
      <p:pic>
        <p:nvPicPr>
          <p:cNvPr id="18" name="object 4">
            <a:extLst>
              <a:ext uri="{FF2B5EF4-FFF2-40B4-BE49-F238E27FC236}">
                <a16:creationId xmlns:a16="http://schemas.microsoft.com/office/drawing/2014/main" id="{544C270E-BE4F-1266-B3AD-5E22A18802F6}"/>
              </a:ext>
            </a:extLst>
          </p:cNvPr>
          <p:cNvPicPr>
            <a:picLocks noGrp="1"/>
          </p:cNvPicPr>
          <p:nvPr>
            <p:ph type="pic" sz="quarter" idx="14"/>
          </p:nvPr>
        </p:nvPicPr>
        <p:blipFill>
          <a:blip r:embed="rId3" cstate="print"/>
          <a:srcRect l="1826" r="1826"/>
          <a:stretch/>
        </p:blipFill>
        <p:spPr>
          <a:xfrm>
            <a:off x="334964" y="1520826"/>
            <a:ext cx="5616576" cy="4968874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9300EF-0E25-4E63-1BC9-88CAF64079F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C0676-8FFC-48CE-B0EE-1A296C910E37}" type="datetime1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15/06/2026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202A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634C2-4BFB-4D9A-D11F-E35BBCA2E4D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22EB8-9246-46D0-9F6A-3BC42121F6C4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202A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673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8632082-6ED0-C94E-2522-2A50E4DB0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0462" y="1520825"/>
            <a:ext cx="5616575" cy="539750"/>
          </a:xfrm>
        </p:spPr>
        <p:txBody>
          <a:bodyPr/>
          <a:lstStyle/>
          <a:p>
            <a:r>
              <a:rPr lang="en-GB" dirty="0"/>
              <a:t>Top tips</a:t>
            </a:r>
          </a:p>
          <a:p>
            <a:endParaRPr lang="en-GB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F255388-B005-3956-52E4-10E6B5D16E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462" y="2205037"/>
            <a:ext cx="5616575" cy="4284663"/>
          </a:xfrm>
        </p:spPr>
        <p:txBody>
          <a:bodyPr vert="horz" lIns="0" tIns="0" rIns="144000" bIns="0" rtlCol="0" anchor="t">
            <a:norm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Be honest</a:t>
            </a:r>
            <a:r>
              <a:rPr lang="en-GB" sz="2000" dirty="0"/>
              <a:t>, double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check the information is correct – especially the contact information</a:t>
            </a:r>
            <a:r>
              <a:rPr lang="en-GB" sz="2000" dirty="0"/>
              <a:t>.</a:t>
            </a:r>
            <a:endParaRPr lang="en-US" sz="2000" dirty="0"/>
          </a:p>
          <a:p>
            <a:pPr marL="514350" indent="-514350">
              <a:buAutoNum type="arabicPeriod"/>
              <a:defRPr/>
            </a:pPr>
            <a:r>
              <a:rPr lang="en-GB" sz="2000" dirty="0"/>
              <a:t>Look at the timeline of sessions and make sure you can attend all sessions.</a:t>
            </a:r>
            <a:endParaRPr lang="en-GB" sz="2000" dirty="0">
              <a:cs typeface="Arial"/>
            </a:endParaRPr>
          </a:p>
          <a:p>
            <a:pPr marL="514350" indent="-514350">
              <a:buAutoNum type="arabicPeriod"/>
              <a:defRPr/>
            </a:pPr>
            <a:r>
              <a:rPr lang="en-GB" sz="2000" dirty="0"/>
              <a:t>Allow enough time to complete the form in one sitting. </a:t>
            </a:r>
            <a:r>
              <a:rPr lang="en-GB" sz="2000"/>
              <a:t>You </a:t>
            </a:r>
            <a:r>
              <a:rPr lang="en-GB" sz="2000" dirty="0"/>
              <a:t>will need a parent/carer to submit permission at the end.</a:t>
            </a:r>
          </a:p>
          <a:p>
            <a:pPr marL="514350" indent="-514350">
              <a:buAutoNum type="arabicPeriod"/>
              <a:defRPr/>
            </a:pPr>
            <a:r>
              <a:rPr lang="en-GB" sz="2000" dirty="0"/>
              <a:t>Don’t leave it too late – applications may close early if we receive lots of interest.</a:t>
            </a:r>
            <a:endParaRPr lang="en-GB" sz="2000" dirty="0">
              <a:cs typeface="Arial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Email </a:t>
            </a:r>
            <a:r>
              <a:rPr kumimoji="0" lang="en-GB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wa@r</a:t>
            </a:r>
            <a:r>
              <a:rPr lang="en-GB" sz="200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hul.ac.uk</a:t>
            </a:r>
            <a:r>
              <a:rPr lang="en-GB" sz="2000" dirty="0"/>
              <a:t> if you have any questions. </a:t>
            </a:r>
            <a:endParaRPr lang="en-GB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Arial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9152C339-0B71-C68C-79FA-04E74AC80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11522075" cy="1152524"/>
          </a:xfrm>
        </p:spPr>
        <p:txBody>
          <a:bodyPr/>
          <a:lstStyle/>
          <a:p>
            <a:r>
              <a:rPr lang="en-GB" dirty="0"/>
              <a:t>Applying</a:t>
            </a:r>
          </a:p>
        </p:txBody>
      </p:sp>
      <p:pic>
        <p:nvPicPr>
          <p:cNvPr id="18" name="object 4">
            <a:extLst>
              <a:ext uri="{FF2B5EF4-FFF2-40B4-BE49-F238E27FC236}">
                <a16:creationId xmlns:a16="http://schemas.microsoft.com/office/drawing/2014/main" id="{544C270E-BE4F-1266-B3AD-5E22A18802F6}"/>
              </a:ext>
            </a:extLst>
          </p:cNvPr>
          <p:cNvPicPr>
            <a:picLocks noGrp="1"/>
          </p:cNvPicPr>
          <p:nvPr>
            <p:ph type="pic" sz="quarter" idx="14"/>
          </p:nvPr>
        </p:nvPicPr>
        <p:blipFill>
          <a:blip r:embed="rId3" cstate="print"/>
          <a:srcRect l="1826" r="1826"/>
          <a:stretch/>
        </p:blipFill>
        <p:spPr>
          <a:xfrm>
            <a:off x="334964" y="1520826"/>
            <a:ext cx="5616576" cy="4968874"/>
          </a:xfr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9300EF-0E25-4E63-1BC9-88CAF64079F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C0676-8FFC-48CE-B0EE-1A296C910E37}" type="datetime1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15/06/2026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202A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634C2-4BFB-4D9A-D11F-E35BBCA2E4D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22EB8-9246-46D0-9F6A-3BC42121F6C4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800" b="0" i="0" u="none" strike="noStrike" kern="1200" cap="none" spc="0" normalizeH="0" baseline="0" noProof="0" dirty="0">
              <a:ln>
                <a:noFill/>
              </a:ln>
              <a:solidFill>
                <a:srgbClr val="202A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306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56E73967-1E43-12AD-C8D1-270EE6519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260351"/>
            <a:ext cx="5616575" cy="5115600"/>
          </a:xfrm>
        </p:spPr>
        <p:txBody>
          <a:bodyPr/>
          <a:lstStyle/>
          <a:p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b="0" dirty="0"/>
              <a:t>See you on </a:t>
            </a:r>
            <a:r>
              <a:rPr lang="en-GB"/>
              <a:t>Saturday 31 October 2026!</a:t>
            </a:r>
          </a:p>
        </p:txBody>
      </p:sp>
      <p:pic>
        <p:nvPicPr>
          <p:cNvPr id="20" name="Picture Placeholder 19" descr="A group of people walking in front of a building&#10;&#10;Description automatically generated">
            <a:extLst>
              <a:ext uri="{FF2B5EF4-FFF2-40B4-BE49-F238E27FC236}">
                <a16:creationId xmlns:a16="http://schemas.microsoft.com/office/drawing/2014/main" id="{E9AB5BB1-51FE-07A7-8087-7D1D15C15D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6" b="11166"/>
          <a:stretch>
            <a:fillRect/>
          </a:stretch>
        </p:blipFill>
        <p:spPr/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8D0FC1-05FF-4126-8EB9-B5B8B17CB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4663C0-CAC2-4ADF-B923-3812CFD236B5}" type="datetime1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15/06/2026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202A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1C93C9-C02B-CBFB-1BD3-67AB66ACD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C22EB8-9246-46D0-9F6A-3BC42121F6C4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202A3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202A3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958047"/>
      </p:ext>
    </p:extLst>
  </p:cSld>
  <p:clrMapOvr>
    <a:masterClrMapping/>
  </p:clrMapOvr>
</p:sld>
</file>

<file path=ppt/theme/theme1.xml><?xml version="1.0" encoding="utf-8"?>
<a:theme xmlns:a="http://schemas.openxmlformats.org/drawingml/2006/main" name="RHUL">
  <a:themeElements>
    <a:clrScheme name="RHUL Primary Colour Palette">
      <a:dk1>
        <a:sysClr val="windowText" lastClr="000000"/>
      </a:dk1>
      <a:lt1>
        <a:sysClr val="window" lastClr="FFFFFF"/>
      </a:lt1>
      <a:dk2>
        <a:srgbClr val="202A30"/>
      </a:dk2>
      <a:lt2>
        <a:srgbClr val="E7E6E6"/>
      </a:lt2>
      <a:accent1>
        <a:srgbClr val="EB641E"/>
      </a:accent1>
      <a:accent2>
        <a:srgbClr val="D72D2D"/>
      </a:accent2>
      <a:accent3>
        <a:srgbClr val="9857AE"/>
      </a:accent3>
      <a:accent4>
        <a:srgbClr val="00A648"/>
      </a:accent4>
      <a:accent5>
        <a:srgbClr val="00A69E"/>
      </a:accent5>
      <a:accent6>
        <a:srgbClr val="009ED7"/>
      </a:accent6>
      <a:hlink>
        <a:srgbClr val="000000"/>
      </a:hlink>
      <a:folHlink>
        <a:srgbClr val="954F72"/>
      </a:folHlink>
    </a:clrScheme>
    <a:fontScheme name="Office 2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HUL" id="{AA457C23-CD98-4212-92D3-A6F8FF8F592A}" vid="{FF5C365E-0321-41BC-9F43-D6BEC9909081}"/>
    </a:ext>
  </a:extLst>
</a:theme>
</file>

<file path=ppt/theme/theme2.xml><?xml version="1.0" encoding="utf-8"?>
<a:theme xmlns:a="http://schemas.openxmlformats.org/drawingml/2006/main" name="Office Theme">
  <a:themeElements>
    <a:clrScheme name="Royal Holloway 2024">
      <a:dk1>
        <a:srgbClr val="202A30"/>
      </a:dk1>
      <a:lt1>
        <a:srgbClr val="FFFFFF"/>
      </a:lt1>
      <a:dk2>
        <a:srgbClr val="FFF1DF"/>
      </a:dk2>
      <a:lt2>
        <a:srgbClr val="B4C4D0"/>
      </a:lt2>
      <a:accent1>
        <a:srgbClr val="EB641E"/>
      </a:accent1>
      <a:accent2>
        <a:srgbClr val="0A6EC4"/>
      </a:accent2>
      <a:accent3>
        <a:srgbClr val="CCED2B"/>
      </a:accent3>
      <a:accent4>
        <a:srgbClr val="BDBBFF"/>
      </a:accent4>
      <a:accent5>
        <a:srgbClr val="F17CB0"/>
      </a:accent5>
      <a:accent6>
        <a:srgbClr val="00B585"/>
      </a:accent6>
      <a:hlink>
        <a:srgbClr val="1FD7FA"/>
      </a:hlink>
      <a:folHlink>
        <a:srgbClr val="202A30"/>
      </a:folHlink>
    </a:clrScheme>
    <a:fontScheme name="Royal Holloway 2024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66336E6A8BE248A41CDB3CCA931F00" ma:contentTypeVersion="16" ma:contentTypeDescription="Create a new document." ma:contentTypeScope="" ma:versionID="30dce906a7a5f894989ca381b718a06d">
  <xsd:schema xmlns:xsd="http://www.w3.org/2001/XMLSchema" xmlns:xs="http://www.w3.org/2001/XMLSchema" xmlns:p="http://schemas.microsoft.com/office/2006/metadata/properties" xmlns:ns2="f0c2384a-9b4b-4993-94c9-3741ad2353a6" xmlns:ns3="4a25047a-3b03-4a1e-bc3a-0868b04873cb" targetNamespace="http://schemas.microsoft.com/office/2006/metadata/properties" ma:root="true" ma:fieldsID="1a001302734c23a2c3aec3b87318a824" ns2:_="" ns3:_="">
    <xsd:import namespace="f0c2384a-9b4b-4993-94c9-3741ad2353a6"/>
    <xsd:import namespace="4a25047a-3b03-4a1e-bc3a-0868b04873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c2384a-9b4b-4993-94c9-3741ad2353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8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f81e6708-c250-41d0-920d-8c38044c1b5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047a-3b03-4a1e-bc3a-0868b04873c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68b2696-5357-449f-bb94-a7d70d7eba9a}" ma:internalName="TaxCatchAll" ma:showField="CatchAllData" ma:web="4a25047a-3b03-4a1e-bc3a-0868b04873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a25047a-3b03-4a1e-bc3a-0868b04873cb">
      <UserInfo>
        <DisplayName/>
        <AccountId xsi:nil="true"/>
        <AccountType/>
      </UserInfo>
    </SharedWithUsers>
    <lcf76f155ced4ddcb4097134ff3c332f xmlns="f0c2384a-9b4b-4993-94c9-3741ad2353a6">
      <Terms xmlns="http://schemas.microsoft.com/office/infopath/2007/PartnerControls"/>
    </lcf76f155ced4ddcb4097134ff3c332f>
    <TaxCatchAll xmlns="4a25047a-3b03-4a1e-bc3a-0868b04873cb" xsi:nil="true"/>
  </documentManagement>
</p:properties>
</file>

<file path=customXml/itemProps1.xml><?xml version="1.0" encoding="utf-8"?>
<ds:datastoreItem xmlns:ds="http://schemas.openxmlformats.org/officeDocument/2006/customXml" ds:itemID="{464EFF0F-4DB8-4AB7-96C1-5ABDFDD067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0c2384a-9b4b-4993-94c9-3741ad2353a6"/>
    <ds:schemaRef ds:uri="4a25047a-3b03-4a1e-bc3a-0868b04873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F6A830C-FD9A-4F37-A30D-AF10D116DF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04CB591-9F4C-4966-BCAA-9966179C430C}">
  <ds:schemaRefs>
    <ds:schemaRef ds:uri="http://schemas.microsoft.com/office/2006/metadata/properties"/>
    <ds:schemaRef ds:uri="http://purl.org/dc/elements/1.1/"/>
    <ds:schemaRef ds:uri="f0c2384a-9b4b-4993-94c9-3741ad2353a6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4a25047a-3b03-4a1e-bc3a-0868b04873cb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1873</TotalTime>
  <Words>468</Words>
  <Application>Microsoft Office PowerPoint</Application>
  <PresentationFormat>Widescreen</PresentationFormat>
  <Paragraphs>59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Aptos</vt:lpstr>
      <vt:lpstr>Arial</vt:lpstr>
      <vt:lpstr>Arial Narrow</vt:lpstr>
      <vt:lpstr>Calibri</vt:lpstr>
      <vt:lpstr>corbel</vt:lpstr>
      <vt:lpstr>corbel</vt:lpstr>
      <vt:lpstr>Lucida Grande</vt:lpstr>
      <vt:lpstr>Open Sans</vt:lpstr>
      <vt:lpstr>Wingdings</vt:lpstr>
      <vt:lpstr>RHUL</vt:lpstr>
      <vt:lpstr>Office Theme</vt:lpstr>
      <vt:lpstr>ROYAL HOLLOWAY LINK  INFORMATION, ADVICE AND GUIDANCE FOR YEAR 13S</vt:lpstr>
      <vt:lpstr>What is Link?</vt:lpstr>
      <vt:lpstr>Who is eligible?</vt:lpstr>
      <vt:lpstr>Where is it?</vt:lpstr>
      <vt:lpstr>When?</vt:lpstr>
      <vt:lpstr>Applying</vt:lpstr>
      <vt:lpstr>Applying</vt:lpstr>
      <vt:lpstr>    See you on Saturday 31 October 2026!</vt:lpstr>
    </vt:vector>
  </TitlesOfParts>
  <Company>RHUL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Crichton, Alice</dc:creator>
  <cp:lastModifiedBy>Casey, Joseph</cp:lastModifiedBy>
  <cp:revision>201</cp:revision>
  <dcterms:created xsi:type="dcterms:W3CDTF">2020-12-14T14:42:09Z</dcterms:created>
  <dcterms:modified xsi:type="dcterms:W3CDTF">2026-06-15T19:53:33Z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0x0101007166336E6A8BE248A41CDB3CCA931F00</vt:lpwstr>
  </property>
  <property fmtid="{D5CDD505-2E9C-101B-9397-08002B2CF9AE}" pid="3" name="ComplianceAssetId">
    <vt:lpwstr/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MediaServiceImageTags">
    <vt:lpwstr/>
  </property>
</Properties>
</file>