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2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08" r:id="rId2"/>
    <p:sldId id="307" r:id="rId3"/>
    <p:sldId id="419" r:id="rId4"/>
    <p:sldId id="420" r:id="rId5"/>
    <p:sldId id="405" r:id="rId6"/>
    <p:sldId id="421" r:id="rId7"/>
    <p:sldId id="344" r:id="rId8"/>
    <p:sldId id="422" r:id="rId9"/>
    <p:sldId id="42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s" id="{A4767AF9-98D2-44F2-9B29-03AC2CCE265B}">
          <p14:sldIdLst>
            <p14:sldId id="308"/>
            <p14:sldId id="307"/>
            <p14:sldId id="419"/>
            <p14:sldId id="420"/>
            <p14:sldId id="405"/>
            <p14:sldId id="421"/>
            <p14:sldId id="344"/>
            <p14:sldId id="422"/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D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80933" autoAdjust="0"/>
  </p:normalViewPr>
  <p:slideViewPr>
    <p:cSldViewPr snapToGrid="0" showGuides="1">
      <p:cViewPr varScale="1">
        <p:scale>
          <a:sx n="52" d="100"/>
          <a:sy n="52" d="100"/>
        </p:scale>
        <p:origin x="9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336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43099A-4B74-409A-8A94-E1F151239FEE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49C7C8BD-8D1F-43CE-98CE-783242A66E39}">
      <dgm:prSet phldrT="[Text]"/>
      <dgm:spPr/>
      <dgm:t>
        <a:bodyPr/>
        <a:lstStyle/>
        <a:p>
          <a:r>
            <a:rPr lang="en-GB" dirty="0"/>
            <a:t>What?</a:t>
          </a:r>
        </a:p>
      </dgm:t>
    </dgm:pt>
    <dgm:pt modelId="{AA9CC601-0E7B-44F7-A13F-5ACE03BE3036}" type="parTrans" cxnId="{AC17C157-F399-4CBD-92E2-2E5F87FFDF88}">
      <dgm:prSet/>
      <dgm:spPr/>
      <dgm:t>
        <a:bodyPr/>
        <a:lstStyle/>
        <a:p>
          <a:endParaRPr lang="en-GB"/>
        </a:p>
      </dgm:t>
    </dgm:pt>
    <dgm:pt modelId="{7864F74F-76D7-435A-8ACB-DF83C0C9A24A}" type="sibTrans" cxnId="{AC17C157-F399-4CBD-92E2-2E5F87FFDF88}">
      <dgm:prSet/>
      <dgm:spPr/>
      <dgm:t>
        <a:bodyPr/>
        <a:lstStyle/>
        <a:p>
          <a:endParaRPr lang="en-GB"/>
        </a:p>
      </dgm:t>
    </dgm:pt>
    <dgm:pt modelId="{88A0407E-318B-41D3-8410-988152DADEE3}">
      <dgm:prSet phldrT="[Text]"/>
      <dgm:spPr/>
      <dgm:t>
        <a:bodyPr/>
        <a:lstStyle/>
        <a:p>
          <a:r>
            <a:rPr lang="en-GB" dirty="0"/>
            <a:t>Who?</a:t>
          </a:r>
        </a:p>
      </dgm:t>
    </dgm:pt>
    <dgm:pt modelId="{7EB8168C-07B7-4D20-893E-1AADBEF1D646}" type="parTrans" cxnId="{8B3F1892-B1B6-4CC6-A993-6B0C8F4640E7}">
      <dgm:prSet/>
      <dgm:spPr/>
      <dgm:t>
        <a:bodyPr/>
        <a:lstStyle/>
        <a:p>
          <a:endParaRPr lang="en-GB"/>
        </a:p>
      </dgm:t>
    </dgm:pt>
    <dgm:pt modelId="{5E4B59A6-B921-44DC-90C1-8F80A5287AF8}" type="sibTrans" cxnId="{8B3F1892-B1B6-4CC6-A993-6B0C8F4640E7}">
      <dgm:prSet/>
      <dgm:spPr/>
      <dgm:t>
        <a:bodyPr/>
        <a:lstStyle/>
        <a:p>
          <a:endParaRPr lang="en-GB"/>
        </a:p>
      </dgm:t>
    </dgm:pt>
    <dgm:pt modelId="{5FEE18A8-2B06-4102-9405-C55D61A40C44}">
      <dgm:prSet phldrT="[Text]"/>
      <dgm:spPr/>
      <dgm:t>
        <a:bodyPr/>
        <a:lstStyle/>
        <a:p>
          <a:r>
            <a:rPr lang="en-GB" dirty="0"/>
            <a:t>Why?</a:t>
          </a:r>
        </a:p>
      </dgm:t>
    </dgm:pt>
    <dgm:pt modelId="{95388571-5684-4BE1-B200-7AC971E278D9}" type="parTrans" cxnId="{31575BE1-CED7-4B90-AD58-E8A20B77BFCC}">
      <dgm:prSet/>
      <dgm:spPr/>
      <dgm:t>
        <a:bodyPr/>
        <a:lstStyle/>
        <a:p>
          <a:endParaRPr lang="en-GB"/>
        </a:p>
      </dgm:t>
    </dgm:pt>
    <dgm:pt modelId="{5DF62048-7438-47BC-8C6A-4E65EAA6FF0C}" type="sibTrans" cxnId="{31575BE1-CED7-4B90-AD58-E8A20B77BFCC}">
      <dgm:prSet/>
      <dgm:spPr/>
      <dgm:t>
        <a:bodyPr/>
        <a:lstStyle/>
        <a:p>
          <a:endParaRPr lang="en-GB"/>
        </a:p>
      </dgm:t>
    </dgm:pt>
    <dgm:pt modelId="{9DA2CE7E-4E11-4BCD-9E78-87C4F3EA14D4}">
      <dgm:prSet phldrT="[Text]"/>
      <dgm:spPr/>
      <dgm:t>
        <a:bodyPr/>
        <a:lstStyle/>
        <a:p>
          <a:r>
            <a:rPr lang="en-GB" dirty="0"/>
            <a:t>Where?</a:t>
          </a:r>
        </a:p>
      </dgm:t>
    </dgm:pt>
    <dgm:pt modelId="{0671564A-22BD-400A-AC3A-4482A5F7B430}" type="parTrans" cxnId="{C4AB667B-28F8-4ADD-B784-645BC595C057}">
      <dgm:prSet/>
      <dgm:spPr/>
      <dgm:t>
        <a:bodyPr/>
        <a:lstStyle/>
        <a:p>
          <a:endParaRPr lang="en-GB"/>
        </a:p>
      </dgm:t>
    </dgm:pt>
    <dgm:pt modelId="{68597B80-458D-4363-AD1F-7A94D455C389}" type="sibTrans" cxnId="{C4AB667B-28F8-4ADD-B784-645BC595C057}">
      <dgm:prSet/>
      <dgm:spPr/>
      <dgm:t>
        <a:bodyPr/>
        <a:lstStyle/>
        <a:p>
          <a:endParaRPr lang="en-GB"/>
        </a:p>
      </dgm:t>
    </dgm:pt>
    <dgm:pt modelId="{3BB890D7-D32F-4EB0-B6F6-3E537AFB5D87}">
      <dgm:prSet phldrT="[Text]"/>
      <dgm:spPr/>
      <dgm:t>
        <a:bodyPr/>
        <a:lstStyle/>
        <a:p>
          <a:r>
            <a:rPr lang="en-GB" dirty="0"/>
            <a:t>When?</a:t>
          </a:r>
        </a:p>
      </dgm:t>
    </dgm:pt>
    <dgm:pt modelId="{1FFB4CB0-ECC8-49EF-A195-0DC091A8379A}" type="parTrans" cxnId="{D98F1236-F49A-474B-8E9C-16A8C519B76F}">
      <dgm:prSet/>
      <dgm:spPr/>
      <dgm:t>
        <a:bodyPr/>
        <a:lstStyle/>
        <a:p>
          <a:endParaRPr lang="en-GB"/>
        </a:p>
      </dgm:t>
    </dgm:pt>
    <dgm:pt modelId="{351DFA1F-A000-415A-891B-72A2F5D057EB}" type="sibTrans" cxnId="{D98F1236-F49A-474B-8E9C-16A8C519B76F}">
      <dgm:prSet/>
      <dgm:spPr/>
      <dgm:t>
        <a:bodyPr/>
        <a:lstStyle/>
        <a:p>
          <a:endParaRPr lang="en-GB"/>
        </a:p>
      </dgm:t>
    </dgm:pt>
    <dgm:pt modelId="{9416184B-2CD7-4298-A885-4DEA44BF23CF}" type="pres">
      <dgm:prSet presAssocID="{4143099A-4B74-409A-8A94-E1F151239FE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F7D3AC9-347D-4A16-AF7C-27477BB0A81D}" type="pres">
      <dgm:prSet presAssocID="{5FEE18A8-2B06-4102-9405-C55D61A40C44}" presName="Accent5" presStyleCnt="0"/>
      <dgm:spPr/>
    </dgm:pt>
    <dgm:pt modelId="{4263CAFD-B7F0-40EC-BB5D-BBD4B1E3FE03}" type="pres">
      <dgm:prSet presAssocID="{5FEE18A8-2B06-4102-9405-C55D61A40C44}" presName="Accent" presStyleLbl="node1" presStyleIdx="0" presStyleCnt="5"/>
      <dgm:spPr/>
    </dgm:pt>
    <dgm:pt modelId="{DB383CBC-51F5-4031-9399-5716F1027C55}" type="pres">
      <dgm:prSet presAssocID="{5FEE18A8-2B06-4102-9405-C55D61A40C44}" presName="ParentBackground5" presStyleCnt="0"/>
      <dgm:spPr/>
    </dgm:pt>
    <dgm:pt modelId="{EDA66969-ED95-457C-A07B-DF1CF9FA719B}" type="pres">
      <dgm:prSet presAssocID="{5FEE18A8-2B06-4102-9405-C55D61A40C44}" presName="ParentBackground" presStyleLbl="fgAcc1" presStyleIdx="0" presStyleCnt="5"/>
      <dgm:spPr/>
    </dgm:pt>
    <dgm:pt modelId="{114B663A-B245-4A98-B2A9-FEB5598FB37E}" type="pres">
      <dgm:prSet presAssocID="{5FEE18A8-2B06-4102-9405-C55D61A40C44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AD52918-5C15-496A-9778-FFF3185573F6}" type="pres">
      <dgm:prSet presAssocID="{88A0407E-318B-41D3-8410-988152DADEE3}" presName="Accent4" presStyleCnt="0"/>
      <dgm:spPr/>
    </dgm:pt>
    <dgm:pt modelId="{6A558D42-BA40-4C27-8E0E-D43FF21F7EC9}" type="pres">
      <dgm:prSet presAssocID="{88A0407E-318B-41D3-8410-988152DADEE3}" presName="Accent" presStyleLbl="node1" presStyleIdx="1" presStyleCnt="5"/>
      <dgm:spPr/>
    </dgm:pt>
    <dgm:pt modelId="{7FD76EE5-8259-475C-A422-D99BA05D36F1}" type="pres">
      <dgm:prSet presAssocID="{88A0407E-318B-41D3-8410-988152DADEE3}" presName="ParentBackground4" presStyleCnt="0"/>
      <dgm:spPr/>
    </dgm:pt>
    <dgm:pt modelId="{7E366009-CF87-4C1A-A02A-09B8EEDCF096}" type="pres">
      <dgm:prSet presAssocID="{88A0407E-318B-41D3-8410-988152DADEE3}" presName="ParentBackground" presStyleLbl="fgAcc1" presStyleIdx="1" presStyleCnt="5"/>
      <dgm:spPr/>
    </dgm:pt>
    <dgm:pt modelId="{00F952A1-3BBB-428D-B5DD-1F11E795ACF6}" type="pres">
      <dgm:prSet presAssocID="{88A0407E-318B-41D3-8410-988152DADEE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0980DCB-4450-4646-98FB-D6FD92E0CCAB}" type="pres">
      <dgm:prSet presAssocID="{3BB890D7-D32F-4EB0-B6F6-3E537AFB5D87}" presName="Accent3" presStyleCnt="0"/>
      <dgm:spPr/>
    </dgm:pt>
    <dgm:pt modelId="{2EC51BE8-C9CC-465A-9089-A4EFE2A05774}" type="pres">
      <dgm:prSet presAssocID="{3BB890D7-D32F-4EB0-B6F6-3E537AFB5D87}" presName="Accent" presStyleLbl="node1" presStyleIdx="2" presStyleCnt="5"/>
      <dgm:spPr/>
    </dgm:pt>
    <dgm:pt modelId="{96754CE9-F344-46C3-AE1E-5DAF7484282D}" type="pres">
      <dgm:prSet presAssocID="{3BB890D7-D32F-4EB0-B6F6-3E537AFB5D87}" presName="ParentBackground3" presStyleCnt="0"/>
      <dgm:spPr/>
    </dgm:pt>
    <dgm:pt modelId="{47A0A778-BAB5-4C8F-BF6E-EF5071FA4995}" type="pres">
      <dgm:prSet presAssocID="{3BB890D7-D32F-4EB0-B6F6-3E537AFB5D87}" presName="ParentBackground" presStyleLbl="fgAcc1" presStyleIdx="2" presStyleCnt="5"/>
      <dgm:spPr/>
    </dgm:pt>
    <dgm:pt modelId="{14DED93B-5FE8-48D6-B319-4543D7A18622}" type="pres">
      <dgm:prSet presAssocID="{3BB890D7-D32F-4EB0-B6F6-3E537AFB5D8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0579406-F348-4D36-9D3F-161C1BC1B469}" type="pres">
      <dgm:prSet presAssocID="{9DA2CE7E-4E11-4BCD-9E78-87C4F3EA14D4}" presName="Accent2" presStyleCnt="0"/>
      <dgm:spPr/>
    </dgm:pt>
    <dgm:pt modelId="{21397665-B6F6-4152-A456-2D718966C171}" type="pres">
      <dgm:prSet presAssocID="{9DA2CE7E-4E11-4BCD-9E78-87C4F3EA14D4}" presName="Accent" presStyleLbl="node1" presStyleIdx="3" presStyleCnt="5"/>
      <dgm:spPr/>
    </dgm:pt>
    <dgm:pt modelId="{046DF611-2065-46F4-8B75-119CF4965169}" type="pres">
      <dgm:prSet presAssocID="{9DA2CE7E-4E11-4BCD-9E78-87C4F3EA14D4}" presName="ParentBackground2" presStyleCnt="0"/>
      <dgm:spPr/>
    </dgm:pt>
    <dgm:pt modelId="{01AFEE3B-3A10-45A4-B50E-A7E3C2FD73A1}" type="pres">
      <dgm:prSet presAssocID="{9DA2CE7E-4E11-4BCD-9E78-87C4F3EA14D4}" presName="ParentBackground" presStyleLbl="fgAcc1" presStyleIdx="3" presStyleCnt="5"/>
      <dgm:spPr/>
    </dgm:pt>
    <dgm:pt modelId="{45CADA7E-0E9F-49DD-AE6D-55C5CD43C483}" type="pres">
      <dgm:prSet presAssocID="{9DA2CE7E-4E11-4BCD-9E78-87C4F3EA14D4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33B2858-0547-4575-9531-BBAB36D331FA}" type="pres">
      <dgm:prSet presAssocID="{49C7C8BD-8D1F-43CE-98CE-783242A66E39}" presName="Accent1" presStyleCnt="0"/>
      <dgm:spPr/>
    </dgm:pt>
    <dgm:pt modelId="{F0FE211A-48DB-4F70-AB92-8DD979CC603E}" type="pres">
      <dgm:prSet presAssocID="{49C7C8BD-8D1F-43CE-98CE-783242A66E39}" presName="Accent" presStyleLbl="node1" presStyleIdx="4" presStyleCnt="5"/>
      <dgm:spPr/>
    </dgm:pt>
    <dgm:pt modelId="{E735280C-AE52-4962-A2B5-1C06ACBBB04D}" type="pres">
      <dgm:prSet presAssocID="{49C7C8BD-8D1F-43CE-98CE-783242A66E39}" presName="ParentBackground1" presStyleCnt="0"/>
      <dgm:spPr/>
    </dgm:pt>
    <dgm:pt modelId="{5555CA01-10FD-47E9-BB13-F34DF2930553}" type="pres">
      <dgm:prSet presAssocID="{49C7C8BD-8D1F-43CE-98CE-783242A66E39}" presName="ParentBackground" presStyleLbl="fgAcc1" presStyleIdx="4" presStyleCnt="5"/>
      <dgm:spPr/>
    </dgm:pt>
    <dgm:pt modelId="{E8EB4B4D-89DB-48D6-9950-9D593FE708EB}" type="pres">
      <dgm:prSet presAssocID="{49C7C8BD-8D1F-43CE-98CE-783242A66E3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DA9F00A-87AC-4A36-82B4-B48D2FA0091C}" type="presOf" srcId="{49C7C8BD-8D1F-43CE-98CE-783242A66E39}" destId="{5555CA01-10FD-47E9-BB13-F34DF2930553}" srcOrd="0" destOrd="0" presId="urn:microsoft.com/office/officeart/2011/layout/CircleProcess"/>
    <dgm:cxn modelId="{D98F1236-F49A-474B-8E9C-16A8C519B76F}" srcId="{4143099A-4B74-409A-8A94-E1F151239FEE}" destId="{3BB890D7-D32F-4EB0-B6F6-3E537AFB5D87}" srcOrd="2" destOrd="0" parTransId="{1FFB4CB0-ECC8-49EF-A195-0DC091A8379A}" sibTransId="{351DFA1F-A000-415A-891B-72A2F5D057EB}"/>
    <dgm:cxn modelId="{FC5FEA38-021A-4F9F-B492-A398AD29A300}" type="presOf" srcId="{3BB890D7-D32F-4EB0-B6F6-3E537AFB5D87}" destId="{14DED93B-5FE8-48D6-B319-4543D7A18622}" srcOrd="1" destOrd="0" presId="urn:microsoft.com/office/officeart/2011/layout/CircleProcess"/>
    <dgm:cxn modelId="{25109039-54EF-430D-A35D-1E8A861D098C}" type="presOf" srcId="{9DA2CE7E-4E11-4BCD-9E78-87C4F3EA14D4}" destId="{45CADA7E-0E9F-49DD-AE6D-55C5CD43C483}" srcOrd="1" destOrd="0" presId="urn:microsoft.com/office/officeart/2011/layout/CircleProcess"/>
    <dgm:cxn modelId="{F88A043B-7E28-4CC8-8ACF-6159E795BA21}" type="presOf" srcId="{3BB890D7-D32F-4EB0-B6F6-3E537AFB5D87}" destId="{47A0A778-BAB5-4C8F-BF6E-EF5071FA4995}" srcOrd="0" destOrd="0" presId="urn:microsoft.com/office/officeart/2011/layout/CircleProcess"/>
    <dgm:cxn modelId="{A4A2873F-DCBE-4922-8681-4AE34158A93C}" type="presOf" srcId="{5FEE18A8-2B06-4102-9405-C55D61A40C44}" destId="{EDA66969-ED95-457C-A07B-DF1CF9FA719B}" srcOrd="0" destOrd="0" presId="urn:microsoft.com/office/officeart/2011/layout/CircleProcess"/>
    <dgm:cxn modelId="{42A98666-6351-412E-92E0-9F06EA76F473}" type="presOf" srcId="{49C7C8BD-8D1F-43CE-98CE-783242A66E39}" destId="{E8EB4B4D-89DB-48D6-9950-9D593FE708EB}" srcOrd="1" destOrd="0" presId="urn:microsoft.com/office/officeart/2011/layout/CircleProcess"/>
    <dgm:cxn modelId="{24E40754-4553-49A1-9A82-7C778FFB87A1}" type="presOf" srcId="{88A0407E-318B-41D3-8410-988152DADEE3}" destId="{7E366009-CF87-4C1A-A02A-09B8EEDCF096}" srcOrd="0" destOrd="0" presId="urn:microsoft.com/office/officeart/2011/layout/CircleProcess"/>
    <dgm:cxn modelId="{AC17C157-F399-4CBD-92E2-2E5F87FFDF88}" srcId="{4143099A-4B74-409A-8A94-E1F151239FEE}" destId="{49C7C8BD-8D1F-43CE-98CE-783242A66E39}" srcOrd="0" destOrd="0" parTransId="{AA9CC601-0E7B-44F7-A13F-5ACE03BE3036}" sibTransId="{7864F74F-76D7-435A-8ACB-DF83C0C9A24A}"/>
    <dgm:cxn modelId="{C4AB667B-28F8-4ADD-B784-645BC595C057}" srcId="{4143099A-4B74-409A-8A94-E1F151239FEE}" destId="{9DA2CE7E-4E11-4BCD-9E78-87C4F3EA14D4}" srcOrd="1" destOrd="0" parTransId="{0671564A-22BD-400A-AC3A-4482A5F7B430}" sibTransId="{68597B80-458D-4363-AD1F-7A94D455C389}"/>
    <dgm:cxn modelId="{8B3F1892-B1B6-4CC6-A993-6B0C8F4640E7}" srcId="{4143099A-4B74-409A-8A94-E1F151239FEE}" destId="{88A0407E-318B-41D3-8410-988152DADEE3}" srcOrd="3" destOrd="0" parTransId="{7EB8168C-07B7-4D20-893E-1AADBEF1D646}" sibTransId="{5E4B59A6-B921-44DC-90C1-8F80A5287AF8}"/>
    <dgm:cxn modelId="{F1FA689A-EC73-4E96-B2F1-06676FB845FB}" type="presOf" srcId="{4143099A-4B74-409A-8A94-E1F151239FEE}" destId="{9416184B-2CD7-4298-A885-4DEA44BF23CF}" srcOrd="0" destOrd="0" presId="urn:microsoft.com/office/officeart/2011/layout/CircleProcess"/>
    <dgm:cxn modelId="{5E480E9C-6341-4958-8457-DAEC41D89B7E}" type="presOf" srcId="{9DA2CE7E-4E11-4BCD-9E78-87C4F3EA14D4}" destId="{01AFEE3B-3A10-45A4-B50E-A7E3C2FD73A1}" srcOrd="0" destOrd="0" presId="urn:microsoft.com/office/officeart/2011/layout/CircleProcess"/>
    <dgm:cxn modelId="{3CEF29A6-88D6-406A-A2D0-254F0EB0433B}" type="presOf" srcId="{5FEE18A8-2B06-4102-9405-C55D61A40C44}" destId="{114B663A-B245-4A98-B2A9-FEB5598FB37E}" srcOrd="1" destOrd="0" presId="urn:microsoft.com/office/officeart/2011/layout/CircleProcess"/>
    <dgm:cxn modelId="{800D6BC3-7095-42AD-8364-871402949932}" type="presOf" srcId="{88A0407E-318B-41D3-8410-988152DADEE3}" destId="{00F952A1-3BBB-428D-B5DD-1F11E795ACF6}" srcOrd="1" destOrd="0" presId="urn:microsoft.com/office/officeart/2011/layout/CircleProcess"/>
    <dgm:cxn modelId="{31575BE1-CED7-4B90-AD58-E8A20B77BFCC}" srcId="{4143099A-4B74-409A-8A94-E1F151239FEE}" destId="{5FEE18A8-2B06-4102-9405-C55D61A40C44}" srcOrd="4" destOrd="0" parTransId="{95388571-5684-4BE1-B200-7AC971E278D9}" sibTransId="{5DF62048-7438-47BC-8C6A-4E65EAA6FF0C}"/>
    <dgm:cxn modelId="{EC32F41D-09FA-491C-B38B-4D7EFA6FE696}" type="presParOf" srcId="{9416184B-2CD7-4298-A885-4DEA44BF23CF}" destId="{BF7D3AC9-347D-4A16-AF7C-27477BB0A81D}" srcOrd="0" destOrd="0" presId="urn:microsoft.com/office/officeart/2011/layout/CircleProcess"/>
    <dgm:cxn modelId="{2D33D86B-D165-4DED-B5F7-91472DAFC2E6}" type="presParOf" srcId="{BF7D3AC9-347D-4A16-AF7C-27477BB0A81D}" destId="{4263CAFD-B7F0-40EC-BB5D-BBD4B1E3FE03}" srcOrd="0" destOrd="0" presId="urn:microsoft.com/office/officeart/2011/layout/CircleProcess"/>
    <dgm:cxn modelId="{6F76FBBB-B5C5-4BEC-A337-4523EB1B6352}" type="presParOf" srcId="{9416184B-2CD7-4298-A885-4DEA44BF23CF}" destId="{DB383CBC-51F5-4031-9399-5716F1027C55}" srcOrd="1" destOrd="0" presId="urn:microsoft.com/office/officeart/2011/layout/CircleProcess"/>
    <dgm:cxn modelId="{2BF2D5C4-526B-46EB-8B36-B339C14E6E98}" type="presParOf" srcId="{DB383CBC-51F5-4031-9399-5716F1027C55}" destId="{EDA66969-ED95-457C-A07B-DF1CF9FA719B}" srcOrd="0" destOrd="0" presId="urn:microsoft.com/office/officeart/2011/layout/CircleProcess"/>
    <dgm:cxn modelId="{02C35450-2FDD-4AA9-9327-284AA2A2A7DE}" type="presParOf" srcId="{9416184B-2CD7-4298-A885-4DEA44BF23CF}" destId="{114B663A-B245-4A98-B2A9-FEB5598FB37E}" srcOrd="2" destOrd="0" presId="urn:microsoft.com/office/officeart/2011/layout/CircleProcess"/>
    <dgm:cxn modelId="{8E2890C7-C752-456D-9052-5BB346A1B930}" type="presParOf" srcId="{9416184B-2CD7-4298-A885-4DEA44BF23CF}" destId="{DAD52918-5C15-496A-9778-FFF3185573F6}" srcOrd="3" destOrd="0" presId="urn:microsoft.com/office/officeart/2011/layout/CircleProcess"/>
    <dgm:cxn modelId="{4EA84763-AA15-4957-9F12-6E755375DCD8}" type="presParOf" srcId="{DAD52918-5C15-496A-9778-FFF3185573F6}" destId="{6A558D42-BA40-4C27-8E0E-D43FF21F7EC9}" srcOrd="0" destOrd="0" presId="urn:microsoft.com/office/officeart/2011/layout/CircleProcess"/>
    <dgm:cxn modelId="{B6E3985E-B27E-40AC-BE29-CB05C5ACAC60}" type="presParOf" srcId="{9416184B-2CD7-4298-A885-4DEA44BF23CF}" destId="{7FD76EE5-8259-475C-A422-D99BA05D36F1}" srcOrd="4" destOrd="0" presId="urn:microsoft.com/office/officeart/2011/layout/CircleProcess"/>
    <dgm:cxn modelId="{593E4617-9E78-455A-8E4E-9F283EDACDD3}" type="presParOf" srcId="{7FD76EE5-8259-475C-A422-D99BA05D36F1}" destId="{7E366009-CF87-4C1A-A02A-09B8EEDCF096}" srcOrd="0" destOrd="0" presId="urn:microsoft.com/office/officeart/2011/layout/CircleProcess"/>
    <dgm:cxn modelId="{03C73E84-6DBD-40B9-988D-32EC5D1C0FCA}" type="presParOf" srcId="{9416184B-2CD7-4298-A885-4DEA44BF23CF}" destId="{00F952A1-3BBB-428D-B5DD-1F11E795ACF6}" srcOrd="5" destOrd="0" presId="urn:microsoft.com/office/officeart/2011/layout/CircleProcess"/>
    <dgm:cxn modelId="{D561884F-836F-40BE-ABBA-709477027118}" type="presParOf" srcId="{9416184B-2CD7-4298-A885-4DEA44BF23CF}" destId="{A0980DCB-4450-4646-98FB-D6FD92E0CCAB}" srcOrd="6" destOrd="0" presId="urn:microsoft.com/office/officeart/2011/layout/CircleProcess"/>
    <dgm:cxn modelId="{884EC3E4-23C0-4E10-88E3-C4355BD8B408}" type="presParOf" srcId="{A0980DCB-4450-4646-98FB-D6FD92E0CCAB}" destId="{2EC51BE8-C9CC-465A-9089-A4EFE2A05774}" srcOrd="0" destOrd="0" presId="urn:microsoft.com/office/officeart/2011/layout/CircleProcess"/>
    <dgm:cxn modelId="{7A14FFE2-432E-408E-AACA-2EADEE9C8653}" type="presParOf" srcId="{9416184B-2CD7-4298-A885-4DEA44BF23CF}" destId="{96754CE9-F344-46C3-AE1E-5DAF7484282D}" srcOrd="7" destOrd="0" presId="urn:microsoft.com/office/officeart/2011/layout/CircleProcess"/>
    <dgm:cxn modelId="{F203A202-135C-462C-829B-78852D19D90E}" type="presParOf" srcId="{96754CE9-F344-46C3-AE1E-5DAF7484282D}" destId="{47A0A778-BAB5-4C8F-BF6E-EF5071FA4995}" srcOrd="0" destOrd="0" presId="urn:microsoft.com/office/officeart/2011/layout/CircleProcess"/>
    <dgm:cxn modelId="{9BDDA8FE-4F19-475C-8A76-823556452F93}" type="presParOf" srcId="{9416184B-2CD7-4298-A885-4DEA44BF23CF}" destId="{14DED93B-5FE8-48D6-B319-4543D7A18622}" srcOrd="8" destOrd="0" presId="urn:microsoft.com/office/officeart/2011/layout/CircleProcess"/>
    <dgm:cxn modelId="{6806C444-36E3-4987-A556-EFD5CD8281EA}" type="presParOf" srcId="{9416184B-2CD7-4298-A885-4DEA44BF23CF}" destId="{30579406-F348-4D36-9D3F-161C1BC1B469}" srcOrd="9" destOrd="0" presId="urn:microsoft.com/office/officeart/2011/layout/CircleProcess"/>
    <dgm:cxn modelId="{D66B57FD-212D-4A56-BC69-150C16DA5F62}" type="presParOf" srcId="{30579406-F348-4D36-9D3F-161C1BC1B469}" destId="{21397665-B6F6-4152-A456-2D718966C171}" srcOrd="0" destOrd="0" presId="urn:microsoft.com/office/officeart/2011/layout/CircleProcess"/>
    <dgm:cxn modelId="{843DD73F-AB5B-45BD-A940-0DBA5F391BBC}" type="presParOf" srcId="{9416184B-2CD7-4298-A885-4DEA44BF23CF}" destId="{046DF611-2065-46F4-8B75-119CF4965169}" srcOrd="10" destOrd="0" presId="urn:microsoft.com/office/officeart/2011/layout/CircleProcess"/>
    <dgm:cxn modelId="{2FD2B40B-0AB4-4ED5-91CE-E3D01057FC00}" type="presParOf" srcId="{046DF611-2065-46F4-8B75-119CF4965169}" destId="{01AFEE3B-3A10-45A4-B50E-A7E3C2FD73A1}" srcOrd="0" destOrd="0" presId="urn:microsoft.com/office/officeart/2011/layout/CircleProcess"/>
    <dgm:cxn modelId="{7503A88F-E264-4F90-8D7F-B9AC4ABC12F9}" type="presParOf" srcId="{9416184B-2CD7-4298-A885-4DEA44BF23CF}" destId="{45CADA7E-0E9F-49DD-AE6D-55C5CD43C483}" srcOrd="11" destOrd="0" presId="urn:microsoft.com/office/officeart/2011/layout/CircleProcess"/>
    <dgm:cxn modelId="{97431431-3F90-4221-B704-894999DAFF8C}" type="presParOf" srcId="{9416184B-2CD7-4298-A885-4DEA44BF23CF}" destId="{C33B2858-0547-4575-9531-BBAB36D331FA}" srcOrd="12" destOrd="0" presId="urn:microsoft.com/office/officeart/2011/layout/CircleProcess"/>
    <dgm:cxn modelId="{FE4E9FFC-4EDD-4BE4-8B42-40438AE75478}" type="presParOf" srcId="{C33B2858-0547-4575-9531-BBAB36D331FA}" destId="{F0FE211A-48DB-4F70-AB92-8DD979CC603E}" srcOrd="0" destOrd="0" presId="urn:microsoft.com/office/officeart/2011/layout/CircleProcess"/>
    <dgm:cxn modelId="{A617E3E4-697B-4712-8F5E-C97F47CF9171}" type="presParOf" srcId="{9416184B-2CD7-4298-A885-4DEA44BF23CF}" destId="{E735280C-AE52-4962-A2B5-1C06ACBBB04D}" srcOrd="13" destOrd="0" presId="urn:microsoft.com/office/officeart/2011/layout/CircleProcess"/>
    <dgm:cxn modelId="{54DF5D20-D4AA-4307-A30F-FA6B587247AC}" type="presParOf" srcId="{E735280C-AE52-4962-A2B5-1C06ACBBB04D}" destId="{5555CA01-10FD-47E9-BB13-F34DF2930553}" srcOrd="0" destOrd="0" presId="urn:microsoft.com/office/officeart/2011/layout/CircleProcess"/>
    <dgm:cxn modelId="{15BC97BF-9E58-4CCD-94B6-260BC574190F}" type="presParOf" srcId="{9416184B-2CD7-4298-A885-4DEA44BF23CF}" destId="{E8EB4B4D-89DB-48D6-9950-9D593FE708EB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3CAFD-B7F0-40EC-BB5D-BBD4B1E3FE03}">
      <dsp:nvSpPr>
        <dsp:cNvPr id="0" name=""/>
        <dsp:cNvSpPr/>
      </dsp:nvSpPr>
      <dsp:spPr>
        <a:xfrm>
          <a:off x="9514275" y="1458902"/>
          <a:ext cx="2169409" cy="21697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66969-ED95-457C-A07B-DF1CF9FA719B}">
      <dsp:nvSpPr>
        <dsp:cNvPr id="0" name=""/>
        <dsp:cNvSpPr/>
      </dsp:nvSpPr>
      <dsp:spPr>
        <a:xfrm>
          <a:off x="9585857" y="1531240"/>
          <a:ext cx="2025089" cy="20250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Why?</a:t>
          </a:r>
        </a:p>
      </dsp:txBody>
      <dsp:txXfrm>
        <a:off x="9875651" y="1820593"/>
        <a:ext cx="1446657" cy="1446382"/>
      </dsp:txXfrm>
    </dsp:sp>
    <dsp:sp modelId="{6A558D42-BA40-4C27-8E0E-D43FF21F7EC9}">
      <dsp:nvSpPr>
        <dsp:cNvPr id="0" name=""/>
        <dsp:cNvSpPr/>
      </dsp:nvSpPr>
      <dsp:spPr>
        <a:xfrm rot="2700000">
          <a:off x="7271100" y="1459015"/>
          <a:ext cx="2169158" cy="2169158"/>
        </a:xfrm>
        <a:prstGeom prst="teardrop">
          <a:avLst>
            <a:gd name="adj" fmla="val 100000"/>
          </a:avLst>
        </a:prstGeom>
        <a:solidFill>
          <a:schemeClr val="accent2">
            <a:hueOff val="-2063066"/>
            <a:satOff val="-1483"/>
            <a:lumOff val="36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66009-CF87-4C1A-A02A-09B8EEDCF096}">
      <dsp:nvSpPr>
        <dsp:cNvPr id="0" name=""/>
        <dsp:cNvSpPr/>
      </dsp:nvSpPr>
      <dsp:spPr>
        <a:xfrm>
          <a:off x="7344866" y="1531240"/>
          <a:ext cx="2025089" cy="20250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2063066"/>
              <a:satOff val="-1483"/>
              <a:lumOff val="3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Who?</a:t>
          </a:r>
        </a:p>
      </dsp:txBody>
      <dsp:txXfrm>
        <a:off x="7633504" y="1820593"/>
        <a:ext cx="1446657" cy="1446382"/>
      </dsp:txXfrm>
    </dsp:sp>
    <dsp:sp modelId="{2EC51BE8-C9CC-465A-9089-A4EFE2A05774}">
      <dsp:nvSpPr>
        <dsp:cNvPr id="0" name=""/>
        <dsp:cNvSpPr/>
      </dsp:nvSpPr>
      <dsp:spPr>
        <a:xfrm rot="2700000">
          <a:off x="5030108" y="1459015"/>
          <a:ext cx="2169158" cy="2169158"/>
        </a:xfrm>
        <a:prstGeom prst="teardrop">
          <a:avLst>
            <a:gd name="adj" fmla="val 100000"/>
          </a:avLst>
        </a:prstGeom>
        <a:solidFill>
          <a:schemeClr val="accent2">
            <a:hueOff val="-4126133"/>
            <a:satOff val="-2965"/>
            <a:lumOff val="72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0A778-BAB5-4C8F-BF6E-EF5071FA4995}">
      <dsp:nvSpPr>
        <dsp:cNvPr id="0" name=""/>
        <dsp:cNvSpPr/>
      </dsp:nvSpPr>
      <dsp:spPr>
        <a:xfrm>
          <a:off x="5102719" y="1531240"/>
          <a:ext cx="2025089" cy="20250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4126133"/>
              <a:satOff val="-2965"/>
              <a:lumOff val="72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When?</a:t>
          </a:r>
        </a:p>
      </dsp:txBody>
      <dsp:txXfrm>
        <a:off x="5391358" y="1820593"/>
        <a:ext cx="1446657" cy="1446382"/>
      </dsp:txXfrm>
    </dsp:sp>
    <dsp:sp modelId="{21397665-B6F6-4152-A456-2D718966C171}">
      <dsp:nvSpPr>
        <dsp:cNvPr id="0" name=""/>
        <dsp:cNvSpPr/>
      </dsp:nvSpPr>
      <dsp:spPr>
        <a:xfrm rot="2700000">
          <a:off x="2787961" y="1459015"/>
          <a:ext cx="2169158" cy="2169158"/>
        </a:xfrm>
        <a:prstGeom prst="teardrop">
          <a:avLst>
            <a:gd name="adj" fmla="val 100000"/>
          </a:avLst>
        </a:prstGeom>
        <a:solidFill>
          <a:schemeClr val="accent2">
            <a:hueOff val="-6189199"/>
            <a:satOff val="-4448"/>
            <a:lumOff val="108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FEE3B-3A10-45A4-B50E-A7E3C2FD73A1}">
      <dsp:nvSpPr>
        <dsp:cNvPr id="0" name=""/>
        <dsp:cNvSpPr/>
      </dsp:nvSpPr>
      <dsp:spPr>
        <a:xfrm>
          <a:off x="2860573" y="1531240"/>
          <a:ext cx="2025089" cy="20250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6189199"/>
              <a:satOff val="-4448"/>
              <a:lumOff val="108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Where?</a:t>
          </a:r>
        </a:p>
      </dsp:txBody>
      <dsp:txXfrm>
        <a:off x="3150366" y="1820593"/>
        <a:ext cx="1446657" cy="1446382"/>
      </dsp:txXfrm>
    </dsp:sp>
    <dsp:sp modelId="{F0FE211A-48DB-4F70-AB92-8DD979CC603E}">
      <dsp:nvSpPr>
        <dsp:cNvPr id="0" name=""/>
        <dsp:cNvSpPr/>
      </dsp:nvSpPr>
      <dsp:spPr>
        <a:xfrm rot="2700000">
          <a:off x="545815" y="1459015"/>
          <a:ext cx="2169158" cy="2169158"/>
        </a:xfrm>
        <a:prstGeom prst="teardrop">
          <a:avLst>
            <a:gd name="adj" fmla="val 100000"/>
          </a:avLst>
        </a:prstGeom>
        <a:solidFill>
          <a:schemeClr val="accent2">
            <a:hueOff val="-8252266"/>
            <a:satOff val="-5930"/>
            <a:lumOff val="145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5CA01-10FD-47E9-BB13-F34DF2930553}">
      <dsp:nvSpPr>
        <dsp:cNvPr id="0" name=""/>
        <dsp:cNvSpPr/>
      </dsp:nvSpPr>
      <dsp:spPr>
        <a:xfrm>
          <a:off x="618427" y="1531240"/>
          <a:ext cx="2025089" cy="202508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-8252266"/>
              <a:satOff val="-5930"/>
              <a:lumOff val="145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What?</a:t>
          </a:r>
        </a:p>
      </dsp:txBody>
      <dsp:txXfrm>
        <a:off x="908220" y="1820593"/>
        <a:ext cx="1446657" cy="1446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DD22D7-77CA-1444-1186-F68776F87C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9C18A-BD29-D10A-1B07-5F562A2C2A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5F529-9436-400F-AEBD-14D7E96C1877}" type="datetimeFigureOut">
              <a:rPr lang="en-GB" smtClean="0"/>
              <a:t>03/02/2026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B794A-4409-F8EE-6DEC-98D4EDA763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14A06-1CE6-CDAB-82A7-88971C5D14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D59A-0799-4E04-AE1B-CD2F2323B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61851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EFF7D-B6FC-4D9A-9504-BAF688AAC302}" type="datetimeFigureOut">
              <a:rPr lang="en-GB" smtClean="0"/>
              <a:t>03/02/2026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05BB7-6E21-4695-A8E9-5DFFD012E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1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05BB7-6E21-4695-A8E9-5DFFD012EF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201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2 days and 1 overnight stay on campus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Subject tasters related to the stand you are enrolled on. Experience learning like a real university student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Meet current undergrads – working with students from the minute they arrive (great opportunity for students to ask any questions they might have about the real RHUL experience)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In the evening &amp; throughout the days, students will take part in a variety of social activities (so great opportunity to socialise with likeminded people)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Completely free – including your accommodation, food &amp; all activities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We will have some extra funds available to apply for to cover your transport to and from the university, but cannot guarantee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4DAB9-C758-427E-80DB-6DF8F3AC7B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17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All in the buildings on our campus. See a range of facilities from labs to lecture theatres.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Mix of old &amp; new – spend time in the glorious founders building (the orange building which dates to the 19</a:t>
            </a:r>
            <a:r>
              <a:rPr lang="en-GB" baseline="30000" dirty="0"/>
              <a:t>th</a:t>
            </a:r>
            <a:r>
              <a:rPr lang="en-GB" dirty="0"/>
              <a:t> century), but also spend time in in our</a:t>
            </a:r>
            <a:r>
              <a:rPr lang="en-GB" baseline="0" dirty="0"/>
              <a:t> state of the art shilling building which is made for Electronic Engineering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Stay in typical university halls of residence. You will have your own room with an ensuite and will share a flat with other students attending and staff working.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4DAB9-C758-427E-80DB-6DF8F3AC7B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331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395BA-4AB7-439B-AD47-B33D25F5B1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9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Please encourage students to check the full eligibility criteria on the website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Open to year 12 students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Students will meet Royal Holloway student ambassadors – work with them in the day, get to socialise with them &amp; ask any questions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Students will have taster sessions from our expert academic lecturers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Information, advice and guidance sessions from the Widening Access team, covering how to apply, student life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4DAB9-C758-427E-80DB-6DF8F3AC7B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49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4DAB9-C758-427E-80DB-6DF8F3AC7B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4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encourage students to scan the QR code for more information. Please also feel free to send any questions to wa@rhul.ac.uk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4DAB9-C758-427E-80DB-6DF8F3AC7B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7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5880-FEB5-4524-8965-B959E80EE1CD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8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AB598-3D3C-404D-AAB9-7178ABC1A0B3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882734B-4F1D-3C70-B186-20F431AAA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AFEF15-B3FD-4406-8594-88633452171F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407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6452F8-0998-FE22-B669-38E6DAA08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299E17-91EE-43F2-AF7A-E357AB9D3CB1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124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6593" y="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6593" y="342900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EB27-FAE2-45FC-BB1F-D3CE36524BC2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41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67108FC-B2C4-4C81-927C-35C4C20BE383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51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6A25C2-BA6E-4A67-BBF9-B00982BB6F58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793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17B7410-7DB8-498F-8B4C-DCF59D4C98B8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03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9E25B6F-1E17-462B-9B51-BE14F38B2D78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928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94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A1DA9-8EDA-71DE-99D6-16CF5B115860}"/>
              </a:ext>
            </a:extLst>
          </p:cNvPr>
          <p:cNvSpPr/>
          <p:nvPr userDrawn="1"/>
        </p:nvSpPr>
        <p:spPr>
          <a:xfrm>
            <a:off x="-36946" y="2469039"/>
            <a:ext cx="12228946" cy="165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1BD7A3E2-CB2D-7D00-D20A-DD1B736F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613139"/>
            <a:ext cx="1353232" cy="1363899"/>
          </a:xfrm>
          <a:prstGeom prst="rect">
            <a:avLst/>
          </a:prstGeom>
        </p:spPr>
      </p:pic>
      <p:pic>
        <p:nvPicPr>
          <p:cNvPr id="32" name="Picture 31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E11B4085-346C-675D-635B-D7AC5B09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70" y="2613139"/>
            <a:ext cx="1353232" cy="1363899"/>
          </a:xfrm>
          <a:prstGeom prst="rect">
            <a:avLst/>
          </a:prstGeom>
        </p:spPr>
      </p:pic>
      <p:pic>
        <p:nvPicPr>
          <p:cNvPr id="35" name="Picture 34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369035FF-CF17-EC4A-1577-E3851133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77" y="2613139"/>
            <a:ext cx="1353232" cy="1363899"/>
          </a:xfrm>
          <a:prstGeom prst="rect">
            <a:avLst/>
          </a:prstGeom>
        </p:spPr>
      </p:pic>
      <p:pic>
        <p:nvPicPr>
          <p:cNvPr id="38" name="Picture 37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85C8BD6C-4F23-FAA4-7F48-977D1D055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84" y="2613139"/>
            <a:ext cx="1353232" cy="1363899"/>
          </a:xfrm>
          <a:prstGeom prst="rect">
            <a:avLst/>
          </a:prstGeom>
        </p:spPr>
      </p:pic>
      <p:pic>
        <p:nvPicPr>
          <p:cNvPr id="41" name="Picture 40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8F35707-24DA-CB4D-A4CE-47EDA8F92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91" y="2613139"/>
            <a:ext cx="1353232" cy="1363899"/>
          </a:xfrm>
          <a:prstGeom prst="rect">
            <a:avLst/>
          </a:prstGeom>
        </p:spPr>
      </p:pic>
      <p:pic>
        <p:nvPicPr>
          <p:cNvPr id="44" name="Picture 43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3485DDC-A3CF-CADA-DBC1-B9BE5E580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998" y="2613139"/>
            <a:ext cx="1353232" cy="1363899"/>
          </a:xfrm>
          <a:prstGeom prst="rect">
            <a:avLst/>
          </a:prstGeom>
        </p:spPr>
      </p:pic>
      <p:pic>
        <p:nvPicPr>
          <p:cNvPr id="47" name="Picture 46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D722FD4E-E9B4-6A31-A48F-B00B5293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2613139"/>
            <a:ext cx="1353232" cy="1363899"/>
          </a:xfrm>
          <a:prstGeom prst="rect">
            <a:avLst/>
          </a:prstGeom>
        </p:spPr>
      </p:pic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FF17EDDF-155E-B363-8797-81F32C661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2722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B2EF3F92-3B9D-D6C7-49E8-9B097CBB72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4869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64F47019-E759-0A5E-5F7C-A8638E5D1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998" y="1099345"/>
            <a:ext cx="1353232" cy="1195053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11219A8D-B7AE-B79D-D4A1-C64E129C21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594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6692E4C6-D5A2-A60F-B07C-B65728D77D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6741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7DE8F982-ACCE-EE4D-262E-18C146F63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40870" y="4201364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6D0620F1-3A83-58F1-7A65-9D76853C06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87443" y="4228455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64B0AF79-79DF-5FAD-2883-FCCDB345CA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63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1800s</a:t>
            </a:r>
          </a:p>
        </p:txBody>
      </p:sp>
      <p:sp>
        <p:nvSpPr>
          <p:cNvPr id="68" name="Text Placeholder 65">
            <a:extLst>
              <a:ext uri="{FF2B5EF4-FFF2-40B4-BE49-F238E27FC236}">
                <a16:creationId xmlns:a16="http://schemas.microsoft.com/office/drawing/2014/main" id="{1E1F0C87-488F-39C7-3973-55A02FAE36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8282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1886</a:t>
            </a:r>
          </a:p>
        </p:txBody>
      </p:sp>
      <p:sp>
        <p:nvSpPr>
          <p:cNvPr id="70" name="Text Placeholder 65">
            <a:extLst>
              <a:ext uri="{FF2B5EF4-FFF2-40B4-BE49-F238E27FC236}">
                <a16:creationId xmlns:a16="http://schemas.microsoft.com/office/drawing/2014/main" id="{AEE95F9A-CDD9-7E24-AF16-B109496743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4601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1900</a:t>
            </a:r>
          </a:p>
        </p:txBody>
      </p:sp>
      <p:sp>
        <p:nvSpPr>
          <p:cNvPr id="72" name="Text Placeholder 65">
            <a:extLst>
              <a:ext uri="{FF2B5EF4-FFF2-40B4-BE49-F238E27FC236}">
                <a16:creationId xmlns:a16="http://schemas.microsoft.com/office/drawing/2014/main" id="{A5F611BE-8265-798F-D224-E4B2908CB3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50920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1965</a:t>
            </a:r>
          </a:p>
        </p:txBody>
      </p:sp>
      <p:sp>
        <p:nvSpPr>
          <p:cNvPr id="74" name="Text Placeholder 65">
            <a:extLst>
              <a:ext uri="{FF2B5EF4-FFF2-40B4-BE49-F238E27FC236}">
                <a16:creationId xmlns:a16="http://schemas.microsoft.com/office/drawing/2014/main" id="{D757DD07-3481-F1A5-DB36-E4C68C1A59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239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1985</a:t>
            </a:r>
          </a:p>
        </p:txBody>
      </p:sp>
      <p:sp>
        <p:nvSpPr>
          <p:cNvPr id="76" name="Text Placeholder 65">
            <a:extLst>
              <a:ext uri="{FF2B5EF4-FFF2-40B4-BE49-F238E27FC236}">
                <a16:creationId xmlns:a16="http://schemas.microsoft.com/office/drawing/2014/main" id="{90629241-FC77-638C-DEE6-54639675BE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43558" y="2738437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78" name="Text Placeholder 65">
            <a:extLst>
              <a:ext uri="{FF2B5EF4-FFF2-40B4-BE49-F238E27FC236}">
                <a16:creationId xmlns:a16="http://schemas.microsoft.com/office/drawing/2014/main" id="{8C241F9B-4FF9-9B3D-DB50-7F39745FAE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39876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8589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7F2D-9A76-41F0-A8CD-D221B21250C7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356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8524-EE2F-4AAF-84D9-46DE4E1141D9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753D162-9890-4B68-D0D8-CAB069D54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7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page 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29552"/>
            <a:ext cx="10972800" cy="4363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28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1">
    <p:bg>
      <p:bgPr>
        <a:solidFill>
          <a:srgbClr val="263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4466534"/>
            <a:ext cx="12191999" cy="1198800"/>
          </a:xfrm>
          <a:prstGeom prst="rect">
            <a:avLst/>
          </a:prstGeom>
          <a:solidFill>
            <a:srgbClr val="263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271" y="4721655"/>
            <a:ext cx="7316672" cy="778565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49" y="4467172"/>
            <a:ext cx="2397553" cy="1197524"/>
          </a:xfrm>
          <a:prstGeom prst="rect">
            <a:avLst/>
          </a:prstGeom>
        </p:spPr>
      </p:pic>
      <p:pic>
        <p:nvPicPr>
          <p:cNvPr id="7" name="Picture 6" descr="Music_Hall_Diagonal_6_long_lines_white-optimized1.pn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158702"/>
            <a:ext cx="12192000" cy="307832"/>
          </a:xfrm>
          <a:prstGeom prst="rect">
            <a:avLst/>
          </a:prstGeom>
        </p:spPr>
      </p:pic>
      <p:pic>
        <p:nvPicPr>
          <p:cNvPr id="11" name="Picture 10" descr="Music_Hall_Diagonal_6_long_lines_white-optimized1.pn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70454"/>
            <a:ext cx="12192000" cy="307832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0"/>
            <a:ext cx="12194117" cy="4152164"/>
          </a:xfrm>
          <a:noFill/>
        </p:spPr>
        <p:txBody>
          <a:bodyPr lIns="72000" tIns="72000"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777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7634-556E-4738-BAAA-2DF7B74E63E2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1F51F16-EBC2-802C-E1E4-8B54F7D5FE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5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957" y="1216404"/>
            <a:ext cx="11513079" cy="2726946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04C9-847A-461D-AF34-1376BF532AA5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14B874C6-1735-F0F8-0EA2-D80E3640D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me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0904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A049D-102C-453B-AE58-353BEFD6DAD4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1373CDA-6E9A-14FF-5E65-19FEF7AEF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2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i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4515-3BB2-4A78-9838-2B787226A4F5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60CA8A88-F9D7-FC44-F442-F65738E56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83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7D-21BA-4695-A967-36A733CE7617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D7DE2E0-7ACF-7A15-23D6-D6A9858FB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8640762" cy="2709862"/>
          </a:xfrm>
          <a:prstGeom prst="rect">
            <a:avLst/>
          </a:prstGeom>
        </p:spPr>
        <p:txBody>
          <a:bodyPr anchor="b"/>
          <a:lstStyle>
            <a:lvl1pPr algn="l"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8640763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8F830-5EBE-4014-9318-1D138945FE59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</a:t>
            </a:r>
            <a:br>
              <a:rPr lang="en-GB" dirty="0"/>
            </a:br>
            <a:r>
              <a:rPr lang="en-GB" dirty="0"/>
              <a:t>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275431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34105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5455-3E26-4406-8BB7-844AA09143E3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0" name="Picture 3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06167AD-0F6B-C35D-403E-F34D7F478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0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D0EB3-77B3-4764-8B85-E534B1B51930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8BF8EC6-5189-782E-2961-7FD2CC1720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ed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041" y="4047688"/>
            <a:ext cx="11533997" cy="241978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118E-B22D-4940-9B77-6B7B3D23A9B3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4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8C98-7AF8-401B-A651-90649157985C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95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1566B-4144-43DC-8871-ECAA6854BA67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D2A7D4F-642C-E407-2566-9ADE6EDB10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3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4135-5300-4DD2-9364-19112A2BC954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926C8DB-5256-AEED-F692-E404021888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34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65268F-0C5D-4466-8532-687BFDF58252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3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859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34BBE9FA-265F-484C-B530-4AD9574AE64F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568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58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5605961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A7C90AB2-E1FA-B10F-1BAC-BAB208508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913" y="1808163"/>
            <a:ext cx="7045426" cy="2676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0" name="object 538">
            <a:extLst>
              <a:ext uri="{FF2B5EF4-FFF2-40B4-BE49-F238E27FC236}">
                <a16:creationId xmlns:a16="http://schemas.microsoft.com/office/drawing/2014/main" id="{626AF0F6-6B73-D393-313A-DA7F9D5002C0}"/>
              </a:ext>
            </a:extLst>
          </p:cNvPr>
          <p:cNvSpPr/>
          <p:nvPr userDrawn="1"/>
        </p:nvSpPr>
        <p:spPr>
          <a:xfrm>
            <a:off x="7540926" y="296678"/>
            <a:ext cx="4153979" cy="4153979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Picture Placeholder 35">
            <a:extLst>
              <a:ext uri="{FF2B5EF4-FFF2-40B4-BE49-F238E27FC236}">
                <a16:creationId xmlns:a16="http://schemas.microsoft.com/office/drawing/2014/main" id="{F55EF92A-30AD-C24F-50DF-E591376B7E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8927" y="352569"/>
            <a:ext cx="3849589" cy="4035679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34CED37F-B7A1-E48A-7C2C-49D40BCF2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186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123F19E0-4A4C-567D-D8EE-938B34CCE8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01053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1" name="Text Placeholder 45">
            <a:extLst>
              <a:ext uri="{FF2B5EF4-FFF2-40B4-BE49-F238E27FC236}">
                <a16:creationId xmlns:a16="http://schemas.microsoft.com/office/drawing/2014/main" id="{4B18127B-1BA5-0C72-3FCA-7CF72EC7AF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5920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2" name="Text Placeholder 45">
            <a:extLst>
              <a:ext uri="{FF2B5EF4-FFF2-40B4-BE49-F238E27FC236}">
                <a16:creationId xmlns:a16="http://schemas.microsoft.com/office/drawing/2014/main" id="{1AF77F44-57BB-9ED9-F70A-E7ACFF0E22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0787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5" name="Text Placeholder 45">
            <a:extLst>
              <a:ext uri="{FF2B5EF4-FFF2-40B4-BE49-F238E27FC236}">
                <a16:creationId xmlns:a16="http://schemas.microsoft.com/office/drawing/2014/main" id="{1220EF07-0CF9-8EB6-64AD-AFF747BAF0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5654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8AC8B454-2652-F20A-6427-FC1DF9636B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40519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42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A05C878D-491A-9686-FC60-20CE6C9F6F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1539" y="0"/>
            <a:ext cx="6238874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539" y="3467100"/>
            <a:ext cx="6238874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629440-2E1E-2990-50ED-4BC3222E1071}"/>
              </a:ext>
            </a:extLst>
          </p:cNvPr>
          <p:cNvGrpSpPr/>
          <p:nvPr userDrawn="1"/>
        </p:nvGrpSpPr>
        <p:grpSpPr>
          <a:xfrm>
            <a:off x="337896" y="255898"/>
            <a:ext cx="2600765" cy="1983689"/>
            <a:chOff x="337896" y="255898"/>
            <a:chExt cx="2600765" cy="1983689"/>
          </a:xfrm>
        </p:grpSpPr>
        <p:pic>
          <p:nvPicPr>
            <p:cNvPr id="36" name="Picture 35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C7F2EC90-7A81-1BC4-6DD2-E690D6C9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08"/>
            <a:stretch/>
          </p:blipFill>
          <p:spPr>
            <a:xfrm>
              <a:off x="337896" y="255898"/>
              <a:ext cx="442689" cy="1983689"/>
            </a:xfrm>
            <a:prstGeom prst="rect">
              <a:avLst/>
            </a:prstGeom>
          </p:spPr>
        </p:pic>
        <p:pic>
          <p:nvPicPr>
            <p:cNvPr id="37" name="Picture 36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4F2CACC8-9ECB-5B60-D791-3B60F4D1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55" r="453"/>
            <a:stretch/>
          </p:blipFill>
          <p:spPr>
            <a:xfrm>
              <a:off x="2495972" y="255898"/>
              <a:ext cx="442689" cy="1983689"/>
            </a:xfrm>
            <a:prstGeom prst="rect">
              <a:avLst/>
            </a:prstGeom>
          </p:spPr>
        </p:pic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OUR</a:t>
            </a:r>
            <a:br>
              <a:rPr lang="en-US" dirty="0"/>
            </a:br>
            <a:r>
              <a:rPr lang="en-US" dirty="0"/>
              <a:t>STUDENTS</a:t>
            </a:r>
            <a:endParaRPr lang="en-GB" dirty="0"/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7357DA7A-62D3-000D-27BC-0176F6FBE0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1842805F-62D5-35F7-29A1-B9481A20C5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3" name="Text Placeholder 56">
            <a:extLst>
              <a:ext uri="{FF2B5EF4-FFF2-40B4-BE49-F238E27FC236}">
                <a16:creationId xmlns:a16="http://schemas.microsoft.com/office/drawing/2014/main" id="{C78F89B0-25BA-5076-003C-95D5A64B5F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5" name="Text Placeholder 56">
            <a:extLst>
              <a:ext uri="{FF2B5EF4-FFF2-40B4-BE49-F238E27FC236}">
                <a16:creationId xmlns:a16="http://schemas.microsoft.com/office/drawing/2014/main" id="{6AF5567D-083B-7406-5A37-F95F9F371B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3611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77743" y="0"/>
            <a:ext cx="3612669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79330" y="3465292"/>
            <a:ext cx="3612670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FACTS &amp; </a:t>
            </a:r>
            <a:br>
              <a:rPr lang="en-US" dirty="0"/>
            </a:br>
            <a:r>
              <a:rPr lang="en-US" dirty="0"/>
              <a:t>FIGURES</a:t>
            </a:r>
            <a:endParaRPr lang="en-GB" dirty="0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095BC4A-7B89-4173-3FED-3672425AD7E9}"/>
              </a:ext>
            </a:extLst>
          </p:cNvPr>
          <p:cNvGrpSpPr/>
          <p:nvPr userDrawn="1"/>
        </p:nvGrpSpPr>
        <p:grpSpPr>
          <a:xfrm>
            <a:off x="334962" y="261588"/>
            <a:ext cx="2616264" cy="1985029"/>
            <a:chOff x="334963" y="372713"/>
            <a:chExt cx="2616264" cy="1985029"/>
          </a:xfrm>
        </p:grpSpPr>
        <p:pic>
          <p:nvPicPr>
            <p:cNvPr id="143" name="Picture 142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63E4A4A4-4252-86E7-7A3F-ED3D47F1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91"/>
            <a:stretch/>
          </p:blipFill>
          <p:spPr>
            <a:xfrm>
              <a:off x="334963" y="374142"/>
              <a:ext cx="490227" cy="1983600"/>
            </a:xfrm>
            <a:prstGeom prst="rect">
              <a:avLst/>
            </a:prstGeom>
          </p:spPr>
        </p:pic>
        <p:pic>
          <p:nvPicPr>
            <p:cNvPr id="144" name="Picture 143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9E61D31B-8239-BA0A-507D-AC967AD8E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1" r="-980"/>
            <a:stretch/>
          </p:blipFill>
          <p:spPr>
            <a:xfrm>
              <a:off x="2461000" y="372713"/>
              <a:ext cx="490227" cy="1983600"/>
            </a:xfrm>
            <a:prstGeom prst="rect">
              <a:avLst/>
            </a:prstGeom>
          </p:spPr>
        </p:pic>
      </p:grpSp>
      <p:sp>
        <p:nvSpPr>
          <p:cNvPr id="24" name="Text Placeholder 56">
            <a:extLst>
              <a:ext uri="{FF2B5EF4-FFF2-40B4-BE49-F238E27FC236}">
                <a16:creationId xmlns:a16="http://schemas.microsoft.com/office/drawing/2014/main" id="{13625DB3-30A3-5D97-8A83-27AD4C523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E326C95D-A321-4FCD-8394-1B9338AB45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6" name="Text Placeholder 56">
            <a:extLst>
              <a:ext uri="{FF2B5EF4-FFF2-40B4-BE49-F238E27FC236}">
                <a16:creationId xmlns:a16="http://schemas.microsoft.com/office/drawing/2014/main" id="{F41B4EAE-35D1-24E0-AEF9-73527D6320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F64C3612-B4B6-1297-007F-EAFD6E7C7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8" name="Text Placeholder 56">
            <a:extLst>
              <a:ext uri="{FF2B5EF4-FFF2-40B4-BE49-F238E27FC236}">
                <a16:creationId xmlns:a16="http://schemas.microsoft.com/office/drawing/2014/main" id="{45D32F45-9DA4-5CC9-0090-BB770343C0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9" name="Text Placeholder 56">
            <a:extLst>
              <a:ext uri="{FF2B5EF4-FFF2-40B4-BE49-F238E27FC236}">
                <a16:creationId xmlns:a16="http://schemas.microsoft.com/office/drawing/2014/main" id="{323B766E-6D78-2E94-1179-5BF1F7A68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67985" y="260349"/>
            <a:ext cx="2608262" cy="4078002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30" name="Text Placeholder 56">
            <a:extLst>
              <a:ext uri="{FF2B5EF4-FFF2-40B4-BE49-F238E27FC236}">
                <a16:creationId xmlns:a16="http://schemas.microsoft.com/office/drawing/2014/main" id="{9AA57EE1-0F11-9EB2-9989-BE8EA5C139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67985" y="4458468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6850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9CE6-9D71-47F5-83F7-319B0DB231FF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31C0232-DBA5-EFE7-8083-39F0AB6602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9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lain Orang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E854-C2F4-4943-8B23-EE6963A95744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9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 dirty="0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CC48-DC47-44FF-8499-F8A1086094CE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523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AB26EA4-7C20-4E81-A8A1-A896C3C7CD67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1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D4E6FB9-B9B9-4FF9-AD66-C195AAC7159D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5854-8BE3-8BE0-4932-306893EA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9793286" cy="1152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8B81-6839-93E3-C261-CF1608924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08163"/>
            <a:ext cx="5616575" cy="4681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BF751-CE96-F3A2-6C06-9C3F3EBBF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808163"/>
            <a:ext cx="5616573" cy="46815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61F79-6D98-673A-2273-81358625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BE841-E5BC-41C5-A698-2402972339EF}" type="datetime1">
              <a:rPr lang="en-GB" smtClean="0"/>
              <a:t>03/02/2026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6A573-4454-31E1-AA42-C109B303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69099-7A28-6B05-0DB4-3B2CEC3D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227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6422-DC7E-473A-AA2E-993696489710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772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700D-A7CE-45B9-9BF7-F16B57CE242C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7" cy="5397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92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1ACA-DAB8-4D69-ACCA-C147245CFCFD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82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90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42986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2211386"/>
            <a:ext cx="384952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751136"/>
            <a:ext cx="3836890" cy="3738564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84952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F2DED2F6-D856-0008-6ADA-191FF82D99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0563" y="280458"/>
            <a:ext cx="7334250" cy="6209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6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9653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9793287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E8D370-0552-46BE-11A1-4D86758D885C}"/>
              </a:ext>
            </a:extLst>
          </p:cNvPr>
          <p:cNvGrpSpPr/>
          <p:nvPr userDrawn="1"/>
        </p:nvGrpSpPr>
        <p:grpSpPr>
          <a:xfrm>
            <a:off x="324373" y="1572938"/>
            <a:ext cx="3032939" cy="3845631"/>
            <a:chOff x="334962" y="1667543"/>
            <a:chExt cx="3006408" cy="381199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D98504-CD4D-4122-94F2-11CB6276E859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37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C7EE1AE-E07A-0F4F-2FBB-5092D7453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3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08C4D2C-7B3F-CC83-B639-9CFE578FC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F20C3A-A59E-0D21-7CDD-72F0649ADFDD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35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DC30828-38D2-69BF-D5FD-B7EA70810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3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3C921F9C-B96F-9A8A-1DF2-CAF928FE8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B6A92E-64B9-63CB-BB39-726DE5209007}"/>
              </a:ext>
            </a:extLst>
          </p:cNvPr>
          <p:cNvGrpSpPr/>
          <p:nvPr userDrawn="1"/>
        </p:nvGrpSpPr>
        <p:grpSpPr>
          <a:xfrm>
            <a:off x="6129403" y="1572938"/>
            <a:ext cx="3032939" cy="3845631"/>
            <a:chOff x="334962" y="1667543"/>
            <a:chExt cx="3006408" cy="38119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63D6E7E-F1F9-AF04-75AF-36D0D3CB41BA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4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56D87A1-B131-2D2C-BB58-A2FE2B221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4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E8D396F-A6A0-E758-DC3F-AFD569A01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AD7EDB-A6FE-36F1-0260-31D30CE97655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43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922040A-E7CB-7CA8-EB9D-04D54A7CA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44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47077DB-AA6D-1246-840B-CA4809819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851551E-6DFC-4096-AFB1-48A881E3FC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32411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4" name="Picture Placeholder 20">
            <a:extLst>
              <a:ext uri="{FF2B5EF4-FFF2-40B4-BE49-F238E27FC236}">
                <a16:creationId xmlns:a16="http://schemas.microsoft.com/office/drawing/2014/main" id="{64D61B43-F887-2667-254A-4A60CC58F4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6700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Picture Placeholder 20">
            <a:extLst>
              <a:ext uri="{FF2B5EF4-FFF2-40B4-BE49-F238E27FC236}">
                <a16:creationId xmlns:a16="http://schemas.microsoft.com/office/drawing/2014/main" id="{4349E949-12D3-2562-D51E-1DED3022A3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6247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B0893DD-FA99-03E7-B78A-9208555A47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4963" y="5578570"/>
            <a:ext cx="302234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Company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A79DDEE-F745-1950-F2E6-3ECF3ABFC7E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9403" y="5578570"/>
            <a:ext cx="303293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Company </a:t>
            </a:r>
          </a:p>
        </p:txBody>
      </p:sp>
    </p:spTree>
    <p:extLst>
      <p:ext uri="{BB962C8B-B14F-4D97-AF65-F5344CB8AC3E}">
        <p14:creationId xmlns:p14="http://schemas.microsoft.com/office/powerpoint/2010/main" val="21996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-24138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45764"/>
            <a:ext cx="11522074" cy="2697585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BE9A4D-7BAD-43BF-B1B0-8C8D32A19F3C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F7EB38F1-3072-C29E-C948-C00C0839D9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74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3B9-E62A-499E-8DA6-9CBDDF550C05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75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733F-2BBB-4E75-AF46-F52B81239C44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4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5751B4C-D6B9-4A64-80B4-B76C832EDF44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31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D93E7-D249-49EB-BC1D-E6790CB910CF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99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B1A5BF-6E00-45CF-8B84-AB448D7D2526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30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AD5A7-080C-40B4-9157-62A6BB312724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901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B68D1E-7733-42F4-9F29-8CA9AB10B192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617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E069B-473D-4376-B2D3-D5D20DCCA177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16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E96C-918F-4E1D-82AF-070BD42E787F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70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0E1CC-DE25-82AB-EE93-57FC9E8F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AE96-CE74-44CE-BD53-3A61803E4CD1}" type="datetime1">
              <a:rPr lang="en-GB" smtClean="0"/>
              <a:t>03/02/2026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1D152-B614-D3EE-9C09-6F3B2A8B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FAA8-0F79-D975-3142-CE11FDAE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3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Title with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8A1855-AFD6-4FF6-ACC4-66C76FC162E1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8CEABA84-32C7-1A17-02E4-1315448E35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578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9C471D-4509-41A5-988C-FB90D867BE95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482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F878D5-0402-47E4-B55E-BE032B004C72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537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7BAB12-FAFD-4807-B50F-801A02DBD586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7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125496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5B8F78-CE03-48FA-A204-481E2D21AF17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56FB82C-11E7-FB15-924A-D75735706D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34963" y="6597650"/>
            <a:ext cx="3246437" cy="260350"/>
          </a:xfrm>
        </p:spPr>
        <p:txBody>
          <a:bodyPr/>
          <a:lstStyle/>
          <a:p>
            <a:fld id="{A3B31881-7108-4F59-AC18-16067D94EA23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F0CAEC1-350A-CC37-438D-EB1108A776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597650"/>
            <a:ext cx="4114800" cy="260350"/>
          </a:xfrm>
        </p:spPr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DFA3AF0-9BA2-750E-6443-95A19628E8F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597650"/>
            <a:ext cx="3246438" cy="260350"/>
          </a:xfrm>
        </p:spPr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9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2C73EA1-2754-C20F-DCDE-E210F692E3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34963" y="6597650"/>
            <a:ext cx="3246437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99DDD5-D8BD-4508-9FC7-21C15BBCA6A2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47EB204-3FC5-0331-FB12-0CFB5FB022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597650"/>
            <a:ext cx="4114800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38D2018-7053-18BD-4BB0-F2FBDCF4AF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597650"/>
            <a:ext cx="3246438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6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7917C0-CE50-4CCF-A727-E0DECF7946B0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9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8FA7C-28B1-4DC9-84EC-4D9DFED6DBE9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E46555F-F878-4A70-299B-A0329E091A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E17FA-BFEB-F0BC-A268-58526787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4B273C-4449-42BF-9920-0DF3266EDCFF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16B65-13D0-216E-86B0-FB7A5EAD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5C89-1AEC-1C08-4613-984B7508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9B0F03-1B72-47F6-96D3-B3EE7E24C0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F8178-5A75-6F79-2DD9-5319D6F4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B750951-B45A-5DED-3F24-E8C189D222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40199A9D-07CE-F475-112B-B1F40EAE14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5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 dirty="0"/>
          </a:p>
        </p:txBody>
      </p:sp>
      <p:sp>
        <p:nvSpPr>
          <p:cNvPr id="73" name="Text Placeholder 64">
            <a:extLst>
              <a:ext uri="{FF2B5EF4-FFF2-40B4-BE49-F238E27FC236}">
                <a16:creationId xmlns:a16="http://schemas.microsoft.com/office/drawing/2014/main" id="{37312834-678C-412A-8342-87EC9ABAC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2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201DE14E-8DEA-010C-D466-31BC7EF1A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73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79" name="Text Placeholder 64">
            <a:extLst>
              <a:ext uri="{FF2B5EF4-FFF2-40B4-BE49-F238E27FC236}">
                <a16:creationId xmlns:a16="http://schemas.microsoft.com/office/drawing/2014/main" id="{E229E4F0-9BFB-6CF7-0B33-6377CDF456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9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E30FD494-890A-6081-1BE0-604BF654C4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0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83" name="Text Placeholder 64">
            <a:extLst>
              <a:ext uri="{FF2B5EF4-FFF2-40B4-BE49-F238E27FC236}">
                <a16:creationId xmlns:a16="http://schemas.microsoft.com/office/drawing/2014/main" id="{268F963D-A73C-4675-A065-696579D80B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27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B75BA358-FDE9-04A3-54EF-B66A7BF435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68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85" name="Text Placeholder 64">
            <a:extLst>
              <a:ext uri="{FF2B5EF4-FFF2-40B4-BE49-F238E27FC236}">
                <a16:creationId xmlns:a16="http://schemas.microsoft.com/office/drawing/2014/main" id="{9582735F-4455-8234-2F2C-F3B29C2D9B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77D8A1E4-4B09-5A53-9466-1A006A988F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5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87" name="Text Placeholder 64">
            <a:extLst>
              <a:ext uri="{FF2B5EF4-FFF2-40B4-BE49-F238E27FC236}">
                <a16:creationId xmlns:a16="http://schemas.microsoft.com/office/drawing/2014/main" id="{1C3F285A-F609-4A3A-A556-B7F253B01A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2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D4D98E7-4B6B-59A3-F74D-CE32863E97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73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89" name="Text Placeholder 64">
            <a:extLst>
              <a:ext uri="{FF2B5EF4-FFF2-40B4-BE49-F238E27FC236}">
                <a16:creationId xmlns:a16="http://schemas.microsoft.com/office/drawing/2014/main" id="{A818D7C7-B698-F15C-A60F-5FD74C9236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9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C9A3A49-6454-0A5D-C7A3-5651ED818D1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0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91" name="Text Placeholder 64">
            <a:extLst>
              <a:ext uri="{FF2B5EF4-FFF2-40B4-BE49-F238E27FC236}">
                <a16:creationId xmlns:a16="http://schemas.microsoft.com/office/drawing/2014/main" id="{FD16A130-4446-EDA5-F9B4-D0CA879DAC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7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F3CD1E4-8910-9B72-C2AD-98072FE72B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68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79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95F34-0863-4142-A33E-D2B9A217851C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7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FED30-6B7C-44F2-925E-0E86ACF1D0D6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172F60C0-8D65-2A4A-26D0-0970CC8293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47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Orang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CA24F6-85B9-4AF0-9604-9B0590343F9C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0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8056E6-DA4F-400A-955D-2B605799DAB8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96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C43D0-DA2B-4D66-B792-7B7A0F2429F7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24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25301-AA0C-4DD1-A0B1-E1696B88C55B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381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1555807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571947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76151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29EC-9180-4882-8890-74C80F63140B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B058DC0-FE06-E642-ECC0-1F727C942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241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EB54-801A-4140-809F-5B399D1579E2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712F315-0515-CAB5-2311-B8956FFDF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8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000" b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BBFDD7-46E8-43A0-AA64-2A01D46CE877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494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F9732DE-DEB3-09B0-24EB-1A12D6EA6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772587-653F-49A0-A531-40B0D34592B0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137C-EA85-4E2B-B33D-BC8CB7B2CF03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A7B6784-9407-CCEA-F2EB-8F72AF641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0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DFB2-8277-4CA9-82F3-43AEB6298EB7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9F09247-4F0A-DCD3-E291-1C66AE277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33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56504-6B42-4CA6-9146-EA16DE12AEE8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4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ED33B4C6-A927-4162-88D6-AF5C6DE742C5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1958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0179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120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ED0F42-6B09-4C66-8E77-6E17615DB6AE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3023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ED0F42-6B09-4C66-8E77-6E17615DB6AE}" type="datetime1">
              <a:rPr lang="en-GB" smtClean="0"/>
              <a:pPr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1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7849-5103-4F33-9C19-3F3A5DF44211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547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66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 dirty="0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5DF4-7AAC-4D13-B21A-D6B610387B5C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CEC16-F1F0-4BED-95CC-DA2DECA0EED6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D647615-AB1C-7A41-F464-EF455F9BCE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65C64F-B410-4B33-AA2E-B78FE972117D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3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265694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80F6A8-5489-408B-B3B3-A4D0E1443A14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4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44F24FC-F121-C234-1CA6-6995A3E2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6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6855" y="0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1149" y="12681"/>
            <a:ext cx="2785706" cy="2457176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8E4736B-E20A-2F1C-D02F-E31E6AA7480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85145" y="2060575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F07F5175-A12E-2102-22F6-8E4D8FAC03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5706" y="4535469"/>
            <a:ext cx="2785706" cy="1954232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0EF1A3-E356-E637-E6D8-A849C1AC3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6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8173C2-EF27-4EB2-8E40-128AEA37C3A6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conten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54F421-ACAB-380B-C1A9-A5CD24FF5F9B}"/>
              </a:ext>
            </a:extLst>
          </p:cNvPr>
          <p:cNvSpPr/>
          <p:nvPr userDrawn="1"/>
        </p:nvSpPr>
        <p:spPr>
          <a:xfrm>
            <a:off x="0" y="0"/>
            <a:ext cx="55387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4756150" cy="115252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1520825"/>
            <a:ext cx="4756150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37A59E4-DE74-47D4-BB37-2A859E53EC47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D56E0C-AFB8-4DDB-ADB7-43794B637979}" type="datetime1">
              <a:rPr lang="en-GB" smtClean="0"/>
              <a:t>03/02/2026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81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3A0D8C0-A39D-58BE-684A-FC8231304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6209174" cy="115252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62091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C299853A-C3BA-2431-ECC5-400681712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0C4BBF07-BC4B-6D8E-0DA2-FDF8001C4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ECB-5E1B-42B6-A7E5-B17C75A907F4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532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310-CEC4-4505-884D-0E0099E3ADEA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3" cy="539750"/>
          </a:xfrm>
        </p:spPr>
        <p:txBody>
          <a:bodyPr anchor="t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05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22EB-F023-465B-8A62-521389E52661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3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6437-9173-4E68-B5B0-0AF4F515281D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7558" y="997692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D3DC843-9B49-A1C9-5342-16112B751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88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5951538" y="0"/>
            <a:ext cx="6240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7852" y="1520825"/>
            <a:ext cx="564918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852" y="2205037"/>
            <a:ext cx="564918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FEC8-7BC9-4753-8D34-5ADAA44151DB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853" y="260351"/>
            <a:ext cx="564918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object 538">
            <a:extLst>
              <a:ext uri="{FF2B5EF4-FFF2-40B4-BE49-F238E27FC236}">
                <a16:creationId xmlns:a16="http://schemas.microsoft.com/office/drawing/2014/main" id="{5A53DEC7-B0E4-3408-1568-5B46928F9D42}"/>
              </a:ext>
            </a:extLst>
          </p:cNvPr>
          <p:cNvSpPr/>
          <p:nvPr userDrawn="1"/>
        </p:nvSpPr>
        <p:spPr>
          <a:xfrm>
            <a:off x="224052" y="618614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FFD9A33-C376-4A71-9611-91018A8BA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448" y="989949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530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76B2-2EC6-42CA-9480-46EE27ECA190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68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3873-1BC5-4085-9CE1-F919EF5991BA}" type="datetime1">
              <a:rPr lang="en-GB" smtClean="0"/>
              <a:t>03/02/2026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74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E65C4BB-E2A7-4B45-8C3C-A6DE769BA8C8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859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300A8-EDD6-89EF-CBCA-0B8CE31E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08163"/>
            <a:ext cx="11522075" cy="4681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FE34-A7B4-76E9-8A55-C70D6601F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597650"/>
            <a:ext cx="3246437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F040D2F-4EA4-40EA-B86D-43E53A75D8C1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8E5F-8934-4C69-4F31-9FEA56626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650"/>
            <a:ext cx="4114800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22869-CFF2-77E5-763D-4BB5D25D6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97650"/>
            <a:ext cx="3246438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83022A5-BE65-0F8E-DF16-7D27AD9F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9793287" cy="11525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59DCE9A-66A5-775C-CAF5-20D3ACC3C430}"/>
              </a:ext>
            </a:extLst>
          </p:cNvPr>
          <p:cNvPicPr>
            <a:picLocks noChangeAspect="1"/>
          </p:cNvPicPr>
          <p:nvPr userDrawn="1"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7" r:id="rId2"/>
    <p:sldLayoutId id="2147483714" r:id="rId3"/>
    <p:sldLayoutId id="2147483681" r:id="rId4"/>
    <p:sldLayoutId id="2147483694" r:id="rId5"/>
    <p:sldLayoutId id="2147483713" r:id="rId6"/>
    <p:sldLayoutId id="2147483688" r:id="rId7"/>
    <p:sldLayoutId id="2147483685" r:id="rId8"/>
    <p:sldLayoutId id="2147483690" r:id="rId9"/>
    <p:sldLayoutId id="2147483668" r:id="rId10"/>
    <p:sldLayoutId id="2147483669" r:id="rId11"/>
    <p:sldLayoutId id="2147483689" r:id="rId12"/>
    <p:sldLayoutId id="2147483670" r:id="rId13"/>
    <p:sldLayoutId id="2147483671" r:id="rId14"/>
    <p:sldLayoutId id="2147483672" r:id="rId15"/>
    <p:sldLayoutId id="2147483673" r:id="rId16"/>
    <p:sldLayoutId id="2147483711" r:id="rId17"/>
    <p:sldLayoutId id="2147483684" r:id="rId18"/>
    <p:sldLayoutId id="2147483700" r:id="rId19"/>
    <p:sldLayoutId id="2147483686" r:id="rId20"/>
    <p:sldLayoutId id="2147483649" r:id="rId21"/>
    <p:sldLayoutId id="2147483674" r:id="rId22"/>
    <p:sldLayoutId id="2147483650" r:id="rId23"/>
    <p:sldLayoutId id="2147483712" r:id="rId24"/>
    <p:sldLayoutId id="2147483697" r:id="rId25"/>
    <p:sldLayoutId id="2147483789" r:id="rId26"/>
    <p:sldLayoutId id="2147483792" r:id="rId27"/>
    <p:sldLayoutId id="2147483793" r:id="rId28"/>
    <p:sldLayoutId id="2147483695" r:id="rId29"/>
    <p:sldLayoutId id="2147483696" r:id="rId30"/>
    <p:sldLayoutId id="2147483680" r:id="rId31"/>
    <p:sldLayoutId id="2147483698" r:id="rId32"/>
    <p:sldLayoutId id="2147483652" r:id="rId33"/>
    <p:sldLayoutId id="2147483653" r:id="rId34"/>
    <p:sldLayoutId id="2147483693" r:id="rId35"/>
    <p:sldLayoutId id="2147483699" r:id="rId36"/>
    <p:sldLayoutId id="2147483701" r:id="rId37"/>
    <p:sldLayoutId id="2147483790" r:id="rId38"/>
    <p:sldLayoutId id="2147483791" r:id="rId39"/>
    <p:sldLayoutId id="2147483707" r:id="rId40"/>
    <p:sldLayoutId id="2147483708" r:id="rId41"/>
    <p:sldLayoutId id="2147483702" r:id="rId42"/>
    <p:sldLayoutId id="2147483709" r:id="rId43"/>
    <p:sldLayoutId id="2147483710" r:id="rId44"/>
    <p:sldLayoutId id="2147483703" r:id="rId45"/>
    <p:sldLayoutId id="2147483704" r:id="rId46"/>
    <p:sldLayoutId id="2147483705" r:id="rId47"/>
    <p:sldLayoutId id="2147483706" r:id="rId48"/>
    <p:sldLayoutId id="2147483655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2" r:id="rId57"/>
    <p:sldLayoutId id="2147483725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41" r:id="rId64"/>
    <p:sldLayoutId id="2147483742" r:id="rId65"/>
    <p:sldLayoutId id="2147483743" r:id="rId66"/>
    <p:sldLayoutId id="2147483744" r:id="rId67"/>
    <p:sldLayoutId id="2147483745" r:id="rId68"/>
    <p:sldLayoutId id="2147483746" r:id="rId69"/>
    <p:sldLayoutId id="2147483747" r:id="rId70"/>
    <p:sldLayoutId id="2147483748" r:id="rId71"/>
    <p:sldLayoutId id="2147483749" r:id="rId72"/>
    <p:sldLayoutId id="2147483750" r:id="rId73"/>
    <p:sldLayoutId id="2147483751" r:id="rId74"/>
    <p:sldLayoutId id="2147483752" r:id="rId75"/>
    <p:sldLayoutId id="2147483753" r:id="rId76"/>
    <p:sldLayoutId id="2147483754" r:id="rId77"/>
    <p:sldLayoutId id="2147483755" r:id="rId78"/>
    <p:sldLayoutId id="2147483756" r:id="rId79"/>
    <p:sldLayoutId id="2147483757" r:id="rId80"/>
    <p:sldLayoutId id="2147483758" r:id="rId81"/>
    <p:sldLayoutId id="2147483759" r:id="rId82"/>
    <p:sldLayoutId id="2147483760" r:id="rId83"/>
    <p:sldLayoutId id="2147483761" r:id="rId84"/>
    <p:sldLayoutId id="2147483762" r:id="rId85"/>
    <p:sldLayoutId id="2147483763" r:id="rId86"/>
    <p:sldLayoutId id="2147483764" r:id="rId87"/>
    <p:sldLayoutId id="2147483765" r:id="rId88"/>
    <p:sldLayoutId id="2147483766" r:id="rId89"/>
    <p:sldLayoutId id="2147483767" r:id="rId90"/>
    <p:sldLayoutId id="2147483768" r:id="rId91"/>
    <p:sldLayoutId id="2147483770" r:id="rId92"/>
    <p:sldLayoutId id="2147483771" r:id="rId93"/>
    <p:sldLayoutId id="2147483772" r:id="rId94"/>
    <p:sldLayoutId id="2147483773" r:id="rId95"/>
    <p:sldLayoutId id="2147483774" r:id="rId96"/>
    <p:sldLayoutId id="2147483775" r:id="rId97"/>
    <p:sldLayoutId id="2147483776" r:id="rId98"/>
    <p:sldLayoutId id="2147483777" r:id="rId99"/>
    <p:sldLayoutId id="2147483778" r:id="rId100"/>
    <p:sldLayoutId id="2147483779" r:id="rId101"/>
    <p:sldLayoutId id="2147483780" r:id="rId102"/>
    <p:sldLayoutId id="2147483781" r:id="rId103"/>
    <p:sldLayoutId id="2147483782" r:id="rId104"/>
    <p:sldLayoutId id="2147483783" r:id="rId105"/>
    <p:sldLayoutId id="2147483784" r:id="rId106"/>
    <p:sldLayoutId id="2147483785" r:id="rId107"/>
    <p:sldLayoutId id="2147483787" r:id="rId108"/>
    <p:sldLayoutId id="2147483786" r:id="rId109"/>
    <p:sldLayoutId id="2147483794" r:id="rId110"/>
    <p:sldLayoutId id="2147483795" r:id="rId1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56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3931" userDrawn="1">
          <p15:clr>
            <a:srgbClr val="F26B43"/>
          </p15:clr>
        </p15:guide>
        <p15:guide id="7" pos="6380" userDrawn="1">
          <p15:clr>
            <a:srgbClr val="F26B43"/>
          </p15:clr>
        </p15:guide>
        <p15:guide id="9" orient="horz" pos="95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1" pos="3749" userDrawn="1">
          <p15:clr>
            <a:srgbClr val="F26B43"/>
          </p15:clr>
        </p15:guide>
        <p15:guide id="12" orient="horz" pos="1298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orient="horz" pos="1139" userDrawn="1">
          <p15:clr>
            <a:srgbClr val="F26B43"/>
          </p15:clr>
        </p15:guide>
        <p15:guide id="15" orient="horz" pos="4088" userDrawn="1">
          <p15:clr>
            <a:srgbClr val="F26B43"/>
          </p15:clr>
        </p15:guide>
        <p15:guide id="16" pos="2026" userDrawn="1">
          <p15:clr>
            <a:srgbClr val="F26B43"/>
          </p15:clr>
        </p15:guide>
        <p15:guide id="17" pos="56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royalholloway.ac.uk/studying-here/schools-and-colleges/widening-access/summer-university-year-1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wa@rhul.ac.uk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1FBD078-A15F-6CB6-1C75-32C273C58A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AA9E4BB-CF3B-C942-484B-5E5EFDBA8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117" y="1213945"/>
            <a:ext cx="11483920" cy="2729405"/>
          </a:xfrm>
        </p:spPr>
        <p:txBody>
          <a:bodyPr/>
          <a:lstStyle/>
          <a:p>
            <a:r>
              <a:rPr lang="en-US" dirty="0"/>
              <a:t>Summer University Residential 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038A266-193F-BE20-F7F5-9467DAC17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263" y="4639664"/>
            <a:ext cx="11522075" cy="2381006"/>
          </a:xfrm>
        </p:spPr>
        <p:txBody>
          <a:bodyPr/>
          <a:lstStyle/>
          <a:p>
            <a:r>
              <a:rPr lang="en-GB" dirty="0"/>
              <a:t>Tuesday 30</a:t>
            </a:r>
            <a:r>
              <a:rPr lang="en-GB" baseline="30000" dirty="0"/>
              <a:t>th</a:t>
            </a:r>
            <a:r>
              <a:rPr lang="en-GB" dirty="0"/>
              <a:t> June – Wednesday 1</a:t>
            </a:r>
            <a:r>
              <a:rPr lang="en-GB" baseline="30000" dirty="0"/>
              <a:t>st</a:t>
            </a:r>
            <a:r>
              <a:rPr lang="en-GB" dirty="0"/>
              <a:t> July</a:t>
            </a:r>
          </a:p>
          <a:p>
            <a:r>
              <a:rPr lang="en-GB" dirty="0"/>
              <a:t>Royal Holloway Widening Access Team </a:t>
            </a:r>
          </a:p>
        </p:txBody>
      </p:sp>
      <p:pic>
        <p:nvPicPr>
          <p:cNvPr id="20" name="Picture Placeholder 1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8F70FE5-52DD-91B1-0AC1-AC47CC12640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>
          <a:xfrm>
            <a:off x="322263" y="273050"/>
            <a:ext cx="1603375" cy="81756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BF5CB7-1528-763E-5171-5D87CBA1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1BA2-FF15-42A9-B4C0-16418C56E55F}" type="datetime1">
              <a:rPr lang="en-GB" smtClean="0"/>
              <a:t>03/02/2026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E9477-FCAA-DBC4-8361-185B1E9A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72A29-E8B7-03C6-387E-781B80E6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27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A088234-54B7-0385-17D9-9FF77EBC6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4" y="5485182"/>
            <a:ext cx="10884972" cy="982292"/>
          </a:xfrm>
        </p:spPr>
        <p:txBody>
          <a:bodyPr/>
          <a:lstStyle/>
          <a:p>
            <a:r>
              <a:rPr lang="en-GB" dirty="0"/>
              <a:t>Summer University Residential 2026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B384-CB64-4E4B-CEAE-951079639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0A12-95D7-4035-A1FD-277CAA67F328}" type="datetime1">
              <a:rPr lang="en-GB" smtClean="0"/>
              <a:t>03/02/2026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8429D-C1ED-D5A3-4500-49AE7A02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48DF3-2383-5F91-E105-AD867C73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632015E-CA6C-1EC0-F47B-63057F9FB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991512"/>
              </p:ext>
            </p:extLst>
          </p:nvPr>
        </p:nvGraphicFramePr>
        <p:xfrm>
          <a:off x="76784" y="397993"/>
          <a:ext cx="11780253" cy="5087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25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87246" y="1007269"/>
            <a:ext cx="5516361" cy="5480028"/>
          </a:xfrm>
          <a:prstGeom prst="ellipse">
            <a:avLst/>
          </a:prstGeom>
          <a:solidFill>
            <a:srgbClr val="8D54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days, 1 overnight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stay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in university accommodation</a:t>
            </a:r>
            <a:r>
              <a:rPr lang="en-GB" sz="2400" dirty="0">
                <a:solidFill>
                  <a:prstClr val="white"/>
                </a:solidFill>
              </a:rPr>
              <a:t>!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Subject taster sessions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Meet current university students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 variety of social</a:t>
            </a:r>
            <a:r>
              <a:rPr lang="en-GB" sz="2400" dirty="0">
                <a:solidFill>
                  <a:prstClr val="white"/>
                </a:solidFill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and leisure activities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</a:rPr>
              <a:t>Authentic university taster experience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Completely free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883" y="1944304"/>
            <a:ext cx="5517379" cy="366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06A7676-796F-B814-46DD-C65C456BF6D0}"/>
              </a:ext>
            </a:extLst>
          </p:cNvPr>
          <p:cNvSpPr txBox="1">
            <a:spLocks/>
          </p:cNvSpPr>
          <p:nvPr/>
        </p:nvSpPr>
        <p:spPr>
          <a:xfrm>
            <a:off x="2299687" y="-205559"/>
            <a:ext cx="9793287" cy="11525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39934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3967" y="247135"/>
            <a:ext cx="2275675" cy="940658"/>
          </a:xfrm>
        </p:spPr>
        <p:txBody>
          <a:bodyPr>
            <a:normAutofit/>
          </a:bodyPr>
          <a:lstStyle/>
          <a:p>
            <a:r>
              <a:rPr lang="en-GB" sz="4400" b="1" dirty="0"/>
              <a:t>WHERE?</a:t>
            </a:r>
          </a:p>
        </p:txBody>
      </p:sp>
      <p:sp>
        <p:nvSpPr>
          <p:cNvPr id="5" name="Oval 4"/>
          <p:cNvSpPr/>
          <p:nvPr/>
        </p:nvSpPr>
        <p:spPr>
          <a:xfrm>
            <a:off x="1049154" y="1530416"/>
            <a:ext cx="4758522" cy="483188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On campus event at Royal Holloway University in Egham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Variety of buildings and facilities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Stay in real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university halls accommodation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221" y="1530416"/>
            <a:ext cx="3359217" cy="503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604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7251" y="230546"/>
            <a:ext cx="2061690" cy="926756"/>
          </a:xfrm>
        </p:spPr>
        <p:txBody>
          <a:bodyPr>
            <a:normAutofit/>
          </a:bodyPr>
          <a:lstStyle/>
          <a:p>
            <a:r>
              <a:rPr lang="en-GB" sz="4400" b="1" dirty="0"/>
              <a:t>WHEN?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67" y="2097376"/>
            <a:ext cx="5212082" cy="347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4ED42B-F376-3176-726F-DA854D277CD8}"/>
              </a:ext>
            </a:extLst>
          </p:cNvPr>
          <p:cNvSpPr txBox="1"/>
          <p:nvPr/>
        </p:nvSpPr>
        <p:spPr>
          <a:xfrm>
            <a:off x="412933" y="2260600"/>
            <a:ext cx="61275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 Timeline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Applications open on 3 February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Applications close on 22 March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You will hear from us by 16 April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You need to confirm your place by 23 April. If you do not confirm your place, we will withdraw it.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C8A30-747F-6995-849B-22F6B174B900}"/>
              </a:ext>
            </a:extLst>
          </p:cNvPr>
          <p:cNvSpPr txBox="1"/>
          <p:nvPr/>
        </p:nvSpPr>
        <p:spPr>
          <a:xfrm>
            <a:off x="1509622" y="1385785"/>
            <a:ext cx="10544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Applications close on 22 March 11:59pm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B2B58B-3184-BF5D-2C3A-43D70505E1AF}"/>
              </a:ext>
            </a:extLst>
          </p:cNvPr>
          <p:cNvSpPr/>
          <p:nvPr/>
        </p:nvSpPr>
        <p:spPr>
          <a:xfrm>
            <a:off x="622300" y="5181600"/>
            <a:ext cx="5613400" cy="1371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If we receive a high number of applications, we may close applications early so apply as soon as possible! </a:t>
            </a:r>
          </a:p>
        </p:txBody>
      </p:sp>
    </p:spTree>
    <p:extLst>
      <p:ext uri="{BB962C8B-B14F-4D97-AF65-F5344CB8AC3E}">
        <p14:creationId xmlns:p14="http://schemas.microsoft.com/office/powerpoint/2010/main" val="40871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909" y="390526"/>
            <a:ext cx="1666832" cy="679622"/>
          </a:xfrm>
        </p:spPr>
        <p:txBody>
          <a:bodyPr>
            <a:normAutofit/>
          </a:bodyPr>
          <a:lstStyle/>
          <a:p>
            <a:r>
              <a:rPr lang="en-GB" sz="4800" b="1" dirty="0"/>
              <a:t>WHO? </a:t>
            </a:r>
          </a:p>
        </p:txBody>
      </p:sp>
      <p:sp>
        <p:nvSpPr>
          <p:cNvPr id="5" name="Oval 4"/>
          <p:cNvSpPr/>
          <p:nvPr/>
        </p:nvSpPr>
        <p:spPr>
          <a:xfrm>
            <a:off x="725664" y="1393190"/>
            <a:ext cx="5328409" cy="52227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Open to year 12 students from Widening Access Backgrounds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Meet students from other schools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Spend time with student ambassadors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Learn from lecturers and university staff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441" y="1793757"/>
            <a:ext cx="5065536" cy="457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632082-6ED0-C94E-2522-2A50E4DB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1303" y="807037"/>
            <a:ext cx="5616574" cy="5397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Please check the full eligibility criteria and additional information on the website</a:t>
            </a:r>
          </a:p>
          <a:p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52C339-0B71-C68C-79FA-04E74AC8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358" y="162699"/>
            <a:ext cx="5616575" cy="747527"/>
          </a:xfrm>
        </p:spPr>
        <p:txBody>
          <a:bodyPr/>
          <a:lstStyle/>
          <a:p>
            <a:r>
              <a:rPr lang="en-GB" dirty="0"/>
              <a:t>How to apply</a:t>
            </a:r>
            <a:br>
              <a:rPr lang="en-GB" dirty="0"/>
            </a:br>
            <a:endParaRPr lang="en-GB" dirty="0"/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544C270E-BE4F-1266-B3AD-5E22A18802F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 cstate="print"/>
          <a:srcRect l="13025" r="13025"/>
          <a:stretch>
            <a:fillRect/>
          </a:stretch>
        </p:blipFill>
        <p:spPr>
          <a:xfrm>
            <a:off x="-13264" y="-23087"/>
            <a:ext cx="594995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3A102-30EB-F8CF-5BD9-CB73D9761A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ADE8B37-F907-468A-BD89-83029AE60AC2}" type="datetime1">
              <a:rPr lang="en-GB" smtClean="0"/>
              <a:t>03/02/2026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F221A-AEA6-9C5A-57D9-96C57ECB97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0665A-2A8A-80BB-A649-2F9CEB66D3E7}"/>
              </a:ext>
            </a:extLst>
          </p:cNvPr>
          <p:cNvSpPr txBox="1"/>
          <p:nvPr/>
        </p:nvSpPr>
        <p:spPr>
          <a:xfrm>
            <a:off x="6009135" y="1431996"/>
            <a:ext cx="611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Application form top tips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18BEE-9526-2908-A51E-C92E27F4006B}"/>
              </a:ext>
            </a:extLst>
          </p:cNvPr>
          <p:cNvSpPr txBox="1"/>
          <p:nvPr/>
        </p:nvSpPr>
        <p:spPr>
          <a:xfrm>
            <a:off x="6063349" y="1868557"/>
            <a:ext cx="61286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 honest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Double check the information is correct – especially the contact information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600" dirty="0"/>
              <a:t>Make sure you allow enough time to complete the form in one sitting- you will need a parent/carer to submit permission at the end.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Tell your parents/carers and teachers about your application – you will need permission from both your school and parents/carers to attend the residential.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600" dirty="0"/>
              <a:t>Don’t leave it too late – we may close early if we receive lots of applications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Email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wa@r</a:t>
            </a:r>
            <a:r>
              <a:rPr lang="en-GB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hul.ac.uk</a:t>
            </a:r>
            <a:r>
              <a:rPr lang="en-GB" sz="1600" dirty="0"/>
              <a:t> if you have any questions 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7DAE5-B0B9-09BB-DFAF-2F9C8C8BB3D8}"/>
              </a:ext>
            </a:extLst>
          </p:cNvPr>
          <p:cNvSpPr/>
          <p:nvPr/>
        </p:nvSpPr>
        <p:spPr>
          <a:xfrm>
            <a:off x="0" y="5484130"/>
            <a:ext cx="12192000" cy="138499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latin typeface="corbel"/>
              </a:rPr>
              <a:t>royalholloway.ac.uk/summer-</a:t>
            </a:r>
            <a:r>
              <a:rPr lang="en-GB" sz="2800" b="1" dirty="0" err="1">
                <a:latin typeface="corbel"/>
              </a:rPr>
              <a:t>uni</a:t>
            </a:r>
            <a:br>
              <a:rPr lang="en-GB" sz="2800" b="1" dirty="0">
                <a:latin typeface="corbel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Or you can just type in “Royal Holloway residentials”</a:t>
            </a:r>
          </a:p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 descr="Scatter chart, qr code&#10;&#10;Description automatically generated">
            <a:extLst>
              <a:ext uri="{FF2B5EF4-FFF2-40B4-BE49-F238E27FC236}">
                <a16:creationId xmlns:a16="http://schemas.microsoft.com/office/drawing/2014/main" id="{2197EA8D-A821-F367-6CA1-76622181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74" y="4915545"/>
            <a:ext cx="1998645" cy="1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4151" y="362908"/>
            <a:ext cx="11152702" cy="804734"/>
          </a:xfrm>
        </p:spPr>
        <p:txBody>
          <a:bodyPr>
            <a:normAutofit/>
          </a:bodyPr>
          <a:lstStyle/>
          <a:p>
            <a:r>
              <a:rPr lang="en-GB" sz="4400" b="1" dirty="0"/>
              <a:t>WHY?</a:t>
            </a:r>
          </a:p>
        </p:txBody>
      </p:sp>
      <p:sp>
        <p:nvSpPr>
          <p:cNvPr id="4" name="Oval 3"/>
          <p:cNvSpPr/>
          <p:nvPr/>
        </p:nvSpPr>
        <p:spPr>
          <a:xfrm>
            <a:off x="599268" y="1366195"/>
            <a:ext cx="5090289" cy="5128897"/>
          </a:xfrm>
          <a:prstGeom prst="ellipse">
            <a:avLst/>
          </a:prstGeom>
          <a:solidFill>
            <a:srgbClr val="EE29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Explore 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subject </a:t>
            </a:r>
            <a:r>
              <a:rPr lang="en-GB" sz="2400" dirty="0">
                <a:solidFill>
                  <a:prstClr val="white"/>
                </a:solidFill>
              </a:rPr>
              <a:t>you’re interested in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Authentic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university taster experience </a:t>
            </a:r>
            <a:endParaRPr lang="en-GB" sz="2400" dirty="0">
              <a:solidFill>
                <a:prstClr val="white"/>
              </a:solidFill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Excellent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experience to include on personal statements and CV’s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Meet new people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New experiences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763902-4F88-4FD0-9429-178392DA248B}"/>
              </a:ext>
            </a:extLst>
          </p:cNvPr>
          <p:cNvGrpSpPr/>
          <p:nvPr/>
        </p:nvGrpSpPr>
        <p:grpSpPr>
          <a:xfrm>
            <a:off x="6096000" y="2016849"/>
            <a:ext cx="5496732" cy="3289250"/>
            <a:chOff x="1590816" y="482990"/>
            <a:chExt cx="9057046" cy="5874258"/>
          </a:xfrm>
          <a:effectLst>
            <a:reflection blurRad="6350" stA="19000" endPos="90000" dist="50800" dir="5400000" sy="-100000" algn="bl" rotWithShape="0"/>
          </a:effectLst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E85FD35B-B086-47A8-B483-D7234E8DF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060" y="482990"/>
              <a:ext cx="2193802" cy="5836548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26EFC5B1-1FAC-4B11-B71C-95F9DD3D6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20700"/>
              <a:ext cx="2227153" cy="5836548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69D29652-070B-4811-9761-4706AC113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731" y="520700"/>
              <a:ext cx="2136362" cy="5836548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82B6B0D-9230-434A-B4FC-49C15256A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816" y="496887"/>
              <a:ext cx="2136362" cy="5808754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38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59772" y="4419730"/>
            <a:ext cx="4720917" cy="1280603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Summer University: </a:t>
            </a:r>
            <a:br>
              <a:rPr lang="en-US" b="1" dirty="0"/>
            </a:br>
            <a:r>
              <a:rPr lang="en-US" b="1" dirty="0"/>
              <a:t>30</a:t>
            </a:r>
            <a:r>
              <a:rPr lang="en-US" b="1" baseline="30000" dirty="0"/>
              <a:t>th</a:t>
            </a:r>
            <a:r>
              <a:rPr lang="en-US" b="1" dirty="0"/>
              <a:t> June – 1</a:t>
            </a:r>
            <a:r>
              <a:rPr lang="en-US" b="1" baseline="30000" dirty="0"/>
              <a:t>st</a:t>
            </a:r>
            <a:r>
              <a:rPr lang="en-US" b="1" dirty="0"/>
              <a:t> July</a:t>
            </a:r>
          </a:p>
        </p:txBody>
      </p:sp>
      <p:pic>
        <p:nvPicPr>
          <p:cNvPr id="4" name="Picture 3" descr="A group of people sitting at a tabl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1E9D83A-2458-4A8A-9B0C-D747ABAA61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059" y="-16042"/>
            <a:ext cx="12194117" cy="415215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2635D-D202-47AF-AC90-1CA223FDC397}"/>
              </a:ext>
            </a:extLst>
          </p:cNvPr>
          <p:cNvSpPr txBox="1"/>
          <p:nvPr/>
        </p:nvSpPr>
        <p:spPr>
          <a:xfrm>
            <a:off x="3359772" y="5999640"/>
            <a:ext cx="4954615" cy="461665"/>
          </a:xfrm>
          <a:prstGeom prst="rect">
            <a:avLst/>
          </a:prstGeom>
          <a:solidFill>
            <a:srgbClr val="EC660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Scan QR Code for more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05EE5-95DC-41D3-8AE7-0D39102BF1E3}"/>
              </a:ext>
            </a:extLst>
          </p:cNvPr>
          <p:cNvSpPr txBox="1"/>
          <p:nvPr/>
        </p:nvSpPr>
        <p:spPr>
          <a:xfrm>
            <a:off x="1553177" y="1336411"/>
            <a:ext cx="37505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@royalholloway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41428C2-3999-415D-8B3C-6F75317327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450" y="-107996"/>
            <a:ext cx="2006721" cy="1337814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94C8448-4E43-4B08-8BEE-7511A910FF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19" y="1150549"/>
            <a:ext cx="871853" cy="87185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54E2D10-6839-47A2-AF92-2A500275A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85" y="2301098"/>
            <a:ext cx="871853" cy="8718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CF9D21-F3C0-41CB-8E4C-8B62597283DC}"/>
              </a:ext>
            </a:extLst>
          </p:cNvPr>
          <p:cNvSpPr txBox="1"/>
          <p:nvPr/>
        </p:nvSpPr>
        <p:spPr>
          <a:xfrm>
            <a:off x="1553178" y="399696"/>
            <a:ext cx="37505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@royal_holloway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2648C-06EF-4706-A7C9-9AAFE1EE35CE}"/>
              </a:ext>
            </a:extLst>
          </p:cNvPr>
          <p:cNvSpPr txBox="1"/>
          <p:nvPr/>
        </p:nvSpPr>
        <p:spPr>
          <a:xfrm>
            <a:off x="1553177" y="2420248"/>
            <a:ext cx="37505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@RoyalHollowayUoL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6" name="Picture 5" descr="Scatter chart, qr code&#10;&#10;Description automatically generated">
            <a:extLst>
              <a:ext uri="{FF2B5EF4-FFF2-40B4-BE49-F238E27FC236}">
                <a16:creationId xmlns:a16="http://schemas.microsoft.com/office/drawing/2014/main" id="{18AB626F-A589-46CF-6D15-9208711DF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378"/>
            <a:ext cx="3144253" cy="31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6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yal Holloway 2024">
      <a:dk1>
        <a:srgbClr val="202A30"/>
      </a:dk1>
      <a:lt1>
        <a:srgbClr val="FFFFFF"/>
      </a:lt1>
      <a:dk2>
        <a:srgbClr val="FFF1DF"/>
      </a:dk2>
      <a:lt2>
        <a:srgbClr val="B4C4D0"/>
      </a:lt2>
      <a:accent1>
        <a:srgbClr val="EB641E"/>
      </a:accent1>
      <a:accent2>
        <a:srgbClr val="0A6EC4"/>
      </a:accent2>
      <a:accent3>
        <a:srgbClr val="CCED2B"/>
      </a:accent3>
      <a:accent4>
        <a:srgbClr val="BDBBFF"/>
      </a:accent4>
      <a:accent5>
        <a:srgbClr val="F17CB0"/>
      </a:accent5>
      <a:accent6>
        <a:srgbClr val="00B585"/>
      </a:accent6>
      <a:hlink>
        <a:srgbClr val="1FD7FA"/>
      </a:hlink>
      <a:folHlink>
        <a:srgbClr val="202A30"/>
      </a:folHlink>
    </a:clrScheme>
    <a:fontScheme name="Royal Holloway 2024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</TotalTime>
  <Words>706</Words>
  <Application>Microsoft Office PowerPoint</Application>
  <PresentationFormat>Widescreen</PresentationFormat>
  <Paragraphs>88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Arial Narrow</vt:lpstr>
      <vt:lpstr>Calibri</vt:lpstr>
      <vt:lpstr>corbel</vt:lpstr>
      <vt:lpstr>Wingdings</vt:lpstr>
      <vt:lpstr>Office Theme</vt:lpstr>
      <vt:lpstr>Summer University Residential </vt:lpstr>
      <vt:lpstr>PowerPoint Presentation</vt:lpstr>
      <vt:lpstr>PowerPoint Presentation</vt:lpstr>
      <vt:lpstr>WHERE?</vt:lpstr>
      <vt:lpstr>WHEN? </vt:lpstr>
      <vt:lpstr>WHO? </vt:lpstr>
      <vt:lpstr>How to apply </vt:lpstr>
      <vt:lpstr>WHY?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nanci little</dc:creator>
  <cp:lastModifiedBy>da Silva, Georgina</cp:lastModifiedBy>
  <cp:revision>51</cp:revision>
  <dcterms:created xsi:type="dcterms:W3CDTF">2024-09-09T09:53:37Z</dcterms:created>
  <dcterms:modified xsi:type="dcterms:W3CDTF">2026-02-03T11:11:19Z</dcterms:modified>
</cp:coreProperties>
</file>