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comments/modernComment_169_26B99FF3.xml" ContentType="application/vnd.ms-powerpoint.comments+xml"/>
  <Override PartName="/ppt/comments/modernComment_16C_A630884B.xml" ContentType="application/vnd.ms-powerpoint.comments+xml"/>
  <Override PartName="/ppt/comments/modernComment_17D_DCE878B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66" r:id="rId5"/>
    <p:sldId id="353" r:id="rId6"/>
    <p:sldId id="361" r:id="rId7"/>
    <p:sldId id="360" r:id="rId8"/>
    <p:sldId id="364" r:id="rId9"/>
    <p:sldId id="381" r:id="rId10"/>
    <p:sldId id="382" r:id="rId11"/>
    <p:sldId id="374" r:id="rId12"/>
    <p:sldId id="34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12E638-5C9C-AB44-8794-8AFD3C66D144}" name="Craig, Elise" initials="CE" userId="S::elise.craig@rhul.ac.uk::04cd9eda-7711-4102-810c-795fec1118b0" providerId="AD"/>
  <p188:author id="{2E5976CE-A61B-9E1E-BA25-DECE223BD541}" name="Kendrew, Rachael" initials="RK" userId="S::Rachael.Kendrew@rhul.ac.uk::c97d0cb5-9c8c-43e2-b6e2-a08cfe0895d8" providerId="AD"/>
  <p188:author id="{706476D9-F151-327C-BDCA-4E8930DAB759}" name="Craig, Elise" initials="CE" userId="S::Elise.Craig@rhul.ac.uk::04cd9eda-7711-4102-810c-795fec1118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96DC4"/>
    <a:srgbClr val="07559B"/>
    <a:srgbClr val="D7EBFD"/>
    <a:srgbClr val="E5F4D4"/>
    <a:srgbClr val="8BC6F9"/>
    <a:srgbClr val="1FD6F9"/>
    <a:srgbClr val="E7F4D8"/>
    <a:srgbClr val="00B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5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omments/modernComment_169_26B99F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8374598-56C3-4F47-A853-D06171746165}" authorId="{EF12E638-5C9C-AB44-8794-8AFD3C66D144}" created="2025-06-04T09:37:17.143">
    <pc:sldMkLst xmlns:pc="http://schemas.microsoft.com/office/powerpoint/2013/main/command">
      <pc:docMk/>
      <pc:sldMk cId="1569749059" sldId="277"/>
    </pc:sldMkLst>
    <p188:txBody>
      <a:bodyPr/>
      <a:lstStyle/>
      <a:p>
        <a:r>
          <a:rPr lang="en-US"/>
          <a:t>Summary of the research problem and/or previous research that the project builds on.</a:t>
        </a:r>
      </a:p>
    </p188:txBody>
  </p188:cm>
  <p188:cm id="{8DC84536-7DA3-46DF-AB19-3A6E598337DE}" authorId="{2E5976CE-A61B-9E1E-BA25-DECE223BD541}" created="2025-06-10T11:14:39.23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49699315" sldId="361"/>
      <ac:spMk id="2" creationId="{69358BF6-356B-FA5F-C408-6B450833B838}"/>
      <ac:txMk cp="0">
        <ac:context len="85" hash="516556248"/>
      </ac:txMk>
    </ac:txMkLst>
    <p188:pos x="1100137" y="311149"/>
    <p188:txBody>
      <a:bodyPr/>
      <a:lstStyle/>
      <a:p>
        <a:r>
          <a:rPr lang="en-GB"/>
          <a:t>This slide is to briefly detail the background research.</a:t>
        </a:r>
      </a:p>
    </p188:txBody>
  </p188:cm>
  <p188:cm id="{8573BD57-D364-4F9A-86DB-73B8036D4492}" authorId="{2E5976CE-A61B-9E1E-BA25-DECE223BD541}" created="2025-06-10T14:22:08.558">
    <pc:sldMkLst xmlns:pc="http://schemas.microsoft.com/office/powerpoint/2013/main/command">
      <pc:docMk/>
      <pc:sldMk cId="29182054" sldId="356"/>
    </pc:sldMkLst>
    <p188:txBody>
      <a:bodyPr/>
      <a:lstStyle/>
      <a:p>
        <a:r>
          <a:rPr lang="en-GB"/>
          <a:t>[@Craig, Elise] re you able to populate the information in this slide please, from the example presentation you put together?</a:t>
        </a:r>
      </a:p>
    </p188:txBody>
  </p188:cm>
</p188:cmLst>
</file>

<file path=ppt/comments/modernComment_16C_A63088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800D0DB-F4A3-4CF9-B289-A27171B27C0F}" authorId="{2E5976CE-A61B-9E1E-BA25-DECE223BD541}" created="2025-06-10T09:07:24.29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88198475" sldId="364"/>
      <ac:spMk id="8" creationId="{FD8F4921-F875-899E-AFD3-F34D6CF739DF}"/>
      <ac:txMk cp="65">
        <ac:context len="66" hash="92684865"/>
      </ac:txMk>
    </ac:txMkLst>
    <p188:pos x="3570287" y="225424"/>
    <p188:txBody>
      <a:bodyPr/>
      <a:lstStyle/>
      <a:p>
        <a:r>
          <a:rPr lang="en-GB"/>
          <a:t>Please include the following details in this slide:
* Project start date
* Dates of any key meetings or project activities/ events (i.e., development of draft 1 of a policy brief, completion of the policy brief etc...) 
* Project end date
Please change the graphics from graduation caps into something relevant to the item on the timeline. You can do this by right clicking &gt; change graphic &gt; from icons</a:t>
        </a:r>
      </a:p>
    </p188:txBody>
  </p188:cm>
</p188:cmLst>
</file>

<file path=ppt/comments/modernComment_17D_DCE878B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B166133-A9AC-4D27-A489-6387375BB975}" authorId="{2E5976CE-A61B-9E1E-BA25-DECE223BD541}" created="2025-06-11T13:00:03.7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6222778" sldId="381"/>
      <ac:spMk id="24" creationId="{362EC5D4-2F87-61AD-CCC1-EB40079A1310}"/>
      <ac:txMk cp="0" len="54">
        <ac:context len="69" hash="1535535020"/>
      </ac:txMk>
    </ac:txMkLst>
    <p188:pos x="9482137" y="311149"/>
    <p188:txBody>
      <a:bodyPr/>
      <a:lstStyle/>
      <a:p>
        <a:r>
          <a:rPr lang="en-GB"/>
          <a:t>Descriptive title which summarises the key outputs of the project</a:t>
        </a:r>
      </a:p>
    </p188:txBody>
  </p188:cm>
  <p188:cm id="{80E52C92-1173-46A5-9322-80B00B0D7A5B}" authorId="{2E5976CE-A61B-9E1E-BA25-DECE223BD541}" created="2025-06-11T13:00:30.5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06222778" sldId="381"/>
      <ac:spMk id="22" creationId="{B333214A-7151-9F69-8C7E-936A28C1BDF6}"/>
    </ac:deMkLst>
    <p188:txBody>
      <a:bodyPr/>
      <a:lstStyle/>
      <a:p>
        <a:r>
          <a:rPr lang="en-GB"/>
          <a:t>Summary of key outputs, with key words bolded for emphasis</a:t>
        </a:r>
      </a:p>
    </p188:txBody>
  </p188:cm>
  <p188:cm id="{1BAE3758-D9C4-4BF9-BAE5-1622861A26C1}" authorId="{2E5976CE-A61B-9E1E-BA25-DECE223BD541}" created="2025-06-11T13:00:51.4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06222778" sldId="381"/>
      <ac:spMk id="14" creationId="{7984BB02-4443-736C-2A83-70FE9EA59465}"/>
    </ac:deMkLst>
    <p188:txBody>
      <a:bodyPr/>
      <a:lstStyle/>
      <a:p>
        <a:r>
          <a:rPr lang="en-GB"/>
          <a:t>Visuals to support the text on the right, with a subtitle to explain the visual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C3F1C-D57C-4B00-8B2C-651B1625F120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8ACDF-484D-4382-9C4E-6038AEDFC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5880-FEB5-4524-8965-B959E80EE1CD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8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AB598-3D3C-404D-AAB9-7178ABC1A0B3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882734B-4F1D-3C70-B186-20F431AAA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AFEF15-B3FD-4406-8594-88633452171F}" type="datetime1">
              <a:rPr lang="en-GB" smtClean="0"/>
              <a:t>13/05/2026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407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6452F8-0998-FE22-B669-38E6DAA08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299E17-91EE-43F2-AF7A-E357AB9D3CB1}" type="datetime1">
              <a:rPr lang="en-GB" smtClean="0"/>
              <a:t>13/05/2026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124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6593" y="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6593" y="342900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EB27-FAE2-45FC-BB1F-D3CE36524BC2}" type="datetime1">
              <a:rPr lang="en-GB" smtClean="0"/>
              <a:t>13/05/2026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1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67108FC-B2C4-4C81-927C-35C4C20BE383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51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6A25C2-BA6E-4A67-BBF9-B00982BB6F58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793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17B7410-7DB8-498F-8B4C-DCF59D4C98B8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03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9E25B6F-1E17-462B-9B51-BE14F38B2D78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928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4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A1DA9-8EDA-71DE-99D6-16CF5B115860}"/>
              </a:ext>
            </a:extLst>
          </p:cNvPr>
          <p:cNvSpPr/>
          <p:nvPr userDrawn="1"/>
        </p:nvSpPr>
        <p:spPr>
          <a:xfrm>
            <a:off x="-36946" y="2469039"/>
            <a:ext cx="12228946" cy="165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1BD7A3E2-CB2D-7D00-D20A-DD1B736F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613139"/>
            <a:ext cx="1353232" cy="1363899"/>
          </a:xfrm>
          <a:prstGeom prst="rect">
            <a:avLst/>
          </a:prstGeom>
        </p:spPr>
      </p:pic>
      <p:pic>
        <p:nvPicPr>
          <p:cNvPr id="32" name="Picture 31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E11B4085-346C-675D-635B-D7AC5B09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70" y="2613139"/>
            <a:ext cx="1353232" cy="1363899"/>
          </a:xfrm>
          <a:prstGeom prst="rect">
            <a:avLst/>
          </a:prstGeom>
        </p:spPr>
      </p:pic>
      <p:pic>
        <p:nvPicPr>
          <p:cNvPr id="35" name="Picture 34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369035FF-CF17-EC4A-1577-E3851133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77" y="2613139"/>
            <a:ext cx="1353232" cy="1363899"/>
          </a:xfrm>
          <a:prstGeom prst="rect">
            <a:avLst/>
          </a:prstGeom>
        </p:spPr>
      </p:pic>
      <p:pic>
        <p:nvPicPr>
          <p:cNvPr id="38" name="Picture 37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85C8BD6C-4F23-FAA4-7F48-977D1D055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84" y="2613139"/>
            <a:ext cx="1353232" cy="1363899"/>
          </a:xfrm>
          <a:prstGeom prst="rect">
            <a:avLst/>
          </a:prstGeom>
        </p:spPr>
      </p:pic>
      <p:pic>
        <p:nvPicPr>
          <p:cNvPr id="41" name="Picture 40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8F35707-24DA-CB4D-A4CE-47EDA8F92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91" y="2613139"/>
            <a:ext cx="1353232" cy="1363899"/>
          </a:xfrm>
          <a:prstGeom prst="rect">
            <a:avLst/>
          </a:prstGeom>
        </p:spPr>
      </p:pic>
      <p:pic>
        <p:nvPicPr>
          <p:cNvPr id="44" name="Picture 43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3485DDC-A3CF-CADA-DBC1-B9BE5E580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998" y="2613139"/>
            <a:ext cx="1353232" cy="1363899"/>
          </a:xfrm>
          <a:prstGeom prst="rect">
            <a:avLst/>
          </a:prstGeom>
        </p:spPr>
      </p:pic>
      <p:pic>
        <p:nvPicPr>
          <p:cNvPr id="47" name="Picture 46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D722FD4E-E9B4-6A31-A48F-B00B5293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2613139"/>
            <a:ext cx="1353232" cy="1363899"/>
          </a:xfrm>
          <a:prstGeom prst="rect">
            <a:avLst/>
          </a:prstGeom>
        </p:spPr>
      </p:pic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FF17EDDF-155E-B363-8797-81F32C661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2722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B2EF3F92-3B9D-D6C7-49E8-9B097CBB72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4869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64F47019-E759-0A5E-5F7C-A8638E5D1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998" y="1099345"/>
            <a:ext cx="1353232" cy="1195053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11219A8D-B7AE-B79D-D4A1-C64E129C21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594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6692E4C6-D5A2-A60F-B07C-B65728D77D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6741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7DE8F982-ACCE-EE4D-262E-18C146F63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40870" y="4201364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6D0620F1-3A83-58F1-7A65-9D76853C06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87443" y="4228455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64B0AF79-79DF-5FAD-2883-FCCDB345CA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63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1800s</a:t>
            </a:r>
          </a:p>
        </p:txBody>
      </p:sp>
      <p:sp>
        <p:nvSpPr>
          <p:cNvPr id="68" name="Text Placeholder 65">
            <a:extLst>
              <a:ext uri="{FF2B5EF4-FFF2-40B4-BE49-F238E27FC236}">
                <a16:creationId xmlns:a16="http://schemas.microsoft.com/office/drawing/2014/main" id="{1E1F0C87-488F-39C7-3973-55A02FAE36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8282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1886</a:t>
            </a:r>
          </a:p>
        </p:txBody>
      </p:sp>
      <p:sp>
        <p:nvSpPr>
          <p:cNvPr id="70" name="Text Placeholder 65">
            <a:extLst>
              <a:ext uri="{FF2B5EF4-FFF2-40B4-BE49-F238E27FC236}">
                <a16:creationId xmlns:a16="http://schemas.microsoft.com/office/drawing/2014/main" id="{AEE95F9A-CDD9-7E24-AF16-B109496743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4601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1900</a:t>
            </a:r>
          </a:p>
        </p:txBody>
      </p:sp>
      <p:sp>
        <p:nvSpPr>
          <p:cNvPr id="72" name="Text Placeholder 65">
            <a:extLst>
              <a:ext uri="{FF2B5EF4-FFF2-40B4-BE49-F238E27FC236}">
                <a16:creationId xmlns:a16="http://schemas.microsoft.com/office/drawing/2014/main" id="{A5F611BE-8265-798F-D224-E4B2908CB3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50920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1965</a:t>
            </a:r>
          </a:p>
        </p:txBody>
      </p:sp>
      <p:sp>
        <p:nvSpPr>
          <p:cNvPr id="74" name="Text Placeholder 65">
            <a:extLst>
              <a:ext uri="{FF2B5EF4-FFF2-40B4-BE49-F238E27FC236}">
                <a16:creationId xmlns:a16="http://schemas.microsoft.com/office/drawing/2014/main" id="{D757DD07-3481-F1A5-DB36-E4C68C1A59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239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1985</a:t>
            </a:r>
          </a:p>
        </p:txBody>
      </p:sp>
      <p:sp>
        <p:nvSpPr>
          <p:cNvPr id="76" name="Text Placeholder 65">
            <a:extLst>
              <a:ext uri="{FF2B5EF4-FFF2-40B4-BE49-F238E27FC236}">
                <a16:creationId xmlns:a16="http://schemas.microsoft.com/office/drawing/2014/main" id="{90629241-FC77-638C-DEE6-54639675BE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43558" y="2738437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2017</a:t>
            </a:r>
          </a:p>
        </p:txBody>
      </p:sp>
      <p:sp>
        <p:nvSpPr>
          <p:cNvPr id="78" name="Text Placeholder 65">
            <a:extLst>
              <a:ext uri="{FF2B5EF4-FFF2-40B4-BE49-F238E27FC236}">
                <a16:creationId xmlns:a16="http://schemas.microsoft.com/office/drawing/2014/main" id="{8C241F9B-4FF9-9B3D-DB50-7F39745FAE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39876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8589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7F2D-9A76-41F0-A8CD-D221B21250C7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356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8524-EE2F-4AAF-84D9-46DE4E1141D9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753D162-9890-4B68-D0D8-CAB069D549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7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7634-556E-4738-BAAA-2DF7B74E63E2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1F51F16-EBC2-802C-E1E4-8B54F7D5FE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5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957" y="1216404"/>
            <a:ext cx="11513079" cy="2726946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04C9-847A-461D-AF34-1376BF532AA5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14B874C6-1735-F0F8-0EA2-D80E3640D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me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0904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A049D-102C-453B-AE58-353BEFD6DAD4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1373CDA-6E9A-14FF-5E65-19FEF7AEF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2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i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4515-3BB2-4A78-9838-2B787226A4F5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60CA8A88-F9D7-FC44-F442-F65738E56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83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7D-21BA-4695-A967-36A733CE7617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D7DE2E0-7ACF-7A15-23D6-D6A9858FB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8640762" cy="2709862"/>
          </a:xfrm>
          <a:prstGeom prst="rect">
            <a:avLst/>
          </a:prstGeom>
        </p:spPr>
        <p:txBody>
          <a:bodyPr anchor="b"/>
          <a:lstStyle>
            <a:lvl1pPr algn="l"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8640763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EMAIL: SOMEONE@ROYALHOLLOWAY.AC.UK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8F830-5EBE-4014-9318-1D138945FE59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ROYAL HOLLOWAY</a:t>
            </a:r>
            <a:br>
              <a:rPr lang="en-GB"/>
            </a:br>
            <a:r>
              <a:rPr lang="en-GB"/>
              <a:t>UNIVERSITY OF LONDON</a:t>
            </a:r>
            <a:br>
              <a:rPr lang="en-GB"/>
            </a:br>
            <a:r>
              <a:rPr lang="en-GB"/>
              <a:t>Egham Hill, Egham </a:t>
            </a:r>
            <a:br>
              <a:rPr lang="en-GB"/>
            </a:br>
            <a:r>
              <a:rPr lang="en-GB"/>
              <a:t>TW20 0EX</a:t>
            </a:r>
          </a:p>
          <a:p>
            <a:pPr lvl="0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275431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Telephone:</a:t>
            </a:r>
          </a:p>
          <a:p>
            <a:pPr lvl="0"/>
            <a:r>
              <a:rPr lang="en-GB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34105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/>
              <a:t>LOREM IPSUM DOLOR SIT AMET, CONSECTETUR ADIPISCING ELIT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5455-3E26-4406-8BB7-844AA09143E3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0" name="Picture 3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06167AD-0F6B-C35D-403E-F34D7F478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0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/>
              <a:t>LOREM IPSUM DOLOR SIT AMET, CONSECTETUR ADIPISCING ELIT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D0EB3-77B3-4764-8B85-E534B1B51930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8BF8EC6-5189-782E-2961-7FD2CC1720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ed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041" y="4047688"/>
            <a:ext cx="11533997" cy="241978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118E-B22D-4940-9B77-6B7B3D23A9B3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4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ctr"/>
            <a:r>
              <a:rPr lang="en-US"/>
              <a:t>LOREM IPSUM DOLOR SIT AMET, CONSECTETUR ADIPISCING ELIT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8C98-7AF8-401B-A651-90649157985C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95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1566B-4144-43DC-8871-ECAA6854BA67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D2A7D4F-642C-E407-2566-9ADE6EDB10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3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4135-5300-4DD2-9364-19112A2BC954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926C8DB-5256-AEED-F692-E404021888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34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65268F-0C5D-4466-8532-687BFDF58252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3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859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34BBE9FA-265F-484C-B530-4AD9574AE64F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568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58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5605961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A7C90AB2-E1FA-B10F-1BAC-BAB208508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913" y="1808163"/>
            <a:ext cx="7045426" cy="267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object 538">
            <a:extLst>
              <a:ext uri="{FF2B5EF4-FFF2-40B4-BE49-F238E27FC236}">
                <a16:creationId xmlns:a16="http://schemas.microsoft.com/office/drawing/2014/main" id="{626AF0F6-6B73-D393-313A-DA7F9D5002C0}"/>
              </a:ext>
            </a:extLst>
          </p:cNvPr>
          <p:cNvSpPr/>
          <p:nvPr userDrawn="1"/>
        </p:nvSpPr>
        <p:spPr>
          <a:xfrm>
            <a:off x="7540926" y="296678"/>
            <a:ext cx="4153979" cy="4153979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Picture Placeholder 35">
            <a:extLst>
              <a:ext uri="{FF2B5EF4-FFF2-40B4-BE49-F238E27FC236}">
                <a16:creationId xmlns:a16="http://schemas.microsoft.com/office/drawing/2014/main" id="{F55EF92A-30AD-C24F-50DF-E591376B7E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8927" y="352569"/>
            <a:ext cx="3849589" cy="4035679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34CED37F-B7A1-E48A-7C2C-49D40BCF2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186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</a:t>
            </a:r>
            <a:endParaRPr lang="en-GB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123F19E0-4A4C-567D-D8EE-938B34CCE8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01053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</a:t>
            </a:r>
            <a:endParaRPr lang="en-GB"/>
          </a:p>
        </p:txBody>
      </p:sp>
      <p:sp>
        <p:nvSpPr>
          <p:cNvPr id="51" name="Text Placeholder 45">
            <a:extLst>
              <a:ext uri="{FF2B5EF4-FFF2-40B4-BE49-F238E27FC236}">
                <a16:creationId xmlns:a16="http://schemas.microsoft.com/office/drawing/2014/main" id="{4B18127B-1BA5-0C72-3FCA-7CF72EC7AF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5920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</a:t>
            </a:r>
            <a:endParaRPr lang="en-GB"/>
          </a:p>
        </p:txBody>
      </p:sp>
      <p:sp>
        <p:nvSpPr>
          <p:cNvPr id="52" name="Text Placeholder 45">
            <a:extLst>
              <a:ext uri="{FF2B5EF4-FFF2-40B4-BE49-F238E27FC236}">
                <a16:creationId xmlns:a16="http://schemas.microsoft.com/office/drawing/2014/main" id="{1AF77F44-57BB-9ED9-F70A-E7ACFF0E22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0787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</a:t>
            </a:r>
            <a:endParaRPr lang="en-GB"/>
          </a:p>
        </p:txBody>
      </p:sp>
      <p:sp>
        <p:nvSpPr>
          <p:cNvPr id="55" name="Text Placeholder 45">
            <a:extLst>
              <a:ext uri="{FF2B5EF4-FFF2-40B4-BE49-F238E27FC236}">
                <a16:creationId xmlns:a16="http://schemas.microsoft.com/office/drawing/2014/main" id="{1220EF07-0CF9-8EB6-64AD-AFF747BAF0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5654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</a:t>
            </a:r>
            <a:endParaRPr lang="en-GB"/>
          </a:p>
        </p:txBody>
      </p:sp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8AC8B454-2652-F20A-6427-FC1DF9636B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40519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Click to edit Master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2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A05C878D-491A-9686-FC60-20CE6C9F6F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1539" y="0"/>
            <a:ext cx="6238874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539" y="3467100"/>
            <a:ext cx="6238874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629440-2E1E-2990-50ED-4BC3222E1071}"/>
              </a:ext>
            </a:extLst>
          </p:cNvPr>
          <p:cNvGrpSpPr/>
          <p:nvPr userDrawn="1"/>
        </p:nvGrpSpPr>
        <p:grpSpPr>
          <a:xfrm>
            <a:off x="337896" y="255898"/>
            <a:ext cx="2600765" cy="1983689"/>
            <a:chOff x="337896" y="255898"/>
            <a:chExt cx="2600765" cy="1983689"/>
          </a:xfrm>
        </p:grpSpPr>
        <p:pic>
          <p:nvPicPr>
            <p:cNvPr id="36" name="Picture 35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C7F2EC90-7A81-1BC4-6DD2-E690D6C9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08"/>
            <a:stretch/>
          </p:blipFill>
          <p:spPr>
            <a:xfrm>
              <a:off x="337896" y="255898"/>
              <a:ext cx="442689" cy="1983689"/>
            </a:xfrm>
            <a:prstGeom prst="rect">
              <a:avLst/>
            </a:prstGeom>
          </p:spPr>
        </p:pic>
        <p:pic>
          <p:nvPicPr>
            <p:cNvPr id="37" name="Picture 36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4F2CACC8-9ECB-5B60-D791-3B60F4D1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55" r="453"/>
            <a:stretch/>
          </p:blipFill>
          <p:spPr>
            <a:xfrm>
              <a:off x="2495972" y="255898"/>
              <a:ext cx="442689" cy="1983689"/>
            </a:xfrm>
            <a:prstGeom prst="rect">
              <a:avLst/>
            </a:prstGeom>
          </p:spPr>
        </p:pic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OUR</a:t>
            </a:r>
            <a:br>
              <a:rPr lang="en-US"/>
            </a:br>
            <a:r>
              <a:rPr lang="en-US"/>
              <a:t>STUDENTS</a:t>
            </a:r>
            <a:endParaRPr lang="en-GB"/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7357DA7A-62D3-000D-27BC-0176F6FBE0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1842805F-62D5-35F7-29A1-B9481A20C5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63" name="Text Placeholder 56">
            <a:extLst>
              <a:ext uri="{FF2B5EF4-FFF2-40B4-BE49-F238E27FC236}">
                <a16:creationId xmlns:a16="http://schemas.microsoft.com/office/drawing/2014/main" id="{C78F89B0-25BA-5076-003C-95D5A64B5F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65" name="Text Placeholder 56">
            <a:extLst>
              <a:ext uri="{FF2B5EF4-FFF2-40B4-BE49-F238E27FC236}">
                <a16:creationId xmlns:a16="http://schemas.microsoft.com/office/drawing/2014/main" id="{6AF5567D-083B-7406-5A37-F95F9F371B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3611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77743" y="0"/>
            <a:ext cx="3612669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79330" y="3465292"/>
            <a:ext cx="3612670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FACTS &amp; </a:t>
            </a:r>
            <a:br>
              <a:rPr lang="en-US"/>
            </a:br>
            <a:r>
              <a:rPr lang="en-US"/>
              <a:t>FIGURES</a:t>
            </a:r>
            <a:endParaRPr lang="en-GB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095BC4A-7B89-4173-3FED-3672425AD7E9}"/>
              </a:ext>
            </a:extLst>
          </p:cNvPr>
          <p:cNvGrpSpPr/>
          <p:nvPr userDrawn="1"/>
        </p:nvGrpSpPr>
        <p:grpSpPr>
          <a:xfrm>
            <a:off x="334962" y="261588"/>
            <a:ext cx="2616264" cy="1985029"/>
            <a:chOff x="334963" y="372713"/>
            <a:chExt cx="2616264" cy="1985029"/>
          </a:xfrm>
        </p:grpSpPr>
        <p:pic>
          <p:nvPicPr>
            <p:cNvPr id="143" name="Picture 142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63E4A4A4-4252-86E7-7A3F-ED3D47F1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91"/>
            <a:stretch/>
          </p:blipFill>
          <p:spPr>
            <a:xfrm>
              <a:off x="334963" y="374142"/>
              <a:ext cx="490227" cy="1983600"/>
            </a:xfrm>
            <a:prstGeom prst="rect">
              <a:avLst/>
            </a:prstGeom>
          </p:spPr>
        </p:pic>
        <p:pic>
          <p:nvPicPr>
            <p:cNvPr id="144" name="Picture 143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9E61D31B-8239-BA0A-507D-AC967AD8E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1" r="-980"/>
            <a:stretch/>
          </p:blipFill>
          <p:spPr>
            <a:xfrm>
              <a:off x="2461000" y="372713"/>
              <a:ext cx="490227" cy="1983600"/>
            </a:xfrm>
            <a:prstGeom prst="rect">
              <a:avLst/>
            </a:prstGeom>
          </p:spPr>
        </p:pic>
      </p:grpSp>
      <p:sp>
        <p:nvSpPr>
          <p:cNvPr id="24" name="Text Placeholder 56">
            <a:extLst>
              <a:ext uri="{FF2B5EF4-FFF2-40B4-BE49-F238E27FC236}">
                <a16:creationId xmlns:a16="http://schemas.microsoft.com/office/drawing/2014/main" id="{13625DB3-30A3-5D97-8A83-27AD4C523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E326C95D-A321-4FCD-8394-1B9338AB45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26" name="Text Placeholder 56">
            <a:extLst>
              <a:ext uri="{FF2B5EF4-FFF2-40B4-BE49-F238E27FC236}">
                <a16:creationId xmlns:a16="http://schemas.microsoft.com/office/drawing/2014/main" id="{F41B4EAE-35D1-24E0-AEF9-73527D6320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F64C3612-B4B6-1297-007F-EAFD6E7C7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28" name="Text Placeholder 56">
            <a:extLst>
              <a:ext uri="{FF2B5EF4-FFF2-40B4-BE49-F238E27FC236}">
                <a16:creationId xmlns:a16="http://schemas.microsoft.com/office/drawing/2014/main" id="{45D32F45-9DA4-5CC9-0090-BB770343C0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29" name="Text Placeholder 56">
            <a:extLst>
              <a:ext uri="{FF2B5EF4-FFF2-40B4-BE49-F238E27FC236}">
                <a16:creationId xmlns:a16="http://schemas.microsoft.com/office/drawing/2014/main" id="{323B766E-6D78-2E94-1179-5BF1F7A68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67985" y="260349"/>
            <a:ext cx="2608262" cy="4078002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  <p:sp>
        <p:nvSpPr>
          <p:cNvPr id="30" name="Text Placeholder 56">
            <a:extLst>
              <a:ext uri="{FF2B5EF4-FFF2-40B4-BE49-F238E27FC236}">
                <a16:creationId xmlns:a16="http://schemas.microsoft.com/office/drawing/2014/main" id="{9AA57EE1-0F11-9EB2-9989-BE8EA5C139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67985" y="4458468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6850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9CE6-9D71-47F5-83F7-319B0DB231FF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31C0232-DBA5-EFE7-8083-39F0AB6602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9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lain Orang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E854-C2F4-4943-8B23-EE6963A95744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9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CC48-DC47-44FF-8499-F8A1086094CE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523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AB26EA4-7C20-4E81-A8A1-A896C3C7CD67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1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D4E6FB9-B9B9-4FF9-AD66-C195AAC7159D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5854-8BE3-8BE0-4932-306893EA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9793286" cy="11525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8B81-6839-93E3-C261-CF1608924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08163"/>
            <a:ext cx="5616575" cy="4681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BF751-CE96-F3A2-6C06-9C3F3EBBF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808163"/>
            <a:ext cx="5616573" cy="468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61F79-6D98-673A-2273-81358625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BE841-E5BC-41C5-A698-2402972339E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6A573-4454-31E1-AA42-C109B303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69099-7A28-6B05-0DB4-3B2CEC3D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227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6422-DC7E-473A-AA2E-993696489710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72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700D-A7CE-45B9-9BF7-F16B57CE242C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7" cy="5397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92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1ACA-DAB8-4D69-ACCA-C147245CFCFD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2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90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42986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2211386"/>
            <a:ext cx="384952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751136"/>
            <a:ext cx="3836890" cy="3738564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84952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F2DED2F6-D856-0008-6ADA-191FF82D99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0563" y="280458"/>
            <a:ext cx="7334250" cy="6209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6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9653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9793287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E8D370-0552-46BE-11A1-4D86758D885C}"/>
              </a:ext>
            </a:extLst>
          </p:cNvPr>
          <p:cNvGrpSpPr/>
          <p:nvPr userDrawn="1"/>
        </p:nvGrpSpPr>
        <p:grpSpPr>
          <a:xfrm>
            <a:off x="324373" y="1572938"/>
            <a:ext cx="3032939" cy="3845631"/>
            <a:chOff x="334962" y="1667543"/>
            <a:chExt cx="3006408" cy="381199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D98504-CD4D-4122-94F2-11CB6276E859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37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C7EE1AE-E07A-0F4F-2FBB-5092D7453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3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08C4D2C-7B3F-CC83-B639-9CFE578FC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F20C3A-A59E-0D21-7CDD-72F0649ADFDD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35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DC30828-38D2-69BF-D5FD-B7EA70810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3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3C921F9C-B96F-9A8A-1DF2-CAF928FE8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B6A92E-64B9-63CB-BB39-726DE5209007}"/>
              </a:ext>
            </a:extLst>
          </p:cNvPr>
          <p:cNvGrpSpPr/>
          <p:nvPr userDrawn="1"/>
        </p:nvGrpSpPr>
        <p:grpSpPr>
          <a:xfrm>
            <a:off x="6129403" y="1572938"/>
            <a:ext cx="3032939" cy="3845631"/>
            <a:chOff x="334962" y="1667543"/>
            <a:chExt cx="3006408" cy="38119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63D6E7E-F1F9-AF04-75AF-36D0D3CB41BA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4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56D87A1-B131-2D2C-BB58-A2FE2B221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4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E8D396F-A6A0-E758-DC3F-AFD569A01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AD7EDB-A6FE-36F1-0260-31D30CE97655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43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922040A-E7CB-7CA8-EB9D-04D54A7CA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44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47077DB-AA6D-1246-840B-CA4809819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851551E-6DFC-4096-AFB1-48A881E3FC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32411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4" name="Picture Placeholder 20">
            <a:extLst>
              <a:ext uri="{FF2B5EF4-FFF2-40B4-BE49-F238E27FC236}">
                <a16:creationId xmlns:a16="http://schemas.microsoft.com/office/drawing/2014/main" id="{64D61B43-F887-2667-254A-4A60CC58F4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6700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Picture Placeholder 20">
            <a:extLst>
              <a:ext uri="{FF2B5EF4-FFF2-40B4-BE49-F238E27FC236}">
                <a16:creationId xmlns:a16="http://schemas.microsoft.com/office/drawing/2014/main" id="{4349E949-12D3-2562-D51E-1DED3022A3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6247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B0893DD-FA99-03E7-B78A-9208555A47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4963" y="5578570"/>
            <a:ext cx="302234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/>
              <a:t>Name</a:t>
            </a:r>
            <a:br>
              <a:rPr lang="en-US"/>
            </a:br>
            <a:r>
              <a:rPr lang="en-US"/>
              <a:t>Company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A79DDEE-F745-1950-F2E6-3ECF3ABFC7E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9403" y="5578570"/>
            <a:ext cx="303293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/>
              <a:t>Name</a:t>
            </a:r>
            <a:br>
              <a:rPr lang="en-US"/>
            </a:br>
            <a:r>
              <a:rPr lang="en-US"/>
              <a:t>Company </a:t>
            </a:r>
          </a:p>
        </p:txBody>
      </p:sp>
    </p:spTree>
    <p:extLst>
      <p:ext uri="{BB962C8B-B14F-4D97-AF65-F5344CB8AC3E}">
        <p14:creationId xmlns:p14="http://schemas.microsoft.com/office/powerpoint/2010/main" val="21996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-24138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45764"/>
            <a:ext cx="11522074" cy="2697585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BE9A4D-7BAD-43BF-B1B0-8C8D32A19F3C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F7EB38F1-3072-C29E-C948-C00C0839D9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74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3B9-E62A-499E-8DA6-9CBDDF550C05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75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733F-2BBB-4E75-AF46-F52B81239C44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4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5751B4C-D6B9-4A64-80B4-B76C832EDF44}" type="datetime1">
              <a:rPr lang="en-GB" smtClean="0"/>
              <a:t>13/05/2026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31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D93E7-D249-49EB-BC1D-E6790CB910CF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99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B1A5BF-6E00-45CF-8B84-AB448D7D2526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30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AD5A7-080C-40B4-9157-62A6BB312724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901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B68D1E-7733-42F4-9F29-8CA9AB10B192}" type="datetime1">
              <a:rPr lang="en-GB" smtClean="0"/>
              <a:t>13/05/2026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617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E069B-473D-4376-B2D3-D5D20DCCA177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16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E96C-918F-4E1D-82AF-070BD42E787F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70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0E1CC-DE25-82AB-EE93-57FC9E8F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AE96-CE74-44CE-BD53-3A61803E4CD1}" type="datetime1">
              <a:rPr lang="en-GB" smtClean="0"/>
              <a:t>13/05/2026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1D152-B614-D3EE-9C09-6F3B2A8B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FAA8-0F79-D975-3142-CE11FDAE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3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Title with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8A1855-AFD6-4FF6-ACC4-66C76FC162E1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8CEABA84-32C7-1A17-02E4-1315448E35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578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9C471D-4509-41A5-988C-FB90D867BE95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482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F878D5-0402-47E4-B55E-BE032B004C72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537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7BAB12-FAFD-4807-B50F-801A02DBD586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7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125496" cy="1706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5B8F78-CE03-48FA-A204-481E2D21AF17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56FB82C-11E7-FB15-924A-D75735706D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34963" y="6597650"/>
            <a:ext cx="3246437" cy="260350"/>
          </a:xfrm>
        </p:spPr>
        <p:txBody>
          <a:bodyPr/>
          <a:lstStyle/>
          <a:p>
            <a:fld id="{A3B31881-7108-4F59-AC18-16067D94EA23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F0CAEC1-350A-CC37-438D-EB1108A776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597650"/>
            <a:ext cx="4114800" cy="260350"/>
          </a:xfrm>
        </p:spPr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DFA3AF0-9BA2-750E-6443-95A19628E8F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597650"/>
            <a:ext cx="3246438" cy="260350"/>
          </a:xfrm>
        </p:spPr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9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2C73EA1-2754-C20F-DCDE-E210F692E3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34963" y="6597650"/>
            <a:ext cx="3246437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99DDD5-D8BD-4508-9FC7-21C15BBCA6A2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47EB204-3FC5-0331-FB12-0CFB5FB022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597650"/>
            <a:ext cx="4114800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38D2018-7053-18BD-4BB0-F2FBDCF4AF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597650"/>
            <a:ext cx="3246438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6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7917C0-CE50-4CCF-A727-E0DECF7946B0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9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8FA7C-28B1-4DC9-84EC-4D9DFED6DBE9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E46555F-F878-4A70-299B-A0329E091A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E17FA-BFEB-F0BC-A268-58526787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4B273C-4449-42BF-9920-0DF3266EDCFF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16B65-13D0-216E-86B0-FB7A5EAD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5C89-1AEC-1C08-4613-984B7508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9B0F03-1B72-47F6-96D3-B3EE7E24C0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F8178-5A75-6F79-2DD9-5319D6F4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B750951-B45A-5DED-3F24-E8C189D222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40199A9D-07CE-F475-112B-B1F40EAE14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5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73" name="Text Placeholder 64">
            <a:extLst>
              <a:ext uri="{FF2B5EF4-FFF2-40B4-BE49-F238E27FC236}">
                <a16:creationId xmlns:a16="http://schemas.microsoft.com/office/drawing/2014/main" id="{37312834-678C-412A-8342-87EC9ABAC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2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201DE14E-8DEA-010C-D466-31BC7EF1A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73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79" name="Text Placeholder 64">
            <a:extLst>
              <a:ext uri="{FF2B5EF4-FFF2-40B4-BE49-F238E27FC236}">
                <a16:creationId xmlns:a16="http://schemas.microsoft.com/office/drawing/2014/main" id="{E229E4F0-9BFB-6CF7-0B33-6377CDF456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9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E30FD494-890A-6081-1BE0-604BF654C4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0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83" name="Text Placeholder 64">
            <a:extLst>
              <a:ext uri="{FF2B5EF4-FFF2-40B4-BE49-F238E27FC236}">
                <a16:creationId xmlns:a16="http://schemas.microsoft.com/office/drawing/2014/main" id="{268F963D-A73C-4675-A065-696579D80B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27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B75BA358-FDE9-04A3-54EF-B66A7BF435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68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85" name="Text Placeholder 64">
            <a:extLst>
              <a:ext uri="{FF2B5EF4-FFF2-40B4-BE49-F238E27FC236}">
                <a16:creationId xmlns:a16="http://schemas.microsoft.com/office/drawing/2014/main" id="{9582735F-4455-8234-2F2C-F3B29C2D9B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77D8A1E4-4B09-5A53-9466-1A006A988F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5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7" name="Text Placeholder 64">
            <a:extLst>
              <a:ext uri="{FF2B5EF4-FFF2-40B4-BE49-F238E27FC236}">
                <a16:creationId xmlns:a16="http://schemas.microsoft.com/office/drawing/2014/main" id="{1C3F285A-F609-4A3A-A556-B7F253B01A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2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D4D98E7-4B6B-59A3-F74D-CE32863E97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73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9" name="Text Placeholder 64">
            <a:extLst>
              <a:ext uri="{FF2B5EF4-FFF2-40B4-BE49-F238E27FC236}">
                <a16:creationId xmlns:a16="http://schemas.microsoft.com/office/drawing/2014/main" id="{A818D7C7-B698-F15C-A60F-5FD74C9236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9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C9A3A49-6454-0A5D-C7A3-5651ED818D1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0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91" name="Text Placeholder 64">
            <a:extLst>
              <a:ext uri="{FF2B5EF4-FFF2-40B4-BE49-F238E27FC236}">
                <a16:creationId xmlns:a16="http://schemas.microsoft.com/office/drawing/2014/main" id="{FD16A130-4446-EDA5-F9B4-D0CA879DAC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7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F3CD1E4-8910-9B72-C2AD-98072FE72B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68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79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95F34-0863-4142-A33E-D2B9A217851C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7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FED30-6B7C-44F2-925E-0E86ACF1D0D6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172F60C0-8D65-2A4A-26D0-0970CC8293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47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Orang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CA24F6-85B9-4AF0-9604-9B0590343F9C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0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8056E6-DA4F-400A-955D-2B605799DAB8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96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C43D0-DA2B-4D66-B792-7B7A0F2429F7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24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25301-AA0C-4DD1-A0B1-E1696B88C55B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81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Email: someone@royalholloway.ac.uk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ROYAL HOLLOWAY</a:t>
            </a:r>
            <a:br>
              <a:rPr lang="en-GB"/>
            </a:br>
            <a:r>
              <a:rPr lang="en-GB"/>
              <a:t>UNIVERSITY OF LONDON</a:t>
            </a:r>
            <a:br>
              <a:rPr lang="en-GB"/>
            </a:br>
            <a:r>
              <a:rPr lang="en-GB"/>
              <a:t>Egham Hill, Egham TW20 0EX</a:t>
            </a:r>
          </a:p>
          <a:p>
            <a:pPr lvl="0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Telephone:</a:t>
            </a:r>
          </a:p>
          <a:p>
            <a:pPr lvl="0"/>
            <a:r>
              <a:rPr lang="en-GB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1555807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Email: someone@royalholloway.ac.uk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ROYAL HOLLOWAY</a:t>
            </a:r>
            <a:br>
              <a:rPr lang="en-GB"/>
            </a:br>
            <a:r>
              <a:rPr lang="en-GB"/>
              <a:t>UNIVERSITY OF LONDON</a:t>
            </a:r>
            <a:br>
              <a:rPr lang="en-GB"/>
            </a:br>
            <a:r>
              <a:rPr lang="en-GB"/>
              <a:t>Egham Hill, Egham TW20 0EX</a:t>
            </a:r>
          </a:p>
          <a:p>
            <a:pPr lvl="0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Telephone:</a:t>
            </a:r>
          </a:p>
          <a:p>
            <a:pPr lvl="0"/>
            <a:r>
              <a:rPr lang="en-GB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571947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Email: someone@royalholloway.ac.uk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ROYAL HOLLOWAY</a:t>
            </a:r>
            <a:br>
              <a:rPr lang="en-GB"/>
            </a:br>
            <a:r>
              <a:rPr lang="en-GB"/>
              <a:t>UNIVERSITY OF LONDON</a:t>
            </a:r>
            <a:br>
              <a:rPr lang="en-GB"/>
            </a:br>
            <a:r>
              <a:rPr lang="en-GB"/>
              <a:t>Egham Hill, Egham TW20 0EX</a:t>
            </a:r>
          </a:p>
          <a:p>
            <a:pPr lvl="0"/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Telephone:</a:t>
            </a:r>
          </a:p>
          <a:p>
            <a:pPr lvl="0"/>
            <a:r>
              <a:rPr lang="en-GB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76151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/>
              <a:t>LOREM IPSUM DOLOR SIT AMET, CONSECTETUR ADIPISCING ELIT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29EC-9180-4882-8890-74C80F63140B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B058DC0-FE06-E642-ECC0-1F727C942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41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/>
              <a:t>LOREM IPSUM DOLOR SIT AMET, CONSECTETUR ADIPISCING ELIT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EB54-801A-4140-809F-5B399D1579E2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712F315-0515-CAB5-2311-B8956FFDF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8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000" b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LOREM IPSUM DOLOR SIT AMET, CONSECTETUR ADIPISCING ELIT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BBFDD7-46E8-43A0-AA64-2A01D46CE877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494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F9732DE-DEB3-09B0-24EB-1A12D6EA6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772587-653F-49A0-A531-40B0D34592B0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137C-EA85-4E2B-B33D-BC8CB7B2CF03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A7B6784-9407-CCEA-F2EB-8F72AF641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70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LOREM IPSUM DOLOR SIT AMET, CONSECTETUR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DFB2-8277-4CA9-82F3-43AEB6298EB7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9F09247-4F0A-DCD3-E291-1C66AE277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33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56504-6B42-4CA6-9146-EA16DE12AEE8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74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ED33B4C6-A927-4162-88D6-AF5C6DE742C5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1958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0179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1203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ED0F42-6B09-4C66-8E77-6E17615DB6AE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3023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ED0F42-6B09-4C66-8E77-6E17615DB6AE}" type="datetime1">
              <a:rPr lang="en-GB" smtClean="0"/>
              <a:pPr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1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7849-5103-4F33-9C19-3F3A5DF44211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547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66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5DF4-7AAC-4D13-B21A-D6B610387B5C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CEC16-F1F0-4BED-95CC-DA2DECA0EED6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D647615-AB1C-7A41-F464-EF455F9BCE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65C64F-B410-4B33-AA2E-B78FE972117D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3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2656947" cy="1706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80F6A8-5489-408B-B3B3-A4D0E1443A14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4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44F24FC-F121-C234-1CA6-6995A3E2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63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6855" y="0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1149" y="12681"/>
            <a:ext cx="2785706" cy="2457176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8E4736B-E20A-2F1C-D02F-E31E6AA7480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85145" y="2060575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F07F5175-A12E-2102-22F6-8E4D8FAC03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5706" y="4535469"/>
            <a:ext cx="2785706" cy="1954232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/>
              <a:t>Click to edit Master text styles</a:t>
            </a:r>
          </a:p>
          <a:p>
            <a:pPr marL="457200" lvl="1"/>
            <a:endParaRPr lang="en-GB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0EF1A3-E356-E637-E6D8-A849C1AC3C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6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8173C2-EF27-4EB2-8E40-128AEA37C3A6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conten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54F421-ACAB-380B-C1A9-A5CD24FF5F9B}"/>
              </a:ext>
            </a:extLst>
          </p:cNvPr>
          <p:cNvSpPr/>
          <p:nvPr userDrawn="1"/>
        </p:nvSpPr>
        <p:spPr>
          <a:xfrm>
            <a:off x="0" y="0"/>
            <a:ext cx="55387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4756150" cy="115252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1520825"/>
            <a:ext cx="475615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37A59E4-DE74-47D4-BB37-2A859E53EC47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D56E0C-AFB8-4DDB-ADB7-43794B637979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81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3A0D8C0-A39D-58BE-684A-FC8231304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6209174" cy="115252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62091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C299853A-C3BA-2431-ECC5-400681712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0C4BBF07-BC4B-6D8E-0DA2-FDF8001C4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ECB-5E1B-42B6-A7E5-B17C75A907F4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532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310-CEC4-4505-884D-0E0099E3ADEA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3" cy="539750"/>
          </a:xfrm>
        </p:spPr>
        <p:txBody>
          <a:bodyPr anchor="t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05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22EB-F023-465B-8A62-521389E52661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6437-9173-4E68-B5B0-0AF4F515281D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7558" y="997692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D3DC843-9B49-A1C9-5342-16112B751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88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5951538" y="0"/>
            <a:ext cx="6240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7852" y="1520825"/>
            <a:ext cx="564918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852" y="2205037"/>
            <a:ext cx="564918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FEC8-7BC9-4753-8D34-5ADAA44151DB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853" y="260351"/>
            <a:ext cx="564918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object 538">
            <a:extLst>
              <a:ext uri="{FF2B5EF4-FFF2-40B4-BE49-F238E27FC236}">
                <a16:creationId xmlns:a16="http://schemas.microsoft.com/office/drawing/2014/main" id="{5A53DEC7-B0E4-3408-1568-5B46928F9D42}"/>
              </a:ext>
            </a:extLst>
          </p:cNvPr>
          <p:cNvSpPr/>
          <p:nvPr userDrawn="1"/>
        </p:nvSpPr>
        <p:spPr>
          <a:xfrm>
            <a:off x="224052" y="618614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FFD9A33-C376-4A71-9611-91018A8BA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448" y="989949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530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76B2-2EC6-42CA-9480-46EE27ECA190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68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3873-1BC5-4085-9CE1-F919EF5991BA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74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E65C4BB-E2A7-4B45-8C3C-A6DE769BA8C8}" type="datetime1">
              <a:rPr lang="en-GB" smtClean="0"/>
              <a:t>13/05/2026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59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300A8-EDD6-89EF-CBCA-0B8CE31E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08163"/>
            <a:ext cx="11522075" cy="4681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FE34-A7B4-76E9-8A55-C70D6601F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597650"/>
            <a:ext cx="3246437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F040D2F-4EA4-40EA-B86D-43E53A75D8C1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8E5F-8934-4C69-4F31-9FEA56626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650"/>
            <a:ext cx="4114800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22869-CFF2-77E5-763D-4BB5D25D6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97650"/>
            <a:ext cx="3246438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83022A5-BE65-0F8E-DF16-7D27AD9F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9793287" cy="11525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59DCE9A-66A5-775C-CAF5-20D3ACC3C430}"/>
              </a:ext>
            </a:extLst>
          </p:cNvPr>
          <p:cNvPicPr>
            <a:picLocks noChangeAspect="1"/>
          </p:cNvPicPr>
          <p:nvPr userDrawn="1"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7" r:id="rId2"/>
    <p:sldLayoutId id="2147483714" r:id="rId3"/>
    <p:sldLayoutId id="2147483681" r:id="rId4"/>
    <p:sldLayoutId id="2147483694" r:id="rId5"/>
    <p:sldLayoutId id="2147483713" r:id="rId6"/>
    <p:sldLayoutId id="2147483688" r:id="rId7"/>
    <p:sldLayoutId id="2147483685" r:id="rId8"/>
    <p:sldLayoutId id="2147483690" r:id="rId9"/>
    <p:sldLayoutId id="2147483668" r:id="rId10"/>
    <p:sldLayoutId id="2147483669" r:id="rId11"/>
    <p:sldLayoutId id="2147483689" r:id="rId12"/>
    <p:sldLayoutId id="2147483670" r:id="rId13"/>
    <p:sldLayoutId id="2147483671" r:id="rId14"/>
    <p:sldLayoutId id="2147483672" r:id="rId15"/>
    <p:sldLayoutId id="2147483673" r:id="rId16"/>
    <p:sldLayoutId id="2147483711" r:id="rId17"/>
    <p:sldLayoutId id="2147483684" r:id="rId18"/>
    <p:sldLayoutId id="2147483700" r:id="rId19"/>
    <p:sldLayoutId id="2147483686" r:id="rId20"/>
    <p:sldLayoutId id="2147483649" r:id="rId21"/>
    <p:sldLayoutId id="2147483674" r:id="rId22"/>
    <p:sldLayoutId id="2147483650" r:id="rId23"/>
    <p:sldLayoutId id="2147483712" r:id="rId24"/>
    <p:sldLayoutId id="2147483697" r:id="rId25"/>
    <p:sldLayoutId id="2147483789" r:id="rId26"/>
    <p:sldLayoutId id="2147483792" r:id="rId27"/>
    <p:sldLayoutId id="2147483793" r:id="rId28"/>
    <p:sldLayoutId id="2147483695" r:id="rId29"/>
    <p:sldLayoutId id="2147483696" r:id="rId30"/>
    <p:sldLayoutId id="2147483680" r:id="rId31"/>
    <p:sldLayoutId id="2147483698" r:id="rId32"/>
    <p:sldLayoutId id="2147483652" r:id="rId33"/>
    <p:sldLayoutId id="2147483653" r:id="rId34"/>
    <p:sldLayoutId id="2147483693" r:id="rId35"/>
    <p:sldLayoutId id="2147483699" r:id="rId36"/>
    <p:sldLayoutId id="2147483701" r:id="rId37"/>
    <p:sldLayoutId id="2147483790" r:id="rId38"/>
    <p:sldLayoutId id="2147483791" r:id="rId39"/>
    <p:sldLayoutId id="2147483707" r:id="rId40"/>
    <p:sldLayoutId id="2147483708" r:id="rId41"/>
    <p:sldLayoutId id="2147483702" r:id="rId42"/>
    <p:sldLayoutId id="2147483709" r:id="rId43"/>
    <p:sldLayoutId id="2147483710" r:id="rId44"/>
    <p:sldLayoutId id="2147483703" r:id="rId45"/>
    <p:sldLayoutId id="2147483704" r:id="rId46"/>
    <p:sldLayoutId id="2147483705" r:id="rId47"/>
    <p:sldLayoutId id="2147483706" r:id="rId48"/>
    <p:sldLayoutId id="2147483655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2" r:id="rId57"/>
    <p:sldLayoutId id="2147483725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41" r:id="rId64"/>
    <p:sldLayoutId id="2147483742" r:id="rId65"/>
    <p:sldLayoutId id="2147483743" r:id="rId66"/>
    <p:sldLayoutId id="2147483744" r:id="rId67"/>
    <p:sldLayoutId id="2147483745" r:id="rId68"/>
    <p:sldLayoutId id="2147483746" r:id="rId69"/>
    <p:sldLayoutId id="2147483747" r:id="rId70"/>
    <p:sldLayoutId id="2147483748" r:id="rId71"/>
    <p:sldLayoutId id="2147483749" r:id="rId72"/>
    <p:sldLayoutId id="2147483750" r:id="rId73"/>
    <p:sldLayoutId id="2147483751" r:id="rId74"/>
    <p:sldLayoutId id="2147483752" r:id="rId75"/>
    <p:sldLayoutId id="2147483753" r:id="rId76"/>
    <p:sldLayoutId id="2147483754" r:id="rId77"/>
    <p:sldLayoutId id="2147483755" r:id="rId78"/>
    <p:sldLayoutId id="2147483756" r:id="rId79"/>
    <p:sldLayoutId id="2147483757" r:id="rId80"/>
    <p:sldLayoutId id="2147483758" r:id="rId81"/>
    <p:sldLayoutId id="2147483759" r:id="rId82"/>
    <p:sldLayoutId id="2147483760" r:id="rId83"/>
    <p:sldLayoutId id="2147483761" r:id="rId84"/>
    <p:sldLayoutId id="2147483762" r:id="rId85"/>
    <p:sldLayoutId id="2147483763" r:id="rId86"/>
    <p:sldLayoutId id="2147483764" r:id="rId87"/>
    <p:sldLayoutId id="2147483765" r:id="rId88"/>
    <p:sldLayoutId id="2147483766" r:id="rId89"/>
    <p:sldLayoutId id="2147483767" r:id="rId90"/>
    <p:sldLayoutId id="2147483768" r:id="rId91"/>
    <p:sldLayoutId id="2147483770" r:id="rId92"/>
    <p:sldLayoutId id="2147483771" r:id="rId93"/>
    <p:sldLayoutId id="2147483772" r:id="rId94"/>
    <p:sldLayoutId id="2147483773" r:id="rId95"/>
    <p:sldLayoutId id="2147483774" r:id="rId96"/>
    <p:sldLayoutId id="2147483775" r:id="rId97"/>
    <p:sldLayoutId id="2147483776" r:id="rId98"/>
    <p:sldLayoutId id="2147483777" r:id="rId99"/>
    <p:sldLayoutId id="2147483778" r:id="rId100"/>
    <p:sldLayoutId id="2147483779" r:id="rId101"/>
    <p:sldLayoutId id="2147483780" r:id="rId102"/>
    <p:sldLayoutId id="2147483781" r:id="rId103"/>
    <p:sldLayoutId id="2147483782" r:id="rId104"/>
    <p:sldLayoutId id="2147483783" r:id="rId105"/>
    <p:sldLayoutId id="2147483784" r:id="rId106"/>
    <p:sldLayoutId id="2147483785" r:id="rId107"/>
    <p:sldLayoutId id="2147483787" r:id="rId108"/>
    <p:sldLayoutId id="2147483786" r:id="rId10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56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3931" userDrawn="1">
          <p15:clr>
            <a:srgbClr val="F26B43"/>
          </p15:clr>
        </p15:guide>
        <p15:guide id="7" pos="6380" userDrawn="1">
          <p15:clr>
            <a:srgbClr val="F26B43"/>
          </p15:clr>
        </p15:guide>
        <p15:guide id="9" orient="horz" pos="95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1" pos="3749" userDrawn="1">
          <p15:clr>
            <a:srgbClr val="F26B43"/>
          </p15:clr>
        </p15:guide>
        <p15:guide id="12" orient="horz" pos="1298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orient="horz" pos="1139" userDrawn="1">
          <p15:clr>
            <a:srgbClr val="F26B43"/>
          </p15:clr>
        </p15:guide>
        <p15:guide id="15" orient="horz" pos="4088" userDrawn="1">
          <p15:clr>
            <a:srgbClr val="F26B43"/>
          </p15:clr>
        </p15:guide>
        <p15:guide id="16" pos="2026" userDrawn="1">
          <p15:clr>
            <a:srgbClr val="F26B43"/>
          </p15:clr>
        </p15:guide>
        <p15:guide id="17" pos="56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microsoft.com/office/2018/10/relationships/comments" Target="../comments/modernComment_169_26B99FF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microsoft.com/office/2018/10/relationships/comments" Target="../comments/modernComment_16C_A630884B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microsoft.com/office/2018/10/relationships/comments" Target="../comments/modernComment_17D_DCE878BA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surreywildlifetrust.org/sites/default/files/2025-02/Papworth%2C%20S.%20and%20Thomas%20R.%20%282025%29%20Paws%20on%20paths-%20Dog%20walking%20behaviour%20and%20behaviour%20change%20interventions%20to%20reduce%20dog%20disturbance%20of%20wildlife._0.pdf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DF5361-D216-98A6-9FB8-657FF5EA309E}"/>
              </a:ext>
            </a:extLst>
          </p:cNvPr>
          <p:cNvSpPr/>
          <p:nvPr/>
        </p:nvSpPr>
        <p:spPr>
          <a:xfrm>
            <a:off x="0" y="0"/>
            <a:ext cx="12192000" cy="13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7951F-F0E4-260C-6AFF-DB6CED1C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BE074-A33B-41E3-8108-B3111080FEB0}" type="datetime1">
              <a:rPr lang="en-GB" smtClean="0"/>
              <a:t>13/05/2026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E04BA-36FA-4847-C3C5-D64A47F7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5896C-4BD3-180B-427F-14E59C83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885D7AA9-6CF6-463E-A01B-1757AE4B61FF}"/>
              </a:ext>
            </a:extLst>
          </p:cNvPr>
          <p:cNvSpPr txBox="1">
            <a:spLocks/>
          </p:cNvSpPr>
          <p:nvPr/>
        </p:nvSpPr>
        <p:spPr>
          <a:xfrm>
            <a:off x="334963" y="1681932"/>
            <a:ext cx="11522074" cy="27098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/>
              <a:t>Paws on paths: the impact of dog walking on ground nesting birds</a:t>
            </a:r>
          </a:p>
        </p:txBody>
      </p:sp>
      <p:sp>
        <p:nvSpPr>
          <p:cNvPr id="19" name="Subtitle 7">
            <a:extLst>
              <a:ext uri="{FF2B5EF4-FFF2-40B4-BE49-F238E27FC236}">
                <a16:creationId xmlns:a16="http://schemas.microsoft.com/office/drawing/2014/main" id="{036234F6-B26A-ACCB-F58E-362959E80466}"/>
              </a:ext>
            </a:extLst>
          </p:cNvPr>
          <p:cNvSpPr txBox="1">
            <a:spLocks/>
          </p:cNvSpPr>
          <p:nvPr/>
        </p:nvSpPr>
        <p:spPr>
          <a:xfrm>
            <a:off x="322263" y="4466755"/>
            <a:ext cx="11522075" cy="710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600" b="1" dirty="0">
                <a:solidFill>
                  <a:schemeClr val="accent1"/>
                </a:solidFill>
                <a:latin typeface="+mj-lt"/>
              </a:rPr>
              <a:t>Dr Sarah Papworth and Dr Becky Thomas</a:t>
            </a:r>
            <a:endParaRPr lang="en-GB" sz="36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050" name="Picture 2" descr="UKRI – UK Research and Innovation">
            <a:extLst>
              <a:ext uri="{FF2B5EF4-FFF2-40B4-BE49-F238E27FC236}">
                <a16:creationId xmlns:a16="http://schemas.microsoft.com/office/drawing/2014/main" id="{4EFAE271-CDAD-4A83-5449-E4D70DD8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65" y="328945"/>
            <a:ext cx="3250229" cy="74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D0E26E-E64D-CCC0-1975-21BDAD855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819" y="290566"/>
            <a:ext cx="1623218" cy="811609"/>
          </a:xfrm>
          <a:prstGeom prst="rect">
            <a:avLst/>
          </a:prstGeom>
        </p:spPr>
      </p:pic>
      <p:pic>
        <p:nvPicPr>
          <p:cNvPr id="2048" name="Picture 2047" descr="A logo with text on it&#10;&#10;AI-generated content may be incorrect.">
            <a:extLst>
              <a:ext uri="{FF2B5EF4-FFF2-40B4-BE49-F238E27FC236}">
                <a16:creationId xmlns:a16="http://schemas.microsoft.com/office/drawing/2014/main" id="{6DBA6599-4631-A3AA-90E4-F0A7B5AC9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8204"/>
          <a:stretch/>
        </p:blipFill>
        <p:spPr>
          <a:xfrm>
            <a:off x="322263" y="317361"/>
            <a:ext cx="2072878" cy="866368"/>
          </a:xfrm>
          <a:prstGeom prst="rect">
            <a:avLst/>
          </a:prstGeom>
        </p:spPr>
      </p:pic>
      <p:pic>
        <p:nvPicPr>
          <p:cNvPr id="6" name="Picture 5" descr="A person petting a dog&#10;&#10;AI-generated content may be incorrect.">
            <a:extLst>
              <a:ext uri="{FF2B5EF4-FFF2-40B4-BE49-F238E27FC236}">
                <a16:creationId xmlns:a16="http://schemas.microsoft.com/office/drawing/2014/main" id="{F937B934-6901-05F3-E987-CE3E877C5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84" y="4102308"/>
            <a:ext cx="4114799" cy="27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3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14E07BD-9305-C338-8121-4C0A343433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8" b="35178"/>
          <a:stretch/>
        </p:blipFill>
        <p:spPr>
          <a:xfrm>
            <a:off x="0" y="1"/>
            <a:ext cx="6096000" cy="68580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67AAD8-040C-CFCF-3A38-2B0AAD956C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4" y="3400690"/>
            <a:ext cx="4910138" cy="3230896"/>
          </a:xfrm>
        </p:spPr>
        <p:txBody>
          <a:bodyPr lIns="0" rIns="0"/>
          <a:lstStyle/>
          <a:p>
            <a:pPr marL="0" indent="0">
              <a:buNone/>
            </a:pPr>
            <a:r>
              <a:rPr lang="en-GB" dirty="0"/>
              <a:t>FOR WHAT MATTERS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68C222-F1FD-F041-2909-CC4F0703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49" y="260351"/>
            <a:ext cx="5525309" cy="1152524"/>
          </a:xfrm>
        </p:spPr>
        <p:txBody>
          <a:bodyPr/>
          <a:lstStyle/>
          <a:p>
            <a:r>
              <a:rPr lang="en-GB" dirty="0"/>
              <a:t>CONTENTS</a:t>
            </a:r>
          </a:p>
        </p:txBody>
      </p:sp>
      <p:graphicFrame>
        <p:nvGraphicFramePr>
          <p:cNvPr id="20" name="Table Placeholder 10">
            <a:extLst>
              <a:ext uri="{FF2B5EF4-FFF2-40B4-BE49-F238E27FC236}">
                <a16:creationId xmlns:a16="http://schemas.microsoft.com/office/drawing/2014/main" id="{F63A5297-3DBF-EBB7-DF04-9C3EE5340EBC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4215807305"/>
              </p:ext>
            </p:extLst>
          </p:nvPr>
        </p:nvGraphicFramePr>
        <p:xfrm>
          <a:off x="6343650" y="1520825"/>
          <a:ext cx="5526088" cy="3528784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516579">
                  <a:extLst>
                    <a:ext uri="{9D8B030D-6E8A-4147-A177-3AD203B41FA5}">
                      <a16:colId xmlns:a16="http://schemas.microsoft.com/office/drawing/2014/main" val="3751021437"/>
                    </a:ext>
                  </a:extLst>
                </a:gridCol>
                <a:gridCol w="5009509">
                  <a:extLst>
                    <a:ext uri="{9D8B030D-6E8A-4147-A177-3AD203B41FA5}">
                      <a16:colId xmlns:a16="http://schemas.microsoft.com/office/drawing/2014/main" val="1607026842"/>
                    </a:ext>
                  </a:extLst>
                </a:gridCol>
              </a:tblGrid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+mj-lt"/>
                        </a:rPr>
                        <a:t>Background research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07038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+mj-lt"/>
                        </a:rPr>
                        <a:t>Project summary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826235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+mj-lt"/>
                        </a:rPr>
                        <a:t>Timeline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22341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+mj-lt"/>
                        </a:rPr>
                        <a:t>Key activities / events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838898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+mj-lt"/>
                        </a:rPr>
                        <a:t>Outputs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590807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+mj-lt"/>
                        </a:rPr>
                        <a:t>06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  <a:latin typeface="+mj-lt"/>
                        </a:rPr>
                        <a:t>Impact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747818"/>
                  </a:ext>
                </a:extLst>
              </a:tr>
              <a:tr h="504112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+mj-lt"/>
                        </a:rPr>
                        <a:t>07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+mj-lt"/>
                        </a:rPr>
                        <a:t>Next steps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365930"/>
                  </a:ext>
                </a:extLst>
              </a:tr>
            </a:tbl>
          </a:graphicData>
        </a:graphic>
      </p:graphicFrame>
      <p:pic>
        <p:nvPicPr>
          <p:cNvPr id="13" name="Picture Placeholder 1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5F1CEB2-A2DC-D4D4-758E-8A4BB677A3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/>
        </p:blipFill>
        <p:spPr>
          <a:xfrm>
            <a:off x="323041" y="272626"/>
            <a:ext cx="1602000" cy="817200"/>
          </a:xfrm>
        </p:spPr>
      </p:pic>
      <p:pic>
        <p:nvPicPr>
          <p:cNvPr id="25" name="Picture Placeholder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B3537F3-1C41-18E7-3D5A-3BBEFA1D26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1797"/>
          <a:stretch>
            <a:fillRect/>
          </a:stretch>
        </p:blipFill>
        <p:spPr>
          <a:xfrm>
            <a:off x="334963" y="3429000"/>
            <a:ext cx="615950" cy="3060700"/>
          </a:xfrm>
        </p:spPr>
      </p:pic>
      <p:pic>
        <p:nvPicPr>
          <p:cNvPr id="26" name="Picture Placeholder 3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0E17A8A-79EF-A048-2F04-B5C48B6699E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" b="726"/>
          <a:stretch>
            <a:fillRect/>
          </a:stretch>
        </p:blipFill>
        <p:spPr>
          <a:xfrm>
            <a:off x="5157788" y="3429000"/>
            <a:ext cx="614362" cy="306070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7CEA2-7E4C-0717-8B95-50EB81FD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46A7A-6D3D-436F-8573-9AAF35793848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1F078-6657-0A9D-BBFB-667468F8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99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8BF6-356B-FA5F-C408-6B450833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Previous research quantified the disturbance caused by dog walking on lowland heaths</a:t>
            </a:r>
          </a:p>
        </p:txBody>
      </p:sp>
      <p:pic>
        <p:nvPicPr>
          <p:cNvPr id="10" name="Content Placeholder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A386F50-32A7-7A18-A26F-645AB72BEAD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260387" y="253342"/>
            <a:ext cx="1600200" cy="819150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A95877-9FD0-0EDD-10D8-3D5823193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A3A7C9E-2CDF-4470-8787-5A1D061020E0}" type="datetime1">
              <a:rPr lang="en-GB" smtClean="0"/>
              <a:t>13/05/2026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AF195B-AAF6-A46F-4554-82B03968D7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09FC10-FCAD-EC49-F54D-15872E0676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0C421F-A124-40ED-D81A-DB76492153CF}"/>
              </a:ext>
            </a:extLst>
          </p:cNvPr>
          <p:cNvSpPr>
            <a:spLocks noChangeAspect="1"/>
          </p:cNvSpPr>
          <p:nvPr/>
        </p:nvSpPr>
        <p:spPr>
          <a:xfrm>
            <a:off x="443079" y="2938758"/>
            <a:ext cx="941338" cy="9592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dirty="0" err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B7DA60-528D-0016-A13A-3C73988D3322}"/>
              </a:ext>
            </a:extLst>
          </p:cNvPr>
          <p:cNvSpPr>
            <a:spLocks noChangeAspect="1"/>
          </p:cNvSpPr>
          <p:nvPr/>
        </p:nvSpPr>
        <p:spPr>
          <a:xfrm>
            <a:off x="443079" y="1772492"/>
            <a:ext cx="941338" cy="9592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dirty="0" err="1"/>
          </a:p>
        </p:txBody>
      </p:sp>
      <p:sp>
        <p:nvSpPr>
          <p:cNvPr id="23" name="Rounded Rectangle 69">
            <a:extLst>
              <a:ext uri="{FF2B5EF4-FFF2-40B4-BE49-F238E27FC236}">
                <a16:creationId xmlns:a16="http://schemas.microsoft.com/office/drawing/2014/main" id="{68F0D708-9DB6-7E17-4C25-D822275E3ABE}"/>
              </a:ext>
            </a:extLst>
          </p:cNvPr>
          <p:cNvSpPr>
            <a:spLocks/>
          </p:cNvSpPr>
          <p:nvPr/>
        </p:nvSpPr>
        <p:spPr>
          <a:xfrm>
            <a:off x="1481004" y="1702705"/>
            <a:ext cx="6850486" cy="9621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marL="0" lvl="0" indent="0" fontAlgn="base">
              <a:spcAft>
                <a:spcPts val="300"/>
              </a:spcAft>
              <a:buNone/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 crisis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species in decline and habitats degraded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UK, lowland heath habitats and the species found there are under threat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Rounded Rectangle 69">
            <a:extLst>
              <a:ext uri="{FF2B5EF4-FFF2-40B4-BE49-F238E27FC236}">
                <a16:creationId xmlns:a16="http://schemas.microsoft.com/office/drawing/2014/main" id="{3430F792-74BD-6224-D01B-D12E060FBE8B}"/>
              </a:ext>
            </a:extLst>
          </p:cNvPr>
          <p:cNvSpPr>
            <a:spLocks/>
          </p:cNvSpPr>
          <p:nvPr/>
        </p:nvSpPr>
        <p:spPr>
          <a:xfrm>
            <a:off x="1481006" y="2917755"/>
            <a:ext cx="6850483" cy="953626"/>
          </a:xfrm>
          <a:prstGeom prst="rect">
            <a:avLst/>
          </a:prstGeom>
          <a:solidFill>
            <a:srgbClr val="D7E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marL="0" lvl="0" indent="0" fontAlgn="base">
              <a:spcAft>
                <a:spcPts val="300"/>
              </a:spcAft>
              <a:buNone/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densities of dog in the UK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disturbance caused on lowland heaths in the UK due to dog walking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off lead cause disturbance to breeding birds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Rounded Rectangle 69">
            <a:extLst>
              <a:ext uri="{FF2B5EF4-FFF2-40B4-BE49-F238E27FC236}">
                <a16:creationId xmlns:a16="http://schemas.microsoft.com/office/drawing/2014/main" id="{F39DBC0A-92D9-D7CE-F998-AB659919546A}"/>
              </a:ext>
            </a:extLst>
          </p:cNvPr>
          <p:cNvSpPr>
            <a:spLocks/>
          </p:cNvSpPr>
          <p:nvPr/>
        </p:nvSpPr>
        <p:spPr>
          <a:xfrm>
            <a:off x="1481005" y="4139996"/>
            <a:ext cx="6850486" cy="962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marL="0" lvl="0" indent="0" fontAlgn="base">
              <a:spcAft>
                <a:spcPts val="300"/>
              </a:spcAft>
              <a:buNone/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tracking study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research quantified dog walking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lowland heaths in Southern England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 walking resulted in up to a 21% increase in reserve area disturbed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" name="Rounded Rectangle 69">
            <a:extLst>
              <a:ext uri="{FF2B5EF4-FFF2-40B4-BE49-F238E27FC236}">
                <a16:creationId xmlns:a16="http://schemas.microsoft.com/office/drawing/2014/main" id="{AEDAB4BC-2C6F-ADCD-D69A-60B58612605B}"/>
              </a:ext>
            </a:extLst>
          </p:cNvPr>
          <p:cNvSpPr>
            <a:spLocks/>
          </p:cNvSpPr>
          <p:nvPr/>
        </p:nvSpPr>
        <p:spPr>
          <a:xfrm>
            <a:off x="1481004" y="5353888"/>
            <a:ext cx="6850486" cy="960959"/>
          </a:xfrm>
          <a:prstGeom prst="rect">
            <a:avLst/>
          </a:prstGeom>
          <a:solidFill>
            <a:srgbClr val="E7F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0" indent="0" fontAlgn="base">
              <a:spcAft>
                <a:spcPts val="300"/>
              </a:spcAft>
              <a:buNone/>
              <a:defRPr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keep paws on paths?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on the path reduce the area of disturbance</a:t>
            </a:r>
          </a:p>
          <a:p>
            <a:pPr marL="182880" lvl="0" indent="-18288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with owners using signage to change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9EFDE8E5-D516-78EF-257D-E9C3E391175D}"/>
              </a:ext>
            </a:extLst>
          </p:cNvPr>
          <p:cNvSpPr/>
          <p:nvPr/>
        </p:nvSpPr>
        <p:spPr>
          <a:xfrm>
            <a:off x="541742" y="1874264"/>
            <a:ext cx="628978" cy="6319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B344CBC5-A378-DADF-33E2-F22217045F6D}"/>
              </a:ext>
            </a:extLst>
          </p:cNvPr>
          <p:cNvGrpSpPr/>
          <p:nvPr/>
        </p:nvGrpSpPr>
        <p:grpSpPr>
          <a:xfrm>
            <a:off x="404206" y="2917754"/>
            <a:ext cx="961200" cy="961200"/>
            <a:chOff x="377705" y="2661692"/>
            <a:chExt cx="961200" cy="9612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907FEC5-730F-F016-961B-6A730A0DFB69}"/>
                </a:ext>
              </a:extLst>
            </p:cNvPr>
            <p:cNvGrpSpPr/>
            <p:nvPr/>
          </p:nvGrpSpPr>
          <p:grpSpPr>
            <a:xfrm>
              <a:off x="377705" y="2661692"/>
              <a:ext cx="961200" cy="961200"/>
              <a:chOff x="432554" y="2196765"/>
              <a:chExt cx="597737" cy="602183"/>
            </a:xfrm>
          </p:grpSpPr>
          <p:grpSp>
            <p:nvGrpSpPr>
              <p:cNvPr id="44" name="object 141">
                <a:extLst>
                  <a:ext uri="{FF2B5EF4-FFF2-40B4-BE49-F238E27FC236}">
                    <a16:creationId xmlns:a16="http://schemas.microsoft.com/office/drawing/2014/main" id="{B09B105A-B370-A03C-3D8F-051534955A37}"/>
                  </a:ext>
                </a:extLst>
              </p:cNvPr>
              <p:cNvGrpSpPr/>
              <p:nvPr/>
            </p:nvGrpSpPr>
            <p:grpSpPr>
              <a:xfrm>
                <a:off x="432554" y="2196765"/>
                <a:ext cx="122721" cy="122721"/>
                <a:chOff x="628253" y="3231859"/>
                <a:chExt cx="209550" cy="209550"/>
              </a:xfrm>
            </p:grpSpPr>
            <p:sp>
              <p:nvSpPr>
                <p:cNvPr id="56" name="object 142">
                  <a:extLst>
                    <a:ext uri="{FF2B5EF4-FFF2-40B4-BE49-F238E27FC236}">
                      <a16:creationId xmlns:a16="http://schemas.microsoft.com/office/drawing/2014/main" id="{90BA5A50-76D5-5A67-F0C4-A02095BB3179}"/>
                    </a:ext>
                  </a:extLst>
                </p:cNvPr>
                <p:cNvSpPr/>
                <p:nvPr/>
              </p:nvSpPr>
              <p:spPr>
                <a:xfrm>
                  <a:off x="628253" y="3231859"/>
                  <a:ext cx="1047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104775">
                      <a:moveTo>
                        <a:pt x="104646" y="0"/>
                      </a:moveTo>
                      <a:lnTo>
                        <a:pt x="0" y="0"/>
                      </a:lnTo>
                      <a:lnTo>
                        <a:pt x="0" y="104646"/>
                      </a:lnTo>
                      <a:lnTo>
                        <a:pt x="104646" y="104646"/>
                      </a:lnTo>
                      <a:lnTo>
                        <a:pt x="104646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object 143">
                  <a:extLst>
                    <a:ext uri="{FF2B5EF4-FFF2-40B4-BE49-F238E27FC236}">
                      <a16:creationId xmlns:a16="http://schemas.microsoft.com/office/drawing/2014/main" id="{68D1E0CD-5638-3ADE-0BB1-1A4A68EB0E20}"/>
                    </a:ext>
                  </a:extLst>
                </p:cNvPr>
                <p:cNvSpPr/>
                <p:nvPr/>
              </p:nvSpPr>
              <p:spPr>
                <a:xfrm>
                  <a:off x="732899" y="3231859"/>
                  <a:ext cx="1047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104775">
                      <a:moveTo>
                        <a:pt x="104646" y="0"/>
                      </a:moveTo>
                      <a:lnTo>
                        <a:pt x="0" y="0"/>
                      </a:lnTo>
                      <a:lnTo>
                        <a:pt x="0" y="104646"/>
                      </a:lnTo>
                      <a:lnTo>
                        <a:pt x="104646" y="104646"/>
                      </a:lnTo>
                      <a:lnTo>
                        <a:pt x="104646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object 144">
                  <a:extLst>
                    <a:ext uri="{FF2B5EF4-FFF2-40B4-BE49-F238E27FC236}">
                      <a16:creationId xmlns:a16="http://schemas.microsoft.com/office/drawing/2014/main" id="{5B44A062-F107-17C4-ED05-49E2E2C68048}"/>
                    </a:ext>
                  </a:extLst>
                </p:cNvPr>
                <p:cNvSpPr/>
                <p:nvPr/>
              </p:nvSpPr>
              <p:spPr>
                <a:xfrm>
                  <a:off x="628253" y="3336505"/>
                  <a:ext cx="1047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104775">
                      <a:moveTo>
                        <a:pt x="104646" y="0"/>
                      </a:moveTo>
                      <a:lnTo>
                        <a:pt x="0" y="0"/>
                      </a:lnTo>
                      <a:lnTo>
                        <a:pt x="0" y="104646"/>
                      </a:lnTo>
                      <a:lnTo>
                        <a:pt x="104646" y="104646"/>
                      </a:lnTo>
                      <a:lnTo>
                        <a:pt x="104646" y="0"/>
                      </a:lnTo>
                      <a:close/>
                    </a:path>
                  </a:pathLst>
                </a:custGeom>
                <a:solidFill>
                  <a:srgbClr val="096DC4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" name="object 430">
                <a:extLst>
                  <a:ext uri="{FF2B5EF4-FFF2-40B4-BE49-F238E27FC236}">
                    <a16:creationId xmlns:a16="http://schemas.microsoft.com/office/drawing/2014/main" id="{B5444F1B-5202-5A82-7CEE-B600E23B2F1E}"/>
                  </a:ext>
                </a:extLst>
              </p:cNvPr>
              <p:cNvGrpSpPr/>
              <p:nvPr/>
            </p:nvGrpSpPr>
            <p:grpSpPr>
              <a:xfrm>
                <a:off x="432554" y="2676227"/>
                <a:ext cx="122721" cy="122721"/>
                <a:chOff x="628253" y="4050557"/>
                <a:chExt cx="209550" cy="209550"/>
              </a:xfrm>
            </p:grpSpPr>
            <p:sp>
              <p:nvSpPr>
                <p:cNvPr id="52" name="object 431">
                  <a:extLst>
                    <a:ext uri="{FF2B5EF4-FFF2-40B4-BE49-F238E27FC236}">
                      <a16:creationId xmlns:a16="http://schemas.microsoft.com/office/drawing/2014/main" id="{FA3EB909-687D-8BEF-9AE7-2F809F573125}"/>
                    </a:ext>
                  </a:extLst>
                </p:cNvPr>
                <p:cNvSpPr/>
                <p:nvPr/>
              </p:nvSpPr>
              <p:spPr>
                <a:xfrm>
                  <a:off x="628243" y="4050569"/>
                  <a:ext cx="209550" cy="20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209550">
                      <a:moveTo>
                        <a:pt x="104648" y="0"/>
                      </a:moveTo>
                      <a:lnTo>
                        <a:pt x="0" y="0"/>
                      </a:lnTo>
                      <a:lnTo>
                        <a:pt x="0" y="104648"/>
                      </a:lnTo>
                      <a:lnTo>
                        <a:pt x="104648" y="104648"/>
                      </a:lnTo>
                      <a:lnTo>
                        <a:pt x="104648" y="0"/>
                      </a:lnTo>
                      <a:close/>
                    </a:path>
                    <a:path w="209550" h="209550">
                      <a:moveTo>
                        <a:pt x="209296" y="104648"/>
                      </a:moveTo>
                      <a:lnTo>
                        <a:pt x="104648" y="104648"/>
                      </a:lnTo>
                      <a:lnTo>
                        <a:pt x="104648" y="209296"/>
                      </a:lnTo>
                      <a:lnTo>
                        <a:pt x="209296" y="209296"/>
                      </a:lnTo>
                      <a:lnTo>
                        <a:pt x="209296" y="104648"/>
                      </a:lnTo>
                      <a:close/>
                    </a:path>
                  </a:pathLst>
                </a:custGeom>
                <a:solidFill>
                  <a:srgbClr val="096DC4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object 432">
                  <a:extLst>
                    <a:ext uri="{FF2B5EF4-FFF2-40B4-BE49-F238E27FC236}">
                      <a16:creationId xmlns:a16="http://schemas.microsoft.com/office/drawing/2014/main" id="{162A9EA1-418D-CFCC-1DD9-4A02557905E9}"/>
                    </a:ext>
                  </a:extLst>
                </p:cNvPr>
                <p:cNvSpPr/>
                <p:nvPr/>
              </p:nvSpPr>
              <p:spPr>
                <a:xfrm>
                  <a:off x="628243" y="4050569"/>
                  <a:ext cx="1047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104775">
                      <a:moveTo>
                        <a:pt x="7175" y="47447"/>
                      </a:moveTo>
                      <a:lnTo>
                        <a:pt x="0" y="47447"/>
                      </a:lnTo>
                      <a:lnTo>
                        <a:pt x="0" y="57505"/>
                      </a:lnTo>
                      <a:lnTo>
                        <a:pt x="7175" y="57505"/>
                      </a:lnTo>
                      <a:lnTo>
                        <a:pt x="7175" y="47447"/>
                      </a:lnTo>
                      <a:close/>
                    </a:path>
                    <a:path w="104775" h="104775">
                      <a:moveTo>
                        <a:pt x="7188" y="27317"/>
                      </a:moveTo>
                      <a:lnTo>
                        <a:pt x="0" y="27317"/>
                      </a:lnTo>
                      <a:lnTo>
                        <a:pt x="0" y="37363"/>
                      </a:lnTo>
                      <a:lnTo>
                        <a:pt x="7188" y="37363"/>
                      </a:lnTo>
                      <a:lnTo>
                        <a:pt x="7188" y="27317"/>
                      </a:lnTo>
                      <a:close/>
                    </a:path>
                    <a:path w="104775" h="104775">
                      <a:moveTo>
                        <a:pt x="17233" y="57505"/>
                      </a:moveTo>
                      <a:lnTo>
                        <a:pt x="7175" y="57505"/>
                      </a:lnTo>
                      <a:lnTo>
                        <a:pt x="7175" y="67564"/>
                      </a:lnTo>
                      <a:lnTo>
                        <a:pt x="17233" y="67564"/>
                      </a:lnTo>
                      <a:lnTo>
                        <a:pt x="17233" y="57505"/>
                      </a:lnTo>
                      <a:close/>
                    </a:path>
                    <a:path w="104775" h="104775">
                      <a:moveTo>
                        <a:pt x="17246" y="37376"/>
                      </a:moveTo>
                      <a:lnTo>
                        <a:pt x="7200" y="37376"/>
                      </a:lnTo>
                      <a:lnTo>
                        <a:pt x="7200" y="47421"/>
                      </a:lnTo>
                      <a:lnTo>
                        <a:pt x="17246" y="47421"/>
                      </a:lnTo>
                      <a:lnTo>
                        <a:pt x="17246" y="37376"/>
                      </a:lnTo>
                      <a:close/>
                    </a:path>
                    <a:path w="104775" h="104775">
                      <a:moveTo>
                        <a:pt x="17259" y="17246"/>
                      </a:moveTo>
                      <a:lnTo>
                        <a:pt x="7200" y="17246"/>
                      </a:lnTo>
                      <a:lnTo>
                        <a:pt x="7200" y="7200"/>
                      </a:lnTo>
                      <a:lnTo>
                        <a:pt x="0" y="7200"/>
                      </a:lnTo>
                      <a:lnTo>
                        <a:pt x="0" y="17259"/>
                      </a:lnTo>
                      <a:lnTo>
                        <a:pt x="7200" y="17259"/>
                      </a:lnTo>
                      <a:lnTo>
                        <a:pt x="7200" y="27305"/>
                      </a:lnTo>
                      <a:lnTo>
                        <a:pt x="17259" y="27305"/>
                      </a:lnTo>
                      <a:lnTo>
                        <a:pt x="17259" y="17246"/>
                      </a:lnTo>
                      <a:close/>
                    </a:path>
                    <a:path w="104775" h="104775">
                      <a:moveTo>
                        <a:pt x="17259" y="0"/>
                      </a:moveTo>
                      <a:lnTo>
                        <a:pt x="7200" y="0"/>
                      </a:lnTo>
                      <a:lnTo>
                        <a:pt x="7200" y="7200"/>
                      </a:lnTo>
                      <a:lnTo>
                        <a:pt x="17259" y="7200"/>
                      </a:lnTo>
                      <a:lnTo>
                        <a:pt x="17259" y="0"/>
                      </a:lnTo>
                      <a:close/>
                    </a:path>
                    <a:path w="104775" h="104775">
                      <a:moveTo>
                        <a:pt x="27305" y="47434"/>
                      </a:moveTo>
                      <a:lnTo>
                        <a:pt x="17259" y="47434"/>
                      </a:lnTo>
                      <a:lnTo>
                        <a:pt x="17259" y="57480"/>
                      </a:lnTo>
                      <a:lnTo>
                        <a:pt x="27305" y="57480"/>
                      </a:lnTo>
                      <a:lnTo>
                        <a:pt x="27305" y="47434"/>
                      </a:lnTo>
                      <a:close/>
                    </a:path>
                    <a:path w="104775" h="104775">
                      <a:moveTo>
                        <a:pt x="27317" y="27305"/>
                      </a:moveTo>
                      <a:lnTo>
                        <a:pt x="17259" y="27305"/>
                      </a:lnTo>
                      <a:lnTo>
                        <a:pt x="17259" y="37363"/>
                      </a:lnTo>
                      <a:lnTo>
                        <a:pt x="27317" y="37363"/>
                      </a:lnTo>
                      <a:lnTo>
                        <a:pt x="27317" y="27305"/>
                      </a:lnTo>
                      <a:close/>
                    </a:path>
                    <a:path w="104775" h="104775">
                      <a:moveTo>
                        <a:pt x="37071" y="97472"/>
                      </a:moveTo>
                      <a:lnTo>
                        <a:pt x="27025" y="97472"/>
                      </a:lnTo>
                      <a:lnTo>
                        <a:pt x="27025" y="87426"/>
                      </a:lnTo>
                      <a:lnTo>
                        <a:pt x="17221" y="87426"/>
                      </a:lnTo>
                      <a:lnTo>
                        <a:pt x="17221" y="77622"/>
                      </a:lnTo>
                      <a:lnTo>
                        <a:pt x="16967" y="77622"/>
                      </a:lnTo>
                      <a:lnTo>
                        <a:pt x="16967" y="87680"/>
                      </a:lnTo>
                      <a:lnTo>
                        <a:pt x="16967" y="97472"/>
                      </a:lnTo>
                      <a:lnTo>
                        <a:pt x="7175" y="97472"/>
                      </a:lnTo>
                      <a:lnTo>
                        <a:pt x="7175" y="87680"/>
                      </a:lnTo>
                      <a:lnTo>
                        <a:pt x="16967" y="87680"/>
                      </a:lnTo>
                      <a:lnTo>
                        <a:pt x="16967" y="77622"/>
                      </a:lnTo>
                      <a:lnTo>
                        <a:pt x="7175" y="77622"/>
                      </a:lnTo>
                      <a:lnTo>
                        <a:pt x="7175" y="67589"/>
                      </a:lnTo>
                      <a:lnTo>
                        <a:pt x="0" y="67589"/>
                      </a:lnTo>
                      <a:lnTo>
                        <a:pt x="0" y="77635"/>
                      </a:lnTo>
                      <a:lnTo>
                        <a:pt x="7162" y="77635"/>
                      </a:lnTo>
                      <a:lnTo>
                        <a:pt x="7162" y="87680"/>
                      </a:lnTo>
                      <a:lnTo>
                        <a:pt x="0" y="87680"/>
                      </a:lnTo>
                      <a:lnTo>
                        <a:pt x="0" y="97739"/>
                      </a:lnTo>
                      <a:lnTo>
                        <a:pt x="6908" y="97739"/>
                      </a:lnTo>
                      <a:lnTo>
                        <a:pt x="6908" y="104635"/>
                      </a:lnTo>
                      <a:lnTo>
                        <a:pt x="16967" y="104635"/>
                      </a:lnTo>
                      <a:lnTo>
                        <a:pt x="16967" y="97485"/>
                      </a:lnTo>
                      <a:lnTo>
                        <a:pt x="27012" y="97485"/>
                      </a:lnTo>
                      <a:lnTo>
                        <a:pt x="27012" y="104635"/>
                      </a:lnTo>
                      <a:lnTo>
                        <a:pt x="37071" y="104635"/>
                      </a:lnTo>
                      <a:lnTo>
                        <a:pt x="37071" y="97472"/>
                      </a:lnTo>
                      <a:close/>
                    </a:path>
                    <a:path w="104775" h="104775">
                      <a:moveTo>
                        <a:pt x="37084" y="77355"/>
                      </a:moveTo>
                      <a:lnTo>
                        <a:pt x="27292" y="77355"/>
                      </a:lnTo>
                      <a:lnTo>
                        <a:pt x="27292" y="67576"/>
                      </a:lnTo>
                      <a:lnTo>
                        <a:pt x="17246" y="67576"/>
                      </a:lnTo>
                      <a:lnTo>
                        <a:pt x="17246" y="77622"/>
                      </a:lnTo>
                      <a:lnTo>
                        <a:pt x="27025" y="77622"/>
                      </a:lnTo>
                      <a:lnTo>
                        <a:pt x="27025" y="87414"/>
                      </a:lnTo>
                      <a:lnTo>
                        <a:pt x="37084" y="87414"/>
                      </a:lnTo>
                      <a:lnTo>
                        <a:pt x="37084" y="77355"/>
                      </a:lnTo>
                      <a:close/>
                    </a:path>
                    <a:path w="104775" h="104775">
                      <a:moveTo>
                        <a:pt x="37350" y="17246"/>
                      </a:moveTo>
                      <a:lnTo>
                        <a:pt x="27305" y="17246"/>
                      </a:lnTo>
                      <a:lnTo>
                        <a:pt x="27305" y="7200"/>
                      </a:lnTo>
                      <a:lnTo>
                        <a:pt x="17259" y="7200"/>
                      </a:lnTo>
                      <a:lnTo>
                        <a:pt x="17259" y="17246"/>
                      </a:lnTo>
                      <a:lnTo>
                        <a:pt x="27292" y="17246"/>
                      </a:lnTo>
                      <a:lnTo>
                        <a:pt x="27292" y="27292"/>
                      </a:lnTo>
                      <a:lnTo>
                        <a:pt x="37350" y="27292"/>
                      </a:lnTo>
                      <a:lnTo>
                        <a:pt x="37350" y="17246"/>
                      </a:lnTo>
                      <a:close/>
                    </a:path>
                    <a:path w="104775" h="104775">
                      <a:moveTo>
                        <a:pt x="47142" y="87414"/>
                      </a:moveTo>
                      <a:lnTo>
                        <a:pt x="37084" y="87414"/>
                      </a:lnTo>
                      <a:lnTo>
                        <a:pt x="37084" y="97472"/>
                      </a:lnTo>
                      <a:lnTo>
                        <a:pt x="47142" y="97472"/>
                      </a:lnTo>
                      <a:lnTo>
                        <a:pt x="47142" y="87414"/>
                      </a:lnTo>
                      <a:close/>
                    </a:path>
                    <a:path w="104775" h="104775">
                      <a:moveTo>
                        <a:pt x="47155" y="67284"/>
                      </a:moveTo>
                      <a:lnTo>
                        <a:pt x="37363" y="67284"/>
                      </a:lnTo>
                      <a:lnTo>
                        <a:pt x="37363" y="57492"/>
                      </a:lnTo>
                      <a:lnTo>
                        <a:pt x="27317" y="57492"/>
                      </a:lnTo>
                      <a:lnTo>
                        <a:pt x="27317" y="67551"/>
                      </a:lnTo>
                      <a:lnTo>
                        <a:pt x="37109" y="67551"/>
                      </a:lnTo>
                      <a:lnTo>
                        <a:pt x="37109" y="77330"/>
                      </a:lnTo>
                      <a:lnTo>
                        <a:pt x="47155" y="77330"/>
                      </a:lnTo>
                      <a:lnTo>
                        <a:pt x="47155" y="67284"/>
                      </a:lnTo>
                      <a:close/>
                    </a:path>
                    <a:path w="104775" h="104775">
                      <a:moveTo>
                        <a:pt x="57200" y="97472"/>
                      </a:moveTo>
                      <a:lnTo>
                        <a:pt x="47142" y="97472"/>
                      </a:lnTo>
                      <a:lnTo>
                        <a:pt x="47142" y="104635"/>
                      </a:lnTo>
                      <a:lnTo>
                        <a:pt x="57200" y="104635"/>
                      </a:lnTo>
                      <a:lnTo>
                        <a:pt x="57200" y="97472"/>
                      </a:lnTo>
                      <a:close/>
                    </a:path>
                    <a:path w="104775" h="104775">
                      <a:moveTo>
                        <a:pt x="57213" y="77343"/>
                      </a:moveTo>
                      <a:lnTo>
                        <a:pt x="47167" y="77343"/>
                      </a:lnTo>
                      <a:lnTo>
                        <a:pt x="47167" y="87388"/>
                      </a:lnTo>
                      <a:lnTo>
                        <a:pt x="57213" y="87388"/>
                      </a:lnTo>
                      <a:lnTo>
                        <a:pt x="57213" y="77343"/>
                      </a:lnTo>
                      <a:close/>
                    </a:path>
                    <a:path w="104775" h="104775">
                      <a:moveTo>
                        <a:pt x="67271" y="37045"/>
                      </a:moveTo>
                      <a:close/>
                    </a:path>
                    <a:path w="104775" h="104775">
                      <a:moveTo>
                        <a:pt x="67284" y="87401"/>
                      </a:moveTo>
                      <a:lnTo>
                        <a:pt x="57226" y="87401"/>
                      </a:lnTo>
                      <a:lnTo>
                        <a:pt x="57226" y="97459"/>
                      </a:lnTo>
                      <a:lnTo>
                        <a:pt x="67284" y="97459"/>
                      </a:lnTo>
                      <a:lnTo>
                        <a:pt x="67284" y="87401"/>
                      </a:lnTo>
                      <a:close/>
                    </a:path>
                    <a:path w="104775" h="104775">
                      <a:moveTo>
                        <a:pt x="67564" y="7175"/>
                      </a:moveTo>
                      <a:lnTo>
                        <a:pt x="57518" y="7175"/>
                      </a:lnTo>
                      <a:lnTo>
                        <a:pt x="57518" y="17233"/>
                      </a:lnTo>
                      <a:lnTo>
                        <a:pt x="67564" y="17233"/>
                      </a:lnTo>
                      <a:lnTo>
                        <a:pt x="67564" y="7175"/>
                      </a:lnTo>
                      <a:close/>
                    </a:path>
                    <a:path w="104775" h="104775">
                      <a:moveTo>
                        <a:pt x="77317" y="57213"/>
                      </a:moveTo>
                      <a:lnTo>
                        <a:pt x="67284" y="57213"/>
                      </a:lnTo>
                      <a:lnTo>
                        <a:pt x="67284" y="47167"/>
                      </a:lnTo>
                      <a:lnTo>
                        <a:pt x="57480" y="47167"/>
                      </a:lnTo>
                      <a:lnTo>
                        <a:pt x="57480" y="37363"/>
                      </a:lnTo>
                      <a:lnTo>
                        <a:pt x="47434" y="37363"/>
                      </a:lnTo>
                      <a:lnTo>
                        <a:pt x="47434" y="27330"/>
                      </a:lnTo>
                      <a:lnTo>
                        <a:pt x="37376" y="27330"/>
                      </a:lnTo>
                      <a:lnTo>
                        <a:pt x="37376" y="37363"/>
                      </a:lnTo>
                      <a:lnTo>
                        <a:pt x="27317" y="37363"/>
                      </a:lnTo>
                      <a:lnTo>
                        <a:pt x="27317" y="47421"/>
                      </a:lnTo>
                      <a:lnTo>
                        <a:pt x="37376" y="47421"/>
                      </a:lnTo>
                      <a:lnTo>
                        <a:pt x="37376" y="37376"/>
                      </a:lnTo>
                      <a:lnTo>
                        <a:pt x="47421" y="37376"/>
                      </a:lnTo>
                      <a:lnTo>
                        <a:pt x="47421" y="47421"/>
                      </a:lnTo>
                      <a:lnTo>
                        <a:pt x="57226" y="47421"/>
                      </a:lnTo>
                      <a:lnTo>
                        <a:pt x="57226" y="57213"/>
                      </a:lnTo>
                      <a:lnTo>
                        <a:pt x="47434" y="57213"/>
                      </a:lnTo>
                      <a:lnTo>
                        <a:pt x="47434" y="47434"/>
                      </a:lnTo>
                      <a:lnTo>
                        <a:pt x="37376" y="47434"/>
                      </a:lnTo>
                      <a:lnTo>
                        <a:pt x="37376" y="57480"/>
                      </a:lnTo>
                      <a:lnTo>
                        <a:pt x="47167" y="57480"/>
                      </a:lnTo>
                      <a:lnTo>
                        <a:pt x="47167" y="67271"/>
                      </a:lnTo>
                      <a:lnTo>
                        <a:pt x="57226" y="67271"/>
                      </a:lnTo>
                      <a:lnTo>
                        <a:pt x="57226" y="57226"/>
                      </a:lnTo>
                      <a:lnTo>
                        <a:pt x="67271" y="57226"/>
                      </a:lnTo>
                      <a:lnTo>
                        <a:pt x="67271" y="67271"/>
                      </a:lnTo>
                      <a:lnTo>
                        <a:pt x="57226" y="67271"/>
                      </a:lnTo>
                      <a:lnTo>
                        <a:pt x="57226" y="77330"/>
                      </a:lnTo>
                      <a:lnTo>
                        <a:pt x="67284" y="77330"/>
                      </a:lnTo>
                      <a:lnTo>
                        <a:pt x="67284" y="67271"/>
                      </a:lnTo>
                      <a:lnTo>
                        <a:pt x="77317" y="67271"/>
                      </a:lnTo>
                      <a:lnTo>
                        <a:pt x="77317" y="57213"/>
                      </a:lnTo>
                      <a:close/>
                    </a:path>
                    <a:path w="104775" h="104775">
                      <a:moveTo>
                        <a:pt x="77330" y="97459"/>
                      </a:moveTo>
                      <a:lnTo>
                        <a:pt x="67284" y="97459"/>
                      </a:lnTo>
                      <a:lnTo>
                        <a:pt x="67284" y="104635"/>
                      </a:lnTo>
                      <a:lnTo>
                        <a:pt x="77330" y="104635"/>
                      </a:lnTo>
                      <a:lnTo>
                        <a:pt x="77330" y="97459"/>
                      </a:lnTo>
                      <a:close/>
                    </a:path>
                    <a:path w="104775" h="104775">
                      <a:moveTo>
                        <a:pt x="77330" y="37096"/>
                      </a:moveTo>
                      <a:lnTo>
                        <a:pt x="67284" y="37096"/>
                      </a:lnTo>
                      <a:lnTo>
                        <a:pt x="67284" y="47155"/>
                      </a:lnTo>
                      <a:lnTo>
                        <a:pt x="77330" y="47155"/>
                      </a:lnTo>
                      <a:lnTo>
                        <a:pt x="77330" y="37096"/>
                      </a:lnTo>
                      <a:close/>
                    </a:path>
                    <a:path w="104775" h="104775">
                      <a:moveTo>
                        <a:pt x="77343" y="77330"/>
                      </a:moveTo>
                      <a:lnTo>
                        <a:pt x="67284" y="77330"/>
                      </a:lnTo>
                      <a:lnTo>
                        <a:pt x="67284" y="87388"/>
                      </a:lnTo>
                      <a:lnTo>
                        <a:pt x="77343" y="87388"/>
                      </a:lnTo>
                      <a:lnTo>
                        <a:pt x="77343" y="77330"/>
                      </a:lnTo>
                      <a:close/>
                    </a:path>
                    <a:path w="104775" h="104775">
                      <a:moveTo>
                        <a:pt x="87401" y="47155"/>
                      </a:moveTo>
                      <a:lnTo>
                        <a:pt x="77343" y="47155"/>
                      </a:lnTo>
                      <a:lnTo>
                        <a:pt x="77343" y="57213"/>
                      </a:lnTo>
                      <a:lnTo>
                        <a:pt x="87401" y="57213"/>
                      </a:lnTo>
                      <a:lnTo>
                        <a:pt x="87401" y="47155"/>
                      </a:lnTo>
                      <a:close/>
                    </a:path>
                    <a:path w="104775" h="104775">
                      <a:moveTo>
                        <a:pt x="87414" y="27025"/>
                      </a:moveTo>
                      <a:lnTo>
                        <a:pt x="77622" y="27025"/>
                      </a:lnTo>
                      <a:lnTo>
                        <a:pt x="77622" y="17233"/>
                      </a:lnTo>
                      <a:lnTo>
                        <a:pt x="67576" y="17233"/>
                      </a:lnTo>
                      <a:lnTo>
                        <a:pt x="67576" y="27292"/>
                      </a:lnTo>
                      <a:lnTo>
                        <a:pt x="77355" y="27292"/>
                      </a:lnTo>
                      <a:lnTo>
                        <a:pt x="77355" y="37071"/>
                      </a:lnTo>
                      <a:lnTo>
                        <a:pt x="87414" y="37071"/>
                      </a:lnTo>
                      <a:lnTo>
                        <a:pt x="87414" y="27025"/>
                      </a:lnTo>
                      <a:close/>
                    </a:path>
                    <a:path w="104775" h="104775">
                      <a:moveTo>
                        <a:pt x="87414" y="16903"/>
                      </a:moveTo>
                      <a:close/>
                    </a:path>
                    <a:path w="104775" h="104775">
                      <a:moveTo>
                        <a:pt x="97447" y="97447"/>
                      </a:moveTo>
                      <a:lnTo>
                        <a:pt x="87401" y="97447"/>
                      </a:lnTo>
                      <a:lnTo>
                        <a:pt x="87401" y="87401"/>
                      </a:lnTo>
                      <a:lnTo>
                        <a:pt x="77343" y="87401"/>
                      </a:lnTo>
                      <a:lnTo>
                        <a:pt x="77343" y="97447"/>
                      </a:lnTo>
                      <a:lnTo>
                        <a:pt x="87388" y="97447"/>
                      </a:lnTo>
                      <a:lnTo>
                        <a:pt x="87388" y="104635"/>
                      </a:lnTo>
                      <a:lnTo>
                        <a:pt x="97447" y="104635"/>
                      </a:lnTo>
                      <a:lnTo>
                        <a:pt x="97447" y="97447"/>
                      </a:lnTo>
                      <a:close/>
                    </a:path>
                    <a:path w="104775" h="104775">
                      <a:moveTo>
                        <a:pt x="97459" y="57213"/>
                      </a:moveTo>
                      <a:lnTo>
                        <a:pt x="87401" y="57213"/>
                      </a:lnTo>
                      <a:lnTo>
                        <a:pt x="87401" y="67271"/>
                      </a:lnTo>
                      <a:lnTo>
                        <a:pt x="97459" y="67271"/>
                      </a:lnTo>
                      <a:lnTo>
                        <a:pt x="97459" y="57213"/>
                      </a:lnTo>
                      <a:close/>
                    </a:path>
                    <a:path w="104775" h="104775">
                      <a:moveTo>
                        <a:pt x="97472" y="37084"/>
                      </a:moveTo>
                      <a:lnTo>
                        <a:pt x="87414" y="37084"/>
                      </a:lnTo>
                      <a:lnTo>
                        <a:pt x="87414" y="47129"/>
                      </a:lnTo>
                      <a:lnTo>
                        <a:pt x="97472" y="47129"/>
                      </a:lnTo>
                      <a:lnTo>
                        <a:pt x="97472" y="37084"/>
                      </a:lnTo>
                      <a:close/>
                    </a:path>
                    <a:path w="104775" h="104775">
                      <a:moveTo>
                        <a:pt x="97472" y="16954"/>
                      </a:moveTo>
                      <a:lnTo>
                        <a:pt x="87426" y="16954"/>
                      </a:lnTo>
                      <a:lnTo>
                        <a:pt x="87426" y="27012"/>
                      </a:lnTo>
                      <a:lnTo>
                        <a:pt x="97472" y="27012"/>
                      </a:lnTo>
                      <a:lnTo>
                        <a:pt x="97472" y="16954"/>
                      </a:lnTo>
                      <a:close/>
                    </a:path>
                    <a:path w="104775" h="104775">
                      <a:moveTo>
                        <a:pt x="104648" y="87388"/>
                      </a:moveTo>
                      <a:lnTo>
                        <a:pt x="97459" y="87388"/>
                      </a:lnTo>
                      <a:lnTo>
                        <a:pt x="97459" y="77343"/>
                      </a:lnTo>
                      <a:lnTo>
                        <a:pt x="87414" y="77343"/>
                      </a:lnTo>
                      <a:lnTo>
                        <a:pt x="87414" y="67297"/>
                      </a:lnTo>
                      <a:lnTo>
                        <a:pt x="77355" y="67297"/>
                      </a:lnTo>
                      <a:lnTo>
                        <a:pt x="77355" y="77355"/>
                      </a:lnTo>
                      <a:lnTo>
                        <a:pt x="87401" y="77355"/>
                      </a:lnTo>
                      <a:lnTo>
                        <a:pt x="87401" y="87388"/>
                      </a:lnTo>
                      <a:lnTo>
                        <a:pt x="97447" y="87388"/>
                      </a:lnTo>
                      <a:lnTo>
                        <a:pt x="97447" y="97447"/>
                      </a:lnTo>
                      <a:lnTo>
                        <a:pt x="104648" y="97447"/>
                      </a:lnTo>
                      <a:lnTo>
                        <a:pt x="104648" y="87388"/>
                      </a:lnTo>
                      <a:close/>
                    </a:path>
                    <a:path w="104775" h="104775">
                      <a:moveTo>
                        <a:pt x="104648" y="67284"/>
                      </a:moveTo>
                      <a:lnTo>
                        <a:pt x="97472" y="67284"/>
                      </a:lnTo>
                      <a:lnTo>
                        <a:pt x="97472" y="77330"/>
                      </a:lnTo>
                      <a:lnTo>
                        <a:pt x="104648" y="77330"/>
                      </a:lnTo>
                      <a:lnTo>
                        <a:pt x="104648" y="67284"/>
                      </a:lnTo>
                      <a:close/>
                    </a:path>
                    <a:path w="104775" h="104775">
                      <a:moveTo>
                        <a:pt x="104648" y="47142"/>
                      </a:moveTo>
                      <a:lnTo>
                        <a:pt x="97485" y="47142"/>
                      </a:lnTo>
                      <a:lnTo>
                        <a:pt x="97485" y="57200"/>
                      </a:lnTo>
                      <a:lnTo>
                        <a:pt x="104648" y="57200"/>
                      </a:lnTo>
                      <a:lnTo>
                        <a:pt x="104648" y="47142"/>
                      </a:lnTo>
                      <a:close/>
                    </a:path>
                    <a:path w="104775" h="104775">
                      <a:moveTo>
                        <a:pt x="104648" y="27012"/>
                      </a:moveTo>
                      <a:lnTo>
                        <a:pt x="97485" y="27012"/>
                      </a:lnTo>
                      <a:lnTo>
                        <a:pt x="97485" y="37071"/>
                      </a:lnTo>
                      <a:lnTo>
                        <a:pt x="104648" y="37071"/>
                      </a:lnTo>
                      <a:lnTo>
                        <a:pt x="104648" y="27012"/>
                      </a:lnTo>
                      <a:close/>
                    </a:path>
                    <a:path w="104775" h="104775">
                      <a:moveTo>
                        <a:pt x="104648" y="6908"/>
                      </a:moveTo>
                      <a:lnTo>
                        <a:pt x="97739" y="6908"/>
                      </a:lnTo>
                      <a:lnTo>
                        <a:pt x="97739" y="0"/>
                      </a:lnTo>
                      <a:lnTo>
                        <a:pt x="87680" y="0"/>
                      </a:lnTo>
                      <a:lnTo>
                        <a:pt x="87680" y="7162"/>
                      </a:lnTo>
                      <a:lnTo>
                        <a:pt x="97485" y="7162"/>
                      </a:lnTo>
                      <a:lnTo>
                        <a:pt x="97485" y="16967"/>
                      </a:lnTo>
                      <a:lnTo>
                        <a:pt x="104648" y="16967"/>
                      </a:lnTo>
                      <a:lnTo>
                        <a:pt x="104648" y="69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object 433">
                  <a:extLst>
                    <a:ext uri="{FF2B5EF4-FFF2-40B4-BE49-F238E27FC236}">
                      <a16:creationId xmlns:a16="http://schemas.microsoft.com/office/drawing/2014/main" id="{7533F987-9D5B-483F-BFC6-F44116B5E58E}"/>
                    </a:ext>
                  </a:extLst>
                </p:cNvPr>
                <p:cNvSpPr/>
                <p:nvPr/>
              </p:nvSpPr>
              <p:spPr>
                <a:xfrm>
                  <a:off x="655561" y="4050569"/>
                  <a:ext cx="60960" cy="3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9" h="37464">
                      <a:moveTo>
                        <a:pt x="10045" y="0"/>
                      </a:moveTo>
                      <a:lnTo>
                        <a:pt x="0" y="0"/>
                      </a:lnTo>
                      <a:lnTo>
                        <a:pt x="0" y="7188"/>
                      </a:lnTo>
                      <a:lnTo>
                        <a:pt x="10045" y="7188"/>
                      </a:lnTo>
                      <a:lnTo>
                        <a:pt x="10045" y="0"/>
                      </a:lnTo>
                      <a:close/>
                    </a:path>
                    <a:path w="60959" h="37464">
                      <a:moveTo>
                        <a:pt x="20116" y="7188"/>
                      </a:moveTo>
                      <a:lnTo>
                        <a:pt x="10058" y="7188"/>
                      </a:lnTo>
                      <a:lnTo>
                        <a:pt x="10058" y="17246"/>
                      </a:lnTo>
                      <a:lnTo>
                        <a:pt x="20116" y="17246"/>
                      </a:lnTo>
                      <a:lnTo>
                        <a:pt x="20116" y="7188"/>
                      </a:lnTo>
                      <a:close/>
                    </a:path>
                    <a:path w="60959" h="37464">
                      <a:moveTo>
                        <a:pt x="30175" y="17259"/>
                      </a:moveTo>
                      <a:lnTo>
                        <a:pt x="20116" y="17259"/>
                      </a:lnTo>
                      <a:lnTo>
                        <a:pt x="20116" y="27305"/>
                      </a:lnTo>
                      <a:lnTo>
                        <a:pt x="30175" y="27305"/>
                      </a:lnTo>
                      <a:lnTo>
                        <a:pt x="30175" y="17259"/>
                      </a:lnTo>
                      <a:close/>
                    </a:path>
                    <a:path w="60959" h="37464">
                      <a:moveTo>
                        <a:pt x="30187" y="0"/>
                      </a:moveTo>
                      <a:lnTo>
                        <a:pt x="20142" y="0"/>
                      </a:lnTo>
                      <a:lnTo>
                        <a:pt x="20142" y="7162"/>
                      </a:lnTo>
                      <a:lnTo>
                        <a:pt x="30187" y="7162"/>
                      </a:lnTo>
                      <a:lnTo>
                        <a:pt x="30187" y="0"/>
                      </a:lnTo>
                      <a:close/>
                    </a:path>
                    <a:path w="60959" h="37464">
                      <a:moveTo>
                        <a:pt x="40233" y="27317"/>
                      </a:moveTo>
                      <a:lnTo>
                        <a:pt x="30175" y="27317"/>
                      </a:lnTo>
                      <a:lnTo>
                        <a:pt x="30175" y="37363"/>
                      </a:lnTo>
                      <a:lnTo>
                        <a:pt x="40233" y="37363"/>
                      </a:lnTo>
                      <a:lnTo>
                        <a:pt x="40233" y="27317"/>
                      </a:lnTo>
                      <a:close/>
                    </a:path>
                    <a:path w="60959" h="37464">
                      <a:moveTo>
                        <a:pt x="40284" y="37376"/>
                      </a:moveTo>
                      <a:close/>
                    </a:path>
                    <a:path w="60959" h="37464">
                      <a:moveTo>
                        <a:pt x="50304" y="17233"/>
                      </a:moveTo>
                      <a:lnTo>
                        <a:pt x="40259" y="17233"/>
                      </a:lnTo>
                      <a:lnTo>
                        <a:pt x="40259" y="27292"/>
                      </a:lnTo>
                      <a:lnTo>
                        <a:pt x="50304" y="27292"/>
                      </a:lnTo>
                      <a:lnTo>
                        <a:pt x="50304" y="17233"/>
                      </a:lnTo>
                      <a:close/>
                    </a:path>
                    <a:path w="60959" h="37464">
                      <a:moveTo>
                        <a:pt x="50317" y="0"/>
                      </a:moveTo>
                      <a:lnTo>
                        <a:pt x="40259" y="0"/>
                      </a:lnTo>
                      <a:lnTo>
                        <a:pt x="40259" y="7162"/>
                      </a:lnTo>
                      <a:lnTo>
                        <a:pt x="50317" y="7162"/>
                      </a:lnTo>
                      <a:lnTo>
                        <a:pt x="50317" y="0"/>
                      </a:lnTo>
                      <a:close/>
                    </a:path>
                    <a:path w="60959" h="37464">
                      <a:moveTo>
                        <a:pt x="60375" y="7175"/>
                      </a:moveTo>
                      <a:lnTo>
                        <a:pt x="50317" y="7175"/>
                      </a:lnTo>
                      <a:lnTo>
                        <a:pt x="50317" y="17221"/>
                      </a:lnTo>
                      <a:lnTo>
                        <a:pt x="60375" y="17221"/>
                      </a:lnTo>
                      <a:lnTo>
                        <a:pt x="60375" y="7175"/>
                      </a:lnTo>
                      <a:close/>
                    </a:path>
                    <a:path w="60959" h="37464">
                      <a:moveTo>
                        <a:pt x="60426" y="17233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object 434">
                  <a:extLst>
                    <a:ext uri="{FF2B5EF4-FFF2-40B4-BE49-F238E27FC236}">
                      <a16:creationId xmlns:a16="http://schemas.microsoft.com/office/drawing/2014/main" id="{0168D50C-6B7A-22E2-D033-1B3E4F9F8696}"/>
                    </a:ext>
                  </a:extLst>
                </p:cNvPr>
                <p:cNvSpPr/>
                <p:nvPr/>
              </p:nvSpPr>
              <p:spPr>
                <a:xfrm>
                  <a:off x="628253" y="4155213"/>
                  <a:ext cx="1047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104775">
                      <a:moveTo>
                        <a:pt x="104646" y="0"/>
                      </a:moveTo>
                      <a:lnTo>
                        <a:pt x="0" y="0"/>
                      </a:lnTo>
                      <a:lnTo>
                        <a:pt x="0" y="104646"/>
                      </a:lnTo>
                      <a:lnTo>
                        <a:pt x="104646" y="104646"/>
                      </a:lnTo>
                      <a:lnTo>
                        <a:pt x="104646" y="0"/>
                      </a:lnTo>
                      <a:close/>
                    </a:path>
                  </a:pathLst>
                </a:custGeom>
                <a:solidFill>
                  <a:srgbClr val="096DC4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6" name="object 435">
                <a:extLst>
                  <a:ext uri="{FF2B5EF4-FFF2-40B4-BE49-F238E27FC236}">
                    <a16:creationId xmlns:a16="http://schemas.microsoft.com/office/drawing/2014/main" id="{75C02558-AF13-4B86-4654-50E9399886D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07570" y="2676233"/>
                <a:ext cx="122570" cy="122570"/>
              </a:xfrm>
              <a:prstGeom prst="rect">
                <a:avLst/>
              </a:prstGeom>
            </p:spPr>
          </p:pic>
          <p:grpSp>
            <p:nvGrpSpPr>
              <p:cNvPr id="47" name="object 436">
                <a:extLst>
                  <a:ext uri="{FF2B5EF4-FFF2-40B4-BE49-F238E27FC236}">
                    <a16:creationId xmlns:a16="http://schemas.microsoft.com/office/drawing/2014/main" id="{ADC15809-2630-2520-B4D9-31786192903F}"/>
                  </a:ext>
                </a:extLst>
              </p:cNvPr>
              <p:cNvGrpSpPr/>
              <p:nvPr/>
            </p:nvGrpSpPr>
            <p:grpSpPr>
              <a:xfrm>
                <a:off x="907570" y="2196765"/>
                <a:ext cx="122721" cy="122721"/>
                <a:chOff x="1439359" y="3231859"/>
                <a:chExt cx="209550" cy="209550"/>
              </a:xfrm>
            </p:grpSpPr>
            <p:sp>
              <p:nvSpPr>
                <p:cNvPr id="48" name="object 437">
                  <a:extLst>
                    <a:ext uri="{FF2B5EF4-FFF2-40B4-BE49-F238E27FC236}">
                      <a16:creationId xmlns:a16="http://schemas.microsoft.com/office/drawing/2014/main" id="{FD2A7F4C-FDF3-C25D-0144-B2107D40FA84}"/>
                    </a:ext>
                  </a:extLst>
                </p:cNvPr>
                <p:cNvSpPr/>
                <p:nvPr/>
              </p:nvSpPr>
              <p:spPr>
                <a:xfrm>
                  <a:off x="1544005" y="3231859"/>
                  <a:ext cx="1047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104775">
                      <a:moveTo>
                        <a:pt x="104646" y="0"/>
                      </a:moveTo>
                      <a:lnTo>
                        <a:pt x="0" y="0"/>
                      </a:lnTo>
                      <a:lnTo>
                        <a:pt x="0" y="104646"/>
                      </a:lnTo>
                      <a:lnTo>
                        <a:pt x="104646" y="104646"/>
                      </a:lnTo>
                      <a:lnTo>
                        <a:pt x="104646" y="0"/>
                      </a:lnTo>
                      <a:close/>
                    </a:path>
                  </a:pathLst>
                </a:custGeom>
                <a:solidFill>
                  <a:srgbClr val="096DC4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object 438">
                  <a:extLst>
                    <a:ext uri="{FF2B5EF4-FFF2-40B4-BE49-F238E27FC236}">
                      <a16:creationId xmlns:a16="http://schemas.microsoft.com/office/drawing/2014/main" id="{537B461A-CC36-783C-209D-1866331A6F88}"/>
                    </a:ext>
                  </a:extLst>
                </p:cNvPr>
                <p:cNvSpPr/>
                <p:nvPr/>
              </p:nvSpPr>
              <p:spPr>
                <a:xfrm>
                  <a:off x="1544002" y="3231863"/>
                  <a:ext cx="10477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104775">
                      <a:moveTo>
                        <a:pt x="7162" y="47447"/>
                      </a:moveTo>
                      <a:lnTo>
                        <a:pt x="0" y="47447"/>
                      </a:lnTo>
                      <a:lnTo>
                        <a:pt x="0" y="57505"/>
                      </a:lnTo>
                      <a:lnTo>
                        <a:pt x="7162" y="57505"/>
                      </a:lnTo>
                      <a:lnTo>
                        <a:pt x="7162" y="47447"/>
                      </a:lnTo>
                      <a:close/>
                    </a:path>
                    <a:path w="104775" h="104775">
                      <a:moveTo>
                        <a:pt x="7188" y="27317"/>
                      </a:moveTo>
                      <a:lnTo>
                        <a:pt x="0" y="27317"/>
                      </a:lnTo>
                      <a:lnTo>
                        <a:pt x="0" y="37363"/>
                      </a:lnTo>
                      <a:lnTo>
                        <a:pt x="7188" y="37363"/>
                      </a:lnTo>
                      <a:lnTo>
                        <a:pt x="7188" y="27317"/>
                      </a:lnTo>
                      <a:close/>
                    </a:path>
                    <a:path w="104775" h="104775">
                      <a:moveTo>
                        <a:pt x="16954" y="97472"/>
                      </a:moveTo>
                      <a:lnTo>
                        <a:pt x="7175" y="97472"/>
                      </a:lnTo>
                      <a:lnTo>
                        <a:pt x="7175" y="87693"/>
                      </a:lnTo>
                      <a:lnTo>
                        <a:pt x="0" y="87693"/>
                      </a:lnTo>
                      <a:lnTo>
                        <a:pt x="0" y="97739"/>
                      </a:lnTo>
                      <a:lnTo>
                        <a:pt x="6908" y="97739"/>
                      </a:lnTo>
                      <a:lnTo>
                        <a:pt x="6908" y="104648"/>
                      </a:lnTo>
                      <a:lnTo>
                        <a:pt x="16954" y="104648"/>
                      </a:lnTo>
                      <a:lnTo>
                        <a:pt x="16954" y="97472"/>
                      </a:lnTo>
                      <a:close/>
                    </a:path>
                    <a:path w="104775" h="104775">
                      <a:moveTo>
                        <a:pt x="17221" y="57505"/>
                      </a:moveTo>
                      <a:lnTo>
                        <a:pt x="7175" y="57505"/>
                      </a:lnTo>
                      <a:lnTo>
                        <a:pt x="7175" y="67564"/>
                      </a:lnTo>
                      <a:lnTo>
                        <a:pt x="17221" y="67564"/>
                      </a:lnTo>
                      <a:lnTo>
                        <a:pt x="17221" y="57505"/>
                      </a:lnTo>
                      <a:close/>
                    </a:path>
                    <a:path w="104775" h="104775">
                      <a:moveTo>
                        <a:pt x="17246" y="37376"/>
                      </a:moveTo>
                      <a:lnTo>
                        <a:pt x="7188" y="37376"/>
                      </a:lnTo>
                      <a:lnTo>
                        <a:pt x="7188" y="47421"/>
                      </a:lnTo>
                      <a:lnTo>
                        <a:pt x="17246" y="47421"/>
                      </a:lnTo>
                      <a:lnTo>
                        <a:pt x="17246" y="37376"/>
                      </a:lnTo>
                      <a:close/>
                    </a:path>
                    <a:path w="104775" h="104775">
                      <a:moveTo>
                        <a:pt x="17246" y="17246"/>
                      </a:moveTo>
                      <a:lnTo>
                        <a:pt x="7200" y="17246"/>
                      </a:lnTo>
                      <a:lnTo>
                        <a:pt x="7200" y="7200"/>
                      </a:lnTo>
                      <a:lnTo>
                        <a:pt x="0" y="7200"/>
                      </a:lnTo>
                      <a:lnTo>
                        <a:pt x="0" y="17259"/>
                      </a:lnTo>
                      <a:lnTo>
                        <a:pt x="7200" y="17259"/>
                      </a:lnTo>
                      <a:lnTo>
                        <a:pt x="7200" y="27305"/>
                      </a:lnTo>
                      <a:lnTo>
                        <a:pt x="17246" y="27305"/>
                      </a:lnTo>
                      <a:lnTo>
                        <a:pt x="17246" y="17246"/>
                      </a:lnTo>
                      <a:close/>
                    </a:path>
                    <a:path w="104775" h="104775">
                      <a:moveTo>
                        <a:pt x="17246" y="0"/>
                      </a:moveTo>
                      <a:lnTo>
                        <a:pt x="7200" y="0"/>
                      </a:lnTo>
                      <a:lnTo>
                        <a:pt x="7200" y="7200"/>
                      </a:lnTo>
                      <a:lnTo>
                        <a:pt x="17246" y="7200"/>
                      </a:lnTo>
                      <a:lnTo>
                        <a:pt x="17246" y="0"/>
                      </a:lnTo>
                      <a:close/>
                    </a:path>
                    <a:path w="104775" h="104775">
                      <a:moveTo>
                        <a:pt x="27305" y="47434"/>
                      </a:moveTo>
                      <a:lnTo>
                        <a:pt x="17246" y="47434"/>
                      </a:lnTo>
                      <a:lnTo>
                        <a:pt x="17246" y="57480"/>
                      </a:lnTo>
                      <a:lnTo>
                        <a:pt x="27305" y="57480"/>
                      </a:lnTo>
                      <a:lnTo>
                        <a:pt x="27305" y="47434"/>
                      </a:lnTo>
                      <a:close/>
                    </a:path>
                    <a:path w="104775" h="104775">
                      <a:moveTo>
                        <a:pt x="27305" y="27305"/>
                      </a:moveTo>
                      <a:lnTo>
                        <a:pt x="17259" y="27305"/>
                      </a:lnTo>
                      <a:lnTo>
                        <a:pt x="17259" y="37363"/>
                      </a:lnTo>
                      <a:lnTo>
                        <a:pt x="27305" y="37363"/>
                      </a:lnTo>
                      <a:lnTo>
                        <a:pt x="27305" y="27305"/>
                      </a:lnTo>
                      <a:close/>
                    </a:path>
                    <a:path w="104775" h="104775">
                      <a:moveTo>
                        <a:pt x="37058" y="97472"/>
                      </a:moveTo>
                      <a:lnTo>
                        <a:pt x="27012" y="97472"/>
                      </a:lnTo>
                      <a:lnTo>
                        <a:pt x="27012" y="87426"/>
                      </a:lnTo>
                      <a:lnTo>
                        <a:pt x="17208" y="87426"/>
                      </a:lnTo>
                      <a:lnTo>
                        <a:pt x="17208" y="77622"/>
                      </a:lnTo>
                      <a:lnTo>
                        <a:pt x="7162" y="77622"/>
                      </a:lnTo>
                      <a:lnTo>
                        <a:pt x="7162" y="67576"/>
                      </a:lnTo>
                      <a:lnTo>
                        <a:pt x="0" y="67576"/>
                      </a:lnTo>
                      <a:lnTo>
                        <a:pt x="0" y="77635"/>
                      </a:lnTo>
                      <a:lnTo>
                        <a:pt x="7162" y="77635"/>
                      </a:lnTo>
                      <a:lnTo>
                        <a:pt x="7162" y="87680"/>
                      </a:lnTo>
                      <a:lnTo>
                        <a:pt x="16967" y="87680"/>
                      </a:lnTo>
                      <a:lnTo>
                        <a:pt x="16967" y="97485"/>
                      </a:lnTo>
                      <a:lnTo>
                        <a:pt x="27012" y="97485"/>
                      </a:lnTo>
                      <a:lnTo>
                        <a:pt x="27012" y="104648"/>
                      </a:lnTo>
                      <a:lnTo>
                        <a:pt x="37058" y="104648"/>
                      </a:lnTo>
                      <a:lnTo>
                        <a:pt x="37058" y="97472"/>
                      </a:lnTo>
                      <a:close/>
                    </a:path>
                    <a:path w="104775" h="104775">
                      <a:moveTo>
                        <a:pt x="37071" y="77355"/>
                      </a:moveTo>
                      <a:lnTo>
                        <a:pt x="27279" y="77355"/>
                      </a:lnTo>
                      <a:lnTo>
                        <a:pt x="27279" y="67576"/>
                      </a:lnTo>
                      <a:lnTo>
                        <a:pt x="17233" y="67576"/>
                      </a:lnTo>
                      <a:lnTo>
                        <a:pt x="17233" y="77622"/>
                      </a:lnTo>
                      <a:lnTo>
                        <a:pt x="27025" y="77622"/>
                      </a:lnTo>
                      <a:lnTo>
                        <a:pt x="27025" y="87414"/>
                      </a:lnTo>
                      <a:lnTo>
                        <a:pt x="37071" y="87414"/>
                      </a:lnTo>
                      <a:lnTo>
                        <a:pt x="37071" y="77355"/>
                      </a:lnTo>
                      <a:close/>
                    </a:path>
                    <a:path w="104775" h="104775">
                      <a:moveTo>
                        <a:pt x="37338" y="17246"/>
                      </a:moveTo>
                      <a:lnTo>
                        <a:pt x="27305" y="17246"/>
                      </a:lnTo>
                      <a:lnTo>
                        <a:pt x="27305" y="7200"/>
                      </a:lnTo>
                      <a:lnTo>
                        <a:pt x="17246" y="7200"/>
                      </a:lnTo>
                      <a:lnTo>
                        <a:pt x="17246" y="17246"/>
                      </a:lnTo>
                      <a:lnTo>
                        <a:pt x="27292" y="17246"/>
                      </a:lnTo>
                      <a:lnTo>
                        <a:pt x="27292" y="27292"/>
                      </a:lnTo>
                      <a:lnTo>
                        <a:pt x="37338" y="27292"/>
                      </a:lnTo>
                      <a:lnTo>
                        <a:pt x="37338" y="17246"/>
                      </a:lnTo>
                      <a:close/>
                    </a:path>
                    <a:path w="104775" h="104775">
                      <a:moveTo>
                        <a:pt x="37363" y="37376"/>
                      </a:moveTo>
                      <a:lnTo>
                        <a:pt x="27317" y="37376"/>
                      </a:lnTo>
                      <a:lnTo>
                        <a:pt x="27317" y="47421"/>
                      </a:lnTo>
                      <a:lnTo>
                        <a:pt x="37363" y="47421"/>
                      </a:lnTo>
                      <a:lnTo>
                        <a:pt x="37363" y="37376"/>
                      </a:lnTo>
                      <a:close/>
                    </a:path>
                    <a:path w="104775" h="104775">
                      <a:moveTo>
                        <a:pt x="47129" y="87414"/>
                      </a:moveTo>
                      <a:lnTo>
                        <a:pt x="37084" y="87414"/>
                      </a:lnTo>
                      <a:lnTo>
                        <a:pt x="37084" y="97472"/>
                      </a:lnTo>
                      <a:lnTo>
                        <a:pt x="47129" y="97472"/>
                      </a:lnTo>
                      <a:lnTo>
                        <a:pt x="47129" y="87414"/>
                      </a:lnTo>
                      <a:close/>
                    </a:path>
                    <a:path w="104775" h="104775">
                      <a:moveTo>
                        <a:pt x="47155" y="67284"/>
                      </a:moveTo>
                      <a:lnTo>
                        <a:pt x="37363" y="67284"/>
                      </a:lnTo>
                      <a:lnTo>
                        <a:pt x="37363" y="57492"/>
                      </a:lnTo>
                      <a:lnTo>
                        <a:pt x="27305" y="57492"/>
                      </a:lnTo>
                      <a:lnTo>
                        <a:pt x="27305" y="67551"/>
                      </a:lnTo>
                      <a:lnTo>
                        <a:pt x="37096" y="67551"/>
                      </a:lnTo>
                      <a:lnTo>
                        <a:pt x="37096" y="77330"/>
                      </a:lnTo>
                      <a:lnTo>
                        <a:pt x="47155" y="77330"/>
                      </a:lnTo>
                      <a:lnTo>
                        <a:pt x="47155" y="67284"/>
                      </a:lnTo>
                      <a:close/>
                    </a:path>
                    <a:path w="104775" h="104775">
                      <a:moveTo>
                        <a:pt x="57188" y="97472"/>
                      </a:moveTo>
                      <a:lnTo>
                        <a:pt x="47142" y="97472"/>
                      </a:lnTo>
                      <a:lnTo>
                        <a:pt x="47142" y="104648"/>
                      </a:lnTo>
                      <a:lnTo>
                        <a:pt x="57188" y="104648"/>
                      </a:lnTo>
                      <a:lnTo>
                        <a:pt x="57188" y="97472"/>
                      </a:lnTo>
                      <a:close/>
                    </a:path>
                    <a:path w="104775" h="104775">
                      <a:moveTo>
                        <a:pt x="57213" y="77343"/>
                      </a:moveTo>
                      <a:lnTo>
                        <a:pt x="47155" y="77343"/>
                      </a:lnTo>
                      <a:lnTo>
                        <a:pt x="47155" y="87388"/>
                      </a:lnTo>
                      <a:lnTo>
                        <a:pt x="57213" y="87388"/>
                      </a:lnTo>
                      <a:lnTo>
                        <a:pt x="57213" y="77343"/>
                      </a:lnTo>
                      <a:close/>
                    </a:path>
                    <a:path w="104775" h="104775">
                      <a:moveTo>
                        <a:pt x="57213" y="57213"/>
                      </a:moveTo>
                      <a:lnTo>
                        <a:pt x="47421" y="57213"/>
                      </a:lnTo>
                      <a:lnTo>
                        <a:pt x="47421" y="47434"/>
                      </a:lnTo>
                      <a:lnTo>
                        <a:pt x="37376" y="47434"/>
                      </a:lnTo>
                      <a:lnTo>
                        <a:pt x="37376" y="57480"/>
                      </a:lnTo>
                      <a:lnTo>
                        <a:pt x="47167" y="57480"/>
                      </a:lnTo>
                      <a:lnTo>
                        <a:pt x="47167" y="67271"/>
                      </a:lnTo>
                      <a:lnTo>
                        <a:pt x="57213" y="67271"/>
                      </a:lnTo>
                      <a:lnTo>
                        <a:pt x="57213" y="57213"/>
                      </a:lnTo>
                      <a:close/>
                    </a:path>
                    <a:path w="104775" h="104775">
                      <a:moveTo>
                        <a:pt x="67271" y="87401"/>
                      </a:moveTo>
                      <a:lnTo>
                        <a:pt x="57213" y="87401"/>
                      </a:lnTo>
                      <a:lnTo>
                        <a:pt x="57213" y="97447"/>
                      </a:lnTo>
                      <a:lnTo>
                        <a:pt x="67271" y="97447"/>
                      </a:lnTo>
                      <a:lnTo>
                        <a:pt x="67271" y="87401"/>
                      </a:lnTo>
                      <a:close/>
                    </a:path>
                    <a:path w="104775" h="104775">
                      <a:moveTo>
                        <a:pt x="67271" y="37045"/>
                      </a:moveTo>
                      <a:close/>
                    </a:path>
                    <a:path w="104775" h="104775">
                      <a:moveTo>
                        <a:pt x="67564" y="7175"/>
                      </a:moveTo>
                      <a:lnTo>
                        <a:pt x="57505" y="7175"/>
                      </a:lnTo>
                      <a:lnTo>
                        <a:pt x="57505" y="17233"/>
                      </a:lnTo>
                      <a:lnTo>
                        <a:pt x="67564" y="17233"/>
                      </a:lnTo>
                      <a:lnTo>
                        <a:pt x="67564" y="7175"/>
                      </a:lnTo>
                      <a:close/>
                    </a:path>
                    <a:path w="104775" h="104775">
                      <a:moveTo>
                        <a:pt x="77317" y="57213"/>
                      </a:moveTo>
                      <a:lnTo>
                        <a:pt x="67271" y="57213"/>
                      </a:lnTo>
                      <a:lnTo>
                        <a:pt x="67271" y="47167"/>
                      </a:lnTo>
                      <a:lnTo>
                        <a:pt x="57467" y="47167"/>
                      </a:lnTo>
                      <a:lnTo>
                        <a:pt x="57467" y="37363"/>
                      </a:lnTo>
                      <a:lnTo>
                        <a:pt x="47434" y="37363"/>
                      </a:lnTo>
                      <a:lnTo>
                        <a:pt x="47434" y="27330"/>
                      </a:lnTo>
                      <a:lnTo>
                        <a:pt x="37376" y="27330"/>
                      </a:lnTo>
                      <a:lnTo>
                        <a:pt x="37376" y="37376"/>
                      </a:lnTo>
                      <a:lnTo>
                        <a:pt x="47421" y="37376"/>
                      </a:lnTo>
                      <a:lnTo>
                        <a:pt x="47421" y="47421"/>
                      </a:lnTo>
                      <a:lnTo>
                        <a:pt x="57226" y="47421"/>
                      </a:lnTo>
                      <a:lnTo>
                        <a:pt x="57226" y="57226"/>
                      </a:lnTo>
                      <a:lnTo>
                        <a:pt x="67259" y="57226"/>
                      </a:lnTo>
                      <a:lnTo>
                        <a:pt x="67259" y="67271"/>
                      </a:lnTo>
                      <a:lnTo>
                        <a:pt x="57226" y="67271"/>
                      </a:lnTo>
                      <a:lnTo>
                        <a:pt x="57226" y="77330"/>
                      </a:lnTo>
                      <a:lnTo>
                        <a:pt x="67271" y="77330"/>
                      </a:lnTo>
                      <a:lnTo>
                        <a:pt x="67271" y="67271"/>
                      </a:lnTo>
                      <a:lnTo>
                        <a:pt x="77317" y="67271"/>
                      </a:lnTo>
                      <a:lnTo>
                        <a:pt x="77317" y="57213"/>
                      </a:lnTo>
                      <a:close/>
                    </a:path>
                    <a:path w="104775" h="104775">
                      <a:moveTo>
                        <a:pt x="77330" y="97459"/>
                      </a:moveTo>
                      <a:lnTo>
                        <a:pt x="67271" y="97459"/>
                      </a:lnTo>
                      <a:lnTo>
                        <a:pt x="67271" y="104648"/>
                      </a:lnTo>
                      <a:lnTo>
                        <a:pt x="77330" y="104648"/>
                      </a:lnTo>
                      <a:lnTo>
                        <a:pt x="77330" y="97459"/>
                      </a:lnTo>
                      <a:close/>
                    </a:path>
                    <a:path w="104775" h="104775">
                      <a:moveTo>
                        <a:pt x="77330" y="77343"/>
                      </a:moveTo>
                      <a:lnTo>
                        <a:pt x="67284" y="77343"/>
                      </a:lnTo>
                      <a:lnTo>
                        <a:pt x="67284" y="87388"/>
                      </a:lnTo>
                      <a:lnTo>
                        <a:pt x="77330" y="87388"/>
                      </a:lnTo>
                      <a:lnTo>
                        <a:pt x="77330" y="77343"/>
                      </a:lnTo>
                      <a:close/>
                    </a:path>
                    <a:path w="104775" h="104775">
                      <a:moveTo>
                        <a:pt x="77330" y="37096"/>
                      </a:moveTo>
                      <a:lnTo>
                        <a:pt x="67271" y="37096"/>
                      </a:lnTo>
                      <a:lnTo>
                        <a:pt x="67271" y="47155"/>
                      </a:lnTo>
                      <a:lnTo>
                        <a:pt x="77330" y="47155"/>
                      </a:lnTo>
                      <a:lnTo>
                        <a:pt x="77330" y="37096"/>
                      </a:lnTo>
                      <a:close/>
                    </a:path>
                    <a:path w="104775" h="104775">
                      <a:moveTo>
                        <a:pt x="87388" y="47155"/>
                      </a:moveTo>
                      <a:lnTo>
                        <a:pt x="77343" y="47155"/>
                      </a:lnTo>
                      <a:lnTo>
                        <a:pt x="77343" y="57213"/>
                      </a:lnTo>
                      <a:lnTo>
                        <a:pt x="87388" y="57213"/>
                      </a:lnTo>
                      <a:lnTo>
                        <a:pt x="87388" y="47155"/>
                      </a:lnTo>
                      <a:close/>
                    </a:path>
                    <a:path w="104775" h="104775">
                      <a:moveTo>
                        <a:pt x="87401" y="27025"/>
                      </a:moveTo>
                      <a:lnTo>
                        <a:pt x="77622" y="27025"/>
                      </a:lnTo>
                      <a:lnTo>
                        <a:pt x="77622" y="17233"/>
                      </a:lnTo>
                      <a:lnTo>
                        <a:pt x="67564" y="17233"/>
                      </a:lnTo>
                      <a:lnTo>
                        <a:pt x="67564" y="27292"/>
                      </a:lnTo>
                      <a:lnTo>
                        <a:pt x="77355" y="27292"/>
                      </a:lnTo>
                      <a:lnTo>
                        <a:pt x="77355" y="37071"/>
                      </a:lnTo>
                      <a:lnTo>
                        <a:pt x="87401" y="37071"/>
                      </a:lnTo>
                      <a:lnTo>
                        <a:pt x="87401" y="27025"/>
                      </a:lnTo>
                      <a:close/>
                    </a:path>
                    <a:path w="104775" h="104775">
                      <a:moveTo>
                        <a:pt x="87414" y="16903"/>
                      </a:moveTo>
                      <a:close/>
                    </a:path>
                    <a:path w="104775" h="104775">
                      <a:moveTo>
                        <a:pt x="97447" y="57226"/>
                      </a:moveTo>
                      <a:lnTo>
                        <a:pt x="87401" y="57226"/>
                      </a:lnTo>
                      <a:lnTo>
                        <a:pt x="87401" y="67271"/>
                      </a:lnTo>
                      <a:lnTo>
                        <a:pt x="97447" y="67271"/>
                      </a:lnTo>
                      <a:lnTo>
                        <a:pt x="97447" y="57226"/>
                      </a:lnTo>
                      <a:close/>
                    </a:path>
                    <a:path w="104775" h="104775">
                      <a:moveTo>
                        <a:pt x="97472" y="37084"/>
                      </a:moveTo>
                      <a:lnTo>
                        <a:pt x="87414" y="37084"/>
                      </a:lnTo>
                      <a:lnTo>
                        <a:pt x="87414" y="47129"/>
                      </a:lnTo>
                      <a:lnTo>
                        <a:pt x="97472" y="47129"/>
                      </a:lnTo>
                      <a:lnTo>
                        <a:pt x="97472" y="37084"/>
                      </a:lnTo>
                      <a:close/>
                    </a:path>
                    <a:path w="104775" h="104775">
                      <a:moveTo>
                        <a:pt x="97472" y="16954"/>
                      </a:moveTo>
                      <a:lnTo>
                        <a:pt x="87414" y="16954"/>
                      </a:lnTo>
                      <a:lnTo>
                        <a:pt x="87414" y="27012"/>
                      </a:lnTo>
                      <a:lnTo>
                        <a:pt x="97472" y="27012"/>
                      </a:lnTo>
                      <a:lnTo>
                        <a:pt x="97472" y="16954"/>
                      </a:lnTo>
                      <a:close/>
                    </a:path>
                    <a:path w="104775" h="104775">
                      <a:moveTo>
                        <a:pt x="104648" y="87388"/>
                      </a:moveTo>
                      <a:lnTo>
                        <a:pt x="97447" y="87388"/>
                      </a:lnTo>
                      <a:lnTo>
                        <a:pt x="97447" y="77343"/>
                      </a:lnTo>
                      <a:lnTo>
                        <a:pt x="87401" y="77343"/>
                      </a:lnTo>
                      <a:lnTo>
                        <a:pt x="87401" y="67297"/>
                      </a:lnTo>
                      <a:lnTo>
                        <a:pt x="77355" y="67297"/>
                      </a:lnTo>
                      <a:lnTo>
                        <a:pt x="77355" y="77355"/>
                      </a:lnTo>
                      <a:lnTo>
                        <a:pt x="87388" y="77355"/>
                      </a:lnTo>
                      <a:lnTo>
                        <a:pt x="87388" y="87388"/>
                      </a:lnTo>
                      <a:lnTo>
                        <a:pt x="77343" y="87388"/>
                      </a:lnTo>
                      <a:lnTo>
                        <a:pt x="77343" y="97447"/>
                      </a:lnTo>
                      <a:lnTo>
                        <a:pt x="87388" y="97447"/>
                      </a:lnTo>
                      <a:lnTo>
                        <a:pt x="87388" y="104648"/>
                      </a:lnTo>
                      <a:lnTo>
                        <a:pt x="97434" y="104648"/>
                      </a:lnTo>
                      <a:lnTo>
                        <a:pt x="97434" y="97447"/>
                      </a:lnTo>
                      <a:lnTo>
                        <a:pt x="87401" y="97447"/>
                      </a:lnTo>
                      <a:lnTo>
                        <a:pt x="87401" y="87401"/>
                      </a:lnTo>
                      <a:lnTo>
                        <a:pt x="97434" y="87401"/>
                      </a:lnTo>
                      <a:lnTo>
                        <a:pt x="97434" y="97447"/>
                      </a:lnTo>
                      <a:lnTo>
                        <a:pt x="104648" y="97447"/>
                      </a:lnTo>
                      <a:lnTo>
                        <a:pt x="104648" y="87388"/>
                      </a:lnTo>
                      <a:close/>
                    </a:path>
                    <a:path w="104775" h="104775">
                      <a:moveTo>
                        <a:pt x="104648" y="67284"/>
                      </a:moveTo>
                      <a:lnTo>
                        <a:pt x="97459" y="67284"/>
                      </a:lnTo>
                      <a:lnTo>
                        <a:pt x="97459" y="77330"/>
                      </a:lnTo>
                      <a:lnTo>
                        <a:pt x="104648" y="77330"/>
                      </a:lnTo>
                      <a:lnTo>
                        <a:pt x="104648" y="67284"/>
                      </a:lnTo>
                      <a:close/>
                    </a:path>
                    <a:path w="104775" h="104775">
                      <a:moveTo>
                        <a:pt x="104648" y="47142"/>
                      </a:moveTo>
                      <a:lnTo>
                        <a:pt x="97472" y="47142"/>
                      </a:lnTo>
                      <a:lnTo>
                        <a:pt x="97472" y="57200"/>
                      </a:lnTo>
                      <a:lnTo>
                        <a:pt x="104648" y="57200"/>
                      </a:lnTo>
                      <a:lnTo>
                        <a:pt x="104648" y="47142"/>
                      </a:lnTo>
                      <a:close/>
                    </a:path>
                    <a:path w="104775" h="104775">
                      <a:moveTo>
                        <a:pt x="104648" y="27012"/>
                      </a:moveTo>
                      <a:lnTo>
                        <a:pt x="97472" y="27012"/>
                      </a:lnTo>
                      <a:lnTo>
                        <a:pt x="97472" y="37071"/>
                      </a:lnTo>
                      <a:lnTo>
                        <a:pt x="104648" y="37071"/>
                      </a:lnTo>
                      <a:lnTo>
                        <a:pt x="104648" y="27012"/>
                      </a:lnTo>
                      <a:close/>
                    </a:path>
                    <a:path w="104775" h="104775">
                      <a:moveTo>
                        <a:pt x="104648" y="6908"/>
                      </a:moveTo>
                      <a:lnTo>
                        <a:pt x="97726" y="6908"/>
                      </a:lnTo>
                      <a:lnTo>
                        <a:pt x="97726" y="0"/>
                      </a:lnTo>
                      <a:lnTo>
                        <a:pt x="87680" y="0"/>
                      </a:lnTo>
                      <a:lnTo>
                        <a:pt x="87680" y="7162"/>
                      </a:lnTo>
                      <a:lnTo>
                        <a:pt x="97485" y="7162"/>
                      </a:lnTo>
                      <a:lnTo>
                        <a:pt x="97485" y="16967"/>
                      </a:lnTo>
                      <a:lnTo>
                        <a:pt x="104648" y="16967"/>
                      </a:lnTo>
                      <a:lnTo>
                        <a:pt x="104648" y="69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object 439">
                  <a:extLst>
                    <a:ext uri="{FF2B5EF4-FFF2-40B4-BE49-F238E27FC236}">
                      <a16:creationId xmlns:a16="http://schemas.microsoft.com/office/drawing/2014/main" id="{A121A05D-4D93-22DF-3573-4530E6D88604}"/>
                    </a:ext>
                  </a:extLst>
                </p:cNvPr>
                <p:cNvSpPr/>
                <p:nvPr/>
              </p:nvSpPr>
              <p:spPr>
                <a:xfrm>
                  <a:off x="1571320" y="3231863"/>
                  <a:ext cx="60960" cy="3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60" h="37464">
                      <a:moveTo>
                        <a:pt x="10045" y="0"/>
                      </a:moveTo>
                      <a:lnTo>
                        <a:pt x="0" y="0"/>
                      </a:lnTo>
                      <a:lnTo>
                        <a:pt x="0" y="7188"/>
                      </a:lnTo>
                      <a:lnTo>
                        <a:pt x="10045" y="7188"/>
                      </a:lnTo>
                      <a:lnTo>
                        <a:pt x="10045" y="0"/>
                      </a:lnTo>
                      <a:close/>
                    </a:path>
                    <a:path w="60960" h="37464">
                      <a:moveTo>
                        <a:pt x="20104" y="7200"/>
                      </a:moveTo>
                      <a:lnTo>
                        <a:pt x="10045" y="7200"/>
                      </a:lnTo>
                      <a:lnTo>
                        <a:pt x="10045" y="17246"/>
                      </a:lnTo>
                      <a:lnTo>
                        <a:pt x="20104" y="17246"/>
                      </a:lnTo>
                      <a:lnTo>
                        <a:pt x="20104" y="7200"/>
                      </a:lnTo>
                      <a:close/>
                    </a:path>
                    <a:path w="60960" h="37464">
                      <a:moveTo>
                        <a:pt x="30162" y="17259"/>
                      </a:moveTo>
                      <a:lnTo>
                        <a:pt x="20116" y="17259"/>
                      </a:lnTo>
                      <a:lnTo>
                        <a:pt x="20116" y="27305"/>
                      </a:lnTo>
                      <a:lnTo>
                        <a:pt x="30162" y="27305"/>
                      </a:lnTo>
                      <a:lnTo>
                        <a:pt x="30162" y="17259"/>
                      </a:lnTo>
                      <a:close/>
                    </a:path>
                    <a:path w="60960" h="37464">
                      <a:moveTo>
                        <a:pt x="30187" y="0"/>
                      </a:moveTo>
                      <a:lnTo>
                        <a:pt x="20129" y="0"/>
                      </a:lnTo>
                      <a:lnTo>
                        <a:pt x="20129" y="7175"/>
                      </a:lnTo>
                      <a:lnTo>
                        <a:pt x="30187" y="7175"/>
                      </a:lnTo>
                      <a:lnTo>
                        <a:pt x="30187" y="0"/>
                      </a:lnTo>
                      <a:close/>
                    </a:path>
                    <a:path w="60960" h="37464">
                      <a:moveTo>
                        <a:pt x="40220" y="27317"/>
                      </a:moveTo>
                      <a:lnTo>
                        <a:pt x="30175" y="27317"/>
                      </a:lnTo>
                      <a:lnTo>
                        <a:pt x="30175" y="37363"/>
                      </a:lnTo>
                      <a:lnTo>
                        <a:pt x="40220" y="37363"/>
                      </a:lnTo>
                      <a:lnTo>
                        <a:pt x="40220" y="27317"/>
                      </a:lnTo>
                      <a:close/>
                    </a:path>
                    <a:path w="60960" h="37464">
                      <a:moveTo>
                        <a:pt x="40271" y="37376"/>
                      </a:moveTo>
                      <a:close/>
                    </a:path>
                    <a:path w="60960" h="37464">
                      <a:moveTo>
                        <a:pt x="50304" y="17233"/>
                      </a:moveTo>
                      <a:lnTo>
                        <a:pt x="40246" y="17233"/>
                      </a:lnTo>
                      <a:lnTo>
                        <a:pt x="40246" y="27292"/>
                      </a:lnTo>
                      <a:lnTo>
                        <a:pt x="50304" y="27292"/>
                      </a:lnTo>
                      <a:lnTo>
                        <a:pt x="50304" y="17233"/>
                      </a:lnTo>
                      <a:close/>
                    </a:path>
                    <a:path w="60960" h="37464">
                      <a:moveTo>
                        <a:pt x="50304" y="0"/>
                      </a:moveTo>
                      <a:lnTo>
                        <a:pt x="40259" y="0"/>
                      </a:lnTo>
                      <a:lnTo>
                        <a:pt x="40259" y="7162"/>
                      </a:lnTo>
                      <a:lnTo>
                        <a:pt x="50304" y="7162"/>
                      </a:lnTo>
                      <a:lnTo>
                        <a:pt x="50304" y="0"/>
                      </a:lnTo>
                      <a:close/>
                    </a:path>
                    <a:path w="60960" h="37464">
                      <a:moveTo>
                        <a:pt x="60363" y="7175"/>
                      </a:moveTo>
                      <a:lnTo>
                        <a:pt x="50317" y="7175"/>
                      </a:lnTo>
                      <a:lnTo>
                        <a:pt x="50317" y="17221"/>
                      </a:lnTo>
                      <a:lnTo>
                        <a:pt x="60363" y="17221"/>
                      </a:lnTo>
                      <a:lnTo>
                        <a:pt x="60363" y="7175"/>
                      </a:lnTo>
                      <a:close/>
                    </a:path>
                    <a:path w="60960" h="37464">
                      <a:moveTo>
                        <a:pt x="60413" y="17233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object 440">
                  <a:extLst>
                    <a:ext uri="{FF2B5EF4-FFF2-40B4-BE49-F238E27FC236}">
                      <a16:creationId xmlns:a16="http://schemas.microsoft.com/office/drawing/2014/main" id="{84885EDC-3654-C7E4-41BA-BD8AD9F36953}"/>
                    </a:ext>
                  </a:extLst>
                </p:cNvPr>
                <p:cNvSpPr/>
                <p:nvPr/>
              </p:nvSpPr>
              <p:spPr>
                <a:xfrm>
                  <a:off x="1439354" y="3231863"/>
                  <a:ext cx="209550" cy="20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209550">
                      <a:moveTo>
                        <a:pt x="104648" y="0"/>
                      </a:moveTo>
                      <a:lnTo>
                        <a:pt x="0" y="0"/>
                      </a:lnTo>
                      <a:lnTo>
                        <a:pt x="0" y="104648"/>
                      </a:lnTo>
                      <a:lnTo>
                        <a:pt x="104648" y="104648"/>
                      </a:lnTo>
                      <a:lnTo>
                        <a:pt x="104648" y="0"/>
                      </a:lnTo>
                      <a:close/>
                    </a:path>
                    <a:path w="209550" h="209550">
                      <a:moveTo>
                        <a:pt x="209296" y="104648"/>
                      </a:moveTo>
                      <a:lnTo>
                        <a:pt x="104648" y="104648"/>
                      </a:lnTo>
                      <a:lnTo>
                        <a:pt x="104648" y="209296"/>
                      </a:lnTo>
                      <a:lnTo>
                        <a:pt x="209296" y="209296"/>
                      </a:lnTo>
                      <a:lnTo>
                        <a:pt x="209296" y="104648"/>
                      </a:lnTo>
                      <a:close/>
                    </a:path>
                  </a:pathLst>
                </a:custGeom>
                <a:solidFill>
                  <a:srgbClr val="096DC4"/>
                </a:solidFill>
              </p:spPr>
              <p:txBody>
                <a:bodyPr wrap="square" lIns="0" tIns="0" rIns="0" bIns="0" rtlCol="0"/>
                <a:lstStyle/>
                <a:p>
                  <a:endParaRPr b="1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449A3E09-8819-160D-56DA-1653772D25BD}"/>
                </a:ext>
              </a:extLst>
            </p:cNvPr>
            <p:cNvSpPr/>
            <p:nvPr/>
          </p:nvSpPr>
          <p:spPr>
            <a:xfrm>
              <a:off x="541742" y="2835145"/>
              <a:ext cx="628978" cy="631915"/>
            </a:xfrm>
            <a:prstGeom prst="rect">
              <a:avLst/>
            </a:prstGeom>
            <a:solidFill>
              <a:srgbClr val="096D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cxnSp>
        <p:nvCxnSpPr>
          <p:cNvPr id="1153" name="Straight Connector 1152">
            <a:extLst>
              <a:ext uri="{FF2B5EF4-FFF2-40B4-BE49-F238E27FC236}">
                <a16:creationId xmlns:a16="http://schemas.microsoft.com/office/drawing/2014/main" id="{4D59AD8D-AC55-6A29-263C-634FF552AACC}"/>
              </a:ext>
            </a:extLst>
          </p:cNvPr>
          <p:cNvCxnSpPr>
            <a:cxnSpLocks/>
          </p:cNvCxnSpPr>
          <p:nvPr/>
        </p:nvCxnSpPr>
        <p:spPr>
          <a:xfrm>
            <a:off x="404197" y="3871381"/>
            <a:ext cx="7927292" cy="0"/>
          </a:xfrm>
          <a:prstGeom prst="line">
            <a:avLst/>
          </a:prstGeom>
          <a:ln>
            <a:solidFill>
              <a:srgbClr val="096D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4" name="Straight Connector 1133">
            <a:extLst>
              <a:ext uri="{FF2B5EF4-FFF2-40B4-BE49-F238E27FC236}">
                <a16:creationId xmlns:a16="http://schemas.microsoft.com/office/drawing/2014/main" id="{DE849EFE-C13F-9EF3-3D3A-8314233EFD7D}"/>
              </a:ext>
            </a:extLst>
          </p:cNvPr>
          <p:cNvCxnSpPr>
            <a:cxnSpLocks/>
          </p:cNvCxnSpPr>
          <p:nvPr/>
        </p:nvCxnSpPr>
        <p:spPr>
          <a:xfrm flipV="1">
            <a:off x="1362501" y="4841234"/>
            <a:ext cx="0" cy="2061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40" name="Group 1139">
            <a:extLst>
              <a:ext uri="{FF2B5EF4-FFF2-40B4-BE49-F238E27FC236}">
                <a16:creationId xmlns:a16="http://schemas.microsoft.com/office/drawing/2014/main" id="{5D48816F-9431-AFFC-E516-38EB4706442C}"/>
              </a:ext>
            </a:extLst>
          </p:cNvPr>
          <p:cNvGrpSpPr/>
          <p:nvPr/>
        </p:nvGrpSpPr>
        <p:grpSpPr>
          <a:xfrm>
            <a:off x="373535" y="4139097"/>
            <a:ext cx="1015709" cy="998464"/>
            <a:chOff x="368712" y="4139993"/>
            <a:chExt cx="1015709" cy="998464"/>
          </a:xfrm>
        </p:grpSpPr>
        <p:grpSp>
          <p:nvGrpSpPr>
            <p:cNvPr id="1138" name="Group 1137">
              <a:extLst>
                <a:ext uri="{FF2B5EF4-FFF2-40B4-BE49-F238E27FC236}">
                  <a16:creationId xmlns:a16="http://schemas.microsoft.com/office/drawing/2014/main" id="{241EB145-C345-DEEC-5B7E-BAB834AE9466}"/>
                </a:ext>
              </a:extLst>
            </p:cNvPr>
            <p:cNvGrpSpPr/>
            <p:nvPr/>
          </p:nvGrpSpPr>
          <p:grpSpPr>
            <a:xfrm>
              <a:off x="368712" y="4139993"/>
              <a:ext cx="1015709" cy="998464"/>
              <a:chOff x="368712" y="4139993"/>
              <a:chExt cx="1015709" cy="998464"/>
            </a:xfrm>
          </p:grpSpPr>
          <p:grpSp>
            <p:nvGrpSpPr>
              <p:cNvPr id="1132" name="Group 1131">
                <a:extLst>
                  <a:ext uri="{FF2B5EF4-FFF2-40B4-BE49-F238E27FC236}">
                    <a16:creationId xmlns:a16="http://schemas.microsoft.com/office/drawing/2014/main" id="{1427CBFD-5246-11F6-133C-803DC1939D7B}"/>
                  </a:ext>
                </a:extLst>
              </p:cNvPr>
              <p:cNvGrpSpPr/>
              <p:nvPr/>
            </p:nvGrpSpPr>
            <p:grpSpPr>
              <a:xfrm>
                <a:off x="368712" y="4139993"/>
                <a:ext cx="1015709" cy="998464"/>
                <a:chOff x="368712" y="4139993"/>
                <a:chExt cx="1015709" cy="998464"/>
              </a:xfrm>
            </p:grpSpPr>
            <p:grpSp>
              <p:nvGrpSpPr>
                <p:cNvPr id="1129" name="Group 1128">
                  <a:extLst>
                    <a:ext uri="{FF2B5EF4-FFF2-40B4-BE49-F238E27FC236}">
                      <a16:creationId xmlns:a16="http://schemas.microsoft.com/office/drawing/2014/main" id="{972F3CBA-5D94-A39A-FE6D-A9A860A890BA}"/>
                    </a:ext>
                  </a:extLst>
                </p:cNvPr>
                <p:cNvGrpSpPr/>
                <p:nvPr/>
              </p:nvGrpSpPr>
              <p:grpSpPr>
                <a:xfrm>
                  <a:off x="397811" y="4139993"/>
                  <a:ext cx="957913" cy="799368"/>
                  <a:chOff x="376624" y="3682353"/>
                  <a:chExt cx="957913" cy="799368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021D98C4-23E6-D8C7-AEAA-7D209EF83C22}"/>
                      </a:ext>
                    </a:extLst>
                  </p:cNvPr>
                  <p:cNvGrpSpPr/>
                  <p:nvPr/>
                </p:nvGrpSpPr>
                <p:grpSpPr>
                  <a:xfrm>
                    <a:off x="376624" y="3682353"/>
                    <a:ext cx="957913" cy="196128"/>
                    <a:chOff x="432554" y="3145257"/>
                    <a:chExt cx="597737" cy="122721"/>
                  </a:xfrm>
                </p:grpSpPr>
                <p:grpSp>
                  <p:nvGrpSpPr>
                    <p:cNvPr id="60" name="object 194">
                      <a:extLst>
                        <a:ext uri="{FF2B5EF4-FFF2-40B4-BE49-F238E27FC236}">
                          <a16:creationId xmlns:a16="http://schemas.microsoft.com/office/drawing/2014/main" id="{C8B42A24-4281-326B-C998-E077D6FDAA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2554" y="3145257"/>
                      <a:ext cx="122721" cy="122721"/>
                      <a:chOff x="628253" y="4851443"/>
                      <a:chExt cx="209550" cy="209550"/>
                    </a:xfrm>
                  </p:grpSpPr>
                  <p:sp>
                    <p:nvSpPr>
                      <p:cNvPr id="72" name="object 195">
                        <a:extLst>
                          <a:ext uri="{FF2B5EF4-FFF2-40B4-BE49-F238E27FC236}">
                            <a16:creationId xmlns:a16="http://schemas.microsoft.com/office/drawing/2014/main" id="{55BEE87B-8FBE-05D8-1242-E56550DEC7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253" y="4851443"/>
                        <a:ext cx="104775" cy="1047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4775" h="104775">
                            <a:moveTo>
                              <a:pt x="104646" y="0"/>
                            </a:moveTo>
                            <a:lnTo>
                              <a:pt x="0" y="0"/>
                            </a:lnTo>
                            <a:lnTo>
                              <a:pt x="0" y="104646"/>
                            </a:lnTo>
                            <a:lnTo>
                              <a:pt x="104646" y="104646"/>
                            </a:lnTo>
                            <a:lnTo>
                              <a:pt x="104646" y="0"/>
                            </a:lnTo>
                            <a:close/>
                          </a:path>
                        </a:pathLst>
                      </a:custGeom>
                      <a:solidFill>
                        <a:srgbClr val="EB631E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3" name="object 196">
                        <a:extLst>
                          <a:ext uri="{FF2B5EF4-FFF2-40B4-BE49-F238E27FC236}">
                            <a16:creationId xmlns:a16="http://schemas.microsoft.com/office/drawing/2014/main" id="{C9BB88D2-8CC6-CFD8-2412-9748FA1282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899" y="4851443"/>
                        <a:ext cx="104775" cy="1047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4775" h="104775">
                            <a:moveTo>
                              <a:pt x="104646" y="0"/>
                            </a:moveTo>
                            <a:lnTo>
                              <a:pt x="0" y="0"/>
                            </a:lnTo>
                            <a:lnTo>
                              <a:pt x="0" y="104646"/>
                            </a:lnTo>
                            <a:lnTo>
                              <a:pt x="104646" y="104646"/>
                            </a:lnTo>
                            <a:lnTo>
                              <a:pt x="104646" y="0"/>
                            </a:lnTo>
                            <a:close/>
                          </a:path>
                        </a:pathLst>
                      </a:custGeom>
                      <a:solidFill>
                        <a:srgbClr val="1F2A2F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4" name="object 197">
                        <a:extLst>
                          <a:ext uri="{FF2B5EF4-FFF2-40B4-BE49-F238E27FC236}">
                            <a16:creationId xmlns:a16="http://schemas.microsoft.com/office/drawing/2014/main" id="{9620AD28-EAB7-206C-C363-96E64FA8C5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253" y="4956089"/>
                        <a:ext cx="104775" cy="1047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4775" h="104775">
                            <a:moveTo>
                              <a:pt x="104646" y="0"/>
                            </a:moveTo>
                            <a:lnTo>
                              <a:pt x="0" y="0"/>
                            </a:lnTo>
                            <a:lnTo>
                              <a:pt x="0" y="104646"/>
                            </a:lnTo>
                            <a:lnTo>
                              <a:pt x="104646" y="104646"/>
                            </a:lnTo>
                            <a:lnTo>
                              <a:pt x="104646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3" name="object 447">
                      <a:extLst>
                        <a:ext uri="{FF2B5EF4-FFF2-40B4-BE49-F238E27FC236}">
                          <a16:creationId xmlns:a16="http://schemas.microsoft.com/office/drawing/2014/main" id="{D1F7B2E6-B674-70A0-1415-5E41FEF9F1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7570" y="3145257"/>
                      <a:ext cx="122721" cy="122721"/>
                      <a:chOff x="1439359" y="4851443"/>
                      <a:chExt cx="209550" cy="209550"/>
                    </a:xfrm>
                  </p:grpSpPr>
                  <p:sp>
                    <p:nvSpPr>
                      <p:cNvPr id="64" name="object 448">
                        <a:extLst>
                          <a:ext uri="{FF2B5EF4-FFF2-40B4-BE49-F238E27FC236}">
                            <a16:creationId xmlns:a16="http://schemas.microsoft.com/office/drawing/2014/main" id="{2A6FECD1-251C-FFB8-EAB0-4B448112AD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005" y="4851443"/>
                        <a:ext cx="104775" cy="1047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4775" h="104775">
                            <a:moveTo>
                              <a:pt x="104646" y="0"/>
                            </a:moveTo>
                            <a:lnTo>
                              <a:pt x="0" y="0"/>
                            </a:lnTo>
                            <a:lnTo>
                              <a:pt x="0" y="104646"/>
                            </a:lnTo>
                            <a:lnTo>
                              <a:pt x="104646" y="104646"/>
                            </a:lnTo>
                            <a:lnTo>
                              <a:pt x="104646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65" name="object 449">
                        <a:extLst>
                          <a:ext uri="{FF2B5EF4-FFF2-40B4-BE49-F238E27FC236}">
                            <a16:creationId xmlns:a16="http://schemas.microsoft.com/office/drawing/2014/main" id="{51E287AE-AE2D-1D57-B0C4-5AD442E159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002" y="4851456"/>
                        <a:ext cx="104775" cy="1047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4775" h="104775">
                            <a:moveTo>
                              <a:pt x="7162" y="47447"/>
                            </a:moveTo>
                            <a:lnTo>
                              <a:pt x="0" y="47447"/>
                            </a:lnTo>
                            <a:lnTo>
                              <a:pt x="0" y="57492"/>
                            </a:lnTo>
                            <a:lnTo>
                              <a:pt x="7162" y="57492"/>
                            </a:lnTo>
                            <a:lnTo>
                              <a:pt x="7162" y="47447"/>
                            </a:lnTo>
                            <a:close/>
                          </a:path>
                          <a:path w="104775" h="104775">
                            <a:moveTo>
                              <a:pt x="7188" y="27305"/>
                            </a:moveTo>
                            <a:lnTo>
                              <a:pt x="0" y="27305"/>
                            </a:lnTo>
                            <a:lnTo>
                              <a:pt x="0" y="37363"/>
                            </a:lnTo>
                            <a:lnTo>
                              <a:pt x="7188" y="37363"/>
                            </a:lnTo>
                            <a:lnTo>
                              <a:pt x="7188" y="27305"/>
                            </a:lnTo>
                            <a:close/>
                          </a:path>
                          <a:path w="104775" h="104775">
                            <a:moveTo>
                              <a:pt x="7200" y="7200"/>
                            </a:moveTo>
                            <a:lnTo>
                              <a:pt x="0" y="7200"/>
                            </a:lnTo>
                            <a:lnTo>
                              <a:pt x="0" y="17246"/>
                            </a:lnTo>
                            <a:lnTo>
                              <a:pt x="7200" y="17246"/>
                            </a:lnTo>
                            <a:lnTo>
                              <a:pt x="7200" y="7200"/>
                            </a:lnTo>
                            <a:close/>
                          </a:path>
                          <a:path w="104775" h="104775">
                            <a:moveTo>
                              <a:pt x="17221" y="57505"/>
                            </a:moveTo>
                            <a:lnTo>
                              <a:pt x="7175" y="57505"/>
                            </a:lnTo>
                            <a:lnTo>
                              <a:pt x="7175" y="67564"/>
                            </a:lnTo>
                            <a:lnTo>
                              <a:pt x="17221" y="67564"/>
                            </a:lnTo>
                            <a:lnTo>
                              <a:pt x="17221" y="57505"/>
                            </a:lnTo>
                            <a:close/>
                          </a:path>
                          <a:path w="104775" h="104775">
                            <a:moveTo>
                              <a:pt x="17246" y="37376"/>
                            </a:moveTo>
                            <a:lnTo>
                              <a:pt x="7188" y="37376"/>
                            </a:lnTo>
                            <a:lnTo>
                              <a:pt x="7188" y="47421"/>
                            </a:lnTo>
                            <a:lnTo>
                              <a:pt x="17246" y="47421"/>
                            </a:lnTo>
                            <a:lnTo>
                              <a:pt x="17246" y="37376"/>
                            </a:lnTo>
                            <a:close/>
                          </a:path>
                          <a:path w="104775" h="104775">
                            <a:moveTo>
                              <a:pt x="17246" y="17246"/>
                            </a:moveTo>
                            <a:lnTo>
                              <a:pt x="7200" y="17246"/>
                            </a:lnTo>
                            <a:lnTo>
                              <a:pt x="7200" y="27305"/>
                            </a:lnTo>
                            <a:lnTo>
                              <a:pt x="17246" y="27305"/>
                            </a:lnTo>
                            <a:lnTo>
                              <a:pt x="17246" y="17246"/>
                            </a:lnTo>
                            <a:close/>
                          </a:path>
                          <a:path w="104775" h="104775">
                            <a:moveTo>
                              <a:pt x="17246" y="0"/>
                            </a:moveTo>
                            <a:lnTo>
                              <a:pt x="7200" y="0"/>
                            </a:lnTo>
                            <a:lnTo>
                              <a:pt x="7200" y="7200"/>
                            </a:lnTo>
                            <a:lnTo>
                              <a:pt x="17246" y="7200"/>
                            </a:lnTo>
                            <a:lnTo>
                              <a:pt x="17246" y="0"/>
                            </a:lnTo>
                            <a:close/>
                          </a:path>
                          <a:path w="104775" h="104775">
                            <a:moveTo>
                              <a:pt x="27012" y="87426"/>
                            </a:moveTo>
                            <a:lnTo>
                              <a:pt x="17208" y="87426"/>
                            </a:lnTo>
                            <a:lnTo>
                              <a:pt x="17208" y="77622"/>
                            </a:lnTo>
                            <a:lnTo>
                              <a:pt x="7162" y="77622"/>
                            </a:lnTo>
                            <a:lnTo>
                              <a:pt x="7162" y="67576"/>
                            </a:lnTo>
                            <a:lnTo>
                              <a:pt x="0" y="67576"/>
                            </a:lnTo>
                            <a:lnTo>
                              <a:pt x="0" y="77635"/>
                            </a:lnTo>
                            <a:lnTo>
                              <a:pt x="7162" y="77635"/>
                            </a:lnTo>
                            <a:lnTo>
                              <a:pt x="7162" y="87680"/>
                            </a:lnTo>
                            <a:lnTo>
                              <a:pt x="0" y="87680"/>
                            </a:lnTo>
                            <a:lnTo>
                              <a:pt x="0" y="97739"/>
                            </a:lnTo>
                            <a:lnTo>
                              <a:pt x="6908" y="97739"/>
                            </a:lnTo>
                            <a:lnTo>
                              <a:pt x="6908" y="104648"/>
                            </a:lnTo>
                            <a:lnTo>
                              <a:pt x="16954" y="104648"/>
                            </a:lnTo>
                            <a:lnTo>
                              <a:pt x="16954" y="97472"/>
                            </a:lnTo>
                            <a:lnTo>
                              <a:pt x="7175" y="97472"/>
                            </a:lnTo>
                            <a:lnTo>
                              <a:pt x="7175" y="87680"/>
                            </a:lnTo>
                            <a:lnTo>
                              <a:pt x="16967" y="87680"/>
                            </a:lnTo>
                            <a:lnTo>
                              <a:pt x="16967" y="97472"/>
                            </a:lnTo>
                            <a:lnTo>
                              <a:pt x="27012" y="97472"/>
                            </a:lnTo>
                            <a:lnTo>
                              <a:pt x="27012" y="87426"/>
                            </a:lnTo>
                            <a:close/>
                          </a:path>
                          <a:path w="104775" h="104775">
                            <a:moveTo>
                              <a:pt x="27305" y="47434"/>
                            </a:moveTo>
                            <a:lnTo>
                              <a:pt x="17246" y="47434"/>
                            </a:lnTo>
                            <a:lnTo>
                              <a:pt x="17246" y="57480"/>
                            </a:lnTo>
                            <a:lnTo>
                              <a:pt x="27305" y="57480"/>
                            </a:lnTo>
                            <a:lnTo>
                              <a:pt x="27305" y="47434"/>
                            </a:lnTo>
                            <a:close/>
                          </a:path>
                          <a:path w="104775" h="104775">
                            <a:moveTo>
                              <a:pt x="27305" y="27305"/>
                            </a:moveTo>
                            <a:lnTo>
                              <a:pt x="17259" y="27305"/>
                            </a:lnTo>
                            <a:lnTo>
                              <a:pt x="17259" y="37363"/>
                            </a:lnTo>
                            <a:lnTo>
                              <a:pt x="27305" y="37363"/>
                            </a:lnTo>
                            <a:lnTo>
                              <a:pt x="27305" y="27305"/>
                            </a:lnTo>
                            <a:close/>
                          </a:path>
                          <a:path w="104775" h="104775">
                            <a:moveTo>
                              <a:pt x="37058" y="97472"/>
                            </a:moveTo>
                            <a:lnTo>
                              <a:pt x="27012" y="97472"/>
                            </a:lnTo>
                            <a:lnTo>
                              <a:pt x="27012" y="104648"/>
                            </a:lnTo>
                            <a:lnTo>
                              <a:pt x="37058" y="104648"/>
                            </a:lnTo>
                            <a:lnTo>
                              <a:pt x="37058" y="97472"/>
                            </a:lnTo>
                            <a:close/>
                          </a:path>
                          <a:path w="104775" h="104775">
                            <a:moveTo>
                              <a:pt x="37071" y="77355"/>
                            </a:moveTo>
                            <a:lnTo>
                              <a:pt x="27279" y="77355"/>
                            </a:lnTo>
                            <a:lnTo>
                              <a:pt x="27279" y="67564"/>
                            </a:lnTo>
                            <a:lnTo>
                              <a:pt x="17233" y="67564"/>
                            </a:lnTo>
                            <a:lnTo>
                              <a:pt x="17233" y="77622"/>
                            </a:lnTo>
                            <a:lnTo>
                              <a:pt x="27025" y="77622"/>
                            </a:lnTo>
                            <a:lnTo>
                              <a:pt x="27025" y="87401"/>
                            </a:lnTo>
                            <a:lnTo>
                              <a:pt x="37071" y="87401"/>
                            </a:lnTo>
                            <a:lnTo>
                              <a:pt x="37071" y="77355"/>
                            </a:lnTo>
                            <a:close/>
                          </a:path>
                          <a:path w="104775" h="104775">
                            <a:moveTo>
                              <a:pt x="37338" y="17233"/>
                            </a:moveTo>
                            <a:lnTo>
                              <a:pt x="27305" y="17233"/>
                            </a:lnTo>
                            <a:lnTo>
                              <a:pt x="27305" y="7200"/>
                            </a:lnTo>
                            <a:lnTo>
                              <a:pt x="17246" y="7200"/>
                            </a:lnTo>
                            <a:lnTo>
                              <a:pt x="17246" y="17246"/>
                            </a:lnTo>
                            <a:lnTo>
                              <a:pt x="27292" y="17246"/>
                            </a:lnTo>
                            <a:lnTo>
                              <a:pt x="27292" y="27292"/>
                            </a:lnTo>
                            <a:lnTo>
                              <a:pt x="37338" y="27292"/>
                            </a:lnTo>
                            <a:lnTo>
                              <a:pt x="37338" y="17233"/>
                            </a:lnTo>
                            <a:close/>
                          </a:path>
                          <a:path w="104775" h="104775">
                            <a:moveTo>
                              <a:pt x="37363" y="37363"/>
                            </a:moveTo>
                            <a:lnTo>
                              <a:pt x="27317" y="37363"/>
                            </a:lnTo>
                            <a:lnTo>
                              <a:pt x="27317" y="47421"/>
                            </a:lnTo>
                            <a:lnTo>
                              <a:pt x="37363" y="47421"/>
                            </a:lnTo>
                            <a:lnTo>
                              <a:pt x="37363" y="37363"/>
                            </a:lnTo>
                            <a:close/>
                          </a:path>
                          <a:path w="104775" h="104775">
                            <a:moveTo>
                              <a:pt x="47129" y="87414"/>
                            </a:moveTo>
                            <a:lnTo>
                              <a:pt x="37084" y="87414"/>
                            </a:lnTo>
                            <a:lnTo>
                              <a:pt x="37084" y="97459"/>
                            </a:lnTo>
                            <a:lnTo>
                              <a:pt x="47129" y="97459"/>
                            </a:lnTo>
                            <a:lnTo>
                              <a:pt x="47129" y="87414"/>
                            </a:lnTo>
                            <a:close/>
                          </a:path>
                          <a:path w="104775" h="104775">
                            <a:moveTo>
                              <a:pt x="47155" y="67271"/>
                            </a:moveTo>
                            <a:lnTo>
                              <a:pt x="37363" y="67271"/>
                            </a:lnTo>
                            <a:lnTo>
                              <a:pt x="37363" y="57492"/>
                            </a:lnTo>
                            <a:lnTo>
                              <a:pt x="27305" y="57492"/>
                            </a:lnTo>
                            <a:lnTo>
                              <a:pt x="27305" y="67538"/>
                            </a:lnTo>
                            <a:lnTo>
                              <a:pt x="37096" y="67538"/>
                            </a:lnTo>
                            <a:lnTo>
                              <a:pt x="37096" y="77330"/>
                            </a:lnTo>
                            <a:lnTo>
                              <a:pt x="47155" y="77330"/>
                            </a:lnTo>
                            <a:lnTo>
                              <a:pt x="47155" y="67271"/>
                            </a:lnTo>
                            <a:close/>
                          </a:path>
                          <a:path w="104775" h="104775">
                            <a:moveTo>
                              <a:pt x="57188" y="97472"/>
                            </a:moveTo>
                            <a:lnTo>
                              <a:pt x="47142" y="97472"/>
                            </a:lnTo>
                            <a:lnTo>
                              <a:pt x="47142" y="104648"/>
                            </a:lnTo>
                            <a:lnTo>
                              <a:pt x="57188" y="104648"/>
                            </a:lnTo>
                            <a:lnTo>
                              <a:pt x="57188" y="97472"/>
                            </a:lnTo>
                            <a:close/>
                          </a:path>
                          <a:path w="104775" h="104775">
                            <a:moveTo>
                              <a:pt x="57213" y="77330"/>
                            </a:moveTo>
                            <a:lnTo>
                              <a:pt x="47155" y="77330"/>
                            </a:lnTo>
                            <a:lnTo>
                              <a:pt x="47155" y="87388"/>
                            </a:lnTo>
                            <a:lnTo>
                              <a:pt x="57213" y="87388"/>
                            </a:lnTo>
                            <a:lnTo>
                              <a:pt x="57213" y="77330"/>
                            </a:lnTo>
                            <a:close/>
                          </a:path>
                          <a:path w="104775" h="104775">
                            <a:moveTo>
                              <a:pt x="57213" y="57213"/>
                            </a:moveTo>
                            <a:lnTo>
                              <a:pt x="47421" y="57213"/>
                            </a:lnTo>
                            <a:lnTo>
                              <a:pt x="47421" y="47421"/>
                            </a:lnTo>
                            <a:lnTo>
                              <a:pt x="37376" y="47421"/>
                            </a:lnTo>
                            <a:lnTo>
                              <a:pt x="37376" y="57480"/>
                            </a:lnTo>
                            <a:lnTo>
                              <a:pt x="47167" y="57480"/>
                            </a:lnTo>
                            <a:lnTo>
                              <a:pt x="47167" y="67259"/>
                            </a:lnTo>
                            <a:lnTo>
                              <a:pt x="57213" y="67259"/>
                            </a:lnTo>
                            <a:lnTo>
                              <a:pt x="57213" y="57213"/>
                            </a:lnTo>
                            <a:close/>
                          </a:path>
                          <a:path w="104775" h="104775">
                            <a:moveTo>
                              <a:pt x="67271" y="87401"/>
                            </a:moveTo>
                            <a:lnTo>
                              <a:pt x="57213" y="87401"/>
                            </a:lnTo>
                            <a:lnTo>
                              <a:pt x="57213" y="97447"/>
                            </a:lnTo>
                            <a:lnTo>
                              <a:pt x="67271" y="97447"/>
                            </a:lnTo>
                            <a:lnTo>
                              <a:pt x="67271" y="87401"/>
                            </a:lnTo>
                            <a:close/>
                          </a:path>
                          <a:path w="104775" h="104775">
                            <a:moveTo>
                              <a:pt x="67271" y="67271"/>
                            </a:moveTo>
                            <a:lnTo>
                              <a:pt x="57226" y="67271"/>
                            </a:lnTo>
                            <a:lnTo>
                              <a:pt x="57226" y="77317"/>
                            </a:lnTo>
                            <a:lnTo>
                              <a:pt x="67271" y="77317"/>
                            </a:lnTo>
                            <a:lnTo>
                              <a:pt x="67271" y="67271"/>
                            </a:lnTo>
                            <a:close/>
                          </a:path>
                          <a:path w="104775" h="104775">
                            <a:moveTo>
                              <a:pt x="67271" y="37045"/>
                            </a:moveTo>
                            <a:close/>
                          </a:path>
                          <a:path w="104775" h="104775">
                            <a:moveTo>
                              <a:pt x="67564" y="7175"/>
                            </a:moveTo>
                            <a:lnTo>
                              <a:pt x="57505" y="7175"/>
                            </a:lnTo>
                            <a:lnTo>
                              <a:pt x="57505" y="17221"/>
                            </a:lnTo>
                            <a:lnTo>
                              <a:pt x="67564" y="17221"/>
                            </a:lnTo>
                            <a:lnTo>
                              <a:pt x="67564" y="7175"/>
                            </a:lnTo>
                            <a:close/>
                          </a:path>
                          <a:path w="104775" h="104775">
                            <a:moveTo>
                              <a:pt x="77317" y="57213"/>
                            </a:moveTo>
                            <a:lnTo>
                              <a:pt x="67271" y="57213"/>
                            </a:lnTo>
                            <a:lnTo>
                              <a:pt x="67271" y="47180"/>
                            </a:lnTo>
                            <a:lnTo>
                              <a:pt x="57467" y="47180"/>
                            </a:lnTo>
                            <a:lnTo>
                              <a:pt x="57467" y="37363"/>
                            </a:lnTo>
                            <a:lnTo>
                              <a:pt x="47434" y="37363"/>
                            </a:lnTo>
                            <a:lnTo>
                              <a:pt x="47434" y="27317"/>
                            </a:lnTo>
                            <a:lnTo>
                              <a:pt x="37376" y="27317"/>
                            </a:lnTo>
                            <a:lnTo>
                              <a:pt x="37376" y="37376"/>
                            </a:lnTo>
                            <a:lnTo>
                              <a:pt x="47421" y="37376"/>
                            </a:lnTo>
                            <a:lnTo>
                              <a:pt x="47421" y="47421"/>
                            </a:lnTo>
                            <a:lnTo>
                              <a:pt x="57226" y="47421"/>
                            </a:lnTo>
                            <a:lnTo>
                              <a:pt x="57226" y="57226"/>
                            </a:lnTo>
                            <a:lnTo>
                              <a:pt x="67259" y="57226"/>
                            </a:lnTo>
                            <a:lnTo>
                              <a:pt x="67259" y="67259"/>
                            </a:lnTo>
                            <a:lnTo>
                              <a:pt x="77317" y="67259"/>
                            </a:lnTo>
                            <a:lnTo>
                              <a:pt x="77317" y="57213"/>
                            </a:lnTo>
                            <a:close/>
                          </a:path>
                          <a:path w="104775" h="104775">
                            <a:moveTo>
                              <a:pt x="77330" y="97459"/>
                            </a:moveTo>
                            <a:lnTo>
                              <a:pt x="67271" y="97459"/>
                            </a:lnTo>
                            <a:lnTo>
                              <a:pt x="67271" y="104648"/>
                            </a:lnTo>
                            <a:lnTo>
                              <a:pt x="77330" y="104648"/>
                            </a:lnTo>
                            <a:lnTo>
                              <a:pt x="77330" y="97459"/>
                            </a:lnTo>
                            <a:close/>
                          </a:path>
                          <a:path w="104775" h="104775">
                            <a:moveTo>
                              <a:pt x="77330" y="77330"/>
                            </a:moveTo>
                            <a:lnTo>
                              <a:pt x="67284" y="77330"/>
                            </a:lnTo>
                            <a:lnTo>
                              <a:pt x="67284" y="87388"/>
                            </a:lnTo>
                            <a:lnTo>
                              <a:pt x="77330" y="87388"/>
                            </a:lnTo>
                            <a:lnTo>
                              <a:pt x="77330" y="77330"/>
                            </a:lnTo>
                            <a:close/>
                          </a:path>
                          <a:path w="104775" h="104775">
                            <a:moveTo>
                              <a:pt x="77330" y="37096"/>
                            </a:moveTo>
                            <a:lnTo>
                              <a:pt x="67271" y="37096"/>
                            </a:lnTo>
                            <a:lnTo>
                              <a:pt x="67271" y="47155"/>
                            </a:lnTo>
                            <a:lnTo>
                              <a:pt x="77330" y="47155"/>
                            </a:lnTo>
                            <a:lnTo>
                              <a:pt x="77330" y="37096"/>
                            </a:lnTo>
                            <a:close/>
                          </a:path>
                          <a:path w="104775" h="104775">
                            <a:moveTo>
                              <a:pt x="87388" y="47155"/>
                            </a:moveTo>
                            <a:lnTo>
                              <a:pt x="77343" y="47155"/>
                            </a:lnTo>
                            <a:lnTo>
                              <a:pt x="77343" y="57213"/>
                            </a:lnTo>
                            <a:lnTo>
                              <a:pt x="87388" y="57213"/>
                            </a:lnTo>
                            <a:lnTo>
                              <a:pt x="87388" y="47155"/>
                            </a:lnTo>
                            <a:close/>
                          </a:path>
                          <a:path w="104775" h="104775">
                            <a:moveTo>
                              <a:pt x="87401" y="27025"/>
                            </a:moveTo>
                            <a:lnTo>
                              <a:pt x="77622" y="27025"/>
                            </a:lnTo>
                            <a:lnTo>
                              <a:pt x="77622" y="17233"/>
                            </a:lnTo>
                            <a:lnTo>
                              <a:pt x="67564" y="17233"/>
                            </a:lnTo>
                            <a:lnTo>
                              <a:pt x="67564" y="27279"/>
                            </a:lnTo>
                            <a:lnTo>
                              <a:pt x="77355" y="27279"/>
                            </a:lnTo>
                            <a:lnTo>
                              <a:pt x="77355" y="37071"/>
                            </a:lnTo>
                            <a:lnTo>
                              <a:pt x="87401" y="37071"/>
                            </a:lnTo>
                            <a:lnTo>
                              <a:pt x="87401" y="27025"/>
                            </a:lnTo>
                            <a:close/>
                          </a:path>
                          <a:path w="104775" h="104775">
                            <a:moveTo>
                              <a:pt x="87414" y="16903"/>
                            </a:moveTo>
                            <a:close/>
                          </a:path>
                          <a:path w="104775" h="104775">
                            <a:moveTo>
                              <a:pt x="97447" y="57213"/>
                            </a:moveTo>
                            <a:lnTo>
                              <a:pt x="87401" y="57213"/>
                            </a:lnTo>
                            <a:lnTo>
                              <a:pt x="87401" y="67271"/>
                            </a:lnTo>
                            <a:lnTo>
                              <a:pt x="97447" y="67271"/>
                            </a:lnTo>
                            <a:lnTo>
                              <a:pt x="97447" y="57213"/>
                            </a:lnTo>
                            <a:close/>
                          </a:path>
                          <a:path w="104775" h="104775">
                            <a:moveTo>
                              <a:pt x="97472" y="37084"/>
                            </a:moveTo>
                            <a:lnTo>
                              <a:pt x="87414" y="37084"/>
                            </a:lnTo>
                            <a:lnTo>
                              <a:pt x="87414" y="47129"/>
                            </a:lnTo>
                            <a:lnTo>
                              <a:pt x="97472" y="47129"/>
                            </a:lnTo>
                            <a:lnTo>
                              <a:pt x="97472" y="37084"/>
                            </a:lnTo>
                            <a:close/>
                          </a:path>
                          <a:path w="104775" h="104775">
                            <a:moveTo>
                              <a:pt x="97472" y="16954"/>
                            </a:moveTo>
                            <a:lnTo>
                              <a:pt x="87414" y="16954"/>
                            </a:lnTo>
                            <a:lnTo>
                              <a:pt x="87414" y="27012"/>
                            </a:lnTo>
                            <a:lnTo>
                              <a:pt x="97472" y="27012"/>
                            </a:lnTo>
                            <a:lnTo>
                              <a:pt x="97472" y="16954"/>
                            </a:lnTo>
                            <a:close/>
                          </a:path>
                          <a:path w="104775" h="104775">
                            <a:moveTo>
                              <a:pt x="104648" y="87388"/>
                            </a:moveTo>
                            <a:lnTo>
                              <a:pt x="97447" y="87388"/>
                            </a:lnTo>
                            <a:lnTo>
                              <a:pt x="97447" y="77343"/>
                            </a:lnTo>
                            <a:lnTo>
                              <a:pt x="87401" y="77343"/>
                            </a:lnTo>
                            <a:lnTo>
                              <a:pt x="87401" y="67297"/>
                            </a:lnTo>
                            <a:lnTo>
                              <a:pt x="77355" y="67297"/>
                            </a:lnTo>
                            <a:lnTo>
                              <a:pt x="77355" y="77355"/>
                            </a:lnTo>
                            <a:lnTo>
                              <a:pt x="87388" y="77355"/>
                            </a:lnTo>
                            <a:lnTo>
                              <a:pt x="87388" y="87388"/>
                            </a:lnTo>
                            <a:lnTo>
                              <a:pt x="77343" y="87388"/>
                            </a:lnTo>
                            <a:lnTo>
                              <a:pt x="77343" y="97447"/>
                            </a:lnTo>
                            <a:lnTo>
                              <a:pt x="87388" y="97447"/>
                            </a:lnTo>
                            <a:lnTo>
                              <a:pt x="87388" y="104648"/>
                            </a:lnTo>
                            <a:lnTo>
                              <a:pt x="97434" y="104648"/>
                            </a:lnTo>
                            <a:lnTo>
                              <a:pt x="97434" y="97434"/>
                            </a:lnTo>
                            <a:lnTo>
                              <a:pt x="87401" y="97434"/>
                            </a:lnTo>
                            <a:lnTo>
                              <a:pt x="87401" y="87388"/>
                            </a:lnTo>
                            <a:lnTo>
                              <a:pt x="97434" y="87388"/>
                            </a:lnTo>
                            <a:lnTo>
                              <a:pt x="97434" y="97434"/>
                            </a:lnTo>
                            <a:lnTo>
                              <a:pt x="104648" y="97434"/>
                            </a:lnTo>
                            <a:lnTo>
                              <a:pt x="104648" y="87388"/>
                            </a:lnTo>
                            <a:close/>
                          </a:path>
                          <a:path w="104775" h="104775">
                            <a:moveTo>
                              <a:pt x="104648" y="67271"/>
                            </a:moveTo>
                            <a:lnTo>
                              <a:pt x="97459" y="67271"/>
                            </a:lnTo>
                            <a:lnTo>
                              <a:pt x="97459" y="77330"/>
                            </a:lnTo>
                            <a:lnTo>
                              <a:pt x="104648" y="77330"/>
                            </a:lnTo>
                            <a:lnTo>
                              <a:pt x="104648" y="67271"/>
                            </a:lnTo>
                            <a:close/>
                          </a:path>
                          <a:path w="104775" h="104775">
                            <a:moveTo>
                              <a:pt x="104648" y="47142"/>
                            </a:moveTo>
                            <a:lnTo>
                              <a:pt x="97472" y="47142"/>
                            </a:lnTo>
                            <a:lnTo>
                              <a:pt x="97472" y="57188"/>
                            </a:lnTo>
                            <a:lnTo>
                              <a:pt x="104648" y="57188"/>
                            </a:lnTo>
                            <a:lnTo>
                              <a:pt x="104648" y="47142"/>
                            </a:lnTo>
                            <a:close/>
                          </a:path>
                          <a:path w="104775" h="104775">
                            <a:moveTo>
                              <a:pt x="104648" y="27012"/>
                            </a:moveTo>
                            <a:lnTo>
                              <a:pt x="97472" y="27012"/>
                            </a:lnTo>
                            <a:lnTo>
                              <a:pt x="97472" y="37071"/>
                            </a:lnTo>
                            <a:lnTo>
                              <a:pt x="104648" y="37071"/>
                            </a:lnTo>
                            <a:lnTo>
                              <a:pt x="104648" y="27012"/>
                            </a:lnTo>
                            <a:close/>
                          </a:path>
                          <a:path w="104775" h="104775">
                            <a:moveTo>
                              <a:pt x="104648" y="6908"/>
                            </a:moveTo>
                            <a:lnTo>
                              <a:pt x="97726" y="6908"/>
                            </a:lnTo>
                            <a:lnTo>
                              <a:pt x="97726" y="0"/>
                            </a:lnTo>
                            <a:lnTo>
                              <a:pt x="87680" y="0"/>
                            </a:lnTo>
                            <a:lnTo>
                              <a:pt x="87680" y="7162"/>
                            </a:lnTo>
                            <a:lnTo>
                              <a:pt x="97485" y="7162"/>
                            </a:lnTo>
                            <a:lnTo>
                              <a:pt x="97485" y="16967"/>
                            </a:lnTo>
                            <a:lnTo>
                              <a:pt x="104648" y="16967"/>
                            </a:lnTo>
                            <a:lnTo>
                              <a:pt x="104648" y="6908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66" name="object 450">
                        <a:extLst>
                          <a:ext uri="{FF2B5EF4-FFF2-40B4-BE49-F238E27FC236}">
                            <a16:creationId xmlns:a16="http://schemas.microsoft.com/office/drawing/2014/main" id="{F02005CE-4FCE-1B86-F42F-0B102973E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71320" y="4851456"/>
                        <a:ext cx="60960" cy="3746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0960" h="37464">
                            <a:moveTo>
                              <a:pt x="10045" y="0"/>
                            </a:moveTo>
                            <a:lnTo>
                              <a:pt x="0" y="0"/>
                            </a:lnTo>
                            <a:lnTo>
                              <a:pt x="0" y="7188"/>
                            </a:lnTo>
                            <a:lnTo>
                              <a:pt x="10045" y="7188"/>
                            </a:lnTo>
                            <a:lnTo>
                              <a:pt x="10045" y="0"/>
                            </a:lnTo>
                            <a:close/>
                          </a:path>
                          <a:path w="60960" h="37464">
                            <a:moveTo>
                              <a:pt x="20104" y="7188"/>
                            </a:moveTo>
                            <a:lnTo>
                              <a:pt x="10045" y="7188"/>
                            </a:lnTo>
                            <a:lnTo>
                              <a:pt x="10045" y="17233"/>
                            </a:lnTo>
                            <a:lnTo>
                              <a:pt x="20104" y="17233"/>
                            </a:lnTo>
                            <a:lnTo>
                              <a:pt x="20104" y="7188"/>
                            </a:lnTo>
                            <a:close/>
                          </a:path>
                          <a:path w="60960" h="37464">
                            <a:moveTo>
                              <a:pt x="30162" y="17246"/>
                            </a:moveTo>
                            <a:lnTo>
                              <a:pt x="20116" y="17246"/>
                            </a:lnTo>
                            <a:lnTo>
                              <a:pt x="20116" y="27305"/>
                            </a:lnTo>
                            <a:lnTo>
                              <a:pt x="30162" y="27305"/>
                            </a:lnTo>
                            <a:lnTo>
                              <a:pt x="30162" y="17246"/>
                            </a:lnTo>
                            <a:close/>
                          </a:path>
                          <a:path w="60960" h="37464">
                            <a:moveTo>
                              <a:pt x="30187" y="0"/>
                            </a:moveTo>
                            <a:lnTo>
                              <a:pt x="20129" y="0"/>
                            </a:lnTo>
                            <a:lnTo>
                              <a:pt x="20129" y="7162"/>
                            </a:lnTo>
                            <a:lnTo>
                              <a:pt x="30187" y="7162"/>
                            </a:lnTo>
                            <a:lnTo>
                              <a:pt x="30187" y="0"/>
                            </a:lnTo>
                            <a:close/>
                          </a:path>
                          <a:path w="60960" h="37464">
                            <a:moveTo>
                              <a:pt x="40220" y="27305"/>
                            </a:moveTo>
                            <a:lnTo>
                              <a:pt x="30175" y="27305"/>
                            </a:lnTo>
                            <a:lnTo>
                              <a:pt x="30175" y="37363"/>
                            </a:lnTo>
                            <a:lnTo>
                              <a:pt x="40220" y="37363"/>
                            </a:lnTo>
                            <a:lnTo>
                              <a:pt x="40220" y="27305"/>
                            </a:lnTo>
                            <a:close/>
                          </a:path>
                          <a:path w="60960" h="37464">
                            <a:moveTo>
                              <a:pt x="40271" y="37363"/>
                            </a:moveTo>
                            <a:close/>
                          </a:path>
                          <a:path w="60960" h="37464">
                            <a:moveTo>
                              <a:pt x="50304" y="17233"/>
                            </a:moveTo>
                            <a:lnTo>
                              <a:pt x="40246" y="17233"/>
                            </a:lnTo>
                            <a:lnTo>
                              <a:pt x="40246" y="27279"/>
                            </a:lnTo>
                            <a:lnTo>
                              <a:pt x="50304" y="27279"/>
                            </a:lnTo>
                            <a:lnTo>
                              <a:pt x="50304" y="17233"/>
                            </a:lnTo>
                            <a:close/>
                          </a:path>
                          <a:path w="60960" h="37464">
                            <a:moveTo>
                              <a:pt x="50304" y="0"/>
                            </a:moveTo>
                            <a:lnTo>
                              <a:pt x="40259" y="0"/>
                            </a:lnTo>
                            <a:lnTo>
                              <a:pt x="40259" y="7162"/>
                            </a:lnTo>
                            <a:lnTo>
                              <a:pt x="50304" y="7162"/>
                            </a:lnTo>
                            <a:lnTo>
                              <a:pt x="50304" y="0"/>
                            </a:lnTo>
                            <a:close/>
                          </a:path>
                          <a:path w="60960" h="37464">
                            <a:moveTo>
                              <a:pt x="60363" y="7162"/>
                            </a:moveTo>
                            <a:lnTo>
                              <a:pt x="50317" y="7162"/>
                            </a:lnTo>
                            <a:lnTo>
                              <a:pt x="50317" y="17221"/>
                            </a:lnTo>
                            <a:lnTo>
                              <a:pt x="60363" y="17221"/>
                            </a:lnTo>
                            <a:lnTo>
                              <a:pt x="60363" y="7162"/>
                            </a:lnTo>
                            <a:close/>
                          </a:path>
                          <a:path w="60960" h="37464">
                            <a:moveTo>
                              <a:pt x="60413" y="17221"/>
                            </a:move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67" name="object 451">
                        <a:extLst>
                          <a:ext uri="{FF2B5EF4-FFF2-40B4-BE49-F238E27FC236}">
                            <a16:creationId xmlns:a16="http://schemas.microsoft.com/office/drawing/2014/main" id="{7B3E7CAD-FB2E-8891-8E35-19D3C28527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354" y="4851443"/>
                        <a:ext cx="209550" cy="2095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9550" h="209550">
                            <a:moveTo>
                              <a:pt x="104648" y="0"/>
                            </a:moveTo>
                            <a:lnTo>
                              <a:pt x="0" y="0"/>
                            </a:lnTo>
                            <a:lnTo>
                              <a:pt x="0" y="104648"/>
                            </a:lnTo>
                            <a:lnTo>
                              <a:pt x="104648" y="104648"/>
                            </a:lnTo>
                            <a:lnTo>
                              <a:pt x="104648" y="0"/>
                            </a:lnTo>
                            <a:close/>
                          </a:path>
                          <a:path w="209550" h="209550">
                            <a:moveTo>
                              <a:pt x="209296" y="104648"/>
                            </a:moveTo>
                            <a:lnTo>
                              <a:pt x="104648" y="104648"/>
                            </a:lnTo>
                            <a:lnTo>
                              <a:pt x="104648" y="209296"/>
                            </a:lnTo>
                            <a:lnTo>
                              <a:pt x="209296" y="209296"/>
                            </a:lnTo>
                            <a:lnTo>
                              <a:pt x="209296" y="104648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b="1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25" name="Rectangle 1124">
                    <a:extLst>
                      <a:ext uri="{FF2B5EF4-FFF2-40B4-BE49-F238E27FC236}">
                        <a16:creationId xmlns:a16="http://schemas.microsoft.com/office/drawing/2014/main" id="{042729D4-9D15-A013-F477-80D135632D61}"/>
                      </a:ext>
                    </a:extLst>
                  </p:cNvPr>
                  <p:cNvSpPr/>
                  <p:nvPr/>
                </p:nvSpPr>
                <p:spPr>
                  <a:xfrm>
                    <a:off x="536129" y="3849806"/>
                    <a:ext cx="628978" cy="63191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b="1" dirty="0">
                        <a:solidFill>
                          <a:schemeClr val="bg1"/>
                        </a:solidFill>
                      </a:rPr>
                      <a:t>3</a:t>
                    </a:r>
                  </a:p>
                </p:txBody>
              </p:sp>
            </p:grpSp>
            <p:grpSp>
              <p:nvGrpSpPr>
                <p:cNvPr id="1123" name="Group 1122">
                  <a:extLst>
                    <a:ext uri="{FF2B5EF4-FFF2-40B4-BE49-F238E27FC236}">
                      <a16:creationId xmlns:a16="http://schemas.microsoft.com/office/drawing/2014/main" id="{AE63E84A-E5C2-BF3B-0817-ACE0A28DB571}"/>
                    </a:ext>
                  </a:extLst>
                </p:cNvPr>
                <p:cNvGrpSpPr/>
                <p:nvPr/>
              </p:nvGrpSpPr>
              <p:grpSpPr>
                <a:xfrm>
                  <a:off x="368712" y="4876014"/>
                  <a:ext cx="1015709" cy="262443"/>
                  <a:chOff x="349595" y="3653161"/>
                  <a:chExt cx="1015709" cy="262443"/>
                </a:xfrm>
              </p:grpSpPr>
              <p:pic>
                <p:nvPicPr>
                  <p:cNvPr id="1130" name="Picture 1129">
                    <a:extLst>
                      <a:ext uri="{FF2B5EF4-FFF2-40B4-BE49-F238E27FC236}">
                        <a16:creationId xmlns:a16="http://schemas.microsoft.com/office/drawing/2014/main" id="{AFEF4C57-270F-5444-9385-2A34242CFA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349595" y="3655255"/>
                    <a:ext cx="253048" cy="260349"/>
                  </a:xfrm>
                  <a:prstGeom prst="rect">
                    <a:avLst/>
                  </a:prstGeom>
                </p:spPr>
              </p:pic>
              <p:pic>
                <p:nvPicPr>
                  <p:cNvPr id="1131" name="Picture 1130">
                    <a:extLst>
                      <a:ext uri="{FF2B5EF4-FFF2-40B4-BE49-F238E27FC236}">
                        <a16:creationId xmlns:a16="http://schemas.microsoft.com/office/drawing/2014/main" id="{7F0CBBCB-9ECA-1870-DFC5-306222284D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 flipH="1">
                    <a:off x="1112256" y="3653161"/>
                    <a:ext cx="253048" cy="260349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1137" name="Straight Connector 1136">
                <a:extLst>
                  <a:ext uri="{FF2B5EF4-FFF2-40B4-BE49-F238E27FC236}">
                    <a16:creationId xmlns:a16="http://schemas.microsoft.com/office/drawing/2014/main" id="{615D6BF0-3707-6879-9382-28C96BB169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0334" y="4836272"/>
                <a:ext cx="0" cy="20617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9" name="Straight Connector 1138">
              <a:extLst>
                <a:ext uri="{FF2B5EF4-FFF2-40B4-BE49-F238E27FC236}">
                  <a16:creationId xmlns:a16="http://schemas.microsoft.com/office/drawing/2014/main" id="{6EAEB157-FD48-D24C-A126-BC798E065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2501" y="4836272"/>
              <a:ext cx="0" cy="2061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EC33903E-E824-32BD-A7FC-A8D78D90FFEC}"/>
              </a:ext>
            </a:extLst>
          </p:cNvPr>
          <p:cNvGrpSpPr/>
          <p:nvPr/>
        </p:nvGrpSpPr>
        <p:grpSpPr>
          <a:xfrm>
            <a:off x="397306" y="1699408"/>
            <a:ext cx="970143" cy="955683"/>
            <a:chOff x="432554" y="5961271"/>
            <a:chExt cx="597737" cy="602182"/>
          </a:xfrm>
        </p:grpSpPr>
        <p:grpSp>
          <p:nvGrpSpPr>
            <p:cNvPr id="1162" name="object 336">
              <a:extLst>
                <a:ext uri="{FF2B5EF4-FFF2-40B4-BE49-F238E27FC236}">
                  <a16:creationId xmlns:a16="http://schemas.microsoft.com/office/drawing/2014/main" id="{1640A618-3E5E-DF56-0D4D-B6625A6136F9}"/>
                </a:ext>
              </a:extLst>
            </p:cNvPr>
            <p:cNvGrpSpPr/>
            <p:nvPr/>
          </p:nvGrpSpPr>
          <p:grpSpPr>
            <a:xfrm>
              <a:off x="432554" y="5961271"/>
              <a:ext cx="122721" cy="122721"/>
              <a:chOff x="628253" y="9659884"/>
              <a:chExt cx="209550" cy="209550"/>
            </a:xfrm>
          </p:grpSpPr>
          <p:sp>
            <p:nvSpPr>
              <p:cNvPr id="1176" name="object 337">
                <a:extLst>
                  <a:ext uri="{FF2B5EF4-FFF2-40B4-BE49-F238E27FC236}">
                    <a16:creationId xmlns:a16="http://schemas.microsoft.com/office/drawing/2014/main" id="{DF9E863C-CE2C-1A0A-A19B-EA76E2A96815}"/>
                  </a:ext>
                </a:extLst>
              </p:cNvPr>
              <p:cNvSpPr/>
              <p:nvPr/>
            </p:nvSpPr>
            <p:spPr>
              <a:xfrm>
                <a:off x="628253" y="9659884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rgbClr val="EB63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7" name="object 338">
                <a:extLst>
                  <a:ext uri="{FF2B5EF4-FFF2-40B4-BE49-F238E27FC236}">
                    <a16:creationId xmlns:a16="http://schemas.microsoft.com/office/drawing/2014/main" id="{FBFE4580-8D96-24B4-34BD-5C3E550B68AE}"/>
                  </a:ext>
                </a:extLst>
              </p:cNvPr>
              <p:cNvSpPr/>
              <p:nvPr/>
            </p:nvSpPr>
            <p:spPr>
              <a:xfrm>
                <a:off x="732899" y="9659884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rgbClr val="1F2A2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8" name="object 339">
                <a:extLst>
                  <a:ext uri="{FF2B5EF4-FFF2-40B4-BE49-F238E27FC236}">
                    <a16:creationId xmlns:a16="http://schemas.microsoft.com/office/drawing/2014/main" id="{CDC049CF-C4FE-FFEA-402A-3D1F6F1B720C}"/>
                  </a:ext>
                </a:extLst>
              </p:cNvPr>
              <p:cNvSpPr/>
              <p:nvPr/>
            </p:nvSpPr>
            <p:spPr>
              <a:xfrm>
                <a:off x="628253" y="9764530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rgbClr val="F07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63" name="object 474">
              <a:extLst>
                <a:ext uri="{FF2B5EF4-FFF2-40B4-BE49-F238E27FC236}">
                  <a16:creationId xmlns:a16="http://schemas.microsoft.com/office/drawing/2014/main" id="{0AD3CF8A-C849-4F32-815C-FAE895D5EAD3}"/>
                </a:ext>
              </a:extLst>
            </p:cNvPr>
            <p:cNvGrpSpPr/>
            <p:nvPr/>
          </p:nvGrpSpPr>
          <p:grpSpPr>
            <a:xfrm>
              <a:off x="432554" y="6440732"/>
              <a:ext cx="122721" cy="122721"/>
              <a:chOff x="628253" y="10478581"/>
              <a:chExt cx="209550" cy="209550"/>
            </a:xfrm>
          </p:grpSpPr>
          <p:sp>
            <p:nvSpPr>
              <p:cNvPr id="1172" name="object 475">
                <a:extLst>
                  <a:ext uri="{FF2B5EF4-FFF2-40B4-BE49-F238E27FC236}">
                    <a16:creationId xmlns:a16="http://schemas.microsoft.com/office/drawing/2014/main" id="{C900B00C-9B89-5B65-8F80-8E3882F4095F}"/>
                  </a:ext>
                </a:extLst>
              </p:cNvPr>
              <p:cNvSpPr/>
              <p:nvPr/>
            </p:nvSpPr>
            <p:spPr>
              <a:xfrm>
                <a:off x="628243" y="10478598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>
                    <a:moveTo>
                      <a:pt x="104648" y="0"/>
                    </a:moveTo>
                    <a:lnTo>
                      <a:pt x="0" y="0"/>
                    </a:lnTo>
                    <a:lnTo>
                      <a:pt x="0" y="104648"/>
                    </a:lnTo>
                    <a:lnTo>
                      <a:pt x="104648" y="104648"/>
                    </a:lnTo>
                    <a:lnTo>
                      <a:pt x="104648" y="0"/>
                    </a:lnTo>
                    <a:close/>
                  </a:path>
                  <a:path w="209550" h="209550">
                    <a:moveTo>
                      <a:pt x="209296" y="104648"/>
                    </a:moveTo>
                    <a:lnTo>
                      <a:pt x="104648" y="104648"/>
                    </a:lnTo>
                    <a:lnTo>
                      <a:pt x="104648" y="209296"/>
                    </a:lnTo>
                    <a:lnTo>
                      <a:pt x="209296" y="209296"/>
                    </a:lnTo>
                    <a:lnTo>
                      <a:pt x="209296" y="104648"/>
                    </a:lnTo>
                    <a:close/>
                  </a:path>
                </a:pathLst>
              </a:custGeom>
              <a:solidFill>
                <a:srgbClr val="F07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3" name="object 476">
                <a:extLst>
                  <a:ext uri="{FF2B5EF4-FFF2-40B4-BE49-F238E27FC236}">
                    <a16:creationId xmlns:a16="http://schemas.microsoft.com/office/drawing/2014/main" id="{E5001946-90D9-9293-E387-F6D7CFC9A308}"/>
                  </a:ext>
                </a:extLst>
              </p:cNvPr>
              <p:cNvSpPr/>
              <p:nvPr/>
            </p:nvSpPr>
            <p:spPr>
              <a:xfrm>
                <a:off x="628243" y="10478585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7175" y="47459"/>
                    </a:moveTo>
                    <a:lnTo>
                      <a:pt x="0" y="47459"/>
                    </a:lnTo>
                    <a:lnTo>
                      <a:pt x="0" y="57505"/>
                    </a:lnTo>
                    <a:lnTo>
                      <a:pt x="7175" y="57505"/>
                    </a:lnTo>
                    <a:lnTo>
                      <a:pt x="7175" y="47459"/>
                    </a:lnTo>
                    <a:close/>
                  </a:path>
                  <a:path w="104775" h="104775">
                    <a:moveTo>
                      <a:pt x="7188" y="27317"/>
                    </a:moveTo>
                    <a:lnTo>
                      <a:pt x="0" y="27317"/>
                    </a:lnTo>
                    <a:lnTo>
                      <a:pt x="0" y="37376"/>
                    </a:lnTo>
                    <a:lnTo>
                      <a:pt x="7188" y="37376"/>
                    </a:lnTo>
                    <a:lnTo>
                      <a:pt x="7188" y="27317"/>
                    </a:lnTo>
                    <a:close/>
                  </a:path>
                  <a:path w="104775" h="104775">
                    <a:moveTo>
                      <a:pt x="7200" y="7213"/>
                    </a:moveTo>
                    <a:lnTo>
                      <a:pt x="0" y="7213"/>
                    </a:lnTo>
                    <a:lnTo>
                      <a:pt x="0" y="17259"/>
                    </a:lnTo>
                    <a:lnTo>
                      <a:pt x="7200" y="17259"/>
                    </a:lnTo>
                    <a:lnTo>
                      <a:pt x="7200" y="7213"/>
                    </a:lnTo>
                    <a:close/>
                  </a:path>
                  <a:path w="104775" h="104775">
                    <a:moveTo>
                      <a:pt x="16967" y="97485"/>
                    </a:moveTo>
                    <a:lnTo>
                      <a:pt x="7175" y="97485"/>
                    </a:lnTo>
                    <a:lnTo>
                      <a:pt x="7175" y="87693"/>
                    </a:lnTo>
                    <a:lnTo>
                      <a:pt x="0" y="87693"/>
                    </a:lnTo>
                    <a:lnTo>
                      <a:pt x="0" y="97751"/>
                    </a:lnTo>
                    <a:lnTo>
                      <a:pt x="6908" y="97751"/>
                    </a:lnTo>
                    <a:lnTo>
                      <a:pt x="6908" y="104660"/>
                    </a:lnTo>
                    <a:lnTo>
                      <a:pt x="16967" y="104660"/>
                    </a:lnTo>
                    <a:lnTo>
                      <a:pt x="16967" y="97485"/>
                    </a:lnTo>
                    <a:close/>
                  </a:path>
                  <a:path w="104775" h="104775">
                    <a:moveTo>
                      <a:pt x="17233" y="57518"/>
                    </a:moveTo>
                    <a:lnTo>
                      <a:pt x="7175" y="57518"/>
                    </a:lnTo>
                    <a:lnTo>
                      <a:pt x="7175" y="67576"/>
                    </a:lnTo>
                    <a:lnTo>
                      <a:pt x="17233" y="67576"/>
                    </a:lnTo>
                    <a:lnTo>
                      <a:pt x="17233" y="57518"/>
                    </a:lnTo>
                    <a:close/>
                  </a:path>
                  <a:path w="104775" h="104775">
                    <a:moveTo>
                      <a:pt x="17246" y="37376"/>
                    </a:moveTo>
                    <a:lnTo>
                      <a:pt x="7200" y="37376"/>
                    </a:lnTo>
                    <a:lnTo>
                      <a:pt x="7200" y="47434"/>
                    </a:lnTo>
                    <a:lnTo>
                      <a:pt x="17246" y="47434"/>
                    </a:lnTo>
                    <a:lnTo>
                      <a:pt x="17246" y="37376"/>
                    </a:lnTo>
                    <a:close/>
                  </a:path>
                  <a:path w="104775" h="104775">
                    <a:moveTo>
                      <a:pt x="17259" y="17259"/>
                    </a:moveTo>
                    <a:lnTo>
                      <a:pt x="7200" y="17259"/>
                    </a:lnTo>
                    <a:lnTo>
                      <a:pt x="7200" y="27305"/>
                    </a:lnTo>
                    <a:lnTo>
                      <a:pt x="17259" y="27305"/>
                    </a:lnTo>
                    <a:lnTo>
                      <a:pt x="17259" y="17259"/>
                    </a:lnTo>
                    <a:close/>
                  </a:path>
                  <a:path w="104775" h="104775">
                    <a:moveTo>
                      <a:pt x="27305" y="47447"/>
                    </a:moveTo>
                    <a:lnTo>
                      <a:pt x="17259" y="47447"/>
                    </a:lnTo>
                    <a:lnTo>
                      <a:pt x="17259" y="57492"/>
                    </a:lnTo>
                    <a:lnTo>
                      <a:pt x="27305" y="57492"/>
                    </a:lnTo>
                    <a:lnTo>
                      <a:pt x="27305" y="47447"/>
                    </a:lnTo>
                    <a:close/>
                  </a:path>
                  <a:path w="104775" h="104775">
                    <a:moveTo>
                      <a:pt x="27317" y="27317"/>
                    </a:moveTo>
                    <a:lnTo>
                      <a:pt x="17259" y="27317"/>
                    </a:lnTo>
                    <a:lnTo>
                      <a:pt x="17259" y="37363"/>
                    </a:lnTo>
                    <a:lnTo>
                      <a:pt x="27317" y="37363"/>
                    </a:lnTo>
                    <a:lnTo>
                      <a:pt x="27317" y="27317"/>
                    </a:lnTo>
                    <a:close/>
                  </a:path>
                  <a:path w="104775" h="104775">
                    <a:moveTo>
                      <a:pt x="37071" y="97485"/>
                    </a:moveTo>
                    <a:lnTo>
                      <a:pt x="27025" y="97485"/>
                    </a:lnTo>
                    <a:lnTo>
                      <a:pt x="27025" y="87439"/>
                    </a:lnTo>
                    <a:lnTo>
                      <a:pt x="17221" y="87439"/>
                    </a:lnTo>
                    <a:lnTo>
                      <a:pt x="17221" y="77635"/>
                    </a:lnTo>
                    <a:lnTo>
                      <a:pt x="7175" y="77635"/>
                    </a:lnTo>
                    <a:lnTo>
                      <a:pt x="7175" y="67589"/>
                    </a:lnTo>
                    <a:lnTo>
                      <a:pt x="0" y="67589"/>
                    </a:lnTo>
                    <a:lnTo>
                      <a:pt x="0" y="77647"/>
                    </a:lnTo>
                    <a:lnTo>
                      <a:pt x="7162" y="77647"/>
                    </a:lnTo>
                    <a:lnTo>
                      <a:pt x="7162" y="87680"/>
                    </a:lnTo>
                    <a:lnTo>
                      <a:pt x="16967" y="87680"/>
                    </a:lnTo>
                    <a:lnTo>
                      <a:pt x="16967" y="97485"/>
                    </a:lnTo>
                    <a:lnTo>
                      <a:pt x="27012" y="97485"/>
                    </a:lnTo>
                    <a:lnTo>
                      <a:pt x="27012" y="104660"/>
                    </a:lnTo>
                    <a:lnTo>
                      <a:pt x="37071" y="104660"/>
                    </a:lnTo>
                    <a:lnTo>
                      <a:pt x="37071" y="97485"/>
                    </a:lnTo>
                    <a:close/>
                  </a:path>
                  <a:path w="104775" h="104775">
                    <a:moveTo>
                      <a:pt x="37084" y="77368"/>
                    </a:moveTo>
                    <a:lnTo>
                      <a:pt x="27292" y="77368"/>
                    </a:lnTo>
                    <a:lnTo>
                      <a:pt x="27292" y="67576"/>
                    </a:lnTo>
                    <a:lnTo>
                      <a:pt x="17246" y="67576"/>
                    </a:lnTo>
                    <a:lnTo>
                      <a:pt x="17246" y="77635"/>
                    </a:lnTo>
                    <a:lnTo>
                      <a:pt x="27025" y="77635"/>
                    </a:lnTo>
                    <a:lnTo>
                      <a:pt x="27025" y="87414"/>
                    </a:lnTo>
                    <a:lnTo>
                      <a:pt x="37084" y="87414"/>
                    </a:lnTo>
                    <a:lnTo>
                      <a:pt x="37084" y="77368"/>
                    </a:lnTo>
                    <a:close/>
                  </a:path>
                  <a:path w="104775" h="104775">
                    <a:moveTo>
                      <a:pt x="37350" y="17246"/>
                    </a:moveTo>
                    <a:lnTo>
                      <a:pt x="27305" y="17246"/>
                    </a:lnTo>
                    <a:lnTo>
                      <a:pt x="27305" y="7200"/>
                    </a:lnTo>
                    <a:lnTo>
                      <a:pt x="17259" y="7200"/>
                    </a:lnTo>
                    <a:lnTo>
                      <a:pt x="17259" y="0"/>
                    </a:lnTo>
                    <a:lnTo>
                      <a:pt x="7200" y="0"/>
                    </a:lnTo>
                    <a:lnTo>
                      <a:pt x="7200" y="7213"/>
                    </a:lnTo>
                    <a:lnTo>
                      <a:pt x="17259" y="7213"/>
                    </a:lnTo>
                    <a:lnTo>
                      <a:pt x="17259" y="17259"/>
                    </a:lnTo>
                    <a:lnTo>
                      <a:pt x="27292" y="17259"/>
                    </a:lnTo>
                    <a:lnTo>
                      <a:pt x="27292" y="27305"/>
                    </a:lnTo>
                    <a:lnTo>
                      <a:pt x="37350" y="27305"/>
                    </a:lnTo>
                    <a:lnTo>
                      <a:pt x="37350" y="17246"/>
                    </a:lnTo>
                    <a:close/>
                  </a:path>
                  <a:path w="104775" h="104775">
                    <a:moveTo>
                      <a:pt x="47142" y="87426"/>
                    </a:moveTo>
                    <a:lnTo>
                      <a:pt x="37084" y="87426"/>
                    </a:lnTo>
                    <a:lnTo>
                      <a:pt x="37084" y="97472"/>
                    </a:lnTo>
                    <a:lnTo>
                      <a:pt x="47142" y="97472"/>
                    </a:lnTo>
                    <a:lnTo>
                      <a:pt x="47142" y="87426"/>
                    </a:lnTo>
                    <a:close/>
                  </a:path>
                  <a:path w="104775" h="104775">
                    <a:moveTo>
                      <a:pt x="47155" y="67284"/>
                    </a:moveTo>
                    <a:lnTo>
                      <a:pt x="37363" y="67284"/>
                    </a:lnTo>
                    <a:lnTo>
                      <a:pt x="37363" y="57505"/>
                    </a:lnTo>
                    <a:lnTo>
                      <a:pt x="27317" y="57505"/>
                    </a:lnTo>
                    <a:lnTo>
                      <a:pt x="27317" y="67551"/>
                    </a:lnTo>
                    <a:lnTo>
                      <a:pt x="37109" y="67551"/>
                    </a:lnTo>
                    <a:lnTo>
                      <a:pt x="37109" y="77343"/>
                    </a:lnTo>
                    <a:lnTo>
                      <a:pt x="47155" y="77343"/>
                    </a:lnTo>
                    <a:lnTo>
                      <a:pt x="47155" y="67284"/>
                    </a:lnTo>
                    <a:close/>
                  </a:path>
                  <a:path w="104775" h="104775">
                    <a:moveTo>
                      <a:pt x="57200" y="97485"/>
                    </a:moveTo>
                    <a:lnTo>
                      <a:pt x="47142" y="97485"/>
                    </a:lnTo>
                    <a:lnTo>
                      <a:pt x="47142" y="104660"/>
                    </a:lnTo>
                    <a:lnTo>
                      <a:pt x="57200" y="104660"/>
                    </a:lnTo>
                    <a:lnTo>
                      <a:pt x="57200" y="97485"/>
                    </a:lnTo>
                    <a:close/>
                  </a:path>
                  <a:path w="104775" h="104775">
                    <a:moveTo>
                      <a:pt x="57213" y="77343"/>
                    </a:moveTo>
                    <a:lnTo>
                      <a:pt x="47167" y="77343"/>
                    </a:lnTo>
                    <a:lnTo>
                      <a:pt x="47167" y="87401"/>
                    </a:lnTo>
                    <a:lnTo>
                      <a:pt x="57213" y="87401"/>
                    </a:lnTo>
                    <a:lnTo>
                      <a:pt x="57213" y="77343"/>
                    </a:lnTo>
                    <a:close/>
                  </a:path>
                  <a:path w="104775" h="104775">
                    <a:moveTo>
                      <a:pt x="67271" y="87401"/>
                    </a:moveTo>
                    <a:lnTo>
                      <a:pt x="57226" y="87401"/>
                    </a:lnTo>
                    <a:lnTo>
                      <a:pt x="57226" y="97459"/>
                    </a:lnTo>
                    <a:lnTo>
                      <a:pt x="67271" y="97459"/>
                    </a:lnTo>
                    <a:lnTo>
                      <a:pt x="67271" y="87401"/>
                    </a:lnTo>
                    <a:close/>
                  </a:path>
                  <a:path w="104775" h="104775">
                    <a:moveTo>
                      <a:pt x="67271" y="37058"/>
                    </a:moveTo>
                    <a:close/>
                  </a:path>
                  <a:path w="104775" h="104775">
                    <a:moveTo>
                      <a:pt x="67284" y="67284"/>
                    </a:moveTo>
                    <a:lnTo>
                      <a:pt x="57226" y="67284"/>
                    </a:lnTo>
                    <a:lnTo>
                      <a:pt x="57226" y="77330"/>
                    </a:lnTo>
                    <a:lnTo>
                      <a:pt x="67284" y="77330"/>
                    </a:lnTo>
                    <a:lnTo>
                      <a:pt x="67284" y="67284"/>
                    </a:lnTo>
                    <a:close/>
                  </a:path>
                  <a:path w="104775" h="104775">
                    <a:moveTo>
                      <a:pt x="67564" y="7188"/>
                    </a:moveTo>
                    <a:lnTo>
                      <a:pt x="57518" y="7188"/>
                    </a:lnTo>
                    <a:lnTo>
                      <a:pt x="57518" y="17233"/>
                    </a:lnTo>
                    <a:lnTo>
                      <a:pt x="67564" y="17233"/>
                    </a:lnTo>
                    <a:lnTo>
                      <a:pt x="67564" y="7188"/>
                    </a:lnTo>
                    <a:close/>
                  </a:path>
                  <a:path w="104775" h="104775">
                    <a:moveTo>
                      <a:pt x="77317" y="57226"/>
                    </a:moveTo>
                    <a:lnTo>
                      <a:pt x="67284" y="57226"/>
                    </a:lnTo>
                    <a:lnTo>
                      <a:pt x="67284" y="47180"/>
                    </a:lnTo>
                    <a:lnTo>
                      <a:pt x="57480" y="47180"/>
                    </a:lnTo>
                    <a:lnTo>
                      <a:pt x="57480" y="37376"/>
                    </a:lnTo>
                    <a:lnTo>
                      <a:pt x="47434" y="37376"/>
                    </a:lnTo>
                    <a:lnTo>
                      <a:pt x="47434" y="27330"/>
                    </a:lnTo>
                    <a:lnTo>
                      <a:pt x="37376" y="27330"/>
                    </a:lnTo>
                    <a:lnTo>
                      <a:pt x="37376" y="37376"/>
                    </a:lnTo>
                    <a:lnTo>
                      <a:pt x="27317" y="37376"/>
                    </a:lnTo>
                    <a:lnTo>
                      <a:pt x="27317" y="47434"/>
                    </a:lnTo>
                    <a:lnTo>
                      <a:pt x="37376" y="47434"/>
                    </a:lnTo>
                    <a:lnTo>
                      <a:pt x="37376" y="37388"/>
                    </a:lnTo>
                    <a:lnTo>
                      <a:pt x="47421" y="37388"/>
                    </a:lnTo>
                    <a:lnTo>
                      <a:pt x="47421" y="47421"/>
                    </a:lnTo>
                    <a:lnTo>
                      <a:pt x="57226" y="47421"/>
                    </a:lnTo>
                    <a:lnTo>
                      <a:pt x="57226" y="57226"/>
                    </a:lnTo>
                    <a:lnTo>
                      <a:pt x="47434" y="57226"/>
                    </a:lnTo>
                    <a:lnTo>
                      <a:pt x="47434" y="47434"/>
                    </a:lnTo>
                    <a:lnTo>
                      <a:pt x="37376" y="47434"/>
                    </a:lnTo>
                    <a:lnTo>
                      <a:pt x="37376" y="57492"/>
                    </a:lnTo>
                    <a:lnTo>
                      <a:pt x="47167" y="57492"/>
                    </a:lnTo>
                    <a:lnTo>
                      <a:pt x="47167" y="67271"/>
                    </a:lnTo>
                    <a:lnTo>
                      <a:pt x="57226" y="67271"/>
                    </a:lnTo>
                    <a:lnTo>
                      <a:pt x="57226" y="57238"/>
                    </a:lnTo>
                    <a:lnTo>
                      <a:pt x="67271" y="57238"/>
                    </a:lnTo>
                    <a:lnTo>
                      <a:pt x="67271" y="67271"/>
                    </a:lnTo>
                    <a:lnTo>
                      <a:pt x="77317" y="67271"/>
                    </a:lnTo>
                    <a:lnTo>
                      <a:pt x="77317" y="57226"/>
                    </a:lnTo>
                    <a:close/>
                  </a:path>
                  <a:path w="104775" h="104775">
                    <a:moveTo>
                      <a:pt x="77330" y="97472"/>
                    </a:moveTo>
                    <a:lnTo>
                      <a:pt x="67284" y="97472"/>
                    </a:lnTo>
                    <a:lnTo>
                      <a:pt x="67284" y="104660"/>
                    </a:lnTo>
                    <a:lnTo>
                      <a:pt x="77330" y="104660"/>
                    </a:lnTo>
                    <a:lnTo>
                      <a:pt x="77330" y="97472"/>
                    </a:lnTo>
                    <a:close/>
                  </a:path>
                  <a:path w="104775" h="104775">
                    <a:moveTo>
                      <a:pt x="77330" y="37109"/>
                    </a:moveTo>
                    <a:lnTo>
                      <a:pt x="67284" y="37109"/>
                    </a:lnTo>
                    <a:lnTo>
                      <a:pt x="67284" y="47155"/>
                    </a:lnTo>
                    <a:lnTo>
                      <a:pt x="77330" y="47155"/>
                    </a:lnTo>
                    <a:lnTo>
                      <a:pt x="77330" y="37109"/>
                    </a:lnTo>
                    <a:close/>
                  </a:path>
                  <a:path w="104775" h="104775">
                    <a:moveTo>
                      <a:pt x="77343" y="77343"/>
                    </a:moveTo>
                    <a:lnTo>
                      <a:pt x="67284" y="77343"/>
                    </a:lnTo>
                    <a:lnTo>
                      <a:pt x="67284" y="87401"/>
                    </a:lnTo>
                    <a:lnTo>
                      <a:pt x="77343" y="87401"/>
                    </a:lnTo>
                    <a:lnTo>
                      <a:pt x="77343" y="77343"/>
                    </a:lnTo>
                    <a:close/>
                  </a:path>
                  <a:path w="104775" h="104775">
                    <a:moveTo>
                      <a:pt x="87401" y="47167"/>
                    </a:moveTo>
                    <a:lnTo>
                      <a:pt x="77343" y="47167"/>
                    </a:lnTo>
                    <a:lnTo>
                      <a:pt x="77343" y="57213"/>
                    </a:lnTo>
                    <a:lnTo>
                      <a:pt x="87401" y="57213"/>
                    </a:lnTo>
                    <a:lnTo>
                      <a:pt x="87401" y="47167"/>
                    </a:lnTo>
                    <a:close/>
                  </a:path>
                  <a:path w="104775" h="104775">
                    <a:moveTo>
                      <a:pt x="87414" y="27025"/>
                    </a:moveTo>
                    <a:lnTo>
                      <a:pt x="77622" y="27025"/>
                    </a:lnTo>
                    <a:lnTo>
                      <a:pt x="77622" y="17246"/>
                    </a:lnTo>
                    <a:lnTo>
                      <a:pt x="67576" y="17246"/>
                    </a:lnTo>
                    <a:lnTo>
                      <a:pt x="67576" y="27292"/>
                    </a:lnTo>
                    <a:lnTo>
                      <a:pt x="77355" y="27292"/>
                    </a:lnTo>
                    <a:lnTo>
                      <a:pt x="77355" y="37084"/>
                    </a:lnTo>
                    <a:lnTo>
                      <a:pt x="87414" y="37084"/>
                    </a:lnTo>
                    <a:lnTo>
                      <a:pt x="87414" y="27025"/>
                    </a:lnTo>
                    <a:close/>
                  </a:path>
                  <a:path w="104775" h="104775">
                    <a:moveTo>
                      <a:pt x="87414" y="16916"/>
                    </a:moveTo>
                    <a:close/>
                  </a:path>
                  <a:path w="104775" h="104775">
                    <a:moveTo>
                      <a:pt x="97447" y="97447"/>
                    </a:moveTo>
                    <a:lnTo>
                      <a:pt x="87401" y="97447"/>
                    </a:lnTo>
                    <a:lnTo>
                      <a:pt x="87401" y="87401"/>
                    </a:lnTo>
                    <a:lnTo>
                      <a:pt x="77343" y="87401"/>
                    </a:lnTo>
                    <a:lnTo>
                      <a:pt x="77343" y="97459"/>
                    </a:lnTo>
                    <a:lnTo>
                      <a:pt x="87388" y="97459"/>
                    </a:lnTo>
                    <a:lnTo>
                      <a:pt x="87388" y="104660"/>
                    </a:lnTo>
                    <a:lnTo>
                      <a:pt x="97447" y="104660"/>
                    </a:lnTo>
                    <a:lnTo>
                      <a:pt x="97447" y="97447"/>
                    </a:lnTo>
                    <a:close/>
                  </a:path>
                  <a:path w="104775" h="104775">
                    <a:moveTo>
                      <a:pt x="97447" y="77355"/>
                    </a:moveTo>
                    <a:lnTo>
                      <a:pt x="87414" y="77355"/>
                    </a:lnTo>
                    <a:lnTo>
                      <a:pt x="87414" y="67310"/>
                    </a:lnTo>
                    <a:lnTo>
                      <a:pt x="77355" y="67310"/>
                    </a:lnTo>
                    <a:lnTo>
                      <a:pt x="77355" y="77355"/>
                    </a:lnTo>
                    <a:lnTo>
                      <a:pt x="87401" y="77355"/>
                    </a:lnTo>
                    <a:lnTo>
                      <a:pt x="87401" y="87401"/>
                    </a:lnTo>
                    <a:lnTo>
                      <a:pt x="97447" y="87401"/>
                    </a:lnTo>
                    <a:lnTo>
                      <a:pt x="97447" y="77355"/>
                    </a:lnTo>
                    <a:close/>
                  </a:path>
                  <a:path w="104775" h="104775">
                    <a:moveTo>
                      <a:pt x="97459" y="57226"/>
                    </a:moveTo>
                    <a:lnTo>
                      <a:pt x="87401" y="57226"/>
                    </a:lnTo>
                    <a:lnTo>
                      <a:pt x="87401" y="67284"/>
                    </a:lnTo>
                    <a:lnTo>
                      <a:pt x="97459" y="67284"/>
                    </a:lnTo>
                    <a:lnTo>
                      <a:pt x="97459" y="57226"/>
                    </a:lnTo>
                    <a:close/>
                  </a:path>
                  <a:path w="104775" h="104775">
                    <a:moveTo>
                      <a:pt x="97472" y="37096"/>
                    </a:moveTo>
                    <a:lnTo>
                      <a:pt x="87414" y="37096"/>
                    </a:lnTo>
                    <a:lnTo>
                      <a:pt x="87414" y="47142"/>
                    </a:lnTo>
                    <a:lnTo>
                      <a:pt x="97472" y="47142"/>
                    </a:lnTo>
                    <a:lnTo>
                      <a:pt x="97472" y="37096"/>
                    </a:lnTo>
                    <a:close/>
                  </a:path>
                  <a:path w="104775" h="104775">
                    <a:moveTo>
                      <a:pt x="97472" y="16967"/>
                    </a:moveTo>
                    <a:lnTo>
                      <a:pt x="87426" y="16967"/>
                    </a:lnTo>
                    <a:lnTo>
                      <a:pt x="87426" y="27012"/>
                    </a:lnTo>
                    <a:lnTo>
                      <a:pt x="97472" y="27012"/>
                    </a:lnTo>
                    <a:lnTo>
                      <a:pt x="97472" y="16967"/>
                    </a:lnTo>
                    <a:close/>
                  </a:path>
                  <a:path w="104775" h="104775">
                    <a:moveTo>
                      <a:pt x="104648" y="87401"/>
                    </a:moveTo>
                    <a:lnTo>
                      <a:pt x="97447" y="87401"/>
                    </a:lnTo>
                    <a:lnTo>
                      <a:pt x="97447" y="97447"/>
                    </a:lnTo>
                    <a:lnTo>
                      <a:pt x="104648" y="97447"/>
                    </a:lnTo>
                    <a:lnTo>
                      <a:pt x="104648" y="87401"/>
                    </a:lnTo>
                    <a:close/>
                  </a:path>
                  <a:path w="104775" h="104775">
                    <a:moveTo>
                      <a:pt x="104648" y="67284"/>
                    </a:moveTo>
                    <a:lnTo>
                      <a:pt x="97472" y="67284"/>
                    </a:lnTo>
                    <a:lnTo>
                      <a:pt x="97472" y="77343"/>
                    </a:lnTo>
                    <a:lnTo>
                      <a:pt x="104648" y="77343"/>
                    </a:lnTo>
                    <a:lnTo>
                      <a:pt x="104648" y="67284"/>
                    </a:lnTo>
                    <a:close/>
                  </a:path>
                  <a:path w="104775" h="104775">
                    <a:moveTo>
                      <a:pt x="104648" y="47155"/>
                    </a:moveTo>
                    <a:lnTo>
                      <a:pt x="97485" y="47155"/>
                    </a:lnTo>
                    <a:lnTo>
                      <a:pt x="97485" y="57200"/>
                    </a:lnTo>
                    <a:lnTo>
                      <a:pt x="104648" y="57200"/>
                    </a:lnTo>
                    <a:lnTo>
                      <a:pt x="104648" y="47155"/>
                    </a:lnTo>
                    <a:close/>
                  </a:path>
                  <a:path w="104775" h="104775">
                    <a:moveTo>
                      <a:pt x="104648" y="27025"/>
                    </a:moveTo>
                    <a:lnTo>
                      <a:pt x="97485" y="27025"/>
                    </a:lnTo>
                    <a:lnTo>
                      <a:pt x="97485" y="37084"/>
                    </a:lnTo>
                    <a:lnTo>
                      <a:pt x="104648" y="37084"/>
                    </a:lnTo>
                    <a:lnTo>
                      <a:pt x="104648" y="27025"/>
                    </a:lnTo>
                    <a:close/>
                  </a:path>
                  <a:path w="104775" h="104775">
                    <a:moveTo>
                      <a:pt x="104648" y="6921"/>
                    </a:moveTo>
                    <a:lnTo>
                      <a:pt x="97739" y="6921"/>
                    </a:lnTo>
                    <a:lnTo>
                      <a:pt x="97739" y="0"/>
                    </a:lnTo>
                    <a:lnTo>
                      <a:pt x="87680" y="0"/>
                    </a:lnTo>
                    <a:lnTo>
                      <a:pt x="87680" y="7175"/>
                    </a:lnTo>
                    <a:lnTo>
                      <a:pt x="97485" y="7175"/>
                    </a:lnTo>
                    <a:lnTo>
                      <a:pt x="97485" y="16979"/>
                    </a:lnTo>
                    <a:lnTo>
                      <a:pt x="104648" y="16979"/>
                    </a:lnTo>
                    <a:lnTo>
                      <a:pt x="104648" y="692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4" name="object 477">
                <a:extLst>
                  <a:ext uri="{FF2B5EF4-FFF2-40B4-BE49-F238E27FC236}">
                    <a16:creationId xmlns:a16="http://schemas.microsoft.com/office/drawing/2014/main" id="{0D026D06-8823-E891-8A04-C512D908CA26}"/>
                  </a:ext>
                </a:extLst>
              </p:cNvPr>
              <p:cNvSpPr/>
              <p:nvPr/>
            </p:nvSpPr>
            <p:spPr>
              <a:xfrm>
                <a:off x="655561" y="10478585"/>
                <a:ext cx="6096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60959" h="37465">
                    <a:moveTo>
                      <a:pt x="10045" y="0"/>
                    </a:moveTo>
                    <a:lnTo>
                      <a:pt x="0" y="0"/>
                    </a:lnTo>
                    <a:lnTo>
                      <a:pt x="0" y="7188"/>
                    </a:lnTo>
                    <a:lnTo>
                      <a:pt x="10045" y="7188"/>
                    </a:lnTo>
                    <a:lnTo>
                      <a:pt x="10045" y="0"/>
                    </a:lnTo>
                    <a:close/>
                  </a:path>
                  <a:path w="60959" h="37465">
                    <a:moveTo>
                      <a:pt x="20116" y="7200"/>
                    </a:moveTo>
                    <a:lnTo>
                      <a:pt x="10058" y="7200"/>
                    </a:lnTo>
                    <a:lnTo>
                      <a:pt x="10058" y="17259"/>
                    </a:lnTo>
                    <a:lnTo>
                      <a:pt x="20116" y="17259"/>
                    </a:lnTo>
                    <a:lnTo>
                      <a:pt x="20116" y="7200"/>
                    </a:lnTo>
                    <a:close/>
                  </a:path>
                  <a:path w="60959" h="37465">
                    <a:moveTo>
                      <a:pt x="30175" y="17259"/>
                    </a:moveTo>
                    <a:lnTo>
                      <a:pt x="20116" y="17259"/>
                    </a:lnTo>
                    <a:lnTo>
                      <a:pt x="20116" y="27317"/>
                    </a:lnTo>
                    <a:lnTo>
                      <a:pt x="30175" y="27317"/>
                    </a:lnTo>
                    <a:lnTo>
                      <a:pt x="30175" y="17259"/>
                    </a:lnTo>
                    <a:close/>
                  </a:path>
                  <a:path w="60959" h="37465">
                    <a:moveTo>
                      <a:pt x="30187" y="0"/>
                    </a:moveTo>
                    <a:lnTo>
                      <a:pt x="20142" y="0"/>
                    </a:lnTo>
                    <a:lnTo>
                      <a:pt x="20142" y="7175"/>
                    </a:lnTo>
                    <a:lnTo>
                      <a:pt x="30187" y="7175"/>
                    </a:lnTo>
                    <a:lnTo>
                      <a:pt x="30187" y="0"/>
                    </a:lnTo>
                    <a:close/>
                  </a:path>
                  <a:path w="60959" h="37465">
                    <a:moveTo>
                      <a:pt x="40233" y="27317"/>
                    </a:moveTo>
                    <a:lnTo>
                      <a:pt x="30175" y="27317"/>
                    </a:lnTo>
                    <a:lnTo>
                      <a:pt x="30175" y="37376"/>
                    </a:lnTo>
                    <a:lnTo>
                      <a:pt x="40233" y="37376"/>
                    </a:lnTo>
                    <a:lnTo>
                      <a:pt x="40233" y="27317"/>
                    </a:lnTo>
                    <a:close/>
                  </a:path>
                  <a:path w="60959" h="37465">
                    <a:moveTo>
                      <a:pt x="40284" y="37376"/>
                    </a:moveTo>
                    <a:close/>
                  </a:path>
                  <a:path w="60959" h="37465">
                    <a:moveTo>
                      <a:pt x="50304" y="17246"/>
                    </a:moveTo>
                    <a:lnTo>
                      <a:pt x="40259" y="17246"/>
                    </a:lnTo>
                    <a:lnTo>
                      <a:pt x="40259" y="27292"/>
                    </a:lnTo>
                    <a:lnTo>
                      <a:pt x="50304" y="27292"/>
                    </a:lnTo>
                    <a:lnTo>
                      <a:pt x="50304" y="17246"/>
                    </a:lnTo>
                    <a:close/>
                  </a:path>
                  <a:path w="60959" h="37465">
                    <a:moveTo>
                      <a:pt x="50317" y="0"/>
                    </a:moveTo>
                    <a:lnTo>
                      <a:pt x="40259" y="0"/>
                    </a:lnTo>
                    <a:lnTo>
                      <a:pt x="40259" y="7175"/>
                    </a:lnTo>
                    <a:lnTo>
                      <a:pt x="50317" y="7175"/>
                    </a:lnTo>
                    <a:lnTo>
                      <a:pt x="50317" y="0"/>
                    </a:lnTo>
                    <a:close/>
                  </a:path>
                  <a:path w="60959" h="37465">
                    <a:moveTo>
                      <a:pt x="60375" y="7175"/>
                    </a:moveTo>
                    <a:lnTo>
                      <a:pt x="50317" y="7175"/>
                    </a:lnTo>
                    <a:lnTo>
                      <a:pt x="50317" y="17233"/>
                    </a:lnTo>
                    <a:lnTo>
                      <a:pt x="60375" y="17233"/>
                    </a:lnTo>
                    <a:lnTo>
                      <a:pt x="60375" y="7175"/>
                    </a:lnTo>
                    <a:close/>
                  </a:path>
                  <a:path w="60959" h="37465">
                    <a:moveTo>
                      <a:pt x="60426" y="17233"/>
                    </a:move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5" name="object 478">
                <a:extLst>
                  <a:ext uri="{FF2B5EF4-FFF2-40B4-BE49-F238E27FC236}">
                    <a16:creationId xmlns:a16="http://schemas.microsoft.com/office/drawing/2014/main" id="{45B0F986-24C3-F6DD-C614-679360F9C651}"/>
                  </a:ext>
                </a:extLst>
              </p:cNvPr>
              <p:cNvSpPr/>
              <p:nvPr/>
            </p:nvSpPr>
            <p:spPr>
              <a:xfrm>
                <a:off x="628253" y="10583237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rgbClr val="F07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164" name="object 479">
              <a:extLst>
                <a:ext uri="{FF2B5EF4-FFF2-40B4-BE49-F238E27FC236}">
                  <a16:creationId xmlns:a16="http://schemas.microsoft.com/office/drawing/2014/main" id="{F20BAFB5-8650-624E-6423-A5783EB87D4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7570" y="6440739"/>
              <a:ext cx="122570" cy="122570"/>
            </a:xfrm>
            <a:prstGeom prst="rect">
              <a:avLst/>
            </a:prstGeom>
          </p:spPr>
        </p:pic>
        <p:grpSp>
          <p:nvGrpSpPr>
            <p:cNvPr id="1167" name="object 480">
              <a:extLst>
                <a:ext uri="{FF2B5EF4-FFF2-40B4-BE49-F238E27FC236}">
                  <a16:creationId xmlns:a16="http://schemas.microsoft.com/office/drawing/2014/main" id="{A86E952C-468B-E70B-7829-624AC600C28B}"/>
                </a:ext>
              </a:extLst>
            </p:cNvPr>
            <p:cNvGrpSpPr/>
            <p:nvPr/>
          </p:nvGrpSpPr>
          <p:grpSpPr>
            <a:xfrm>
              <a:off x="907570" y="5961271"/>
              <a:ext cx="122721" cy="122721"/>
              <a:chOff x="1439359" y="9659884"/>
              <a:chExt cx="209550" cy="209550"/>
            </a:xfrm>
          </p:grpSpPr>
          <p:sp>
            <p:nvSpPr>
              <p:cNvPr id="1168" name="object 481">
                <a:extLst>
                  <a:ext uri="{FF2B5EF4-FFF2-40B4-BE49-F238E27FC236}">
                    <a16:creationId xmlns:a16="http://schemas.microsoft.com/office/drawing/2014/main" id="{543DC10C-06A3-D3D0-3B17-E75D9C1415D5}"/>
                  </a:ext>
                </a:extLst>
              </p:cNvPr>
              <p:cNvSpPr/>
              <p:nvPr/>
            </p:nvSpPr>
            <p:spPr>
              <a:xfrm>
                <a:off x="1544005" y="9659884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rgbClr val="F07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9" name="object 482">
                <a:extLst>
                  <a:ext uri="{FF2B5EF4-FFF2-40B4-BE49-F238E27FC236}">
                    <a16:creationId xmlns:a16="http://schemas.microsoft.com/office/drawing/2014/main" id="{4030B5EC-2020-DDA5-05BD-A04BDC519F85}"/>
                  </a:ext>
                </a:extLst>
              </p:cNvPr>
              <p:cNvSpPr/>
              <p:nvPr/>
            </p:nvSpPr>
            <p:spPr>
              <a:xfrm>
                <a:off x="1544002" y="9659893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7162" y="67576"/>
                    </a:moveTo>
                    <a:lnTo>
                      <a:pt x="0" y="67576"/>
                    </a:lnTo>
                    <a:lnTo>
                      <a:pt x="0" y="77622"/>
                    </a:lnTo>
                    <a:lnTo>
                      <a:pt x="7162" y="77622"/>
                    </a:lnTo>
                    <a:lnTo>
                      <a:pt x="7162" y="67576"/>
                    </a:lnTo>
                    <a:close/>
                  </a:path>
                  <a:path w="104775" h="104775">
                    <a:moveTo>
                      <a:pt x="7162" y="47447"/>
                    </a:moveTo>
                    <a:lnTo>
                      <a:pt x="0" y="47447"/>
                    </a:lnTo>
                    <a:lnTo>
                      <a:pt x="0" y="57492"/>
                    </a:lnTo>
                    <a:lnTo>
                      <a:pt x="7162" y="57492"/>
                    </a:lnTo>
                    <a:lnTo>
                      <a:pt x="7162" y="47447"/>
                    </a:lnTo>
                    <a:close/>
                  </a:path>
                  <a:path w="104775" h="104775">
                    <a:moveTo>
                      <a:pt x="7188" y="27305"/>
                    </a:moveTo>
                    <a:lnTo>
                      <a:pt x="0" y="27305"/>
                    </a:lnTo>
                    <a:lnTo>
                      <a:pt x="0" y="37363"/>
                    </a:lnTo>
                    <a:lnTo>
                      <a:pt x="7188" y="37363"/>
                    </a:lnTo>
                    <a:lnTo>
                      <a:pt x="7188" y="27305"/>
                    </a:lnTo>
                    <a:close/>
                  </a:path>
                  <a:path w="104775" h="104775">
                    <a:moveTo>
                      <a:pt x="16954" y="97472"/>
                    </a:moveTo>
                    <a:lnTo>
                      <a:pt x="7175" y="97472"/>
                    </a:lnTo>
                    <a:lnTo>
                      <a:pt x="7175" y="87680"/>
                    </a:lnTo>
                    <a:lnTo>
                      <a:pt x="0" y="87680"/>
                    </a:lnTo>
                    <a:lnTo>
                      <a:pt x="0" y="97739"/>
                    </a:lnTo>
                    <a:lnTo>
                      <a:pt x="6908" y="97739"/>
                    </a:lnTo>
                    <a:lnTo>
                      <a:pt x="6908" y="104648"/>
                    </a:lnTo>
                    <a:lnTo>
                      <a:pt x="16954" y="104648"/>
                    </a:lnTo>
                    <a:lnTo>
                      <a:pt x="16954" y="97472"/>
                    </a:lnTo>
                    <a:close/>
                  </a:path>
                  <a:path w="104775" h="104775">
                    <a:moveTo>
                      <a:pt x="17221" y="57505"/>
                    </a:moveTo>
                    <a:lnTo>
                      <a:pt x="7175" y="57505"/>
                    </a:lnTo>
                    <a:lnTo>
                      <a:pt x="7175" y="67564"/>
                    </a:lnTo>
                    <a:lnTo>
                      <a:pt x="17221" y="67564"/>
                    </a:lnTo>
                    <a:lnTo>
                      <a:pt x="17221" y="57505"/>
                    </a:lnTo>
                    <a:close/>
                  </a:path>
                  <a:path w="104775" h="104775">
                    <a:moveTo>
                      <a:pt x="17246" y="37376"/>
                    </a:moveTo>
                    <a:lnTo>
                      <a:pt x="7188" y="37376"/>
                    </a:lnTo>
                    <a:lnTo>
                      <a:pt x="7188" y="47421"/>
                    </a:lnTo>
                    <a:lnTo>
                      <a:pt x="17246" y="47421"/>
                    </a:lnTo>
                    <a:lnTo>
                      <a:pt x="17246" y="37376"/>
                    </a:lnTo>
                    <a:close/>
                  </a:path>
                  <a:path w="104775" h="104775">
                    <a:moveTo>
                      <a:pt x="17246" y="17246"/>
                    </a:moveTo>
                    <a:lnTo>
                      <a:pt x="7200" y="17246"/>
                    </a:lnTo>
                    <a:lnTo>
                      <a:pt x="7200" y="7200"/>
                    </a:lnTo>
                    <a:lnTo>
                      <a:pt x="0" y="7200"/>
                    </a:lnTo>
                    <a:lnTo>
                      <a:pt x="0" y="17259"/>
                    </a:lnTo>
                    <a:lnTo>
                      <a:pt x="7200" y="17259"/>
                    </a:lnTo>
                    <a:lnTo>
                      <a:pt x="7200" y="27292"/>
                    </a:lnTo>
                    <a:lnTo>
                      <a:pt x="17246" y="27292"/>
                    </a:lnTo>
                    <a:lnTo>
                      <a:pt x="17246" y="17246"/>
                    </a:lnTo>
                    <a:close/>
                  </a:path>
                  <a:path w="104775" h="104775">
                    <a:moveTo>
                      <a:pt x="17246" y="0"/>
                    </a:moveTo>
                    <a:lnTo>
                      <a:pt x="7200" y="0"/>
                    </a:lnTo>
                    <a:lnTo>
                      <a:pt x="7200" y="7200"/>
                    </a:lnTo>
                    <a:lnTo>
                      <a:pt x="17246" y="7200"/>
                    </a:lnTo>
                    <a:lnTo>
                      <a:pt x="17246" y="0"/>
                    </a:lnTo>
                    <a:close/>
                  </a:path>
                  <a:path w="104775" h="104775">
                    <a:moveTo>
                      <a:pt x="27012" y="87426"/>
                    </a:moveTo>
                    <a:lnTo>
                      <a:pt x="17208" y="87426"/>
                    </a:lnTo>
                    <a:lnTo>
                      <a:pt x="17208" y="77622"/>
                    </a:lnTo>
                    <a:lnTo>
                      <a:pt x="7162" y="77622"/>
                    </a:lnTo>
                    <a:lnTo>
                      <a:pt x="7162" y="87668"/>
                    </a:lnTo>
                    <a:lnTo>
                      <a:pt x="16967" y="87668"/>
                    </a:lnTo>
                    <a:lnTo>
                      <a:pt x="16967" y="97472"/>
                    </a:lnTo>
                    <a:lnTo>
                      <a:pt x="27012" y="97472"/>
                    </a:lnTo>
                    <a:lnTo>
                      <a:pt x="27012" y="87426"/>
                    </a:lnTo>
                    <a:close/>
                  </a:path>
                  <a:path w="104775" h="104775">
                    <a:moveTo>
                      <a:pt x="27305" y="47434"/>
                    </a:moveTo>
                    <a:lnTo>
                      <a:pt x="17246" y="47434"/>
                    </a:lnTo>
                    <a:lnTo>
                      <a:pt x="17246" y="57480"/>
                    </a:lnTo>
                    <a:lnTo>
                      <a:pt x="27305" y="57480"/>
                    </a:lnTo>
                    <a:lnTo>
                      <a:pt x="27305" y="47434"/>
                    </a:lnTo>
                    <a:close/>
                  </a:path>
                  <a:path w="104775" h="104775">
                    <a:moveTo>
                      <a:pt x="27305" y="27305"/>
                    </a:moveTo>
                    <a:lnTo>
                      <a:pt x="17259" y="27305"/>
                    </a:lnTo>
                    <a:lnTo>
                      <a:pt x="17259" y="37363"/>
                    </a:lnTo>
                    <a:lnTo>
                      <a:pt x="27305" y="37363"/>
                    </a:lnTo>
                    <a:lnTo>
                      <a:pt x="27305" y="27305"/>
                    </a:lnTo>
                    <a:close/>
                  </a:path>
                  <a:path w="104775" h="104775">
                    <a:moveTo>
                      <a:pt x="37058" y="97472"/>
                    </a:moveTo>
                    <a:lnTo>
                      <a:pt x="27012" y="97472"/>
                    </a:lnTo>
                    <a:lnTo>
                      <a:pt x="27012" y="104648"/>
                    </a:lnTo>
                    <a:lnTo>
                      <a:pt x="37058" y="104648"/>
                    </a:lnTo>
                    <a:lnTo>
                      <a:pt x="37058" y="97472"/>
                    </a:lnTo>
                    <a:close/>
                  </a:path>
                  <a:path w="104775" h="104775">
                    <a:moveTo>
                      <a:pt x="37071" y="77355"/>
                    </a:moveTo>
                    <a:lnTo>
                      <a:pt x="27279" y="77355"/>
                    </a:lnTo>
                    <a:lnTo>
                      <a:pt x="27279" y="67564"/>
                    </a:lnTo>
                    <a:lnTo>
                      <a:pt x="17233" y="67564"/>
                    </a:lnTo>
                    <a:lnTo>
                      <a:pt x="17233" y="77622"/>
                    </a:lnTo>
                    <a:lnTo>
                      <a:pt x="27025" y="77622"/>
                    </a:lnTo>
                    <a:lnTo>
                      <a:pt x="27025" y="87401"/>
                    </a:lnTo>
                    <a:lnTo>
                      <a:pt x="37071" y="87401"/>
                    </a:lnTo>
                    <a:lnTo>
                      <a:pt x="37071" y="77355"/>
                    </a:lnTo>
                    <a:close/>
                  </a:path>
                  <a:path w="104775" h="104775">
                    <a:moveTo>
                      <a:pt x="37338" y="17233"/>
                    </a:moveTo>
                    <a:lnTo>
                      <a:pt x="27305" y="17233"/>
                    </a:lnTo>
                    <a:lnTo>
                      <a:pt x="27305" y="7200"/>
                    </a:lnTo>
                    <a:lnTo>
                      <a:pt x="17246" y="7200"/>
                    </a:lnTo>
                    <a:lnTo>
                      <a:pt x="17246" y="17246"/>
                    </a:lnTo>
                    <a:lnTo>
                      <a:pt x="27292" y="17246"/>
                    </a:lnTo>
                    <a:lnTo>
                      <a:pt x="27292" y="27292"/>
                    </a:lnTo>
                    <a:lnTo>
                      <a:pt x="37338" y="27292"/>
                    </a:lnTo>
                    <a:lnTo>
                      <a:pt x="37338" y="17233"/>
                    </a:lnTo>
                    <a:close/>
                  </a:path>
                  <a:path w="104775" h="104775">
                    <a:moveTo>
                      <a:pt x="37363" y="37363"/>
                    </a:moveTo>
                    <a:lnTo>
                      <a:pt x="27317" y="37363"/>
                    </a:lnTo>
                    <a:lnTo>
                      <a:pt x="27317" y="47421"/>
                    </a:lnTo>
                    <a:lnTo>
                      <a:pt x="37363" y="47421"/>
                    </a:lnTo>
                    <a:lnTo>
                      <a:pt x="37363" y="37363"/>
                    </a:lnTo>
                    <a:close/>
                  </a:path>
                  <a:path w="104775" h="104775">
                    <a:moveTo>
                      <a:pt x="47129" y="87414"/>
                    </a:moveTo>
                    <a:lnTo>
                      <a:pt x="37084" y="87414"/>
                    </a:lnTo>
                    <a:lnTo>
                      <a:pt x="37084" y="97459"/>
                    </a:lnTo>
                    <a:lnTo>
                      <a:pt x="47129" y="97459"/>
                    </a:lnTo>
                    <a:lnTo>
                      <a:pt x="47129" y="87414"/>
                    </a:lnTo>
                    <a:close/>
                  </a:path>
                  <a:path w="104775" h="104775">
                    <a:moveTo>
                      <a:pt x="47155" y="67271"/>
                    </a:moveTo>
                    <a:lnTo>
                      <a:pt x="37363" y="67271"/>
                    </a:lnTo>
                    <a:lnTo>
                      <a:pt x="37363" y="57492"/>
                    </a:lnTo>
                    <a:lnTo>
                      <a:pt x="27305" y="57492"/>
                    </a:lnTo>
                    <a:lnTo>
                      <a:pt x="27305" y="67538"/>
                    </a:lnTo>
                    <a:lnTo>
                      <a:pt x="37096" y="67538"/>
                    </a:lnTo>
                    <a:lnTo>
                      <a:pt x="37096" y="77330"/>
                    </a:lnTo>
                    <a:lnTo>
                      <a:pt x="47155" y="77330"/>
                    </a:lnTo>
                    <a:lnTo>
                      <a:pt x="47155" y="67271"/>
                    </a:lnTo>
                    <a:close/>
                  </a:path>
                  <a:path w="104775" h="104775">
                    <a:moveTo>
                      <a:pt x="57188" y="97472"/>
                    </a:moveTo>
                    <a:lnTo>
                      <a:pt x="47142" y="97472"/>
                    </a:lnTo>
                    <a:lnTo>
                      <a:pt x="47142" y="104648"/>
                    </a:lnTo>
                    <a:lnTo>
                      <a:pt x="57188" y="104648"/>
                    </a:lnTo>
                    <a:lnTo>
                      <a:pt x="57188" y="97472"/>
                    </a:lnTo>
                    <a:close/>
                  </a:path>
                  <a:path w="104775" h="104775">
                    <a:moveTo>
                      <a:pt x="57213" y="77330"/>
                    </a:moveTo>
                    <a:lnTo>
                      <a:pt x="47155" y="77330"/>
                    </a:lnTo>
                    <a:lnTo>
                      <a:pt x="47155" y="87388"/>
                    </a:lnTo>
                    <a:lnTo>
                      <a:pt x="57213" y="87388"/>
                    </a:lnTo>
                    <a:lnTo>
                      <a:pt x="57213" y="77330"/>
                    </a:lnTo>
                    <a:close/>
                  </a:path>
                  <a:path w="104775" h="104775">
                    <a:moveTo>
                      <a:pt x="57213" y="57213"/>
                    </a:moveTo>
                    <a:lnTo>
                      <a:pt x="47421" y="57213"/>
                    </a:lnTo>
                    <a:lnTo>
                      <a:pt x="47421" y="47421"/>
                    </a:lnTo>
                    <a:lnTo>
                      <a:pt x="37376" y="47421"/>
                    </a:lnTo>
                    <a:lnTo>
                      <a:pt x="37376" y="57480"/>
                    </a:lnTo>
                    <a:lnTo>
                      <a:pt x="47167" y="57480"/>
                    </a:lnTo>
                    <a:lnTo>
                      <a:pt x="47167" y="67259"/>
                    </a:lnTo>
                    <a:lnTo>
                      <a:pt x="57213" y="67259"/>
                    </a:lnTo>
                    <a:lnTo>
                      <a:pt x="57213" y="57213"/>
                    </a:lnTo>
                    <a:close/>
                  </a:path>
                  <a:path w="104775" h="104775">
                    <a:moveTo>
                      <a:pt x="67271" y="87401"/>
                    </a:moveTo>
                    <a:lnTo>
                      <a:pt x="57213" y="87401"/>
                    </a:lnTo>
                    <a:lnTo>
                      <a:pt x="57213" y="97447"/>
                    </a:lnTo>
                    <a:lnTo>
                      <a:pt x="67271" y="97447"/>
                    </a:lnTo>
                    <a:lnTo>
                      <a:pt x="67271" y="87401"/>
                    </a:lnTo>
                    <a:close/>
                  </a:path>
                  <a:path w="104775" h="104775">
                    <a:moveTo>
                      <a:pt x="67271" y="67271"/>
                    </a:moveTo>
                    <a:lnTo>
                      <a:pt x="57226" y="67271"/>
                    </a:lnTo>
                    <a:lnTo>
                      <a:pt x="57226" y="77317"/>
                    </a:lnTo>
                    <a:lnTo>
                      <a:pt x="67271" y="77317"/>
                    </a:lnTo>
                    <a:lnTo>
                      <a:pt x="67271" y="67271"/>
                    </a:lnTo>
                    <a:close/>
                  </a:path>
                  <a:path w="104775" h="104775">
                    <a:moveTo>
                      <a:pt x="67271" y="37045"/>
                    </a:moveTo>
                    <a:close/>
                  </a:path>
                  <a:path w="104775" h="104775">
                    <a:moveTo>
                      <a:pt x="67564" y="7175"/>
                    </a:moveTo>
                    <a:lnTo>
                      <a:pt x="57505" y="7175"/>
                    </a:lnTo>
                    <a:lnTo>
                      <a:pt x="57505" y="17221"/>
                    </a:lnTo>
                    <a:lnTo>
                      <a:pt x="67564" y="17221"/>
                    </a:lnTo>
                    <a:lnTo>
                      <a:pt x="67564" y="7175"/>
                    </a:lnTo>
                    <a:close/>
                  </a:path>
                  <a:path w="104775" h="104775">
                    <a:moveTo>
                      <a:pt x="77317" y="57213"/>
                    </a:moveTo>
                    <a:lnTo>
                      <a:pt x="67271" y="57213"/>
                    </a:lnTo>
                    <a:lnTo>
                      <a:pt x="67271" y="47167"/>
                    </a:lnTo>
                    <a:lnTo>
                      <a:pt x="57467" y="47167"/>
                    </a:lnTo>
                    <a:lnTo>
                      <a:pt x="57467" y="37363"/>
                    </a:lnTo>
                    <a:lnTo>
                      <a:pt x="47434" y="37363"/>
                    </a:lnTo>
                    <a:lnTo>
                      <a:pt x="47434" y="27317"/>
                    </a:lnTo>
                    <a:lnTo>
                      <a:pt x="37376" y="27317"/>
                    </a:lnTo>
                    <a:lnTo>
                      <a:pt x="37376" y="37376"/>
                    </a:lnTo>
                    <a:lnTo>
                      <a:pt x="47421" y="37376"/>
                    </a:lnTo>
                    <a:lnTo>
                      <a:pt x="47421" y="47421"/>
                    </a:lnTo>
                    <a:lnTo>
                      <a:pt x="57226" y="47421"/>
                    </a:lnTo>
                    <a:lnTo>
                      <a:pt x="57226" y="57226"/>
                    </a:lnTo>
                    <a:lnTo>
                      <a:pt x="67259" y="57226"/>
                    </a:lnTo>
                    <a:lnTo>
                      <a:pt x="67259" y="67259"/>
                    </a:lnTo>
                    <a:lnTo>
                      <a:pt x="77317" y="67259"/>
                    </a:lnTo>
                    <a:lnTo>
                      <a:pt x="77317" y="57213"/>
                    </a:lnTo>
                    <a:close/>
                  </a:path>
                  <a:path w="104775" h="104775">
                    <a:moveTo>
                      <a:pt x="77330" y="97459"/>
                    </a:moveTo>
                    <a:lnTo>
                      <a:pt x="67271" y="97459"/>
                    </a:lnTo>
                    <a:lnTo>
                      <a:pt x="67271" y="104648"/>
                    </a:lnTo>
                    <a:lnTo>
                      <a:pt x="77330" y="104648"/>
                    </a:lnTo>
                    <a:lnTo>
                      <a:pt x="77330" y="97459"/>
                    </a:lnTo>
                    <a:close/>
                  </a:path>
                  <a:path w="104775" h="104775">
                    <a:moveTo>
                      <a:pt x="77330" y="77330"/>
                    </a:moveTo>
                    <a:lnTo>
                      <a:pt x="67284" y="77330"/>
                    </a:lnTo>
                    <a:lnTo>
                      <a:pt x="67284" y="87388"/>
                    </a:lnTo>
                    <a:lnTo>
                      <a:pt x="77330" y="87388"/>
                    </a:lnTo>
                    <a:lnTo>
                      <a:pt x="77330" y="77330"/>
                    </a:lnTo>
                    <a:close/>
                  </a:path>
                  <a:path w="104775" h="104775">
                    <a:moveTo>
                      <a:pt x="77330" y="37096"/>
                    </a:moveTo>
                    <a:lnTo>
                      <a:pt x="67271" y="37096"/>
                    </a:lnTo>
                    <a:lnTo>
                      <a:pt x="67271" y="47142"/>
                    </a:lnTo>
                    <a:lnTo>
                      <a:pt x="77330" y="47142"/>
                    </a:lnTo>
                    <a:lnTo>
                      <a:pt x="77330" y="37096"/>
                    </a:lnTo>
                    <a:close/>
                  </a:path>
                  <a:path w="104775" h="104775">
                    <a:moveTo>
                      <a:pt x="87388" y="47155"/>
                    </a:moveTo>
                    <a:lnTo>
                      <a:pt x="77343" y="47155"/>
                    </a:lnTo>
                    <a:lnTo>
                      <a:pt x="77343" y="57213"/>
                    </a:lnTo>
                    <a:lnTo>
                      <a:pt x="87388" y="57213"/>
                    </a:lnTo>
                    <a:lnTo>
                      <a:pt x="87388" y="47155"/>
                    </a:lnTo>
                    <a:close/>
                  </a:path>
                  <a:path w="104775" h="104775">
                    <a:moveTo>
                      <a:pt x="87401" y="27025"/>
                    </a:moveTo>
                    <a:lnTo>
                      <a:pt x="77622" y="27025"/>
                    </a:lnTo>
                    <a:lnTo>
                      <a:pt x="77622" y="17233"/>
                    </a:lnTo>
                    <a:lnTo>
                      <a:pt x="67564" y="17233"/>
                    </a:lnTo>
                    <a:lnTo>
                      <a:pt x="67564" y="27279"/>
                    </a:lnTo>
                    <a:lnTo>
                      <a:pt x="77355" y="27279"/>
                    </a:lnTo>
                    <a:lnTo>
                      <a:pt x="77355" y="37071"/>
                    </a:lnTo>
                    <a:lnTo>
                      <a:pt x="87401" y="37071"/>
                    </a:lnTo>
                    <a:lnTo>
                      <a:pt x="87401" y="27025"/>
                    </a:lnTo>
                    <a:close/>
                  </a:path>
                  <a:path w="104775" h="104775">
                    <a:moveTo>
                      <a:pt x="87414" y="16903"/>
                    </a:moveTo>
                    <a:close/>
                  </a:path>
                  <a:path w="104775" h="104775">
                    <a:moveTo>
                      <a:pt x="97447" y="57213"/>
                    </a:moveTo>
                    <a:lnTo>
                      <a:pt x="87401" y="57213"/>
                    </a:lnTo>
                    <a:lnTo>
                      <a:pt x="87401" y="67271"/>
                    </a:lnTo>
                    <a:lnTo>
                      <a:pt x="97447" y="67271"/>
                    </a:lnTo>
                    <a:lnTo>
                      <a:pt x="97447" y="57213"/>
                    </a:lnTo>
                    <a:close/>
                  </a:path>
                  <a:path w="104775" h="104775">
                    <a:moveTo>
                      <a:pt x="97472" y="37084"/>
                    </a:moveTo>
                    <a:lnTo>
                      <a:pt x="87414" y="37084"/>
                    </a:lnTo>
                    <a:lnTo>
                      <a:pt x="87414" y="47129"/>
                    </a:lnTo>
                    <a:lnTo>
                      <a:pt x="97472" y="47129"/>
                    </a:lnTo>
                    <a:lnTo>
                      <a:pt x="97472" y="37084"/>
                    </a:lnTo>
                    <a:close/>
                  </a:path>
                  <a:path w="104775" h="104775">
                    <a:moveTo>
                      <a:pt x="97472" y="16954"/>
                    </a:moveTo>
                    <a:lnTo>
                      <a:pt x="87414" y="16954"/>
                    </a:lnTo>
                    <a:lnTo>
                      <a:pt x="87414" y="27012"/>
                    </a:lnTo>
                    <a:lnTo>
                      <a:pt x="97472" y="27012"/>
                    </a:lnTo>
                    <a:lnTo>
                      <a:pt x="97472" y="16954"/>
                    </a:lnTo>
                    <a:close/>
                  </a:path>
                  <a:path w="104775" h="104775">
                    <a:moveTo>
                      <a:pt x="104648" y="87388"/>
                    </a:moveTo>
                    <a:lnTo>
                      <a:pt x="97447" y="87388"/>
                    </a:lnTo>
                    <a:lnTo>
                      <a:pt x="97447" y="77343"/>
                    </a:lnTo>
                    <a:lnTo>
                      <a:pt x="87401" y="77343"/>
                    </a:lnTo>
                    <a:lnTo>
                      <a:pt x="87401" y="67297"/>
                    </a:lnTo>
                    <a:lnTo>
                      <a:pt x="77355" y="67297"/>
                    </a:lnTo>
                    <a:lnTo>
                      <a:pt x="77355" y="77355"/>
                    </a:lnTo>
                    <a:lnTo>
                      <a:pt x="87388" y="77355"/>
                    </a:lnTo>
                    <a:lnTo>
                      <a:pt x="87388" y="87388"/>
                    </a:lnTo>
                    <a:lnTo>
                      <a:pt x="77343" y="87388"/>
                    </a:lnTo>
                    <a:lnTo>
                      <a:pt x="77343" y="97434"/>
                    </a:lnTo>
                    <a:lnTo>
                      <a:pt x="87388" y="97434"/>
                    </a:lnTo>
                    <a:lnTo>
                      <a:pt x="87388" y="104648"/>
                    </a:lnTo>
                    <a:lnTo>
                      <a:pt x="97434" y="104648"/>
                    </a:lnTo>
                    <a:lnTo>
                      <a:pt x="97434" y="97434"/>
                    </a:lnTo>
                    <a:lnTo>
                      <a:pt x="87401" y="97434"/>
                    </a:lnTo>
                    <a:lnTo>
                      <a:pt x="87401" y="87388"/>
                    </a:lnTo>
                    <a:lnTo>
                      <a:pt x="97434" y="87388"/>
                    </a:lnTo>
                    <a:lnTo>
                      <a:pt x="97434" y="97434"/>
                    </a:lnTo>
                    <a:lnTo>
                      <a:pt x="104648" y="97434"/>
                    </a:lnTo>
                    <a:lnTo>
                      <a:pt x="104648" y="87388"/>
                    </a:lnTo>
                    <a:close/>
                  </a:path>
                  <a:path w="104775" h="104775">
                    <a:moveTo>
                      <a:pt x="104648" y="67271"/>
                    </a:moveTo>
                    <a:lnTo>
                      <a:pt x="97459" y="67271"/>
                    </a:lnTo>
                    <a:lnTo>
                      <a:pt x="97459" y="77330"/>
                    </a:lnTo>
                    <a:lnTo>
                      <a:pt x="104648" y="77330"/>
                    </a:lnTo>
                    <a:lnTo>
                      <a:pt x="104648" y="67271"/>
                    </a:lnTo>
                    <a:close/>
                  </a:path>
                  <a:path w="104775" h="104775">
                    <a:moveTo>
                      <a:pt x="104648" y="47142"/>
                    </a:moveTo>
                    <a:lnTo>
                      <a:pt x="97472" y="47142"/>
                    </a:lnTo>
                    <a:lnTo>
                      <a:pt x="97472" y="57188"/>
                    </a:lnTo>
                    <a:lnTo>
                      <a:pt x="104648" y="57188"/>
                    </a:lnTo>
                    <a:lnTo>
                      <a:pt x="104648" y="47142"/>
                    </a:lnTo>
                    <a:close/>
                  </a:path>
                  <a:path w="104775" h="104775">
                    <a:moveTo>
                      <a:pt x="104648" y="27012"/>
                    </a:moveTo>
                    <a:lnTo>
                      <a:pt x="97472" y="27012"/>
                    </a:lnTo>
                    <a:lnTo>
                      <a:pt x="97472" y="37071"/>
                    </a:lnTo>
                    <a:lnTo>
                      <a:pt x="104648" y="37071"/>
                    </a:lnTo>
                    <a:lnTo>
                      <a:pt x="104648" y="27012"/>
                    </a:lnTo>
                    <a:close/>
                  </a:path>
                  <a:path w="104775" h="104775">
                    <a:moveTo>
                      <a:pt x="104648" y="6908"/>
                    </a:moveTo>
                    <a:lnTo>
                      <a:pt x="97726" y="6908"/>
                    </a:lnTo>
                    <a:lnTo>
                      <a:pt x="97726" y="0"/>
                    </a:lnTo>
                    <a:lnTo>
                      <a:pt x="87680" y="0"/>
                    </a:lnTo>
                    <a:lnTo>
                      <a:pt x="87680" y="7162"/>
                    </a:lnTo>
                    <a:lnTo>
                      <a:pt x="97485" y="7162"/>
                    </a:lnTo>
                    <a:lnTo>
                      <a:pt x="97485" y="16967"/>
                    </a:lnTo>
                    <a:lnTo>
                      <a:pt x="104648" y="16967"/>
                    </a:lnTo>
                    <a:lnTo>
                      <a:pt x="104648" y="690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0" name="object 483">
                <a:extLst>
                  <a:ext uri="{FF2B5EF4-FFF2-40B4-BE49-F238E27FC236}">
                    <a16:creationId xmlns:a16="http://schemas.microsoft.com/office/drawing/2014/main" id="{09AE0662-511C-53AE-747F-50B41A16084A}"/>
                  </a:ext>
                </a:extLst>
              </p:cNvPr>
              <p:cNvSpPr/>
              <p:nvPr/>
            </p:nvSpPr>
            <p:spPr>
              <a:xfrm>
                <a:off x="1571320" y="9659893"/>
                <a:ext cx="6096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37465">
                    <a:moveTo>
                      <a:pt x="10045" y="0"/>
                    </a:moveTo>
                    <a:lnTo>
                      <a:pt x="0" y="0"/>
                    </a:lnTo>
                    <a:lnTo>
                      <a:pt x="0" y="7188"/>
                    </a:lnTo>
                    <a:lnTo>
                      <a:pt x="10045" y="7188"/>
                    </a:lnTo>
                    <a:lnTo>
                      <a:pt x="10045" y="0"/>
                    </a:lnTo>
                    <a:close/>
                  </a:path>
                  <a:path w="60960" h="37465">
                    <a:moveTo>
                      <a:pt x="20104" y="7188"/>
                    </a:moveTo>
                    <a:lnTo>
                      <a:pt x="10058" y="7188"/>
                    </a:lnTo>
                    <a:lnTo>
                      <a:pt x="10058" y="17246"/>
                    </a:lnTo>
                    <a:lnTo>
                      <a:pt x="20104" y="17246"/>
                    </a:lnTo>
                    <a:lnTo>
                      <a:pt x="20104" y="7188"/>
                    </a:lnTo>
                    <a:close/>
                  </a:path>
                  <a:path w="60960" h="37465">
                    <a:moveTo>
                      <a:pt x="30162" y="17246"/>
                    </a:moveTo>
                    <a:lnTo>
                      <a:pt x="20116" y="17246"/>
                    </a:lnTo>
                    <a:lnTo>
                      <a:pt x="20116" y="27305"/>
                    </a:lnTo>
                    <a:lnTo>
                      <a:pt x="30162" y="27305"/>
                    </a:lnTo>
                    <a:lnTo>
                      <a:pt x="30162" y="17246"/>
                    </a:lnTo>
                    <a:close/>
                  </a:path>
                  <a:path w="60960" h="37465">
                    <a:moveTo>
                      <a:pt x="30187" y="0"/>
                    </a:moveTo>
                    <a:lnTo>
                      <a:pt x="20129" y="0"/>
                    </a:lnTo>
                    <a:lnTo>
                      <a:pt x="20129" y="7162"/>
                    </a:lnTo>
                    <a:lnTo>
                      <a:pt x="30187" y="7162"/>
                    </a:lnTo>
                    <a:lnTo>
                      <a:pt x="30187" y="0"/>
                    </a:lnTo>
                    <a:close/>
                  </a:path>
                  <a:path w="60960" h="37465">
                    <a:moveTo>
                      <a:pt x="40220" y="27305"/>
                    </a:moveTo>
                    <a:lnTo>
                      <a:pt x="30175" y="27305"/>
                    </a:lnTo>
                    <a:lnTo>
                      <a:pt x="30175" y="37363"/>
                    </a:lnTo>
                    <a:lnTo>
                      <a:pt x="40220" y="37363"/>
                    </a:lnTo>
                    <a:lnTo>
                      <a:pt x="40220" y="27305"/>
                    </a:lnTo>
                    <a:close/>
                  </a:path>
                  <a:path w="60960" h="37465">
                    <a:moveTo>
                      <a:pt x="40271" y="37363"/>
                    </a:moveTo>
                    <a:close/>
                  </a:path>
                  <a:path w="60960" h="37465">
                    <a:moveTo>
                      <a:pt x="50304" y="17233"/>
                    </a:moveTo>
                    <a:lnTo>
                      <a:pt x="40246" y="17233"/>
                    </a:lnTo>
                    <a:lnTo>
                      <a:pt x="40246" y="27279"/>
                    </a:lnTo>
                    <a:lnTo>
                      <a:pt x="50304" y="27279"/>
                    </a:lnTo>
                    <a:lnTo>
                      <a:pt x="50304" y="17233"/>
                    </a:lnTo>
                    <a:close/>
                  </a:path>
                  <a:path w="60960" h="37465">
                    <a:moveTo>
                      <a:pt x="50304" y="0"/>
                    </a:moveTo>
                    <a:lnTo>
                      <a:pt x="40259" y="0"/>
                    </a:lnTo>
                    <a:lnTo>
                      <a:pt x="40259" y="7162"/>
                    </a:lnTo>
                    <a:lnTo>
                      <a:pt x="50304" y="7162"/>
                    </a:lnTo>
                    <a:lnTo>
                      <a:pt x="50304" y="0"/>
                    </a:lnTo>
                    <a:close/>
                  </a:path>
                  <a:path w="60960" h="37465">
                    <a:moveTo>
                      <a:pt x="60363" y="7162"/>
                    </a:moveTo>
                    <a:lnTo>
                      <a:pt x="50317" y="7162"/>
                    </a:lnTo>
                    <a:lnTo>
                      <a:pt x="50317" y="17221"/>
                    </a:lnTo>
                    <a:lnTo>
                      <a:pt x="60363" y="17221"/>
                    </a:lnTo>
                    <a:lnTo>
                      <a:pt x="60363" y="7162"/>
                    </a:lnTo>
                    <a:close/>
                  </a:path>
                  <a:path w="60960" h="37465">
                    <a:moveTo>
                      <a:pt x="60413" y="17221"/>
                    </a:move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1" name="object 484">
                <a:extLst>
                  <a:ext uri="{FF2B5EF4-FFF2-40B4-BE49-F238E27FC236}">
                    <a16:creationId xmlns:a16="http://schemas.microsoft.com/office/drawing/2014/main" id="{EF29F48A-26CC-9E20-DE16-54B81D8667E5}"/>
                  </a:ext>
                </a:extLst>
              </p:cNvPr>
              <p:cNvSpPr/>
              <p:nvPr/>
            </p:nvSpPr>
            <p:spPr>
              <a:xfrm>
                <a:off x="1439354" y="9659893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>
                    <a:moveTo>
                      <a:pt x="104648" y="0"/>
                    </a:moveTo>
                    <a:lnTo>
                      <a:pt x="0" y="0"/>
                    </a:lnTo>
                    <a:lnTo>
                      <a:pt x="0" y="104648"/>
                    </a:lnTo>
                    <a:lnTo>
                      <a:pt x="104648" y="104648"/>
                    </a:lnTo>
                    <a:lnTo>
                      <a:pt x="104648" y="0"/>
                    </a:lnTo>
                    <a:close/>
                  </a:path>
                  <a:path w="209550" h="209550">
                    <a:moveTo>
                      <a:pt x="209296" y="104648"/>
                    </a:moveTo>
                    <a:lnTo>
                      <a:pt x="104648" y="104648"/>
                    </a:lnTo>
                    <a:lnTo>
                      <a:pt x="104648" y="209283"/>
                    </a:lnTo>
                    <a:lnTo>
                      <a:pt x="209296" y="209283"/>
                    </a:lnTo>
                    <a:lnTo>
                      <a:pt x="209296" y="104648"/>
                    </a:lnTo>
                    <a:close/>
                  </a:path>
                </a:pathLst>
              </a:custGeom>
              <a:solidFill>
                <a:srgbClr val="F07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cxnSp>
        <p:nvCxnSpPr>
          <p:cNvPr id="1150" name="Straight Connector 1149">
            <a:extLst>
              <a:ext uri="{FF2B5EF4-FFF2-40B4-BE49-F238E27FC236}">
                <a16:creationId xmlns:a16="http://schemas.microsoft.com/office/drawing/2014/main" id="{5416E4EF-E029-8CBF-1602-75314946E65F}"/>
              </a:ext>
            </a:extLst>
          </p:cNvPr>
          <p:cNvCxnSpPr>
            <a:cxnSpLocks/>
          </p:cNvCxnSpPr>
          <p:nvPr/>
        </p:nvCxnSpPr>
        <p:spPr>
          <a:xfrm>
            <a:off x="397585" y="2655336"/>
            <a:ext cx="7933905" cy="952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Connector 1153">
            <a:extLst>
              <a:ext uri="{FF2B5EF4-FFF2-40B4-BE49-F238E27FC236}">
                <a16:creationId xmlns:a16="http://schemas.microsoft.com/office/drawing/2014/main" id="{25D7EE4E-3A58-8528-A66B-B015AEEB59A4}"/>
              </a:ext>
            </a:extLst>
          </p:cNvPr>
          <p:cNvCxnSpPr>
            <a:cxnSpLocks/>
          </p:cNvCxnSpPr>
          <p:nvPr/>
        </p:nvCxnSpPr>
        <p:spPr>
          <a:xfrm>
            <a:off x="405205" y="5095008"/>
            <a:ext cx="792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1D71EA5-80EA-A3A7-F25C-722A9A6CC363}"/>
              </a:ext>
            </a:extLst>
          </p:cNvPr>
          <p:cNvGrpSpPr/>
          <p:nvPr/>
        </p:nvGrpSpPr>
        <p:grpSpPr>
          <a:xfrm>
            <a:off x="400478" y="5353888"/>
            <a:ext cx="961195" cy="961200"/>
            <a:chOff x="400478" y="5353888"/>
            <a:chExt cx="961195" cy="961200"/>
          </a:xfrm>
        </p:grpSpPr>
        <p:grpSp>
          <p:nvGrpSpPr>
            <p:cNvPr id="1128" name="Group 1127">
              <a:extLst>
                <a:ext uri="{FF2B5EF4-FFF2-40B4-BE49-F238E27FC236}">
                  <a16:creationId xmlns:a16="http://schemas.microsoft.com/office/drawing/2014/main" id="{B7B2DFC6-4F77-F07F-52C6-ACE521456235}"/>
                </a:ext>
              </a:extLst>
            </p:cNvPr>
            <p:cNvGrpSpPr/>
            <p:nvPr/>
          </p:nvGrpSpPr>
          <p:grpSpPr>
            <a:xfrm>
              <a:off x="400478" y="5353888"/>
              <a:ext cx="961195" cy="961200"/>
              <a:chOff x="372087" y="4706533"/>
              <a:chExt cx="961195" cy="961200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35EEC35-7153-197F-2223-4C51D71F44DA}"/>
                  </a:ext>
                </a:extLst>
              </p:cNvPr>
              <p:cNvGrpSpPr/>
              <p:nvPr/>
            </p:nvGrpSpPr>
            <p:grpSpPr>
              <a:xfrm>
                <a:off x="372087" y="4706533"/>
                <a:ext cx="961195" cy="961200"/>
                <a:chOff x="432554" y="4031938"/>
                <a:chExt cx="597734" cy="602189"/>
              </a:xfrm>
            </p:grpSpPr>
            <p:grpSp>
              <p:nvGrpSpPr>
                <p:cNvPr id="76" name="object 247">
                  <a:extLst>
                    <a:ext uri="{FF2B5EF4-FFF2-40B4-BE49-F238E27FC236}">
                      <a16:creationId xmlns:a16="http://schemas.microsoft.com/office/drawing/2014/main" id="{5E5270CD-187E-15B0-F017-7C7DFEEF0578}"/>
                    </a:ext>
                  </a:extLst>
                </p:cNvPr>
                <p:cNvGrpSpPr/>
                <p:nvPr/>
              </p:nvGrpSpPr>
              <p:grpSpPr>
                <a:xfrm>
                  <a:off x="432554" y="4031938"/>
                  <a:ext cx="122721" cy="122721"/>
                  <a:chOff x="628253" y="6365481"/>
                  <a:chExt cx="209550" cy="209550"/>
                </a:xfrm>
              </p:grpSpPr>
              <p:sp>
                <p:nvSpPr>
                  <p:cNvPr id="88" name="object 248">
                    <a:extLst>
                      <a:ext uri="{FF2B5EF4-FFF2-40B4-BE49-F238E27FC236}">
                        <a16:creationId xmlns:a16="http://schemas.microsoft.com/office/drawing/2014/main" id="{46E70A20-9E22-E222-D470-7AA405B15F5A}"/>
                      </a:ext>
                    </a:extLst>
                  </p:cNvPr>
                  <p:cNvSpPr/>
                  <p:nvPr/>
                </p:nvSpPr>
                <p:spPr>
                  <a:xfrm>
                    <a:off x="628253" y="6365481"/>
                    <a:ext cx="104775" cy="10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5" h="104775">
                        <a:moveTo>
                          <a:pt x="104646" y="0"/>
                        </a:moveTo>
                        <a:lnTo>
                          <a:pt x="0" y="0"/>
                        </a:lnTo>
                        <a:lnTo>
                          <a:pt x="0" y="104646"/>
                        </a:lnTo>
                        <a:lnTo>
                          <a:pt x="104646" y="104646"/>
                        </a:lnTo>
                        <a:lnTo>
                          <a:pt x="104646" y="0"/>
                        </a:lnTo>
                        <a:close/>
                      </a:path>
                    </a:pathLst>
                  </a:custGeom>
                  <a:solidFill>
                    <a:srgbClr val="EB631E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9" name="object 249">
                    <a:extLst>
                      <a:ext uri="{FF2B5EF4-FFF2-40B4-BE49-F238E27FC236}">
                        <a16:creationId xmlns:a16="http://schemas.microsoft.com/office/drawing/2014/main" id="{18336306-4ADD-F405-A212-4062A5D4BF4B}"/>
                      </a:ext>
                    </a:extLst>
                  </p:cNvPr>
                  <p:cNvSpPr/>
                  <p:nvPr/>
                </p:nvSpPr>
                <p:spPr>
                  <a:xfrm>
                    <a:off x="732899" y="6365481"/>
                    <a:ext cx="104775" cy="10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5" h="104775">
                        <a:moveTo>
                          <a:pt x="104646" y="0"/>
                        </a:moveTo>
                        <a:lnTo>
                          <a:pt x="0" y="0"/>
                        </a:lnTo>
                        <a:lnTo>
                          <a:pt x="0" y="104646"/>
                        </a:lnTo>
                        <a:lnTo>
                          <a:pt x="104646" y="104646"/>
                        </a:lnTo>
                        <a:lnTo>
                          <a:pt x="104646" y="0"/>
                        </a:lnTo>
                        <a:close/>
                      </a:path>
                    </a:pathLst>
                  </a:custGeom>
                  <a:solidFill>
                    <a:srgbClr val="1F2A2F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0" name="object 250">
                    <a:extLst>
                      <a:ext uri="{FF2B5EF4-FFF2-40B4-BE49-F238E27FC236}">
                        <a16:creationId xmlns:a16="http://schemas.microsoft.com/office/drawing/2014/main" id="{E7358864-7E18-F65A-39BB-B095389370EF}"/>
                      </a:ext>
                    </a:extLst>
                  </p:cNvPr>
                  <p:cNvSpPr/>
                  <p:nvPr/>
                </p:nvSpPr>
                <p:spPr>
                  <a:xfrm>
                    <a:off x="628253" y="6470127"/>
                    <a:ext cx="104775" cy="10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5" h="104775">
                        <a:moveTo>
                          <a:pt x="104646" y="0"/>
                        </a:moveTo>
                        <a:lnTo>
                          <a:pt x="0" y="0"/>
                        </a:lnTo>
                        <a:lnTo>
                          <a:pt x="0" y="104646"/>
                        </a:lnTo>
                        <a:lnTo>
                          <a:pt x="104646" y="104646"/>
                        </a:lnTo>
                        <a:lnTo>
                          <a:pt x="10464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</p:spPr>
                <p:txBody>
                  <a:bodyPr wrap="square" lIns="0" tIns="0" rIns="0" bIns="0" rtlCol="0"/>
                  <a:lstStyle/>
                  <a:p>
                    <a:endParaRPr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77" name="object 452">
                  <a:extLst>
                    <a:ext uri="{FF2B5EF4-FFF2-40B4-BE49-F238E27FC236}">
                      <a16:creationId xmlns:a16="http://schemas.microsoft.com/office/drawing/2014/main" id="{78AEBEFE-74C2-3C6F-D707-062EB1A69038}"/>
                    </a:ext>
                  </a:extLst>
                </p:cNvPr>
                <p:cNvGrpSpPr/>
                <p:nvPr/>
              </p:nvGrpSpPr>
              <p:grpSpPr>
                <a:xfrm>
                  <a:off x="432554" y="4511406"/>
                  <a:ext cx="122721" cy="122721"/>
                  <a:chOff x="628253" y="7184189"/>
                  <a:chExt cx="209550" cy="209550"/>
                </a:xfrm>
              </p:grpSpPr>
              <p:sp>
                <p:nvSpPr>
                  <p:cNvPr id="84" name="object 453">
                    <a:extLst>
                      <a:ext uri="{FF2B5EF4-FFF2-40B4-BE49-F238E27FC236}">
                        <a16:creationId xmlns:a16="http://schemas.microsoft.com/office/drawing/2014/main" id="{CF74B60F-A75E-B650-B216-3CFEA8AF5DD2}"/>
                      </a:ext>
                    </a:extLst>
                  </p:cNvPr>
                  <p:cNvSpPr/>
                  <p:nvPr/>
                </p:nvSpPr>
                <p:spPr>
                  <a:xfrm>
                    <a:off x="628243" y="7184192"/>
                    <a:ext cx="209550" cy="20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550" h="209550">
                        <a:moveTo>
                          <a:pt x="104648" y="0"/>
                        </a:moveTo>
                        <a:lnTo>
                          <a:pt x="0" y="0"/>
                        </a:lnTo>
                        <a:lnTo>
                          <a:pt x="0" y="104648"/>
                        </a:lnTo>
                        <a:lnTo>
                          <a:pt x="104648" y="104648"/>
                        </a:lnTo>
                        <a:lnTo>
                          <a:pt x="104648" y="0"/>
                        </a:lnTo>
                        <a:close/>
                      </a:path>
                      <a:path w="209550" h="209550">
                        <a:moveTo>
                          <a:pt x="209296" y="104648"/>
                        </a:moveTo>
                        <a:lnTo>
                          <a:pt x="104648" y="104648"/>
                        </a:lnTo>
                        <a:lnTo>
                          <a:pt x="104648" y="209296"/>
                        </a:lnTo>
                        <a:lnTo>
                          <a:pt x="209296" y="209296"/>
                        </a:lnTo>
                        <a:lnTo>
                          <a:pt x="209296" y="104648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5" name="object 454">
                    <a:extLst>
                      <a:ext uri="{FF2B5EF4-FFF2-40B4-BE49-F238E27FC236}">
                        <a16:creationId xmlns:a16="http://schemas.microsoft.com/office/drawing/2014/main" id="{D1B587AF-4D76-4B4C-E29A-F10052B82E7D}"/>
                      </a:ext>
                    </a:extLst>
                  </p:cNvPr>
                  <p:cNvSpPr/>
                  <p:nvPr/>
                </p:nvSpPr>
                <p:spPr>
                  <a:xfrm>
                    <a:off x="628243" y="7184192"/>
                    <a:ext cx="104775" cy="10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5" h="104775">
                        <a:moveTo>
                          <a:pt x="7175" y="47447"/>
                        </a:moveTo>
                        <a:lnTo>
                          <a:pt x="0" y="47447"/>
                        </a:lnTo>
                        <a:lnTo>
                          <a:pt x="0" y="57505"/>
                        </a:lnTo>
                        <a:lnTo>
                          <a:pt x="7175" y="57505"/>
                        </a:lnTo>
                        <a:lnTo>
                          <a:pt x="7175" y="47447"/>
                        </a:lnTo>
                        <a:close/>
                      </a:path>
                      <a:path w="104775" h="104775">
                        <a:moveTo>
                          <a:pt x="7188" y="27317"/>
                        </a:moveTo>
                        <a:lnTo>
                          <a:pt x="0" y="27317"/>
                        </a:lnTo>
                        <a:lnTo>
                          <a:pt x="0" y="37363"/>
                        </a:lnTo>
                        <a:lnTo>
                          <a:pt x="7188" y="37363"/>
                        </a:lnTo>
                        <a:lnTo>
                          <a:pt x="7188" y="27317"/>
                        </a:lnTo>
                        <a:close/>
                      </a:path>
                      <a:path w="104775" h="104775">
                        <a:moveTo>
                          <a:pt x="17233" y="57518"/>
                        </a:moveTo>
                        <a:lnTo>
                          <a:pt x="7175" y="57518"/>
                        </a:lnTo>
                        <a:lnTo>
                          <a:pt x="7175" y="67564"/>
                        </a:lnTo>
                        <a:lnTo>
                          <a:pt x="17233" y="67564"/>
                        </a:lnTo>
                        <a:lnTo>
                          <a:pt x="17233" y="57518"/>
                        </a:lnTo>
                        <a:close/>
                      </a:path>
                      <a:path w="104775" h="104775">
                        <a:moveTo>
                          <a:pt x="17246" y="37376"/>
                        </a:moveTo>
                        <a:lnTo>
                          <a:pt x="7200" y="37376"/>
                        </a:lnTo>
                        <a:lnTo>
                          <a:pt x="7200" y="47421"/>
                        </a:lnTo>
                        <a:lnTo>
                          <a:pt x="17246" y="47421"/>
                        </a:lnTo>
                        <a:lnTo>
                          <a:pt x="17246" y="37376"/>
                        </a:lnTo>
                        <a:close/>
                      </a:path>
                      <a:path w="104775" h="104775">
                        <a:moveTo>
                          <a:pt x="17259" y="17246"/>
                        </a:moveTo>
                        <a:lnTo>
                          <a:pt x="7200" y="17246"/>
                        </a:lnTo>
                        <a:lnTo>
                          <a:pt x="7200" y="7200"/>
                        </a:lnTo>
                        <a:lnTo>
                          <a:pt x="0" y="7200"/>
                        </a:lnTo>
                        <a:lnTo>
                          <a:pt x="0" y="17259"/>
                        </a:lnTo>
                        <a:lnTo>
                          <a:pt x="7200" y="17259"/>
                        </a:lnTo>
                        <a:lnTo>
                          <a:pt x="7200" y="27305"/>
                        </a:lnTo>
                        <a:lnTo>
                          <a:pt x="17259" y="27305"/>
                        </a:lnTo>
                        <a:lnTo>
                          <a:pt x="17259" y="17246"/>
                        </a:lnTo>
                        <a:close/>
                      </a:path>
                      <a:path w="104775" h="104775">
                        <a:moveTo>
                          <a:pt x="17259" y="0"/>
                        </a:moveTo>
                        <a:lnTo>
                          <a:pt x="7200" y="0"/>
                        </a:lnTo>
                        <a:lnTo>
                          <a:pt x="7200" y="7200"/>
                        </a:lnTo>
                        <a:lnTo>
                          <a:pt x="17259" y="7200"/>
                        </a:lnTo>
                        <a:lnTo>
                          <a:pt x="17259" y="0"/>
                        </a:lnTo>
                        <a:close/>
                      </a:path>
                      <a:path w="104775" h="104775">
                        <a:moveTo>
                          <a:pt x="27305" y="47434"/>
                        </a:moveTo>
                        <a:lnTo>
                          <a:pt x="17259" y="47434"/>
                        </a:lnTo>
                        <a:lnTo>
                          <a:pt x="17259" y="57492"/>
                        </a:lnTo>
                        <a:lnTo>
                          <a:pt x="27305" y="57492"/>
                        </a:lnTo>
                        <a:lnTo>
                          <a:pt x="27305" y="47434"/>
                        </a:lnTo>
                        <a:close/>
                      </a:path>
                      <a:path w="104775" h="104775">
                        <a:moveTo>
                          <a:pt x="27317" y="27305"/>
                        </a:moveTo>
                        <a:lnTo>
                          <a:pt x="17259" y="27305"/>
                        </a:lnTo>
                        <a:lnTo>
                          <a:pt x="17259" y="37363"/>
                        </a:lnTo>
                        <a:lnTo>
                          <a:pt x="27317" y="37363"/>
                        </a:lnTo>
                        <a:lnTo>
                          <a:pt x="27317" y="27305"/>
                        </a:lnTo>
                        <a:close/>
                      </a:path>
                      <a:path w="104775" h="104775">
                        <a:moveTo>
                          <a:pt x="37071" y="97472"/>
                        </a:moveTo>
                        <a:lnTo>
                          <a:pt x="27025" y="97472"/>
                        </a:lnTo>
                        <a:lnTo>
                          <a:pt x="27025" y="87426"/>
                        </a:lnTo>
                        <a:lnTo>
                          <a:pt x="17221" y="87426"/>
                        </a:lnTo>
                        <a:lnTo>
                          <a:pt x="17221" y="77622"/>
                        </a:lnTo>
                        <a:lnTo>
                          <a:pt x="7175" y="77622"/>
                        </a:lnTo>
                        <a:lnTo>
                          <a:pt x="7175" y="67589"/>
                        </a:lnTo>
                        <a:lnTo>
                          <a:pt x="0" y="67589"/>
                        </a:lnTo>
                        <a:lnTo>
                          <a:pt x="0" y="77635"/>
                        </a:lnTo>
                        <a:lnTo>
                          <a:pt x="7162" y="77635"/>
                        </a:lnTo>
                        <a:lnTo>
                          <a:pt x="7162" y="87680"/>
                        </a:lnTo>
                        <a:lnTo>
                          <a:pt x="16967" y="87680"/>
                        </a:lnTo>
                        <a:lnTo>
                          <a:pt x="16967" y="97472"/>
                        </a:lnTo>
                        <a:lnTo>
                          <a:pt x="7175" y="97472"/>
                        </a:lnTo>
                        <a:lnTo>
                          <a:pt x="7175" y="87693"/>
                        </a:lnTo>
                        <a:lnTo>
                          <a:pt x="0" y="87693"/>
                        </a:lnTo>
                        <a:lnTo>
                          <a:pt x="0" y="97739"/>
                        </a:lnTo>
                        <a:lnTo>
                          <a:pt x="6908" y="97739"/>
                        </a:lnTo>
                        <a:lnTo>
                          <a:pt x="6908" y="104648"/>
                        </a:lnTo>
                        <a:lnTo>
                          <a:pt x="16967" y="104648"/>
                        </a:lnTo>
                        <a:lnTo>
                          <a:pt x="16967" y="97485"/>
                        </a:lnTo>
                        <a:lnTo>
                          <a:pt x="27012" y="97485"/>
                        </a:lnTo>
                        <a:lnTo>
                          <a:pt x="27012" y="104648"/>
                        </a:lnTo>
                        <a:lnTo>
                          <a:pt x="37071" y="104648"/>
                        </a:lnTo>
                        <a:lnTo>
                          <a:pt x="37071" y="97472"/>
                        </a:lnTo>
                        <a:close/>
                      </a:path>
                      <a:path w="104775" h="104775">
                        <a:moveTo>
                          <a:pt x="37084" y="77355"/>
                        </a:moveTo>
                        <a:lnTo>
                          <a:pt x="27292" y="77355"/>
                        </a:lnTo>
                        <a:lnTo>
                          <a:pt x="27292" y="67576"/>
                        </a:lnTo>
                        <a:lnTo>
                          <a:pt x="17246" y="67576"/>
                        </a:lnTo>
                        <a:lnTo>
                          <a:pt x="17246" y="77622"/>
                        </a:lnTo>
                        <a:lnTo>
                          <a:pt x="27025" y="77622"/>
                        </a:lnTo>
                        <a:lnTo>
                          <a:pt x="27025" y="87414"/>
                        </a:lnTo>
                        <a:lnTo>
                          <a:pt x="37084" y="87414"/>
                        </a:lnTo>
                        <a:lnTo>
                          <a:pt x="37084" y="77355"/>
                        </a:lnTo>
                        <a:close/>
                      </a:path>
                      <a:path w="104775" h="104775">
                        <a:moveTo>
                          <a:pt x="37350" y="17246"/>
                        </a:moveTo>
                        <a:lnTo>
                          <a:pt x="27305" y="17246"/>
                        </a:lnTo>
                        <a:lnTo>
                          <a:pt x="27305" y="7200"/>
                        </a:lnTo>
                        <a:lnTo>
                          <a:pt x="17259" y="7200"/>
                        </a:lnTo>
                        <a:lnTo>
                          <a:pt x="17259" y="17246"/>
                        </a:lnTo>
                        <a:lnTo>
                          <a:pt x="27292" y="17246"/>
                        </a:lnTo>
                        <a:lnTo>
                          <a:pt x="27292" y="27292"/>
                        </a:lnTo>
                        <a:lnTo>
                          <a:pt x="37350" y="27292"/>
                        </a:lnTo>
                        <a:lnTo>
                          <a:pt x="37350" y="17246"/>
                        </a:lnTo>
                        <a:close/>
                      </a:path>
                      <a:path w="104775" h="104775">
                        <a:moveTo>
                          <a:pt x="37376" y="37376"/>
                        </a:moveTo>
                        <a:lnTo>
                          <a:pt x="27317" y="37376"/>
                        </a:lnTo>
                        <a:lnTo>
                          <a:pt x="27317" y="47421"/>
                        </a:lnTo>
                        <a:lnTo>
                          <a:pt x="37376" y="47421"/>
                        </a:lnTo>
                        <a:lnTo>
                          <a:pt x="37376" y="37376"/>
                        </a:lnTo>
                        <a:close/>
                      </a:path>
                      <a:path w="104775" h="104775">
                        <a:moveTo>
                          <a:pt x="47142" y="87414"/>
                        </a:moveTo>
                        <a:lnTo>
                          <a:pt x="37084" y="87414"/>
                        </a:lnTo>
                        <a:lnTo>
                          <a:pt x="37084" y="97472"/>
                        </a:lnTo>
                        <a:lnTo>
                          <a:pt x="47142" y="97472"/>
                        </a:lnTo>
                        <a:lnTo>
                          <a:pt x="47142" y="87414"/>
                        </a:lnTo>
                        <a:close/>
                      </a:path>
                      <a:path w="104775" h="104775">
                        <a:moveTo>
                          <a:pt x="47155" y="67284"/>
                        </a:moveTo>
                        <a:lnTo>
                          <a:pt x="37363" y="67284"/>
                        </a:lnTo>
                        <a:lnTo>
                          <a:pt x="37363" y="57492"/>
                        </a:lnTo>
                        <a:lnTo>
                          <a:pt x="27317" y="57492"/>
                        </a:lnTo>
                        <a:lnTo>
                          <a:pt x="27317" y="67551"/>
                        </a:lnTo>
                        <a:lnTo>
                          <a:pt x="37109" y="67551"/>
                        </a:lnTo>
                        <a:lnTo>
                          <a:pt x="37109" y="77330"/>
                        </a:lnTo>
                        <a:lnTo>
                          <a:pt x="47155" y="77330"/>
                        </a:lnTo>
                        <a:lnTo>
                          <a:pt x="47155" y="67284"/>
                        </a:lnTo>
                        <a:close/>
                      </a:path>
                      <a:path w="104775" h="104775">
                        <a:moveTo>
                          <a:pt x="57200" y="97472"/>
                        </a:moveTo>
                        <a:lnTo>
                          <a:pt x="47142" y="97472"/>
                        </a:lnTo>
                        <a:lnTo>
                          <a:pt x="47142" y="104648"/>
                        </a:lnTo>
                        <a:lnTo>
                          <a:pt x="57200" y="104648"/>
                        </a:lnTo>
                        <a:lnTo>
                          <a:pt x="57200" y="97472"/>
                        </a:lnTo>
                        <a:close/>
                      </a:path>
                      <a:path w="104775" h="104775">
                        <a:moveTo>
                          <a:pt x="57213" y="77343"/>
                        </a:moveTo>
                        <a:lnTo>
                          <a:pt x="47167" y="77343"/>
                        </a:lnTo>
                        <a:lnTo>
                          <a:pt x="47167" y="87388"/>
                        </a:lnTo>
                        <a:lnTo>
                          <a:pt x="57213" y="87388"/>
                        </a:lnTo>
                        <a:lnTo>
                          <a:pt x="57213" y="77343"/>
                        </a:lnTo>
                        <a:close/>
                      </a:path>
                      <a:path w="104775" h="104775">
                        <a:moveTo>
                          <a:pt x="67271" y="87401"/>
                        </a:moveTo>
                        <a:lnTo>
                          <a:pt x="57226" y="87401"/>
                        </a:lnTo>
                        <a:lnTo>
                          <a:pt x="57226" y="97447"/>
                        </a:lnTo>
                        <a:lnTo>
                          <a:pt x="67271" y="97447"/>
                        </a:lnTo>
                        <a:lnTo>
                          <a:pt x="67271" y="87401"/>
                        </a:lnTo>
                        <a:close/>
                      </a:path>
                      <a:path w="104775" h="104775">
                        <a:moveTo>
                          <a:pt x="67271" y="37045"/>
                        </a:moveTo>
                        <a:close/>
                      </a:path>
                      <a:path w="104775" h="104775">
                        <a:moveTo>
                          <a:pt x="67564" y="7175"/>
                        </a:moveTo>
                        <a:lnTo>
                          <a:pt x="57518" y="7175"/>
                        </a:lnTo>
                        <a:lnTo>
                          <a:pt x="57518" y="17233"/>
                        </a:lnTo>
                        <a:lnTo>
                          <a:pt x="67564" y="17233"/>
                        </a:lnTo>
                        <a:lnTo>
                          <a:pt x="67564" y="7175"/>
                        </a:lnTo>
                        <a:close/>
                      </a:path>
                      <a:path w="104775" h="104775">
                        <a:moveTo>
                          <a:pt x="77317" y="57213"/>
                        </a:moveTo>
                        <a:lnTo>
                          <a:pt x="67284" y="57213"/>
                        </a:lnTo>
                        <a:lnTo>
                          <a:pt x="67284" y="47180"/>
                        </a:lnTo>
                        <a:lnTo>
                          <a:pt x="57480" y="47180"/>
                        </a:lnTo>
                        <a:lnTo>
                          <a:pt x="57480" y="37376"/>
                        </a:lnTo>
                        <a:lnTo>
                          <a:pt x="47434" y="37376"/>
                        </a:lnTo>
                        <a:lnTo>
                          <a:pt x="47434" y="27330"/>
                        </a:lnTo>
                        <a:lnTo>
                          <a:pt x="37376" y="27330"/>
                        </a:lnTo>
                        <a:lnTo>
                          <a:pt x="37376" y="37376"/>
                        </a:lnTo>
                        <a:lnTo>
                          <a:pt x="47421" y="37376"/>
                        </a:lnTo>
                        <a:lnTo>
                          <a:pt x="47421" y="47421"/>
                        </a:lnTo>
                        <a:lnTo>
                          <a:pt x="57226" y="47421"/>
                        </a:lnTo>
                        <a:lnTo>
                          <a:pt x="57226" y="57213"/>
                        </a:lnTo>
                        <a:lnTo>
                          <a:pt x="47434" y="57213"/>
                        </a:lnTo>
                        <a:lnTo>
                          <a:pt x="47434" y="47434"/>
                        </a:lnTo>
                        <a:lnTo>
                          <a:pt x="37376" y="47434"/>
                        </a:lnTo>
                        <a:lnTo>
                          <a:pt x="37376" y="57480"/>
                        </a:lnTo>
                        <a:lnTo>
                          <a:pt x="47167" y="57480"/>
                        </a:lnTo>
                        <a:lnTo>
                          <a:pt x="47167" y="67271"/>
                        </a:lnTo>
                        <a:lnTo>
                          <a:pt x="57226" y="67271"/>
                        </a:lnTo>
                        <a:lnTo>
                          <a:pt x="57226" y="57226"/>
                        </a:lnTo>
                        <a:lnTo>
                          <a:pt x="67271" y="57226"/>
                        </a:lnTo>
                        <a:lnTo>
                          <a:pt x="67271" y="67271"/>
                        </a:lnTo>
                        <a:lnTo>
                          <a:pt x="57226" y="67271"/>
                        </a:lnTo>
                        <a:lnTo>
                          <a:pt x="57226" y="77330"/>
                        </a:lnTo>
                        <a:lnTo>
                          <a:pt x="67284" y="77330"/>
                        </a:lnTo>
                        <a:lnTo>
                          <a:pt x="67284" y="67271"/>
                        </a:lnTo>
                        <a:lnTo>
                          <a:pt x="77317" y="67271"/>
                        </a:lnTo>
                        <a:lnTo>
                          <a:pt x="77317" y="57213"/>
                        </a:lnTo>
                        <a:close/>
                      </a:path>
                      <a:path w="104775" h="104775">
                        <a:moveTo>
                          <a:pt x="77330" y="97459"/>
                        </a:moveTo>
                        <a:lnTo>
                          <a:pt x="67284" y="97459"/>
                        </a:lnTo>
                        <a:lnTo>
                          <a:pt x="67284" y="104648"/>
                        </a:lnTo>
                        <a:lnTo>
                          <a:pt x="77330" y="104648"/>
                        </a:lnTo>
                        <a:lnTo>
                          <a:pt x="77330" y="97459"/>
                        </a:lnTo>
                        <a:close/>
                      </a:path>
                      <a:path w="104775" h="104775">
                        <a:moveTo>
                          <a:pt x="77330" y="37096"/>
                        </a:moveTo>
                        <a:lnTo>
                          <a:pt x="67284" y="37096"/>
                        </a:lnTo>
                        <a:lnTo>
                          <a:pt x="67284" y="47155"/>
                        </a:lnTo>
                        <a:lnTo>
                          <a:pt x="77330" y="47155"/>
                        </a:lnTo>
                        <a:lnTo>
                          <a:pt x="77330" y="37096"/>
                        </a:lnTo>
                        <a:close/>
                      </a:path>
                      <a:path w="104775" h="104775">
                        <a:moveTo>
                          <a:pt x="77343" y="77330"/>
                        </a:moveTo>
                        <a:lnTo>
                          <a:pt x="67284" y="77330"/>
                        </a:lnTo>
                        <a:lnTo>
                          <a:pt x="67284" y="87388"/>
                        </a:lnTo>
                        <a:lnTo>
                          <a:pt x="77343" y="87388"/>
                        </a:lnTo>
                        <a:lnTo>
                          <a:pt x="77343" y="77330"/>
                        </a:lnTo>
                        <a:close/>
                      </a:path>
                      <a:path w="104775" h="104775">
                        <a:moveTo>
                          <a:pt x="87401" y="47155"/>
                        </a:moveTo>
                        <a:lnTo>
                          <a:pt x="77343" y="47155"/>
                        </a:lnTo>
                        <a:lnTo>
                          <a:pt x="77343" y="57213"/>
                        </a:lnTo>
                        <a:lnTo>
                          <a:pt x="87401" y="57213"/>
                        </a:lnTo>
                        <a:lnTo>
                          <a:pt x="87401" y="47155"/>
                        </a:lnTo>
                        <a:close/>
                      </a:path>
                      <a:path w="104775" h="104775">
                        <a:moveTo>
                          <a:pt x="87414" y="27025"/>
                        </a:moveTo>
                        <a:lnTo>
                          <a:pt x="77622" y="27025"/>
                        </a:lnTo>
                        <a:lnTo>
                          <a:pt x="77622" y="17233"/>
                        </a:lnTo>
                        <a:lnTo>
                          <a:pt x="67576" y="17233"/>
                        </a:lnTo>
                        <a:lnTo>
                          <a:pt x="67576" y="27292"/>
                        </a:lnTo>
                        <a:lnTo>
                          <a:pt x="77355" y="27292"/>
                        </a:lnTo>
                        <a:lnTo>
                          <a:pt x="77355" y="37071"/>
                        </a:lnTo>
                        <a:lnTo>
                          <a:pt x="87414" y="37071"/>
                        </a:lnTo>
                        <a:lnTo>
                          <a:pt x="87414" y="27025"/>
                        </a:lnTo>
                        <a:close/>
                      </a:path>
                      <a:path w="104775" h="104775">
                        <a:moveTo>
                          <a:pt x="87414" y="16903"/>
                        </a:moveTo>
                        <a:close/>
                      </a:path>
                      <a:path w="104775" h="104775">
                        <a:moveTo>
                          <a:pt x="97447" y="97447"/>
                        </a:moveTo>
                        <a:lnTo>
                          <a:pt x="87401" y="97447"/>
                        </a:lnTo>
                        <a:lnTo>
                          <a:pt x="87401" y="87401"/>
                        </a:lnTo>
                        <a:lnTo>
                          <a:pt x="77343" y="87401"/>
                        </a:lnTo>
                        <a:lnTo>
                          <a:pt x="77343" y="97447"/>
                        </a:lnTo>
                        <a:lnTo>
                          <a:pt x="87388" y="97447"/>
                        </a:lnTo>
                        <a:lnTo>
                          <a:pt x="87388" y="104648"/>
                        </a:lnTo>
                        <a:lnTo>
                          <a:pt x="97447" y="104648"/>
                        </a:lnTo>
                        <a:lnTo>
                          <a:pt x="97447" y="97447"/>
                        </a:lnTo>
                        <a:close/>
                      </a:path>
                      <a:path w="104775" h="104775">
                        <a:moveTo>
                          <a:pt x="97459" y="57226"/>
                        </a:moveTo>
                        <a:lnTo>
                          <a:pt x="87401" y="57226"/>
                        </a:lnTo>
                        <a:lnTo>
                          <a:pt x="87401" y="67271"/>
                        </a:lnTo>
                        <a:lnTo>
                          <a:pt x="97459" y="67271"/>
                        </a:lnTo>
                        <a:lnTo>
                          <a:pt x="97459" y="57226"/>
                        </a:lnTo>
                        <a:close/>
                      </a:path>
                      <a:path w="104775" h="104775">
                        <a:moveTo>
                          <a:pt x="97472" y="37084"/>
                        </a:moveTo>
                        <a:lnTo>
                          <a:pt x="87414" y="37084"/>
                        </a:lnTo>
                        <a:lnTo>
                          <a:pt x="87414" y="47129"/>
                        </a:lnTo>
                        <a:lnTo>
                          <a:pt x="97472" y="47129"/>
                        </a:lnTo>
                        <a:lnTo>
                          <a:pt x="97472" y="37084"/>
                        </a:lnTo>
                        <a:close/>
                      </a:path>
                      <a:path w="104775" h="104775">
                        <a:moveTo>
                          <a:pt x="97472" y="16954"/>
                        </a:moveTo>
                        <a:lnTo>
                          <a:pt x="87426" y="16954"/>
                        </a:lnTo>
                        <a:lnTo>
                          <a:pt x="87426" y="27012"/>
                        </a:lnTo>
                        <a:lnTo>
                          <a:pt x="97472" y="27012"/>
                        </a:lnTo>
                        <a:lnTo>
                          <a:pt x="97472" y="16954"/>
                        </a:lnTo>
                        <a:close/>
                      </a:path>
                      <a:path w="104775" h="104775">
                        <a:moveTo>
                          <a:pt x="104648" y="87388"/>
                        </a:moveTo>
                        <a:lnTo>
                          <a:pt x="97447" y="87388"/>
                        </a:lnTo>
                        <a:lnTo>
                          <a:pt x="97447" y="77343"/>
                        </a:lnTo>
                        <a:lnTo>
                          <a:pt x="87414" y="77343"/>
                        </a:lnTo>
                        <a:lnTo>
                          <a:pt x="87414" y="67297"/>
                        </a:lnTo>
                        <a:lnTo>
                          <a:pt x="77355" y="67297"/>
                        </a:lnTo>
                        <a:lnTo>
                          <a:pt x="77355" y="77355"/>
                        </a:lnTo>
                        <a:lnTo>
                          <a:pt x="87401" y="77355"/>
                        </a:lnTo>
                        <a:lnTo>
                          <a:pt x="87401" y="87401"/>
                        </a:lnTo>
                        <a:lnTo>
                          <a:pt x="97447" y="87401"/>
                        </a:lnTo>
                        <a:lnTo>
                          <a:pt x="97447" y="97447"/>
                        </a:lnTo>
                        <a:lnTo>
                          <a:pt x="104648" y="97447"/>
                        </a:lnTo>
                        <a:lnTo>
                          <a:pt x="104648" y="87388"/>
                        </a:lnTo>
                        <a:close/>
                      </a:path>
                      <a:path w="104775" h="104775">
                        <a:moveTo>
                          <a:pt x="104648" y="67271"/>
                        </a:moveTo>
                        <a:lnTo>
                          <a:pt x="97472" y="67271"/>
                        </a:lnTo>
                        <a:lnTo>
                          <a:pt x="97472" y="77330"/>
                        </a:lnTo>
                        <a:lnTo>
                          <a:pt x="104648" y="77330"/>
                        </a:lnTo>
                        <a:lnTo>
                          <a:pt x="104648" y="67271"/>
                        </a:lnTo>
                        <a:close/>
                      </a:path>
                      <a:path w="104775" h="104775">
                        <a:moveTo>
                          <a:pt x="104648" y="47142"/>
                        </a:moveTo>
                        <a:lnTo>
                          <a:pt x="97485" y="47142"/>
                        </a:lnTo>
                        <a:lnTo>
                          <a:pt x="97485" y="57200"/>
                        </a:lnTo>
                        <a:lnTo>
                          <a:pt x="104648" y="57200"/>
                        </a:lnTo>
                        <a:lnTo>
                          <a:pt x="104648" y="47142"/>
                        </a:lnTo>
                        <a:close/>
                      </a:path>
                      <a:path w="104775" h="104775">
                        <a:moveTo>
                          <a:pt x="104648" y="27025"/>
                        </a:moveTo>
                        <a:lnTo>
                          <a:pt x="97485" y="27025"/>
                        </a:lnTo>
                        <a:lnTo>
                          <a:pt x="97485" y="37071"/>
                        </a:lnTo>
                        <a:lnTo>
                          <a:pt x="104648" y="37071"/>
                        </a:lnTo>
                        <a:lnTo>
                          <a:pt x="104648" y="27025"/>
                        </a:lnTo>
                        <a:close/>
                      </a:path>
                      <a:path w="104775" h="104775">
                        <a:moveTo>
                          <a:pt x="104648" y="6908"/>
                        </a:moveTo>
                        <a:lnTo>
                          <a:pt x="97739" y="6908"/>
                        </a:lnTo>
                        <a:lnTo>
                          <a:pt x="97739" y="0"/>
                        </a:lnTo>
                        <a:lnTo>
                          <a:pt x="87680" y="0"/>
                        </a:lnTo>
                        <a:lnTo>
                          <a:pt x="87680" y="7162"/>
                        </a:lnTo>
                        <a:lnTo>
                          <a:pt x="97485" y="7162"/>
                        </a:lnTo>
                        <a:lnTo>
                          <a:pt x="97485" y="16967"/>
                        </a:lnTo>
                        <a:lnTo>
                          <a:pt x="104648" y="16967"/>
                        </a:lnTo>
                        <a:lnTo>
                          <a:pt x="104648" y="690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6" name="object 455">
                    <a:extLst>
                      <a:ext uri="{FF2B5EF4-FFF2-40B4-BE49-F238E27FC236}">
                        <a16:creationId xmlns:a16="http://schemas.microsoft.com/office/drawing/2014/main" id="{2DA04C5D-5F43-6B16-5300-AFD2ACEA4E75}"/>
                      </a:ext>
                    </a:extLst>
                  </p:cNvPr>
                  <p:cNvSpPr/>
                  <p:nvPr/>
                </p:nvSpPr>
                <p:spPr>
                  <a:xfrm>
                    <a:off x="655561" y="7184192"/>
                    <a:ext cx="60960" cy="37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9" h="37465">
                        <a:moveTo>
                          <a:pt x="10058" y="0"/>
                        </a:moveTo>
                        <a:lnTo>
                          <a:pt x="0" y="0"/>
                        </a:lnTo>
                        <a:lnTo>
                          <a:pt x="0" y="7188"/>
                        </a:lnTo>
                        <a:lnTo>
                          <a:pt x="10058" y="7188"/>
                        </a:lnTo>
                        <a:lnTo>
                          <a:pt x="10058" y="0"/>
                        </a:lnTo>
                        <a:close/>
                      </a:path>
                      <a:path w="60959" h="37465">
                        <a:moveTo>
                          <a:pt x="20116" y="7200"/>
                        </a:moveTo>
                        <a:lnTo>
                          <a:pt x="10058" y="7200"/>
                        </a:lnTo>
                        <a:lnTo>
                          <a:pt x="10058" y="17246"/>
                        </a:lnTo>
                        <a:lnTo>
                          <a:pt x="20116" y="17246"/>
                        </a:lnTo>
                        <a:lnTo>
                          <a:pt x="20116" y="7200"/>
                        </a:lnTo>
                        <a:close/>
                      </a:path>
                      <a:path w="60959" h="37465">
                        <a:moveTo>
                          <a:pt x="30175" y="17259"/>
                        </a:moveTo>
                        <a:lnTo>
                          <a:pt x="20116" y="17259"/>
                        </a:lnTo>
                        <a:lnTo>
                          <a:pt x="20116" y="27305"/>
                        </a:lnTo>
                        <a:lnTo>
                          <a:pt x="30175" y="27305"/>
                        </a:lnTo>
                        <a:lnTo>
                          <a:pt x="30175" y="17259"/>
                        </a:lnTo>
                        <a:close/>
                      </a:path>
                      <a:path w="60959" h="37465">
                        <a:moveTo>
                          <a:pt x="30187" y="0"/>
                        </a:moveTo>
                        <a:lnTo>
                          <a:pt x="20142" y="0"/>
                        </a:lnTo>
                        <a:lnTo>
                          <a:pt x="20142" y="7175"/>
                        </a:lnTo>
                        <a:lnTo>
                          <a:pt x="30187" y="7175"/>
                        </a:lnTo>
                        <a:lnTo>
                          <a:pt x="30187" y="0"/>
                        </a:lnTo>
                        <a:close/>
                      </a:path>
                      <a:path w="60959" h="37465">
                        <a:moveTo>
                          <a:pt x="40233" y="27317"/>
                        </a:moveTo>
                        <a:lnTo>
                          <a:pt x="30175" y="27317"/>
                        </a:lnTo>
                        <a:lnTo>
                          <a:pt x="30175" y="37363"/>
                        </a:lnTo>
                        <a:lnTo>
                          <a:pt x="40233" y="37363"/>
                        </a:lnTo>
                        <a:lnTo>
                          <a:pt x="40233" y="27317"/>
                        </a:lnTo>
                        <a:close/>
                      </a:path>
                      <a:path w="60959" h="37465">
                        <a:moveTo>
                          <a:pt x="40284" y="37376"/>
                        </a:moveTo>
                        <a:close/>
                      </a:path>
                      <a:path w="60959" h="37465">
                        <a:moveTo>
                          <a:pt x="50304" y="17233"/>
                        </a:moveTo>
                        <a:lnTo>
                          <a:pt x="40259" y="17233"/>
                        </a:lnTo>
                        <a:lnTo>
                          <a:pt x="40259" y="27292"/>
                        </a:lnTo>
                        <a:lnTo>
                          <a:pt x="50304" y="27292"/>
                        </a:lnTo>
                        <a:lnTo>
                          <a:pt x="50304" y="17233"/>
                        </a:lnTo>
                        <a:close/>
                      </a:path>
                      <a:path w="60959" h="37465">
                        <a:moveTo>
                          <a:pt x="50317" y="0"/>
                        </a:moveTo>
                        <a:lnTo>
                          <a:pt x="40259" y="0"/>
                        </a:lnTo>
                        <a:lnTo>
                          <a:pt x="40259" y="7162"/>
                        </a:lnTo>
                        <a:lnTo>
                          <a:pt x="50317" y="7162"/>
                        </a:lnTo>
                        <a:lnTo>
                          <a:pt x="50317" y="0"/>
                        </a:lnTo>
                        <a:close/>
                      </a:path>
                      <a:path w="60959" h="37465">
                        <a:moveTo>
                          <a:pt x="60375" y="7175"/>
                        </a:moveTo>
                        <a:lnTo>
                          <a:pt x="50317" y="7175"/>
                        </a:lnTo>
                        <a:lnTo>
                          <a:pt x="50317" y="17221"/>
                        </a:lnTo>
                        <a:lnTo>
                          <a:pt x="60375" y="17221"/>
                        </a:lnTo>
                        <a:lnTo>
                          <a:pt x="60375" y="7175"/>
                        </a:lnTo>
                        <a:close/>
                      </a:path>
                      <a:path w="60959" h="37465">
                        <a:moveTo>
                          <a:pt x="60426" y="17233"/>
                        </a:move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7" name="object 456">
                    <a:extLst>
                      <a:ext uri="{FF2B5EF4-FFF2-40B4-BE49-F238E27FC236}">
                        <a16:creationId xmlns:a16="http://schemas.microsoft.com/office/drawing/2014/main" id="{012F5A60-B3AC-3928-E74B-01813E9752C2}"/>
                      </a:ext>
                    </a:extLst>
                  </p:cNvPr>
                  <p:cNvSpPr/>
                  <p:nvPr/>
                </p:nvSpPr>
                <p:spPr>
                  <a:xfrm>
                    <a:off x="628253" y="7288835"/>
                    <a:ext cx="104775" cy="10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5" h="104775">
                        <a:moveTo>
                          <a:pt x="104646" y="0"/>
                        </a:moveTo>
                        <a:lnTo>
                          <a:pt x="0" y="0"/>
                        </a:lnTo>
                        <a:lnTo>
                          <a:pt x="0" y="104646"/>
                        </a:lnTo>
                        <a:lnTo>
                          <a:pt x="104646" y="104646"/>
                        </a:lnTo>
                        <a:lnTo>
                          <a:pt x="10464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79" name="object 458">
                  <a:extLst>
                    <a:ext uri="{FF2B5EF4-FFF2-40B4-BE49-F238E27FC236}">
                      <a16:creationId xmlns:a16="http://schemas.microsoft.com/office/drawing/2014/main" id="{3463D63B-DBFB-D67A-DCD6-2A3FA8E5A7AE}"/>
                    </a:ext>
                  </a:extLst>
                </p:cNvPr>
                <p:cNvGrpSpPr/>
                <p:nvPr/>
              </p:nvGrpSpPr>
              <p:grpSpPr>
                <a:xfrm>
                  <a:off x="907567" y="4031953"/>
                  <a:ext cx="122721" cy="122725"/>
                  <a:chOff x="1439354" y="6365481"/>
                  <a:chExt cx="209550" cy="209556"/>
                </a:xfrm>
              </p:grpSpPr>
              <p:sp>
                <p:nvSpPr>
                  <p:cNvPr id="80" name="object 459">
                    <a:extLst>
                      <a:ext uri="{FF2B5EF4-FFF2-40B4-BE49-F238E27FC236}">
                        <a16:creationId xmlns:a16="http://schemas.microsoft.com/office/drawing/2014/main" id="{23B925EB-034D-C6DC-66C5-80EEB8FDC20C}"/>
                      </a:ext>
                    </a:extLst>
                  </p:cNvPr>
                  <p:cNvSpPr/>
                  <p:nvPr/>
                </p:nvSpPr>
                <p:spPr>
                  <a:xfrm>
                    <a:off x="1544005" y="6365481"/>
                    <a:ext cx="104776" cy="10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5" h="104775">
                        <a:moveTo>
                          <a:pt x="104646" y="0"/>
                        </a:moveTo>
                        <a:lnTo>
                          <a:pt x="0" y="0"/>
                        </a:lnTo>
                        <a:lnTo>
                          <a:pt x="0" y="104646"/>
                        </a:lnTo>
                        <a:lnTo>
                          <a:pt x="104646" y="104646"/>
                        </a:lnTo>
                        <a:lnTo>
                          <a:pt x="10464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1" name="object 460">
                    <a:extLst>
                      <a:ext uri="{FF2B5EF4-FFF2-40B4-BE49-F238E27FC236}">
                        <a16:creationId xmlns:a16="http://schemas.microsoft.com/office/drawing/2014/main" id="{334A89F0-84C7-DFF8-6357-FCE2D8A6F9D2}"/>
                      </a:ext>
                    </a:extLst>
                  </p:cNvPr>
                  <p:cNvSpPr/>
                  <p:nvPr/>
                </p:nvSpPr>
                <p:spPr>
                  <a:xfrm>
                    <a:off x="1544002" y="6365487"/>
                    <a:ext cx="104775" cy="104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75" h="104775">
                        <a:moveTo>
                          <a:pt x="7162" y="47447"/>
                        </a:moveTo>
                        <a:lnTo>
                          <a:pt x="0" y="47447"/>
                        </a:lnTo>
                        <a:lnTo>
                          <a:pt x="0" y="57505"/>
                        </a:lnTo>
                        <a:lnTo>
                          <a:pt x="7162" y="57505"/>
                        </a:lnTo>
                        <a:lnTo>
                          <a:pt x="7162" y="47447"/>
                        </a:lnTo>
                        <a:close/>
                      </a:path>
                      <a:path w="104775" h="104775">
                        <a:moveTo>
                          <a:pt x="7188" y="27317"/>
                        </a:moveTo>
                        <a:lnTo>
                          <a:pt x="0" y="27317"/>
                        </a:lnTo>
                        <a:lnTo>
                          <a:pt x="0" y="37363"/>
                        </a:lnTo>
                        <a:lnTo>
                          <a:pt x="7188" y="37363"/>
                        </a:lnTo>
                        <a:lnTo>
                          <a:pt x="7188" y="27317"/>
                        </a:lnTo>
                        <a:close/>
                      </a:path>
                      <a:path w="104775" h="104775">
                        <a:moveTo>
                          <a:pt x="16954" y="97472"/>
                        </a:moveTo>
                        <a:lnTo>
                          <a:pt x="7175" y="97472"/>
                        </a:lnTo>
                        <a:lnTo>
                          <a:pt x="7175" y="87693"/>
                        </a:lnTo>
                        <a:lnTo>
                          <a:pt x="0" y="87693"/>
                        </a:lnTo>
                        <a:lnTo>
                          <a:pt x="0" y="97739"/>
                        </a:lnTo>
                        <a:lnTo>
                          <a:pt x="6908" y="97739"/>
                        </a:lnTo>
                        <a:lnTo>
                          <a:pt x="6908" y="104648"/>
                        </a:lnTo>
                        <a:lnTo>
                          <a:pt x="16954" y="104648"/>
                        </a:lnTo>
                        <a:lnTo>
                          <a:pt x="16954" y="97472"/>
                        </a:lnTo>
                        <a:close/>
                      </a:path>
                      <a:path w="104775" h="104775">
                        <a:moveTo>
                          <a:pt x="17221" y="57518"/>
                        </a:moveTo>
                        <a:lnTo>
                          <a:pt x="7175" y="57518"/>
                        </a:lnTo>
                        <a:lnTo>
                          <a:pt x="7175" y="67564"/>
                        </a:lnTo>
                        <a:lnTo>
                          <a:pt x="17221" y="67564"/>
                        </a:lnTo>
                        <a:lnTo>
                          <a:pt x="17221" y="57518"/>
                        </a:lnTo>
                        <a:close/>
                      </a:path>
                      <a:path w="104775" h="104775">
                        <a:moveTo>
                          <a:pt x="17246" y="37376"/>
                        </a:moveTo>
                        <a:lnTo>
                          <a:pt x="7188" y="37376"/>
                        </a:lnTo>
                        <a:lnTo>
                          <a:pt x="7188" y="47421"/>
                        </a:lnTo>
                        <a:lnTo>
                          <a:pt x="17246" y="47421"/>
                        </a:lnTo>
                        <a:lnTo>
                          <a:pt x="17246" y="37376"/>
                        </a:lnTo>
                        <a:close/>
                      </a:path>
                      <a:path w="104775" h="104775">
                        <a:moveTo>
                          <a:pt x="17246" y="17246"/>
                        </a:moveTo>
                        <a:lnTo>
                          <a:pt x="7200" y="17246"/>
                        </a:lnTo>
                        <a:lnTo>
                          <a:pt x="7200" y="7200"/>
                        </a:lnTo>
                        <a:lnTo>
                          <a:pt x="0" y="7200"/>
                        </a:lnTo>
                        <a:lnTo>
                          <a:pt x="0" y="17259"/>
                        </a:lnTo>
                        <a:lnTo>
                          <a:pt x="7200" y="17259"/>
                        </a:lnTo>
                        <a:lnTo>
                          <a:pt x="7200" y="27305"/>
                        </a:lnTo>
                        <a:lnTo>
                          <a:pt x="17246" y="27305"/>
                        </a:lnTo>
                        <a:lnTo>
                          <a:pt x="17246" y="17246"/>
                        </a:lnTo>
                        <a:close/>
                      </a:path>
                      <a:path w="104775" h="104775">
                        <a:moveTo>
                          <a:pt x="17246" y="0"/>
                        </a:moveTo>
                        <a:lnTo>
                          <a:pt x="7200" y="0"/>
                        </a:lnTo>
                        <a:lnTo>
                          <a:pt x="7200" y="7200"/>
                        </a:lnTo>
                        <a:lnTo>
                          <a:pt x="17246" y="7200"/>
                        </a:lnTo>
                        <a:lnTo>
                          <a:pt x="17246" y="0"/>
                        </a:lnTo>
                        <a:close/>
                      </a:path>
                      <a:path w="104775" h="104775">
                        <a:moveTo>
                          <a:pt x="27305" y="47434"/>
                        </a:moveTo>
                        <a:lnTo>
                          <a:pt x="17246" y="47434"/>
                        </a:lnTo>
                        <a:lnTo>
                          <a:pt x="17246" y="57492"/>
                        </a:lnTo>
                        <a:lnTo>
                          <a:pt x="27305" y="57492"/>
                        </a:lnTo>
                        <a:lnTo>
                          <a:pt x="27305" y="47434"/>
                        </a:lnTo>
                        <a:close/>
                      </a:path>
                      <a:path w="104775" h="104775">
                        <a:moveTo>
                          <a:pt x="27305" y="27317"/>
                        </a:moveTo>
                        <a:lnTo>
                          <a:pt x="17259" y="27317"/>
                        </a:lnTo>
                        <a:lnTo>
                          <a:pt x="17259" y="37363"/>
                        </a:lnTo>
                        <a:lnTo>
                          <a:pt x="27305" y="37363"/>
                        </a:lnTo>
                        <a:lnTo>
                          <a:pt x="27305" y="27317"/>
                        </a:lnTo>
                        <a:close/>
                      </a:path>
                      <a:path w="104775" h="104775">
                        <a:moveTo>
                          <a:pt x="37058" y="97472"/>
                        </a:moveTo>
                        <a:lnTo>
                          <a:pt x="27012" y="97472"/>
                        </a:lnTo>
                        <a:lnTo>
                          <a:pt x="27012" y="87426"/>
                        </a:lnTo>
                        <a:lnTo>
                          <a:pt x="17208" y="87426"/>
                        </a:lnTo>
                        <a:lnTo>
                          <a:pt x="17208" y="77622"/>
                        </a:lnTo>
                        <a:lnTo>
                          <a:pt x="7162" y="77622"/>
                        </a:lnTo>
                        <a:lnTo>
                          <a:pt x="7162" y="67589"/>
                        </a:lnTo>
                        <a:lnTo>
                          <a:pt x="0" y="67589"/>
                        </a:lnTo>
                        <a:lnTo>
                          <a:pt x="0" y="77647"/>
                        </a:lnTo>
                        <a:lnTo>
                          <a:pt x="7162" y="77647"/>
                        </a:lnTo>
                        <a:lnTo>
                          <a:pt x="7162" y="87680"/>
                        </a:lnTo>
                        <a:lnTo>
                          <a:pt x="16967" y="87680"/>
                        </a:lnTo>
                        <a:lnTo>
                          <a:pt x="16967" y="97485"/>
                        </a:lnTo>
                        <a:lnTo>
                          <a:pt x="27012" y="97485"/>
                        </a:lnTo>
                        <a:lnTo>
                          <a:pt x="27012" y="104648"/>
                        </a:lnTo>
                        <a:lnTo>
                          <a:pt x="37058" y="104648"/>
                        </a:lnTo>
                        <a:lnTo>
                          <a:pt x="37058" y="97472"/>
                        </a:lnTo>
                        <a:close/>
                      </a:path>
                      <a:path w="104775" h="104775">
                        <a:moveTo>
                          <a:pt x="37071" y="77355"/>
                        </a:moveTo>
                        <a:lnTo>
                          <a:pt x="27292" y="77355"/>
                        </a:lnTo>
                        <a:lnTo>
                          <a:pt x="27292" y="67576"/>
                        </a:lnTo>
                        <a:lnTo>
                          <a:pt x="17233" y="67576"/>
                        </a:lnTo>
                        <a:lnTo>
                          <a:pt x="17233" y="77622"/>
                        </a:lnTo>
                        <a:lnTo>
                          <a:pt x="27025" y="77622"/>
                        </a:lnTo>
                        <a:lnTo>
                          <a:pt x="27025" y="87414"/>
                        </a:lnTo>
                        <a:lnTo>
                          <a:pt x="37071" y="87414"/>
                        </a:lnTo>
                        <a:lnTo>
                          <a:pt x="37071" y="77355"/>
                        </a:lnTo>
                        <a:close/>
                      </a:path>
                      <a:path w="104775" h="104775">
                        <a:moveTo>
                          <a:pt x="37338" y="17246"/>
                        </a:moveTo>
                        <a:lnTo>
                          <a:pt x="27305" y="17246"/>
                        </a:lnTo>
                        <a:lnTo>
                          <a:pt x="27305" y="7200"/>
                        </a:lnTo>
                        <a:lnTo>
                          <a:pt x="17246" y="7200"/>
                        </a:lnTo>
                        <a:lnTo>
                          <a:pt x="17246" y="17246"/>
                        </a:lnTo>
                        <a:lnTo>
                          <a:pt x="27292" y="17246"/>
                        </a:lnTo>
                        <a:lnTo>
                          <a:pt x="27292" y="27292"/>
                        </a:lnTo>
                        <a:lnTo>
                          <a:pt x="37338" y="27292"/>
                        </a:lnTo>
                        <a:lnTo>
                          <a:pt x="37338" y="17246"/>
                        </a:lnTo>
                        <a:close/>
                      </a:path>
                      <a:path w="104775" h="104775">
                        <a:moveTo>
                          <a:pt x="37363" y="37376"/>
                        </a:moveTo>
                        <a:lnTo>
                          <a:pt x="27317" y="37376"/>
                        </a:lnTo>
                        <a:lnTo>
                          <a:pt x="27317" y="47421"/>
                        </a:lnTo>
                        <a:lnTo>
                          <a:pt x="37363" y="47421"/>
                        </a:lnTo>
                        <a:lnTo>
                          <a:pt x="37363" y="37376"/>
                        </a:lnTo>
                        <a:close/>
                      </a:path>
                      <a:path w="104775" h="104775">
                        <a:moveTo>
                          <a:pt x="47129" y="87414"/>
                        </a:moveTo>
                        <a:lnTo>
                          <a:pt x="37084" y="87414"/>
                        </a:lnTo>
                        <a:lnTo>
                          <a:pt x="37084" y="97472"/>
                        </a:lnTo>
                        <a:lnTo>
                          <a:pt x="47129" y="97472"/>
                        </a:lnTo>
                        <a:lnTo>
                          <a:pt x="47129" y="87414"/>
                        </a:lnTo>
                        <a:close/>
                      </a:path>
                      <a:path w="104775" h="104775">
                        <a:moveTo>
                          <a:pt x="47155" y="67284"/>
                        </a:moveTo>
                        <a:lnTo>
                          <a:pt x="37363" y="67284"/>
                        </a:lnTo>
                        <a:lnTo>
                          <a:pt x="37363" y="57492"/>
                        </a:lnTo>
                        <a:lnTo>
                          <a:pt x="27317" y="57492"/>
                        </a:lnTo>
                        <a:lnTo>
                          <a:pt x="27317" y="67551"/>
                        </a:lnTo>
                        <a:lnTo>
                          <a:pt x="37096" y="67551"/>
                        </a:lnTo>
                        <a:lnTo>
                          <a:pt x="37096" y="77330"/>
                        </a:lnTo>
                        <a:lnTo>
                          <a:pt x="47155" y="77330"/>
                        </a:lnTo>
                        <a:lnTo>
                          <a:pt x="47155" y="67284"/>
                        </a:lnTo>
                        <a:close/>
                      </a:path>
                      <a:path w="104775" h="104775">
                        <a:moveTo>
                          <a:pt x="57188" y="97472"/>
                        </a:moveTo>
                        <a:lnTo>
                          <a:pt x="47142" y="97472"/>
                        </a:lnTo>
                        <a:lnTo>
                          <a:pt x="47142" y="104648"/>
                        </a:lnTo>
                        <a:lnTo>
                          <a:pt x="57188" y="104648"/>
                        </a:lnTo>
                        <a:lnTo>
                          <a:pt x="57188" y="97472"/>
                        </a:lnTo>
                        <a:close/>
                      </a:path>
                      <a:path w="104775" h="104775">
                        <a:moveTo>
                          <a:pt x="57213" y="77343"/>
                        </a:moveTo>
                        <a:lnTo>
                          <a:pt x="47155" y="77343"/>
                        </a:lnTo>
                        <a:lnTo>
                          <a:pt x="47155" y="87388"/>
                        </a:lnTo>
                        <a:lnTo>
                          <a:pt x="57213" y="87388"/>
                        </a:lnTo>
                        <a:lnTo>
                          <a:pt x="57213" y="77343"/>
                        </a:lnTo>
                        <a:close/>
                      </a:path>
                      <a:path w="104775" h="104775">
                        <a:moveTo>
                          <a:pt x="57213" y="57213"/>
                        </a:moveTo>
                        <a:lnTo>
                          <a:pt x="47421" y="57213"/>
                        </a:lnTo>
                        <a:lnTo>
                          <a:pt x="47421" y="47434"/>
                        </a:lnTo>
                        <a:lnTo>
                          <a:pt x="37376" y="47434"/>
                        </a:lnTo>
                        <a:lnTo>
                          <a:pt x="37376" y="57480"/>
                        </a:lnTo>
                        <a:lnTo>
                          <a:pt x="47167" y="57480"/>
                        </a:lnTo>
                        <a:lnTo>
                          <a:pt x="47167" y="67271"/>
                        </a:lnTo>
                        <a:lnTo>
                          <a:pt x="57213" y="67271"/>
                        </a:lnTo>
                        <a:lnTo>
                          <a:pt x="57213" y="57213"/>
                        </a:lnTo>
                        <a:close/>
                      </a:path>
                      <a:path w="104775" h="104775">
                        <a:moveTo>
                          <a:pt x="67271" y="87401"/>
                        </a:moveTo>
                        <a:lnTo>
                          <a:pt x="57213" y="87401"/>
                        </a:lnTo>
                        <a:lnTo>
                          <a:pt x="57213" y="97459"/>
                        </a:lnTo>
                        <a:lnTo>
                          <a:pt x="67271" y="97459"/>
                        </a:lnTo>
                        <a:lnTo>
                          <a:pt x="67271" y="87401"/>
                        </a:lnTo>
                        <a:close/>
                      </a:path>
                      <a:path w="104775" h="104775">
                        <a:moveTo>
                          <a:pt x="67271" y="37045"/>
                        </a:moveTo>
                        <a:close/>
                      </a:path>
                      <a:path w="104775" h="104775">
                        <a:moveTo>
                          <a:pt x="67564" y="7175"/>
                        </a:moveTo>
                        <a:lnTo>
                          <a:pt x="57505" y="7175"/>
                        </a:lnTo>
                        <a:lnTo>
                          <a:pt x="57505" y="17233"/>
                        </a:lnTo>
                        <a:lnTo>
                          <a:pt x="67564" y="17233"/>
                        </a:lnTo>
                        <a:lnTo>
                          <a:pt x="67564" y="7175"/>
                        </a:lnTo>
                        <a:close/>
                      </a:path>
                      <a:path w="104775" h="104775">
                        <a:moveTo>
                          <a:pt x="77317" y="57213"/>
                        </a:moveTo>
                        <a:lnTo>
                          <a:pt x="67271" y="57213"/>
                        </a:lnTo>
                        <a:lnTo>
                          <a:pt x="67271" y="47167"/>
                        </a:lnTo>
                        <a:lnTo>
                          <a:pt x="57467" y="47167"/>
                        </a:lnTo>
                        <a:lnTo>
                          <a:pt x="57467" y="37376"/>
                        </a:lnTo>
                        <a:lnTo>
                          <a:pt x="47434" y="37376"/>
                        </a:lnTo>
                        <a:lnTo>
                          <a:pt x="47434" y="27330"/>
                        </a:lnTo>
                        <a:lnTo>
                          <a:pt x="37376" y="27330"/>
                        </a:lnTo>
                        <a:lnTo>
                          <a:pt x="37376" y="37376"/>
                        </a:lnTo>
                        <a:lnTo>
                          <a:pt x="47421" y="37376"/>
                        </a:lnTo>
                        <a:lnTo>
                          <a:pt x="47421" y="47421"/>
                        </a:lnTo>
                        <a:lnTo>
                          <a:pt x="57226" y="47421"/>
                        </a:lnTo>
                        <a:lnTo>
                          <a:pt x="57226" y="57226"/>
                        </a:lnTo>
                        <a:lnTo>
                          <a:pt x="67259" y="57226"/>
                        </a:lnTo>
                        <a:lnTo>
                          <a:pt x="67259" y="67271"/>
                        </a:lnTo>
                        <a:lnTo>
                          <a:pt x="57226" y="67271"/>
                        </a:lnTo>
                        <a:lnTo>
                          <a:pt x="57226" y="77330"/>
                        </a:lnTo>
                        <a:lnTo>
                          <a:pt x="67271" y="77330"/>
                        </a:lnTo>
                        <a:lnTo>
                          <a:pt x="67271" y="67271"/>
                        </a:lnTo>
                        <a:lnTo>
                          <a:pt x="77317" y="67271"/>
                        </a:lnTo>
                        <a:lnTo>
                          <a:pt x="77317" y="57213"/>
                        </a:lnTo>
                        <a:close/>
                      </a:path>
                      <a:path w="104775" h="104775">
                        <a:moveTo>
                          <a:pt x="77330" y="97459"/>
                        </a:moveTo>
                        <a:lnTo>
                          <a:pt x="67284" y="97459"/>
                        </a:lnTo>
                        <a:lnTo>
                          <a:pt x="67284" y="104648"/>
                        </a:lnTo>
                        <a:lnTo>
                          <a:pt x="77330" y="104648"/>
                        </a:lnTo>
                        <a:lnTo>
                          <a:pt x="77330" y="97459"/>
                        </a:lnTo>
                        <a:close/>
                      </a:path>
                      <a:path w="104775" h="104775">
                        <a:moveTo>
                          <a:pt x="77330" y="77343"/>
                        </a:moveTo>
                        <a:lnTo>
                          <a:pt x="67284" y="77343"/>
                        </a:lnTo>
                        <a:lnTo>
                          <a:pt x="67284" y="87388"/>
                        </a:lnTo>
                        <a:lnTo>
                          <a:pt x="77330" y="87388"/>
                        </a:lnTo>
                        <a:lnTo>
                          <a:pt x="77330" y="77343"/>
                        </a:lnTo>
                        <a:close/>
                      </a:path>
                      <a:path w="104775" h="104775">
                        <a:moveTo>
                          <a:pt x="77330" y="37096"/>
                        </a:moveTo>
                        <a:lnTo>
                          <a:pt x="67271" y="37096"/>
                        </a:lnTo>
                        <a:lnTo>
                          <a:pt x="67271" y="47155"/>
                        </a:lnTo>
                        <a:lnTo>
                          <a:pt x="77330" y="47155"/>
                        </a:lnTo>
                        <a:lnTo>
                          <a:pt x="77330" y="37096"/>
                        </a:lnTo>
                        <a:close/>
                      </a:path>
                      <a:path w="104775" h="104775">
                        <a:moveTo>
                          <a:pt x="87388" y="47155"/>
                        </a:moveTo>
                        <a:lnTo>
                          <a:pt x="77343" y="47155"/>
                        </a:lnTo>
                        <a:lnTo>
                          <a:pt x="77343" y="57213"/>
                        </a:lnTo>
                        <a:lnTo>
                          <a:pt x="87388" y="57213"/>
                        </a:lnTo>
                        <a:lnTo>
                          <a:pt x="87388" y="47155"/>
                        </a:lnTo>
                        <a:close/>
                      </a:path>
                      <a:path w="104775" h="104775">
                        <a:moveTo>
                          <a:pt x="87401" y="27025"/>
                        </a:moveTo>
                        <a:lnTo>
                          <a:pt x="77622" y="27025"/>
                        </a:lnTo>
                        <a:lnTo>
                          <a:pt x="77622" y="17233"/>
                        </a:lnTo>
                        <a:lnTo>
                          <a:pt x="67564" y="17233"/>
                        </a:lnTo>
                        <a:lnTo>
                          <a:pt x="67564" y="27292"/>
                        </a:lnTo>
                        <a:lnTo>
                          <a:pt x="77355" y="27292"/>
                        </a:lnTo>
                        <a:lnTo>
                          <a:pt x="77355" y="37071"/>
                        </a:lnTo>
                        <a:lnTo>
                          <a:pt x="87401" y="37071"/>
                        </a:lnTo>
                        <a:lnTo>
                          <a:pt x="87401" y="27025"/>
                        </a:lnTo>
                        <a:close/>
                      </a:path>
                      <a:path w="104775" h="104775">
                        <a:moveTo>
                          <a:pt x="87414" y="16903"/>
                        </a:moveTo>
                        <a:close/>
                      </a:path>
                      <a:path w="104775" h="104775">
                        <a:moveTo>
                          <a:pt x="97447" y="57226"/>
                        </a:moveTo>
                        <a:lnTo>
                          <a:pt x="87401" y="57226"/>
                        </a:lnTo>
                        <a:lnTo>
                          <a:pt x="87401" y="67271"/>
                        </a:lnTo>
                        <a:lnTo>
                          <a:pt x="97447" y="67271"/>
                        </a:lnTo>
                        <a:lnTo>
                          <a:pt x="97447" y="57226"/>
                        </a:lnTo>
                        <a:close/>
                      </a:path>
                      <a:path w="104775" h="104775">
                        <a:moveTo>
                          <a:pt x="97472" y="37084"/>
                        </a:moveTo>
                        <a:lnTo>
                          <a:pt x="87414" y="37084"/>
                        </a:lnTo>
                        <a:lnTo>
                          <a:pt x="87414" y="47129"/>
                        </a:lnTo>
                        <a:lnTo>
                          <a:pt x="97472" y="47129"/>
                        </a:lnTo>
                        <a:lnTo>
                          <a:pt x="97472" y="37084"/>
                        </a:lnTo>
                        <a:close/>
                      </a:path>
                      <a:path w="104775" h="104775">
                        <a:moveTo>
                          <a:pt x="97472" y="16954"/>
                        </a:moveTo>
                        <a:lnTo>
                          <a:pt x="87414" y="16954"/>
                        </a:lnTo>
                        <a:lnTo>
                          <a:pt x="87414" y="27012"/>
                        </a:lnTo>
                        <a:lnTo>
                          <a:pt x="97472" y="27012"/>
                        </a:lnTo>
                        <a:lnTo>
                          <a:pt x="97472" y="16954"/>
                        </a:lnTo>
                        <a:close/>
                      </a:path>
                      <a:path w="104775" h="104775">
                        <a:moveTo>
                          <a:pt x="104648" y="87388"/>
                        </a:moveTo>
                        <a:lnTo>
                          <a:pt x="97447" y="87388"/>
                        </a:lnTo>
                        <a:lnTo>
                          <a:pt x="97447" y="77343"/>
                        </a:lnTo>
                        <a:lnTo>
                          <a:pt x="87401" y="77343"/>
                        </a:lnTo>
                        <a:lnTo>
                          <a:pt x="87401" y="67297"/>
                        </a:lnTo>
                        <a:lnTo>
                          <a:pt x="77355" y="67297"/>
                        </a:lnTo>
                        <a:lnTo>
                          <a:pt x="77355" y="77355"/>
                        </a:lnTo>
                        <a:lnTo>
                          <a:pt x="87388" y="77355"/>
                        </a:lnTo>
                        <a:lnTo>
                          <a:pt x="87388" y="87401"/>
                        </a:lnTo>
                        <a:lnTo>
                          <a:pt x="77343" y="87401"/>
                        </a:lnTo>
                        <a:lnTo>
                          <a:pt x="77343" y="97447"/>
                        </a:lnTo>
                        <a:lnTo>
                          <a:pt x="87388" y="97447"/>
                        </a:lnTo>
                        <a:lnTo>
                          <a:pt x="87388" y="104648"/>
                        </a:lnTo>
                        <a:lnTo>
                          <a:pt x="97434" y="104648"/>
                        </a:lnTo>
                        <a:lnTo>
                          <a:pt x="97434" y="97447"/>
                        </a:lnTo>
                        <a:lnTo>
                          <a:pt x="87401" y="97447"/>
                        </a:lnTo>
                        <a:lnTo>
                          <a:pt x="87401" y="87401"/>
                        </a:lnTo>
                        <a:lnTo>
                          <a:pt x="97434" y="87401"/>
                        </a:lnTo>
                        <a:lnTo>
                          <a:pt x="97434" y="97447"/>
                        </a:lnTo>
                        <a:lnTo>
                          <a:pt x="104648" y="97447"/>
                        </a:lnTo>
                        <a:lnTo>
                          <a:pt x="104648" y="87388"/>
                        </a:lnTo>
                        <a:close/>
                      </a:path>
                      <a:path w="104775" h="104775">
                        <a:moveTo>
                          <a:pt x="104648" y="67284"/>
                        </a:moveTo>
                        <a:lnTo>
                          <a:pt x="97459" y="67284"/>
                        </a:lnTo>
                        <a:lnTo>
                          <a:pt x="97459" y="77330"/>
                        </a:lnTo>
                        <a:lnTo>
                          <a:pt x="104648" y="77330"/>
                        </a:lnTo>
                        <a:lnTo>
                          <a:pt x="104648" y="67284"/>
                        </a:lnTo>
                        <a:close/>
                      </a:path>
                      <a:path w="104775" h="104775">
                        <a:moveTo>
                          <a:pt x="104648" y="47142"/>
                        </a:moveTo>
                        <a:lnTo>
                          <a:pt x="97472" y="47142"/>
                        </a:lnTo>
                        <a:lnTo>
                          <a:pt x="97472" y="57200"/>
                        </a:lnTo>
                        <a:lnTo>
                          <a:pt x="104648" y="57200"/>
                        </a:lnTo>
                        <a:lnTo>
                          <a:pt x="104648" y="47142"/>
                        </a:lnTo>
                        <a:close/>
                      </a:path>
                      <a:path w="104775" h="104775">
                        <a:moveTo>
                          <a:pt x="104648" y="27025"/>
                        </a:moveTo>
                        <a:lnTo>
                          <a:pt x="97485" y="27025"/>
                        </a:lnTo>
                        <a:lnTo>
                          <a:pt x="97485" y="37071"/>
                        </a:lnTo>
                        <a:lnTo>
                          <a:pt x="104648" y="37071"/>
                        </a:lnTo>
                        <a:lnTo>
                          <a:pt x="104648" y="27025"/>
                        </a:lnTo>
                        <a:close/>
                      </a:path>
                      <a:path w="104775" h="104775">
                        <a:moveTo>
                          <a:pt x="104648" y="6921"/>
                        </a:moveTo>
                        <a:lnTo>
                          <a:pt x="97726" y="6921"/>
                        </a:lnTo>
                        <a:lnTo>
                          <a:pt x="97726" y="0"/>
                        </a:lnTo>
                        <a:lnTo>
                          <a:pt x="87680" y="0"/>
                        </a:lnTo>
                        <a:lnTo>
                          <a:pt x="87680" y="7162"/>
                        </a:lnTo>
                        <a:lnTo>
                          <a:pt x="97485" y="7162"/>
                        </a:lnTo>
                        <a:lnTo>
                          <a:pt x="97485" y="16967"/>
                        </a:lnTo>
                        <a:lnTo>
                          <a:pt x="104648" y="16967"/>
                        </a:lnTo>
                        <a:lnTo>
                          <a:pt x="104648" y="69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2" name="object 461">
                    <a:extLst>
                      <a:ext uri="{FF2B5EF4-FFF2-40B4-BE49-F238E27FC236}">
                        <a16:creationId xmlns:a16="http://schemas.microsoft.com/office/drawing/2014/main" id="{52141D1E-0FD4-4426-7AF3-DE9BD49C7C70}"/>
                      </a:ext>
                    </a:extLst>
                  </p:cNvPr>
                  <p:cNvSpPr/>
                  <p:nvPr/>
                </p:nvSpPr>
                <p:spPr>
                  <a:xfrm>
                    <a:off x="1571320" y="6365487"/>
                    <a:ext cx="60960" cy="37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60" h="37464">
                        <a:moveTo>
                          <a:pt x="10045" y="0"/>
                        </a:moveTo>
                        <a:lnTo>
                          <a:pt x="0" y="0"/>
                        </a:lnTo>
                        <a:lnTo>
                          <a:pt x="0" y="7188"/>
                        </a:lnTo>
                        <a:lnTo>
                          <a:pt x="10045" y="7188"/>
                        </a:lnTo>
                        <a:lnTo>
                          <a:pt x="10045" y="0"/>
                        </a:lnTo>
                        <a:close/>
                      </a:path>
                      <a:path w="60960" h="37464">
                        <a:moveTo>
                          <a:pt x="20104" y="7188"/>
                        </a:moveTo>
                        <a:lnTo>
                          <a:pt x="10045" y="7188"/>
                        </a:lnTo>
                        <a:lnTo>
                          <a:pt x="10045" y="17246"/>
                        </a:lnTo>
                        <a:lnTo>
                          <a:pt x="20104" y="17246"/>
                        </a:lnTo>
                        <a:lnTo>
                          <a:pt x="20104" y="7188"/>
                        </a:lnTo>
                        <a:close/>
                      </a:path>
                      <a:path w="60960" h="37464">
                        <a:moveTo>
                          <a:pt x="30162" y="17259"/>
                        </a:moveTo>
                        <a:lnTo>
                          <a:pt x="20116" y="17259"/>
                        </a:lnTo>
                        <a:lnTo>
                          <a:pt x="20116" y="27305"/>
                        </a:lnTo>
                        <a:lnTo>
                          <a:pt x="30162" y="27305"/>
                        </a:lnTo>
                        <a:lnTo>
                          <a:pt x="30162" y="17259"/>
                        </a:lnTo>
                        <a:close/>
                      </a:path>
                      <a:path w="60960" h="37464">
                        <a:moveTo>
                          <a:pt x="30187" y="0"/>
                        </a:moveTo>
                        <a:lnTo>
                          <a:pt x="20129" y="0"/>
                        </a:lnTo>
                        <a:lnTo>
                          <a:pt x="20129" y="7175"/>
                        </a:lnTo>
                        <a:lnTo>
                          <a:pt x="30187" y="7175"/>
                        </a:lnTo>
                        <a:lnTo>
                          <a:pt x="30187" y="0"/>
                        </a:lnTo>
                        <a:close/>
                      </a:path>
                      <a:path w="60960" h="37464">
                        <a:moveTo>
                          <a:pt x="40220" y="27317"/>
                        </a:moveTo>
                        <a:lnTo>
                          <a:pt x="30175" y="27317"/>
                        </a:lnTo>
                        <a:lnTo>
                          <a:pt x="30175" y="37363"/>
                        </a:lnTo>
                        <a:lnTo>
                          <a:pt x="40220" y="37363"/>
                        </a:lnTo>
                        <a:lnTo>
                          <a:pt x="40220" y="27317"/>
                        </a:lnTo>
                        <a:close/>
                      </a:path>
                      <a:path w="60960" h="37464">
                        <a:moveTo>
                          <a:pt x="40271" y="37376"/>
                        </a:moveTo>
                        <a:close/>
                      </a:path>
                      <a:path w="60960" h="37464">
                        <a:moveTo>
                          <a:pt x="50304" y="17233"/>
                        </a:moveTo>
                        <a:lnTo>
                          <a:pt x="40246" y="17233"/>
                        </a:lnTo>
                        <a:lnTo>
                          <a:pt x="40246" y="27292"/>
                        </a:lnTo>
                        <a:lnTo>
                          <a:pt x="50304" y="27292"/>
                        </a:lnTo>
                        <a:lnTo>
                          <a:pt x="50304" y="17233"/>
                        </a:lnTo>
                        <a:close/>
                      </a:path>
                      <a:path w="60960" h="37464">
                        <a:moveTo>
                          <a:pt x="50304" y="0"/>
                        </a:moveTo>
                        <a:lnTo>
                          <a:pt x="40259" y="0"/>
                        </a:lnTo>
                        <a:lnTo>
                          <a:pt x="40259" y="7162"/>
                        </a:lnTo>
                        <a:lnTo>
                          <a:pt x="50304" y="7162"/>
                        </a:lnTo>
                        <a:lnTo>
                          <a:pt x="50304" y="0"/>
                        </a:lnTo>
                        <a:close/>
                      </a:path>
                      <a:path w="60960" h="37464">
                        <a:moveTo>
                          <a:pt x="60363" y="7175"/>
                        </a:moveTo>
                        <a:lnTo>
                          <a:pt x="50317" y="7175"/>
                        </a:lnTo>
                        <a:lnTo>
                          <a:pt x="50317" y="17221"/>
                        </a:lnTo>
                        <a:lnTo>
                          <a:pt x="60363" y="17221"/>
                        </a:lnTo>
                        <a:lnTo>
                          <a:pt x="60363" y="7175"/>
                        </a:lnTo>
                        <a:close/>
                      </a:path>
                      <a:path w="60960" h="37464">
                        <a:moveTo>
                          <a:pt x="60413" y="17233"/>
                        </a:move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3" name="object 462">
                    <a:extLst>
                      <a:ext uri="{FF2B5EF4-FFF2-40B4-BE49-F238E27FC236}">
                        <a16:creationId xmlns:a16="http://schemas.microsoft.com/office/drawing/2014/main" id="{D076B597-9837-C245-A11A-BE93CE62EBBC}"/>
                      </a:ext>
                    </a:extLst>
                  </p:cNvPr>
                  <p:cNvSpPr/>
                  <p:nvPr/>
                </p:nvSpPr>
                <p:spPr>
                  <a:xfrm>
                    <a:off x="1439354" y="6365487"/>
                    <a:ext cx="209550" cy="20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550" h="209550">
                        <a:moveTo>
                          <a:pt x="104648" y="0"/>
                        </a:moveTo>
                        <a:lnTo>
                          <a:pt x="0" y="0"/>
                        </a:lnTo>
                        <a:lnTo>
                          <a:pt x="0" y="104648"/>
                        </a:lnTo>
                        <a:lnTo>
                          <a:pt x="104648" y="104648"/>
                        </a:lnTo>
                        <a:lnTo>
                          <a:pt x="104648" y="0"/>
                        </a:lnTo>
                        <a:close/>
                      </a:path>
                      <a:path w="209550" h="209550">
                        <a:moveTo>
                          <a:pt x="209296" y="104648"/>
                        </a:moveTo>
                        <a:lnTo>
                          <a:pt x="104648" y="104648"/>
                        </a:lnTo>
                        <a:lnTo>
                          <a:pt x="104648" y="209296"/>
                        </a:lnTo>
                        <a:lnTo>
                          <a:pt x="209296" y="209296"/>
                        </a:lnTo>
                        <a:lnTo>
                          <a:pt x="209296" y="104648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</p:spPr>
                <p:txBody>
                  <a:bodyPr wrap="square" lIns="0" tIns="0" rIns="0" bIns="0" rtlCol="0"/>
                  <a:lstStyle/>
                  <a:p>
                    <a:endParaRPr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126" name="Rectangle 1125">
                <a:extLst>
                  <a:ext uri="{FF2B5EF4-FFF2-40B4-BE49-F238E27FC236}">
                    <a16:creationId xmlns:a16="http://schemas.microsoft.com/office/drawing/2014/main" id="{56AA0B83-7F52-DDF0-0842-4C5F03183148}"/>
                  </a:ext>
                </a:extLst>
              </p:cNvPr>
              <p:cNvSpPr/>
              <p:nvPr/>
            </p:nvSpPr>
            <p:spPr>
              <a:xfrm>
                <a:off x="536129" y="4874959"/>
                <a:ext cx="628978" cy="63191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9BA17CB-03D1-1193-63B9-C6E11CC0737C}"/>
                </a:ext>
              </a:extLst>
            </p:cNvPr>
            <p:cNvGrpSpPr/>
            <p:nvPr/>
          </p:nvGrpSpPr>
          <p:grpSpPr>
            <a:xfrm flipV="1">
              <a:off x="1163081" y="6113563"/>
              <a:ext cx="197343" cy="195891"/>
              <a:chOff x="1191117" y="5909468"/>
              <a:chExt cx="197343" cy="195891"/>
            </a:xfrm>
          </p:grpSpPr>
          <p:sp>
            <p:nvSpPr>
              <p:cNvPr id="1183" name="object 459">
                <a:extLst>
                  <a:ext uri="{FF2B5EF4-FFF2-40B4-BE49-F238E27FC236}">
                    <a16:creationId xmlns:a16="http://schemas.microsoft.com/office/drawing/2014/main" id="{1D4704F7-1F63-AEEE-C69C-8238C38B7434}"/>
                  </a:ext>
                </a:extLst>
              </p:cNvPr>
              <p:cNvSpPr/>
              <p:nvPr/>
            </p:nvSpPr>
            <p:spPr>
              <a:xfrm>
                <a:off x="1289672" y="5909468"/>
                <a:ext cx="98672" cy="97943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462">
                <a:extLst>
                  <a:ext uri="{FF2B5EF4-FFF2-40B4-BE49-F238E27FC236}">
                    <a16:creationId xmlns:a16="http://schemas.microsoft.com/office/drawing/2014/main" id="{07EE600B-5A70-FDCD-5FB9-D8CB67E36856}"/>
                  </a:ext>
                </a:extLst>
              </p:cNvPr>
              <p:cNvSpPr/>
              <p:nvPr/>
            </p:nvSpPr>
            <p:spPr>
              <a:xfrm>
                <a:off x="1191117" y="5909474"/>
                <a:ext cx="197343" cy="19588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>
                    <a:moveTo>
                      <a:pt x="104648" y="0"/>
                    </a:moveTo>
                    <a:lnTo>
                      <a:pt x="0" y="0"/>
                    </a:lnTo>
                    <a:lnTo>
                      <a:pt x="0" y="104648"/>
                    </a:lnTo>
                    <a:lnTo>
                      <a:pt x="104648" y="104648"/>
                    </a:lnTo>
                    <a:lnTo>
                      <a:pt x="104648" y="0"/>
                    </a:lnTo>
                    <a:close/>
                  </a:path>
                  <a:path w="209550" h="209550">
                    <a:moveTo>
                      <a:pt x="209296" y="104648"/>
                    </a:moveTo>
                    <a:lnTo>
                      <a:pt x="104648" y="104648"/>
                    </a:lnTo>
                    <a:lnTo>
                      <a:pt x="104648" y="209296"/>
                    </a:lnTo>
                    <a:lnTo>
                      <a:pt x="209296" y="209296"/>
                    </a:lnTo>
                    <a:lnTo>
                      <a:pt x="209296" y="104648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460">
                <a:extLst>
                  <a:ext uri="{FF2B5EF4-FFF2-40B4-BE49-F238E27FC236}">
                    <a16:creationId xmlns:a16="http://schemas.microsoft.com/office/drawing/2014/main" id="{B8F29C03-4FAC-F56B-0306-E04C35EF2B26}"/>
                  </a:ext>
                </a:extLst>
              </p:cNvPr>
              <p:cNvSpPr/>
              <p:nvPr/>
            </p:nvSpPr>
            <p:spPr>
              <a:xfrm>
                <a:off x="1289669" y="5909474"/>
                <a:ext cx="98672" cy="97943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7162" y="47447"/>
                    </a:moveTo>
                    <a:lnTo>
                      <a:pt x="0" y="47447"/>
                    </a:lnTo>
                    <a:lnTo>
                      <a:pt x="0" y="57505"/>
                    </a:lnTo>
                    <a:lnTo>
                      <a:pt x="7162" y="57505"/>
                    </a:lnTo>
                    <a:lnTo>
                      <a:pt x="7162" y="47447"/>
                    </a:lnTo>
                    <a:close/>
                  </a:path>
                  <a:path w="104775" h="104775">
                    <a:moveTo>
                      <a:pt x="7188" y="27317"/>
                    </a:moveTo>
                    <a:lnTo>
                      <a:pt x="0" y="27317"/>
                    </a:lnTo>
                    <a:lnTo>
                      <a:pt x="0" y="37363"/>
                    </a:lnTo>
                    <a:lnTo>
                      <a:pt x="7188" y="37363"/>
                    </a:lnTo>
                    <a:lnTo>
                      <a:pt x="7188" y="27317"/>
                    </a:lnTo>
                    <a:close/>
                  </a:path>
                  <a:path w="104775" h="104775">
                    <a:moveTo>
                      <a:pt x="16954" y="97472"/>
                    </a:moveTo>
                    <a:lnTo>
                      <a:pt x="7175" y="97472"/>
                    </a:lnTo>
                    <a:lnTo>
                      <a:pt x="7175" y="87693"/>
                    </a:lnTo>
                    <a:lnTo>
                      <a:pt x="0" y="87693"/>
                    </a:lnTo>
                    <a:lnTo>
                      <a:pt x="0" y="97739"/>
                    </a:lnTo>
                    <a:lnTo>
                      <a:pt x="6908" y="97739"/>
                    </a:lnTo>
                    <a:lnTo>
                      <a:pt x="6908" y="104648"/>
                    </a:lnTo>
                    <a:lnTo>
                      <a:pt x="16954" y="104648"/>
                    </a:lnTo>
                    <a:lnTo>
                      <a:pt x="16954" y="97472"/>
                    </a:lnTo>
                    <a:close/>
                  </a:path>
                  <a:path w="104775" h="104775">
                    <a:moveTo>
                      <a:pt x="17221" y="57518"/>
                    </a:moveTo>
                    <a:lnTo>
                      <a:pt x="7175" y="57518"/>
                    </a:lnTo>
                    <a:lnTo>
                      <a:pt x="7175" y="67564"/>
                    </a:lnTo>
                    <a:lnTo>
                      <a:pt x="17221" y="67564"/>
                    </a:lnTo>
                    <a:lnTo>
                      <a:pt x="17221" y="57518"/>
                    </a:lnTo>
                    <a:close/>
                  </a:path>
                  <a:path w="104775" h="104775">
                    <a:moveTo>
                      <a:pt x="17246" y="37376"/>
                    </a:moveTo>
                    <a:lnTo>
                      <a:pt x="7188" y="37376"/>
                    </a:lnTo>
                    <a:lnTo>
                      <a:pt x="7188" y="47421"/>
                    </a:lnTo>
                    <a:lnTo>
                      <a:pt x="17246" y="47421"/>
                    </a:lnTo>
                    <a:lnTo>
                      <a:pt x="17246" y="37376"/>
                    </a:lnTo>
                    <a:close/>
                  </a:path>
                  <a:path w="104775" h="104775">
                    <a:moveTo>
                      <a:pt x="17246" y="17246"/>
                    </a:moveTo>
                    <a:lnTo>
                      <a:pt x="7200" y="17246"/>
                    </a:lnTo>
                    <a:lnTo>
                      <a:pt x="7200" y="7200"/>
                    </a:lnTo>
                    <a:lnTo>
                      <a:pt x="0" y="7200"/>
                    </a:lnTo>
                    <a:lnTo>
                      <a:pt x="0" y="17259"/>
                    </a:lnTo>
                    <a:lnTo>
                      <a:pt x="7200" y="17259"/>
                    </a:lnTo>
                    <a:lnTo>
                      <a:pt x="7200" y="27305"/>
                    </a:lnTo>
                    <a:lnTo>
                      <a:pt x="17246" y="27305"/>
                    </a:lnTo>
                    <a:lnTo>
                      <a:pt x="17246" y="17246"/>
                    </a:lnTo>
                    <a:close/>
                  </a:path>
                  <a:path w="104775" h="104775">
                    <a:moveTo>
                      <a:pt x="17246" y="0"/>
                    </a:moveTo>
                    <a:lnTo>
                      <a:pt x="7200" y="0"/>
                    </a:lnTo>
                    <a:lnTo>
                      <a:pt x="7200" y="7200"/>
                    </a:lnTo>
                    <a:lnTo>
                      <a:pt x="17246" y="7200"/>
                    </a:lnTo>
                    <a:lnTo>
                      <a:pt x="17246" y="0"/>
                    </a:lnTo>
                    <a:close/>
                  </a:path>
                  <a:path w="104775" h="104775">
                    <a:moveTo>
                      <a:pt x="27305" y="47434"/>
                    </a:moveTo>
                    <a:lnTo>
                      <a:pt x="17246" y="47434"/>
                    </a:lnTo>
                    <a:lnTo>
                      <a:pt x="17246" y="57492"/>
                    </a:lnTo>
                    <a:lnTo>
                      <a:pt x="27305" y="57492"/>
                    </a:lnTo>
                    <a:lnTo>
                      <a:pt x="27305" y="47434"/>
                    </a:lnTo>
                    <a:close/>
                  </a:path>
                  <a:path w="104775" h="104775">
                    <a:moveTo>
                      <a:pt x="27305" y="27317"/>
                    </a:moveTo>
                    <a:lnTo>
                      <a:pt x="17259" y="27317"/>
                    </a:lnTo>
                    <a:lnTo>
                      <a:pt x="17259" y="37363"/>
                    </a:lnTo>
                    <a:lnTo>
                      <a:pt x="27305" y="37363"/>
                    </a:lnTo>
                    <a:lnTo>
                      <a:pt x="27305" y="27317"/>
                    </a:lnTo>
                    <a:close/>
                  </a:path>
                  <a:path w="104775" h="104775">
                    <a:moveTo>
                      <a:pt x="37058" y="97472"/>
                    </a:moveTo>
                    <a:lnTo>
                      <a:pt x="27012" y="97472"/>
                    </a:lnTo>
                    <a:lnTo>
                      <a:pt x="27012" y="87426"/>
                    </a:lnTo>
                    <a:lnTo>
                      <a:pt x="17208" y="87426"/>
                    </a:lnTo>
                    <a:lnTo>
                      <a:pt x="17208" y="77622"/>
                    </a:lnTo>
                    <a:lnTo>
                      <a:pt x="7162" y="77622"/>
                    </a:lnTo>
                    <a:lnTo>
                      <a:pt x="7162" y="67589"/>
                    </a:lnTo>
                    <a:lnTo>
                      <a:pt x="0" y="67589"/>
                    </a:lnTo>
                    <a:lnTo>
                      <a:pt x="0" y="77647"/>
                    </a:lnTo>
                    <a:lnTo>
                      <a:pt x="7162" y="77647"/>
                    </a:lnTo>
                    <a:lnTo>
                      <a:pt x="7162" y="87680"/>
                    </a:lnTo>
                    <a:lnTo>
                      <a:pt x="16967" y="87680"/>
                    </a:lnTo>
                    <a:lnTo>
                      <a:pt x="16967" y="97485"/>
                    </a:lnTo>
                    <a:lnTo>
                      <a:pt x="27012" y="97485"/>
                    </a:lnTo>
                    <a:lnTo>
                      <a:pt x="27012" y="104648"/>
                    </a:lnTo>
                    <a:lnTo>
                      <a:pt x="37058" y="104648"/>
                    </a:lnTo>
                    <a:lnTo>
                      <a:pt x="37058" y="97472"/>
                    </a:lnTo>
                    <a:close/>
                  </a:path>
                  <a:path w="104775" h="104775">
                    <a:moveTo>
                      <a:pt x="37071" y="77355"/>
                    </a:moveTo>
                    <a:lnTo>
                      <a:pt x="27292" y="77355"/>
                    </a:lnTo>
                    <a:lnTo>
                      <a:pt x="27292" y="67576"/>
                    </a:lnTo>
                    <a:lnTo>
                      <a:pt x="17233" y="67576"/>
                    </a:lnTo>
                    <a:lnTo>
                      <a:pt x="17233" y="77622"/>
                    </a:lnTo>
                    <a:lnTo>
                      <a:pt x="27025" y="77622"/>
                    </a:lnTo>
                    <a:lnTo>
                      <a:pt x="27025" y="87414"/>
                    </a:lnTo>
                    <a:lnTo>
                      <a:pt x="37071" y="87414"/>
                    </a:lnTo>
                    <a:lnTo>
                      <a:pt x="37071" y="77355"/>
                    </a:lnTo>
                    <a:close/>
                  </a:path>
                  <a:path w="104775" h="104775">
                    <a:moveTo>
                      <a:pt x="37338" y="17246"/>
                    </a:moveTo>
                    <a:lnTo>
                      <a:pt x="27305" y="17246"/>
                    </a:lnTo>
                    <a:lnTo>
                      <a:pt x="27305" y="7200"/>
                    </a:lnTo>
                    <a:lnTo>
                      <a:pt x="17246" y="7200"/>
                    </a:lnTo>
                    <a:lnTo>
                      <a:pt x="17246" y="17246"/>
                    </a:lnTo>
                    <a:lnTo>
                      <a:pt x="27292" y="17246"/>
                    </a:lnTo>
                    <a:lnTo>
                      <a:pt x="27292" y="27292"/>
                    </a:lnTo>
                    <a:lnTo>
                      <a:pt x="37338" y="27292"/>
                    </a:lnTo>
                    <a:lnTo>
                      <a:pt x="37338" y="17246"/>
                    </a:lnTo>
                    <a:close/>
                  </a:path>
                  <a:path w="104775" h="104775">
                    <a:moveTo>
                      <a:pt x="37363" y="37376"/>
                    </a:moveTo>
                    <a:lnTo>
                      <a:pt x="27317" y="37376"/>
                    </a:lnTo>
                    <a:lnTo>
                      <a:pt x="27317" y="47421"/>
                    </a:lnTo>
                    <a:lnTo>
                      <a:pt x="37363" y="47421"/>
                    </a:lnTo>
                    <a:lnTo>
                      <a:pt x="37363" y="37376"/>
                    </a:lnTo>
                    <a:close/>
                  </a:path>
                  <a:path w="104775" h="104775">
                    <a:moveTo>
                      <a:pt x="47129" y="87414"/>
                    </a:moveTo>
                    <a:lnTo>
                      <a:pt x="37084" y="87414"/>
                    </a:lnTo>
                    <a:lnTo>
                      <a:pt x="37084" y="97472"/>
                    </a:lnTo>
                    <a:lnTo>
                      <a:pt x="47129" y="97472"/>
                    </a:lnTo>
                    <a:lnTo>
                      <a:pt x="47129" y="87414"/>
                    </a:lnTo>
                    <a:close/>
                  </a:path>
                  <a:path w="104775" h="104775">
                    <a:moveTo>
                      <a:pt x="47155" y="67284"/>
                    </a:moveTo>
                    <a:lnTo>
                      <a:pt x="37363" y="67284"/>
                    </a:lnTo>
                    <a:lnTo>
                      <a:pt x="37363" y="57492"/>
                    </a:lnTo>
                    <a:lnTo>
                      <a:pt x="27317" y="57492"/>
                    </a:lnTo>
                    <a:lnTo>
                      <a:pt x="27317" y="67551"/>
                    </a:lnTo>
                    <a:lnTo>
                      <a:pt x="37096" y="67551"/>
                    </a:lnTo>
                    <a:lnTo>
                      <a:pt x="37096" y="77330"/>
                    </a:lnTo>
                    <a:lnTo>
                      <a:pt x="47155" y="77330"/>
                    </a:lnTo>
                    <a:lnTo>
                      <a:pt x="47155" y="67284"/>
                    </a:lnTo>
                    <a:close/>
                  </a:path>
                  <a:path w="104775" h="104775">
                    <a:moveTo>
                      <a:pt x="57188" y="97472"/>
                    </a:moveTo>
                    <a:lnTo>
                      <a:pt x="47142" y="97472"/>
                    </a:lnTo>
                    <a:lnTo>
                      <a:pt x="47142" y="104648"/>
                    </a:lnTo>
                    <a:lnTo>
                      <a:pt x="57188" y="104648"/>
                    </a:lnTo>
                    <a:lnTo>
                      <a:pt x="57188" y="97472"/>
                    </a:lnTo>
                    <a:close/>
                  </a:path>
                  <a:path w="104775" h="104775">
                    <a:moveTo>
                      <a:pt x="57213" y="77343"/>
                    </a:moveTo>
                    <a:lnTo>
                      <a:pt x="47155" y="77343"/>
                    </a:lnTo>
                    <a:lnTo>
                      <a:pt x="47155" y="87388"/>
                    </a:lnTo>
                    <a:lnTo>
                      <a:pt x="57213" y="87388"/>
                    </a:lnTo>
                    <a:lnTo>
                      <a:pt x="57213" y="77343"/>
                    </a:lnTo>
                    <a:close/>
                  </a:path>
                  <a:path w="104775" h="104775">
                    <a:moveTo>
                      <a:pt x="57213" y="57213"/>
                    </a:moveTo>
                    <a:lnTo>
                      <a:pt x="47421" y="57213"/>
                    </a:lnTo>
                    <a:lnTo>
                      <a:pt x="47421" y="47434"/>
                    </a:lnTo>
                    <a:lnTo>
                      <a:pt x="37376" y="47434"/>
                    </a:lnTo>
                    <a:lnTo>
                      <a:pt x="37376" y="57480"/>
                    </a:lnTo>
                    <a:lnTo>
                      <a:pt x="47167" y="57480"/>
                    </a:lnTo>
                    <a:lnTo>
                      <a:pt x="47167" y="67271"/>
                    </a:lnTo>
                    <a:lnTo>
                      <a:pt x="57213" y="67271"/>
                    </a:lnTo>
                    <a:lnTo>
                      <a:pt x="57213" y="57213"/>
                    </a:lnTo>
                    <a:close/>
                  </a:path>
                  <a:path w="104775" h="104775">
                    <a:moveTo>
                      <a:pt x="67271" y="87401"/>
                    </a:moveTo>
                    <a:lnTo>
                      <a:pt x="57213" y="87401"/>
                    </a:lnTo>
                    <a:lnTo>
                      <a:pt x="57213" y="97459"/>
                    </a:lnTo>
                    <a:lnTo>
                      <a:pt x="67271" y="97459"/>
                    </a:lnTo>
                    <a:lnTo>
                      <a:pt x="67271" y="87401"/>
                    </a:lnTo>
                    <a:close/>
                  </a:path>
                  <a:path w="104775" h="104775">
                    <a:moveTo>
                      <a:pt x="67271" y="37045"/>
                    </a:moveTo>
                    <a:close/>
                  </a:path>
                  <a:path w="104775" h="104775">
                    <a:moveTo>
                      <a:pt x="67564" y="7175"/>
                    </a:moveTo>
                    <a:lnTo>
                      <a:pt x="57505" y="7175"/>
                    </a:lnTo>
                    <a:lnTo>
                      <a:pt x="57505" y="17233"/>
                    </a:lnTo>
                    <a:lnTo>
                      <a:pt x="67564" y="17233"/>
                    </a:lnTo>
                    <a:lnTo>
                      <a:pt x="67564" y="7175"/>
                    </a:lnTo>
                    <a:close/>
                  </a:path>
                  <a:path w="104775" h="104775">
                    <a:moveTo>
                      <a:pt x="77317" y="57213"/>
                    </a:moveTo>
                    <a:lnTo>
                      <a:pt x="67271" y="57213"/>
                    </a:lnTo>
                    <a:lnTo>
                      <a:pt x="67271" y="47167"/>
                    </a:lnTo>
                    <a:lnTo>
                      <a:pt x="57467" y="47167"/>
                    </a:lnTo>
                    <a:lnTo>
                      <a:pt x="57467" y="37376"/>
                    </a:lnTo>
                    <a:lnTo>
                      <a:pt x="47434" y="37376"/>
                    </a:lnTo>
                    <a:lnTo>
                      <a:pt x="47434" y="27330"/>
                    </a:lnTo>
                    <a:lnTo>
                      <a:pt x="37376" y="27330"/>
                    </a:lnTo>
                    <a:lnTo>
                      <a:pt x="37376" y="37376"/>
                    </a:lnTo>
                    <a:lnTo>
                      <a:pt x="47421" y="37376"/>
                    </a:lnTo>
                    <a:lnTo>
                      <a:pt x="47421" y="47421"/>
                    </a:lnTo>
                    <a:lnTo>
                      <a:pt x="57226" y="47421"/>
                    </a:lnTo>
                    <a:lnTo>
                      <a:pt x="57226" y="57226"/>
                    </a:lnTo>
                    <a:lnTo>
                      <a:pt x="67259" y="57226"/>
                    </a:lnTo>
                    <a:lnTo>
                      <a:pt x="67259" y="67271"/>
                    </a:lnTo>
                    <a:lnTo>
                      <a:pt x="57226" y="67271"/>
                    </a:lnTo>
                    <a:lnTo>
                      <a:pt x="57226" y="77330"/>
                    </a:lnTo>
                    <a:lnTo>
                      <a:pt x="67271" y="77330"/>
                    </a:lnTo>
                    <a:lnTo>
                      <a:pt x="67271" y="67271"/>
                    </a:lnTo>
                    <a:lnTo>
                      <a:pt x="77317" y="67271"/>
                    </a:lnTo>
                    <a:lnTo>
                      <a:pt x="77317" y="57213"/>
                    </a:lnTo>
                    <a:close/>
                  </a:path>
                  <a:path w="104775" h="104775">
                    <a:moveTo>
                      <a:pt x="77330" y="97459"/>
                    </a:moveTo>
                    <a:lnTo>
                      <a:pt x="67284" y="97459"/>
                    </a:lnTo>
                    <a:lnTo>
                      <a:pt x="67284" y="104648"/>
                    </a:lnTo>
                    <a:lnTo>
                      <a:pt x="77330" y="104648"/>
                    </a:lnTo>
                    <a:lnTo>
                      <a:pt x="77330" y="97459"/>
                    </a:lnTo>
                    <a:close/>
                  </a:path>
                  <a:path w="104775" h="104775">
                    <a:moveTo>
                      <a:pt x="77330" y="77343"/>
                    </a:moveTo>
                    <a:lnTo>
                      <a:pt x="67284" y="77343"/>
                    </a:lnTo>
                    <a:lnTo>
                      <a:pt x="67284" y="87388"/>
                    </a:lnTo>
                    <a:lnTo>
                      <a:pt x="77330" y="87388"/>
                    </a:lnTo>
                    <a:lnTo>
                      <a:pt x="77330" y="77343"/>
                    </a:lnTo>
                    <a:close/>
                  </a:path>
                  <a:path w="104775" h="104775">
                    <a:moveTo>
                      <a:pt x="77330" y="37096"/>
                    </a:moveTo>
                    <a:lnTo>
                      <a:pt x="67271" y="37096"/>
                    </a:lnTo>
                    <a:lnTo>
                      <a:pt x="67271" y="47155"/>
                    </a:lnTo>
                    <a:lnTo>
                      <a:pt x="77330" y="47155"/>
                    </a:lnTo>
                    <a:lnTo>
                      <a:pt x="77330" y="37096"/>
                    </a:lnTo>
                    <a:close/>
                  </a:path>
                  <a:path w="104775" h="104775">
                    <a:moveTo>
                      <a:pt x="87388" y="47155"/>
                    </a:moveTo>
                    <a:lnTo>
                      <a:pt x="77343" y="47155"/>
                    </a:lnTo>
                    <a:lnTo>
                      <a:pt x="77343" y="57213"/>
                    </a:lnTo>
                    <a:lnTo>
                      <a:pt x="87388" y="57213"/>
                    </a:lnTo>
                    <a:lnTo>
                      <a:pt x="87388" y="47155"/>
                    </a:lnTo>
                    <a:close/>
                  </a:path>
                  <a:path w="104775" h="104775">
                    <a:moveTo>
                      <a:pt x="87401" y="27025"/>
                    </a:moveTo>
                    <a:lnTo>
                      <a:pt x="77622" y="27025"/>
                    </a:lnTo>
                    <a:lnTo>
                      <a:pt x="77622" y="17233"/>
                    </a:lnTo>
                    <a:lnTo>
                      <a:pt x="67564" y="17233"/>
                    </a:lnTo>
                    <a:lnTo>
                      <a:pt x="67564" y="27292"/>
                    </a:lnTo>
                    <a:lnTo>
                      <a:pt x="77355" y="27292"/>
                    </a:lnTo>
                    <a:lnTo>
                      <a:pt x="77355" y="37071"/>
                    </a:lnTo>
                    <a:lnTo>
                      <a:pt x="87401" y="37071"/>
                    </a:lnTo>
                    <a:lnTo>
                      <a:pt x="87401" y="27025"/>
                    </a:lnTo>
                    <a:close/>
                  </a:path>
                  <a:path w="104775" h="104775">
                    <a:moveTo>
                      <a:pt x="87414" y="16903"/>
                    </a:moveTo>
                    <a:close/>
                  </a:path>
                  <a:path w="104775" h="104775">
                    <a:moveTo>
                      <a:pt x="97447" y="57226"/>
                    </a:moveTo>
                    <a:lnTo>
                      <a:pt x="87401" y="57226"/>
                    </a:lnTo>
                    <a:lnTo>
                      <a:pt x="87401" y="67271"/>
                    </a:lnTo>
                    <a:lnTo>
                      <a:pt x="97447" y="67271"/>
                    </a:lnTo>
                    <a:lnTo>
                      <a:pt x="97447" y="57226"/>
                    </a:lnTo>
                    <a:close/>
                  </a:path>
                  <a:path w="104775" h="104775">
                    <a:moveTo>
                      <a:pt x="97472" y="37084"/>
                    </a:moveTo>
                    <a:lnTo>
                      <a:pt x="87414" y="37084"/>
                    </a:lnTo>
                    <a:lnTo>
                      <a:pt x="87414" y="47129"/>
                    </a:lnTo>
                    <a:lnTo>
                      <a:pt x="97472" y="47129"/>
                    </a:lnTo>
                    <a:lnTo>
                      <a:pt x="97472" y="37084"/>
                    </a:lnTo>
                    <a:close/>
                  </a:path>
                  <a:path w="104775" h="104775">
                    <a:moveTo>
                      <a:pt x="97472" y="16954"/>
                    </a:moveTo>
                    <a:lnTo>
                      <a:pt x="87414" y="16954"/>
                    </a:lnTo>
                    <a:lnTo>
                      <a:pt x="87414" y="27012"/>
                    </a:lnTo>
                    <a:lnTo>
                      <a:pt x="97472" y="27012"/>
                    </a:lnTo>
                    <a:lnTo>
                      <a:pt x="97472" y="16954"/>
                    </a:lnTo>
                    <a:close/>
                  </a:path>
                  <a:path w="104775" h="104775">
                    <a:moveTo>
                      <a:pt x="104648" y="87388"/>
                    </a:moveTo>
                    <a:lnTo>
                      <a:pt x="97447" y="87388"/>
                    </a:lnTo>
                    <a:lnTo>
                      <a:pt x="97447" y="77343"/>
                    </a:lnTo>
                    <a:lnTo>
                      <a:pt x="87401" y="77343"/>
                    </a:lnTo>
                    <a:lnTo>
                      <a:pt x="87401" y="67297"/>
                    </a:lnTo>
                    <a:lnTo>
                      <a:pt x="77355" y="67297"/>
                    </a:lnTo>
                    <a:lnTo>
                      <a:pt x="77355" y="77355"/>
                    </a:lnTo>
                    <a:lnTo>
                      <a:pt x="87388" y="77355"/>
                    </a:lnTo>
                    <a:lnTo>
                      <a:pt x="87388" y="87401"/>
                    </a:lnTo>
                    <a:lnTo>
                      <a:pt x="77343" y="87401"/>
                    </a:lnTo>
                    <a:lnTo>
                      <a:pt x="77343" y="97447"/>
                    </a:lnTo>
                    <a:lnTo>
                      <a:pt x="87388" y="97447"/>
                    </a:lnTo>
                    <a:lnTo>
                      <a:pt x="87388" y="104648"/>
                    </a:lnTo>
                    <a:lnTo>
                      <a:pt x="97434" y="104648"/>
                    </a:lnTo>
                    <a:lnTo>
                      <a:pt x="97434" y="97447"/>
                    </a:lnTo>
                    <a:lnTo>
                      <a:pt x="87401" y="97447"/>
                    </a:lnTo>
                    <a:lnTo>
                      <a:pt x="87401" y="87401"/>
                    </a:lnTo>
                    <a:lnTo>
                      <a:pt x="97434" y="87401"/>
                    </a:lnTo>
                    <a:lnTo>
                      <a:pt x="97434" y="97447"/>
                    </a:lnTo>
                    <a:lnTo>
                      <a:pt x="104648" y="97447"/>
                    </a:lnTo>
                    <a:lnTo>
                      <a:pt x="104648" y="87388"/>
                    </a:lnTo>
                    <a:close/>
                  </a:path>
                  <a:path w="104775" h="104775">
                    <a:moveTo>
                      <a:pt x="104648" y="67284"/>
                    </a:moveTo>
                    <a:lnTo>
                      <a:pt x="97459" y="67284"/>
                    </a:lnTo>
                    <a:lnTo>
                      <a:pt x="97459" y="77330"/>
                    </a:lnTo>
                    <a:lnTo>
                      <a:pt x="104648" y="77330"/>
                    </a:lnTo>
                    <a:lnTo>
                      <a:pt x="104648" y="67284"/>
                    </a:lnTo>
                    <a:close/>
                  </a:path>
                  <a:path w="104775" h="104775">
                    <a:moveTo>
                      <a:pt x="104648" y="47142"/>
                    </a:moveTo>
                    <a:lnTo>
                      <a:pt x="97472" y="47142"/>
                    </a:lnTo>
                    <a:lnTo>
                      <a:pt x="97472" y="57200"/>
                    </a:lnTo>
                    <a:lnTo>
                      <a:pt x="104648" y="57200"/>
                    </a:lnTo>
                    <a:lnTo>
                      <a:pt x="104648" y="47142"/>
                    </a:lnTo>
                    <a:close/>
                  </a:path>
                  <a:path w="104775" h="104775">
                    <a:moveTo>
                      <a:pt x="104648" y="27025"/>
                    </a:moveTo>
                    <a:lnTo>
                      <a:pt x="97485" y="27025"/>
                    </a:lnTo>
                    <a:lnTo>
                      <a:pt x="97485" y="37071"/>
                    </a:lnTo>
                    <a:lnTo>
                      <a:pt x="104648" y="37071"/>
                    </a:lnTo>
                    <a:lnTo>
                      <a:pt x="104648" y="27025"/>
                    </a:lnTo>
                    <a:close/>
                  </a:path>
                  <a:path w="104775" h="104775">
                    <a:moveTo>
                      <a:pt x="104648" y="6921"/>
                    </a:moveTo>
                    <a:lnTo>
                      <a:pt x="97726" y="6921"/>
                    </a:lnTo>
                    <a:lnTo>
                      <a:pt x="97726" y="0"/>
                    </a:lnTo>
                    <a:lnTo>
                      <a:pt x="87680" y="0"/>
                    </a:lnTo>
                    <a:lnTo>
                      <a:pt x="87680" y="7162"/>
                    </a:lnTo>
                    <a:lnTo>
                      <a:pt x="97485" y="7162"/>
                    </a:lnTo>
                    <a:lnTo>
                      <a:pt x="97485" y="16967"/>
                    </a:lnTo>
                    <a:lnTo>
                      <a:pt x="104648" y="16967"/>
                    </a:lnTo>
                    <a:lnTo>
                      <a:pt x="104648" y="692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461">
                <a:extLst>
                  <a:ext uri="{FF2B5EF4-FFF2-40B4-BE49-F238E27FC236}">
                    <a16:creationId xmlns:a16="http://schemas.microsoft.com/office/drawing/2014/main" id="{040F54F1-8258-5BF1-0653-35CBEA1322E1}"/>
                  </a:ext>
                </a:extLst>
              </p:cNvPr>
              <p:cNvSpPr/>
              <p:nvPr/>
            </p:nvSpPr>
            <p:spPr>
              <a:xfrm>
                <a:off x="1315396" y="5909474"/>
                <a:ext cx="57409" cy="35022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37464">
                    <a:moveTo>
                      <a:pt x="10045" y="0"/>
                    </a:moveTo>
                    <a:lnTo>
                      <a:pt x="0" y="0"/>
                    </a:lnTo>
                    <a:lnTo>
                      <a:pt x="0" y="7188"/>
                    </a:lnTo>
                    <a:lnTo>
                      <a:pt x="10045" y="7188"/>
                    </a:lnTo>
                    <a:lnTo>
                      <a:pt x="10045" y="0"/>
                    </a:lnTo>
                    <a:close/>
                  </a:path>
                  <a:path w="60960" h="37464">
                    <a:moveTo>
                      <a:pt x="20104" y="7188"/>
                    </a:moveTo>
                    <a:lnTo>
                      <a:pt x="10045" y="7188"/>
                    </a:lnTo>
                    <a:lnTo>
                      <a:pt x="10045" y="17246"/>
                    </a:lnTo>
                    <a:lnTo>
                      <a:pt x="20104" y="17246"/>
                    </a:lnTo>
                    <a:lnTo>
                      <a:pt x="20104" y="7188"/>
                    </a:lnTo>
                    <a:close/>
                  </a:path>
                  <a:path w="60960" h="37464">
                    <a:moveTo>
                      <a:pt x="30162" y="17259"/>
                    </a:moveTo>
                    <a:lnTo>
                      <a:pt x="20116" y="17259"/>
                    </a:lnTo>
                    <a:lnTo>
                      <a:pt x="20116" y="27305"/>
                    </a:lnTo>
                    <a:lnTo>
                      <a:pt x="30162" y="27305"/>
                    </a:lnTo>
                    <a:lnTo>
                      <a:pt x="30162" y="17259"/>
                    </a:lnTo>
                    <a:close/>
                  </a:path>
                  <a:path w="60960" h="37464">
                    <a:moveTo>
                      <a:pt x="30187" y="0"/>
                    </a:moveTo>
                    <a:lnTo>
                      <a:pt x="20129" y="0"/>
                    </a:lnTo>
                    <a:lnTo>
                      <a:pt x="20129" y="7175"/>
                    </a:lnTo>
                    <a:lnTo>
                      <a:pt x="30187" y="7175"/>
                    </a:lnTo>
                    <a:lnTo>
                      <a:pt x="30187" y="0"/>
                    </a:lnTo>
                    <a:close/>
                  </a:path>
                  <a:path w="60960" h="37464">
                    <a:moveTo>
                      <a:pt x="40220" y="27317"/>
                    </a:moveTo>
                    <a:lnTo>
                      <a:pt x="30175" y="27317"/>
                    </a:lnTo>
                    <a:lnTo>
                      <a:pt x="30175" y="37363"/>
                    </a:lnTo>
                    <a:lnTo>
                      <a:pt x="40220" y="37363"/>
                    </a:lnTo>
                    <a:lnTo>
                      <a:pt x="40220" y="27317"/>
                    </a:lnTo>
                    <a:close/>
                  </a:path>
                  <a:path w="60960" h="37464">
                    <a:moveTo>
                      <a:pt x="40271" y="37376"/>
                    </a:moveTo>
                    <a:close/>
                  </a:path>
                  <a:path w="60960" h="37464">
                    <a:moveTo>
                      <a:pt x="50304" y="17233"/>
                    </a:moveTo>
                    <a:lnTo>
                      <a:pt x="40246" y="17233"/>
                    </a:lnTo>
                    <a:lnTo>
                      <a:pt x="40246" y="27292"/>
                    </a:lnTo>
                    <a:lnTo>
                      <a:pt x="50304" y="27292"/>
                    </a:lnTo>
                    <a:lnTo>
                      <a:pt x="50304" y="17233"/>
                    </a:lnTo>
                    <a:close/>
                  </a:path>
                  <a:path w="60960" h="37464">
                    <a:moveTo>
                      <a:pt x="50304" y="0"/>
                    </a:moveTo>
                    <a:lnTo>
                      <a:pt x="40259" y="0"/>
                    </a:lnTo>
                    <a:lnTo>
                      <a:pt x="40259" y="7162"/>
                    </a:lnTo>
                    <a:lnTo>
                      <a:pt x="50304" y="7162"/>
                    </a:lnTo>
                    <a:lnTo>
                      <a:pt x="50304" y="0"/>
                    </a:lnTo>
                    <a:close/>
                  </a:path>
                  <a:path w="60960" h="37464">
                    <a:moveTo>
                      <a:pt x="60363" y="7175"/>
                    </a:moveTo>
                    <a:lnTo>
                      <a:pt x="50317" y="7175"/>
                    </a:lnTo>
                    <a:lnTo>
                      <a:pt x="50317" y="17221"/>
                    </a:lnTo>
                    <a:lnTo>
                      <a:pt x="60363" y="17221"/>
                    </a:lnTo>
                    <a:lnTo>
                      <a:pt x="60363" y="7175"/>
                    </a:lnTo>
                    <a:close/>
                  </a:path>
                  <a:path w="60960" h="37464">
                    <a:moveTo>
                      <a:pt x="60413" y="17233"/>
                    </a:move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1155" name="Straight Connector 1154">
            <a:extLst>
              <a:ext uri="{FF2B5EF4-FFF2-40B4-BE49-F238E27FC236}">
                <a16:creationId xmlns:a16="http://schemas.microsoft.com/office/drawing/2014/main" id="{4130982F-8B92-AE93-0D1A-F5A20D57EC90}"/>
              </a:ext>
            </a:extLst>
          </p:cNvPr>
          <p:cNvCxnSpPr>
            <a:cxnSpLocks/>
          </p:cNvCxnSpPr>
          <p:nvPr/>
        </p:nvCxnSpPr>
        <p:spPr>
          <a:xfrm>
            <a:off x="399966" y="6304455"/>
            <a:ext cx="7931523" cy="1039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map&#10;&#10;AI-generated content may be incorrect.">
            <a:extLst>
              <a:ext uri="{FF2B5EF4-FFF2-40B4-BE49-F238E27FC236}">
                <a16:creationId xmlns:a16="http://schemas.microsoft.com/office/drawing/2014/main" id="{26D7D0ED-744D-193F-D459-031AFE047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21" y="1699408"/>
            <a:ext cx="3478083" cy="2081492"/>
          </a:xfrm>
          <a:prstGeom prst="rect">
            <a:avLst/>
          </a:prstGeom>
        </p:spPr>
      </p:pic>
      <p:pic>
        <p:nvPicPr>
          <p:cNvPr id="16" name="Picture 15" descr="A red and blue heart with white text&#10;&#10;AI-generated content may be incorrect.">
            <a:extLst>
              <a:ext uri="{FF2B5EF4-FFF2-40B4-BE49-F238E27FC236}">
                <a16:creationId xmlns:a16="http://schemas.microsoft.com/office/drawing/2014/main" id="{EEE9B8CF-BB90-90D7-D00E-CFF838B64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14058" r="25932" b="10009"/>
          <a:stretch>
            <a:fillRect/>
          </a:stretch>
        </p:blipFill>
        <p:spPr>
          <a:xfrm>
            <a:off x="9232151" y="3871381"/>
            <a:ext cx="2395329" cy="26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117B2E01-4060-04FC-BC0A-82B712CA58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259057" y="254828"/>
            <a:ext cx="1600200" cy="81915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42DF519-BBB4-1EC9-E27B-ACA3FC0E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9793287" cy="706826"/>
          </a:xfrm>
        </p:spPr>
        <p:txBody>
          <a:bodyPr/>
          <a:lstStyle/>
          <a:p>
            <a:r>
              <a:rPr lang="en-GB" dirty="0"/>
              <a:t>Resources were developed for land managers to reduce the impact of dogs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21DBB-75AE-0626-A28B-D4DC6DF1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2C9D-53A2-44AA-862C-04CF99E8E9A1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88361-A4A1-83AF-E5AD-8748B92E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719E719-6E72-0D7B-5817-BE8CB60E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4</a:t>
            </a:fld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F01EB1-7F78-C15E-1671-03E1E304A594}"/>
              </a:ext>
            </a:extLst>
          </p:cNvPr>
          <p:cNvSpPr/>
          <p:nvPr/>
        </p:nvSpPr>
        <p:spPr>
          <a:xfrm>
            <a:off x="533400" y="1818176"/>
            <a:ext cx="1080000" cy="108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Project Team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DB570B-1C2A-0B4B-E72E-14C6DB19187A}"/>
              </a:ext>
            </a:extLst>
          </p:cNvPr>
          <p:cNvSpPr/>
          <p:nvPr/>
        </p:nvSpPr>
        <p:spPr>
          <a:xfrm>
            <a:off x="2690389" y="1818176"/>
            <a:ext cx="1079999" cy="422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chemeClr val="bg1"/>
                </a:solidFill>
              </a:rPr>
              <a:t>RHUL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384C6B-9CBD-53DA-D009-37ADB7080837}"/>
              </a:ext>
            </a:extLst>
          </p:cNvPr>
          <p:cNvSpPr/>
          <p:nvPr/>
        </p:nvSpPr>
        <p:spPr>
          <a:xfrm>
            <a:off x="2690388" y="2475401"/>
            <a:ext cx="1080000" cy="422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chemeClr val="bg1"/>
                </a:solidFill>
              </a:rPr>
              <a:t>Partner(s)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C9B3E6-49EB-A09C-244D-262E4547F432}"/>
              </a:ext>
            </a:extLst>
          </p:cNvPr>
          <p:cNvSpPr/>
          <p:nvPr/>
        </p:nvSpPr>
        <p:spPr>
          <a:xfrm>
            <a:off x="3827243" y="1818176"/>
            <a:ext cx="4440131" cy="422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 Dr Sarah Papworth and Dr Becky Thomas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8E120F-C17A-0287-EA2B-7B521FB35799}"/>
              </a:ext>
            </a:extLst>
          </p:cNvPr>
          <p:cNvSpPr/>
          <p:nvPr/>
        </p:nvSpPr>
        <p:spPr>
          <a:xfrm>
            <a:off x="3827242" y="2475401"/>
            <a:ext cx="4440135" cy="422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Surrey Wildlife Trust and Thames Basin Heaths Partnership</a:t>
            </a:r>
          </a:p>
        </p:txBody>
      </p:sp>
      <p:pic>
        <p:nvPicPr>
          <p:cNvPr id="45" name="Graphic 44" descr="Users with solid fill">
            <a:extLst>
              <a:ext uri="{FF2B5EF4-FFF2-40B4-BE49-F238E27FC236}">
                <a16:creationId xmlns:a16="http://schemas.microsoft.com/office/drawing/2014/main" id="{B58B89E7-7623-E36F-C62F-50F69DD9CA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377" y="1811573"/>
            <a:ext cx="644910" cy="64491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82EAF06-3725-41F7-BB75-E5374CE701AE}"/>
              </a:ext>
            </a:extLst>
          </p:cNvPr>
          <p:cNvSpPr/>
          <p:nvPr/>
        </p:nvSpPr>
        <p:spPr>
          <a:xfrm>
            <a:off x="533400" y="3110804"/>
            <a:ext cx="1080000" cy="84902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92E448D-A277-E0F4-1B91-A0D867021084}"/>
              </a:ext>
            </a:extLst>
          </p:cNvPr>
          <p:cNvSpPr/>
          <p:nvPr/>
        </p:nvSpPr>
        <p:spPr>
          <a:xfrm>
            <a:off x="2690268" y="3110804"/>
            <a:ext cx="5577106" cy="849021"/>
          </a:xfrm>
          <a:prstGeom prst="rect">
            <a:avLst/>
          </a:prstGeom>
          <a:solidFill>
            <a:srgbClr val="D7EBF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1. To share best practice about behaviour change interventions </a:t>
            </a:r>
          </a:p>
          <a:p>
            <a:r>
              <a:rPr lang="en-GB" sz="1200" dirty="0">
                <a:solidFill>
                  <a:schemeClr val="tx1"/>
                </a:solidFill>
              </a:rPr>
              <a:t>2. </a:t>
            </a:r>
            <a:r>
              <a:rPr lang="en-US" sz="1200" dirty="0">
                <a:solidFill>
                  <a:schemeClr val="tx1"/>
                </a:solidFill>
              </a:rPr>
              <a:t>Supporting our partners to monitor the impacts of signage produced on the     </a:t>
            </a:r>
            <a:r>
              <a:rPr lang="en-US" sz="1200" dirty="0" err="1">
                <a:solidFill>
                  <a:schemeClr val="tx1"/>
                </a:solidFill>
              </a:rPr>
              <a:t>behaviour</a:t>
            </a:r>
            <a:r>
              <a:rPr lang="en-US" sz="1200" dirty="0">
                <a:solidFill>
                  <a:schemeClr val="tx1"/>
                </a:solidFill>
              </a:rPr>
              <a:t> of dog walkers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68" name="Graphic 67" descr="Bullseye with solid fill">
            <a:extLst>
              <a:ext uri="{FF2B5EF4-FFF2-40B4-BE49-F238E27FC236}">
                <a16:creationId xmlns:a16="http://schemas.microsoft.com/office/drawing/2014/main" id="{795B41E3-00F1-E6F0-599C-621650CDE7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0329" y="3136649"/>
            <a:ext cx="575137" cy="575137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F3A1C11A-7F39-0A65-C8D9-5BE3E74D2647}"/>
              </a:ext>
            </a:extLst>
          </p:cNvPr>
          <p:cNvGrpSpPr/>
          <p:nvPr/>
        </p:nvGrpSpPr>
        <p:grpSpPr>
          <a:xfrm>
            <a:off x="105825" y="3970372"/>
            <a:ext cx="1230591" cy="637657"/>
            <a:chOff x="96254" y="3400655"/>
            <a:chExt cx="1230591" cy="637657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88D1481-A0D7-1604-52EC-02581D778F18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97" name="object 24">
                <a:extLst>
                  <a:ext uri="{FF2B5EF4-FFF2-40B4-BE49-F238E27FC236}">
                    <a16:creationId xmlns:a16="http://schemas.microsoft.com/office/drawing/2014/main" id="{6E40A064-5315-AFBC-FB3A-AB8269F6E6A6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98" name="object 30">
                <a:extLst>
                  <a:ext uri="{FF2B5EF4-FFF2-40B4-BE49-F238E27FC236}">
                    <a16:creationId xmlns:a16="http://schemas.microsoft.com/office/drawing/2014/main" id="{CA505040-0232-E507-AD66-B183A4713395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104" name="object 31">
                  <a:extLst>
                    <a:ext uri="{FF2B5EF4-FFF2-40B4-BE49-F238E27FC236}">
                      <a16:creationId xmlns:a16="http://schemas.microsoft.com/office/drawing/2014/main" id="{887E7562-1867-5014-2F27-47D8D7C81F14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5" name="object 32">
                  <a:extLst>
                    <a:ext uri="{FF2B5EF4-FFF2-40B4-BE49-F238E27FC236}">
                      <a16:creationId xmlns:a16="http://schemas.microsoft.com/office/drawing/2014/main" id="{B9508B59-13F5-9406-3433-8894A07C60DF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99" name="object 96">
                <a:extLst>
                  <a:ext uri="{FF2B5EF4-FFF2-40B4-BE49-F238E27FC236}">
                    <a16:creationId xmlns:a16="http://schemas.microsoft.com/office/drawing/2014/main" id="{7EB3D5C4-02B8-F7D1-EFF6-79A9E32791ED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101" name="object 97">
                  <a:extLst>
                    <a:ext uri="{FF2B5EF4-FFF2-40B4-BE49-F238E27FC236}">
                      <a16:creationId xmlns:a16="http://schemas.microsoft.com/office/drawing/2014/main" id="{7965F1C0-6E2E-983F-5285-288B235FEA65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2" name="object 98">
                  <a:extLst>
                    <a:ext uri="{FF2B5EF4-FFF2-40B4-BE49-F238E27FC236}">
                      <a16:creationId xmlns:a16="http://schemas.microsoft.com/office/drawing/2014/main" id="{39294009-605D-34BF-9CF5-8ADF836B5D75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3" name="object 99">
                  <a:extLst>
                    <a:ext uri="{FF2B5EF4-FFF2-40B4-BE49-F238E27FC236}">
                      <a16:creationId xmlns:a16="http://schemas.microsoft.com/office/drawing/2014/main" id="{2D9DDB24-F535-0C12-034C-BDE612C24B40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00" name="object 403">
                <a:extLst>
                  <a:ext uri="{FF2B5EF4-FFF2-40B4-BE49-F238E27FC236}">
                    <a16:creationId xmlns:a16="http://schemas.microsoft.com/office/drawing/2014/main" id="{B577D2DF-1409-89D5-3D79-7B8FC104DAC4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6C4C95D-D3F7-2497-5214-7F01B470A8E3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89" name="object 30">
                <a:extLst>
                  <a:ext uri="{FF2B5EF4-FFF2-40B4-BE49-F238E27FC236}">
                    <a16:creationId xmlns:a16="http://schemas.microsoft.com/office/drawing/2014/main" id="{8B1056C4-5397-D8A1-7B3A-89F4B3149730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95" name="object 31">
                  <a:extLst>
                    <a:ext uri="{FF2B5EF4-FFF2-40B4-BE49-F238E27FC236}">
                      <a16:creationId xmlns:a16="http://schemas.microsoft.com/office/drawing/2014/main" id="{82151F05-C780-B021-0D94-092C2AA84617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6" name="object 32">
                  <a:extLst>
                    <a:ext uri="{FF2B5EF4-FFF2-40B4-BE49-F238E27FC236}">
                      <a16:creationId xmlns:a16="http://schemas.microsoft.com/office/drawing/2014/main" id="{5217DD02-7E23-E7A6-59F5-CF302D7D2A04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90" name="object 96">
                <a:extLst>
                  <a:ext uri="{FF2B5EF4-FFF2-40B4-BE49-F238E27FC236}">
                    <a16:creationId xmlns:a16="http://schemas.microsoft.com/office/drawing/2014/main" id="{F3996B0E-42E0-CB0C-E3BD-88D3E0B0A3E8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92" name="object 97">
                  <a:extLst>
                    <a:ext uri="{FF2B5EF4-FFF2-40B4-BE49-F238E27FC236}">
                      <a16:creationId xmlns:a16="http://schemas.microsoft.com/office/drawing/2014/main" id="{82AA602F-32DC-3D0A-7515-029154107401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3" name="object 98">
                  <a:extLst>
                    <a:ext uri="{FF2B5EF4-FFF2-40B4-BE49-F238E27FC236}">
                      <a16:creationId xmlns:a16="http://schemas.microsoft.com/office/drawing/2014/main" id="{19190BC6-B945-40F9-291F-70BDE6A5B524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4" name="object 99">
                  <a:extLst>
                    <a:ext uri="{FF2B5EF4-FFF2-40B4-BE49-F238E27FC236}">
                      <a16:creationId xmlns:a16="http://schemas.microsoft.com/office/drawing/2014/main" id="{431CD67D-9703-B057-7422-51EB6A2BC59A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91" name="object 403">
                <a:extLst>
                  <a:ext uri="{FF2B5EF4-FFF2-40B4-BE49-F238E27FC236}">
                    <a16:creationId xmlns:a16="http://schemas.microsoft.com/office/drawing/2014/main" id="{899BD1C9-6C38-8A59-767B-D3692C60E2AD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027AA45-6EF7-3F05-484C-2659D4048231}"/>
              </a:ext>
            </a:extLst>
          </p:cNvPr>
          <p:cNvGrpSpPr/>
          <p:nvPr/>
        </p:nvGrpSpPr>
        <p:grpSpPr>
          <a:xfrm>
            <a:off x="1454340" y="3972905"/>
            <a:ext cx="1230591" cy="637657"/>
            <a:chOff x="96254" y="3400655"/>
            <a:chExt cx="1230591" cy="637657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71E555B-6AD6-94ED-2A37-490774720F35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117" name="object 24">
                <a:extLst>
                  <a:ext uri="{FF2B5EF4-FFF2-40B4-BE49-F238E27FC236}">
                    <a16:creationId xmlns:a16="http://schemas.microsoft.com/office/drawing/2014/main" id="{9F187706-12A4-EC26-98F3-78969B6ACE20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8" name="object 30">
                <a:extLst>
                  <a:ext uri="{FF2B5EF4-FFF2-40B4-BE49-F238E27FC236}">
                    <a16:creationId xmlns:a16="http://schemas.microsoft.com/office/drawing/2014/main" id="{0B35CE9A-D03B-1492-33E4-1D2C24A302F7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124" name="object 31">
                  <a:extLst>
                    <a:ext uri="{FF2B5EF4-FFF2-40B4-BE49-F238E27FC236}">
                      <a16:creationId xmlns:a16="http://schemas.microsoft.com/office/drawing/2014/main" id="{3FAF790C-18A7-468F-C6A0-4771C99E1640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5" name="object 32">
                  <a:extLst>
                    <a:ext uri="{FF2B5EF4-FFF2-40B4-BE49-F238E27FC236}">
                      <a16:creationId xmlns:a16="http://schemas.microsoft.com/office/drawing/2014/main" id="{5560184F-6681-FC32-F6AD-B7B052545AD3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19" name="object 96">
                <a:extLst>
                  <a:ext uri="{FF2B5EF4-FFF2-40B4-BE49-F238E27FC236}">
                    <a16:creationId xmlns:a16="http://schemas.microsoft.com/office/drawing/2014/main" id="{0AD7267A-2608-CA58-BF10-CF6DAF3D1BE7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121" name="object 97">
                  <a:extLst>
                    <a:ext uri="{FF2B5EF4-FFF2-40B4-BE49-F238E27FC236}">
                      <a16:creationId xmlns:a16="http://schemas.microsoft.com/office/drawing/2014/main" id="{38400CC4-1CBD-8422-BC57-41CAE2D5ED14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2" name="object 98">
                  <a:extLst>
                    <a:ext uri="{FF2B5EF4-FFF2-40B4-BE49-F238E27FC236}">
                      <a16:creationId xmlns:a16="http://schemas.microsoft.com/office/drawing/2014/main" id="{17C2F8AC-DC09-03AB-EF23-4883678F5E16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3" name="object 99">
                  <a:extLst>
                    <a:ext uri="{FF2B5EF4-FFF2-40B4-BE49-F238E27FC236}">
                      <a16:creationId xmlns:a16="http://schemas.microsoft.com/office/drawing/2014/main" id="{BCB56C01-07E3-1627-0B9A-DFCC95E11240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20" name="object 403">
                <a:extLst>
                  <a:ext uri="{FF2B5EF4-FFF2-40B4-BE49-F238E27FC236}">
                    <a16:creationId xmlns:a16="http://schemas.microsoft.com/office/drawing/2014/main" id="{4BCA28E5-7E46-9B00-47AA-0EAA181D0DF9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DCCD7FE-7413-C889-A883-7AAA11729D97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109" name="object 30">
                <a:extLst>
                  <a:ext uri="{FF2B5EF4-FFF2-40B4-BE49-F238E27FC236}">
                    <a16:creationId xmlns:a16="http://schemas.microsoft.com/office/drawing/2014/main" id="{45ECE28B-26E3-CA3F-4795-9C20EBEDE0C2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115" name="object 31">
                  <a:extLst>
                    <a:ext uri="{FF2B5EF4-FFF2-40B4-BE49-F238E27FC236}">
                      <a16:creationId xmlns:a16="http://schemas.microsoft.com/office/drawing/2014/main" id="{3BAB0DA3-788E-FC7B-9CEB-1F1A94C2197D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6" name="object 32">
                  <a:extLst>
                    <a:ext uri="{FF2B5EF4-FFF2-40B4-BE49-F238E27FC236}">
                      <a16:creationId xmlns:a16="http://schemas.microsoft.com/office/drawing/2014/main" id="{E2BA4BAD-5C67-7D00-D608-8E5B79EEAC0E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10" name="object 96">
                <a:extLst>
                  <a:ext uri="{FF2B5EF4-FFF2-40B4-BE49-F238E27FC236}">
                    <a16:creationId xmlns:a16="http://schemas.microsoft.com/office/drawing/2014/main" id="{E4586219-A952-40B8-60F5-272B817B1DF6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112" name="object 97">
                  <a:extLst>
                    <a:ext uri="{FF2B5EF4-FFF2-40B4-BE49-F238E27FC236}">
                      <a16:creationId xmlns:a16="http://schemas.microsoft.com/office/drawing/2014/main" id="{F8601954-2A89-CFEE-77B6-6DEB5DB9BEB4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3" name="object 98">
                  <a:extLst>
                    <a:ext uri="{FF2B5EF4-FFF2-40B4-BE49-F238E27FC236}">
                      <a16:creationId xmlns:a16="http://schemas.microsoft.com/office/drawing/2014/main" id="{5D8C333A-294B-FCAD-20E6-A7C478C4658E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4" name="object 99">
                  <a:extLst>
                    <a:ext uri="{FF2B5EF4-FFF2-40B4-BE49-F238E27FC236}">
                      <a16:creationId xmlns:a16="http://schemas.microsoft.com/office/drawing/2014/main" id="{51045B19-CF53-24FD-57F9-25DE8165F079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11" name="object 403">
                <a:extLst>
                  <a:ext uri="{FF2B5EF4-FFF2-40B4-BE49-F238E27FC236}">
                    <a16:creationId xmlns:a16="http://schemas.microsoft.com/office/drawing/2014/main" id="{7A9B0368-860D-12E0-223B-64F3ADC32095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64EFAEB-3637-7065-739D-CF9DF45889FA}"/>
              </a:ext>
            </a:extLst>
          </p:cNvPr>
          <p:cNvGrpSpPr/>
          <p:nvPr/>
        </p:nvGrpSpPr>
        <p:grpSpPr>
          <a:xfrm>
            <a:off x="2804663" y="3974471"/>
            <a:ext cx="1230591" cy="637657"/>
            <a:chOff x="96254" y="3400655"/>
            <a:chExt cx="1230591" cy="637657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789ACEF-B0A1-27A0-E3CE-CEF3D072EE9E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137" name="object 24">
                <a:extLst>
                  <a:ext uri="{FF2B5EF4-FFF2-40B4-BE49-F238E27FC236}">
                    <a16:creationId xmlns:a16="http://schemas.microsoft.com/office/drawing/2014/main" id="{263C38F9-5E49-70FB-231A-D1F9185E05C0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38" name="object 30">
                <a:extLst>
                  <a:ext uri="{FF2B5EF4-FFF2-40B4-BE49-F238E27FC236}">
                    <a16:creationId xmlns:a16="http://schemas.microsoft.com/office/drawing/2014/main" id="{770918BF-EB22-562B-BDF2-0FE40D1629B7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144" name="object 31">
                  <a:extLst>
                    <a:ext uri="{FF2B5EF4-FFF2-40B4-BE49-F238E27FC236}">
                      <a16:creationId xmlns:a16="http://schemas.microsoft.com/office/drawing/2014/main" id="{EC4D44F5-A0B8-7F46-D3EC-36969486EAE3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5" name="object 32">
                  <a:extLst>
                    <a:ext uri="{FF2B5EF4-FFF2-40B4-BE49-F238E27FC236}">
                      <a16:creationId xmlns:a16="http://schemas.microsoft.com/office/drawing/2014/main" id="{7FD89C05-CE4A-1455-5A2E-C0BF85511CAE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39" name="object 96">
                <a:extLst>
                  <a:ext uri="{FF2B5EF4-FFF2-40B4-BE49-F238E27FC236}">
                    <a16:creationId xmlns:a16="http://schemas.microsoft.com/office/drawing/2014/main" id="{7FABE0FC-FD0E-A564-C023-F644664D5746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141" name="object 97">
                  <a:extLst>
                    <a:ext uri="{FF2B5EF4-FFF2-40B4-BE49-F238E27FC236}">
                      <a16:creationId xmlns:a16="http://schemas.microsoft.com/office/drawing/2014/main" id="{BC8D13DB-221B-8DF3-EAEA-20EDCC55EEA7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2" name="object 98">
                  <a:extLst>
                    <a:ext uri="{FF2B5EF4-FFF2-40B4-BE49-F238E27FC236}">
                      <a16:creationId xmlns:a16="http://schemas.microsoft.com/office/drawing/2014/main" id="{8360D7A0-14D3-E143-40B6-B1CCDCCA4C1E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3" name="object 99">
                  <a:extLst>
                    <a:ext uri="{FF2B5EF4-FFF2-40B4-BE49-F238E27FC236}">
                      <a16:creationId xmlns:a16="http://schemas.microsoft.com/office/drawing/2014/main" id="{904A3410-06B7-F6C0-7448-B39C5E724AA4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40" name="object 403">
                <a:extLst>
                  <a:ext uri="{FF2B5EF4-FFF2-40B4-BE49-F238E27FC236}">
                    <a16:creationId xmlns:a16="http://schemas.microsoft.com/office/drawing/2014/main" id="{6217976A-AA2E-7C78-7103-6898CADE3550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0AB2E23F-BEF4-489F-0FF2-BE8A6008A448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129" name="object 30">
                <a:extLst>
                  <a:ext uri="{FF2B5EF4-FFF2-40B4-BE49-F238E27FC236}">
                    <a16:creationId xmlns:a16="http://schemas.microsoft.com/office/drawing/2014/main" id="{777CBFF2-3535-CDE9-5FB7-7F05F1277BA2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135" name="object 31">
                  <a:extLst>
                    <a:ext uri="{FF2B5EF4-FFF2-40B4-BE49-F238E27FC236}">
                      <a16:creationId xmlns:a16="http://schemas.microsoft.com/office/drawing/2014/main" id="{A8DF5326-371D-002D-E072-4B8F2810ABFE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6" name="object 32">
                  <a:extLst>
                    <a:ext uri="{FF2B5EF4-FFF2-40B4-BE49-F238E27FC236}">
                      <a16:creationId xmlns:a16="http://schemas.microsoft.com/office/drawing/2014/main" id="{8E520976-1E2B-0A98-5D97-57A8F9092959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30" name="object 96">
                <a:extLst>
                  <a:ext uri="{FF2B5EF4-FFF2-40B4-BE49-F238E27FC236}">
                    <a16:creationId xmlns:a16="http://schemas.microsoft.com/office/drawing/2014/main" id="{9BECB5A1-C00E-B15C-4EA1-72A5CE1C5ADC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132" name="object 97">
                  <a:extLst>
                    <a:ext uri="{FF2B5EF4-FFF2-40B4-BE49-F238E27FC236}">
                      <a16:creationId xmlns:a16="http://schemas.microsoft.com/office/drawing/2014/main" id="{54B94BFB-74E5-C6C0-B608-79E9AEAB10C3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3" name="object 98">
                  <a:extLst>
                    <a:ext uri="{FF2B5EF4-FFF2-40B4-BE49-F238E27FC236}">
                      <a16:creationId xmlns:a16="http://schemas.microsoft.com/office/drawing/2014/main" id="{193E2720-36FA-18E7-FF03-60989C5CE5E1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4" name="object 99">
                  <a:extLst>
                    <a:ext uri="{FF2B5EF4-FFF2-40B4-BE49-F238E27FC236}">
                      <a16:creationId xmlns:a16="http://schemas.microsoft.com/office/drawing/2014/main" id="{D2615FF4-6A2F-F0B2-57AF-207EEB423218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31" name="object 403">
                <a:extLst>
                  <a:ext uri="{FF2B5EF4-FFF2-40B4-BE49-F238E27FC236}">
                    <a16:creationId xmlns:a16="http://schemas.microsoft.com/office/drawing/2014/main" id="{3F9E5826-7F9A-8B0E-2E7B-DB98E2876047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85E7045-9F05-48A3-D473-35784C76F7CB}"/>
              </a:ext>
            </a:extLst>
          </p:cNvPr>
          <p:cNvGrpSpPr/>
          <p:nvPr/>
        </p:nvGrpSpPr>
        <p:grpSpPr>
          <a:xfrm>
            <a:off x="4153178" y="3977004"/>
            <a:ext cx="1230591" cy="637657"/>
            <a:chOff x="96254" y="3400655"/>
            <a:chExt cx="1230591" cy="637657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0229A96-72B8-AEAC-F90D-D1BCBA4ECCCE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157" name="object 24">
                <a:extLst>
                  <a:ext uri="{FF2B5EF4-FFF2-40B4-BE49-F238E27FC236}">
                    <a16:creationId xmlns:a16="http://schemas.microsoft.com/office/drawing/2014/main" id="{F63DE284-6153-4BF5-735C-7B540E155766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58" name="object 30">
                <a:extLst>
                  <a:ext uri="{FF2B5EF4-FFF2-40B4-BE49-F238E27FC236}">
                    <a16:creationId xmlns:a16="http://schemas.microsoft.com/office/drawing/2014/main" id="{95C92255-D445-5B95-E02A-14D0522F2183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164" name="object 31">
                  <a:extLst>
                    <a:ext uri="{FF2B5EF4-FFF2-40B4-BE49-F238E27FC236}">
                      <a16:creationId xmlns:a16="http://schemas.microsoft.com/office/drawing/2014/main" id="{62884736-CA05-3EDB-72C0-2E2EB552FFE4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5" name="object 32">
                  <a:extLst>
                    <a:ext uri="{FF2B5EF4-FFF2-40B4-BE49-F238E27FC236}">
                      <a16:creationId xmlns:a16="http://schemas.microsoft.com/office/drawing/2014/main" id="{351481CB-BAF2-E4D9-178E-797FCAA6D64F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59" name="object 96">
                <a:extLst>
                  <a:ext uri="{FF2B5EF4-FFF2-40B4-BE49-F238E27FC236}">
                    <a16:creationId xmlns:a16="http://schemas.microsoft.com/office/drawing/2014/main" id="{B84F908C-D84E-0806-14D9-701CA678B121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161" name="object 97">
                  <a:extLst>
                    <a:ext uri="{FF2B5EF4-FFF2-40B4-BE49-F238E27FC236}">
                      <a16:creationId xmlns:a16="http://schemas.microsoft.com/office/drawing/2014/main" id="{31FDD11D-A52B-86E9-E7B2-6AD798EDFF2A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2" name="object 98">
                  <a:extLst>
                    <a:ext uri="{FF2B5EF4-FFF2-40B4-BE49-F238E27FC236}">
                      <a16:creationId xmlns:a16="http://schemas.microsoft.com/office/drawing/2014/main" id="{104AE636-B585-054E-F1EA-70F4407FF434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3" name="object 99">
                  <a:extLst>
                    <a:ext uri="{FF2B5EF4-FFF2-40B4-BE49-F238E27FC236}">
                      <a16:creationId xmlns:a16="http://schemas.microsoft.com/office/drawing/2014/main" id="{9E4ED587-6DEA-04B3-47D5-7E51B4494F98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60" name="object 403">
                <a:extLst>
                  <a:ext uri="{FF2B5EF4-FFF2-40B4-BE49-F238E27FC236}">
                    <a16:creationId xmlns:a16="http://schemas.microsoft.com/office/drawing/2014/main" id="{B49C9C4A-4309-B688-97D5-EB8CC90EB3A6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ABEA54A-280E-C229-0221-704244BBFE17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149" name="object 30">
                <a:extLst>
                  <a:ext uri="{FF2B5EF4-FFF2-40B4-BE49-F238E27FC236}">
                    <a16:creationId xmlns:a16="http://schemas.microsoft.com/office/drawing/2014/main" id="{017F25B7-0CBF-E82D-E3D5-22205E153F32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155" name="object 31">
                  <a:extLst>
                    <a:ext uri="{FF2B5EF4-FFF2-40B4-BE49-F238E27FC236}">
                      <a16:creationId xmlns:a16="http://schemas.microsoft.com/office/drawing/2014/main" id="{8D9EBC65-F53A-4CA7-CDFC-7EA385959A09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6" name="object 32">
                  <a:extLst>
                    <a:ext uri="{FF2B5EF4-FFF2-40B4-BE49-F238E27FC236}">
                      <a16:creationId xmlns:a16="http://schemas.microsoft.com/office/drawing/2014/main" id="{BF3637E3-B103-2E1D-0E9E-A45766273A55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50" name="object 96">
                <a:extLst>
                  <a:ext uri="{FF2B5EF4-FFF2-40B4-BE49-F238E27FC236}">
                    <a16:creationId xmlns:a16="http://schemas.microsoft.com/office/drawing/2014/main" id="{92F2D483-5585-9E21-C387-442DB03EF38C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152" name="object 97">
                  <a:extLst>
                    <a:ext uri="{FF2B5EF4-FFF2-40B4-BE49-F238E27FC236}">
                      <a16:creationId xmlns:a16="http://schemas.microsoft.com/office/drawing/2014/main" id="{AB41D28F-6C75-CBE8-0466-8CFC3C3F10A9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3" name="object 98">
                  <a:extLst>
                    <a:ext uri="{FF2B5EF4-FFF2-40B4-BE49-F238E27FC236}">
                      <a16:creationId xmlns:a16="http://schemas.microsoft.com/office/drawing/2014/main" id="{F2392906-65DE-6547-91A2-19E204F21323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4" name="object 99">
                  <a:extLst>
                    <a:ext uri="{FF2B5EF4-FFF2-40B4-BE49-F238E27FC236}">
                      <a16:creationId xmlns:a16="http://schemas.microsoft.com/office/drawing/2014/main" id="{25235D17-7E84-F022-85C9-1961A0B592D0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51" name="object 403">
                <a:extLst>
                  <a:ext uri="{FF2B5EF4-FFF2-40B4-BE49-F238E27FC236}">
                    <a16:creationId xmlns:a16="http://schemas.microsoft.com/office/drawing/2014/main" id="{0C0FD20D-8AC0-FF71-A29B-33DB6B193A97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F9590B6-6878-74BD-7CF4-4FCE4074A481}"/>
              </a:ext>
            </a:extLst>
          </p:cNvPr>
          <p:cNvGrpSpPr/>
          <p:nvPr/>
        </p:nvGrpSpPr>
        <p:grpSpPr>
          <a:xfrm>
            <a:off x="5503191" y="3977523"/>
            <a:ext cx="1230591" cy="637657"/>
            <a:chOff x="96254" y="3400655"/>
            <a:chExt cx="1230591" cy="637657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061DD9AA-A655-D52F-0BCA-7F373FA8E964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177" name="object 24">
                <a:extLst>
                  <a:ext uri="{FF2B5EF4-FFF2-40B4-BE49-F238E27FC236}">
                    <a16:creationId xmlns:a16="http://schemas.microsoft.com/office/drawing/2014/main" id="{202A49A6-9AF5-497C-73CF-B1D97C784CF0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78" name="object 30">
                <a:extLst>
                  <a:ext uri="{FF2B5EF4-FFF2-40B4-BE49-F238E27FC236}">
                    <a16:creationId xmlns:a16="http://schemas.microsoft.com/office/drawing/2014/main" id="{946C8B50-C1E0-8E28-660E-5D38C76BC6B8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184" name="object 31">
                  <a:extLst>
                    <a:ext uri="{FF2B5EF4-FFF2-40B4-BE49-F238E27FC236}">
                      <a16:creationId xmlns:a16="http://schemas.microsoft.com/office/drawing/2014/main" id="{249058AC-8722-2B4C-A431-4F24832B7992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5" name="object 32">
                  <a:extLst>
                    <a:ext uri="{FF2B5EF4-FFF2-40B4-BE49-F238E27FC236}">
                      <a16:creationId xmlns:a16="http://schemas.microsoft.com/office/drawing/2014/main" id="{323ACC6F-5834-A4EB-A75D-7E21BD977603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79" name="object 96">
                <a:extLst>
                  <a:ext uri="{FF2B5EF4-FFF2-40B4-BE49-F238E27FC236}">
                    <a16:creationId xmlns:a16="http://schemas.microsoft.com/office/drawing/2014/main" id="{A031A28E-0F23-04C6-CAA5-2A64AE591816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181" name="object 97">
                  <a:extLst>
                    <a:ext uri="{FF2B5EF4-FFF2-40B4-BE49-F238E27FC236}">
                      <a16:creationId xmlns:a16="http://schemas.microsoft.com/office/drawing/2014/main" id="{899A996C-96B0-1D62-392C-E91A4DBFAD99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2" name="object 98">
                  <a:extLst>
                    <a:ext uri="{FF2B5EF4-FFF2-40B4-BE49-F238E27FC236}">
                      <a16:creationId xmlns:a16="http://schemas.microsoft.com/office/drawing/2014/main" id="{2CCBCDFF-4E30-28DB-C412-F364DDC45F74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3" name="object 99">
                  <a:extLst>
                    <a:ext uri="{FF2B5EF4-FFF2-40B4-BE49-F238E27FC236}">
                      <a16:creationId xmlns:a16="http://schemas.microsoft.com/office/drawing/2014/main" id="{3B720D67-C118-245C-F56B-68CFB4EED1B0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80" name="object 403">
                <a:extLst>
                  <a:ext uri="{FF2B5EF4-FFF2-40B4-BE49-F238E27FC236}">
                    <a16:creationId xmlns:a16="http://schemas.microsoft.com/office/drawing/2014/main" id="{CA7C52CA-4500-108C-166C-C5DE502A8B42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5DCF5CA-4945-5DB7-2234-53A695E765E5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169" name="object 30">
                <a:extLst>
                  <a:ext uri="{FF2B5EF4-FFF2-40B4-BE49-F238E27FC236}">
                    <a16:creationId xmlns:a16="http://schemas.microsoft.com/office/drawing/2014/main" id="{094C61C1-D0B4-CD6E-0F9E-F5F3F8B2018B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175" name="object 31">
                  <a:extLst>
                    <a:ext uri="{FF2B5EF4-FFF2-40B4-BE49-F238E27FC236}">
                      <a16:creationId xmlns:a16="http://schemas.microsoft.com/office/drawing/2014/main" id="{FF5FA97C-4AAD-ED4F-C563-270B14408BBE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6" name="object 32">
                  <a:extLst>
                    <a:ext uri="{FF2B5EF4-FFF2-40B4-BE49-F238E27FC236}">
                      <a16:creationId xmlns:a16="http://schemas.microsoft.com/office/drawing/2014/main" id="{32C757BE-C346-2F95-CCD3-3F1B990D9315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70" name="object 96">
                <a:extLst>
                  <a:ext uri="{FF2B5EF4-FFF2-40B4-BE49-F238E27FC236}">
                    <a16:creationId xmlns:a16="http://schemas.microsoft.com/office/drawing/2014/main" id="{A679CA26-EBAE-01EA-8240-ADD30F085970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172" name="object 97">
                  <a:extLst>
                    <a:ext uri="{FF2B5EF4-FFF2-40B4-BE49-F238E27FC236}">
                      <a16:creationId xmlns:a16="http://schemas.microsoft.com/office/drawing/2014/main" id="{26E33201-5D92-D3FD-AFE9-58E061E926A8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3" name="object 98">
                  <a:extLst>
                    <a:ext uri="{FF2B5EF4-FFF2-40B4-BE49-F238E27FC236}">
                      <a16:creationId xmlns:a16="http://schemas.microsoft.com/office/drawing/2014/main" id="{62EC6BCC-936F-B2E7-C4A9-45C2EC12C783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4" name="object 99">
                  <a:extLst>
                    <a:ext uri="{FF2B5EF4-FFF2-40B4-BE49-F238E27FC236}">
                      <a16:creationId xmlns:a16="http://schemas.microsoft.com/office/drawing/2014/main" id="{1774313A-ADE6-6385-823E-D36458833146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71" name="object 403">
                <a:extLst>
                  <a:ext uri="{FF2B5EF4-FFF2-40B4-BE49-F238E27FC236}">
                    <a16:creationId xmlns:a16="http://schemas.microsoft.com/office/drawing/2014/main" id="{493D6592-E177-63C0-D09A-7BF863A9F4B1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3824E83-12B6-8891-3392-0EA95C19E5B1}"/>
              </a:ext>
            </a:extLst>
          </p:cNvPr>
          <p:cNvGrpSpPr/>
          <p:nvPr/>
        </p:nvGrpSpPr>
        <p:grpSpPr>
          <a:xfrm>
            <a:off x="6851706" y="3980056"/>
            <a:ext cx="1230591" cy="637657"/>
            <a:chOff x="96254" y="3400655"/>
            <a:chExt cx="1230591" cy="637657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BA30238C-C16A-071C-93EA-952FEA112CBF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197" name="object 24">
                <a:extLst>
                  <a:ext uri="{FF2B5EF4-FFF2-40B4-BE49-F238E27FC236}">
                    <a16:creationId xmlns:a16="http://schemas.microsoft.com/office/drawing/2014/main" id="{1C989AC5-F91A-EB84-5FED-B79ACB5A1C3D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98" name="object 30">
                <a:extLst>
                  <a:ext uri="{FF2B5EF4-FFF2-40B4-BE49-F238E27FC236}">
                    <a16:creationId xmlns:a16="http://schemas.microsoft.com/office/drawing/2014/main" id="{79F88830-06DE-C82B-7D82-2C40827E8E82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204" name="object 31">
                  <a:extLst>
                    <a:ext uri="{FF2B5EF4-FFF2-40B4-BE49-F238E27FC236}">
                      <a16:creationId xmlns:a16="http://schemas.microsoft.com/office/drawing/2014/main" id="{14521A21-387E-421E-2F95-D9A72DF3B0D3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5" name="object 32">
                  <a:extLst>
                    <a:ext uri="{FF2B5EF4-FFF2-40B4-BE49-F238E27FC236}">
                      <a16:creationId xmlns:a16="http://schemas.microsoft.com/office/drawing/2014/main" id="{2B695A30-4522-AA80-D174-538B86DCDD52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99" name="object 96">
                <a:extLst>
                  <a:ext uri="{FF2B5EF4-FFF2-40B4-BE49-F238E27FC236}">
                    <a16:creationId xmlns:a16="http://schemas.microsoft.com/office/drawing/2014/main" id="{359B0B91-5CE3-0D5C-974D-8410B5961C5E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201" name="object 97">
                  <a:extLst>
                    <a:ext uri="{FF2B5EF4-FFF2-40B4-BE49-F238E27FC236}">
                      <a16:creationId xmlns:a16="http://schemas.microsoft.com/office/drawing/2014/main" id="{91E9C569-2C40-2AE2-7789-E7AC11F95371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2" name="object 98">
                  <a:extLst>
                    <a:ext uri="{FF2B5EF4-FFF2-40B4-BE49-F238E27FC236}">
                      <a16:creationId xmlns:a16="http://schemas.microsoft.com/office/drawing/2014/main" id="{BCFBFA81-487E-0AA5-A498-8A9FE8E5697A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3" name="object 99">
                  <a:extLst>
                    <a:ext uri="{FF2B5EF4-FFF2-40B4-BE49-F238E27FC236}">
                      <a16:creationId xmlns:a16="http://schemas.microsoft.com/office/drawing/2014/main" id="{1EC4C8AB-CEB8-261D-56BE-05774D585D79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00" name="object 403">
                <a:extLst>
                  <a:ext uri="{FF2B5EF4-FFF2-40B4-BE49-F238E27FC236}">
                    <a16:creationId xmlns:a16="http://schemas.microsoft.com/office/drawing/2014/main" id="{623D8B61-8C31-9996-AB2F-AFA0EFD8F3BA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B5B1C93E-48B6-FE48-E945-312DE51E2E35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189" name="object 30">
                <a:extLst>
                  <a:ext uri="{FF2B5EF4-FFF2-40B4-BE49-F238E27FC236}">
                    <a16:creationId xmlns:a16="http://schemas.microsoft.com/office/drawing/2014/main" id="{D8A6D2F7-854B-5355-8D87-00DADBB50AB2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195" name="object 31">
                  <a:extLst>
                    <a:ext uri="{FF2B5EF4-FFF2-40B4-BE49-F238E27FC236}">
                      <a16:creationId xmlns:a16="http://schemas.microsoft.com/office/drawing/2014/main" id="{CC5B1556-D0E1-785D-153F-E1A9376E0311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6" name="object 32">
                  <a:extLst>
                    <a:ext uri="{FF2B5EF4-FFF2-40B4-BE49-F238E27FC236}">
                      <a16:creationId xmlns:a16="http://schemas.microsoft.com/office/drawing/2014/main" id="{FCDF7332-0D59-951D-1E72-6FBC7B2BC3AF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90" name="object 96">
                <a:extLst>
                  <a:ext uri="{FF2B5EF4-FFF2-40B4-BE49-F238E27FC236}">
                    <a16:creationId xmlns:a16="http://schemas.microsoft.com/office/drawing/2014/main" id="{57514E94-EE0A-53E6-7EB6-FE58920F3FA2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192" name="object 97">
                  <a:extLst>
                    <a:ext uri="{FF2B5EF4-FFF2-40B4-BE49-F238E27FC236}">
                      <a16:creationId xmlns:a16="http://schemas.microsoft.com/office/drawing/2014/main" id="{1CFC4EE7-E979-4E08-F5FD-04D9D195588A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3" name="object 98">
                  <a:extLst>
                    <a:ext uri="{FF2B5EF4-FFF2-40B4-BE49-F238E27FC236}">
                      <a16:creationId xmlns:a16="http://schemas.microsoft.com/office/drawing/2014/main" id="{4049F112-9C1B-A95A-BFC2-1844DB9B4A19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4" name="object 99">
                  <a:extLst>
                    <a:ext uri="{FF2B5EF4-FFF2-40B4-BE49-F238E27FC236}">
                      <a16:creationId xmlns:a16="http://schemas.microsoft.com/office/drawing/2014/main" id="{14F57881-3FF6-01D6-C3BB-0235946777BE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91" name="object 403">
                <a:extLst>
                  <a:ext uri="{FF2B5EF4-FFF2-40B4-BE49-F238E27FC236}">
                    <a16:creationId xmlns:a16="http://schemas.microsoft.com/office/drawing/2014/main" id="{DC1EF7A1-606F-431B-BBAD-00366FE77B80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B4506219-4BD8-B5CF-E629-904A5E38DEF1}"/>
              </a:ext>
            </a:extLst>
          </p:cNvPr>
          <p:cNvGrpSpPr/>
          <p:nvPr/>
        </p:nvGrpSpPr>
        <p:grpSpPr>
          <a:xfrm>
            <a:off x="8202029" y="3981622"/>
            <a:ext cx="1230591" cy="637657"/>
            <a:chOff x="96254" y="3400655"/>
            <a:chExt cx="1230591" cy="637657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E444B5CE-4AE8-D5EB-0EAF-E69F2FEBC105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217" name="object 24">
                <a:extLst>
                  <a:ext uri="{FF2B5EF4-FFF2-40B4-BE49-F238E27FC236}">
                    <a16:creationId xmlns:a16="http://schemas.microsoft.com/office/drawing/2014/main" id="{21E84B43-E89A-308B-AD78-7FA78C96C497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18" name="object 30">
                <a:extLst>
                  <a:ext uri="{FF2B5EF4-FFF2-40B4-BE49-F238E27FC236}">
                    <a16:creationId xmlns:a16="http://schemas.microsoft.com/office/drawing/2014/main" id="{4CFBC8D6-D230-EA94-1BE4-546B103DA518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224" name="object 31">
                  <a:extLst>
                    <a:ext uri="{FF2B5EF4-FFF2-40B4-BE49-F238E27FC236}">
                      <a16:creationId xmlns:a16="http://schemas.microsoft.com/office/drawing/2014/main" id="{944E3AE7-4233-317B-50A1-AB751C21956E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5" name="object 32">
                  <a:extLst>
                    <a:ext uri="{FF2B5EF4-FFF2-40B4-BE49-F238E27FC236}">
                      <a16:creationId xmlns:a16="http://schemas.microsoft.com/office/drawing/2014/main" id="{9029D4A6-7380-7F0B-65DB-9A75531D0763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19" name="object 96">
                <a:extLst>
                  <a:ext uri="{FF2B5EF4-FFF2-40B4-BE49-F238E27FC236}">
                    <a16:creationId xmlns:a16="http://schemas.microsoft.com/office/drawing/2014/main" id="{C9F85C09-3900-D6C9-433A-075E73D22BB5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221" name="object 97">
                  <a:extLst>
                    <a:ext uri="{FF2B5EF4-FFF2-40B4-BE49-F238E27FC236}">
                      <a16:creationId xmlns:a16="http://schemas.microsoft.com/office/drawing/2014/main" id="{08E25F29-6E37-0BE2-47FA-51FE86822D55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2" name="object 98">
                  <a:extLst>
                    <a:ext uri="{FF2B5EF4-FFF2-40B4-BE49-F238E27FC236}">
                      <a16:creationId xmlns:a16="http://schemas.microsoft.com/office/drawing/2014/main" id="{06942CEA-839D-ADA8-EB65-166F9959D11B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3" name="object 99">
                  <a:extLst>
                    <a:ext uri="{FF2B5EF4-FFF2-40B4-BE49-F238E27FC236}">
                      <a16:creationId xmlns:a16="http://schemas.microsoft.com/office/drawing/2014/main" id="{2286D5EB-7812-8DD4-1C8F-6165DBFC2B11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20" name="object 403">
                <a:extLst>
                  <a:ext uri="{FF2B5EF4-FFF2-40B4-BE49-F238E27FC236}">
                    <a16:creationId xmlns:a16="http://schemas.microsoft.com/office/drawing/2014/main" id="{1A8C2019-6AB5-56E6-3D77-AE398C7476A9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5849DAF-1AB6-AB40-E027-275015047507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209" name="object 30">
                <a:extLst>
                  <a:ext uri="{FF2B5EF4-FFF2-40B4-BE49-F238E27FC236}">
                    <a16:creationId xmlns:a16="http://schemas.microsoft.com/office/drawing/2014/main" id="{C2DD0C83-6767-E09C-BB0C-B05016F10031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215" name="object 31">
                  <a:extLst>
                    <a:ext uri="{FF2B5EF4-FFF2-40B4-BE49-F238E27FC236}">
                      <a16:creationId xmlns:a16="http://schemas.microsoft.com/office/drawing/2014/main" id="{874AAB7C-C20D-1688-9DAF-E9B21AF4E21F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6" name="object 32">
                  <a:extLst>
                    <a:ext uri="{FF2B5EF4-FFF2-40B4-BE49-F238E27FC236}">
                      <a16:creationId xmlns:a16="http://schemas.microsoft.com/office/drawing/2014/main" id="{B166974A-45DF-F9A9-2815-4AE6FB3E5282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10" name="object 96">
                <a:extLst>
                  <a:ext uri="{FF2B5EF4-FFF2-40B4-BE49-F238E27FC236}">
                    <a16:creationId xmlns:a16="http://schemas.microsoft.com/office/drawing/2014/main" id="{0F022046-85CF-795C-BA59-980C47EDF6FA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212" name="object 97">
                  <a:extLst>
                    <a:ext uri="{FF2B5EF4-FFF2-40B4-BE49-F238E27FC236}">
                      <a16:creationId xmlns:a16="http://schemas.microsoft.com/office/drawing/2014/main" id="{6D2D2CAC-5B42-2A5F-662B-2C349651AAF9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3" name="object 98">
                  <a:extLst>
                    <a:ext uri="{FF2B5EF4-FFF2-40B4-BE49-F238E27FC236}">
                      <a16:creationId xmlns:a16="http://schemas.microsoft.com/office/drawing/2014/main" id="{3E76B8FB-D5A5-9A75-E5C9-22CCC1594C88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4" name="object 99">
                  <a:extLst>
                    <a:ext uri="{FF2B5EF4-FFF2-40B4-BE49-F238E27FC236}">
                      <a16:creationId xmlns:a16="http://schemas.microsoft.com/office/drawing/2014/main" id="{27954139-011A-9F6D-0C57-D72F2E4E3FB9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11" name="object 403">
                <a:extLst>
                  <a:ext uri="{FF2B5EF4-FFF2-40B4-BE49-F238E27FC236}">
                    <a16:creationId xmlns:a16="http://schemas.microsoft.com/office/drawing/2014/main" id="{55462968-57D1-95CD-A273-2E66010D3307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A77A1167-DD95-3C43-5C0E-8C83212CF5FF}"/>
              </a:ext>
            </a:extLst>
          </p:cNvPr>
          <p:cNvGrpSpPr/>
          <p:nvPr/>
        </p:nvGrpSpPr>
        <p:grpSpPr>
          <a:xfrm>
            <a:off x="9550544" y="3984155"/>
            <a:ext cx="1230591" cy="637657"/>
            <a:chOff x="96254" y="3400655"/>
            <a:chExt cx="1230591" cy="637657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A67F5600-BDD8-09A3-7821-DBAB5F4213CE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237" name="object 24">
                <a:extLst>
                  <a:ext uri="{FF2B5EF4-FFF2-40B4-BE49-F238E27FC236}">
                    <a16:creationId xmlns:a16="http://schemas.microsoft.com/office/drawing/2014/main" id="{D0939C77-2D65-BD9B-5760-8A25D05CFE68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38" name="object 30">
                <a:extLst>
                  <a:ext uri="{FF2B5EF4-FFF2-40B4-BE49-F238E27FC236}">
                    <a16:creationId xmlns:a16="http://schemas.microsoft.com/office/drawing/2014/main" id="{9968C016-2BDF-4064-6CEF-6037D0364B92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244" name="object 31">
                  <a:extLst>
                    <a:ext uri="{FF2B5EF4-FFF2-40B4-BE49-F238E27FC236}">
                      <a16:creationId xmlns:a16="http://schemas.microsoft.com/office/drawing/2014/main" id="{7EE62932-B74D-A9D3-3407-02398D93E659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5" name="object 32">
                  <a:extLst>
                    <a:ext uri="{FF2B5EF4-FFF2-40B4-BE49-F238E27FC236}">
                      <a16:creationId xmlns:a16="http://schemas.microsoft.com/office/drawing/2014/main" id="{70AB7D87-F92B-1E20-A1C3-B3A7832D5C05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39" name="object 96">
                <a:extLst>
                  <a:ext uri="{FF2B5EF4-FFF2-40B4-BE49-F238E27FC236}">
                    <a16:creationId xmlns:a16="http://schemas.microsoft.com/office/drawing/2014/main" id="{E991A038-29B9-DDF9-D4EB-4267EE8AA7B3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241" name="object 97">
                  <a:extLst>
                    <a:ext uri="{FF2B5EF4-FFF2-40B4-BE49-F238E27FC236}">
                      <a16:creationId xmlns:a16="http://schemas.microsoft.com/office/drawing/2014/main" id="{0FEDF38E-7F51-FBD7-E252-F9F694F274E7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2" name="object 98">
                  <a:extLst>
                    <a:ext uri="{FF2B5EF4-FFF2-40B4-BE49-F238E27FC236}">
                      <a16:creationId xmlns:a16="http://schemas.microsoft.com/office/drawing/2014/main" id="{FF050790-83BC-6AC0-5A0A-FC42B72F5645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3" name="object 99">
                  <a:extLst>
                    <a:ext uri="{FF2B5EF4-FFF2-40B4-BE49-F238E27FC236}">
                      <a16:creationId xmlns:a16="http://schemas.microsoft.com/office/drawing/2014/main" id="{F2941925-21CD-EE82-1C39-63EA2CDA33B3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40" name="object 403">
                <a:extLst>
                  <a:ext uri="{FF2B5EF4-FFF2-40B4-BE49-F238E27FC236}">
                    <a16:creationId xmlns:a16="http://schemas.microsoft.com/office/drawing/2014/main" id="{2F894702-2517-A144-E899-5A75E7CCA4B9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D8B1B6C-EA6C-9818-476C-390171BE8261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229" name="object 30">
                <a:extLst>
                  <a:ext uri="{FF2B5EF4-FFF2-40B4-BE49-F238E27FC236}">
                    <a16:creationId xmlns:a16="http://schemas.microsoft.com/office/drawing/2014/main" id="{45ADA2A6-2B4F-8DCF-BD6C-9133809FD66F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235" name="object 31">
                  <a:extLst>
                    <a:ext uri="{FF2B5EF4-FFF2-40B4-BE49-F238E27FC236}">
                      <a16:creationId xmlns:a16="http://schemas.microsoft.com/office/drawing/2014/main" id="{EEAAD5D1-966A-CFFC-3BE3-7D4941651ABF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6" name="object 32">
                  <a:extLst>
                    <a:ext uri="{FF2B5EF4-FFF2-40B4-BE49-F238E27FC236}">
                      <a16:creationId xmlns:a16="http://schemas.microsoft.com/office/drawing/2014/main" id="{D36FCC3B-A06B-0D99-2221-01ACC07BE906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30" name="object 96">
                <a:extLst>
                  <a:ext uri="{FF2B5EF4-FFF2-40B4-BE49-F238E27FC236}">
                    <a16:creationId xmlns:a16="http://schemas.microsoft.com/office/drawing/2014/main" id="{2B95AAF6-7369-218F-960C-92A80F97D4A8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232" name="object 97">
                  <a:extLst>
                    <a:ext uri="{FF2B5EF4-FFF2-40B4-BE49-F238E27FC236}">
                      <a16:creationId xmlns:a16="http://schemas.microsoft.com/office/drawing/2014/main" id="{0C6006F6-BD01-AD56-420E-F32ACFCD426C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3" name="object 98">
                  <a:extLst>
                    <a:ext uri="{FF2B5EF4-FFF2-40B4-BE49-F238E27FC236}">
                      <a16:creationId xmlns:a16="http://schemas.microsoft.com/office/drawing/2014/main" id="{508C12AB-77E8-51B2-5208-9B05100AA061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4" name="object 99">
                  <a:extLst>
                    <a:ext uri="{FF2B5EF4-FFF2-40B4-BE49-F238E27FC236}">
                      <a16:creationId xmlns:a16="http://schemas.microsoft.com/office/drawing/2014/main" id="{BC341B8F-09EA-B81F-E106-6791990B6365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31" name="object 403">
                <a:extLst>
                  <a:ext uri="{FF2B5EF4-FFF2-40B4-BE49-F238E27FC236}">
                    <a16:creationId xmlns:a16="http://schemas.microsoft.com/office/drawing/2014/main" id="{444C7F6B-E072-2C15-448C-DA2757020B88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5B972D96-C979-98E0-A8C8-52280D6E0E7E}"/>
              </a:ext>
            </a:extLst>
          </p:cNvPr>
          <p:cNvGrpSpPr/>
          <p:nvPr/>
        </p:nvGrpSpPr>
        <p:grpSpPr>
          <a:xfrm>
            <a:off x="10900397" y="3988710"/>
            <a:ext cx="1230591" cy="637657"/>
            <a:chOff x="96254" y="3400655"/>
            <a:chExt cx="1230591" cy="637657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3F1F1225-32BF-572A-99A1-C0008F809014}"/>
                </a:ext>
              </a:extLst>
            </p:cNvPr>
            <p:cNvGrpSpPr/>
            <p:nvPr/>
          </p:nvGrpSpPr>
          <p:grpSpPr>
            <a:xfrm rot="2698167">
              <a:off x="96254" y="3400655"/>
              <a:ext cx="637613" cy="637657"/>
              <a:chOff x="5231643" y="728221"/>
              <a:chExt cx="637613" cy="637657"/>
            </a:xfrm>
          </p:grpSpPr>
          <p:sp>
            <p:nvSpPr>
              <p:cNvPr id="257" name="object 24">
                <a:extLst>
                  <a:ext uri="{FF2B5EF4-FFF2-40B4-BE49-F238E27FC236}">
                    <a16:creationId xmlns:a16="http://schemas.microsoft.com/office/drawing/2014/main" id="{7EC24B26-F766-0C2D-6D0C-AD86AD94BBDD}"/>
                  </a:ext>
                </a:extLst>
              </p:cNvPr>
              <p:cNvSpPr/>
              <p:nvPr/>
            </p:nvSpPr>
            <p:spPr>
              <a:xfrm>
                <a:off x="5741624" y="728221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58" name="object 30">
                <a:extLst>
                  <a:ext uri="{FF2B5EF4-FFF2-40B4-BE49-F238E27FC236}">
                    <a16:creationId xmlns:a16="http://schemas.microsoft.com/office/drawing/2014/main" id="{C68A2CCA-49CA-D2CE-D960-E5CC9E73AD78}"/>
                  </a:ext>
                </a:extLst>
              </p:cNvPr>
              <p:cNvGrpSpPr/>
              <p:nvPr/>
            </p:nvGrpSpPr>
            <p:grpSpPr>
              <a:xfrm>
                <a:off x="5422851" y="791976"/>
                <a:ext cx="382801" cy="382532"/>
                <a:chOff x="15604528" y="2173560"/>
                <a:chExt cx="666584" cy="666115"/>
              </a:xfrm>
            </p:grpSpPr>
            <p:sp>
              <p:nvSpPr>
                <p:cNvPr id="264" name="object 31">
                  <a:extLst>
                    <a:ext uri="{FF2B5EF4-FFF2-40B4-BE49-F238E27FC236}">
                      <a16:creationId xmlns:a16="http://schemas.microsoft.com/office/drawing/2014/main" id="{C353F32D-2E73-9802-5BCB-BD1D4162C8CE}"/>
                    </a:ext>
                  </a:extLst>
                </p:cNvPr>
                <p:cNvSpPr/>
                <p:nvPr/>
              </p:nvSpPr>
              <p:spPr>
                <a:xfrm>
                  <a:off x="15604528" y="2173560"/>
                  <a:ext cx="666115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5" name="object 32">
                  <a:extLst>
                    <a:ext uri="{FF2B5EF4-FFF2-40B4-BE49-F238E27FC236}">
                      <a16:creationId xmlns:a16="http://schemas.microsoft.com/office/drawing/2014/main" id="{75F9CD24-0C6C-D4C4-5070-1CD22650245A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59" name="object 96">
                <a:extLst>
                  <a:ext uri="{FF2B5EF4-FFF2-40B4-BE49-F238E27FC236}">
                    <a16:creationId xmlns:a16="http://schemas.microsoft.com/office/drawing/2014/main" id="{D56E7EA3-1B06-2348-AB93-5CADE93B334E}"/>
                  </a:ext>
                </a:extLst>
              </p:cNvPr>
              <p:cNvGrpSpPr/>
              <p:nvPr/>
            </p:nvGrpSpPr>
            <p:grpSpPr>
              <a:xfrm>
                <a:off x="5231643" y="1110740"/>
                <a:ext cx="255138" cy="255138"/>
                <a:chOff x="15271495" y="2728622"/>
                <a:chExt cx="444277" cy="444277"/>
              </a:xfrm>
            </p:grpSpPr>
            <p:sp>
              <p:nvSpPr>
                <p:cNvPr id="261" name="object 97">
                  <a:extLst>
                    <a:ext uri="{FF2B5EF4-FFF2-40B4-BE49-F238E27FC236}">
                      <a16:creationId xmlns:a16="http://schemas.microsoft.com/office/drawing/2014/main" id="{2E0D18D2-23CE-FF4A-BFDE-64AD598AFB67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2" name="object 98">
                  <a:extLst>
                    <a:ext uri="{FF2B5EF4-FFF2-40B4-BE49-F238E27FC236}">
                      <a16:creationId xmlns:a16="http://schemas.microsoft.com/office/drawing/2014/main" id="{04AED9DB-67A3-7A9C-F055-27AFC7506A01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3" name="object 99">
                  <a:extLst>
                    <a:ext uri="{FF2B5EF4-FFF2-40B4-BE49-F238E27FC236}">
                      <a16:creationId xmlns:a16="http://schemas.microsoft.com/office/drawing/2014/main" id="{EF1FD20C-03F3-F061-AE91-0C623E04B2B9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60" name="object 403">
                <a:extLst>
                  <a:ext uri="{FF2B5EF4-FFF2-40B4-BE49-F238E27FC236}">
                    <a16:creationId xmlns:a16="http://schemas.microsoft.com/office/drawing/2014/main" id="{94CFA4FC-D457-8450-0243-B37BB91DB205}"/>
                  </a:ext>
                </a:extLst>
              </p:cNvPr>
              <p:cNvSpPr/>
              <p:nvPr/>
            </p:nvSpPr>
            <p:spPr>
              <a:xfrm>
                <a:off x="5550367" y="919477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7CB2DDCF-9E18-8881-4717-92ADD0205E3B}"/>
                </a:ext>
              </a:extLst>
            </p:cNvPr>
            <p:cNvGrpSpPr/>
            <p:nvPr/>
          </p:nvGrpSpPr>
          <p:grpSpPr>
            <a:xfrm>
              <a:off x="650441" y="3531765"/>
              <a:ext cx="676404" cy="382532"/>
              <a:chOff x="814747" y="3531700"/>
              <a:chExt cx="676404" cy="382532"/>
            </a:xfrm>
          </p:grpSpPr>
          <p:grpSp>
            <p:nvGrpSpPr>
              <p:cNvPr id="249" name="object 30">
                <a:extLst>
                  <a:ext uri="{FF2B5EF4-FFF2-40B4-BE49-F238E27FC236}">
                    <a16:creationId xmlns:a16="http://schemas.microsoft.com/office/drawing/2014/main" id="{F67C811B-A6B9-F6C0-D06D-D24409AE2EEA}"/>
                  </a:ext>
                </a:extLst>
              </p:cNvPr>
              <p:cNvGrpSpPr/>
              <p:nvPr/>
            </p:nvGrpSpPr>
            <p:grpSpPr>
              <a:xfrm rot="2698167">
                <a:off x="1105919" y="3531700"/>
                <a:ext cx="385232" cy="382532"/>
                <a:chOff x="15600297" y="2182559"/>
                <a:chExt cx="670815" cy="666115"/>
              </a:xfrm>
            </p:grpSpPr>
            <p:sp>
              <p:nvSpPr>
                <p:cNvPr id="255" name="object 31">
                  <a:extLst>
                    <a:ext uri="{FF2B5EF4-FFF2-40B4-BE49-F238E27FC236}">
                      <a16:creationId xmlns:a16="http://schemas.microsoft.com/office/drawing/2014/main" id="{098A7AF6-A5FD-66CD-6A90-C52C903CFF73}"/>
                    </a:ext>
                  </a:extLst>
                </p:cNvPr>
                <p:cNvSpPr/>
                <p:nvPr/>
              </p:nvSpPr>
              <p:spPr>
                <a:xfrm>
                  <a:off x="15600297" y="2182559"/>
                  <a:ext cx="666114" cy="666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4">
                      <a:moveTo>
                        <a:pt x="333044" y="444055"/>
                      </a:moveTo>
                      <a:lnTo>
                        <a:pt x="222021" y="333044"/>
                      </a:lnTo>
                      <a:lnTo>
                        <a:pt x="111010" y="444055"/>
                      </a:lnTo>
                      <a:lnTo>
                        <a:pt x="0" y="555066"/>
                      </a:lnTo>
                      <a:lnTo>
                        <a:pt x="111010" y="666076"/>
                      </a:lnTo>
                      <a:lnTo>
                        <a:pt x="222021" y="555066"/>
                      </a:lnTo>
                      <a:lnTo>
                        <a:pt x="333044" y="444055"/>
                      </a:lnTo>
                      <a:close/>
                    </a:path>
                    <a:path w="666115" h="666114">
                      <a:moveTo>
                        <a:pt x="666076" y="111010"/>
                      </a:moveTo>
                      <a:lnTo>
                        <a:pt x="555066" y="0"/>
                      </a:lnTo>
                      <a:lnTo>
                        <a:pt x="444055" y="111010"/>
                      </a:lnTo>
                      <a:lnTo>
                        <a:pt x="333044" y="222021"/>
                      </a:lnTo>
                      <a:lnTo>
                        <a:pt x="444055" y="333044"/>
                      </a:lnTo>
                      <a:lnTo>
                        <a:pt x="555066" y="222021"/>
                      </a:lnTo>
                      <a:lnTo>
                        <a:pt x="666076" y="111010"/>
                      </a:lnTo>
                      <a:close/>
                    </a:path>
                  </a:pathLst>
                </a:custGeom>
                <a:solidFill>
                  <a:schemeClr val="tx1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6" name="object 32">
                  <a:extLst>
                    <a:ext uri="{FF2B5EF4-FFF2-40B4-BE49-F238E27FC236}">
                      <a16:creationId xmlns:a16="http://schemas.microsoft.com/office/drawing/2014/main" id="{29890E72-546F-39AF-0573-27F3FDCE3C65}"/>
                    </a:ext>
                  </a:extLst>
                </p:cNvPr>
                <p:cNvSpPr/>
                <p:nvPr/>
              </p:nvSpPr>
              <p:spPr>
                <a:xfrm>
                  <a:off x="16059658" y="2189206"/>
                  <a:ext cx="211454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55" h="191135">
                      <a:moveTo>
                        <a:pt x="5219" y="92900"/>
                      </a:moveTo>
                      <a:lnTo>
                        <a:pt x="5118" y="92735"/>
                      </a:lnTo>
                      <a:lnTo>
                        <a:pt x="0" y="92735"/>
                      </a:lnTo>
                      <a:lnTo>
                        <a:pt x="0" y="97840"/>
                      </a:lnTo>
                      <a:lnTo>
                        <a:pt x="114" y="98005"/>
                      </a:lnTo>
                      <a:lnTo>
                        <a:pt x="5219" y="98005"/>
                      </a:lnTo>
                      <a:lnTo>
                        <a:pt x="5219" y="92900"/>
                      </a:lnTo>
                      <a:close/>
                    </a:path>
                    <a:path w="211455" h="191135">
                      <a:moveTo>
                        <a:pt x="28333" y="115951"/>
                      </a:moveTo>
                      <a:lnTo>
                        <a:pt x="23228" y="115951"/>
                      </a:lnTo>
                      <a:lnTo>
                        <a:pt x="23228" y="121069"/>
                      </a:lnTo>
                      <a:lnTo>
                        <a:pt x="28333" y="121069"/>
                      </a:lnTo>
                      <a:lnTo>
                        <a:pt x="28333" y="115951"/>
                      </a:lnTo>
                      <a:close/>
                    </a:path>
                    <a:path w="211455" h="191135">
                      <a:moveTo>
                        <a:pt x="28448" y="92900"/>
                      </a:moveTo>
                      <a:lnTo>
                        <a:pt x="28333" y="92735"/>
                      </a:lnTo>
                      <a:lnTo>
                        <a:pt x="23228" y="92735"/>
                      </a:lnTo>
                      <a:lnTo>
                        <a:pt x="23228" y="97840"/>
                      </a:lnTo>
                      <a:lnTo>
                        <a:pt x="23329" y="98005"/>
                      </a:lnTo>
                      <a:lnTo>
                        <a:pt x="28448" y="98005"/>
                      </a:lnTo>
                      <a:lnTo>
                        <a:pt x="28448" y="92900"/>
                      </a:lnTo>
                      <a:close/>
                    </a:path>
                    <a:path w="211455" h="191135">
                      <a:moveTo>
                        <a:pt x="28448" y="69672"/>
                      </a:moveTo>
                      <a:lnTo>
                        <a:pt x="23329" y="69672"/>
                      </a:lnTo>
                      <a:lnTo>
                        <a:pt x="23329" y="74777"/>
                      </a:lnTo>
                      <a:lnTo>
                        <a:pt x="28448" y="74777"/>
                      </a:lnTo>
                      <a:lnTo>
                        <a:pt x="28448" y="69672"/>
                      </a:lnTo>
                      <a:close/>
                    </a:path>
                    <a:path w="211455" h="191135">
                      <a:moveTo>
                        <a:pt x="51549" y="139179"/>
                      </a:moveTo>
                      <a:lnTo>
                        <a:pt x="46443" y="139179"/>
                      </a:lnTo>
                      <a:lnTo>
                        <a:pt x="46443" y="144284"/>
                      </a:lnTo>
                      <a:lnTo>
                        <a:pt x="51549" y="144284"/>
                      </a:lnTo>
                      <a:lnTo>
                        <a:pt x="51549" y="139179"/>
                      </a:lnTo>
                      <a:close/>
                    </a:path>
                    <a:path w="211455" h="191135">
                      <a:moveTo>
                        <a:pt x="51549" y="115951"/>
                      </a:moveTo>
                      <a:lnTo>
                        <a:pt x="46443" y="115951"/>
                      </a:lnTo>
                      <a:lnTo>
                        <a:pt x="46443" y="121069"/>
                      </a:lnTo>
                      <a:lnTo>
                        <a:pt x="51549" y="121069"/>
                      </a:lnTo>
                      <a:lnTo>
                        <a:pt x="51549" y="115951"/>
                      </a:lnTo>
                      <a:close/>
                    </a:path>
                    <a:path w="211455" h="191135">
                      <a:moveTo>
                        <a:pt x="51663" y="92900"/>
                      </a:moveTo>
                      <a:lnTo>
                        <a:pt x="51549" y="92735"/>
                      </a:lnTo>
                      <a:lnTo>
                        <a:pt x="46443" y="92735"/>
                      </a:lnTo>
                      <a:lnTo>
                        <a:pt x="46443" y="97840"/>
                      </a:lnTo>
                      <a:lnTo>
                        <a:pt x="46558" y="98005"/>
                      </a:lnTo>
                      <a:lnTo>
                        <a:pt x="51663" y="98005"/>
                      </a:lnTo>
                      <a:lnTo>
                        <a:pt x="51663" y="92900"/>
                      </a:lnTo>
                      <a:close/>
                    </a:path>
                    <a:path w="211455" h="191135">
                      <a:moveTo>
                        <a:pt x="51663" y="69672"/>
                      </a:moveTo>
                      <a:lnTo>
                        <a:pt x="46558" y="69672"/>
                      </a:lnTo>
                      <a:lnTo>
                        <a:pt x="46558" y="74777"/>
                      </a:lnTo>
                      <a:lnTo>
                        <a:pt x="51663" y="74777"/>
                      </a:lnTo>
                      <a:lnTo>
                        <a:pt x="51663" y="69672"/>
                      </a:lnTo>
                      <a:close/>
                    </a:path>
                    <a:path w="211455" h="191135">
                      <a:moveTo>
                        <a:pt x="51663" y="46443"/>
                      </a:moveTo>
                      <a:lnTo>
                        <a:pt x="46558" y="46443"/>
                      </a:lnTo>
                      <a:lnTo>
                        <a:pt x="46558" y="51562"/>
                      </a:lnTo>
                      <a:lnTo>
                        <a:pt x="51663" y="51562"/>
                      </a:lnTo>
                      <a:lnTo>
                        <a:pt x="51663" y="46443"/>
                      </a:lnTo>
                      <a:close/>
                    </a:path>
                    <a:path w="211455" h="191135">
                      <a:moveTo>
                        <a:pt x="74917" y="162407"/>
                      </a:moveTo>
                      <a:lnTo>
                        <a:pt x="74777" y="162407"/>
                      </a:lnTo>
                      <a:lnTo>
                        <a:pt x="69799" y="162407"/>
                      </a:lnTo>
                      <a:lnTo>
                        <a:pt x="69672" y="162407"/>
                      </a:lnTo>
                      <a:lnTo>
                        <a:pt x="69672" y="167513"/>
                      </a:lnTo>
                      <a:lnTo>
                        <a:pt x="69799" y="167513"/>
                      </a:lnTo>
                      <a:lnTo>
                        <a:pt x="74777" y="167513"/>
                      </a:lnTo>
                      <a:lnTo>
                        <a:pt x="74917" y="167513"/>
                      </a:lnTo>
                      <a:lnTo>
                        <a:pt x="74917" y="162407"/>
                      </a:lnTo>
                      <a:close/>
                    </a:path>
                    <a:path w="211455" h="191135">
                      <a:moveTo>
                        <a:pt x="74917" y="139179"/>
                      </a:moveTo>
                      <a:lnTo>
                        <a:pt x="74777" y="139179"/>
                      </a:lnTo>
                      <a:lnTo>
                        <a:pt x="69799" y="139179"/>
                      </a:lnTo>
                      <a:lnTo>
                        <a:pt x="69672" y="139179"/>
                      </a:lnTo>
                      <a:lnTo>
                        <a:pt x="69672" y="144284"/>
                      </a:lnTo>
                      <a:lnTo>
                        <a:pt x="69799" y="144284"/>
                      </a:lnTo>
                      <a:lnTo>
                        <a:pt x="74777" y="144284"/>
                      </a:lnTo>
                      <a:lnTo>
                        <a:pt x="74917" y="144284"/>
                      </a:lnTo>
                      <a:lnTo>
                        <a:pt x="74917" y="139179"/>
                      </a:lnTo>
                      <a:close/>
                    </a:path>
                    <a:path w="211455" h="191135">
                      <a:moveTo>
                        <a:pt x="74917" y="115951"/>
                      </a:moveTo>
                      <a:lnTo>
                        <a:pt x="74777" y="115951"/>
                      </a:lnTo>
                      <a:lnTo>
                        <a:pt x="69799" y="115951"/>
                      </a:lnTo>
                      <a:lnTo>
                        <a:pt x="69672" y="115951"/>
                      </a:lnTo>
                      <a:lnTo>
                        <a:pt x="69672" y="121069"/>
                      </a:lnTo>
                      <a:lnTo>
                        <a:pt x="69799" y="121069"/>
                      </a:lnTo>
                      <a:lnTo>
                        <a:pt x="74777" y="121069"/>
                      </a:lnTo>
                      <a:lnTo>
                        <a:pt x="74917" y="121069"/>
                      </a:lnTo>
                      <a:lnTo>
                        <a:pt x="74917" y="115951"/>
                      </a:lnTo>
                      <a:close/>
                    </a:path>
                    <a:path w="211455" h="191135">
                      <a:moveTo>
                        <a:pt x="74917" y="92735"/>
                      </a:moveTo>
                      <a:lnTo>
                        <a:pt x="74777" y="92735"/>
                      </a:lnTo>
                      <a:lnTo>
                        <a:pt x="69799" y="92735"/>
                      </a:lnTo>
                      <a:lnTo>
                        <a:pt x="69672" y="92735"/>
                      </a:lnTo>
                      <a:lnTo>
                        <a:pt x="69672" y="97840"/>
                      </a:lnTo>
                      <a:lnTo>
                        <a:pt x="69786" y="98005"/>
                      </a:lnTo>
                      <a:lnTo>
                        <a:pt x="74891" y="98005"/>
                      </a:lnTo>
                      <a:lnTo>
                        <a:pt x="74917" y="97840"/>
                      </a:lnTo>
                      <a:lnTo>
                        <a:pt x="74917" y="92900"/>
                      </a:lnTo>
                      <a:lnTo>
                        <a:pt x="74917" y="92735"/>
                      </a:lnTo>
                      <a:close/>
                    </a:path>
                    <a:path w="211455" h="191135">
                      <a:moveTo>
                        <a:pt x="74917" y="69672"/>
                      </a:moveTo>
                      <a:lnTo>
                        <a:pt x="69799" y="69672"/>
                      </a:lnTo>
                      <a:lnTo>
                        <a:pt x="69786" y="74777"/>
                      </a:lnTo>
                      <a:lnTo>
                        <a:pt x="74891" y="74777"/>
                      </a:lnTo>
                      <a:lnTo>
                        <a:pt x="74917" y="69672"/>
                      </a:lnTo>
                      <a:close/>
                    </a:path>
                    <a:path w="211455" h="191135">
                      <a:moveTo>
                        <a:pt x="74917" y="46443"/>
                      </a:moveTo>
                      <a:lnTo>
                        <a:pt x="69799" y="46443"/>
                      </a:lnTo>
                      <a:lnTo>
                        <a:pt x="69786" y="51562"/>
                      </a:lnTo>
                      <a:lnTo>
                        <a:pt x="74891" y="51562"/>
                      </a:lnTo>
                      <a:lnTo>
                        <a:pt x="74917" y="46443"/>
                      </a:lnTo>
                      <a:close/>
                    </a:path>
                    <a:path w="211455" h="191135">
                      <a:moveTo>
                        <a:pt x="74917" y="23228"/>
                      </a:moveTo>
                      <a:lnTo>
                        <a:pt x="69799" y="23228"/>
                      </a:lnTo>
                      <a:lnTo>
                        <a:pt x="69786" y="28333"/>
                      </a:lnTo>
                      <a:lnTo>
                        <a:pt x="74891" y="28333"/>
                      </a:lnTo>
                      <a:lnTo>
                        <a:pt x="74917" y="23228"/>
                      </a:lnTo>
                      <a:close/>
                    </a:path>
                    <a:path w="211455" h="191135">
                      <a:moveTo>
                        <a:pt x="98132" y="185623"/>
                      </a:moveTo>
                      <a:lnTo>
                        <a:pt x="93027" y="185623"/>
                      </a:lnTo>
                      <a:lnTo>
                        <a:pt x="93027" y="190741"/>
                      </a:lnTo>
                      <a:lnTo>
                        <a:pt x="98132" y="190741"/>
                      </a:lnTo>
                      <a:lnTo>
                        <a:pt x="98132" y="185623"/>
                      </a:lnTo>
                      <a:close/>
                    </a:path>
                    <a:path w="211455" h="191135">
                      <a:moveTo>
                        <a:pt x="98132" y="162407"/>
                      </a:moveTo>
                      <a:lnTo>
                        <a:pt x="93027" y="162407"/>
                      </a:lnTo>
                      <a:lnTo>
                        <a:pt x="93027" y="167513"/>
                      </a:lnTo>
                      <a:lnTo>
                        <a:pt x="98132" y="167513"/>
                      </a:lnTo>
                      <a:lnTo>
                        <a:pt x="98132" y="162407"/>
                      </a:lnTo>
                      <a:close/>
                    </a:path>
                    <a:path w="211455" h="191135">
                      <a:moveTo>
                        <a:pt x="98132" y="139179"/>
                      </a:moveTo>
                      <a:lnTo>
                        <a:pt x="93027" y="139179"/>
                      </a:lnTo>
                      <a:lnTo>
                        <a:pt x="93027" y="144284"/>
                      </a:lnTo>
                      <a:lnTo>
                        <a:pt x="98132" y="144284"/>
                      </a:lnTo>
                      <a:lnTo>
                        <a:pt x="98132" y="139179"/>
                      </a:lnTo>
                      <a:close/>
                    </a:path>
                    <a:path w="211455" h="191135">
                      <a:moveTo>
                        <a:pt x="98132" y="115951"/>
                      </a:moveTo>
                      <a:lnTo>
                        <a:pt x="93027" y="115951"/>
                      </a:lnTo>
                      <a:lnTo>
                        <a:pt x="93027" y="121069"/>
                      </a:lnTo>
                      <a:lnTo>
                        <a:pt x="98132" y="121069"/>
                      </a:lnTo>
                      <a:lnTo>
                        <a:pt x="98132" y="115951"/>
                      </a:lnTo>
                      <a:close/>
                    </a:path>
                    <a:path w="211455" h="191135">
                      <a:moveTo>
                        <a:pt x="98132" y="92735"/>
                      </a:moveTo>
                      <a:lnTo>
                        <a:pt x="93027" y="92735"/>
                      </a:lnTo>
                      <a:lnTo>
                        <a:pt x="93027" y="92900"/>
                      </a:lnTo>
                      <a:lnTo>
                        <a:pt x="93027" y="97840"/>
                      </a:lnTo>
                      <a:lnTo>
                        <a:pt x="93027" y="98005"/>
                      </a:lnTo>
                      <a:lnTo>
                        <a:pt x="98132" y="98005"/>
                      </a:lnTo>
                      <a:lnTo>
                        <a:pt x="98132" y="97840"/>
                      </a:lnTo>
                      <a:lnTo>
                        <a:pt x="98132" y="92900"/>
                      </a:lnTo>
                      <a:lnTo>
                        <a:pt x="98132" y="92735"/>
                      </a:lnTo>
                      <a:close/>
                    </a:path>
                    <a:path w="211455" h="191135">
                      <a:moveTo>
                        <a:pt x="98132" y="69672"/>
                      </a:moveTo>
                      <a:lnTo>
                        <a:pt x="93027" y="69672"/>
                      </a:lnTo>
                      <a:lnTo>
                        <a:pt x="93027" y="74777"/>
                      </a:lnTo>
                      <a:lnTo>
                        <a:pt x="98132" y="74777"/>
                      </a:lnTo>
                      <a:lnTo>
                        <a:pt x="98132" y="69672"/>
                      </a:lnTo>
                      <a:close/>
                    </a:path>
                    <a:path w="211455" h="191135">
                      <a:moveTo>
                        <a:pt x="98132" y="46443"/>
                      </a:moveTo>
                      <a:lnTo>
                        <a:pt x="93027" y="46443"/>
                      </a:lnTo>
                      <a:lnTo>
                        <a:pt x="93027" y="51562"/>
                      </a:lnTo>
                      <a:lnTo>
                        <a:pt x="98132" y="51562"/>
                      </a:lnTo>
                      <a:lnTo>
                        <a:pt x="98132" y="46443"/>
                      </a:lnTo>
                      <a:close/>
                    </a:path>
                    <a:path w="211455" h="191135">
                      <a:moveTo>
                        <a:pt x="98132" y="23228"/>
                      </a:moveTo>
                      <a:lnTo>
                        <a:pt x="93027" y="23228"/>
                      </a:lnTo>
                      <a:lnTo>
                        <a:pt x="93027" y="28333"/>
                      </a:lnTo>
                      <a:lnTo>
                        <a:pt x="98132" y="28333"/>
                      </a:lnTo>
                      <a:lnTo>
                        <a:pt x="98132" y="23228"/>
                      </a:lnTo>
                      <a:close/>
                    </a:path>
                    <a:path w="211455" h="191135">
                      <a:moveTo>
                        <a:pt x="98132" y="0"/>
                      </a:moveTo>
                      <a:lnTo>
                        <a:pt x="93027" y="0"/>
                      </a:lnTo>
                      <a:lnTo>
                        <a:pt x="93027" y="5105"/>
                      </a:lnTo>
                      <a:lnTo>
                        <a:pt x="98132" y="5105"/>
                      </a:lnTo>
                      <a:lnTo>
                        <a:pt x="98132" y="0"/>
                      </a:lnTo>
                      <a:close/>
                    </a:path>
                    <a:path w="211455" h="191135">
                      <a:moveTo>
                        <a:pt x="120675" y="185623"/>
                      </a:moveTo>
                      <a:lnTo>
                        <a:pt x="116243" y="185623"/>
                      </a:lnTo>
                      <a:lnTo>
                        <a:pt x="116243" y="190068"/>
                      </a:lnTo>
                      <a:lnTo>
                        <a:pt x="120675" y="185623"/>
                      </a:lnTo>
                      <a:close/>
                    </a:path>
                    <a:path w="211455" h="191135">
                      <a:moveTo>
                        <a:pt x="120688" y="5105"/>
                      </a:moveTo>
                      <a:lnTo>
                        <a:pt x="116243" y="660"/>
                      </a:lnTo>
                      <a:lnTo>
                        <a:pt x="116243" y="5105"/>
                      </a:lnTo>
                      <a:lnTo>
                        <a:pt x="120688" y="5105"/>
                      </a:lnTo>
                      <a:close/>
                    </a:path>
                    <a:path w="211455" h="191135">
                      <a:moveTo>
                        <a:pt x="121348" y="162407"/>
                      </a:moveTo>
                      <a:lnTo>
                        <a:pt x="116243" y="162407"/>
                      </a:lnTo>
                      <a:lnTo>
                        <a:pt x="116243" y="167513"/>
                      </a:lnTo>
                      <a:lnTo>
                        <a:pt x="121348" y="167513"/>
                      </a:lnTo>
                      <a:lnTo>
                        <a:pt x="121348" y="162407"/>
                      </a:lnTo>
                      <a:close/>
                    </a:path>
                    <a:path w="211455" h="191135">
                      <a:moveTo>
                        <a:pt x="121348" y="139179"/>
                      </a:moveTo>
                      <a:lnTo>
                        <a:pt x="116243" y="139179"/>
                      </a:lnTo>
                      <a:lnTo>
                        <a:pt x="116243" y="144284"/>
                      </a:lnTo>
                      <a:lnTo>
                        <a:pt x="121348" y="144284"/>
                      </a:lnTo>
                      <a:lnTo>
                        <a:pt x="121348" y="139179"/>
                      </a:lnTo>
                      <a:close/>
                    </a:path>
                    <a:path w="211455" h="191135">
                      <a:moveTo>
                        <a:pt x="121348" y="115951"/>
                      </a:moveTo>
                      <a:lnTo>
                        <a:pt x="116243" y="115951"/>
                      </a:lnTo>
                      <a:lnTo>
                        <a:pt x="116243" y="121069"/>
                      </a:lnTo>
                      <a:lnTo>
                        <a:pt x="121348" y="121069"/>
                      </a:lnTo>
                      <a:lnTo>
                        <a:pt x="121348" y="115951"/>
                      </a:lnTo>
                      <a:close/>
                    </a:path>
                    <a:path w="211455" h="191135">
                      <a:moveTo>
                        <a:pt x="121348" y="92735"/>
                      </a:moveTo>
                      <a:lnTo>
                        <a:pt x="116243" y="92735"/>
                      </a:lnTo>
                      <a:lnTo>
                        <a:pt x="116243" y="92900"/>
                      </a:lnTo>
                      <a:lnTo>
                        <a:pt x="116243" y="97840"/>
                      </a:lnTo>
                      <a:lnTo>
                        <a:pt x="116243" y="98005"/>
                      </a:lnTo>
                      <a:lnTo>
                        <a:pt x="121348" y="98005"/>
                      </a:lnTo>
                      <a:lnTo>
                        <a:pt x="121348" y="97840"/>
                      </a:lnTo>
                      <a:lnTo>
                        <a:pt x="121348" y="92900"/>
                      </a:lnTo>
                      <a:lnTo>
                        <a:pt x="121348" y="92735"/>
                      </a:lnTo>
                      <a:close/>
                    </a:path>
                    <a:path w="211455" h="191135">
                      <a:moveTo>
                        <a:pt x="121348" y="69672"/>
                      </a:moveTo>
                      <a:lnTo>
                        <a:pt x="116243" y="69672"/>
                      </a:lnTo>
                      <a:lnTo>
                        <a:pt x="116243" y="74777"/>
                      </a:lnTo>
                      <a:lnTo>
                        <a:pt x="121348" y="74777"/>
                      </a:lnTo>
                      <a:lnTo>
                        <a:pt x="121348" y="69672"/>
                      </a:lnTo>
                      <a:close/>
                    </a:path>
                    <a:path w="211455" h="191135">
                      <a:moveTo>
                        <a:pt x="121348" y="46443"/>
                      </a:moveTo>
                      <a:lnTo>
                        <a:pt x="116243" y="46443"/>
                      </a:lnTo>
                      <a:lnTo>
                        <a:pt x="116243" y="51562"/>
                      </a:lnTo>
                      <a:lnTo>
                        <a:pt x="121348" y="51562"/>
                      </a:lnTo>
                      <a:lnTo>
                        <a:pt x="121348" y="46443"/>
                      </a:lnTo>
                      <a:close/>
                    </a:path>
                    <a:path w="211455" h="191135">
                      <a:moveTo>
                        <a:pt x="121348" y="23228"/>
                      </a:moveTo>
                      <a:lnTo>
                        <a:pt x="116243" y="23228"/>
                      </a:lnTo>
                      <a:lnTo>
                        <a:pt x="116243" y="28333"/>
                      </a:lnTo>
                      <a:lnTo>
                        <a:pt x="121348" y="28333"/>
                      </a:lnTo>
                      <a:lnTo>
                        <a:pt x="121348" y="23228"/>
                      </a:lnTo>
                      <a:close/>
                    </a:path>
                    <a:path w="211455" h="191135">
                      <a:moveTo>
                        <a:pt x="143903" y="162407"/>
                      </a:moveTo>
                      <a:lnTo>
                        <a:pt x="139471" y="162407"/>
                      </a:lnTo>
                      <a:lnTo>
                        <a:pt x="139471" y="166839"/>
                      </a:lnTo>
                      <a:lnTo>
                        <a:pt x="143903" y="162407"/>
                      </a:lnTo>
                      <a:close/>
                    </a:path>
                    <a:path w="211455" h="191135">
                      <a:moveTo>
                        <a:pt x="143916" y="28333"/>
                      </a:moveTo>
                      <a:lnTo>
                        <a:pt x="139471" y="23876"/>
                      </a:lnTo>
                      <a:lnTo>
                        <a:pt x="139471" y="28333"/>
                      </a:lnTo>
                      <a:lnTo>
                        <a:pt x="143916" y="28333"/>
                      </a:lnTo>
                      <a:close/>
                    </a:path>
                    <a:path w="211455" h="191135">
                      <a:moveTo>
                        <a:pt x="144576" y="139179"/>
                      </a:moveTo>
                      <a:lnTo>
                        <a:pt x="139471" y="139179"/>
                      </a:lnTo>
                      <a:lnTo>
                        <a:pt x="139471" y="144284"/>
                      </a:lnTo>
                      <a:lnTo>
                        <a:pt x="144576" y="144284"/>
                      </a:lnTo>
                      <a:lnTo>
                        <a:pt x="144576" y="139179"/>
                      </a:lnTo>
                      <a:close/>
                    </a:path>
                    <a:path w="211455" h="191135">
                      <a:moveTo>
                        <a:pt x="144576" y="115951"/>
                      </a:moveTo>
                      <a:lnTo>
                        <a:pt x="139471" y="115951"/>
                      </a:lnTo>
                      <a:lnTo>
                        <a:pt x="139471" y="121069"/>
                      </a:lnTo>
                      <a:lnTo>
                        <a:pt x="144576" y="121069"/>
                      </a:lnTo>
                      <a:lnTo>
                        <a:pt x="144576" y="115951"/>
                      </a:lnTo>
                      <a:close/>
                    </a:path>
                    <a:path w="211455" h="191135">
                      <a:moveTo>
                        <a:pt x="144576" y="92735"/>
                      </a:moveTo>
                      <a:lnTo>
                        <a:pt x="139471" y="92735"/>
                      </a:lnTo>
                      <a:lnTo>
                        <a:pt x="139471" y="92900"/>
                      </a:lnTo>
                      <a:lnTo>
                        <a:pt x="139471" y="97840"/>
                      </a:lnTo>
                      <a:lnTo>
                        <a:pt x="139471" y="98005"/>
                      </a:lnTo>
                      <a:lnTo>
                        <a:pt x="144576" y="98005"/>
                      </a:lnTo>
                      <a:lnTo>
                        <a:pt x="144576" y="97840"/>
                      </a:lnTo>
                      <a:lnTo>
                        <a:pt x="144576" y="92900"/>
                      </a:lnTo>
                      <a:lnTo>
                        <a:pt x="144576" y="92735"/>
                      </a:lnTo>
                      <a:close/>
                    </a:path>
                    <a:path w="211455" h="191135">
                      <a:moveTo>
                        <a:pt x="144576" y="69672"/>
                      </a:moveTo>
                      <a:lnTo>
                        <a:pt x="139471" y="69672"/>
                      </a:lnTo>
                      <a:lnTo>
                        <a:pt x="139471" y="74777"/>
                      </a:lnTo>
                      <a:lnTo>
                        <a:pt x="144576" y="74777"/>
                      </a:lnTo>
                      <a:lnTo>
                        <a:pt x="144576" y="69672"/>
                      </a:lnTo>
                      <a:close/>
                    </a:path>
                    <a:path w="211455" h="191135">
                      <a:moveTo>
                        <a:pt x="144576" y="46443"/>
                      </a:moveTo>
                      <a:lnTo>
                        <a:pt x="139471" y="46443"/>
                      </a:lnTo>
                      <a:lnTo>
                        <a:pt x="139471" y="51562"/>
                      </a:lnTo>
                      <a:lnTo>
                        <a:pt x="144576" y="51562"/>
                      </a:lnTo>
                      <a:lnTo>
                        <a:pt x="144576" y="46443"/>
                      </a:lnTo>
                      <a:close/>
                    </a:path>
                    <a:path w="211455" h="191135">
                      <a:moveTo>
                        <a:pt x="167132" y="139179"/>
                      </a:moveTo>
                      <a:lnTo>
                        <a:pt x="162687" y="139179"/>
                      </a:lnTo>
                      <a:lnTo>
                        <a:pt x="162687" y="143624"/>
                      </a:lnTo>
                      <a:lnTo>
                        <a:pt x="167132" y="139179"/>
                      </a:lnTo>
                      <a:close/>
                    </a:path>
                    <a:path w="211455" h="191135">
                      <a:moveTo>
                        <a:pt x="167144" y="51562"/>
                      </a:moveTo>
                      <a:lnTo>
                        <a:pt x="162687" y="47104"/>
                      </a:lnTo>
                      <a:lnTo>
                        <a:pt x="162687" y="51562"/>
                      </a:lnTo>
                      <a:lnTo>
                        <a:pt x="167144" y="51562"/>
                      </a:lnTo>
                      <a:close/>
                    </a:path>
                    <a:path w="211455" h="191135">
                      <a:moveTo>
                        <a:pt x="167805" y="115951"/>
                      </a:moveTo>
                      <a:lnTo>
                        <a:pt x="162687" y="115951"/>
                      </a:lnTo>
                      <a:lnTo>
                        <a:pt x="162687" y="121069"/>
                      </a:lnTo>
                      <a:lnTo>
                        <a:pt x="167805" y="121069"/>
                      </a:lnTo>
                      <a:lnTo>
                        <a:pt x="167805" y="115951"/>
                      </a:lnTo>
                      <a:close/>
                    </a:path>
                    <a:path w="211455" h="191135">
                      <a:moveTo>
                        <a:pt x="167805" y="92735"/>
                      </a:moveTo>
                      <a:lnTo>
                        <a:pt x="162687" y="92735"/>
                      </a:lnTo>
                      <a:lnTo>
                        <a:pt x="162687" y="92900"/>
                      </a:lnTo>
                      <a:lnTo>
                        <a:pt x="162687" y="97840"/>
                      </a:lnTo>
                      <a:lnTo>
                        <a:pt x="162687" y="98005"/>
                      </a:lnTo>
                      <a:lnTo>
                        <a:pt x="167805" y="98005"/>
                      </a:lnTo>
                      <a:lnTo>
                        <a:pt x="167805" y="97840"/>
                      </a:lnTo>
                      <a:lnTo>
                        <a:pt x="167805" y="92900"/>
                      </a:lnTo>
                      <a:lnTo>
                        <a:pt x="167805" y="92735"/>
                      </a:lnTo>
                      <a:close/>
                    </a:path>
                    <a:path w="211455" h="191135">
                      <a:moveTo>
                        <a:pt x="167805" y="69672"/>
                      </a:moveTo>
                      <a:lnTo>
                        <a:pt x="162687" y="69672"/>
                      </a:lnTo>
                      <a:lnTo>
                        <a:pt x="162687" y="74777"/>
                      </a:lnTo>
                      <a:lnTo>
                        <a:pt x="167805" y="74777"/>
                      </a:lnTo>
                      <a:lnTo>
                        <a:pt x="167805" y="69672"/>
                      </a:lnTo>
                      <a:close/>
                    </a:path>
                    <a:path w="211455" h="191135">
                      <a:moveTo>
                        <a:pt x="190360" y="115951"/>
                      </a:moveTo>
                      <a:lnTo>
                        <a:pt x="185915" y="115951"/>
                      </a:lnTo>
                      <a:lnTo>
                        <a:pt x="185915" y="120396"/>
                      </a:lnTo>
                      <a:lnTo>
                        <a:pt x="190360" y="115951"/>
                      </a:lnTo>
                      <a:close/>
                    </a:path>
                    <a:path w="211455" h="191135">
                      <a:moveTo>
                        <a:pt x="190373" y="74777"/>
                      </a:moveTo>
                      <a:lnTo>
                        <a:pt x="185915" y="70319"/>
                      </a:lnTo>
                      <a:lnTo>
                        <a:pt x="185915" y="74777"/>
                      </a:lnTo>
                      <a:lnTo>
                        <a:pt x="190373" y="74777"/>
                      </a:lnTo>
                      <a:close/>
                    </a:path>
                    <a:path w="211455" h="191135">
                      <a:moveTo>
                        <a:pt x="191020" y="92735"/>
                      </a:moveTo>
                      <a:lnTo>
                        <a:pt x="185915" y="92735"/>
                      </a:lnTo>
                      <a:lnTo>
                        <a:pt x="185915" y="92900"/>
                      </a:lnTo>
                      <a:lnTo>
                        <a:pt x="185915" y="97840"/>
                      </a:lnTo>
                      <a:lnTo>
                        <a:pt x="185915" y="98005"/>
                      </a:lnTo>
                      <a:lnTo>
                        <a:pt x="191020" y="98005"/>
                      </a:lnTo>
                      <a:lnTo>
                        <a:pt x="191020" y="97840"/>
                      </a:lnTo>
                      <a:lnTo>
                        <a:pt x="191020" y="92900"/>
                      </a:lnTo>
                      <a:lnTo>
                        <a:pt x="191020" y="92735"/>
                      </a:lnTo>
                      <a:close/>
                    </a:path>
                    <a:path w="211455" h="191135">
                      <a:moveTo>
                        <a:pt x="210947" y="95351"/>
                      </a:moveTo>
                      <a:lnTo>
                        <a:pt x="209143" y="93548"/>
                      </a:lnTo>
                      <a:lnTo>
                        <a:pt x="209143" y="97167"/>
                      </a:lnTo>
                      <a:lnTo>
                        <a:pt x="210947" y="953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50" name="object 96">
                <a:extLst>
                  <a:ext uri="{FF2B5EF4-FFF2-40B4-BE49-F238E27FC236}">
                    <a16:creationId xmlns:a16="http://schemas.microsoft.com/office/drawing/2014/main" id="{856F805A-B1D4-DA08-6DF6-EBC8539BEF0D}"/>
                  </a:ext>
                </a:extLst>
              </p:cNvPr>
              <p:cNvGrpSpPr/>
              <p:nvPr/>
            </p:nvGrpSpPr>
            <p:grpSpPr>
              <a:xfrm rot="2698167">
                <a:off x="814747" y="3592782"/>
                <a:ext cx="255138" cy="255138"/>
                <a:chOff x="15271495" y="2728622"/>
                <a:chExt cx="444277" cy="444277"/>
              </a:xfrm>
            </p:grpSpPr>
            <p:sp>
              <p:nvSpPr>
                <p:cNvPr id="252" name="object 97">
                  <a:extLst>
                    <a:ext uri="{FF2B5EF4-FFF2-40B4-BE49-F238E27FC236}">
                      <a16:creationId xmlns:a16="http://schemas.microsoft.com/office/drawing/2014/main" id="{9AF5E774-2E53-2B45-6F2B-403E853513F0}"/>
                    </a:ext>
                  </a:extLst>
                </p:cNvPr>
                <p:cNvSpPr/>
                <p:nvPr/>
              </p:nvSpPr>
              <p:spPr>
                <a:xfrm>
                  <a:off x="15382508" y="2839635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1F2A2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3" name="object 98">
                  <a:extLst>
                    <a:ext uri="{FF2B5EF4-FFF2-40B4-BE49-F238E27FC236}">
                      <a16:creationId xmlns:a16="http://schemas.microsoft.com/office/drawing/2014/main" id="{1F081CA4-55B9-96CF-C5C5-EFA200B6A994}"/>
                    </a:ext>
                  </a:extLst>
                </p:cNvPr>
                <p:cNvSpPr/>
                <p:nvPr/>
              </p:nvSpPr>
              <p:spPr>
                <a:xfrm>
                  <a:off x="15271495" y="2950649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rgbClr val="EB631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4" name="object 99">
                  <a:extLst>
                    <a:ext uri="{FF2B5EF4-FFF2-40B4-BE49-F238E27FC236}">
                      <a16:creationId xmlns:a16="http://schemas.microsoft.com/office/drawing/2014/main" id="{6026DFC9-9217-858B-3F07-93D7D94CCB16}"/>
                    </a:ext>
                  </a:extLst>
                </p:cNvPr>
                <p:cNvSpPr/>
                <p:nvPr/>
              </p:nvSpPr>
              <p:spPr>
                <a:xfrm>
                  <a:off x="15493522" y="2728622"/>
                  <a:ext cx="222250" cy="2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51" name="object 403">
                <a:extLst>
                  <a:ext uri="{FF2B5EF4-FFF2-40B4-BE49-F238E27FC236}">
                    <a16:creationId xmlns:a16="http://schemas.microsoft.com/office/drawing/2014/main" id="{2167DF07-095F-62F1-D6ED-C7F49E286A29}"/>
                  </a:ext>
                </a:extLst>
              </p:cNvPr>
              <p:cNvSpPr/>
              <p:nvPr/>
            </p:nvSpPr>
            <p:spPr>
              <a:xfrm rot="2698167">
                <a:off x="1239116" y="3656313"/>
                <a:ext cx="127632" cy="127632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222250">
                    <a:moveTo>
                      <a:pt x="111012" y="0"/>
                    </a:moveTo>
                    <a:lnTo>
                      <a:pt x="0" y="111012"/>
                    </a:lnTo>
                    <a:lnTo>
                      <a:pt x="111012" y="222024"/>
                    </a:lnTo>
                    <a:lnTo>
                      <a:pt x="222024" y="111012"/>
                    </a:lnTo>
                    <a:lnTo>
                      <a:pt x="11101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7338510E-CB48-F503-8E7E-CF1E0414D17C}"/>
              </a:ext>
            </a:extLst>
          </p:cNvPr>
          <p:cNvSpPr/>
          <p:nvPr/>
        </p:nvSpPr>
        <p:spPr>
          <a:xfrm>
            <a:off x="403758" y="4581523"/>
            <a:ext cx="5580000" cy="1775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200"/>
              </a:spcBef>
            </a:pPr>
            <a:r>
              <a:rPr lang="en-GB" sz="1400" b="1" dirty="0">
                <a:solidFill>
                  <a:schemeClr val="tx1"/>
                </a:solidFill>
              </a:rPr>
              <a:t> Key Outputs &amp; Impact</a:t>
            </a:r>
          </a:p>
          <a:p>
            <a:endParaRPr lang="en-GB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Practitioner focused briefing on dog walking </a:t>
            </a:r>
            <a:r>
              <a:rPr lang="en-US" sz="1200" dirty="0" err="1">
                <a:solidFill>
                  <a:schemeClr val="tx1"/>
                </a:solidFill>
              </a:rPr>
              <a:t>behaviour</a:t>
            </a:r>
            <a:r>
              <a:rPr lang="en-US" sz="1200" dirty="0">
                <a:solidFill>
                  <a:schemeClr val="tx1"/>
                </a:solidFill>
              </a:rPr>
              <a:t> and </a:t>
            </a:r>
            <a:r>
              <a:rPr lang="en-US" sz="1200" dirty="0" err="1">
                <a:solidFill>
                  <a:schemeClr val="tx1"/>
                </a:solidFill>
              </a:rPr>
              <a:t>behaviour</a:t>
            </a:r>
            <a:r>
              <a:rPr lang="en-US" sz="1200" dirty="0">
                <a:solidFill>
                  <a:schemeClr val="tx1"/>
                </a:solidFill>
              </a:rPr>
              <a:t> change interventions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Effective</a:t>
            </a:r>
            <a:r>
              <a:rPr lang="en-US" sz="1200" dirty="0">
                <a:solidFill>
                  <a:schemeClr val="tx1"/>
                </a:solidFill>
              </a:rPr>
              <a:t> signage about dog-walking </a:t>
            </a:r>
            <a:r>
              <a:rPr lang="en-US" sz="1200" dirty="0" err="1">
                <a:solidFill>
                  <a:schemeClr val="tx1"/>
                </a:solidFill>
              </a:rPr>
              <a:t>behaviour</a:t>
            </a:r>
            <a:r>
              <a:rPr lang="en-US" sz="1200" dirty="0">
                <a:solidFill>
                  <a:schemeClr val="tx1"/>
                </a:solidFill>
              </a:rPr>
              <a:t> (as tested in this project)</a:t>
            </a:r>
            <a:endParaRPr lang="en-GB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Webpage informing dog walkers about the impact of dogs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Report detailing the monitoring impacts of these activities</a:t>
            </a:r>
            <a:endParaRPr lang="en-GB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622" name="object 145">
            <a:extLst>
              <a:ext uri="{FF2B5EF4-FFF2-40B4-BE49-F238E27FC236}">
                <a16:creationId xmlns:a16="http://schemas.microsoft.com/office/drawing/2014/main" id="{9E084FBF-3715-DACD-F343-BB005CCECF30}"/>
              </a:ext>
            </a:extLst>
          </p:cNvPr>
          <p:cNvGrpSpPr/>
          <p:nvPr/>
        </p:nvGrpSpPr>
        <p:grpSpPr>
          <a:xfrm>
            <a:off x="1788618" y="3220426"/>
            <a:ext cx="690309" cy="629775"/>
            <a:chOff x="2628671" y="3193307"/>
            <a:chExt cx="1202055" cy="1096645"/>
          </a:xfrm>
        </p:grpSpPr>
        <p:sp>
          <p:nvSpPr>
            <p:cNvPr id="623" name="object 146">
              <a:extLst>
                <a:ext uri="{FF2B5EF4-FFF2-40B4-BE49-F238E27FC236}">
                  <a16:creationId xmlns:a16="http://schemas.microsoft.com/office/drawing/2014/main" id="{64096DBB-EC56-BB5C-6B9D-CA4F7D1EA6DC}"/>
                </a:ext>
              </a:extLst>
            </p:cNvPr>
            <p:cNvSpPr/>
            <p:nvPr/>
          </p:nvSpPr>
          <p:spPr>
            <a:xfrm>
              <a:off x="2706985" y="327161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147">
              <a:extLst>
                <a:ext uri="{FF2B5EF4-FFF2-40B4-BE49-F238E27FC236}">
                  <a16:creationId xmlns:a16="http://schemas.microsoft.com/office/drawing/2014/main" id="{4DEDC934-57B7-735C-75E7-1B2D8631D562}"/>
                </a:ext>
              </a:extLst>
            </p:cNvPr>
            <p:cNvSpPr/>
            <p:nvPr/>
          </p:nvSpPr>
          <p:spPr>
            <a:xfrm>
              <a:off x="2628679" y="319330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148">
              <a:extLst>
                <a:ext uri="{FF2B5EF4-FFF2-40B4-BE49-F238E27FC236}">
                  <a16:creationId xmlns:a16="http://schemas.microsoft.com/office/drawing/2014/main" id="{EAF3C872-266E-F520-4A92-987130458CB0}"/>
                </a:ext>
              </a:extLst>
            </p:cNvPr>
            <p:cNvSpPr/>
            <p:nvPr/>
          </p:nvSpPr>
          <p:spPr>
            <a:xfrm>
              <a:off x="2785287" y="3349923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096D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149">
              <a:extLst>
                <a:ext uri="{FF2B5EF4-FFF2-40B4-BE49-F238E27FC236}">
                  <a16:creationId xmlns:a16="http://schemas.microsoft.com/office/drawing/2014/main" id="{75954D06-B096-260B-E9B4-1EDAA490F460}"/>
                </a:ext>
              </a:extLst>
            </p:cNvPr>
            <p:cNvSpPr/>
            <p:nvPr/>
          </p:nvSpPr>
          <p:spPr>
            <a:xfrm>
              <a:off x="2946107" y="351018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13" y="67233"/>
                  </a:moveTo>
                  <a:lnTo>
                    <a:pt x="0" y="70446"/>
                  </a:lnTo>
                  <a:lnTo>
                    <a:pt x="3213" y="70446"/>
                  </a:lnTo>
                  <a:lnTo>
                    <a:pt x="3213" y="67233"/>
                  </a:lnTo>
                  <a:close/>
                </a:path>
                <a:path w="152400" h="153035">
                  <a:moveTo>
                    <a:pt x="3225" y="80518"/>
                  </a:moveTo>
                  <a:lnTo>
                    <a:pt x="1638" y="80518"/>
                  </a:lnTo>
                  <a:lnTo>
                    <a:pt x="3225" y="82105"/>
                  </a:lnTo>
                  <a:lnTo>
                    <a:pt x="3225" y="80518"/>
                  </a:lnTo>
                  <a:close/>
                </a:path>
                <a:path w="152400" h="153035">
                  <a:moveTo>
                    <a:pt x="13284" y="57162"/>
                  </a:moveTo>
                  <a:lnTo>
                    <a:pt x="10058" y="60401"/>
                  </a:lnTo>
                  <a:lnTo>
                    <a:pt x="13284" y="60401"/>
                  </a:lnTo>
                  <a:lnTo>
                    <a:pt x="13284" y="57162"/>
                  </a:lnTo>
                  <a:close/>
                </a:path>
                <a:path w="152400" h="153035">
                  <a:moveTo>
                    <a:pt x="13296" y="90576"/>
                  </a:moveTo>
                  <a:lnTo>
                    <a:pt x="11696" y="90576"/>
                  </a:lnTo>
                  <a:lnTo>
                    <a:pt x="13296" y="92176"/>
                  </a:lnTo>
                  <a:lnTo>
                    <a:pt x="13296" y="90576"/>
                  </a:lnTo>
                  <a:close/>
                </a:path>
                <a:path w="152400" h="153035">
                  <a:moveTo>
                    <a:pt x="13296" y="70485"/>
                  </a:moveTo>
                  <a:lnTo>
                    <a:pt x="3251" y="70485"/>
                  </a:lnTo>
                  <a:lnTo>
                    <a:pt x="3251" y="80530"/>
                  </a:lnTo>
                  <a:lnTo>
                    <a:pt x="13296" y="80530"/>
                  </a:lnTo>
                  <a:lnTo>
                    <a:pt x="13296" y="70485"/>
                  </a:lnTo>
                  <a:close/>
                </a:path>
                <a:path w="152400" h="153035">
                  <a:moveTo>
                    <a:pt x="23329" y="100622"/>
                  </a:moveTo>
                  <a:lnTo>
                    <a:pt x="21742" y="100622"/>
                  </a:lnTo>
                  <a:lnTo>
                    <a:pt x="23329" y="102209"/>
                  </a:lnTo>
                  <a:lnTo>
                    <a:pt x="23329" y="100622"/>
                  </a:lnTo>
                  <a:close/>
                </a:path>
                <a:path w="152400" h="153035">
                  <a:moveTo>
                    <a:pt x="23342" y="60401"/>
                  </a:moveTo>
                  <a:lnTo>
                    <a:pt x="13296" y="60401"/>
                  </a:lnTo>
                  <a:lnTo>
                    <a:pt x="13296" y="70459"/>
                  </a:lnTo>
                  <a:lnTo>
                    <a:pt x="23342" y="70459"/>
                  </a:lnTo>
                  <a:lnTo>
                    <a:pt x="23342" y="60401"/>
                  </a:lnTo>
                  <a:close/>
                </a:path>
                <a:path w="152400" h="153035">
                  <a:moveTo>
                    <a:pt x="23355" y="47091"/>
                  </a:moveTo>
                  <a:lnTo>
                    <a:pt x="20129" y="50317"/>
                  </a:lnTo>
                  <a:lnTo>
                    <a:pt x="23355" y="50317"/>
                  </a:lnTo>
                  <a:lnTo>
                    <a:pt x="23355" y="47091"/>
                  </a:lnTo>
                  <a:close/>
                </a:path>
                <a:path w="152400" h="153035">
                  <a:moveTo>
                    <a:pt x="33401" y="110680"/>
                  </a:moveTo>
                  <a:lnTo>
                    <a:pt x="31800" y="110680"/>
                  </a:lnTo>
                  <a:lnTo>
                    <a:pt x="33401" y="112280"/>
                  </a:lnTo>
                  <a:lnTo>
                    <a:pt x="33401" y="110680"/>
                  </a:lnTo>
                  <a:close/>
                </a:path>
                <a:path w="152400" h="153035">
                  <a:moveTo>
                    <a:pt x="33426" y="50330"/>
                  </a:moveTo>
                  <a:lnTo>
                    <a:pt x="23368" y="50330"/>
                  </a:lnTo>
                  <a:lnTo>
                    <a:pt x="23368" y="60375"/>
                  </a:lnTo>
                  <a:lnTo>
                    <a:pt x="33426" y="60375"/>
                  </a:lnTo>
                  <a:lnTo>
                    <a:pt x="33426" y="50330"/>
                  </a:lnTo>
                  <a:close/>
                </a:path>
                <a:path w="152400" h="153035">
                  <a:moveTo>
                    <a:pt x="43434" y="100609"/>
                  </a:moveTo>
                  <a:lnTo>
                    <a:pt x="33388" y="100609"/>
                  </a:lnTo>
                  <a:lnTo>
                    <a:pt x="33388" y="90576"/>
                  </a:lnTo>
                  <a:lnTo>
                    <a:pt x="23342" y="90576"/>
                  </a:lnTo>
                  <a:lnTo>
                    <a:pt x="23342" y="80530"/>
                  </a:lnTo>
                  <a:lnTo>
                    <a:pt x="13296" y="80530"/>
                  </a:lnTo>
                  <a:lnTo>
                    <a:pt x="13296" y="90576"/>
                  </a:lnTo>
                  <a:lnTo>
                    <a:pt x="23329" y="90576"/>
                  </a:lnTo>
                  <a:lnTo>
                    <a:pt x="23329" y="100622"/>
                  </a:lnTo>
                  <a:lnTo>
                    <a:pt x="33375" y="100622"/>
                  </a:lnTo>
                  <a:lnTo>
                    <a:pt x="33375" y="110667"/>
                  </a:lnTo>
                  <a:lnTo>
                    <a:pt x="43434" y="110667"/>
                  </a:lnTo>
                  <a:lnTo>
                    <a:pt x="43434" y="100609"/>
                  </a:lnTo>
                  <a:close/>
                </a:path>
                <a:path w="152400" h="153035">
                  <a:moveTo>
                    <a:pt x="43446" y="80505"/>
                  </a:moveTo>
                  <a:lnTo>
                    <a:pt x="33413" y="80505"/>
                  </a:lnTo>
                  <a:lnTo>
                    <a:pt x="33413" y="70472"/>
                  </a:lnTo>
                  <a:lnTo>
                    <a:pt x="23355" y="70472"/>
                  </a:lnTo>
                  <a:lnTo>
                    <a:pt x="23355" y="80518"/>
                  </a:lnTo>
                  <a:lnTo>
                    <a:pt x="33401" y="80518"/>
                  </a:lnTo>
                  <a:lnTo>
                    <a:pt x="33401" y="90563"/>
                  </a:lnTo>
                  <a:lnTo>
                    <a:pt x="43446" y="90563"/>
                  </a:lnTo>
                  <a:lnTo>
                    <a:pt x="43446" y="80505"/>
                  </a:lnTo>
                  <a:close/>
                </a:path>
                <a:path w="152400" h="153035">
                  <a:moveTo>
                    <a:pt x="43472" y="26974"/>
                  </a:moveTo>
                  <a:lnTo>
                    <a:pt x="40259" y="30187"/>
                  </a:lnTo>
                  <a:lnTo>
                    <a:pt x="43472" y="30187"/>
                  </a:lnTo>
                  <a:lnTo>
                    <a:pt x="43472" y="26974"/>
                  </a:lnTo>
                  <a:close/>
                </a:path>
                <a:path w="152400" h="153035">
                  <a:moveTo>
                    <a:pt x="43484" y="40259"/>
                  </a:moveTo>
                  <a:lnTo>
                    <a:pt x="33439" y="40259"/>
                  </a:lnTo>
                  <a:lnTo>
                    <a:pt x="33439" y="50317"/>
                  </a:lnTo>
                  <a:lnTo>
                    <a:pt x="43484" y="50317"/>
                  </a:lnTo>
                  <a:lnTo>
                    <a:pt x="43484" y="40259"/>
                  </a:lnTo>
                  <a:close/>
                </a:path>
                <a:path w="152400" h="153035">
                  <a:moveTo>
                    <a:pt x="53505" y="90563"/>
                  </a:moveTo>
                  <a:lnTo>
                    <a:pt x="43459" y="90563"/>
                  </a:lnTo>
                  <a:lnTo>
                    <a:pt x="43459" y="100622"/>
                  </a:lnTo>
                  <a:lnTo>
                    <a:pt x="53505" y="100622"/>
                  </a:lnTo>
                  <a:lnTo>
                    <a:pt x="53505" y="90563"/>
                  </a:lnTo>
                  <a:close/>
                </a:path>
                <a:path w="152400" h="153035">
                  <a:moveTo>
                    <a:pt x="53517" y="130810"/>
                  </a:moveTo>
                  <a:lnTo>
                    <a:pt x="51930" y="130810"/>
                  </a:lnTo>
                  <a:lnTo>
                    <a:pt x="53517" y="132384"/>
                  </a:lnTo>
                  <a:lnTo>
                    <a:pt x="53517" y="130810"/>
                  </a:lnTo>
                  <a:close/>
                </a:path>
                <a:path w="152400" h="153035">
                  <a:moveTo>
                    <a:pt x="53530" y="70434"/>
                  </a:moveTo>
                  <a:lnTo>
                    <a:pt x="43484" y="70434"/>
                  </a:lnTo>
                  <a:lnTo>
                    <a:pt x="43484" y="60388"/>
                  </a:lnTo>
                  <a:lnTo>
                    <a:pt x="33426" y="60388"/>
                  </a:lnTo>
                  <a:lnTo>
                    <a:pt x="33426" y="70434"/>
                  </a:lnTo>
                  <a:lnTo>
                    <a:pt x="43472" y="70434"/>
                  </a:lnTo>
                  <a:lnTo>
                    <a:pt x="43472" y="80479"/>
                  </a:lnTo>
                  <a:lnTo>
                    <a:pt x="53530" y="80479"/>
                  </a:lnTo>
                  <a:lnTo>
                    <a:pt x="53530" y="70434"/>
                  </a:lnTo>
                  <a:close/>
                </a:path>
                <a:path w="152400" h="153035">
                  <a:moveTo>
                    <a:pt x="53543" y="16903"/>
                  </a:moveTo>
                  <a:lnTo>
                    <a:pt x="50304" y="20142"/>
                  </a:lnTo>
                  <a:lnTo>
                    <a:pt x="53543" y="20142"/>
                  </a:lnTo>
                  <a:lnTo>
                    <a:pt x="53543" y="16903"/>
                  </a:lnTo>
                  <a:close/>
                </a:path>
                <a:path w="152400" h="153035">
                  <a:moveTo>
                    <a:pt x="63550" y="120751"/>
                  </a:moveTo>
                  <a:lnTo>
                    <a:pt x="53517" y="120751"/>
                  </a:lnTo>
                  <a:lnTo>
                    <a:pt x="53517" y="110705"/>
                  </a:lnTo>
                  <a:lnTo>
                    <a:pt x="43459" y="110705"/>
                  </a:lnTo>
                  <a:lnTo>
                    <a:pt x="43459" y="120751"/>
                  </a:lnTo>
                  <a:lnTo>
                    <a:pt x="41871" y="120751"/>
                  </a:lnTo>
                  <a:lnTo>
                    <a:pt x="43459" y="122339"/>
                  </a:lnTo>
                  <a:lnTo>
                    <a:pt x="43459" y="120764"/>
                  </a:lnTo>
                  <a:lnTo>
                    <a:pt x="53505" y="120764"/>
                  </a:lnTo>
                  <a:lnTo>
                    <a:pt x="53505" y="130797"/>
                  </a:lnTo>
                  <a:lnTo>
                    <a:pt x="63550" y="130797"/>
                  </a:lnTo>
                  <a:lnTo>
                    <a:pt x="63550" y="120751"/>
                  </a:lnTo>
                  <a:close/>
                </a:path>
                <a:path w="152400" h="153035">
                  <a:moveTo>
                    <a:pt x="63576" y="100634"/>
                  </a:moveTo>
                  <a:lnTo>
                    <a:pt x="53517" y="100634"/>
                  </a:lnTo>
                  <a:lnTo>
                    <a:pt x="53517" y="110680"/>
                  </a:lnTo>
                  <a:lnTo>
                    <a:pt x="63576" y="110680"/>
                  </a:lnTo>
                  <a:lnTo>
                    <a:pt x="63576" y="100634"/>
                  </a:lnTo>
                  <a:close/>
                </a:path>
                <a:path w="152400" h="153035">
                  <a:moveTo>
                    <a:pt x="63588" y="80492"/>
                  </a:moveTo>
                  <a:lnTo>
                    <a:pt x="53530" y="80492"/>
                  </a:lnTo>
                  <a:lnTo>
                    <a:pt x="53530" y="90551"/>
                  </a:lnTo>
                  <a:lnTo>
                    <a:pt x="63588" y="90551"/>
                  </a:lnTo>
                  <a:lnTo>
                    <a:pt x="63588" y="80492"/>
                  </a:lnTo>
                  <a:close/>
                </a:path>
                <a:path w="152400" h="153035">
                  <a:moveTo>
                    <a:pt x="63588" y="60363"/>
                  </a:moveTo>
                  <a:lnTo>
                    <a:pt x="53543" y="60363"/>
                  </a:lnTo>
                  <a:lnTo>
                    <a:pt x="53543" y="70421"/>
                  </a:lnTo>
                  <a:lnTo>
                    <a:pt x="63588" y="70421"/>
                  </a:lnTo>
                  <a:lnTo>
                    <a:pt x="63588" y="60363"/>
                  </a:lnTo>
                  <a:close/>
                </a:path>
                <a:path w="152400" h="153035">
                  <a:moveTo>
                    <a:pt x="63601" y="20142"/>
                  </a:moveTo>
                  <a:lnTo>
                    <a:pt x="53543" y="20142"/>
                  </a:lnTo>
                  <a:lnTo>
                    <a:pt x="53543" y="30200"/>
                  </a:lnTo>
                  <a:lnTo>
                    <a:pt x="63601" y="30200"/>
                  </a:lnTo>
                  <a:lnTo>
                    <a:pt x="63601" y="20142"/>
                  </a:lnTo>
                  <a:close/>
                </a:path>
                <a:path w="152400" h="153035">
                  <a:moveTo>
                    <a:pt x="63614" y="6819"/>
                  </a:moveTo>
                  <a:lnTo>
                    <a:pt x="60388" y="10058"/>
                  </a:lnTo>
                  <a:lnTo>
                    <a:pt x="63614" y="10058"/>
                  </a:lnTo>
                  <a:lnTo>
                    <a:pt x="63614" y="6819"/>
                  </a:lnTo>
                  <a:close/>
                </a:path>
                <a:path w="152400" h="153035">
                  <a:moveTo>
                    <a:pt x="73621" y="110680"/>
                  </a:moveTo>
                  <a:lnTo>
                    <a:pt x="63576" y="110680"/>
                  </a:lnTo>
                  <a:lnTo>
                    <a:pt x="63576" y="120738"/>
                  </a:lnTo>
                  <a:lnTo>
                    <a:pt x="73621" y="120738"/>
                  </a:lnTo>
                  <a:lnTo>
                    <a:pt x="73621" y="110680"/>
                  </a:lnTo>
                  <a:close/>
                </a:path>
                <a:path w="152400" h="153035">
                  <a:moveTo>
                    <a:pt x="73647" y="90551"/>
                  </a:moveTo>
                  <a:lnTo>
                    <a:pt x="63601" y="90551"/>
                  </a:lnTo>
                  <a:lnTo>
                    <a:pt x="63601" y="100609"/>
                  </a:lnTo>
                  <a:lnTo>
                    <a:pt x="73647" y="100609"/>
                  </a:lnTo>
                  <a:lnTo>
                    <a:pt x="73647" y="90551"/>
                  </a:lnTo>
                  <a:close/>
                </a:path>
                <a:path w="152400" h="153035">
                  <a:moveTo>
                    <a:pt x="73672" y="150977"/>
                  </a:moveTo>
                  <a:lnTo>
                    <a:pt x="72097" y="150977"/>
                  </a:lnTo>
                  <a:lnTo>
                    <a:pt x="73672" y="152552"/>
                  </a:lnTo>
                  <a:lnTo>
                    <a:pt x="73672" y="150977"/>
                  </a:lnTo>
                  <a:close/>
                </a:path>
                <a:path w="152400" h="153035">
                  <a:moveTo>
                    <a:pt x="73672" y="10071"/>
                  </a:moveTo>
                  <a:lnTo>
                    <a:pt x="63627" y="10071"/>
                  </a:lnTo>
                  <a:lnTo>
                    <a:pt x="63627" y="20116"/>
                  </a:lnTo>
                  <a:lnTo>
                    <a:pt x="73672" y="20116"/>
                  </a:lnTo>
                  <a:lnTo>
                    <a:pt x="73672" y="10071"/>
                  </a:lnTo>
                  <a:close/>
                </a:path>
                <a:path w="152400" h="153035">
                  <a:moveTo>
                    <a:pt x="83680" y="60363"/>
                  </a:moveTo>
                  <a:lnTo>
                    <a:pt x="73647" y="60363"/>
                  </a:lnTo>
                  <a:lnTo>
                    <a:pt x="73647" y="50317"/>
                  </a:lnTo>
                  <a:lnTo>
                    <a:pt x="63601" y="50317"/>
                  </a:lnTo>
                  <a:lnTo>
                    <a:pt x="63601" y="40271"/>
                  </a:lnTo>
                  <a:lnTo>
                    <a:pt x="53555" y="40271"/>
                  </a:lnTo>
                  <a:lnTo>
                    <a:pt x="53555" y="30226"/>
                  </a:lnTo>
                  <a:lnTo>
                    <a:pt x="43497" y="30226"/>
                  </a:lnTo>
                  <a:lnTo>
                    <a:pt x="43497" y="40284"/>
                  </a:lnTo>
                  <a:lnTo>
                    <a:pt x="53543" y="40284"/>
                  </a:lnTo>
                  <a:lnTo>
                    <a:pt x="53543" y="50317"/>
                  </a:lnTo>
                  <a:lnTo>
                    <a:pt x="63588" y="50317"/>
                  </a:lnTo>
                  <a:lnTo>
                    <a:pt x="63588" y="60363"/>
                  </a:lnTo>
                  <a:lnTo>
                    <a:pt x="73634" y="60363"/>
                  </a:lnTo>
                  <a:lnTo>
                    <a:pt x="73634" y="70408"/>
                  </a:lnTo>
                  <a:lnTo>
                    <a:pt x="83680" y="70408"/>
                  </a:lnTo>
                  <a:lnTo>
                    <a:pt x="83680" y="60363"/>
                  </a:lnTo>
                  <a:close/>
                </a:path>
                <a:path w="152400" h="153035">
                  <a:moveTo>
                    <a:pt x="83705" y="100609"/>
                  </a:moveTo>
                  <a:lnTo>
                    <a:pt x="73660" y="100609"/>
                  </a:lnTo>
                  <a:lnTo>
                    <a:pt x="73660" y="110667"/>
                  </a:lnTo>
                  <a:lnTo>
                    <a:pt x="83705" y="110667"/>
                  </a:lnTo>
                  <a:lnTo>
                    <a:pt x="83705" y="100609"/>
                  </a:lnTo>
                  <a:close/>
                </a:path>
                <a:path w="152400" h="153035">
                  <a:moveTo>
                    <a:pt x="83705" y="80492"/>
                  </a:moveTo>
                  <a:lnTo>
                    <a:pt x="73660" y="80492"/>
                  </a:lnTo>
                  <a:lnTo>
                    <a:pt x="73660" y="90538"/>
                  </a:lnTo>
                  <a:lnTo>
                    <a:pt x="83705" y="90538"/>
                  </a:lnTo>
                  <a:lnTo>
                    <a:pt x="83705" y="80492"/>
                  </a:lnTo>
                  <a:close/>
                </a:path>
                <a:path w="152400" h="153035">
                  <a:moveTo>
                    <a:pt x="83705" y="40246"/>
                  </a:moveTo>
                  <a:lnTo>
                    <a:pt x="73660" y="40246"/>
                  </a:lnTo>
                  <a:lnTo>
                    <a:pt x="73660" y="30200"/>
                  </a:lnTo>
                  <a:lnTo>
                    <a:pt x="63614" y="30200"/>
                  </a:lnTo>
                  <a:lnTo>
                    <a:pt x="63614" y="40259"/>
                  </a:lnTo>
                  <a:lnTo>
                    <a:pt x="73660" y="40259"/>
                  </a:lnTo>
                  <a:lnTo>
                    <a:pt x="73660" y="50304"/>
                  </a:lnTo>
                  <a:lnTo>
                    <a:pt x="83705" y="50304"/>
                  </a:lnTo>
                  <a:lnTo>
                    <a:pt x="83705" y="40246"/>
                  </a:lnTo>
                  <a:close/>
                </a:path>
                <a:path w="152400" h="153035">
                  <a:moveTo>
                    <a:pt x="83731" y="140919"/>
                  </a:moveTo>
                  <a:lnTo>
                    <a:pt x="73685" y="140919"/>
                  </a:lnTo>
                  <a:lnTo>
                    <a:pt x="73685" y="130873"/>
                  </a:lnTo>
                  <a:lnTo>
                    <a:pt x="63627" y="130873"/>
                  </a:lnTo>
                  <a:lnTo>
                    <a:pt x="63627" y="140906"/>
                  </a:lnTo>
                  <a:lnTo>
                    <a:pt x="62026" y="140906"/>
                  </a:lnTo>
                  <a:lnTo>
                    <a:pt x="63627" y="142506"/>
                  </a:lnTo>
                  <a:lnTo>
                    <a:pt x="63627" y="140919"/>
                  </a:lnTo>
                  <a:lnTo>
                    <a:pt x="73672" y="140919"/>
                  </a:lnTo>
                  <a:lnTo>
                    <a:pt x="73672" y="150964"/>
                  </a:lnTo>
                  <a:lnTo>
                    <a:pt x="76085" y="150964"/>
                  </a:lnTo>
                  <a:lnTo>
                    <a:pt x="83731" y="143319"/>
                  </a:lnTo>
                  <a:lnTo>
                    <a:pt x="83731" y="140919"/>
                  </a:lnTo>
                  <a:close/>
                </a:path>
                <a:path w="152400" h="153035">
                  <a:moveTo>
                    <a:pt x="83743" y="120802"/>
                  </a:moveTo>
                  <a:lnTo>
                    <a:pt x="73685" y="120802"/>
                  </a:lnTo>
                  <a:lnTo>
                    <a:pt x="73685" y="130848"/>
                  </a:lnTo>
                  <a:lnTo>
                    <a:pt x="83743" y="130848"/>
                  </a:lnTo>
                  <a:lnTo>
                    <a:pt x="83743" y="120802"/>
                  </a:lnTo>
                  <a:close/>
                </a:path>
                <a:path w="152400" h="153035">
                  <a:moveTo>
                    <a:pt x="83743" y="6007"/>
                  </a:moveTo>
                  <a:lnTo>
                    <a:pt x="77736" y="0"/>
                  </a:lnTo>
                  <a:lnTo>
                    <a:pt x="73685" y="0"/>
                  </a:lnTo>
                  <a:lnTo>
                    <a:pt x="73685" y="10058"/>
                  </a:lnTo>
                  <a:lnTo>
                    <a:pt x="83743" y="10058"/>
                  </a:lnTo>
                  <a:lnTo>
                    <a:pt x="83743" y="6007"/>
                  </a:lnTo>
                  <a:close/>
                </a:path>
                <a:path w="152400" h="153035">
                  <a:moveTo>
                    <a:pt x="93789" y="30175"/>
                  </a:moveTo>
                  <a:lnTo>
                    <a:pt x="83743" y="30175"/>
                  </a:lnTo>
                  <a:lnTo>
                    <a:pt x="83743" y="20129"/>
                  </a:lnTo>
                  <a:lnTo>
                    <a:pt x="73685" y="20129"/>
                  </a:lnTo>
                  <a:lnTo>
                    <a:pt x="73685" y="30187"/>
                  </a:lnTo>
                  <a:lnTo>
                    <a:pt x="83731" y="30187"/>
                  </a:lnTo>
                  <a:lnTo>
                    <a:pt x="83731" y="40220"/>
                  </a:lnTo>
                  <a:lnTo>
                    <a:pt x="93789" y="40220"/>
                  </a:lnTo>
                  <a:lnTo>
                    <a:pt x="93789" y="30175"/>
                  </a:lnTo>
                  <a:close/>
                </a:path>
                <a:path w="152400" h="153035">
                  <a:moveTo>
                    <a:pt x="93802" y="130848"/>
                  </a:moveTo>
                  <a:lnTo>
                    <a:pt x="83756" y="130848"/>
                  </a:lnTo>
                  <a:lnTo>
                    <a:pt x="83756" y="140906"/>
                  </a:lnTo>
                  <a:lnTo>
                    <a:pt x="86144" y="140906"/>
                  </a:lnTo>
                  <a:lnTo>
                    <a:pt x="93802" y="133248"/>
                  </a:lnTo>
                  <a:lnTo>
                    <a:pt x="93802" y="130848"/>
                  </a:lnTo>
                  <a:close/>
                </a:path>
                <a:path w="152400" h="153035">
                  <a:moveTo>
                    <a:pt x="93814" y="110718"/>
                  </a:moveTo>
                  <a:lnTo>
                    <a:pt x="83756" y="110718"/>
                  </a:lnTo>
                  <a:lnTo>
                    <a:pt x="83756" y="120764"/>
                  </a:lnTo>
                  <a:lnTo>
                    <a:pt x="93814" y="120764"/>
                  </a:lnTo>
                  <a:lnTo>
                    <a:pt x="93814" y="110718"/>
                  </a:lnTo>
                  <a:close/>
                </a:path>
                <a:path w="152400" h="153035">
                  <a:moveTo>
                    <a:pt x="103809" y="80492"/>
                  </a:moveTo>
                  <a:lnTo>
                    <a:pt x="93776" y="80492"/>
                  </a:lnTo>
                  <a:lnTo>
                    <a:pt x="93776" y="70446"/>
                  </a:lnTo>
                  <a:lnTo>
                    <a:pt x="83718" y="70446"/>
                  </a:lnTo>
                  <a:lnTo>
                    <a:pt x="83718" y="80492"/>
                  </a:lnTo>
                  <a:lnTo>
                    <a:pt x="93764" y="80492"/>
                  </a:lnTo>
                  <a:lnTo>
                    <a:pt x="93764" y="90538"/>
                  </a:lnTo>
                  <a:lnTo>
                    <a:pt x="103809" y="90538"/>
                  </a:lnTo>
                  <a:lnTo>
                    <a:pt x="103809" y="80492"/>
                  </a:lnTo>
                  <a:close/>
                </a:path>
                <a:path w="152400" h="153035">
                  <a:moveTo>
                    <a:pt x="103822" y="60375"/>
                  </a:moveTo>
                  <a:lnTo>
                    <a:pt x="93776" y="60375"/>
                  </a:lnTo>
                  <a:lnTo>
                    <a:pt x="93776" y="70421"/>
                  </a:lnTo>
                  <a:lnTo>
                    <a:pt x="103822" y="70421"/>
                  </a:lnTo>
                  <a:lnTo>
                    <a:pt x="103822" y="60375"/>
                  </a:lnTo>
                  <a:close/>
                </a:path>
                <a:path w="152400" h="153035">
                  <a:moveTo>
                    <a:pt x="103847" y="40233"/>
                  </a:moveTo>
                  <a:lnTo>
                    <a:pt x="93789" y="40233"/>
                  </a:lnTo>
                  <a:lnTo>
                    <a:pt x="93789" y="50292"/>
                  </a:lnTo>
                  <a:lnTo>
                    <a:pt x="103847" y="50292"/>
                  </a:lnTo>
                  <a:lnTo>
                    <a:pt x="103847" y="40233"/>
                  </a:lnTo>
                  <a:close/>
                </a:path>
                <a:path w="152400" h="153035">
                  <a:moveTo>
                    <a:pt x="103847" y="26111"/>
                  </a:moveTo>
                  <a:lnTo>
                    <a:pt x="97840" y="20116"/>
                  </a:lnTo>
                  <a:lnTo>
                    <a:pt x="93789" y="20116"/>
                  </a:lnTo>
                  <a:lnTo>
                    <a:pt x="93789" y="30162"/>
                  </a:lnTo>
                  <a:lnTo>
                    <a:pt x="103847" y="30162"/>
                  </a:lnTo>
                  <a:lnTo>
                    <a:pt x="103847" y="26111"/>
                  </a:lnTo>
                  <a:close/>
                </a:path>
                <a:path w="152400" h="153035">
                  <a:moveTo>
                    <a:pt x="103873" y="120777"/>
                  </a:moveTo>
                  <a:lnTo>
                    <a:pt x="93827" y="120777"/>
                  </a:lnTo>
                  <a:lnTo>
                    <a:pt x="93827" y="130835"/>
                  </a:lnTo>
                  <a:lnTo>
                    <a:pt x="96215" y="130835"/>
                  </a:lnTo>
                  <a:lnTo>
                    <a:pt x="103873" y="123177"/>
                  </a:lnTo>
                  <a:lnTo>
                    <a:pt x="103873" y="120777"/>
                  </a:lnTo>
                  <a:close/>
                </a:path>
                <a:path w="152400" h="153035">
                  <a:moveTo>
                    <a:pt x="103886" y="100660"/>
                  </a:moveTo>
                  <a:lnTo>
                    <a:pt x="93827" y="100660"/>
                  </a:lnTo>
                  <a:lnTo>
                    <a:pt x="93827" y="110705"/>
                  </a:lnTo>
                  <a:lnTo>
                    <a:pt x="103886" y="110705"/>
                  </a:lnTo>
                  <a:lnTo>
                    <a:pt x="103886" y="100660"/>
                  </a:lnTo>
                  <a:close/>
                </a:path>
                <a:path w="152400" h="153035">
                  <a:moveTo>
                    <a:pt x="113893" y="70434"/>
                  </a:moveTo>
                  <a:lnTo>
                    <a:pt x="103835" y="70434"/>
                  </a:lnTo>
                  <a:lnTo>
                    <a:pt x="103835" y="80479"/>
                  </a:lnTo>
                  <a:lnTo>
                    <a:pt x="113893" y="80479"/>
                  </a:lnTo>
                  <a:lnTo>
                    <a:pt x="113893" y="70434"/>
                  </a:lnTo>
                  <a:close/>
                </a:path>
                <a:path w="152400" h="153035">
                  <a:moveTo>
                    <a:pt x="113906" y="50304"/>
                  </a:moveTo>
                  <a:lnTo>
                    <a:pt x="103860" y="50304"/>
                  </a:lnTo>
                  <a:lnTo>
                    <a:pt x="103860" y="60350"/>
                  </a:lnTo>
                  <a:lnTo>
                    <a:pt x="113906" y="60350"/>
                  </a:lnTo>
                  <a:lnTo>
                    <a:pt x="113906" y="50304"/>
                  </a:lnTo>
                  <a:close/>
                </a:path>
                <a:path w="152400" h="153035">
                  <a:moveTo>
                    <a:pt x="113944" y="110718"/>
                  </a:moveTo>
                  <a:lnTo>
                    <a:pt x="103886" y="110718"/>
                  </a:lnTo>
                  <a:lnTo>
                    <a:pt x="103886" y="120764"/>
                  </a:lnTo>
                  <a:lnTo>
                    <a:pt x="106286" y="120764"/>
                  </a:lnTo>
                  <a:lnTo>
                    <a:pt x="113944" y="113118"/>
                  </a:lnTo>
                  <a:lnTo>
                    <a:pt x="113944" y="110718"/>
                  </a:lnTo>
                  <a:close/>
                </a:path>
                <a:path w="152400" h="153035">
                  <a:moveTo>
                    <a:pt x="123964" y="60350"/>
                  </a:moveTo>
                  <a:lnTo>
                    <a:pt x="113919" y="60350"/>
                  </a:lnTo>
                  <a:lnTo>
                    <a:pt x="113919" y="70408"/>
                  </a:lnTo>
                  <a:lnTo>
                    <a:pt x="123964" y="70408"/>
                  </a:lnTo>
                  <a:lnTo>
                    <a:pt x="123964" y="60350"/>
                  </a:lnTo>
                  <a:close/>
                </a:path>
                <a:path w="152400" h="153035">
                  <a:moveTo>
                    <a:pt x="123964" y="46240"/>
                  </a:moveTo>
                  <a:lnTo>
                    <a:pt x="117957" y="40233"/>
                  </a:lnTo>
                  <a:lnTo>
                    <a:pt x="113919" y="40233"/>
                  </a:lnTo>
                  <a:lnTo>
                    <a:pt x="113919" y="50279"/>
                  </a:lnTo>
                  <a:lnTo>
                    <a:pt x="123964" y="50279"/>
                  </a:lnTo>
                  <a:lnTo>
                    <a:pt x="123964" y="46240"/>
                  </a:lnTo>
                  <a:close/>
                </a:path>
                <a:path w="152400" h="153035">
                  <a:moveTo>
                    <a:pt x="123977" y="100660"/>
                  </a:moveTo>
                  <a:lnTo>
                    <a:pt x="113944" y="100660"/>
                  </a:lnTo>
                  <a:lnTo>
                    <a:pt x="113944" y="90614"/>
                  </a:lnTo>
                  <a:lnTo>
                    <a:pt x="103886" y="90614"/>
                  </a:lnTo>
                  <a:lnTo>
                    <a:pt x="103886" y="100660"/>
                  </a:lnTo>
                  <a:lnTo>
                    <a:pt x="113931" y="100660"/>
                  </a:lnTo>
                  <a:lnTo>
                    <a:pt x="113931" y="110705"/>
                  </a:lnTo>
                  <a:lnTo>
                    <a:pt x="116344" y="110705"/>
                  </a:lnTo>
                  <a:lnTo>
                    <a:pt x="123977" y="103073"/>
                  </a:lnTo>
                  <a:lnTo>
                    <a:pt x="123977" y="100660"/>
                  </a:lnTo>
                  <a:close/>
                </a:path>
                <a:path w="152400" h="153035">
                  <a:moveTo>
                    <a:pt x="123990" y="80543"/>
                  </a:moveTo>
                  <a:lnTo>
                    <a:pt x="113944" y="80543"/>
                  </a:lnTo>
                  <a:lnTo>
                    <a:pt x="113944" y="90589"/>
                  </a:lnTo>
                  <a:lnTo>
                    <a:pt x="123990" y="90589"/>
                  </a:lnTo>
                  <a:lnTo>
                    <a:pt x="123990" y="80543"/>
                  </a:lnTo>
                  <a:close/>
                </a:path>
                <a:path w="152400" h="153035">
                  <a:moveTo>
                    <a:pt x="134061" y="90601"/>
                  </a:moveTo>
                  <a:lnTo>
                    <a:pt x="124002" y="90601"/>
                  </a:lnTo>
                  <a:lnTo>
                    <a:pt x="124002" y="100647"/>
                  </a:lnTo>
                  <a:lnTo>
                    <a:pt x="126403" y="100647"/>
                  </a:lnTo>
                  <a:lnTo>
                    <a:pt x="134061" y="93002"/>
                  </a:lnTo>
                  <a:lnTo>
                    <a:pt x="134061" y="90601"/>
                  </a:lnTo>
                  <a:close/>
                </a:path>
                <a:path w="152400" h="153035">
                  <a:moveTo>
                    <a:pt x="134073" y="70472"/>
                  </a:moveTo>
                  <a:lnTo>
                    <a:pt x="124028" y="70472"/>
                  </a:lnTo>
                  <a:lnTo>
                    <a:pt x="124028" y="80518"/>
                  </a:lnTo>
                  <a:lnTo>
                    <a:pt x="134073" y="80518"/>
                  </a:lnTo>
                  <a:lnTo>
                    <a:pt x="134073" y="70472"/>
                  </a:lnTo>
                  <a:close/>
                </a:path>
                <a:path w="152400" h="153035">
                  <a:moveTo>
                    <a:pt x="144132" y="80518"/>
                  </a:moveTo>
                  <a:lnTo>
                    <a:pt x="134086" y="80518"/>
                  </a:lnTo>
                  <a:lnTo>
                    <a:pt x="134086" y="90576"/>
                  </a:lnTo>
                  <a:lnTo>
                    <a:pt x="136474" y="90576"/>
                  </a:lnTo>
                  <a:lnTo>
                    <a:pt x="144132" y="82918"/>
                  </a:lnTo>
                  <a:lnTo>
                    <a:pt x="144132" y="80518"/>
                  </a:lnTo>
                  <a:close/>
                </a:path>
                <a:path w="152400" h="153035">
                  <a:moveTo>
                    <a:pt x="144132" y="66408"/>
                  </a:moveTo>
                  <a:lnTo>
                    <a:pt x="138125" y="60401"/>
                  </a:lnTo>
                  <a:lnTo>
                    <a:pt x="134086" y="60401"/>
                  </a:lnTo>
                  <a:lnTo>
                    <a:pt x="134086" y="70446"/>
                  </a:lnTo>
                  <a:lnTo>
                    <a:pt x="144132" y="70446"/>
                  </a:lnTo>
                  <a:lnTo>
                    <a:pt x="144132" y="66408"/>
                  </a:lnTo>
                  <a:close/>
                </a:path>
                <a:path w="152400" h="153035">
                  <a:moveTo>
                    <a:pt x="152387" y="74663"/>
                  </a:moveTo>
                  <a:lnTo>
                    <a:pt x="148183" y="70459"/>
                  </a:lnTo>
                  <a:lnTo>
                    <a:pt x="144145" y="70459"/>
                  </a:lnTo>
                  <a:lnTo>
                    <a:pt x="144145" y="80505"/>
                  </a:lnTo>
                  <a:lnTo>
                    <a:pt x="146545" y="80505"/>
                  </a:lnTo>
                  <a:lnTo>
                    <a:pt x="152387" y="746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150">
              <a:extLst>
                <a:ext uri="{FF2B5EF4-FFF2-40B4-BE49-F238E27FC236}">
                  <a16:creationId xmlns:a16="http://schemas.microsoft.com/office/drawing/2014/main" id="{302B9ADB-5444-91BB-942F-7BE849481F26}"/>
                </a:ext>
              </a:extLst>
            </p:cNvPr>
            <p:cNvSpPr/>
            <p:nvPr/>
          </p:nvSpPr>
          <p:spPr>
            <a:xfrm>
              <a:off x="2976295" y="3506945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497"/>
                  </a:lnTo>
                  <a:lnTo>
                    <a:pt x="3238" y="43497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02"/>
                  </a:moveTo>
                  <a:lnTo>
                    <a:pt x="13271" y="93802"/>
                  </a:lnTo>
                  <a:lnTo>
                    <a:pt x="13271" y="103860"/>
                  </a:lnTo>
                  <a:lnTo>
                    <a:pt x="23317" y="103860"/>
                  </a:lnTo>
                  <a:lnTo>
                    <a:pt x="23317" y="93802"/>
                  </a:lnTo>
                  <a:close/>
                </a:path>
                <a:path w="104139" h="104139">
                  <a:moveTo>
                    <a:pt x="23355" y="53555"/>
                  </a:moveTo>
                  <a:lnTo>
                    <a:pt x="13309" y="53555"/>
                  </a:lnTo>
                  <a:lnTo>
                    <a:pt x="13309" y="63614"/>
                  </a:lnTo>
                  <a:lnTo>
                    <a:pt x="23355" y="63614"/>
                  </a:lnTo>
                  <a:lnTo>
                    <a:pt x="23355" y="53555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18"/>
                  </a:lnTo>
                  <a:lnTo>
                    <a:pt x="43459" y="83718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59" y="3238"/>
                  </a:lnTo>
                  <a:lnTo>
                    <a:pt x="43497" y="3238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55"/>
                  </a:moveTo>
                  <a:lnTo>
                    <a:pt x="53530" y="53555"/>
                  </a:lnTo>
                  <a:lnTo>
                    <a:pt x="53530" y="63601"/>
                  </a:lnTo>
                  <a:lnTo>
                    <a:pt x="63576" y="63601"/>
                  </a:lnTo>
                  <a:lnTo>
                    <a:pt x="63576" y="53555"/>
                  </a:lnTo>
                  <a:close/>
                </a:path>
                <a:path w="104139" h="104139">
                  <a:moveTo>
                    <a:pt x="63588" y="93789"/>
                  </a:moveTo>
                  <a:lnTo>
                    <a:pt x="53530" y="93789"/>
                  </a:lnTo>
                  <a:lnTo>
                    <a:pt x="53530" y="103835"/>
                  </a:lnTo>
                  <a:lnTo>
                    <a:pt x="63588" y="103835"/>
                  </a:lnTo>
                  <a:lnTo>
                    <a:pt x="63588" y="93789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07" y="13296"/>
                  </a:lnTo>
                  <a:lnTo>
                    <a:pt x="53568" y="13296"/>
                  </a:lnTo>
                  <a:lnTo>
                    <a:pt x="53568" y="23355"/>
                  </a:lnTo>
                  <a:lnTo>
                    <a:pt x="63614" y="23355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11" y="33413"/>
                  </a:lnTo>
                  <a:lnTo>
                    <a:pt x="73672" y="33413"/>
                  </a:lnTo>
                  <a:lnTo>
                    <a:pt x="73672" y="43459"/>
                  </a:lnTo>
                  <a:lnTo>
                    <a:pt x="83718" y="43459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28" y="53530"/>
                  </a:lnTo>
                  <a:lnTo>
                    <a:pt x="93789" y="53530"/>
                  </a:lnTo>
                  <a:lnTo>
                    <a:pt x="93789" y="63576"/>
                  </a:lnTo>
                  <a:lnTo>
                    <a:pt x="103847" y="63576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151">
              <a:extLst>
                <a:ext uri="{FF2B5EF4-FFF2-40B4-BE49-F238E27FC236}">
                  <a16:creationId xmlns:a16="http://schemas.microsoft.com/office/drawing/2014/main" id="{0883C6E2-CE30-6151-B1A9-27A6BA01F367}"/>
                </a:ext>
              </a:extLst>
            </p:cNvPr>
            <p:cNvSpPr/>
            <p:nvPr/>
          </p:nvSpPr>
          <p:spPr>
            <a:xfrm>
              <a:off x="2785275" y="358484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096D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152">
              <a:extLst>
                <a:ext uri="{FF2B5EF4-FFF2-40B4-BE49-F238E27FC236}">
                  <a16:creationId xmlns:a16="http://schemas.microsoft.com/office/drawing/2014/main" id="{E95E638E-0710-5231-D4A5-C6EB1FC2EF0A}"/>
                </a:ext>
              </a:extLst>
            </p:cNvPr>
            <p:cNvSpPr/>
            <p:nvPr/>
          </p:nvSpPr>
          <p:spPr>
            <a:xfrm>
              <a:off x="3098495" y="366315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5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5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85"/>
                  </a:lnTo>
                  <a:lnTo>
                    <a:pt x="13271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5">
                  <a:moveTo>
                    <a:pt x="14947" y="63360"/>
                  </a:moveTo>
                  <a:lnTo>
                    <a:pt x="6870" y="71437"/>
                  </a:lnTo>
                  <a:lnTo>
                    <a:pt x="14947" y="71437"/>
                  </a:lnTo>
                  <a:lnTo>
                    <a:pt x="14947" y="63360"/>
                  </a:lnTo>
                  <a:close/>
                </a:path>
                <a:path w="153670" h="156845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30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5">
                  <a:moveTo>
                    <a:pt x="25019" y="53289"/>
                  </a:moveTo>
                  <a:lnTo>
                    <a:pt x="16929" y="61379"/>
                  </a:lnTo>
                  <a:lnTo>
                    <a:pt x="25019" y="61379"/>
                  </a:lnTo>
                  <a:lnTo>
                    <a:pt x="25019" y="53289"/>
                  </a:lnTo>
                  <a:close/>
                </a:path>
                <a:path w="153670" h="156845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83"/>
                  </a:lnTo>
                  <a:lnTo>
                    <a:pt x="35039" y="111683"/>
                  </a:lnTo>
                  <a:lnTo>
                    <a:pt x="35039" y="101625"/>
                  </a:lnTo>
                  <a:close/>
                </a:path>
                <a:path w="153670" h="156845">
                  <a:moveTo>
                    <a:pt x="35052" y="81495"/>
                  </a:moveTo>
                  <a:lnTo>
                    <a:pt x="25019" y="81495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52" y="91541"/>
                  </a:lnTo>
                  <a:lnTo>
                    <a:pt x="35052" y="81495"/>
                  </a:lnTo>
                  <a:close/>
                </a:path>
                <a:path w="153670" h="156845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5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5">
                  <a:moveTo>
                    <a:pt x="45123" y="91554"/>
                  </a:moveTo>
                  <a:lnTo>
                    <a:pt x="35064" y="91554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54"/>
                  </a:lnTo>
                  <a:close/>
                </a:path>
                <a:path w="153670" h="156845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5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5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5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5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5">
                  <a:moveTo>
                    <a:pt x="55181" y="81495"/>
                  </a:moveTo>
                  <a:lnTo>
                    <a:pt x="45135" y="81495"/>
                  </a:lnTo>
                  <a:lnTo>
                    <a:pt x="45135" y="91541"/>
                  </a:lnTo>
                  <a:lnTo>
                    <a:pt x="55181" y="91541"/>
                  </a:lnTo>
                  <a:lnTo>
                    <a:pt x="55181" y="81495"/>
                  </a:lnTo>
                  <a:close/>
                </a:path>
                <a:path w="153670" h="156845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5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5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5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5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66"/>
                  </a:lnTo>
                  <a:lnTo>
                    <a:pt x="65239" y="61366"/>
                  </a:lnTo>
                  <a:lnTo>
                    <a:pt x="65239" y="51308"/>
                  </a:lnTo>
                  <a:close/>
                </a:path>
                <a:path w="153670" h="156845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14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5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5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5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5">
                  <a:moveTo>
                    <a:pt x="75349" y="121780"/>
                  </a:moveTo>
                  <a:lnTo>
                    <a:pt x="65303" y="121780"/>
                  </a:lnTo>
                  <a:lnTo>
                    <a:pt x="65303" y="131838"/>
                  </a:lnTo>
                  <a:lnTo>
                    <a:pt x="75349" y="131838"/>
                  </a:lnTo>
                  <a:lnTo>
                    <a:pt x="75349" y="121780"/>
                  </a:lnTo>
                  <a:close/>
                </a:path>
                <a:path w="153670" h="156845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5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03"/>
                  </a:lnTo>
                  <a:lnTo>
                    <a:pt x="82943" y="151968"/>
                  </a:lnTo>
                  <a:close/>
                </a:path>
                <a:path w="153670" h="156845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5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5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5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5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5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5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5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5">
                  <a:moveTo>
                    <a:pt x="95478" y="121767"/>
                  </a:move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close/>
                </a:path>
                <a:path w="153670" h="156845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5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5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5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5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5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54"/>
                  </a:lnTo>
                  <a:lnTo>
                    <a:pt x="105511" y="121754"/>
                  </a:lnTo>
                  <a:lnTo>
                    <a:pt x="105511" y="111709"/>
                  </a:lnTo>
                  <a:close/>
                </a:path>
                <a:path w="153670" h="156845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5">
                  <a:moveTo>
                    <a:pt x="113118" y="121805"/>
                  </a:moveTo>
                  <a:lnTo>
                    <a:pt x="105549" y="121805"/>
                  </a:lnTo>
                  <a:lnTo>
                    <a:pt x="105549" y="129374"/>
                  </a:lnTo>
                  <a:lnTo>
                    <a:pt x="113118" y="121805"/>
                  </a:lnTo>
                  <a:close/>
                </a:path>
                <a:path w="153670" h="156845">
                  <a:moveTo>
                    <a:pt x="115595" y="101650"/>
                  </a:moveTo>
                  <a:lnTo>
                    <a:pt x="105537" y="101650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50"/>
                  </a:lnTo>
                  <a:close/>
                </a:path>
                <a:path w="153670" h="156845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67"/>
                  </a:lnTo>
                  <a:lnTo>
                    <a:pt x="115608" y="91567"/>
                  </a:lnTo>
                  <a:lnTo>
                    <a:pt x="115608" y="81521"/>
                  </a:lnTo>
                  <a:close/>
                </a:path>
                <a:path w="153670" h="156845">
                  <a:moveTo>
                    <a:pt x="119545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45" y="41224"/>
                  </a:lnTo>
                  <a:close/>
                </a:path>
                <a:path w="153670" h="156845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5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5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5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5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5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5">
                  <a:moveTo>
                    <a:pt x="139712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12" y="61391"/>
                  </a:lnTo>
                  <a:close/>
                </a:path>
                <a:path w="153670" h="156845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5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5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5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153">
              <a:extLst>
                <a:ext uri="{FF2B5EF4-FFF2-40B4-BE49-F238E27FC236}">
                  <a16:creationId xmlns:a16="http://schemas.microsoft.com/office/drawing/2014/main" id="{0F52CF6F-DD24-8545-A299-74A4781CD6E6}"/>
                </a:ext>
              </a:extLst>
            </p:cNvPr>
            <p:cNvSpPr/>
            <p:nvPr/>
          </p:nvSpPr>
          <p:spPr>
            <a:xfrm>
              <a:off x="3143631" y="367024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4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4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4">
                  <a:moveTo>
                    <a:pt x="40246" y="24079"/>
                  </a:moveTo>
                  <a:lnTo>
                    <a:pt x="30200" y="24079"/>
                  </a:lnTo>
                  <a:lnTo>
                    <a:pt x="30200" y="14033"/>
                  </a:lnTo>
                  <a:lnTo>
                    <a:pt x="20154" y="14033"/>
                  </a:lnTo>
                  <a:lnTo>
                    <a:pt x="20154" y="24091"/>
                  </a:lnTo>
                  <a:lnTo>
                    <a:pt x="30200" y="24091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4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4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4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4">
                  <a:moveTo>
                    <a:pt x="64350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50" y="24079"/>
                  </a:lnTo>
                  <a:close/>
                </a:path>
                <a:path w="85089" h="84454">
                  <a:moveTo>
                    <a:pt x="70421" y="54267"/>
                  </a:moveTo>
                  <a:lnTo>
                    <a:pt x="60375" y="54267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67"/>
                  </a:lnTo>
                  <a:close/>
                </a:path>
                <a:path w="85089" h="84454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154">
              <a:extLst>
                <a:ext uri="{FF2B5EF4-FFF2-40B4-BE49-F238E27FC236}">
                  <a16:creationId xmlns:a16="http://schemas.microsoft.com/office/drawing/2014/main" id="{3D0127BD-3D6E-A696-E777-C3E9A157AB9C}"/>
                </a:ext>
              </a:extLst>
            </p:cNvPr>
            <p:cNvSpPr/>
            <p:nvPr/>
          </p:nvSpPr>
          <p:spPr>
            <a:xfrm>
              <a:off x="2628671" y="327161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40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096D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155">
              <a:extLst>
                <a:ext uri="{FF2B5EF4-FFF2-40B4-BE49-F238E27FC236}">
                  <a16:creationId xmlns:a16="http://schemas.microsoft.com/office/drawing/2014/main" id="{08407AA1-67CC-14C1-5B41-75202BB3F043}"/>
                </a:ext>
              </a:extLst>
            </p:cNvPr>
            <p:cNvSpPr/>
            <p:nvPr/>
          </p:nvSpPr>
          <p:spPr>
            <a:xfrm>
              <a:off x="3282530" y="4065606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4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4">
                  <a:moveTo>
                    <a:pt x="18326" y="52844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44"/>
                  </a:lnTo>
                  <a:close/>
                </a:path>
                <a:path w="149860" h="135254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4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4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4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509"/>
                  </a:lnTo>
                  <a:lnTo>
                    <a:pt x="34734" y="85509"/>
                  </a:lnTo>
                  <a:lnTo>
                    <a:pt x="34734" y="81902"/>
                  </a:lnTo>
                  <a:close/>
                </a:path>
                <a:path w="149860" h="135254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4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44"/>
                  </a:lnTo>
                  <a:lnTo>
                    <a:pt x="34734" y="52844"/>
                  </a:lnTo>
                  <a:lnTo>
                    <a:pt x="34734" y="49250"/>
                  </a:lnTo>
                  <a:close/>
                </a:path>
                <a:path w="149860" h="135254">
                  <a:moveTo>
                    <a:pt x="34734" y="36474"/>
                  </a:moveTo>
                  <a:lnTo>
                    <a:pt x="34620" y="32753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4">
                  <a:moveTo>
                    <a:pt x="51104" y="114668"/>
                  </a:moveTo>
                  <a:lnTo>
                    <a:pt x="47409" y="114769"/>
                  </a:lnTo>
                  <a:lnTo>
                    <a:pt x="51003" y="118376"/>
                  </a:lnTo>
                  <a:lnTo>
                    <a:pt x="51104" y="114668"/>
                  </a:lnTo>
                  <a:close/>
                </a:path>
                <a:path w="149860" h="135254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79"/>
                  </a:lnTo>
                  <a:lnTo>
                    <a:pt x="51104" y="101879"/>
                  </a:lnTo>
                  <a:lnTo>
                    <a:pt x="51104" y="98285"/>
                  </a:lnTo>
                  <a:close/>
                </a:path>
                <a:path w="149860" h="135254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509"/>
                  </a:lnTo>
                  <a:lnTo>
                    <a:pt x="51104" y="85509"/>
                  </a:lnTo>
                  <a:lnTo>
                    <a:pt x="51104" y="81902"/>
                  </a:lnTo>
                  <a:close/>
                </a:path>
                <a:path w="149860" h="135254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4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44"/>
                  </a:lnTo>
                  <a:lnTo>
                    <a:pt x="51104" y="52844"/>
                  </a:lnTo>
                  <a:lnTo>
                    <a:pt x="51104" y="49250"/>
                  </a:lnTo>
                  <a:close/>
                </a:path>
                <a:path w="149860" h="135254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4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4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4">
                  <a:moveTo>
                    <a:pt x="67500" y="114668"/>
                  </a:moveTo>
                  <a:lnTo>
                    <a:pt x="63893" y="114668"/>
                  </a:lnTo>
                  <a:lnTo>
                    <a:pt x="63893" y="118275"/>
                  </a:lnTo>
                  <a:lnTo>
                    <a:pt x="67500" y="118275"/>
                  </a:lnTo>
                  <a:lnTo>
                    <a:pt x="67500" y="114668"/>
                  </a:lnTo>
                  <a:close/>
                </a:path>
                <a:path w="149860" h="135254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79"/>
                  </a:lnTo>
                  <a:lnTo>
                    <a:pt x="67500" y="101879"/>
                  </a:lnTo>
                  <a:lnTo>
                    <a:pt x="67500" y="98285"/>
                  </a:lnTo>
                  <a:close/>
                </a:path>
                <a:path w="149860" h="135254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509"/>
                  </a:lnTo>
                  <a:lnTo>
                    <a:pt x="67500" y="85509"/>
                  </a:lnTo>
                  <a:lnTo>
                    <a:pt x="67500" y="81902"/>
                  </a:lnTo>
                  <a:close/>
                </a:path>
                <a:path w="149860" h="135254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4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44"/>
                  </a:lnTo>
                  <a:lnTo>
                    <a:pt x="67500" y="52844"/>
                  </a:lnTo>
                  <a:lnTo>
                    <a:pt x="67500" y="49250"/>
                  </a:lnTo>
                  <a:close/>
                </a:path>
                <a:path w="149860" h="135254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4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4">
                  <a:moveTo>
                    <a:pt x="67500" y="3708"/>
                  </a:moveTo>
                  <a:lnTo>
                    <a:pt x="67386" y="0"/>
                  </a:lnTo>
                  <a:lnTo>
                    <a:pt x="63779" y="3594"/>
                  </a:lnTo>
                  <a:lnTo>
                    <a:pt x="67500" y="3708"/>
                  </a:lnTo>
                  <a:close/>
                </a:path>
                <a:path w="149860" h="135254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4">
                  <a:moveTo>
                    <a:pt x="83870" y="114668"/>
                  </a:moveTo>
                  <a:lnTo>
                    <a:pt x="80276" y="114668"/>
                  </a:lnTo>
                  <a:lnTo>
                    <a:pt x="80276" y="118275"/>
                  </a:lnTo>
                  <a:lnTo>
                    <a:pt x="83870" y="118275"/>
                  </a:lnTo>
                  <a:lnTo>
                    <a:pt x="83870" y="114668"/>
                  </a:lnTo>
                  <a:close/>
                </a:path>
                <a:path w="149860" h="135254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79"/>
                  </a:lnTo>
                  <a:lnTo>
                    <a:pt x="83870" y="101879"/>
                  </a:lnTo>
                  <a:lnTo>
                    <a:pt x="83870" y="98285"/>
                  </a:lnTo>
                  <a:close/>
                </a:path>
                <a:path w="149860" h="135254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509"/>
                  </a:lnTo>
                  <a:lnTo>
                    <a:pt x="83870" y="85509"/>
                  </a:lnTo>
                  <a:lnTo>
                    <a:pt x="83870" y="81902"/>
                  </a:lnTo>
                  <a:close/>
                </a:path>
                <a:path w="149860" h="135254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4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44"/>
                  </a:lnTo>
                  <a:lnTo>
                    <a:pt x="83870" y="52844"/>
                  </a:lnTo>
                  <a:lnTo>
                    <a:pt x="83870" y="49250"/>
                  </a:lnTo>
                  <a:close/>
                </a:path>
                <a:path w="149860" h="135254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4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4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4">
                  <a:moveTo>
                    <a:pt x="100266" y="114668"/>
                  </a:moveTo>
                  <a:lnTo>
                    <a:pt x="96659" y="114668"/>
                  </a:lnTo>
                  <a:lnTo>
                    <a:pt x="96659" y="118275"/>
                  </a:lnTo>
                  <a:lnTo>
                    <a:pt x="100266" y="118275"/>
                  </a:lnTo>
                  <a:lnTo>
                    <a:pt x="100266" y="114668"/>
                  </a:lnTo>
                  <a:close/>
                </a:path>
                <a:path w="149860" h="135254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79"/>
                  </a:lnTo>
                  <a:lnTo>
                    <a:pt x="100266" y="101879"/>
                  </a:lnTo>
                  <a:lnTo>
                    <a:pt x="100266" y="98285"/>
                  </a:lnTo>
                  <a:close/>
                </a:path>
                <a:path w="149860" h="135254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509"/>
                  </a:lnTo>
                  <a:lnTo>
                    <a:pt x="100266" y="85509"/>
                  </a:lnTo>
                  <a:lnTo>
                    <a:pt x="100266" y="81902"/>
                  </a:lnTo>
                  <a:close/>
                </a:path>
                <a:path w="149860" h="135254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4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44"/>
                  </a:lnTo>
                  <a:lnTo>
                    <a:pt x="100266" y="52844"/>
                  </a:lnTo>
                  <a:lnTo>
                    <a:pt x="100266" y="49250"/>
                  </a:lnTo>
                  <a:close/>
                </a:path>
                <a:path w="149860" h="135254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4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4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79"/>
                  </a:lnTo>
                  <a:lnTo>
                    <a:pt x="116636" y="101879"/>
                  </a:lnTo>
                  <a:lnTo>
                    <a:pt x="116636" y="98285"/>
                  </a:lnTo>
                  <a:close/>
                </a:path>
                <a:path w="149860" h="135254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509"/>
                  </a:lnTo>
                  <a:lnTo>
                    <a:pt x="116636" y="85509"/>
                  </a:lnTo>
                  <a:lnTo>
                    <a:pt x="116636" y="81902"/>
                  </a:lnTo>
                  <a:close/>
                </a:path>
                <a:path w="149860" h="135254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4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44"/>
                  </a:lnTo>
                  <a:lnTo>
                    <a:pt x="116636" y="52844"/>
                  </a:lnTo>
                  <a:lnTo>
                    <a:pt x="116636" y="49250"/>
                  </a:lnTo>
                  <a:close/>
                </a:path>
                <a:path w="149860" h="135254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4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509"/>
                  </a:lnTo>
                  <a:lnTo>
                    <a:pt x="133019" y="85509"/>
                  </a:lnTo>
                  <a:lnTo>
                    <a:pt x="133019" y="81902"/>
                  </a:lnTo>
                  <a:close/>
                </a:path>
                <a:path w="149860" h="135254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4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44"/>
                  </a:lnTo>
                  <a:lnTo>
                    <a:pt x="133019" y="52844"/>
                  </a:lnTo>
                  <a:lnTo>
                    <a:pt x="133019" y="49250"/>
                  </a:lnTo>
                  <a:close/>
                </a:path>
                <a:path w="149860" h="135254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156">
              <a:extLst>
                <a:ext uri="{FF2B5EF4-FFF2-40B4-BE49-F238E27FC236}">
                  <a16:creationId xmlns:a16="http://schemas.microsoft.com/office/drawing/2014/main" id="{0346EFDE-98A6-25B3-6C8D-5D7034616AF9}"/>
                </a:ext>
              </a:extLst>
            </p:cNvPr>
            <p:cNvSpPr/>
            <p:nvPr/>
          </p:nvSpPr>
          <p:spPr>
            <a:xfrm>
              <a:off x="3204222" y="381975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096D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157">
              <a:extLst>
                <a:ext uri="{FF2B5EF4-FFF2-40B4-BE49-F238E27FC236}">
                  <a16:creationId xmlns:a16="http://schemas.microsoft.com/office/drawing/2014/main" id="{0A791BB9-A586-7761-F6B1-C78DDE50B5BC}"/>
                </a:ext>
              </a:extLst>
            </p:cNvPr>
            <p:cNvSpPr/>
            <p:nvPr/>
          </p:nvSpPr>
          <p:spPr>
            <a:xfrm>
              <a:off x="3523767" y="383079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20">
                  <a:moveTo>
                    <a:pt x="3683" y="65532"/>
                  </a:moveTo>
                  <a:lnTo>
                    <a:pt x="0" y="65417"/>
                  </a:lnTo>
                  <a:lnTo>
                    <a:pt x="0" y="69011"/>
                  </a:lnTo>
                  <a:lnTo>
                    <a:pt x="76" y="69138"/>
                  </a:lnTo>
                  <a:lnTo>
                    <a:pt x="3683" y="69138"/>
                  </a:lnTo>
                  <a:lnTo>
                    <a:pt x="3683" y="65532"/>
                  </a:lnTo>
                  <a:close/>
                </a:path>
                <a:path w="150495" h="134620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20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11"/>
                  </a:lnTo>
                  <a:lnTo>
                    <a:pt x="16459" y="69138"/>
                  </a:lnTo>
                  <a:lnTo>
                    <a:pt x="20066" y="69138"/>
                  </a:lnTo>
                  <a:lnTo>
                    <a:pt x="20078" y="69011"/>
                  </a:lnTo>
                  <a:lnTo>
                    <a:pt x="20078" y="65532"/>
                  </a:lnTo>
                  <a:close/>
                </a:path>
                <a:path w="150495" h="134620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20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20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20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11"/>
                  </a:lnTo>
                  <a:lnTo>
                    <a:pt x="32854" y="69138"/>
                  </a:lnTo>
                  <a:lnTo>
                    <a:pt x="36449" y="69138"/>
                  </a:lnTo>
                  <a:lnTo>
                    <a:pt x="36449" y="69011"/>
                  </a:lnTo>
                  <a:lnTo>
                    <a:pt x="36449" y="65532"/>
                  </a:lnTo>
                  <a:close/>
                </a:path>
                <a:path w="150495" h="134620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20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20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20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20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20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11"/>
                  </a:lnTo>
                  <a:lnTo>
                    <a:pt x="49237" y="69138"/>
                  </a:lnTo>
                  <a:lnTo>
                    <a:pt x="52844" y="69138"/>
                  </a:lnTo>
                  <a:lnTo>
                    <a:pt x="52844" y="69011"/>
                  </a:lnTo>
                  <a:lnTo>
                    <a:pt x="52844" y="65532"/>
                  </a:lnTo>
                  <a:close/>
                </a:path>
                <a:path w="150495" h="134620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20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20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77"/>
                  </a:lnTo>
                  <a:lnTo>
                    <a:pt x="52844" y="19977"/>
                  </a:lnTo>
                  <a:lnTo>
                    <a:pt x="52844" y="16383"/>
                  </a:lnTo>
                  <a:close/>
                </a:path>
                <a:path w="150495" h="134620">
                  <a:moveTo>
                    <a:pt x="69215" y="130937"/>
                  </a:moveTo>
                  <a:lnTo>
                    <a:pt x="65608" y="130937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37"/>
                  </a:lnTo>
                  <a:close/>
                </a:path>
                <a:path w="150495" h="134620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20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20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20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11"/>
                  </a:lnTo>
                  <a:lnTo>
                    <a:pt x="65608" y="69138"/>
                  </a:lnTo>
                  <a:lnTo>
                    <a:pt x="69215" y="69138"/>
                  </a:lnTo>
                  <a:lnTo>
                    <a:pt x="69215" y="69011"/>
                  </a:lnTo>
                  <a:lnTo>
                    <a:pt x="69215" y="65532"/>
                  </a:lnTo>
                  <a:close/>
                </a:path>
                <a:path w="150495" h="134620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20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20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77"/>
                  </a:lnTo>
                  <a:lnTo>
                    <a:pt x="69215" y="19977"/>
                  </a:lnTo>
                  <a:lnTo>
                    <a:pt x="69215" y="16383"/>
                  </a:lnTo>
                  <a:close/>
                </a:path>
                <a:path w="150495" h="134620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20">
                  <a:moveTo>
                    <a:pt x="85598" y="130937"/>
                  </a:moveTo>
                  <a:lnTo>
                    <a:pt x="82003" y="130937"/>
                  </a:lnTo>
                  <a:lnTo>
                    <a:pt x="82003" y="134543"/>
                  </a:lnTo>
                  <a:lnTo>
                    <a:pt x="83019" y="134543"/>
                  </a:lnTo>
                  <a:lnTo>
                    <a:pt x="85598" y="131965"/>
                  </a:lnTo>
                  <a:lnTo>
                    <a:pt x="85598" y="130937"/>
                  </a:lnTo>
                  <a:close/>
                </a:path>
                <a:path w="150495" h="134620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20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20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20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11"/>
                  </a:lnTo>
                  <a:lnTo>
                    <a:pt x="82003" y="69138"/>
                  </a:lnTo>
                  <a:lnTo>
                    <a:pt x="85598" y="69138"/>
                  </a:lnTo>
                  <a:lnTo>
                    <a:pt x="85598" y="69011"/>
                  </a:lnTo>
                  <a:lnTo>
                    <a:pt x="85598" y="65532"/>
                  </a:lnTo>
                  <a:close/>
                </a:path>
                <a:path w="150495" h="134620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20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20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77"/>
                  </a:lnTo>
                  <a:lnTo>
                    <a:pt x="85598" y="19977"/>
                  </a:lnTo>
                  <a:lnTo>
                    <a:pt x="85598" y="16383"/>
                  </a:lnTo>
                  <a:close/>
                </a:path>
                <a:path w="150495" h="134620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20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02" y="118160"/>
                  </a:lnTo>
                  <a:lnTo>
                    <a:pt x="101981" y="115582"/>
                  </a:lnTo>
                  <a:lnTo>
                    <a:pt x="101981" y="114554"/>
                  </a:lnTo>
                  <a:close/>
                </a:path>
                <a:path w="150495" h="134620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20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20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11"/>
                  </a:lnTo>
                  <a:lnTo>
                    <a:pt x="98374" y="69138"/>
                  </a:lnTo>
                  <a:lnTo>
                    <a:pt x="101981" y="69138"/>
                  </a:lnTo>
                  <a:lnTo>
                    <a:pt x="101981" y="69011"/>
                  </a:lnTo>
                  <a:lnTo>
                    <a:pt x="101981" y="65532"/>
                  </a:lnTo>
                  <a:close/>
                </a:path>
                <a:path w="150495" h="134620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20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20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77"/>
                  </a:lnTo>
                  <a:lnTo>
                    <a:pt x="101981" y="19977"/>
                  </a:lnTo>
                  <a:lnTo>
                    <a:pt x="101981" y="18948"/>
                  </a:lnTo>
                  <a:close/>
                </a:path>
                <a:path w="150495" h="134620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199"/>
                  </a:lnTo>
                  <a:lnTo>
                    <a:pt x="118364" y="98183"/>
                  </a:lnTo>
                  <a:close/>
                </a:path>
                <a:path w="150495" h="134620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20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11"/>
                  </a:lnTo>
                  <a:lnTo>
                    <a:pt x="114769" y="69138"/>
                  </a:lnTo>
                  <a:lnTo>
                    <a:pt x="118364" y="69138"/>
                  </a:lnTo>
                  <a:lnTo>
                    <a:pt x="118364" y="69011"/>
                  </a:lnTo>
                  <a:lnTo>
                    <a:pt x="118364" y="65532"/>
                  </a:lnTo>
                  <a:close/>
                </a:path>
                <a:path w="150495" h="134620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20">
                  <a:moveTo>
                    <a:pt x="118364" y="35331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31"/>
                  </a:lnTo>
                  <a:close/>
                </a:path>
                <a:path w="150495" h="134620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20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11"/>
                  </a:lnTo>
                  <a:lnTo>
                    <a:pt x="131140" y="69138"/>
                  </a:lnTo>
                  <a:lnTo>
                    <a:pt x="134747" y="69138"/>
                  </a:lnTo>
                  <a:lnTo>
                    <a:pt x="134747" y="69011"/>
                  </a:lnTo>
                  <a:lnTo>
                    <a:pt x="134747" y="65532"/>
                  </a:lnTo>
                  <a:close/>
                </a:path>
                <a:path w="150495" h="134620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20">
                  <a:moveTo>
                    <a:pt x="150304" y="67271"/>
                  </a:moveTo>
                  <a:lnTo>
                    <a:pt x="148564" y="65532"/>
                  </a:lnTo>
                  <a:lnTo>
                    <a:pt x="147523" y="65417"/>
                  </a:lnTo>
                  <a:lnTo>
                    <a:pt x="147523" y="69011"/>
                  </a:lnTo>
                  <a:lnTo>
                    <a:pt x="147523" y="69138"/>
                  </a:lnTo>
                  <a:lnTo>
                    <a:pt x="148437" y="69138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158">
              <a:extLst>
                <a:ext uri="{FF2B5EF4-FFF2-40B4-BE49-F238E27FC236}">
                  <a16:creationId xmlns:a16="http://schemas.microsoft.com/office/drawing/2014/main" id="{B83B857A-C982-CCAA-ED23-DEDE1DBF826A}"/>
                </a:ext>
              </a:extLst>
            </p:cNvPr>
            <p:cNvSpPr/>
            <p:nvPr/>
          </p:nvSpPr>
          <p:spPr>
            <a:xfrm>
              <a:off x="2706966" y="3193306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73"/>
                  </a:moveTo>
                  <a:lnTo>
                    <a:pt x="78308" y="861377"/>
                  </a:lnTo>
                  <a:lnTo>
                    <a:pt x="0" y="939673"/>
                  </a:lnTo>
                  <a:lnTo>
                    <a:pt x="78308" y="1017981"/>
                  </a:lnTo>
                  <a:lnTo>
                    <a:pt x="156616" y="939673"/>
                  </a:lnTo>
                  <a:close/>
                </a:path>
                <a:path w="1045845" h="1018539">
                  <a:moveTo>
                    <a:pt x="391541" y="704761"/>
                  </a:moveTo>
                  <a:lnTo>
                    <a:pt x="313220" y="626452"/>
                  </a:lnTo>
                  <a:lnTo>
                    <a:pt x="234924" y="704761"/>
                  </a:lnTo>
                  <a:lnTo>
                    <a:pt x="313220" y="783069"/>
                  </a:lnTo>
                  <a:lnTo>
                    <a:pt x="391541" y="704761"/>
                  </a:lnTo>
                  <a:close/>
                </a:path>
                <a:path w="1045845" h="1018539">
                  <a:moveTo>
                    <a:pt x="653872" y="78320"/>
                  </a:moveTo>
                  <a:lnTo>
                    <a:pt x="575564" y="0"/>
                  </a:lnTo>
                  <a:lnTo>
                    <a:pt x="497268" y="78320"/>
                  </a:lnTo>
                  <a:lnTo>
                    <a:pt x="575564" y="156616"/>
                  </a:lnTo>
                  <a:lnTo>
                    <a:pt x="653872" y="78320"/>
                  </a:lnTo>
                  <a:close/>
                </a:path>
                <a:path w="1045845" h="1018539">
                  <a:moveTo>
                    <a:pt x="888784" y="313220"/>
                  </a:moveTo>
                  <a:lnTo>
                    <a:pt x="810488" y="234924"/>
                  </a:lnTo>
                  <a:lnTo>
                    <a:pt x="732180" y="156616"/>
                  </a:lnTo>
                  <a:lnTo>
                    <a:pt x="653884" y="234924"/>
                  </a:lnTo>
                  <a:lnTo>
                    <a:pt x="732180" y="313232"/>
                  </a:lnTo>
                  <a:lnTo>
                    <a:pt x="810488" y="391541"/>
                  </a:lnTo>
                  <a:lnTo>
                    <a:pt x="888784" y="313220"/>
                  </a:lnTo>
                  <a:close/>
                </a:path>
                <a:path w="1045845" h="1018539">
                  <a:moveTo>
                    <a:pt x="1045400" y="626452"/>
                  </a:moveTo>
                  <a:lnTo>
                    <a:pt x="967092" y="548144"/>
                  </a:lnTo>
                  <a:lnTo>
                    <a:pt x="888796" y="626452"/>
                  </a:lnTo>
                  <a:lnTo>
                    <a:pt x="967092" y="704748"/>
                  </a:lnTo>
                  <a:lnTo>
                    <a:pt x="1045400" y="626452"/>
                  </a:lnTo>
                  <a:close/>
                </a:path>
              </a:pathLst>
            </a:custGeom>
            <a:solidFill>
              <a:srgbClr val="096D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159">
              <a:extLst>
                <a:ext uri="{FF2B5EF4-FFF2-40B4-BE49-F238E27FC236}">
                  <a16:creationId xmlns:a16="http://schemas.microsoft.com/office/drawing/2014/main" id="{87949034-8CD8-97E7-94AF-A01FD1FE5568}"/>
                </a:ext>
              </a:extLst>
            </p:cNvPr>
            <p:cNvSpPr/>
            <p:nvPr/>
          </p:nvSpPr>
          <p:spPr>
            <a:xfrm>
              <a:off x="3452469" y="343926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20">
                  <a:moveTo>
                    <a:pt x="3594" y="81788"/>
                  </a:moveTo>
                  <a:lnTo>
                    <a:pt x="1206" y="81788"/>
                  </a:lnTo>
                  <a:lnTo>
                    <a:pt x="3594" y="84188"/>
                  </a:lnTo>
                  <a:lnTo>
                    <a:pt x="3594" y="81788"/>
                  </a:lnTo>
                  <a:close/>
                </a:path>
                <a:path w="135254" h="134620">
                  <a:moveTo>
                    <a:pt x="3683" y="65532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38"/>
                  </a:lnTo>
                  <a:lnTo>
                    <a:pt x="3683" y="65532"/>
                  </a:lnTo>
                  <a:close/>
                </a:path>
                <a:path w="135254" h="134620">
                  <a:moveTo>
                    <a:pt x="3683" y="50279"/>
                  </a:moveTo>
                  <a:lnTo>
                    <a:pt x="1206" y="52743"/>
                  </a:lnTo>
                  <a:lnTo>
                    <a:pt x="3683" y="52743"/>
                  </a:lnTo>
                  <a:lnTo>
                    <a:pt x="3683" y="50279"/>
                  </a:lnTo>
                  <a:close/>
                </a:path>
                <a:path w="135254" h="134620">
                  <a:moveTo>
                    <a:pt x="19989" y="98183"/>
                  </a:moveTo>
                  <a:lnTo>
                    <a:pt x="17589" y="98183"/>
                  </a:lnTo>
                  <a:lnTo>
                    <a:pt x="19989" y="100571"/>
                  </a:lnTo>
                  <a:lnTo>
                    <a:pt x="19989" y="98183"/>
                  </a:lnTo>
                  <a:close/>
                </a:path>
                <a:path w="135254" h="134620">
                  <a:moveTo>
                    <a:pt x="19989" y="81788"/>
                  </a:moveTo>
                  <a:lnTo>
                    <a:pt x="16383" y="81788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788"/>
                  </a:lnTo>
                  <a:close/>
                </a:path>
                <a:path w="135254" h="134620">
                  <a:moveTo>
                    <a:pt x="20053" y="65532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38"/>
                  </a:lnTo>
                  <a:lnTo>
                    <a:pt x="20053" y="65532"/>
                  </a:lnTo>
                  <a:close/>
                </a:path>
                <a:path w="135254" h="134620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20">
                  <a:moveTo>
                    <a:pt x="20053" y="33896"/>
                  </a:moveTo>
                  <a:lnTo>
                    <a:pt x="17589" y="36372"/>
                  </a:lnTo>
                  <a:lnTo>
                    <a:pt x="20053" y="36372"/>
                  </a:lnTo>
                  <a:lnTo>
                    <a:pt x="20053" y="33896"/>
                  </a:lnTo>
                  <a:close/>
                </a:path>
                <a:path w="135254" h="134620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54"/>
                  </a:lnTo>
                  <a:lnTo>
                    <a:pt x="36360" y="114554"/>
                  </a:lnTo>
                  <a:close/>
                </a:path>
                <a:path w="135254" h="134620">
                  <a:moveTo>
                    <a:pt x="36360" y="98183"/>
                  </a:moveTo>
                  <a:lnTo>
                    <a:pt x="32753" y="98183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83"/>
                  </a:lnTo>
                  <a:close/>
                </a:path>
                <a:path w="135254" h="134620">
                  <a:moveTo>
                    <a:pt x="36360" y="81788"/>
                  </a:moveTo>
                  <a:lnTo>
                    <a:pt x="32753" y="81788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788"/>
                  </a:lnTo>
                  <a:close/>
                </a:path>
                <a:path w="135254" h="134620">
                  <a:moveTo>
                    <a:pt x="36436" y="65532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38"/>
                  </a:lnTo>
                  <a:lnTo>
                    <a:pt x="36436" y="65532"/>
                  </a:lnTo>
                  <a:close/>
                </a:path>
                <a:path w="135254" h="134620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20">
                  <a:moveTo>
                    <a:pt x="36436" y="32766"/>
                  </a:moveTo>
                  <a:lnTo>
                    <a:pt x="32829" y="32766"/>
                  </a:lnTo>
                  <a:lnTo>
                    <a:pt x="32829" y="36372"/>
                  </a:lnTo>
                  <a:lnTo>
                    <a:pt x="36436" y="36372"/>
                  </a:lnTo>
                  <a:lnTo>
                    <a:pt x="36436" y="32766"/>
                  </a:lnTo>
                  <a:close/>
                </a:path>
                <a:path w="135254" h="134620">
                  <a:moveTo>
                    <a:pt x="36436" y="17526"/>
                  </a:moveTo>
                  <a:lnTo>
                    <a:pt x="33972" y="19989"/>
                  </a:lnTo>
                  <a:lnTo>
                    <a:pt x="36436" y="19989"/>
                  </a:lnTo>
                  <a:lnTo>
                    <a:pt x="36436" y="17526"/>
                  </a:lnTo>
                  <a:close/>
                </a:path>
                <a:path w="135254" h="134620">
                  <a:moveTo>
                    <a:pt x="52743" y="130949"/>
                  </a:moveTo>
                  <a:lnTo>
                    <a:pt x="50355" y="130949"/>
                  </a:lnTo>
                  <a:lnTo>
                    <a:pt x="52743" y="133337"/>
                  </a:lnTo>
                  <a:lnTo>
                    <a:pt x="52743" y="130949"/>
                  </a:lnTo>
                  <a:close/>
                </a:path>
                <a:path w="135254" h="134620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20">
                  <a:moveTo>
                    <a:pt x="52743" y="98183"/>
                  </a:moveTo>
                  <a:lnTo>
                    <a:pt x="49149" y="98183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83"/>
                  </a:lnTo>
                  <a:close/>
                </a:path>
                <a:path w="135254" h="134620">
                  <a:moveTo>
                    <a:pt x="52743" y="81788"/>
                  </a:moveTo>
                  <a:lnTo>
                    <a:pt x="49149" y="81788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788"/>
                  </a:lnTo>
                  <a:close/>
                </a:path>
                <a:path w="135254" h="134620">
                  <a:moveTo>
                    <a:pt x="52819" y="65532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38"/>
                  </a:lnTo>
                  <a:lnTo>
                    <a:pt x="52819" y="65532"/>
                  </a:lnTo>
                  <a:close/>
                </a:path>
                <a:path w="135254" h="134620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20">
                  <a:moveTo>
                    <a:pt x="52819" y="32766"/>
                  </a:moveTo>
                  <a:lnTo>
                    <a:pt x="49212" y="32766"/>
                  </a:lnTo>
                  <a:lnTo>
                    <a:pt x="49212" y="36372"/>
                  </a:lnTo>
                  <a:lnTo>
                    <a:pt x="52819" y="36372"/>
                  </a:lnTo>
                  <a:lnTo>
                    <a:pt x="52819" y="32766"/>
                  </a:lnTo>
                  <a:close/>
                </a:path>
                <a:path w="135254" h="134620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20">
                  <a:moveTo>
                    <a:pt x="52819" y="1130"/>
                  </a:moveTo>
                  <a:lnTo>
                    <a:pt x="50355" y="3606"/>
                  </a:lnTo>
                  <a:lnTo>
                    <a:pt x="52819" y="3606"/>
                  </a:lnTo>
                  <a:lnTo>
                    <a:pt x="52819" y="1130"/>
                  </a:lnTo>
                  <a:close/>
                </a:path>
                <a:path w="135254" h="134620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20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20">
                  <a:moveTo>
                    <a:pt x="69215" y="98183"/>
                  </a:moveTo>
                  <a:lnTo>
                    <a:pt x="65620" y="98183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83"/>
                  </a:lnTo>
                  <a:close/>
                </a:path>
                <a:path w="135254" h="134620">
                  <a:moveTo>
                    <a:pt x="69215" y="81788"/>
                  </a:moveTo>
                  <a:lnTo>
                    <a:pt x="65620" y="81788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788"/>
                  </a:lnTo>
                  <a:close/>
                </a:path>
                <a:path w="135254" h="134620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38"/>
                  </a:lnTo>
                  <a:lnTo>
                    <a:pt x="69215" y="65532"/>
                  </a:lnTo>
                  <a:close/>
                </a:path>
                <a:path w="135254" h="134620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20">
                  <a:moveTo>
                    <a:pt x="69215" y="32766"/>
                  </a:moveTo>
                  <a:lnTo>
                    <a:pt x="65620" y="32766"/>
                  </a:lnTo>
                  <a:lnTo>
                    <a:pt x="65595" y="36372"/>
                  </a:lnTo>
                  <a:lnTo>
                    <a:pt x="69202" y="36372"/>
                  </a:lnTo>
                  <a:lnTo>
                    <a:pt x="69215" y="32766"/>
                  </a:lnTo>
                  <a:close/>
                </a:path>
                <a:path w="135254" h="134620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20">
                  <a:moveTo>
                    <a:pt x="69215" y="0"/>
                  </a:moveTo>
                  <a:lnTo>
                    <a:pt x="65620" y="0"/>
                  </a:lnTo>
                  <a:lnTo>
                    <a:pt x="65595" y="3606"/>
                  </a:lnTo>
                  <a:lnTo>
                    <a:pt x="69202" y="3606"/>
                  </a:lnTo>
                  <a:lnTo>
                    <a:pt x="69215" y="0"/>
                  </a:lnTo>
                  <a:close/>
                </a:path>
                <a:path w="135254" h="134620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20">
                  <a:moveTo>
                    <a:pt x="85598" y="98183"/>
                  </a:moveTo>
                  <a:lnTo>
                    <a:pt x="81991" y="98183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35254" h="134620">
                  <a:moveTo>
                    <a:pt x="85598" y="81788"/>
                  </a:moveTo>
                  <a:lnTo>
                    <a:pt x="81991" y="81788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35254" h="134620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38"/>
                  </a:lnTo>
                  <a:lnTo>
                    <a:pt x="85598" y="65532"/>
                  </a:lnTo>
                  <a:close/>
                </a:path>
                <a:path w="135254" h="134620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20">
                  <a:moveTo>
                    <a:pt x="85598" y="32766"/>
                  </a:moveTo>
                  <a:lnTo>
                    <a:pt x="81991" y="32766"/>
                  </a:lnTo>
                  <a:lnTo>
                    <a:pt x="81991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35254" h="134620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20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35254" h="134620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35254" h="134620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38"/>
                  </a:lnTo>
                  <a:lnTo>
                    <a:pt x="101981" y="65532"/>
                  </a:lnTo>
                  <a:close/>
                </a:path>
                <a:path w="135254" h="134620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20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35254" h="134620">
                  <a:moveTo>
                    <a:pt x="118364" y="81788"/>
                  </a:moveTo>
                  <a:lnTo>
                    <a:pt x="114757" y="81788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35254" h="134620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38"/>
                  </a:lnTo>
                  <a:lnTo>
                    <a:pt x="118364" y="65532"/>
                  </a:lnTo>
                  <a:close/>
                </a:path>
                <a:path w="135254" h="134620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20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38"/>
                  </a:lnTo>
                  <a:lnTo>
                    <a:pt x="134747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160">
              <a:extLst>
                <a:ext uri="{FF2B5EF4-FFF2-40B4-BE49-F238E27FC236}">
                  <a16:creationId xmlns:a16="http://schemas.microsoft.com/office/drawing/2014/main" id="{1F0229CD-6593-7AE7-8E2B-2BE268DB7DB7}"/>
                </a:ext>
              </a:extLst>
            </p:cNvPr>
            <p:cNvSpPr/>
            <p:nvPr/>
          </p:nvSpPr>
          <p:spPr>
            <a:xfrm>
              <a:off x="3439147" y="366315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5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5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096D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8" name="object 340">
            <a:extLst>
              <a:ext uri="{FF2B5EF4-FFF2-40B4-BE49-F238E27FC236}">
                <a16:creationId xmlns:a16="http://schemas.microsoft.com/office/drawing/2014/main" id="{BEE7C18E-D418-7358-B08A-1EC271C62C72}"/>
              </a:ext>
            </a:extLst>
          </p:cNvPr>
          <p:cNvGrpSpPr/>
          <p:nvPr/>
        </p:nvGrpSpPr>
        <p:grpSpPr>
          <a:xfrm>
            <a:off x="1818957" y="2043288"/>
            <a:ext cx="690309" cy="629775"/>
            <a:chOff x="2628671" y="9621332"/>
            <a:chExt cx="1202055" cy="1096645"/>
          </a:xfrm>
        </p:grpSpPr>
        <p:sp>
          <p:nvSpPr>
            <p:cNvPr id="639" name="object 341">
              <a:extLst>
                <a:ext uri="{FF2B5EF4-FFF2-40B4-BE49-F238E27FC236}">
                  <a16:creationId xmlns:a16="http://schemas.microsoft.com/office/drawing/2014/main" id="{57A99B1F-A82C-F352-CAFD-76FB5BEF0141}"/>
                </a:ext>
              </a:extLst>
            </p:cNvPr>
            <p:cNvSpPr/>
            <p:nvPr/>
          </p:nvSpPr>
          <p:spPr>
            <a:xfrm>
              <a:off x="2706985" y="96996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301" y="0"/>
                  </a:moveTo>
                  <a:lnTo>
                    <a:pt x="0" y="78301"/>
                  </a:lnTo>
                  <a:lnTo>
                    <a:pt x="78301" y="156613"/>
                  </a:lnTo>
                  <a:lnTo>
                    <a:pt x="156602" y="7830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342">
              <a:extLst>
                <a:ext uri="{FF2B5EF4-FFF2-40B4-BE49-F238E27FC236}">
                  <a16:creationId xmlns:a16="http://schemas.microsoft.com/office/drawing/2014/main" id="{DB16CDB2-6C35-4860-EB89-A84537786F06}"/>
                </a:ext>
              </a:extLst>
            </p:cNvPr>
            <p:cNvSpPr/>
            <p:nvPr/>
          </p:nvSpPr>
          <p:spPr>
            <a:xfrm>
              <a:off x="2628679" y="962133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301" y="0"/>
                  </a:moveTo>
                  <a:lnTo>
                    <a:pt x="0" y="78301"/>
                  </a:lnTo>
                  <a:lnTo>
                    <a:pt x="78301" y="156613"/>
                  </a:lnTo>
                  <a:lnTo>
                    <a:pt x="156602" y="7830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343">
              <a:extLst>
                <a:ext uri="{FF2B5EF4-FFF2-40B4-BE49-F238E27FC236}">
                  <a16:creationId xmlns:a16="http://schemas.microsoft.com/office/drawing/2014/main" id="{761A8722-85AE-9785-E2BF-7BACD0F0A3A8}"/>
                </a:ext>
              </a:extLst>
            </p:cNvPr>
            <p:cNvSpPr/>
            <p:nvPr/>
          </p:nvSpPr>
          <p:spPr>
            <a:xfrm>
              <a:off x="2785287" y="97779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03" y="78295"/>
                  </a:moveTo>
                  <a:lnTo>
                    <a:pt x="78295" y="0"/>
                  </a:lnTo>
                  <a:lnTo>
                    <a:pt x="0" y="78295"/>
                  </a:lnTo>
                  <a:lnTo>
                    <a:pt x="78295" y="156616"/>
                  </a:lnTo>
                  <a:lnTo>
                    <a:pt x="156603" y="78295"/>
                  </a:lnTo>
                  <a:close/>
                </a:path>
                <a:path w="469900" h="469900">
                  <a:moveTo>
                    <a:pt x="234899" y="156603"/>
                  </a:moveTo>
                  <a:lnTo>
                    <a:pt x="156603" y="78308"/>
                  </a:lnTo>
                  <a:lnTo>
                    <a:pt x="78308" y="156603"/>
                  </a:lnTo>
                  <a:lnTo>
                    <a:pt x="156603" y="234911"/>
                  </a:lnTo>
                  <a:lnTo>
                    <a:pt x="234899" y="156603"/>
                  </a:lnTo>
                  <a:close/>
                </a:path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56603" y="234911"/>
                  </a:lnTo>
                  <a:lnTo>
                    <a:pt x="234911" y="313220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20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F07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344">
              <a:extLst>
                <a:ext uri="{FF2B5EF4-FFF2-40B4-BE49-F238E27FC236}">
                  <a16:creationId xmlns:a16="http://schemas.microsoft.com/office/drawing/2014/main" id="{B509389B-AB3F-6350-C57E-3C338692EE02}"/>
                </a:ext>
              </a:extLst>
            </p:cNvPr>
            <p:cNvSpPr/>
            <p:nvPr/>
          </p:nvSpPr>
          <p:spPr>
            <a:xfrm>
              <a:off x="2946095" y="9938213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4">
                  <a:moveTo>
                    <a:pt x="3225" y="67221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21"/>
                  </a:lnTo>
                  <a:close/>
                </a:path>
                <a:path w="152400" h="153034">
                  <a:moveTo>
                    <a:pt x="3238" y="80518"/>
                  </a:moveTo>
                  <a:lnTo>
                    <a:pt x="1663" y="80518"/>
                  </a:lnTo>
                  <a:lnTo>
                    <a:pt x="3238" y="82092"/>
                  </a:lnTo>
                  <a:lnTo>
                    <a:pt x="3238" y="80518"/>
                  </a:lnTo>
                  <a:close/>
                </a:path>
                <a:path w="152400" h="153034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4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196"/>
                  </a:lnTo>
                  <a:lnTo>
                    <a:pt x="23342" y="100622"/>
                  </a:lnTo>
                  <a:close/>
                </a:path>
                <a:path w="152400" h="153034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46"/>
                  </a:lnTo>
                  <a:lnTo>
                    <a:pt x="23355" y="70446"/>
                  </a:lnTo>
                  <a:lnTo>
                    <a:pt x="23355" y="60401"/>
                  </a:lnTo>
                  <a:close/>
                </a:path>
                <a:path w="152400" h="153034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4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4">
                  <a:moveTo>
                    <a:pt x="33439" y="50317"/>
                  </a:moveTo>
                  <a:lnTo>
                    <a:pt x="23380" y="50317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17"/>
                  </a:lnTo>
                  <a:close/>
                </a:path>
                <a:path w="152400" h="153034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63"/>
                  </a:lnTo>
                  <a:lnTo>
                    <a:pt x="23355" y="90563"/>
                  </a:lnTo>
                  <a:lnTo>
                    <a:pt x="23355" y="80518"/>
                  </a:lnTo>
                  <a:lnTo>
                    <a:pt x="13309" y="80518"/>
                  </a:lnTo>
                  <a:lnTo>
                    <a:pt x="13309" y="70485"/>
                  </a:lnTo>
                  <a:lnTo>
                    <a:pt x="3263" y="70485"/>
                  </a:lnTo>
                  <a:lnTo>
                    <a:pt x="3263" y="80530"/>
                  </a:lnTo>
                  <a:lnTo>
                    <a:pt x="13296" y="80530"/>
                  </a:lnTo>
                  <a:lnTo>
                    <a:pt x="13296" y="90576"/>
                  </a:ln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4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59"/>
                  </a:lnTo>
                  <a:lnTo>
                    <a:pt x="23368" y="70459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51"/>
                  </a:lnTo>
                  <a:lnTo>
                    <a:pt x="43459" y="90551"/>
                  </a:lnTo>
                  <a:lnTo>
                    <a:pt x="43459" y="80505"/>
                  </a:lnTo>
                  <a:close/>
                </a:path>
                <a:path w="152400" h="153034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4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04"/>
                  </a:lnTo>
                  <a:lnTo>
                    <a:pt x="43497" y="50304"/>
                  </a:lnTo>
                  <a:lnTo>
                    <a:pt x="43497" y="40259"/>
                  </a:lnTo>
                  <a:close/>
                </a:path>
                <a:path w="152400" h="153034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4">
                  <a:moveTo>
                    <a:pt x="53543" y="70421"/>
                  </a:moveTo>
                  <a:lnTo>
                    <a:pt x="43497" y="70421"/>
                  </a:lnTo>
                  <a:lnTo>
                    <a:pt x="43497" y="60375"/>
                  </a:lnTo>
                  <a:lnTo>
                    <a:pt x="33439" y="60375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21"/>
                  </a:lnTo>
                  <a:close/>
                </a:path>
                <a:path w="152400" h="153034">
                  <a:moveTo>
                    <a:pt x="53555" y="16891"/>
                  </a:moveTo>
                  <a:lnTo>
                    <a:pt x="50317" y="20129"/>
                  </a:lnTo>
                  <a:lnTo>
                    <a:pt x="53555" y="20129"/>
                  </a:lnTo>
                  <a:lnTo>
                    <a:pt x="53555" y="16891"/>
                  </a:lnTo>
                  <a:close/>
                </a:path>
                <a:path w="152400" h="153034">
                  <a:moveTo>
                    <a:pt x="63563" y="120738"/>
                  </a:moveTo>
                  <a:lnTo>
                    <a:pt x="53530" y="120738"/>
                  </a:lnTo>
                  <a:lnTo>
                    <a:pt x="53530" y="110693"/>
                  </a:lnTo>
                  <a:lnTo>
                    <a:pt x="43472" y="110693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51"/>
                  </a:lnTo>
                  <a:lnTo>
                    <a:pt x="53517" y="120751"/>
                  </a:lnTo>
                  <a:lnTo>
                    <a:pt x="53517" y="130797"/>
                  </a:lnTo>
                  <a:lnTo>
                    <a:pt x="51943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38"/>
                  </a:lnTo>
                  <a:close/>
                </a:path>
                <a:path w="152400" h="153034">
                  <a:moveTo>
                    <a:pt x="63588" y="100622"/>
                  </a:moveTo>
                  <a:lnTo>
                    <a:pt x="53530" y="100622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22"/>
                  </a:lnTo>
                  <a:close/>
                </a:path>
                <a:path w="152400" h="153034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4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4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187"/>
                  </a:lnTo>
                  <a:lnTo>
                    <a:pt x="63614" y="30187"/>
                  </a:lnTo>
                  <a:lnTo>
                    <a:pt x="63614" y="20142"/>
                  </a:lnTo>
                  <a:close/>
                </a:path>
                <a:path w="152400" h="153034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4">
                  <a:moveTo>
                    <a:pt x="73647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47" y="120738"/>
                  </a:lnTo>
                  <a:lnTo>
                    <a:pt x="73647" y="110680"/>
                  </a:lnTo>
                  <a:close/>
                </a:path>
                <a:path w="152400" h="153034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596"/>
                  </a:lnTo>
                  <a:lnTo>
                    <a:pt x="73660" y="100596"/>
                  </a:lnTo>
                  <a:lnTo>
                    <a:pt x="73660" y="90551"/>
                  </a:lnTo>
                  <a:close/>
                </a:path>
                <a:path w="152400" h="153034">
                  <a:moveTo>
                    <a:pt x="73672" y="30200"/>
                  </a:moveTo>
                  <a:lnTo>
                    <a:pt x="63627" y="30200"/>
                  </a:lnTo>
                  <a:lnTo>
                    <a:pt x="63627" y="40246"/>
                  </a:lnTo>
                  <a:lnTo>
                    <a:pt x="73672" y="40246"/>
                  </a:lnTo>
                  <a:lnTo>
                    <a:pt x="73672" y="30200"/>
                  </a:lnTo>
                  <a:close/>
                </a:path>
                <a:path w="152400" h="153034">
                  <a:moveTo>
                    <a:pt x="73685" y="10058"/>
                  </a:moveTo>
                  <a:lnTo>
                    <a:pt x="63639" y="10058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58"/>
                  </a:lnTo>
                  <a:close/>
                </a:path>
                <a:path w="152400" h="153034">
                  <a:moveTo>
                    <a:pt x="83693" y="60350"/>
                  </a:moveTo>
                  <a:lnTo>
                    <a:pt x="73660" y="60350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59"/>
                  </a:lnTo>
                  <a:lnTo>
                    <a:pt x="53568" y="40259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71"/>
                  </a:lnTo>
                  <a:lnTo>
                    <a:pt x="53555" y="40271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50"/>
                  </a:lnTo>
                  <a:close/>
                </a:path>
                <a:path w="152400" h="153034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55"/>
                  </a:lnTo>
                  <a:lnTo>
                    <a:pt x="83718" y="110655"/>
                  </a:lnTo>
                  <a:lnTo>
                    <a:pt x="83718" y="100609"/>
                  </a:lnTo>
                  <a:close/>
                </a:path>
                <a:path w="152400" h="153034">
                  <a:moveTo>
                    <a:pt x="83718" y="80479"/>
                  </a:moveTo>
                  <a:lnTo>
                    <a:pt x="73672" y="80479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79"/>
                  </a:lnTo>
                  <a:close/>
                </a:path>
                <a:path w="152400" h="153034">
                  <a:moveTo>
                    <a:pt x="83718" y="40246"/>
                  </a:moveTo>
                  <a:lnTo>
                    <a:pt x="73672" y="40246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4">
                  <a:moveTo>
                    <a:pt x="83743" y="140906"/>
                  </a:moveTo>
                  <a:lnTo>
                    <a:pt x="73698" y="140906"/>
                  </a:lnTo>
                  <a:lnTo>
                    <a:pt x="73698" y="130860"/>
                  </a:lnTo>
                  <a:lnTo>
                    <a:pt x="63639" y="130860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494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2110" y="150964"/>
                  </a:lnTo>
                  <a:lnTo>
                    <a:pt x="73698" y="152552"/>
                  </a:lnTo>
                  <a:lnTo>
                    <a:pt x="73698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06"/>
                  </a:lnTo>
                  <a:close/>
                </a:path>
                <a:path w="152400" h="153034">
                  <a:moveTo>
                    <a:pt x="83756" y="120789"/>
                  </a:moveTo>
                  <a:lnTo>
                    <a:pt x="73698" y="120789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789"/>
                  </a:lnTo>
                  <a:close/>
                </a:path>
                <a:path w="152400" h="153034">
                  <a:moveTo>
                    <a:pt x="83756" y="6007"/>
                  </a:moveTo>
                  <a:lnTo>
                    <a:pt x="77749" y="0"/>
                  </a:lnTo>
                  <a:lnTo>
                    <a:pt x="73698" y="0"/>
                  </a:lnTo>
                  <a:lnTo>
                    <a:pt x="73698" y="10045"/>
                  </a:lnTo>
                  <a:lnTo>
                    <a:pt x="83756" y="10045"/>
                  </a:lnTo>
                  <a:lnTo>
                    <a:pt x="83756" y="6007"/>
                  </a:lnTo>
                  <a:close/>
                </a:path>
                <a:path w="152400" h="153034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4">
                  <a:moveTo>
                    <a:pt x="93814" y="130860"/>
                  </a:moveTo>
                  <a:lnTo>
                    <a:pt x="83769" y="130860"/>
                  </a:lnTo>
                  <a:lnTo>
                    <a:pt x="83769" y="140906"/>
                  </a:lnTo>
                  <a:lnTo>
                    <a:pt x="86144" y="140906"/>
                  </a:lnTo>
                  <a:lnTo>
                    <a:pt x="93814" y="133248"/>
                  </a:lnTo>
                  <a:lnTo>
                    <a:pt x="93814" y="130860"/>
                  </a:lnTo>
                  <a:close/>
                </a:path>
                <a:path w="152400" h="153034">
                  <a:moveTo>
                    <a:pt x="93827" y="110705"/>
                  </a:moveTo>
                  <a:lnTo>
                    <a:pt x="83769" y="110705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05"/>
                  </a:lnTo>
                  <a:close/>
                </a:path>
                <a:path w="152400" h="153034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34"/>
                  </a:lnTo>
                  <a:lnTo>
                    <a:pt x="83731" y="70434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4">
                  <a:moveTo>
                    <a:pt x="103835" y="60363"/>
                  </a:moveTo>
                  <a:lnTo>
                    <a:pt x="93789" y="60363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63"/>
                  </a:lnTo>
                  <a:close/>
                </a:path>
                <a:path w="152400" h="153034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79"/>
                  </a:lnTo>
                  <a:lnTo>
                    <a:pt x="103860" y="50279"/>
                  </a:lnTo>
                  <a:lnTo>
                    <a:pt x="103860" y="40233"/>
                  </a:lnTo>
                  <a:close/>
                </a:path>
                <a:path w="152400" h="153034">
                  <a:moveTo>
                    <a:pt x="103860" y="26111"/>
                  </a:moveTo>
                  <a:lnTo>
                    <a:pt x="97853" y="20104"/>
                  </a:lnTo>
                  <a:lnTo>
                    <a:pt x="93814" y="20104"/>
                  </a:lnTo>
                  <a:lnTo>
                    <a:pt x="93814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4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22"/>
                  </a:lnTo>
                  <a:lnTo>
                    <a:pt x="96227" y="130822"/>
                  </a:lnTo>
                  <a:lnTo>
                    <a:pt x="103886" y="123164"/>
                  </a:lnTo>
                  <a:lnTo>
                    <a:pt x="103886" y="120777"/>
                  </a:lnTo>
                  <a:close/>
                </a:path>
                <a:path w="152400" h="153034">
                  <a:moveTo>
                    <a:pt x="113906" y="70421"/>
                  </a:moveTo>
                  <a:lnTo>
                    <a:pt x="103847" y="70421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21"/>
                  </a:lnTo>
                  <a:close/>
                </a:path>
                <a:path w="152400" h="153034">
                  <a:moveTo>
                    <a:pt x="113919" y="50292"/>
                  </a:moveTo>
                  <a:lnTo>
                    <a:pt x="103860" y="50292"/>
                  </a:lnTo>
                  <a:lnTo>
                    <a:pt x="103860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4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396"/>
                  </a:lnTo>
                  <a:lnTo>
                    <a:pt x="123977" y="70396"/>
                  </a:lnTo>
                  <a:lnTo>
                    <a:pt x="123977" y="60350"/>
                  </a:lnTo>
                  <a:close/>
                </a:path>
                <a:path w="152400" h="153034">
                  <a:moveTo>
                    <a:pt x="123977" y="46228"/>
                  </a:moveTo>
                  <a:lnTo>
                    <a:pt x="117983" y="40220"/>
                  </a:lnTo>
                  <a:lnTo>
                    <a:pt x="113931" y="40220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4">
                  <a:moveTo>
                    <a:pt x="123990" y="100647"/>
                  </a:moveTo>
                  <a:lnTo>
                    <a:pt x="113957" y="100647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47"/>
                  </a:lnTo>
                  <a:lnTo>
                    <a:pt x="93840" y="100647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03898" y="110705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47"/>
                  </a:lnTo>
                  <a:close/>
                </a:path>
                <a:path w="152400" h="153034">
                  <a:moveTo>
                    <a:pt x="124002" y="80530"/>
                  </a:moveTo>
                  <a:lnTo>
                    <a:pt x="113957" y="80530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30"/>
                  </a:lnTo>
                  <a:close/>
                </a:path>
                <a:path w="152400" h="153034">
                  <a:moveTo>
                    <a:pt x="134073" y="90589"/>
                  </a:moveTo>
                  <a:lnTo>
                    <a:pt x="124015" y="90589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589"/>
                  </a:lnTo>
                  <a:close/>
                </a:path>
                <a:path w="152400" h="153034">
                  <a:moveTo>
                    <a:pt x="134086" y="70459"/>
                  </a:moveTo>
                  <a:lnTo>
                    <a:pt x="124028" y="70459"/>
                  </a:lnTo>
                  <a:lnTo>
                    <a:pt x="124028" y="80505"/>
                  </a:lnTo>
                  <a:lnTo>
                    <a:pt x="134086" y="80505"/>
                  </a:lnTo>
                  <a:lnTo>
                    <a:pt x="134086" y="70459"/>
                  </a:lnTo>
                  <a:close/>
                </a:path>
                <a:path w="152400" h="153034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05"/>
                  </a:lnTo>
                  <a:lnTo>
                    <a:pt x="144145" y="80518"/>
                  </a:lnTo>
                  <a:close/>
                </a:path>
                <a:path w="152400" h="153034">
                  <a:moveTo>
                    <a:pt x="144145" y="66395"/>
                  </a:moveTo>
                  <a:lnTo>
                    <a:pt x="138150" y="60388"/>
                  </a:lnTo>
                  <a:lnTo>
                    <a:pt x="134099" y="60388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395"/>
                  </a:lnTo>
                  <a:close/>
                </a:path>
                <a:path w="152400" h="153034">
                  <a:moveTo>
                    <a:pt x="152400" y="74650"/>
                  </a:moveTo>
                  <a:lnTo>
                    <a:pt x="148196" y="70446"/>
                  </a:lnTo>
                  <a:lnTo>
                    <a:pt x="144157" y="70446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345">
              <a:extLst>
                <a:ext uri="{FF2B5EF4-FFF2-40B4-BE49-F238E27FC236}">
                  <a16:creationId xmlns:a16="http://schemas.microsoft.com/office/drawing/2014/main" id="{BFF18C13-E224-D506-BAA1-EEEA4D81A26C}"/>
                </a:ext>
              </a:extLst>
            </p:cNvPr>
            <p:cNvSpPr/>
            <p:nvPr/>
          </p:nvSpPr>
          <p:spPr>
            <a:xfrm>
              <a:off x="2976295" y="99349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40">
                  <a:moveTo>
                    <a:pt x="3238" y="40259"/>
                  </a:moveTo>
                  <a:lnTo>
                    <a:pt x="0" y="43497"/>
                  </a:lnTo>
                  <a:lnTo>
                    <a:pt x="3238" y="43497"/>
                  </a:lnTo>
                  <a:lnTo>
                    <a:pt x="3238" y="40259"/>
                  </a:lnTo>
                  <a:close/>
                </a:path>
                <a:path w="104139" h="104140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40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14"/>
                  </a:lnTo>
                  <a:lnTo>
                    <a:pt x="23355" y="63614"/>
                  </a:lnTo>
                  <a:lnTo>
                    <a:pt x="23355" y="53568"/>
                  </a:lnTo>
                  <a:close/>
                </a:path>
                <a:path w="104139" h="104140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40">
                  <a:moveTo>
                    <a:pt x="43497" y="0"/>
                  </a:moveTo>
                  <a:lnTo>
                    <a:pt x="40259" y="3238"/>
                  </a:lnTo>
                  <a:lnTo>
                    <a:pt x="43497" y="3238"/>
                  </a:lnTo>
                  <a:lnTo>
                    <a:pt x="43497" y="0"/>
                  </a:lnTo>
                  <a:close/>
                </a:path>
                <a:path w="104139" h="104140">
                  <a:moveTo>
                    <a:pt x="63576" y="53555"/>
                  </a:moveTo>
                  <a:lnTo>
                    <a:pt x="53530" y="53555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55"/>
                  </a:lnTo>
                  <a:close/>
                </a:path>
                <a:path w="104139" h="104140">
                  <a:moveTo>
                    <a:pt x="63588" y="93789"/>
                  </a:moveTo>
                  <a:lnTo>
                    <a:pt x="53530" y="93789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789"/>
                  </a:lnTo>
                  <a:close/>
                </a:path>
                <a:path w="104139" h="104140">
                  <a:moveTo>
                    <a:pt x="63614" y="19316"/>
                  </a:moveTo>
                  <a:lnTo>
                    <a:pt x="57607" y="13309"/>
                  </a:lnTo>
                  <a:lnTo>
                    <a:pt x="53568" y="13309"/>
                  </a:lnTo>
                  <a:lnTo>
                    <a:pt x="53568" y="23355"/>
                  </a:lnTo>
                  <a:lnTo>
                    <a:pt x="63614" y="23355"/>
                  </a:lnTo>
                  <a:lnTo>
                    <a:pt x="63614" y="19316"/>
                  </a:lnTo>
                  <a:close/>
                </a:path>
                <a:path w="104139" h="104140">
                  <a:moveTo>
                    <a:pt x="83718" y="39420"/>
                  </a:moveTo>
                  <a:lnTo>
                    <a:pt x="77711" y="33413"/>
                  </a:lnTo>
                  <a:lnTo>
                    <a:pt x="73672" y="33413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40">
                  <a:moveTo>
                    <a:pt x="103835" y="59537"/>
                  </a:moveTo>
                  <a:lnTo>
                    <a:pt x="97840" y="53530"/>
                  </a:lnTo>
                  <a:lnTo>
                    <a:pt x="93789" y="53530"/>
                  </a:lnTo>
                  <a:lnTo>
                    <a:pt x="93789" y="63588"/>
                  </a:lnTo>
                  <a:lnTo>
                    <a:pt x="103835" y="63588"/>
                  </a:lnTo>
                  <a:lnTo>
                    <a:pt x="103835" y="595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346">
              <a:extLst>
                <a:ext uri="{FF2B5EF4-FFF2-40B4-BE49-F238E27FC236}">
                  <a16:creationId xmlns:a16="http://schemas.microsoft.com/office/drawing/2014/main" id="{F0479C3A-EFD4-7B20-06D3-7E2B2DE66D7F}"/>
                </a:ext>
              </a:extLst>
            </p:cNvPr>
            <p:cNvSpPr/>
            <p:nvPr/>
          </p:nvSpPr>
          <p:spPr>
            <a:xfrm>
              <a:off x="2785275" y="10012863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40">
                  <a:moveTo>
                    <a:pt x="156616" y="469836"/>
                  </a:moveTo>
                  <a:lnTo>
                    <a:pt x="78308" y="391541"/>
                  </a:lnTo>
                  <a:lnTo>
                    <a:pt x="0" y="469836"/>
                  </a:lnTo>
                  <a:lnTo>
                    <a:pt x="78308" y="548144"/>
                  </a:lnTo>
                  <a:lnTo>
                    <a:pt x="156616" y="469836"/>
                  </a:lnTo>
                  <a:close/>
                </a:path>
                <a:path w="469900" h="548640">
                  <a:moveTo>
                    <a:pt x="391528" y="78308"/>
                  </a:moveTo>
                  <a:lnTo>
                    <a:pt x="313232" y="0"/>
                  </a:lnTo>
                  <a:lnTo>
                    <a:pt x="234924" y="78308"/>
                  </a:lnTo>
                  <a:lnTo>
                    <a:pt x="313232" y="156616"/>
                  </a:lnTo>
                  <a:lnTo>
                    <a:pt x="391528" y="78308"/>
                  </a:lnTo>
                  <a:close/>
                </a:path>
                <a:path w="469900" h="548640">
                  <a:moveTo>
                    <a:pt x="469836" y="156616"/>
                  </a:moveTo>
                  <a:lnTo>
                    <a:pt x="391528" y="78320"/>
                  </a:lnTo>
                  <a:lnTo>
                    <a:pt x="313232" y="156616"/>
                  </a:lnTo>
                  <a:lnTo>
                    <a:pt x="391528" y="234911"/>
                  </a:lnTo>
                  <a:lnTo>
                    <a:pt x="469836" y="156616"/>
                  </a:lnTo>
                  <a:close/>
                </a:path>
              </a:pathLst>
            </a:custGeom>
            <a:solidFill>
              <a:srgbClr val="F07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347">
              <a:extLst>
                <a:ext uri="{FF2B5EF4-FFF2-40B4-BE49-F238E27FC236}">
                  <a16:creationId xmlns:a16="http://schemas.microsoft.com/office/drawing/2014/main" id="{A700466E-970E-B978-6228-E9C3051E7334}"/>
                </a:ext>
              </a:extLst>
            </p:cNvPr>
            <p:cNvSpPr/>
            <p:nvPr/>
          </p:nvSpPr>
          <p:spPr>
            <a:xfrm>
              <a:off x="3098495" y="10091172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5">
                  <a:moveTo>
                    <a:pt x="4876" y="73431"/>
                  </a:moveTo>
                  <a:lnTo>
                    <a:pt x="0" y="78308"/>
                  </a:lnTo>
                  <a:lnTo>
                    <a:pt x="3213" y="81521"/>
                  </a:lnTo>
                  <a:lnTo>
                    <a:pt x="4876" y="81521"/>
                  </a:lnTo>
                  <a:lnTo>
                    <a:pt x="4876" y="73431"/>
                  </a:lnTo>
                  <a:close/>
                </a:path>
                <a:path w="153670" h="156845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85"/>
                  </a:lnTo>
                  <a:lnTo>
                    <a:pt x="13284" y="91579"/>
                  </a:lnTo>
                  <a:lnTo>
                    <a:pt x="14935" y="91579"/>
                  </a:lnTo>
                  <a:lnTo>
                    <a:pt x="14935" y="81521"/>
                  </a:lnTo>
                  <a:close/>
                </a:path>
                <a:path w="153670" h="156845">
                  <a:moveTo>
                    <a:pt x="14960" y="63347"/>
                  </a:moveTo>
                  <a:lnTo>
                    <a:pt x="6858" y="71437"/>
                  </a:lnTo>
                  <a:lnTo>
                    <a:pt x="14960" y="71437"/>
                  </a:lnTo>
                  <a:lnTo>
                    <a:pt x="14960" y="63347"/>
                  </a:lnTo>
                  <a:close/>
                </a:path>
                <a:path w="153670" h="156845">
                  <a:moveTo>
                    <a:pt x="24980" y="91579"/>
                  </a:moveTo>
                  <a:lnTo>
                    <a:pt x="14935" y="91579"/>
                  </a:lnTo>
                  <a:lnTo>
                    <a:pt x="14935" y="93230"/>
                  </a:lnTo>
                  <a:lnTo>
                    <a:pt x="23329" y="101625"/>
                  </a:lnTo>
                  <a:lnTo>
                    <a:pt x="24980" y="101625"/>
                  </a:lnTo>
                  <a:lnTo>
                    <a:pt x="24980" y="91579"/>
                  </a:lnTo>
                  <a:close/>
                </a:path>
                <a:path w="153670" h="156845">
                  <a:moveTo>
                    <a:pt x="25019" y="53289"/>
                  </a:moveTo>
                  <a:lnTo>
                    <a:pt x="16929" y="61379"/>
                  </a:lnTo>
                  <a:lnTo>
                    <a:pt x="25019" y="61379"/>
                  </a:lnTo>
                  <a:lnTo>
                    <a:pt x="25019" y="53289"/>
                  </a:lnTo>
                  <a:close/>
                </a:path>
                <a:path w="153670" h="156845">
                  <a:moveTo>
                    <a:pt x="35039" y="101638"/>
                  </a:moveTo>
                  <a:lnTo>
                    <a:pt x="24993" y="101638"/>
                  </a:lnTo>
                  <a:lnTo>
                    <a:pt x="24993" y="103289"/>
                  </a:lnTo>
                  <a:lnTo>
                    <a:pt x="33388" y="111683"/>
                  </a:lnTo>
                  <a:lnTo>
                    <a:pt x="35039" y="111683"/>
                  </a:lnTo>
                  <a:lnTo>
                    <a:pt x="35039" y="101638"/>
                  </a:lnTo>
                  <a:close/>
                </a:path>
                <a:path w="153670" h="156845">
                  <a:moveTo>
                    <a:pt x="35064" y="81495"/>
                  </a:moveTo>
                  <a:lnTo>
                    <a:pt x="25019" y="81495"/>
                  </a:lnTo>
                  <a:lnTo>
                    <a:pt x="25019" y="71450"/>
                  </a:lnTo>
                  <a:lnTo>
                    <a:pt x="14960" y="71450"/>
                  </a:lnTo>
                  <a:lnTo>
                    <a:pt x="14960" y="81508"/>
                  </a:lnTo>
                  <a:lnTo>
                    <a:pt x="25006" y="81508"/>
                  </a:lnTo>
                  <a:lnTo>
                    <a:pt x="25006" y="91554"/>
                  </a:lnTo>
                  <a:lnTo>
                    <a:pt x="35064" y="91554"/>
                  </a:lnTo>
                  <a:lnTo>
                    <a:pt x="35064" y="81495"/>
                  </a:lnTo>
                  <a:close/>
                </a:path>
                <a:path w="153670" h="156845">
                  <a:moveTo>
                    <a:pt x="35077" y="61391"/>
                  </a:moveTo>
                  <a:lnTo>
                    <a:pt x="25031" y="61391"/>
                  </a:lnTo>
                  <a:lnTo>
                    <a:pt x="25031" y="71437"/>
                  </a:lnTo>
                  <a:lnTo>
                    <a:pt x="35077" y="71437"/>
                  </a:lnTo>
                  <a:lnTo>
                    <a:pt x="35077" y="61391"/>
                  </a:lnTo>
                  <a:close/>
                </a:path>
                <a:path w="153670" h="156845">
                  <a:moveTo>
                    <a:pt x="45110" y="111696"/>
                  </a:moveTo>
                  <a:lnTo>
                    <a:pt x="35052" y="111696"/>
                  </a:lnTo>
                  <a:lnTo>
                    <a:pt x="35052" y="113347"/>
                  </a:lnTo>
                  <a:lnTo>
                    <a:pt x="43446" y="121742"/>
                  </a:lnTo>
                  <a:lnTo>
                    <a:pt x="45110" y="121742"/>
                  </a:lnTo>
                  <a:lnTo>
                    <a:pt x="45110" y="111696"/>
                  </a:lnTo>
                  <a:close/>
                </a:path>
                <a:path w="153670" h="156845">
                  <a:moveTo>
                    <a:pt x="45123" y="91554"/>
                  </a:moveTo>
                  <a:lnTo>
                    <a:pt x="35064" y="91554"/>
                  </a:lnTo>
                  <a:lnTo>
                    <a:pt x="35064" y="101612"/>
                  </a:lnTo>
                  <a:lnTo>
                    <a:pt x="45123" y="101612"/>
                  </a:lnTo>
                  <a:lnTo>
                    <a:pt x="45123" y="91554"/>
                  </a:lnTo>
                  <a:close/>
                </a:path>
                <a:path w="153670" h="156845">
                  <a:moveTo>
                    <a:pt x="45123" y="71437"/>
                  </a:moveTo>
                  <a:lnTo>
                    <a:pt x="35077" y="71437"/>
                  </a:lnTo>
                  <a:lnTo>
                    <a:pt x="35077" y="81483"/>
                  </a:lnTo>
                  <a:lnTo>
                    <a:pt x="45123" y="81483"/>
                  </a:lnTo>
                  <a:lnTo>
                    <a:pt x="45123" y="71437"/>
                  </a:lnTo>
                  <a:close/>
                </a:path>
                <a:path w="153670" h="156845">
                  <a:moveTo>
                    <a:pt x="45135" y="33172"/>
                  </a:moveTo>
                  <a:lnTo>
                    <a:pt x="37045" y="41262"/>
                  </a:lnTo>
                  <a:lnTo>
                    <a:pt x="45135" y="41262"/>
                  </a:lnTo>
                  <a:lnTo>
                    <a:pt x="45135" y="33172"/>
                  </a:lnTo>
                  <a:close/>
                </a:path>
                <a:path w="153670" h="156845">
                  <a:moveTo>
                    <a:pt x="55168" y="121754"/>
                  </a:moveTo>
                  <a:lnTo>
                    <a:pt x="45110" y="121754"/>
                  </a:lnTo>
                  <a:lnTo>
                    <a:pt x="45110" y="123405"/>
                  </a:lnTo>
                  <a:lnTo>
                    <a:pt x="53505" y="131800"/>
                  </a:lnTo>
                  <a:lnTo>
                    <a:pt x="55168" y="131800"/>
                  </a:lnTo>
                  <a:lnTo>
                    <a:pt x="55168" y="121754"/>
                  </a:lnTo>
                  <a:close/>
                </a:path>
                <a:path w="153670" h="156845">
                  <a:moveTo>
                    <a:pt x="55181" y="101612"/>
                  </a:moveTo>
                  <a:lnTo>
                    <a:pt x="45123" y="101612"/>
                  </a:lnTo>
                  <a:lnTo>
                    <a:pt x="45123" y="111671"/>
                  </a:lnTo>
                  <a:lnTo>
                    <a:pt x="55181" y="111671"/>
                  </a:lnTo>
                  <a:lnTo>
                    <a:pt x="55181" y="101612"/>
                  </a:lnTo>
                  <a:close/>
                </a:path>
                <a:path w="153670" h="156845">
                  <a:moveTo>
                    <a:pt x="55181" y="81495"/>
                  </a:moveTo>
                  <a:lnTo>
                    <a:pt x="45135" y="81495"/>
                  </a:lnTo>
                  <a:lnTo>
                    <a:pt x="45135" y="91541"/>
                  </a:lnTo>
                  <a:lnTo>
                    <a:pt x="55181" y="91541"/>
                  </a:lnTo>
                  <a:lnTo>
                    <a:pt x="55181" y="81495"/>
                  </a:lnTo>
                  <a:close/>
                </a:path>
                <a:path w="153670" h="156845">
                  <a:moveTo>
                    <a:pt x="55206" y="23101"/>
                  </a:moveTo>
                  <a:lnTo>
                    <a:pt x="47129" y="31191"/>
                  </a:lnTo>
                  <a:lnTo>
                    <a:pt x="55206" y="31191"/>
                  </a:lnTo>
                  <a:lnTo>
                    <a:pt x="55206" y="23101"/>
                  </a:lnTo>
                  <a:close/>
                </a:path>
                <a:path w="153670" h="156845">
                  <a:moveTo>
                    <a:pt x="65214" y="71424"/>
                  </a:moveTo>
                  <a:lnTo>
                    <a:pt x="55181" y="71424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51333"/>
                  </a:lnTo>
                  <a:lnTo>
                    <a:pt x="35090" y="51333"/>
                  </a:lnTo>
                  <a:lnTo>
                    <a:pt x="35090" y="43218"/>
                  </a:lnTo>
                  <a:lnTo>
                    <a:pt x="26962" y="51346"/>
                  </a:lnTo>
                  <a:lnTo>
                    <a:pt x="35077" y="51346"/>
                  </a:lnTo>
                  <a:lnTo>
                    <a:pt x="35077" y="61391"/>
                  </a:lnTo>
                  <a:lnTo>
                    <a:pt x="45123" y="61391"/>
                  </a:lnTo>
                  <a:lnTo>
                    <a:pt x="45123" y="71437"/>
                  </a:lnTo>
                  <a:lnTo>
                    <a:pt x="55168" y="71437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24"/>
                  </a:lnTo>
                  <a:close/>
                </a:path>
                <a:path w="153670" h="156845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29"/>
                  </a:lnTo>
                  <a:lnTo>
                    <a:pt x="65239" y="121729"/>
                  </a:lnTo>
                  <a:lnTo>
                    <a:pt x="65239" y="111671"/>
                  </a:lnTo>
                  <a:close/>
                </a:path>
                <a:path w="153670" h="156845">
                  <a:moveTo>
                    <a:pt x="65239" y="91554"/>
                  </a:moveTo>
                  <a:lnTo>
                    <a:pt x="55194" y="91554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54"/>
                  </a:lnTo>
                  <a:close/>
                </a:path>
                <a:path w="153670" h="156845">
                  <a:moveTo>
                    <a:pt x="65239" y="51320"/>
                  </a:moveTo>
                  <a:lnTo>
                    <a:pt x="55194" y="51320"/>
                  </a:lnTo>
                  <a:lnTo>
                    <a:pt x="55194" y="61366"/>
                  </a:lnTo>
                  <a:lnTo>
                    <a:pt x="65239" y="61366"/>
                  </a:lnTo>
                  <a:lnTo>
                    <a:pt x="65239" y="51320"/>
                  </a:lnTo>
                  <a:close/>
                </a:path>
                <a:path w="153670" h="156845">
                  <a:moveTo>
                    <a:pt x="65278" y="131864"/>
                  </a:moveTo>
                  <a:lnTo>
                    <a:pt x="55219" y="131864"/>
                  </a:lnTo>
                  <a:lnTo>
                    <a:pt x="55219" y="133515"/>
                  </a:lnTo>
                  <a:lnTo>
                    <a:pt x="63614" y="141909"/>
                  </a:lnTo>
                  <a:lnTo>
                    <a:pt x="65278" y="141909"/>
                  </a:lnTo>
                  <a:lnTo>
                    <a:pt x="65278" y="131864"/>
                  </a:lnTo>
                  <a:close/>
                </a:path>
                <a:path w="153670" h="156845">
                  <a:moveTo>
                    <a:pt x="65278" y="13042"/>
                  </a:moveTo>
                  <a:lnTo>
                    <a:pt x="57188" y="21120"/>
                  </a:lnTo>
                  <a:lnTo>
                    <a:pt x="65278" y="21120"/>
                  </a:lnTo>
                  <a:lnTo>
                    <a:pt x="65278" y="13042"/>
                  </a:lnTo>
                  <a:close/>
                </a:path>
                <a:path w="153670" h="156845">
                  <a:moveTo>
                    <a:pt x="75311" y="101612"/>
                  </a:moveTo>
                  <a:lnTo>
                    <a:pt x="65252" y="101612"/>
                  </a:lnTo>
                  <a:lnTo>
                    <a:pt x="65252" y="111671"/>
                  </a:lnTo>
                  <a:lnTo>
                    <a:pt x="75311" y="111671"/>
                  </a:lnTo>
                  <a:lnTo>
                    <a:pt x="75311" y="101612"/>
                  </a:lnTo>
                  <a:close/>
                </a:path>
                <a:path w="153670" h="156845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91"/>
                  </a:lnTo>
                  <a:lnTo>
                    <a:pt x="55219" y="31191"/>
                  </a:lnTo>
                  <a:lnTo>
                    <a:pt x="55219" y="41249"/>
                  </a:lnTo>
                  <a:lnTo>
                    <a:pt x="65265" y="41249"/>
                  </a:lnTo>
                  <a:lnTo>
                    <a:pt x="65265" y="51295"/>
                  </a:lnTo>
                  <a:lnTo>
                    <a:pt x="75323" y="51295"/>
                  </a:lnTo>
                  <a:lnTo>
                    <a:pt x="75323" y="41236"/>
                  </a:lnTo>
                  <a:close/>
                </a:path>
                <a:path w="153670" h="156845">
                  <a:moveTo>
                    <a:pt x="75336" y="141922"/>
                  </a:moveTo>
                  <a:lnTo>
                    <a:pt x="65278" y="141922"/>
                  </a:lnTo>
                  <a:lnTo>
                    <a:pt x="65278" y="143573"/>
                  </a:lnTo>
                  <a:lnTo>
                    <a:pt x="73685" y="151968"/>
                  </a:lnTo>
                  <a:lnTo>
                    <a:pt x="75336" y="151968"/>
                  </a:lnTo>
                  <a:lnTo>
                    <a:pt x="75336" y="141922"/>
                  </a:lnTo>
                  <a:close/>
                </a:path>
                <a:path w="153670" h="156845">
                  <a:moveTo>
                    <a:pt x="75349" y="121780"/>
                  </a:moveTo>
                  <a:lnTo>
                    <a:pt x="65303" y="121780"/>
                  </a:lnTo>
                  <a:lnTo>
                    <a:pt x="65303" y="131838"/>
                  </a:lnTo>
                  <a:lnTo>
                    <a:pt x="75349" y="131838"/>
                  </a:lnTo>
                  <a:lnTo>
                    <a:pt x="75349" y="121780"/>
                  </a:lnTo>
                  <a:close/>
                </a:path>
                <a:path w="153670" h="156845">
                  <a:moveTo>
                    <a:pt x="79311" y="1003"/>
                  </a:moveTo>
                  <a:lnTo>
                    <a:pt x="78308" y="0"/>
                  </a:lnTo>
                  <a:lnTo>
                    <a:pt x="77304" y="1003"/>
                  </a:lnTo>
                  <a:lnTo>
                    <a:pt x="79311" y="1003"/>
                  </a:lnTo>
                  <a:close/>
                </a:path>
                <a:path w="153670" h="156845">
                  <a:moveTo>
                    <a:pt x="82931" y="151980"/>
                  </a:moveTo>
                  <a:lnTo>
                    <a:pt x="75336" y="151980"/>
                  </a:lnTo>
                  <a:lnTo>
                    <a:pt x="75336" y="153631"/>
                  </a:lnTo>
                  <a:lnTo>
                    <a:pt x="78308" y="156603"/>
                  </a:lnTo>
                  <a:lnTo>
                    <a:pt x="82931" y="151980"/>
                  </a:lnTo>
                  <a:close/>
                </a:path>
                <a:path w="153670" h="156845">
                  <a:moveTo>
                    <a:pt x="85344" y="91554"/>
                  </a:moveTo>
                  <a:lnTo>
                    <a:pt x="75311" y="91554"/>
                  </a:lnTo>
                  <a:lnTo>
                    <a:pt x="75311" y="81508"/>
                  </a:lnTo>
                  <a:lnTo>
                    <a:pt x="65252" y="81508"/>
                  </a:lnTo>
                  <a:lnTo>
                    <a:pt x="65252" y="91567"/>
                  </a:lnTo>
                  <a:lnTo>
                    <a:pt x="75298" y="91567"/>
                  </a:lnTo>
                  <a:lnTo>
                    <a:pt x="75298" y="101600"/>
                  </a:lnTo>
                  <a:lnTo>
                    <a:pt x="85344" y="101600"/>
                  </a:lnTo>
                  <a:lnTo>
                    <a:pt x="85344" y="91554"/>
                  </a:lnTo>
                  <a:close/>
                </a:path>
                <a:path w="153670" h="156845">
                  <a:moveTo>
                    <a:pt x="85356" y="71437"/>
                  </a:moveTo>
                  <a:lnTo>
                    <a:pt x="75311" y="71437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37"/>
                  </a:lnTo>
                  <a:close/>
                </a:path>
                <a:path w="153670" h="156845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53"/>
                  </a:lnTo>
                  <a:lnTo>
                    <a:pt x="85382" y="61353"/>
                  </a:lnTo>
                  <a:lnTo>
                    <a:pt x="85382" y="51295"/>
                  </a:lnTo>
                  <a:close/>
                </a:path>
                <a:path w="153670" h="156845">
                  <a:moveTo>
                    <a:pt x="85382" y="31178"/>
                  </a:moveTo>
                  <a:lnTo>
                    <a:pt x="75336" y="31178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78"/>
                  </a:lnTo>
                  <a:close/>
                </a:path>
                <a:path w="153670" h="156845">
                  <a:moveTo>
                    <a:pt x="85407" y="131851"/>
                  </a:moveTo>
                  <a:lnTo>
                    <a:pt x="75361" y="131851"/>
                  </a:lnTo>
                  <a:lnTo>
                    <a:pt x="75361" y="141897"/>
                  </a:lnTo>
                  <a:lnTo>
                    <a:pt x="85407" y="141897"/>
                  </a:lnTo>
                  <a:lnTo>
                    <a:pt x="85407" y="131851"/>
                  </a:lnTo>
                  <a:close/>
                </a:path>
                <a:path w="153670" h="156845">
                  <a:moveTo>
                    <a:pt x="93014" y="141909"/>
                  </a:moveTo>
                  <a:lnTo>
                    <a:pt x="85420" y="141909"/>
                  </a:lnTo>
                  <a:lnTo>
                    <a:pt x="85420" y="149504"/>
                  </a:lnTo>
                  <a:lnTo>
                    <a:pt x="93014" y="141909"/>
                  </a:lnTo>
                  <a:close/>
                </a:path>
                <a:path w="153670" h="156845">
                  <a:moveTo>
                    <a:pt x="95440" y="61366"/>
                  </a:moveTo>
                  <a:lnTo>
                    <a:pt x="85382" y="61366"/>
                  </a:lnTo>
                  <a:lnTo>
                    <a:pt x="85382" y="71412"/>
                  </a:lnTo>
                  <a:lnTo>
                    <a:pt x="95440" y="71412"/>
                  </a:lnTo>
                  <a:lnTo>
                    <a:pt x="95440" y="61366"/>
                  </a:lnTo>
                  <a:close/>
                </a:path>
                <a:path w="153670" h="156845">
                  <a:moveTo>
                    <a:pt x="95478" y="121780"/>
                  </a:moveTo>
                  <a:lnTo>
                    <a:pt x="85420" y="121780"/>
                  </a:lnTo>
                  <a:lnTo>
                    <a:pt x="85420" y="131838"/>
                  </a:lnTo>
                  <a:lnTo>
                    <a:pt x="95478" y="131838"/>
                  </a:lnTo>
                  <a:lnTo>
                    <a:pt x="95478" y="121780"/>
                  </a:lnTo>
                  <a:close/>
                </a:path>
                <a:path w="153670" h="156845">
                  <a:moveTo>
                    <a:pt x="99428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28" y="21107"/>
                  </a:lnTo>
                  <a:close/>
                </a:path>
                <a:path w="153670" h="156845">
                  <a:moveTo>
                    <a:pt x="103085" y="131838"/>
                  </a:moveTo>
                  <a:lnTo>
                    <a:pt x="95478" y="131838"/>
                  </a:lnTo>
                  <a:lnTo>
                    <a:pt x="95478" y="139433"/>
                  </a:lnTo>
                  <a:lnTo>
                    <a:pt x="103085" y="131838"/>
                  </a:lnTo>
                  <a:close/>
                </a:path>
                <a:path w="153670" h="156845">
                  <a:moveTo>
                    <a:pt x="105473" y="31165"/>
                  </a:moveTo>
                  <a:lnTo>
                    <a:pt x="95440" y="31165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11074"/>
                  </a:lnTo>
                  <a:lnTo>
                    <a:pt x="75349" y="11074"/>
                  </a:lnTo>
                  <a:lnTo>
                    <a:pt x="75349" y="2971"/>
                  </a:lnTo>
                  <a:lnTo>
                    <a:pt x="67233" y="11087"/>
                  </a:lnTo>
                  <a:lnTo>
                    <a:pt x="75336" y="11087"/>
                  </a:lnTo>
                  <a:lnTo>
                    <a:pt x="75336" y="21132"/>
                  </a:lnTo>
                  <a:lnTo>
                    <a:pt x="85382" y="21132"/>
                  </a:lnTo>
                  <a:lnTo>
                    <a:pt x="85382" y="31178"/>
                  </a:lnTo>
                  <a:lnTo>
                    <a:pt x="95427" y="31178"/>
                  </a:lnTo>
                  <a:lnTo>
                    <a:pt x="95427" y="41224"/>
                  </a:lnTo>
                  <a:lnTo>
                    <a:pt x="105473" y="41224"/>
                  </a:lnTo>
                  <a:lnTo>
                    <a:pt x="105473" y="31165"/>
                  </a:lnTo>
                  <a:close/>
                </a:path>
                <a:path w="153670" h="156845">
                  <a:moveTo>
                    <a:pt x="105498" y="71424"/>
                  </a:moveTo>
                  <a:lnTo>
                    <a:pt x="95440" y="71424"/>
                  </a:lnTo>
                  <a:lnTo>
                    <a:pt x="95440" y="81470"/>
                  </a:lnTo>
                  <a:lnTo>
                    <a:pt x="105498" y="81470"/>
                  </a:lnTo>
                  <a:lnTo>
                    <a:pt x="105498" y="71424"/>
                  </a:lnTo>
                  <a:close/>
                </a:path>
                <a:path w="153670" h="156845">
                  <a:moveTo>
                    <a:pt x="105498" y="51295"/>
                  </a:moveTo>
                  <a:lnTo>
                    <a:pt x="95453" y="51295"/>
                  </a:lnTo>
                  <a:lnTo>
                    <a:pt x="95453" y="61353"/>
                  </a:lnTo>
                  <a:lnTo>
                    <a:pt x="105498" y="61353"/>
                  </a:lnTo>
                  <a:lnTo>
                    <a:pt x="105498" y="51295"/>
                  </a:lnTo>
                  <a:close/>
                </a:path>
                <a:path w="153670" h="156845">
                  <a:moveTo>
                    <a:pt x="105511" y="111721"/>
                  </a:moveTo>
                  <a:lnTo>
                    <a:pt x="95478" y="111721"/>
                  </a:lnTo>
                  <a:lnTo>
                    <a:pt x="95478" y="101676"/>
                  </a:lnTo>
                  <a:lnTo>
                    <a:pt x="85420" y="101676"/>
                  </a:lnTo>
                  <a:lnTo>
                    <a:pt x="85420" y="111721"/>
                  </a:lnTo>
                  <a:lnTo>
                    <a:pt x="75361" y="111721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34"/>
                  </a:lnTo>
                  <a:lnTo>
                    <a:pt x="95465" y="111734"/>
                  </a:lnTo>
                  <a:lnTo>
                    <a:pt x="95465" y="121767"/>
                  </a:lnTo>
                  <a:lnTo>
                    <a:pt x="105511" y="121767"/>
                  </a:lnTo>
                  <a:lnTo>
                    <a:pt x="105511" y="111721"/>
                  </a:lnTo>
                  <a:close/>
                </a:path>
                <a:path w="153670" h="156845">
                  <a:moveTo>
                    <a:pt x="105524" y="91605"/>
                  </a:moveTo>
                  <a:lnTo>
                    <a:pt x="95478" y="91605"/>
                  </a:lnTo>
                  <a:lnTo>
                    <a:pt x="95478" y="101663"/>
                  </a:lnTo>
                  <a:lnTo>
                    <a:pt x="105524" y="101663"/>
                  </a:lnTo>
                  <a:lnTo>
                    <a:pt x="105524" y="91605"/>
                  </a:lnTo>
                  <a:close/>
                </a:path>
                <a:path w="153670" h="156845">
                  <a:moveTo>
                    <a:pt x="113118" y="121805"/>
                  </a:moveTo>
                  <a:lnTo>
                    <a:pt x="105549" y="121805"/>
                  </a:lnTo>
                  <a:lnTo>
                    <a:pt x="105549" y="129374"/>
                  </a:lnTo>
                  <a:lnTo>
                    <a:pt x="113118" y="121805"/>
                  </a:lnTo>
                  <a:close/>
                </a:path>
                <a:path w="153670" h="156845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21"/>
                  </a:lnTo>
                  <a:lnTo>
                    <a:pt x="115595" y="111721"/>
                  </a:lnTo>
                  <a:lnTo>
                    <a:pt x="115595" y="101663"/>
                  </a:lnTo>
                  <a:close/>
                </a:path>
                <a:path w="153670" h="156845">
                  <a:moveTo>
                    <a:pt x="115608" y="81534"/>
                  </a:moveTo>
                  <a:lnTo>
                    <a:pt x="105562" y="81534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34"/>
                  </a:lnTo>
                  <a:close/>
                </a:path>
                <a:path w="153670" h="156845">
                  <a:moveTo>
                    <a:pt x="119545" y="41236"/>
                  </a:moveTo>
                  <a:lnTo>
                    <a:pt x="115570" y="37249"/>
                  </a:lnTo>
                  <a:lnTo>
                    <a:pt x="115570" y="41236"/>
                  </a:lnTo>
                  <a:lnTo>
                    <a:pt x="119545" y="41236"/>
                  </a:lnTo>
                  <a:close/>
                </a:path>
                <a:path w="153670" h="156845">
                  <a:moveTo>
                    <a:pt x="123202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02" y="111721"/>
                  </a:lnTo>
                  <a:close/>
                </a:path>
                <a:path w="153670" h="156845">
                  <a:moveTo>
                    <a:pt x="125603" y="51295"/>
                  </a:moveTo>
                  <a:lnTo>
                    <a:pt x="115570" y="51295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308"/>
                  </a:lnTo>
                  <a:lnTo>
                    <a:pt x="115557" y="51308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95"/>
                  </a:lnTo>
                  <a:close/>
                </a:path>
                <a:path w="153670" h="156845">
                  <a:moveTo>
                    <a:pt x="125666" y="91592"/>
                  </a:moveTo>
                  <a:lnTo>
                    <a:pt x="115620" y="91592"/>
                  </a:lnTo>
                  <a:lnTo>
                    <a:pt x="115620" y="101638"/>
                  </a:lnTo>
                  <a:lnTo>
                    <a:pt x="125666" y="101638"/>
                  </a:lnTo>
                  <a:lnTo>
                    <a:pt x="125666" y="91592"/>
                  </a:lnTo>
                  <a:close/>
                </a:path>
                <a:path w="153670" h="156845">
                  <a:moveTo>
                    <a:pt x="125666" y="71462"/>
                  </a:moveTo>
                  <a:lnTo>
                    <a:pt x="115620" y="71462"/>
                  </a:lnTo>
                  <a:lnTo>
                    <a:pt x="115620" y="81521"/>
                  </a:lnTo>
                  <a:lnTo>
                    <a:pt x="125666" y="81521"/>
                  </a:lnTo>
                  <a:lnTo>
                    <a:pt x="125666" y="71462"/>
                  </a:lnTo>
                  <a:close/>
                </a:path>
                <a:path w="153670" h="156845">
                  <a:moveTo>
                    <a:pt x="133273" y="101650"/>
                  </a:moveTo>
                  <a:lnTo>
                    <a:pt x="125679" y="101650"/>
                  </a:lnTo>
                  <a:lnTo>
                    <a:pt x="125679" y="109245"/>
                  </a:lnTo>
                  <a:lnTo>
                    <a:pt x="133273" y="101650"/>
                  </a:lnTo>
                  <a:close/>
                </a:path>
                <a:path w="153670" h="156845">
                  <a:moveTo>
                    <a:pt x="135724" y="81521"/>
                  </a:moveTo>
                  <a:lnTo>
                    <a:pt x="125679" y="81521"/>
                  </a:lnTo>
                  <a:lnTo>
                    <a:pt x="125679" y="91579"/>
                  </a:lnTo>
                  <a:lnTo>
                    <a:pt x="135724" y="91579"/>
                  </a:lnTo>
                  <a:lnTo>
                    <a:pt x="135724" y="81521"/>
                  </a:lnTo>
                  <a:close/>
                </a:path>
                <a:path w="153670" h="156845">
                  <a:moveTo>
                    <a:pt x="139712" y="61404"/>
                  </a:moveTo>
                  <a:lnTo>
                    <a:pt x="135737" y="57416"/>
                  </a:lnTo>
                  <a:lnTo>
                    <a:pt x="135737" y="61404"/>
                  </a:lnTo>
                  <a:lnTo>
                    <a:pt x="139712" y="61404"/>
                  </a:lnTo>
                  <a:close/>
                </a:path>
                <a:path w="153670" h="156845">
                  <a:moveTo>
                    <a:pt x="143344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44" y="91579"/>
                  </a:lnTo>
                  <a:close/>
                </a:path>
                <a:path w="153670" h="156845">
                  <a:moveTo>
                    <a:pt x="145770" y="71462"/>
                  </a:moveTo>
                  <a:lnTo>
                    <a:pt x="135737" y="71462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75"/>
                  </a:lnTo>
                  <a:lnTo>
                    <a:pt x="135724" y="71475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62"/>
                  </a:lnTo>
                  <a:close/>
                </a:path>
                <a:path w="153670" h="156845">
                  <a:moveTo>
                    <a:pt x="149783" y="71462"/>
                  </a:moveTo>
                  <a:lnTo>
                    <a:pt x="145796" y="67475"/>
                  </a:lnTo>
                  <a:lnTo>
                    <a:pt x="145796" y="71462"/>
                  </a:lnTo>
                  <a:lnTo>
                    <a:pt x="149783" y="71462"/>
                  </a:lnTo>
                  <a:close/>
                </a:path>
                <a:path w="153670" h="156845">
                  <a:moveTo>
                    <a:pt x="153377" y="81546"/>
                  </a:moveTo>
                  <a:lnTo>
                    <a:pt x="145808" y="81546"/>
                  </a:lnTo>
                  <a:lnTo>
                    <a:pt x="145808" y="89115"/>
                  </a:lnTo>
                  <a:lnTo>
                    <a:pt x="153377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348">
              <a:extLst>
                <a:ext uri="{FF2B5EF4-FFF2-40B4-BE49-F238E27FC236}">
                  <a16:creationId xmlns:a16="http://schemas.microsoft.com/office/drawing/2014/main" id="{27DC1402-201B-1312-29DF-F45E5D935C0D}"/>
                </a:ext>
              </a:extLst>
            </p:cNvPr>
            <p:cNvSpPr/>
            <p:nvPr/>
          </p:nvSpPr>
          <p:spPr>
            <a:xfrm>
              <a:off x="3143631" y="10098258"/>
              <a:ext cx="85090" cy="85090"/>
            </a:xfrm>
            <a:custGeom>
              <a:avLst/>
              <a:gdLst/>
              <a:ahLst/>
              <a:cxnLst/>
              <a:rect l="l" t="t" r="r" b="b"/>
              <a:pathLst>
                <a:path w="85089" h="85090">
                  <a:moveTo>
                    <a:pt x="10058" y="34188"/>
                  </a:moveTo>
                  <a:lnTo>
                    <a:pt x="0" y="34188"/>
                  </a:lnTo>
                  <a:lnTo>
                    <a:pt x="0" y="44234"/>
                  </a:lnTo>
                  <a:lnTo>
                    <a:pt x="10058" y="44234"/>
                  </a:lnTo>
                  <a:lnTo>
                    <a:pt x="10058" y="34188"/>
                  </a:lnTo>
                  <a:close/>
                </a:path>
                <a:path w="85089" h="85090">
                  <a:moveTo>
                    <a:pt x="30162" y="54292"/>
                  </a:moveTo>
                  <a:lnTo>
                    <a:pt x="20116" y="54292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92"/>
                  </a:lnTo>
                  <a:close/>
                </a:path>
                <a:path w="85089" h="85090">
                  <a:moveTo>
                    <a:pt x="30200" y="14046"/>
                  </a:moveTo>
                  <a:lnTo>
                    <a:pt x="20154" y="14046"/>
                  </a:lnTo>
                  <a:lnTo>
                    <a:pt x="20154" y="24091"/>
                  </a:lnTo>
                  <a:lnTo>
                    <a:pt x="30200" y="24091"/>
                  </a:lnTo>
                  <a:lnTo>
                    <a:pt x="30200" y="14046"/>
                  </a:lnTo>
                  <a:close/>
                </a:path>
                <a:path w="85089" h="85090">
                  <a:moveTo>
                    <a:pt x="40246" y="24091"/>
                  </a:moveTo>
                  <a:lnTo>
                    <a:pt x="30200" y="24091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91"/>
                  </a:lnTo>
                  <a:close/>
                </a:path>
                <a:path w="85089" h="85090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5090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67"/>
                  </a:lnTo>
                  <a:lnTo>
                    <a:pt x="50292" y="84467"/>
                  </a:lnTo>
                  <a:lnTo>
                    <a:pt x="50292" y="74409"/>
                  </a:lnTo>
                  <a:close/>
                </a:path>
                <a:path w="85089" h="85090">
                  <a:moveTo>
                    <a:pt x="50304" y="34150"/>
                  </a:moveTo>
                  <a:lnTo>
                    <a:pt x="40259" y="34150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50"/>
                  </a:lnTo>
                  <a:close/>
                </a:path>
                <a:path w="85089" h="85090">
                  <a:moveTo>
                    <a:pt x="64350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50" y="24079"/>
                  </a:lnTo>
                  <a:close/>
                </a:path>
                <a:path w="85089" h="85090">
                  <a:moveTo>
                    <a:pt x="70421" y="54267"/>
                  </a:moveTo>
                  <a:lnTo>
                    <a:pt x="60375" y="54267"/>
                  </a:lnTo>
                  <a:lnTo>
                    <a:pt x="60375" y="64325"/>
                  </a:lnTo>
                  <a:lnTo>
                    <a:pt x="70421" y="64325"/>
                  </a:lnTo>
                  <a:lnTo>
                    <a:pt x="70421" y="54267"/>
                  </a:lnTo>
                  <a:close/>
                </a:path>
                <a:path w="85089" h="85090">
                  <a:moveTo>
                    <a:pt x="84467" y="44208"/>
                  </a:moveTo>
                  <a:lnTo>
                    <a:pt x="80492" y="40220"/>
                  </a:lnTo>
                  <a:lnTo>
                    <a:pt x="80492" y="44208"/>
                  </a:lnTo>
                  <a:lnTo>
                    <a:pt x="84467" y="442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349">
              <a:extLst>
                <a:ext uri="{FF2B5EF4-FFF2-40B4-BE49-F238E27FC236}">
                  <a16:creationId xmlns:a16="http://schemas.microsoft.com/office/drawing/2014/main" id="{33AD0007-0A34-A619-4F92-51DD948FFAB1}"/>
                </a:ext>
              </a:extLst>
            </p:cNvPr>
            <p:cNvSpPr/>
            <p:nvPr/>
          </p:nvSpPr>
          <p:spPr>
            <a:xfrm>
              <a:off x="2628671" y="9699643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40">
                  <a:moveTo>
                    <a:pt x="156603" y="939673"/>
                  </a:moveTo>
                  <a:lnTo>
                    <a:pt x="78295" y="861364"/>
                  </a:lnTo>
                  <a:lnTo>
                    <a:pt x="0" y="939673"/>
                  </a:lnTo>
                  <a:lnTo>
                    <a:pt x="78295" y="1017968"/>
                  </a:lnTo>
                  <a:lnTo>
                    <a:pt x="156603" y="939673"/>
                  </a:lnTo>
                  <a:close/>
                </a:path>
                <a:path w="1202054" h="1018540">
                  <a:moveTo>
                    <a:pt x="391528" y="704748"/>
                  </a:moveTo>
                  <a:lnTo>
                    <a:pt x="313207" y="626452"/>
                  </a:lnTo>
                  <a:lnTo>
                    <a:pt x="234911" y="704748"/>
                  </a:lnTo>
                  <a:lnTo>
                    <a:pt x="313207" y="783056"/>
                  </a:lnTo>
                  <a:lnTo>
                    <a:pt x="391528" y="704748"/>
                  </a:lnTo>
                  <a:close/>
                </a:path>
                <a:path w="1202054" h="1018540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40"/>
                  </a:lnTo>
                  <a:lnTo>
                    <a:pt x="548132" y="548144"/>
                  </a:lnTo>
                  <a:close/>
                </a:path>
                <a:path w="1202054" h="1018540">
                  <a:moveTo>
                    <a:pt x="810475" y="78308"/>
                  </a:moveTo>
                  <a:lnTo>
                    <a:pt x="732167" y="0"/>
                  </a:lnTo>
                  <a:lnTo>
                    <a:pt x="653872" y="78308"/>
                  </a:lnTo>
                  <a:lnTo>
                    <a:pt x="732167" y="156616"/>
                  </a:lnTo>
                  <a:lnTo>
                    <a:pt x="810475" y="78308"/>
                  </a:lnTo>
                  <a:close/>
                </a:path>
                <a:path w="1202054" h="1018540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60"/>
                  </a:lnTo>
                  <a:lnTo>
                    <a:pt x="810475" y="861364"/>
                  </a:lnTo>
                  <a:lnTo>
                    <a:pt x="888784" y="783056"/>
                  </a:lnTo>
                  <a:close/>
                </a:path>
                <a:path w="1202054" h="1018540">
                  <a:moveTo>
                    <a:pt x="1045387" y="313220"/>
                  </a:move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28"/>
                  </a:lnTo>
                  <a:lnTo>
                    <a:pt x="1045387" y="313220"/>
                  </a:lnTo>
                  <a:close/>
                </a:path>
                <a:path w="1202054" h="1018540">
                  <a:moveTo>
                    <a:pt x="1202004" y="469836"/>
                  </a:moveTo>
                  <a:lnTo>
                    <a:pt x="1123696" y="391528"/>
                  </a:lnTo>
                  <a:lnTo>
                    <a:pt x="1045400" y="313220"/>
                  </a:lnTo>
                  <a:lnTo>
                    <a:pt x="967092" y="391528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F07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350">
              <a:extLst>
                <a:ext uri="{FF2B5EF4-FFF2-40B4-BE49-F238E27FC236}">
                  <a16:creationId xmlns:a16="http://schemas.microsoft.com/office/drawing/2014/main" id="{804B0621-317E-1214-2B36-6B571C935A86}"/>
                </a:ext>
              </a:extLst>
            </p:cNvPr>
            <p:cNvSpPr/>
            <p:nvPr/>
          </p:nvSpPr>
          <p:spPr>
            <a:xfrm>
              <a:off x="3282530" y="104936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4">
                  <a:moveTo>
                    <a:pt x="1905" y="69278"/>
                  </a:moveTo>
                  <a:lnTo>
                    <a:pt x="1854" y="65938"/>
                  </a:lnTo>
                  <a:lnTo>
                    <a:pt x="1854" y="65532"/>
                  </a:lnTo>
                  <a:lnTo>
                    <a:pt x="0" y="67373"/>
                  </a:lnTo>
                  <a:lnTo>
                    <a:pt x="1803" y="69189"/>
                  </a:lnTo>
                  <a:close/>
                </a:path>
                <a:path w="149860" h="135254">
                  <a:moveTo>
                    <a:pt x="18326" y="52844"/>
                  </a:moveTo>
                  <a:lnTo>
                    <a:pt x="18237" y="49149"/>
                  </a:lnTo>
                  <a:lnTo>
                    <a:pt x="16433" y="50952"/>
                  </a:lnTo>
                  <a:lnTo>
                    <a:pt x="14643" y="52743"/>
                  </a:lnTo>
                  <a:lnTo>
                    <a:pt x="18326" y="52844"/>
                  </a:lnTo>
                  <a:close/>
                </a:path>
                <a:path w="149860" h="135254">
                  <a:moveTo>
                    <a:pt x="18351" y="81902"/>
                  </a:moveTo>
                  <a:lnTo>
                    <a:pt x="14592" y="81965"/>
                  </a:lnTo>
                  <a:lnTo>
                    <a:pt x="18237" y="85610"/>
                  </a:lnTo>
                  <a:lnTo>
                    <a:pt x="18351" y="81902"/>
                  </a:lnTo>
                  <a:close/>
                </a:path>
                <a:path w="149860" h="135254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13"/>
                  </a:lnTo>
                  <a:lnTo>
                    <a:pt x="18338" y="69227"/>
                  </a:lnTo>
                  <a:lnTo>
                    <a:pt x="18351" y="65633"/>
                  </a:lnTo>
                  <a:close/>
                </a:path>
                <a:path w="149860" h="135254">
                  <a:moveTo>
                    <a:pt x="34734" y="98272"/>
                  </a:moveTo>
                  <a:lnTo>
                    <a:pt x="31013" y="98386"/>
                  </a:lnTo>
                  <a:lnTo>
                    <a:pt x="34620" y="101993"/>
                  </a:lnTo>
                  <a:lnTo>
                    <a:pt x="34734" y="98272"/>
                  </a:lnTo>
                  <a:close/>
                </a:path>
                <a:path w="149860" h="135254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509"/>
                  </a:lnTo>
                  <a:lnTo>
                    <a:pt x="34734" y="85509"/>
                  </a:lnTo>
                  <a:lnTo>
                    <a:pt x="34734" y="81902"/>
                  </a:lnTo>
                  <a:close/>
                </a:path>
                <a:path w="149860" h="135254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13"/>
                  </a:lnTo>
                  <a:lnTo>
                    <a:pt x="34734" y="69227"/>
                  </a:lnTo>
                  <a:lnTo>
                    <a:pt x="34734" y="65633"/>
                  </a:lnTo>
                  <a:close/>
                </a:path>
                <a:path w="149860" h="135254">
                  <a:moveTo>
                    <a:pt x="34734" y="49237"/>
                  </a:moveTo>
                  <a:lnTo>
                    <a:pt x="31127" y="49237"/>
                  </a:lnTo>
                  <a:lnTo>
                    <a:pt x="31127" y="52844"/>
                  </a:lnTo>
                  <a:lnTo>
                    <a:pt x="34734" y="52844"/>
                  </a:lnTo>
                  <a:lnTo>
                    <a:pt x="34734" y="49237"/>
                  </a:lnTo>
                  <a:close/>
                </a:path>
                <a:path w="149860" h="135254">
                  <a:moveTo>
                    <a:pt x="34734" y="36474"/>
                  </a:moveTo>
                  <a:lnTo>
                    <a:pt x="34620" y="32753"/>
                  </a:lnTo>
                  <a:lnTo>
                    <a:pt x="31026" y="36360"/>
                  </a:lnTo>
                  <a:lnTo>
                    <a:pt x="34734" y="36474"/>
                  </a:lnTo>
                  <a:close/>
                </a:path>
                <a:path w="149860" h="135254">
                  <a:moveTo>
                    <a:pt x="51104" y="114668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68"/>
                  </a:lnTo>
                  <a:close/>
                </a:path>
                <a:path w="149860" h="135254">
                  <a:moveTo>
                    <a:pt x="51104" y="98272"/>
                  </a:moveTo>
                  <a:lnTo>
                    <a:pt x="47510" y="98272"/>
                  </a:lnTo>
                  <a:lnTo>
                    <a:pt x="47510" y="101879"/>
                  </a:lnTo>
                  <a:lnTo>
                    <a:pt x="51104" y="101879"/>
                  </a:lnTo>
                  <a:lnTo>
                    <a:pt x="51104" y="98272"/>
                  </a:lnTo>
                  <a:close/>
                </a:path>
                <a:path w="149860" h="135254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509"/>
                  </a:lnTo>
                  <a:lnTo>
                    <a:pt x="51104" y="85509"/>
                  </a:lnTo>
                  <a:lnTo>
                    <a:pt x="51104" y="81902"/>
                  </a:lnTo>
                  <a:close/>
                </a:path>
                <a:path w="149860" h="135254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13"/>
                  </a:lnTo>
                  <a:lnTo>
                    <a:pt x="51104" y="69227"/>
                  </a:lnTo>
                  <a:lnTo>
                    <a:pt x="51104" y="65633"/>
                  </a:lnTo>
                  <a:close/>
                </a:path>
                <a:path w="149860" h="135254">
                  <a:moveTo>
                    <a:pt x="51104" y="49237"/>
                  </a:moveTo>
                  <a:lnTo>
                    <a:pt x="47510" y="49237"/>
                  </a:lnTo>
                  <a:lnTo>
                    <a:pt x="47510" y="52844"/>
                  </a:lnTo>
                  <a:lnTo>
                    <a:pt x="51104" y="52844"/>
                  </a:lnTo>
                  <a:lnTo>
                    <a:pt x="51104" y="49237"/>
                  </a:lnTo>
                  <a:close/>
                </a:path>
                <a:path w="149860" h="135254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4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4">
                  <a:moveTo>
                    <a:pt x="67500" y="131038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38"/>
                  </a:lnTo>
                  <a:close/>
                </a:path>
                <a:path w="149860" h="135254">
                  <a:moveTo>
                    <a:pt x="67500" y="114668"/>
                  </a:moveTo>
                  <a:lnTo>
                    <a:pt x="63893" y="114668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68"/>
                  </a:lnTo>
                  <a:close/>
                </a:path>
                <a:path w="149860" h="135254">
                  <a:moveTo>
                    <a:pt x="67500" y="98272"/>
                  </a:moveTo>
                  <a:lnTo>
                    <a:pt x="63893" y="98272"/>
                  </a:lnTo>
                  <a:lnTo>
                    <a:pt x="63893" y="101879"/>
                  </a:lnTo>
                  <a:lnTo>
                    <a:pt x="67500" y="101879"/>
                  </a:lnTo>
                  <a:lnTo>
                    <a:pt x="67500" y="98272"/>
                  </a:lnTo>
                  <a:close/>
                </a:path>
                <a:path w="149860" h="135254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509"/>
                  </a:lnTo>
                  <a:lnTo>
                    <a:pt x="67500" y="85509"/>
                  </a:lnTo>
                  <a:lnTo>
                    <a:pt x="67500" y="81902"/>
                  </a:lnTo>
                  <a:close/>
                </a:path>
                <a:path w="149860" h="135254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13"/>
                  </a:lnTo>
                  <a:lnTo>
                    <a:pt x="67500" y="69227"/>
                  </a:lnTo>
                  <a:lnTo>
                    <a:pt x="67500" y="65633"/>
                  </a:lnTo>
                  <a:close/>
                </a:path>
                <a:path w="149860" h="135254">
                  <a:moveTo>
                    <a:pt x="67500" y="49237"/>
                  </a:moveTo>
                  <a:lnTo>
                    <a:pt x="63893" y="49237"/>
                  </a:lnTo>
                  <a:lnTo>
                    <a:pt x="63893" y="52844"/>
                  </a:lnTo>
                  <a:lnTo>
                    <a:pt x="67500" y="52844"/>
                  </a:lnTo>
                  <a:lnTo>
                    <a:pt x="67500" y="49237"/>
                  </a:lnTo>
                  <a:close/>
                </a:path>
                <a:path w="149860" h="135254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4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4">
                  <a:moveTo>
                    <a:pt x="67500" y="3708"/>
                  </a:moveTo>
                  <a:lnTo>
                    <a:pt x="67386" y="0"/>
                  </a:lnTo>
                  <a:lnTo>
                    <a:pt x="63779" y="3594"/>
                  </a:lnTo>
                  <a:lnTo>
                    <a:pt x="67500" y="3708"/>
                  </a:lnTo>
                  <a:close/>
                </a:path>
                <a:path w="149860" h="135254">
                  <a:moveTo>
                    <a:pt x="83870" y="131038"/>
                  </a:moveTo>
                  <a:lnTo>
                    <a:pt x="80276" y="131038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38"/>
                  </a:lnTo>
                  <a:close/>
                </a:path>
                <a:path w="149860" h="135254">
                  <a:moveTo>
                    <a:pt x="83870" y="114668"/>
                  </a:moveTo>
                  <a:lnTo>
                    <a:pt x="80276" y="114668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68"/>
                  </a:lnTo>
                  <a:close/>
                </a:path>
                <a:path w="149860" h="135254">
                  <a:moveTo>
                    <a:pt x="83870" y="98272"/>
                  </a:moveTo>
                  <a:lnTo>
                    <a:pt x="80276" y="98272"/>
                  </a:lnTo>
                  <a:lnTo>
                    <a:pt x="80276" y="101879"/>
                  </a:lnTo>
                  <a:lnTo>
                    <a:pt x="83870" y="101879"/>
                  </a:lnTo>
                  <a:lnTo>
                    <a:pt x="83870" y="98272"/>
                  </a:lnTo>
                  <a:close/>
                </a:path>
                <a:path w="149860" h="135254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509"/>
                  </a:lnTo>
                  <a:lnTo>
                    <a:pt x="83870" y="85509"/>
                  </a:lnTo>
                  <a:lnTo>
                    <a:pt x="83870" y="81902"/>
                  </a:lnTo>
                  <a:close/>
                </a:path>
                <a:path w="149860" h="135254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13"/>
                  </a:lnTo>
                  <a:lnTo>
                    <a:pt x="83870" y="69227"/>
                  </a:lnTo>
                  <a:lnTo>
                    <a:pt x="83870" y="65633"/>
                  </a:lnTo>
                  <a:close/>
                </a:path>
                <a:path w="149860" h="135254">
                  <a:moveTo>
                    <a:pt x="83870" y="49237"/>
                  </a:moveTo>
                  <a:lnTo>
                    <a:pt x="80276" y="49237"/>
                  </a:lnTo>
                  <a:lnTo>
                    <a:pt x="80276" y="52844"/>
                  </a:lnTo>
                  <a:lnTo>
                    <a:pt x="83870" y="52844"/>
                  </a:lnTo>
                  <a:lnTo>
                    <a:pt x="83870" y="49237"/>
                  </a:lnTo>
                  <a:close/>
                </a:path>
                <a:path w="149860" h="135254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4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4">
                  <a:moveTo>
                    <a:pt x="83870" y="101"/>
                  </a:moveTo>
                  <a:lnTo>
                    <a:pt x="80276" y="101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01"/>
                  </a:lnTo>
                  <a:close/>
                </a:path>
                <a:path w="149860" h="135254">
                  <a:moveTo>
                    <a:pt x="100266" y="114668"/>
                  </a:moveTo>
                  <a:lnTo>
                    <a:pt x="96659" y="114668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68"/>
                  </a:lnTo>
                  <a:close/>
                </a:path>
                <a:path w="149860" h="135254">
                  <a:moveTo>
                    <a:pt x="100266" y="98272"/>
                  </a:moveTo>
                  <a:lnTo>
                    <a:pt x="96659" y="98272"/>
                  </a:lnTo>
                  <a:lnTo>
                    <a:pt x="96659" y="101879"/>
                  </a:lnTo>
                  <a:lnTo>
                    <a:pt x="100266" y="101879"/>
                  </a:lnTo>
                  <a:lnTo>
                    <a:pt x="100266" y="98272"/>
                  </a:lnTo>
                  <a:close/>
                </a:path>
                <a:path w="149860" h="135254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509"/>
                  </a:lnTo>
                  <a:lnTo>
                    <a:pt x="100266" y="85509"/>
                  </a:lnTo>
                  <a:lnTo>
                    <a:pt x="100266" y="81902"/>
                  </a:lnTo>
                  <a:close/>
                </a:path>
                <a:path w="149860" h="135254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13"/>
                  </a:lnTo>
                  <a:lnTo>
                    <a:pt x="100266" y="69227"/>
                  </a:lnTo>
                  <a:lnTo>
                    <a:pt x="100266" y="65633"/>
                  </a:lnTo>
                  <a:close/>
                </a:path>
                <a:path w="149860" h="135254">
                  <a:moveTo>
                    <a:pt x="100266" y="49237"/>
                  </a:moveTo>
                  <a:lnTo>
                    <a:pt x="96659" y="49237"/>
                  </a:lnTo>
                  <a:lnTo>
                    <a:pt x="96659" y="52844"/>
                  </a:lnTo>
                  <a:lnTo>
                    <a:pt x="100266" y="52844"/>
                  </a:lnTo>
                  <a:lnTo>
                    <a:pt x="100266" y="49237"/>
                  </a:lnTo>
                  <a:close/>
                </a:path>
                <a:path w="149860" h="135254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4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4">
                  <a:moveTo>
                    <a:pt x="116636" y="98272"/>
                  </a:moveTo>
                  <a:lnTo>
                    <a:pt x="113030" y="98272"/>
                  </a:lnTo>
                  <a:lnTo>
                    <a:pt x="113030" y="101879"/>
                  </a:lnTo>
                  <a:lnTo>
                    <a:pt x="116636" y="101879"/>
                  </a:lnTo>
                  <a:lnTo>
                    <a:pt x="116636" y="98272"/>
                  </a:lnTo>
                  <a:close/>
                </a:path>
                <a:path w="149860" h="135254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509"/>
                  </a:lnTo>
                  <a:lnTo>
                    <a:pt x="116636" y="85509"/>
                  </a:lnTo>
                  <a:lnTo>
                    <a:pt x="116636" y="81902"/>
                  </a:lnTo>
                  <a:close/>
                </a:path>
                <a:path w="149860" h="135254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13"/>
                  </a:lnTo>
                  <a:lnTo>
                    <a:pt x="116636" y="69227"/>
                  </a:lnTo>
                  <a:lnTo>
                    <a:pt x="116636" y="65633"/>
                  </a:lnTo>
                  <a:close/>
                </a:path>
                <a:path w="149860" h="135254">
                  <a:moveTo>
                    <a:pt x="116636" y="49237"/>
                  </a:moveTo>
                  <a:lnTo>
                    <a:pt x="113030" y="49237"/>
                  </a:lnTo>
                  <a:lnTo>
                    <a:pt x="113030" y="52844"/>
                  </a:lnTo>
                  <a:lnTo>
                    <a:pt x="116636" y="52844"/>
                  </a:lnTo>
                  <a:lnTo>
                    <a:pt x="116636" y="49237"/>
                  </a:lnTo>
                  <a:close/>
                </a:path>
                <a:path w="149860" h="135254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4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509"/>
                  </a:lnTo>
                  <a:lnTo>
                    <a:pt x="133019" y="85509"/>
                  </a:lnTo>
                  <a:lnTo>
                    <a:pt x="133019" y="81902"/>
                  </a:lnTo>
                  <a:close/>
                </a:path>
                <a:path w="149860" h="135254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13"/>
                  </a:lnTo>
                  <a:lnTo>
                    <a:pt x="133019" y="69227"/>
                  </a:lnTo>
                  <a:lnTo>
                    <a:pt x="133019" y="65633"/>
                  </a:lnTo>
                  <a:close/>
                </a:path>
                <a:path w="149860" h="135254">
                  <a:moveTo>
                    <a:pt x="133019" y="49237"/>
                  </a:moveTo>
                  <a:lnTo>
                    <a:pt x="129425" y="49237"/>
                  </a:lnTo>
                  <a:lnTo>
                    <a:pt x="129425" y="52844"/>
                  </a:lnTo>
                  <a:lnTo>
                    <a:pt x="133019" y="52844"/>
                  </a:lnTo>
                  <a:lnTo>
                    <a:pt x="133019" y="49237"/>
                  </a:lnTo>
                  <a:close/>
                </a:path>
                <a:path w="149860" h="135254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13"/>
                  </a:lnTo>
                  <a:lnTo>
                    <a:pt x="149402" y="69227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351">
              <a:extLst>
                <a:ext uri="{FF2B5EF4-FFF2-40B4-BE49-F238E27FC236}">
                  <a16:creationId xmlns:a16="http://schemas.microsoft.com/office/drawing/2014/main" id="{357A8974-D914-6AD7-09D1-D963698F9C90}"/>
                </a:ext>
              </a:extLst>
            </p:cNvPr>
            <p:cNvSpPr/>
            <p:nvPr/>
          </p:nvSpPr>
          <p:spPr>
            <a:xfrm>
              <a:off x="3204222" y="1024778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20"/>
                  </a:lnTo>
                  <a:lnTo>
                    <a:pt x="0" y="391528"/>
                  </a:lnTo>
                  <a:lnTo>
                    <a:pt x="78308" y="469823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295"/>
                  </a:moveTo>
                  <a:lnTo>
                    <a:pt x="391528" y="0"/>
                  </a:lnTo>
                  <a:lnTo>
                    <a:pt x="313232" y="78295"/>
                  </a:lnTo>
                  <a:lnTo>
                    <a:pt x="391528" y="156603"/>
                  </a:lnTo>
                  <a:lnTo>
                    <a:pt x="469836" y="78295"/>
                  </a:lnTo>
                  <a:close/>
                </a:path>
              </a:pathLst>
            </a:custGeom>
            <a:solidFill>
              <a:srgbClr val="F07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352">
              <a:extLst>
                <a:ext uri="{FF2B5EF4-FFF2-40B4-BE49-F238E27FC236}">
                  <a16:creationId xmlns:a16="http://schemas.microsoft.com/office/drawing/2014/main" id="{EE23D23D-65CA-E740-D7EF-8A4913CC1B2D}"/>
                </a:ext>
              </a:extLst>
            </p:cNvPr>
            <p:cNvSpPr/>
            <p:nvPr/>
          </p:nvSpPr>
          <p:spPr>
            <a:xfrm>
              <a:off x="3523767" y="10258824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20">
                  <a:moveTo>
                    <a:pt x="3683" y="65532"/>
                  </a:moveTo>
                  <a:lnTo>
                    <a:pt x="0" y="65417"/>
                  </a:lnTo>
                  <a:lnTo>
                    <a:pt x="0" y="69011"/>
                  </a:lnTo>
                  <a:lnTo>
                    <a:pt x="3683" y="69126"/>
                  </a:lnTo>
                  <a:lnTo>
                    <a:pt x="3683" y="65532"/>
                  </a:lnTo>
                  <a:close/>
                </a:path>
                <a:path w="150495" h="134620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20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11"/>
                  </a:lnTo>
                  <a:lnTo>
                    <a:pt x="20066" y="69126"/>
                  </a:lnTo>
                  <a:lnTo>
                    <a:pt x="20078" y="65532"/>
                  </a:lnTo>
                  <a:close/>
                </a:path>
                <a:path w="150495" h="134620">
                  <a:moveTo>
                    <a:pt x="20078" y="49136"/>
                  </a:moveTo>
                  <a:lnTo>
                    <a:pt x="16471" y="49136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36"/>
                  </a:lnTo>
                  <a:close/>
                </a:path>
                <a:path w="150495" h="134620">
                  <a:moveTo>
                    <a:pt x="36449" y="98171"/>
                  </a:moveTo>
                  <a:lnTo>
                    <a:pt x="32854" y="98171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71"/>
                  </a:lnTo>
                  <a:close/>
                </a:path>
                <a:path w="150495" h="134620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20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11"/>
                  </a:lnTo>
                  <a:lnTo>
                    <a:pt x="36449" y="69126"/>
                  </a:lnTo>
                  <a:lnTo>
                    <a:pt x="36449" y="65532"/>
                  </a:lnTo>
                  <a:close/>
                </a:path>
                <a:path w="150495" h="134620">
                  <a:moveTo>
                    <a:pt x="36449" y="49136"/>
                  </a:moveTo>
                  <a:lnTo>
                    <a:pt x="32854" y="49136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36"/>
                  </a:lnTo>
                  <a:close/>
                </a:path>
                <a:path w="150495" h="134620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60"/>
                  </a:lnTo>
                  <a:lnTo>
                    <a:pt x="36449" y="36360"/>
                  </a:lnTo>
                  <a:lnTo>
                    <a:pt x="36449" y="32766"/>
                  </a:lnTo>
                  <a:close/>
                </a:path>
                <a:path w="150495" h="134620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48"/>
                  </a:lnTo>
                  <a:lnTo>
                    <a:pt x="52844" y="118148"/>
                  </a:lnTo>
                  <a:lnTo>
                    <a:pt x="52844" y="114554"/>
                  </a:lnTo>
                  <a:close/>
                </a:path>
                <a:path w="150495" h="134620">
                  <a:moveTo>
                    <a:pt x="52844" y="98171"/>
                  </a:moveTo>
                  <a:lnTo>
                    <a:pt x="49237" y="98171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71"/>
                  </a:lnTo>
                  <a:close/>
                </a:path>
                <a:path w="150495" h="134620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20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11"/>
                  </a:lnTo>
                  <a:lnTo>
                    <a:pt x="52844" y="69126"/>
                  </a:lnTo>
                  <a:lnTo>
                    <a:pt x="52844" y="65532"/>
                  </a:lnTo>
                  <a:close/>
                </a:path>
                <a:path w="150495" h="134620">
                  <a:moveTo>
                    <a:pt x="52844" y="49136"/>
                  </a:moveTo>
                  <a:lnTo>
                    <a:pt x="49237" y="49136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36"/>
                  </a:lnTo>
                  <a:close/>
                </a:path>
                <a:path w="150495" h="134620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60"/>
                  </a:lnTo>
                  <a:lnTo>
                    <a:pt x="52844" y="36360"/>
                  </a:lnTo>
                  <a:lnTo>
                    <a:pt x="52844" y="32766"/>
                  </a:lnTo>
                  <a:close/>
                </a:path>
                <a:path w="150495" h="134620">
                  <a:moveTo>
                    <a:pt x="52844" y="16370"/>
                  </a:moveTo>
                  <a:lnTo>
                    <a:pt x="49237" y="16370"/>
                  </a:lnTo>
                  <a:lnTo>
                    <a:pt x="49237" y="19977"/>
                  </a:lnTo>
                  <a:lnTo>
                    <a:pt x="52844" y="19977"/>
                  </a:lnTo>
                  <a:lnTo>
                    <a:pt x="52844" y="16370"/>
                  </a:lnTo>
                  <a:close/>
                </a:path>
                <a:path w="150495" h="134620">
                  <a:moveTo>
                    <a:pt x="69215" y="130937"/>
                  </a:moveTo>
                  <a:lnTo>
                    <a:pt x="65608" y="130937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37"/>
                  </a:lnTo>
                  <a:close/>
                </a:path>
                <a:path w="150495" h="134620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48"/>
                  </a:lnTo>
                  <a:lnTo>
                    <a:pt x="69215" y="118148"/>
                  </a:lnTo>
                  <a:lnTo>
                    <a:pt x="69215" y="114554"/>
                  </a:lnTo>
                  <a:close/>
                </a:path>
                <a:path w="150495" h="134620">
                  <a:moveTo>
                    <a:pt x="69215" y="98171"/>
                  </a:moveTo>
                  <a:lnTo>
                    <a:pt x="65608" y="98171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71"/>
                  </a:lnTo>
                  <a:close/>
                </a:path>
                <a:path w="150495" h="134620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20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11"/>
                  </a:lnTo>
                  <a:lnTo>
                    <a:pt x="69215" y="69126"/>
                  </a:lnTo>
                  <a:lnTo>
                    <a:pt x="69215" y="65532"/>
                  </a:lnTo>
                  <a:close/>
                </a:path>
                <a:path w="150495" h="134620">
                  <a:moveTo>
                    <a:pt x="69215" y="49136"/>
                  </a:moveTo>
                  <a:lnTo>
                    <a:pt x="65608" y="49136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36"/>
                  </a:lnTo>
                  <a:close/>
                </a:path>
                <a:path w="150495" h="134620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60"/>
                  </a:lnTo>
                  <a:lnTo>
                    <a:pt x="69215" y="36360"/>
                  </a:lnTo>
                  <a:lnTo>
                    <a:pt x="69215" y="32766"/>
                  </a:lnTo>
                  <a:close/>
                </a:path>
                <a:path w="150495" h="134620">
                  <a:moveTo>
                    <a:pt x="69215" y="16370"/>
                  </a:moveTo>
                  <a:lnTo>
                    <a:pt x="65608" y="16370"/>
                  </a:lnTo>
                  <a:lnTo>
                    <a:pt x="65608" y="19977"/>
                  </a:lnTo>
                  <a:lnTo>
                    <a:pt x="69215" y="19977"/>
                  </a:lnTo>
                  <a:lnTo>
                    <a:pt x="69215" y="16370"/>
                  </a:lnTo>
                  <a:close/>
                </a:path>
                <a:path w="150495" h="134620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20">
                  <a:moveTo>
                    <a:pt x="85598" y="130937"/>
                  </a:moveTo>
                  <a:lnTo>
                    <a:pt x="82003" y="130937"/>
                  </a:lnTo>
                  <a:lnTo>
                    <a:pt x="82003" y="134543"/>
                  </a:lnTo>
                  <a:lnTo>
                    <a:pt x="83019" y="134543"/>
                  </a:lnTo>
                  <a:lnTo>
                    <a:pt x="85598" y="131953"/>
                  </a:lnTo>
                  <a:lnTo>
                    <a:pt x="85598" y="130937"/>
                  </a:lnTo>
                  <a:close/>
                </a:path>
                <a:path w="150495" h="134620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48"/>
                  </a:lnTo>
                  <a:lnTo>
                    <a:pt x="85598" y="118148"/>
                  </a:lnTo>
                  <a:lnTo>
                    <a:pt x="85598" y="114554"/>
                  </a:lnTo>
                  <a:close/>
                </a:path>
                <a:path w="150495" h="134620">
                  <a:moveTo>
                    <a:pt x="85598" y="98171"/>
                  </a:moveTo>
                  <a:lnTo>
                    <a:pt x="82003" y="98171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50495" h="134620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20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11"/>
                  </a:lnTo>
                  <a:lnTo>
                    <a:pt x="85598" y="69126"/>
                  </a:lnTo>
                  <a:lnTo>
                    <a:pt x="85598" y="65532"/>
                  </a:lnTo>
                  <a:close/>
                </a:path>
                <a:path w="150495" h="134620">
                  <a:moveTo>
                    <a:pt x="85598" y="49136"/>
                  </a:moveTo>
                  <a:lnTo>
                    <a:pt x="82003" y="49136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36"/>
                  </a:lnTo>
                  <a:close/>
                </a:path>
                <a:path w="150495" h="134620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60"/>
                  </a:lnTo>
                  <a:lnTo>
                    <a:pt x="85598" y="36360"/>
                  </a:lnTo>
                  <a:lnTo>
                    <a:pt x="85598" y="32766"/>
                  </a:lnTo>
                  <a:close/>
                </a:path>
                <a:path w="150495" h="134620">
                  <a:moveTo>
                    <a:pt x="85598" y="16370"/>
                  </a:moveTo>
                  <a:lnTo>
                    <a:pt x="82003" y="16370"/>
                  </a:lnTo>
                  <a:lnTo>
                    <a:pt x="82003" y="19977"/>
                  </a:lnTo>
                  <a:lnTo>
                    <a:pt x="85598" y="19977"/>
                  </a:lnTo>
                  <a:lnTo>
                    <a:pt x="85598" y="16370"/>
                  </a:lnTo>
                  <a:close/>
                </a:path>
                <a:path w="150495" h="134620">
                  <a:moveTo>
                    <a:pt x="85598" y="2565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65"/>
                  </a:lnTo>
                  <a:close/>
                </a:path>
                <a:path w="150495" h="134620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48"/>
                  </a:lnTo>
                  <a:lnTo>
                    <a:pt x="99402" y="118148"/>
                  </a:lnTo>
                  <a:lnTo>
                    <a:pt x="101981" y="115582"/>
                  </a:lnTo>
                  <a:lnTo>
                    <a:pt x="101981" y="114554"/>
                  </a:lnTo>
                  <a:close/>
                </a:path>
                <a:path w="150495" h="134620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50495" h="134620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20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11"/>
                  </a:lnTo>
                  <a:lnTo>
                    <a:pt x="101981" y="69126"/>
                  </a:lnTo>
                  <a:lnTo>
                    <a:pt x="101981" y="65532"/>
                  </a:lnTo>
                  <a:close/>
                </a:path>
                <a:path w="150495" h="134620">
                  <a:moveTo>
                    <a:pt x="101981" y="49136"/>
                  </a:moveTo>
                  <a:lnTo>
                    <a:pt x="98374" y="49136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36"/>
                  </a:lnTo>
                  <a:close/>
                </a:path>
                <a:path w="150495" h="134620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66"/>
                  </a:lnTo>
                  <a:close/>
                </a:path>
                <a:path w="150495" h="134620">
                  <a:moveTo>
                    <a:pt x="101981" y="18935"/>
                  </a:moveTo>
                  <a:lnTo>
                    <a:pt x="99415" y="16370"/>
                  </a:lnTo>
                  <a:lnTo>
                    <a:pt x="98374" y="16370"/>
                  </a:lnTo>
                  <a:lnTo>
                    <a:pt x="98374" y="19977"/>
                  </a:lnTo>
                  <a:lnTo>
                    <a:pt x="101981" y="19977"/>
                  </a:lnTo>
                  <a:lnTo>
                    <a:pt x="101981" y="18935"/>
                  </a:lnTo>
                  <a:close/>
                </a:path>
                <a:path w="150495" h="134620">
                  <a:moveTo>
                    <a:pt x="118364" y="98171"/>
                  </a:moveTo>
                  <a:lnTo>
                    <a:pt x="114769" y="98171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199"/>
                  </a:lnTo>
                  <a:lnTo>
                    <a:pt x="118364" y="98171"/>
                  </a:lnTo>
                  <a:close/>
                </a:path>
                <a:path w="150495" h="134620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20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11"/>
                  </a:lnTo>
                  <a:lnTo>
                    <a:pt x="118364" y="69126"/>
                  </a:lnTo>
                  <a:lnTo>
                    <a:pt x="118364" y="65532"/>
                  </a:lnTo>
                  <a:close/>
                </a:path>
                <a:path w="150495" h="134620">
                  <a:moveTo>
                    <a:pt x="118364" y="49136"/>
                  </a:moveTo>
                  <a:lnTo>
                    <a:pt x="114769" y="49136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36"/>
                  </a:lnTo>
                  <a:close/>
                </a:path>
                <a:path w="150495" h="134620">
                  <a:moveTo>
                    <a:pt x="118364" y="35331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60"/>
                  </a:lnTo>
                  <a:lnTo>
                    <a:pt x="118364" y="36360"/>
                  </a:lnTo>
                  <a:lnTo>
                    <a:pt x="118364" y="35331"/>
                  </a:lnTo>
                  <a:close/>
                </a:path>
                <a:path w="150495" h="134620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16"/>
                  </a:lnTo>
                  <a:lnTo>
                    <a:pt x="134747" y="81788"/>
                  </a:lnTo>
                  <a:close/>
                </a:path>
                <a:path w="150495" h="134620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11"/>
                  </a:lnTo>
                  <a:lnTo>
                    <a:pt x="134747" y="69126"/>
                  </a:lnTo>
                  <a:lnTo>
                    <a:pt x="134747" y="65532"/>
                  </a:lnTo>
                  <a:close/>
                </a:path>
                <a:path w="150495" h="134620">
                  <a:moveTo>
                    <a:pt x="134747" y="51701"/>
                  </a:moveTo>
                  <a:lnTo>
                    <a:pt x="132181" y="49136"/>
                  </a:lnTo>
                  <a:lnTo>
                    <a:pt x="131140" y="49136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01"/>
                  </a:lnTo>
                  <a:close/>
                </a:path>
                <a:path w="150495" h="134620">
                  <a:moveTo>
                    <a:pt x="150304" y="67259"/>
                  </a:moveTo>
                  <a:lnTo>
                    <a:pt x="148564" y="65532"/>
                  </a:lnTo>
                  <a:lnTo>
                    <a:pt x="147523" y="65417"/>
                  </a:lnTo>
                  <a:lnTo>
                    <a:pt x="147523" y="69011"/>
                  </a:lnTo>
                  <a:lnTo>
                    <a:pt x="148437" y="69126"/>
                  </a:lnTo>
                  <a:lnTo>
                    <a:pt x="150304" y="672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353">
              <a:extLst>
                <a:ext uri="{FF2B5EF4-FFF2-40B4-BE49-F238E27FC236}">
                  <a16:creationId xmlns:a16="http://schemas.microsoft.com/office/drawing/2014/main" id="{063BA89D-495E-2B56-D5D3-170CB711DBBB}"/>
                </a:ext>
              </a:extLst>
            </p:cNvPr>
            <p:cNvSpPr/>
            <p:nvPr/>
          </p:nvSpPr>
          <p:spPr>
            <a:xfrm>
              <a:off x="2706966" y="9621335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40">
                  <a:moveTo>
                    <a:pt x="156616" y="939673"/>
                  </a:moveTo>
                  <a:lnTo>
                    <a:pt x="78308" y="861377"/>
                  </a:lnTo>
                  <a:lnTo>
                    <a:pt x="0" y="939673"/>
                  </a:lnTo>
                  <a:lnTo>
                    <a:pt x="78308" y="1017968"/>
                  </a:lnTo>
                  <a:lnTo>
                    <a:pt x="156616" y="939673"/>
                  </a:lnTo>
                  <a:close/>
                </a:path>
                <a:path w="1045845" h="1018540">
                  <a:moveTo>
                    <a:pt x="391541" y="704748"/>
                  </a:moveTo>
                  <a:lnTo>
                    <a:pt x="313220" y="626452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40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16"/>
                  </a:lnTo>
                  <a:lnTo>
                    <a:pt x="653872" y="78308"/>
                  </a:lnTo>
                  <a:close/>
                </a:path>
                <a:path w="1045845" h="1018540">
                  <a:moveTo>
                    <a:pt x="888784" y="313220"/>
                  </a:moveTo>
                  <a:lnTo>
                    <a:pt x="810488" y="234924"/>
                  </a:lnTo>
                  <a:lnTo>
                    <a:pt x="771334" y="274078"/>
                  </a:lnTo>
                  <a:lnTo>
                    <a:pt x="810488" y="234911"/>
                  </a:lnTo>
                  <a:lnTo>
                    <a:pt x="732180" y="156616"/>
                  </a:lnTo>
                  <a:lnTo>
                    <a:pt x="653884" y="234911"/>
                  </a:lnTo>
                  <a:lnTo>
                    <a:pt x="732180" y="313232"/>
                  </a:lnTo>
                  <a:lnTo>
                    <a:pt x="810488" y="391528"/>
                  </a:lnTo>
                  <a:lnTo>
                    <a:pt x="888784" y="313220"/>
                  </a:lnTo>
                  <a:close/>
                </a:path>
                <a:path w="1045845" h="1018540">
                  <a:moveTo>
                    <a:pt x="1045400" y="626452"/>
                  </a:moveTo>
                  <a:lnTo>
                    <a:pt x="967092" y="548144"/>
                  </a:lnTo>
                  <a:lnTo>
                    <a:pt x="888796" y="626452"/>
                  </a:lnTo>
                  <a:lnTo>
                    <a:pt x="967092" y="704748"/>
                  </a:lnTo>
                  <a:lnTo>
                    <a:pt x="1045400" y="626452"/>
                  </a:lnTo>
                  <a:close/>
                </a:path>
              </a:pathLst>
            </a:custGeom>
            <a:solidFill>
              <a:srgbClr val="F07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354">
              <a:extLst>
                <a:ext uri="{FF2B5EF4-FFF2-40B4-BE49-F238E27FC236}">
                  <a16:creationId xmlns:a16="http://schemas.microsoft.com/office/drawing/2014/main" id="{362DE1CC-ED7E-E2E6-C1DA-C19893E18D40}"/>
                </a:ext>
              </a:extLst>
            </p:cNvPr>
            <p:cNvSpPr/>
            <p:nvPr/>
          </p:nvSpPr>
          <p:spPr>
            <a:xfrm>
              <a:off x="3452469" y="9867296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20">
                  <a:moveTo>
                    <a:pt x="3594" y="81788"/>
                  </a:moveTo>
                  <a:lnTo>
                    <a:pt x="1206" y="81788"/>
                  </a:lnTo>
                  <a:lnTo>
                    <a:pt x="3594" y="84175"/>
                  </a:lnTo>
                  <a:lnTo>
                    <a:pt x="3594" y="81788"/>
                  </a:lnTo>
                  <a:close/>
                </a:path>
                <a:path w="135254" h="134620">
                  <a:moveTo>
                    <a:pt x="3683" y="65532"/>
                  </a:moveTo>
                  <a:lnTo>
                    <a:pt x="0" y="65417"/>
                  </a:lnTo>
                  <a:lnTo>
                    <a:pt x="0" y="69011"/>
                  </a:lnTo>
                  <a:lnTo>
                    <a:pt x="3683" y="69126"/>
                  </a:lnTo>
                  <a:lnTo>
                    <a:pt x="3683" y="65532"/>
                  </a:lnTo>
                  <a:close/>
                </a:path>
                <a:path w="135254" h="134620">
                  <a:moveTo>
                    <a:pt x="3683" y="50266"/>
                  </a:moveTo>
                  <a:lnTo>
                    <a:pt x="1206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20">
                  <a:moveTo>
                    <a:pt x="19989" y="98171"/>
                  </a:moveTo>
                  <a:lnTo>
                    <a:pt x="17602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20">
                  <a:moveTo>
                    <a:pt x="19989" y="81788"/>
                  </a:moveTo>
                  <a:lnTo>
                    <a:pt x="16383" y="81788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788"/>
                  </a:lnTo>
                  <a:close/>
                </a:path>
                <a:path w="135254" h="134620">
                  <a:moveTo>
                    <a:pt x="20053" y="65532"/>
                  </a:moveTo>
                  <a:lnTo>
                    <a:pt x="16383" y="65417"/>
                  </a:lnTo>
                  <a:lnTo>
                    <a:pt x="16383" y="69011"/>
                  </a:lnTo>
                  <a:lnTo>
                    <a:pt x="20053" y="69126"/>
                  </a:lnTo>
                  <a:lnTo>
                    <a:pt x="20053" y="65532"/>
                  </a:lnTo>
                  <a:close/>
                </a:path>
                <a:path w="135254" h="134620">
                  <a:moveTo>
                    <a:pt x="20053" y="49136"/>
                  </a:moveTo>
                  <a:lnTo>
                    <a:pt x="16459" y="49136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36"/>
                  </a:lnTo>
                  <a:close/>
                </a:path>
                <a:path w="135254" h="134620">
                  <a:moveTo>
                    <a:pt x="20053" y="33896"/>
                  </a:moveTo>
                  <a:lnTo>
                    <a:pt x="17576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20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20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20">
                  <a:moveTo>
                    <a:pt x="36360" y="81788"/>
                  </a:moveTo>
                  <a:lnTo>
                    <a:pt x="32753" y="81788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788"/>
                  </a:lnTo>
                  <a:close/>
                </a:path>
                <a:path w="135254" h="134620">
                  <a:moveTo>
                    <a:pt x="36436" y="65532"/>
                  </a:moveTo>
                  <a:lnTo>
                    <a:pt x="32753" y="65417"/>
                  </a:lnTo>
                  <a:lnTo>
                    <a:pt x="32753" y="69011"/>
                  </a:lnTo>
                  <a:lnTo>
                    <a:pt x="36436" y="69126"/>
                  </a:lnTo>
                  <a:lnTo>
                    <a:pt x="36436" y="65532"/>
                  </a:lnTo>
                  <a:close/>
                </a:path>
                <a:path w="135254" h="134620">
                  <a:moveTo>
                    <a:pt x="36436" y="49136"/>
                  </a:moveTo>
                  <a:lnTo>
                    <a:pt x="32829" y="49136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36"/>
                  </a:lnTo>
                  <a:close/>
                </a:path>
                <a:path w="135254" h="134620">
                  <a:moveTo>
                    <a:pt x="36436" y="32766"/>
                  </a:moveTo>
                  <a:lnTo>
                    <a:pt x="32829" y="32766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66"/>
                  </a:lnTo>
                  <a:close/>
                </a:path>
                <a:path w="135254" h="134620">
                  <a:moveTo>
                    <a:pt x="36436" y="17513"/>
                  </a:moveTo>
                  <a:lnTo>
                    <a:pt x="33972" y="19977"/>
                  </a:lnTo>
                  <a:lnTo>
                    <a:pt x="36436" y="19977"/>
                  </a:lnTo>
                  <a:lnTo>
                    <a:pt x="36436" y="17513"/>
                  </a:lnTo>
                  <a:close/>
                </a:path>
                <a:path w="135254" h="134620">
                  <a:moveTo>
                    <a:pt x="52743" y="130937"/>
                  </a:moveTo>
                  <a:lnTo>
                    <a:pt x="50355" y="130937"/>
                  </a:lnTo>
                  <a:lnTo>
                    <a:pt x="52743" y="133324"/>
                  </a:lnTo>
                  <a:lnTo>
                    <a:pt x="52743" y="130937"/>
                  </a:lnTo>
                  <a:close/>
                </a:path>
                <a:path w="135254" h="134620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48"/>
                  </a:lnTo>
                  <a:lnTo>
                    <a:pt x="52743" y="118148"/>
                  </a:lnTo>
                  <a:lnTo>
                    <a:pt x="52743" y="114554"/>
                  </a:lnTo>
                  <a:close/>
                </a:path>
                <a:path w="135254" h="134620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20">
                  <a:moveTo>
                    <a:pt x="52743" y="81788"/>
                  </a:moveTo>
                  <a:lnTo>
                    <a:pt x="49149" y="81788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788"/>
                  </a:lnTo>
                  <a:close/>
                </a:path>
                <a:path w="135254" h="134620">
                  <a:moveTo>
                    <a:pt x="52819" y="65532"/>
                  </a:moveTo>
                  <a:lnTo>
                    <a:pt x="49149" y="65417"/>
                  </a:lnTo>
                  <a:lnTo>
                    <a:pt x="49149" y="69011"/>
                  </a:lnTo>
                  <a:lnTo>
                    <a:pt x="52819" y="69126"/>
                  </a:lnTo>
                  <a:lnTo>
                    <a:pt x="52819" y="65532"/>
                  </a:lnTo>
                  <a:close/>
                </a:path>
                <a:path w="135254" h="134620">
                  <a:moveTo>
                    <a:pt x="52819" y="49136"/>
                  </a:moveTo>
                  <a:lnTo>
                    <a:pt x="49212" y="49136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36"/>
                  </a:lnTo>
                  <a:close/>
                </a:path>
                <a:path w="135254" h="134620">
                  <a:moveTo>
                    <a:pt x="52819" y="32766"/>
                  </a:moveTo>
                  <a:lnTo>
                    <a:pt x="49212" y="32766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66"/>
                  </a:lnTo>
                  <a:close/>
                </a:path>
                <a:path w="135254" h="134620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77"/>
                  </a:lnTo>
                  <a:lnTo>
                    <a:pt x="52819" y="19977"/>
                  </a:lnTo>
                  <a:lnTo>
                    <a:pt x="52819" y="16383"/>
                  </a:lnTo>
                  <a:close/>
                </a:path>
                <a:path w="135254" h="134620">
                  <a:moveTo>
                    <a:pt x="52819" y="1117"/>
                  </a:moveTo>
                  <a:lnTo>
                    <a:pt x="50342" y="3606"/>
                  </a:lnTo>
                  <a:lnTo>
                    <a:pt x="52819" y="3606"/>
                  </a:lnTo>
                  <a:lnTo>
                    <a:pt x="52819" y="1117"/>
                  </a:lnTo>
                  <a:close/>
                </a:path>
                <a:path w="135254" h="134620">
                  <a:moveTo>
                    <a:pt x="69215" y="130937"/>
                  </a:moveTo>
                  <a:lnTo>
                    <a:pt x="65620" y="130937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37"/>
                  </a:lnTo>
                  <a:close/>
                </a:path>
                <a:path w="135254" h="134620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48"/>
                  </a:lnTo>
                  <a:lnTo>
                    <a:pt x="69126" y="118148"/>
                  </a:lnTo>
                  <a:lnTo>
                    <a:pt x="69215" y="114554"/>
                  </a:lnTo>
                  <a:close/>
                </a:path>
                <a:path w="135254" h="134620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20">
                  <a:moveTo>
                    <a:pt x="69215" y="81788"/>
                  </a:moveTo>
                  <a:lnTo>
                    <a:pt x="65620" y="81788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788"/>
                  </a:lnTo>
                  <a:close/>
                </a:path>
                <a:path w="135254" h="134620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11"/>
                  </a:lnTo>
                  <a:lnTo>
                    <a:pt x="69202" y="69126"/>
                  </a:lnTo>
                  <a:lnTo>
                    <a:pt x="69215" y="65532"/>
                  </a:lnTo>
                  <a:close/>
                </a:path>
                <a:path w="135254" h="134620">
                  <a:moveTo>
                    <a:pt x="69215" y="49136"/>
                  </a:moveTo>
                  <a:lnTo>
                    <a:pt x="65620" y="49136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36"/>
                  </a:lnTo>
                  <a:close/>
                </a:path>
                <a:path w="135254" h="134620">
                  <a:moveTo>
                    <a:pt x="69215" y="32766"/>
                  </a:moveTo>
                  <a:lnTo>
                    <a:pt x="65620" y="32766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66"/>
                  </a:lnTo>
                  <a:close/>
                </a:path>
                <a:path w="135254" h="134620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77"/>
                  </a:lnTo>
                  <a:lnTo>
                    <a:pt x="69202" y="19977"/>
                  </a:lnTo>
                  <a:lnTo>
                    <a:pt x="69215" y="16383"/>
                  </a:lnTo>
                  <a:close/>
                </a:path>
                <a:path w="135254" h="134620">
                  <a:moveTo>
                    <a:pt x="69215" y="0"/>
                  </a:moveTo>
                  <a:lnTo>
                    <a:pt x="65620" y="0"/>
                  </a:lnTo>
                  <a:lnTo>
                    <a:pt x="65595" y="3606"/>
                  </a:lnTo>
                  <a:lnTo>
                    <a:pt x="69202" y="3606"/>
                  </a:lnTo>
                  <a:lnTo>
                    <a:pt x="69215" y="0"/>
                  </a:lnTo>
                  <a:close/>
                </a:path>
                <a:path w="135254" h="134620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48"/>
                  </a:lnTo>
                  <a:lnTo>
                    <a:pt x="85598" y="118148"/>
                  </a:lnTo>
                  <a:lnTo>
                    <a:pt x="85598" y="114554"/>
                  </a:lnTo>
                  <a:close/>
                </a:path>
                <a:path w="135254" h="134620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20">
                  <a:moveTo>
                    <a:pt x="85598" y="81788"/>
                  </a:moveTo>
                  <a:lnTo>
                    <a:pt x="81991" y="81788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35254" h="134620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11"/>
                  </a:lnTo>
                  <a:lnTo>
                    <a:pt x="85598" y="69126"/>
                  </a:lnTo>
                  <a:lnTo>
                    <a:pt x="85598" y="65532"/>
                  </a:lnTo>
                  <a:close/>
                </a:path>
                <a:path w="135254" h="134620">
                  <a:moveTo>
                    <a:pt x="85598" y="49136"/>
                  </a:moveTo>
                  <a:lnTo>
                    <a:pt x="81991" y="49136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36"/>
                  </a:lnTo>
                  <a:close/>
                </a:path>
                <a:path w="135254" h="134620">
                  <a:moveTo>
                    <a:pt x="85598" y="32766"/>
                  </a:moveTo>
                  <a:lnTo>
                    <a:pt x="81991" y="32766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66"/>
                  </a:lnTo>
                  <a:close/>
                </a:path>
                <a:path w="135254" h="134620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77"/>
                  </a:lnTo>
                  <a:lnTo>
                    <a:pt x="85598" y="19977"/>
                  </a:lnTo>
                  <a:lnTo>
                    <a:pt x="85598" y="16383"/>
                  </a:lnTo>
                  <a:close/>
                </a:path>
                <a:path w="135254" h="134620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20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35254" h="134620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11"/>
                  </a:lnTo>
                  <a:lnTo>
                    <a:pt x="101981" y="69126"/>
                  </a:lnTo>
                  <a:lnTo>
                    <a:pt x="101981" y="65532"/>
                  </a:lnTo>
                  <a:close/>
                </a:path>
                <a:path w="135254" h="134620">
                  <a:moveTo>
                    <a:pt x="101981" y="49136"/>
                  </a:moveTo>
                  <a:lnTo>
                    <a:pt x="98374" y="49136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36"/>
                  </a:lnTo>
                  <a:close/>
                </a:path>
                <a:path w="135254" h="134620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66"/>
                  </a:lnTo>
                  <a:close/>
                </a:path>
                <a:path w="135254" h="134620">
                  <a:moveTo>
                    <a:pt x="118364" y="81788"/>
                  </a:moveTo>
                  <a:lnTo>
                    <a:pt x="114757" y="81788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35254" h="134620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11"/>
                  </a:lnTo>
                  <a:lnTo>
                    <a:pt x="118364" y="69126"/>
                  </a:lnTo>
                  <a:lnTo>
                    <a:pt x="118364" y="65532"/>
                  </a:lnTo>
                  <a:close/>
                </a:path>
                <a:path w="135254" h="134620">
                  <a:moveTo>
                    <a:pt x="118364" y="49136"/>
                  </a:moveTo>
                  <a:lnTo>
                    <a:pt x="114757" y="49136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36"/>
                  </a:lnTo>
                  <a:close/>
                </a:path>
                <a:path w="135254" h="134620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11"/>
                  </a:lnTo>
                  <a:lnTo>
                    <a:pt x="134747" y="69126"/>
                  </a:lnTo>
                  <a:lnTo>
                    <a:pt x="134747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355">
              <a:extLst>
                <a:ext uri="{FF2B5EF4-FFF2-40B4-BE49-F238E27FC236}">
                  <a16:creationId xmlns:a16="http://schemas.microsoft.com/office/drawing/2014/main" id="{656B09CE-81E0-500E-5679-BEB3694A58B3}"/>
                </a:ext>
              </a:extLst>
            </p:cNvPr>
            <p:cNvSpPr/>
            <p:nvPr/>
          </p:nvSpPr>
          <p:spPr>
            <a:xfrm>
              <a:off x="3439147" y="10091184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5">
                  <a:moveTo>
                    <a:pt x="156616" y="313207"/>
                  </a:moveTo>
                  <a:lnTo>
                    <a:pt x="78295" y="234911"/>
                  </a:lnTo>
                  <a:lnTo>
                    <a:pt x="0" y="313207"/>
                  </a:lnTo>
                  <a:lnTo>
                    <a:pt x="78295" y="391515"/>
                  </a:lnTo>
                  <a:lnTo>
                    <a:pt x="156616" y="313207"/>
                  </a:lnTo>
                  <a:close/>
                </a:path>
                <a:path w="391795" h="391795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591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F07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4" name="object 681">
            <a:extLst>
              <a:ext uri="{FF2B5EF4-FFF2-40B4-BE49-F238E27FC236}">
                <a16:creationId xmlns:a16="http://schemas.microsoft.com/office/drawing/2014/main" id="{AED2BF3B-D68F-B268-9701-5ABB812A87CA}"/>
              </a:ext>
            </a:extLst>
          </p:cNvPr>
          <p:cNvGrpSpPr/>
          <p:nvPr/>
        </p:nvGrpSpPr>
        <p:grpSpPr>
          <a:xfrm rot="2748626">
            <a:off x="6287742" y="5121463"/>
            <a:ext cx="696143" cy="695414"/>
            <a:chOff x="15271495" y="4304151"/>
            <a:chExt cx="1212215" cy="1210945"/>
          </a:xfrm>
        </p:grpSpPr>
        <p:sp>
          <p:nvSpPr>
            <p:cNvPr id="655" name="object 682">
              <a:extLst>
                <a:ext uri="{FF2B5EF4-FFF2-40B4-BE49-F238E27FC236}">
                  <a16:creationId xmlns:a16="http://schemas.microsoft.com/office/drawing/2014/main" id="{1D24E90C-41D0-30F4-1BAB-7D25F1A9EEE3}"/>
                </a:ext>
              </a:extLst>
            </p:cNvPr>
            <p:cNvSpPr/>
            <p:nvPr/>
          </p:nvSpPr>
          <p:spPr>
            <a:xfrm>
              <a:off x="15855315" y="4304162"/>
              <a:ext cx="628015" cy="323215"/>
            </a:xfrm>
            <a:custGeom>
              <a:avLst/>
              <a:gdLst/>
              <a:ahLst/>
              <a:cxnLst/>
              <a:rect l="l" t="t" r="r" b="b"/>
              <a:pathLst>
                <a:path w="628015" h="323214">
                  <a:moveTo>
                    <a:pt x="156997" y="0"/>
                  </a:moveTo>
                  <a:lnTo>
                    <a:pt x="0" y="0"/>
                  </a:lnTo>
                  <a:lnTo>
                    <a:pt x="0" y="156997"/>
                  </a:lnTo>
                  <a:lnTo>
                    <a:pt x="156997" y="156997"/>
                  </a:lnTo>
                  <a:lnTo>
                    <a:pt x="156997" y="0"/>
                  </a:lnTo>
                  <a:close/>
                </a:path>
                <a:path w="628015" h="323214">
                  <a:moveTo>
                    <a:pt x="627989" y="0"/>
                  </a:moveTo>
                  <a:lnTo>
                    <a:pt x="470992" y="0"/>
                  </a:lnTo>
                  <a:lnTo>
                    <a:pt x="470992" y="156413"/>
                  </a:lnTo>
                  <a:lnTo>
                    <a:pt x="415290" y="100711"/>
                  </a:lnTo>
                  <a:lnTo>
                    <a:pt x="304279" y="211734"/>
                  </a:lnTo>
                  <a:lnTo>
                    <a:pt x="415290" y="322745"/>
                  </a:lnTo>
                  <a:lnTo>
                    <a:pt x="526313" y="211734"/>
                  </a:lnTo>
                  <a:lnTo>
                    <a:pt x="471576" y="156997"/>
                  </a:lnTo>
                  <a:lnTo>
                    <a:pt x="627989" y="156997"/>
                  </a:lnTo>
                  <a:lnTo>
                    <a:pt x="627989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83">
              <a:extLst>
                <a:ext uri="{FF2B5EF4-FFF2-40B4-BE49-F238E27FC236}">
                  <a16:creationId xmlns:a16="http://schemas.microsoft.com/office/drawing/2014/main" id="{46CE853E-2864-F989-6F36-5C5836F39E0F}"/>
                </a:ext>
              </a:extLst>
            </p:cNvPr>
            <p:cNvSpPr/>
            <p:nvPr/>
          </p:nvSpPr>
          <p:spPr>
            <a:xfrm>
              <a:off x="16326307" y="430416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6146" y="142925"/>
                  </a:moveTo>
                  <a:lnTo>
                    <a:pt x="0" y="142925"/>
                  </a:lnTo>
                  <a:lnTo>
                    <a:pt x="0" y="156997"/>
                  </a:lnTo>
                  <a:lnTo>
                    <a:pt x="6146" y="156997"/>
                  </a:lnTo>
                  <a:lnTo>
                    <a:pt x="6146" y="142925"/>
                  </a:lnTo>
                  <a:close/>
                </a:path>
                <a:path w="157480" h="157479">
                  <a:moveTo>
                    <a:pt x="6172" y="114376"/>
                  </a:moveTo>
                  <a:lnTo>
                    <a:pt x="0" y="114376"/>
                  </a:lnTo>
                  <a:lnTo>
                    <a:pt x="0" y="128625"/>
                  </a:lnTo>
                  <a:lnTo>
                    <a:pt x="6172" y="128625"/>
                  </a:lnTo>
                  <a:lnTo>
                    <a:pt x="6172" y="114376"/>
                  </a:lnTo>
                  <a:close/>
                </a:path>
                <a:path w="157480" h="157479">
                  <a:moveTo>
                    <a:pt x="6184" y="85839"/>
                  </a:moveTo>
                  <a:lnTo>
                    <a:pt x="0" y="85839"/>
                  </a:lnTo>
                  <a:lnTo>
                    <a:pt x="0" y="100088"/>
                  </a:lnTo>
                  <a:lnTo>
                    <a:pt x="6184" y="100088"/>
                  </a:lnTo>
                  <a:lnTo>
                    <a:pt x="6184" y="85839"/>
                  </a:lnTo>
                  <a:close/>
                </a:path>
                <a:path w="157480" h="157479">
                  <a:moveTo>
                    <a:pt x="6197" y="28816"/>
                  </a:moveTo>
                  <a:lnTo>
                    <a:pt x="0" y="28816"/>
                  </a:lnTo>
                  <a:lnTo>
                    <a:pt x="0" y="43065"/>
                  </a:lnTo>
                  <a:lnTo>
                    <a:pt x="6197" y="43065"/>
                  </a:lnTo>
                  <a:lnTo>
                    <a:pt x="6197" y="28816"/>
                  </a:lnTo>
                  <a:close/>
                </a:path>
                <a:path w="157480" h="157479">
                  <a:moveTo>
                    <a:pt x="6210" y="279"/>
                  </a:moveTo>
                  <a:lnTo>
                    <a:pt x="0" y="279"/>
                  </a:lnTo>
                  <a:lnTo>
                    <a:pt x="0" y="14528"/>
                  </a:lnTo>
                  <a:lnTo>
                    <a:pt x="6210" y="14528"/>
                  </a:lnTo>
                  <a:lnTo>
                    <a:pt x="6210" y="279"/>
                  </a:lnTo>
                  <a:close/>
                </a:path>
                <a:path w="157480" h="157479">
                  <a:moveTo>
                    <a:pt x="20434" y="128638"/>
                  </a:moveTo>
                  <a:lnTo>
                    <a:pt x="6184" y="128638"/>
                  </a:lnTo>
                  <a:lnTo>
                    <a:pt x="6184" y="142887"/>
                  </a:lnTo>
                  <a:lnTo>
                    <a:pt x="20434" y="142887"/>
                  </a:lnTo>
                  <a:lnTo>
                    <a:pt x="20434" y="128638"/>
                  </a:lnTo>
                  <a:close/>
                </a:path>
                <a:path w="157480" h="157479">
                  <a:moveTo>
                    <a:pt x="20447" y="100101"/>
                  </a:moveTo>
                  <a:lnTo>
                    <a:pt x="6197" y="100101"/>
                  </a:lnTo>
                  <a:lnTo>
                    <a:pt x="6197" y="114363"/>
                  </a:lnTo>
                  <a:lnTo>
                    <a:pt x="20447" y="114363"/>
                  </a:lnTo>
                  <a:lnTo>
                    <a:pt x="20447" y="100101"/>
                  </a:lnTo>
                  <a:close/>
                </a:path>
                <a:path w="157480" h="157479">
                  <a:moveTo>
                    <a:pt x="20485" y="14528"/>
                  </a:moveTo>
                  <a:lnTo>
                    <a:pt x="6235" y="14528"/>
                  </a:lnTo>
                  <a:lnTo>
                    <a:pt x="6235" y="28778"/>
                  </a:lnTo>
                  <a:lnTo>
                    <a:pt x="20485" y="28778"/>
                  </a:lnTo>
                  <a:lnTo>
                    <a:pt x="20485" y="14528"/>
                  </a:lnTo>
                  <a:close/>
                </a:path>
                <a:path w="157480" h="157479">
                  <a:moveTo>
                    <a:pt x="20485" y="0"/>
                  </a:moveTo>
                  <a:lnTo>
                    <a:pt x="6235" y="0"/>
                  </a:lnTo>
                  <a:lnTo>
                    <a:pt x="6235" y="254"/>
                  </a:lnTo>
                  <a:lnTo>
                    <a:pt x="20485" y="254"/>
                  </a:lnTo>
                  <a:lnTo>
                    <a:pt x="20485" y="0"/>
                  </a:lnTo>
                  <a:close/>
                </a:path>
                <a:path w="157480" h="157479">
                  <a:moveTo>
                    <a:pt x="34671" y="85839"/>
                  </a:moveTo>
                  <a:lnTo>
                    <a:pt x="20434" y="85839"/>
                  </a:lnTo>
                  <a:lnTo>
                    <a:pt x="20434" y="71589"/>
                  </a:lnTo>
                  <a:lnTo>
                    <a:pt x="6184" y="71589"/>
                  </a:lnTo>
                  <a:lnTo>
                    <a:pt x="6184" y="57353"/>
                  </a:lnTo>
                  <a:lnTo>
                    <a:pt x="0" y="57353"/>
                  </a:lnTo>
                  <a:lnTo>
                    <a:pt x="0" y="71602"/>
                  </a:lnTo>
                  <a:lnTo>
                    <a:pt x="6184" y="71602"/>
                  </a:lnTo>
                  <a:lnTo>
                    <a:pt x="6184" y="85839"/>
                  </a:lnTo>
                  <a:lnTo>
                    <a:pt x="20408" y="85839"/>
                  </a:lnTo>
                  <a:lnTo>
                    <a:pt x="20408" y="100088"/>
                  </a:lnTo>
                  <a:lnTo>
                    <a:pt x="34671" y="100088"/>
                  </a:lnTo>
                  <a:lnTo>
                    <a:pt x="34671" y="85839"/>
                  </a:lnTo>
                  <a:close/>
                </a:path>
                <a:path w="157480" h="157479">
                  <a:moveTo>
                    <a:pt x="34696" y="57327"/>
                  </a:moveTo>
                  <a:lnTo>
                    <a:pt x="20459" y="57327"/>
                  </a:lnTo>
                  <a:lnTo>
                    <a:pt x="20459" y="43078"/>
                  </a:lnTo>
                  <a:lnTo>
                    <a:pt x="6210" y="43078"/>
                  </a:lnTo>
                  <a:lnTo>
                    <a:pt x="6210" y="57327"/>
                  </a:lnTo>
                  <a:lnTo>
                    <a:pt x="20447" y="57327"/>
                  </a:lnTo>
                  <a:lnTo>
                    <a:pt x="20447" y="71577"/>
                  </a:lnTo>
                  <a:lnTo>
                    <a:pt x="34696" y="71577"/>
                  </a:lnTo>
                  <a:lnTo>
                    <a:pt x="34696" y="57327"/>
                  </a:lnTo>
                  <a:close/>
                </a:path>
                <a:path w="157480" h="157479">
                  <a:moveTo>
                    <a:pt x="34709" y="114363"/>
                  </a:moveTo>
                  <a:lnTo>
                    <a:pt x="20459" y="114363"/>
                  </a:lnTo>
                  <a:lnTo>
                    <a:pt x="20459" y="128612"/>
                  </a:lnTo>
                  <a:lnTo>
                    <a:pt x="34709" y="128612"/>
                  </a:lnTo>
                  <a:lnTo>
                    <a:pt x="34709" y="114363"/>
                  </a:lnTo>
                  <a:close/>
                </a:path>
                <a:path w="157480" h="157479">
                  <a:moveTo>
                    <a:pt x="34747" y="266"/>
                  </a:moveTo>
                  <a:lnTo>
                    <a:pt x="20497" y="266"/>
                  </a:lnTo>
                  <a:lnTo>
                    <a:pt x="20497" y="14516"/>
                  </a:lnTo>
                  <a:lnTo>
                    <a:pt x="34747" y="14516"/>
                  </a:lnTo>
                  <a:lnTo>
                    <a:pt x="34747" y="266"/>
                  </a:lnTo>
                  <a:close/>
                </a:path>
                <a:path w="157480" h="157479">
                  <a:moveTo>
                    <a:pt x="48577" y="156768"/>
                  </a:moveTo>
                  <a:lnTo>
                    <a:pt x="34696" y="156768"/>
                  </a:lnTo>
                  <a:lnTo>
                    <a:pt x="34696" y="142900"/>
                  </a:lnTo>
                  <a:lnTo>
                    <a:pt x="20447" y="142900"/>
                  </a:lnTo>
                  <a:lnTo>
                    <a:pt x="20447" y="156984"/>
                  </a:lnTo>
                  <a:lnTo>
                    <a:pt x="34328" y="156984"/>
                  </a:lnTo>
                  <a:lnTo>
                    <a:pt x="34696" y="156984"/>
                  </a:lnTo>
                  <a:lnTo>
                    <a:pt x="48577" y="156984"/>
                  </a:lnTo>
                  <a:lnTo>
                    <a:pt x="48577" y="156768"/>
                  </a:lnTo>
                  <a:close/>
                </a:path>
                <a:path w="157480" h="157479">
                  <a:moveTo>
                    <a:pt x="48958" y="71589"/>
                  </a:moveTo>
                  <a:lnTo>
                    <a:pt x="34709" y="71589"/>
                  </a:lnTo>
                  <a:lnTo>
                    <a:pt x="34709" y="85839"/>
                  </a:lnTo>
                  <a:lnTo>
                    <a:pt x="48958" y="85839"/>
                  </a:lnTo>
                  <a:lnTo>
                    <a:pt x="48958" y="71589"/>
                  </a:lnTo>
                  <a:close/>
                </a:path>
                <a:path w="157480" h="157479">
                  <a:moveTo>
                    <a:pt x="48983" y="43040"/>
                  </a:moveTo>
                  <a:lnTo>
                    <a:pt x="34734" y="43040"/>
                  </a:lnTo>
                  <a:lnTo>
                    <a:pt x="34734" y="28803"/>
                  </a:lnTo>
                  <a:lnTo>
                    <a:pt x="20485" y="28803"/>
                  </a:lnTo>
                  <a:lnTo>
                    <a:pt x="20485" y="43053"/>
                  </a:lnTo>
                  <a:lnTo>
                    <a:pt x="34734" y="43053"/>
                  </a:lnTo>
                  <a:lnTo>
                    <a:pt x="34734" y="57289"/>
                  </a:lnTo>
                  <a:lnTo>
                    <a:pt x="48983" y="57289"/>
                  </a:lnTo>
                  <a:lnTo>
                    <a:pt x="48983" y="43040"/>
                  </a:lnTo>
                  <a:close/>
                </a:path>
                <a:path w="157480" h="157479">
                  <a:moveTo>
                    <a:pt x="62839" y="142506"/>
                  </a:moveTo>
                  <a:lnTo>
                    <a:pt x="48971" y="142506"/>
                  </a:lnTo>
                  <a:lnTo>
                    <a:pt x="48971" y="128625"/>
                  </a:lnTo>
                  <a:lnTo>
                    <a:pt x="34721" y="128625"/>
                  </a:lnTo>
                  <a:lnTo>
                    <a:pt x="34721" y="142875"/>
                  </a:lnTo>
                  <a:lnTo>
                    <a:pt x="48590" y="142875"/>
                  </a:lnTo>
                  <a:lnTo>
                    <a:pt x="48590" y="156756"/>
                  </a:lnTo>
                  <a:lnTo>
                    <a:pt x="62839" y="156756"/>
                  </a:lnTo>
                  <a:lnTo>
                    <a:pt x="62839" y="142506"/>
                  </a:lnTo>
                  <a:close/>
                </a:path>
                <a:path w="157480" h="157479">
                  <a:moveTo>
                    <a:pt x="63220" y="85852"/>
                  </a:moveTo>
                  <a:lnTo>
                    <a:pt x="48971" y="85852"/>
                  </a:lnTo>
                  <a:lnTo>
                    <a:pt x="48971" y="100101"/>
                  </a:lnTo>
                  <a:lnTo>
                    <a:pt x="63220" y="100101"/>
                  </a:lnTo>
                  <a:lnTo>
                    <a:pt x="63220" y="85852"/>
                  </a:lnTo>
                  <a:close/>
                </a:path>
                <a:path w="157480" h="157479">
                  <a:moveTo>
                    <a:pt x="63246" y="57302"/>
                  </a:moveTo>
                  <a:lnTo>
                    <a:pt x="48996" y="57302"/>
                  </a:lnTo>
                  <a:lnTo>
                    <a:pt x="48996" y="71551"/>
                  </a:lnTo>
                  <a:lnTo>
                    <a:pt x="63246" y="71551"/>
                  </a:lnTo>
                  <a:lnTo>
                    <a:pt x="63246" y="57302"/>
                  </a:lnTo>
                  <a:close/>
                </a:path>
                <a:path w="157480" h="157479">
                  <a:moveTo>
                    <a:pt x="63258" y="28765"/>
                  </a:moveTo>
                  <a:lnTo>
                    <a:pt x="49009" y="28765"/>
                  </a:lnTo>
                  <a:lnTo>
                    <a:pt x="49009" y="14528"/>
                  </a:lnTo>
                  <a:lnTo>
                    <a:pt x="34759" y="14528"/>
                  </a:lnTo>
                  <a:lnTo>
                    <a:pt x="34759" y="28778"/>
                  </a:lnTo>
                  <a:lnTo>
                    <a:pt x="49009" y="28778"/>
                  </a:lnTo>
                  <a:lnTo>
                    <a:pt x="49009" y="43027"/>
                  </a:lnTo>
                  <a:lnTo>
                    <a:pt x="63258" y="43027"/>
                  </a:lnTo>
                  <a:lnTo>
                    <a:pt x="63258" y="28765"/>
                  </a:lnTo>
                  <a:close/>
                </a:path>
                <a:path w="157480" h="157479">
                  <a:moveTo>
                    <a:pt x="77101" y="156768"/>
                  </a:moveTo>
                  <a:lnTo>
                    <a:pt x="62852" y="156768"/>
                  </a:lnTo>
                  <a:lnTo>
                    <a:pt x="62852" y="156984"/>
                  </a:lnTo>
                  <a:lnTo>
                    <a:pt x="77101" y="156984"/>
                  </a:lnTo>
                  <a:lnTo>
                    <a:pt x="77101" y="156768"/>
                  </a:lnTo>
                  <a:close/>
                </a:path>
                <a:path w="157480" h="157479">
                  <a:moveTo>
                    <a:pt x="77508" y="71564"/>
                  </a:moveTo>
                  <a:lnTo>
                    <a:pt x="63258" y="71564"/>
                  </a:lnTo>
                  <a:lnTo>
                    <a:pt x="63258" y="85813"/>
                  </a:lnTo>
                  <a:lnTo>
                    <a:pt x="77508" y="85813"/>
                  </a:lnTo>
                  <a:lnTo>
                    <a:pt x="77508" y="71564"/>
                  </a:lnTo>
                  <a:close/>
                </a:path>
                <a:path w="157480" h="157479">
                  <a:moveTo>
                    <a:pt x="77508" y="43027"/>
                  </a:moveTo>
                  <a:lnTo>
                    <a:pt x="63258" y="43027"/>
                  </a:lnTo>
                  <a:lnTo>
                    <a:pt x="63258" y="57277"/>
                  </a:lnTo>
                  <a:lnTo>
                    <a:pt x="77508" y="57277"/>
                  </a:lnTo>
                  <a:lnTo>
                    <a:pt x="77508" y="43027"/>
                  </a:lnTo>
                  <a:close/>
                </a:path>
                <a:path w="157480" h="157479">
                  <a:moveTo>
                    <a:pt x="91338" y="142506"/>
                  </a:moveTo>
                  <a:lnTo>
                    <a:pt x="77101" y="142506"/>
                  </a:lnTo>
                  <a:lnTo>
                    <a:pt x="77101" y="128257"/>
                  </a:lnTo>
                  <a:lnTo>
                    <a:pt x="63207" y="128257"/>
                  </a:lnTo>
                  <a:lnTo>
                    <a:pt x="63207" y="114363"/>
                  </a:lnTo>
                  <a:lnTo>
                    <a:pt x="48971" y="114363"/>
                  </a:lnTo>
                  <a:lnTo>
                    <a:pt x="48971" y="100126"/>
                  </a:lnTo>
                  <a:lnTo>
                    <a:pt x="34721" y="100126"/>
                  </a:lnTo>
                  <a:lnTo>
                    <a:pt x="34721" y="114376"/>
                  </a:lnTo>
                  <a:lnTo>
                    <a:pt x="48958" y="114376"/>
                  </a:lnTo>
                  <a:lnTo>
                    <a:pt x="48958" y="128612"/>
                  </a:lnTo>
                  <a:lnTo>
                    <a:pt x="62852" y="128612"/>
                  </a:lnTo>
                  <a:lnTo>
                    <a:pt x="62852" y="142519"/>
                  </a:lnTo>
                  <a:lnTo>
                    <a:pt x="77089" y="142519"/>
                  </a:lnTo>
                  <a:lnTo>
                    <a:pt x="77089" y="156756"/>
                  </a:lnTo>
                  <a:lnTo>
                    <a:pt x="91338" y="156756"/>
                  </a:lnTo>
                  <a:lnTo>
                    <a:pt x="91338" y="142506"/>
                  </a:lnTo>
                  <a:close/>
                </a:path>
                <a:path w="157480" h="157479">
                  <a:moveTo>
                    <a:pt x="91363" y="113982"/>
                  </a:moveTo>
                  <a:lnTo>
                    <a:pt x="77482" y="113982"/>
                  </a:lnTo>
                  <a:lnTo>
                    <a:pt x="77482" y="100114"/>
                  </a:lnTo>
                  <a:lnTo>
                    <a:pt x="63233" y="100114"/>
                  </a:lnTo>
                  <a:lnTo>
                    <a:pt x="63233" y="114363"/>
                  </a:lnTo>
                  <a:lnTo>
                    <a:pt x="77114" y="114363"/>
                  </a:lnTo>
                  <a:lnTo>
                    <a:pt x="77114" y="128231"/>
                  </a:lnTo>
                  <a:lnTo>
                    <a:pt x="91363" y="128231"/>
                  </a:lnTo>
                  <a:lnTo>
                    <a:pt x="91363" y="113982"/>
                  </a:lnTo>
                  <a:close/>
                </a:path>
                <a:path w="157480" h="157479">
                  <a:moveTo>
                    <a:pt x="91770" y="57289"/>
                  </a:moveTo>
                  <a:lnTo>
                    <a:pt x="77520" y="57289"/>
                  </a:lnTo>
                  <a:lnTo>
                    <a:pt x="77520" y="71539"/>
                  </a:lnTo>
                  <a:lnTo>
                    <a:pt x="91770" y="71539"/>
                  </a:lnTo>
                  <a:lnTo>
                    <a:pt x="91770" y="57289"/>
                  </a:lnTo>
                  <a:close/>
                </a:path>
                <a:path w="157480" h="157479">
                  <a:moveTo>
                    <a:pt x="105625" y="128244"/>
                  </a:moveTo>
                  <a:lnTo>
                    <a:pt x="91363" y="128244"/>
                  </a:lnTo>
                  <a:lnTo>
                    <a:pt x="91363" y="142494"/>
                  </a:lnTo>
                  <a:lnTo>
                    <a:pt x="105625" y="142494"/>
                  </a:lnTo>
                  <a:lnTo>
                    <a:pt x="105625" y="128244"/>
                  </a:lnTo>
                  <a:close/>
                </a:path>
                <a:path w="157480" h="157479">
                  <a:moveTo>
                    <a:pt x="105638" y="156806"/>
                  </a:moveTo>
                  <a:lnTo>
                    <a:pt x="91389" y="156806"/>
                  </a:lnTo>
                  <a:lnTo>
                    <a:pt x="91389" y="156984"/>
                  </a:lnTo>
                  <a:lnTo>
                    <a:pt x="105638" y="156984"/>
                  </a:lnTo>
                  <a:lnTo>
                    <a:pt x="105638" y="156806"/>
                  </a:lnTo>
                  <a:close/>
                </a:path>
                <a:path w="157480" h="157479">
                  <a:moveTo>
                    <a:pt x="105651" y="99695"/>
                  </a:moveTo>
                  <a:lnTo>
                    <a:pt x="91770" y="99695"/>
                  </a:lnTo>
                  <a:lnTo>
                    <a:pt x="91770" y="85826"/>
                  </a:lnTo>
                  <a:lnTo>
                    <a:pt x="77520" y="85826"/>
                  </a:lnTo>
                  <a:lnTo>
                    <a:pt x="77520" y="100076"/>
                  </a:lnTo>
                  <a:lnTo>
                    <a:pt x="91401" y="100076"/>
                  </a:lnTo>
                  <a:lnTo>
                    <a:pt x="91401" y="113944"/>
                  </a:lnTo>
                  <a:lnTo>
                    <a:pt x="105651" y="113944"/>
                  </a:lnTo>
                  <a:lnTo>
                    <a:pt x="105651" y="99695"/>
                  </a:lnTo>
                  <a:close/>
                </a:path>
                <a:path w="157480" h="157479">
                  <a:moveTo>
                    <a:pt x="119875" y="71132"/>
                  </a:moveTo>
                  <a:close/>
                </a:path>
                <a:path w="157480" h="157479">
                  <a:moveTo>
                    <a:pt x="119888" y="142506"/>
                  </a:moveTo>
                  <a:lnTo>
                    <a:pt x="105638" y="142506"/>
                  </a:lnTo>
                  <a:lnTo>
                    <a:pt x="105638" y="156756"/>
                  </a:lnTo>
                  <a:lnTo>
                    <a:pt x="119888" y="156756"/>
                  </a:lnTo>
                  <a:lnTo>
                    <a:pt x="119888" y="142506"/>
                  </a:lnTo>
                  <a:close/>
                </a:path>
                <a:path w="157480" h="157479">
                  <a:moveTo>
                    <a:pt x="119913" y="113957"/>
                  </a:moveTo>
                  <a:lnTo>
                    <a:pt x="105664" y="113957"/>
                  </a:lnTo>
                  <a:lnTo>
                    <a:pt x="105664" y="128206"/>
                  </a:lnTo>
                  <a:lnTo>
                    <a:pt x="119913" y="128206"/>
                  </a:lnTo>
                  <a:lnTo>
                    <a:pt x="119913" y="113957"/>
                  </a:lnTo>
                  <a:close/>
                </a:path>
                <a:path w="157480" h="157479">
                  <a:moveTo>
                    <a:pt x="119913" y="85432"/>
                  </a:moveTo>
                  <a:lnTo>
                    <a:pt x="106032" y="85432"/>
                  </a:lnTo>
                  <a:lnTo>
                    <a:pt x="106032" y="71551"/>
                  </a:lnTo>
                  <a:lnTo>
                    <a:pt x="91782" y="71551"/>
                  </a:lnTo>
                  <a:lnTo>
                    <a:pt x="91782" y="85801"/>
                  </a:lnTo>
                  <a:lnTo>
                    <a:pt x="105664" y="85801"/>
                  </a:lnTo>
                  <a:lnTo>
                    <a:pt x="105664" y="99682"/>
                  </a:lnTo>
                  <a:lnTo>
                    <a:pt x="119913" y="99682"/>
                  </a:lnTo>
                  <a:lnTo>
                    <a:pt x="119913" y="85432"/>
                  </a:lnTo>
                  <a:close/>
                </a:path>
                <a:path w="157480" h="157479">
                  <a:moveTo>
                    <a:pt x="134150" y="156768"/>
                  </a:moveTo>
                  <a:lnTo>
                    <a:pt x="119888" y="156768"/>
                  </a:lnTo>
                  <a:lnTo>
                    <a:pt x="119888" y="156984"/>
                  </a:lnTo>
                  <a:lnTo>
                    <a:pt x="134150" y="156984"/>
                  </a:lnTo>
                  <a:lnTo>
                    <a:pt x="134150" y="156768"/>
                  </a:lnTo>
                  <a:close/>
                </a:path>
                <a:path w="157480" h="157479">
                  <a:moveTo>
                    <a:pt x="134175" y="128219"/>
                  </a:moveTo>
                  <a:lnTo>
                    <a:pt x="119913" y="128219"/>
                  </a:lnTo>
                  <a:lnTo>
                    <a:pt x="119913" y="142468"/>
                  </a:lnTo>
                  <a:lnTo>
                    <a:pt x="134175" y="142468"/>
                  </a:lnTo>
                  <a:lnTo>
                    <a:pt x="134175" y="128219"/>
                  </a:lnTo>
                  <a:close/>
                </a:path>
                <a:path w="157480" h="157479">
                  <a:moveTo>
                    <a:pt x="134175" y="99695"/>
                  </a:moveTo>
                  <a:lnTo>
                    <a:pt x="119926" y="99695"/>
                  </a:lnTo>
                  <a:lnTo>
                    <a:pt x="119926" y="113944"/>
                  </a:lnTo>
                  <a:lnTo>
                    <a:pt x="134175" y="113944"/>
                  </a:lnTo>
                  <a:lnTo>
                    <a:pt x="134175" y="99695"/>
                  </a:lnTo>
                  <a:close/>
                </a:path>
                <a:path w="157480" h="157479">
                  <a:moveTo>
                    <a:pt x="148412" y="85432"/>
                  </a:moveTo>
                  <a:lnTo>
                    <a:pt x="134175" y="85432"/>
                  </a:lnTo>
                  <a:lnTo>
                    <a:pt x="134175" y="71196"/>
                  </a:lnTo>
                  <a:lnTo>
                    <a:pt x="119926" y="71196"/>
                  </a:lnTo>
                  <a:lnTo>
                    <a:pt x="119926" y="85445"/>
                  </a:lnTo>
                  <a:lnTo>
                    <a:pt x="134162" y="85445"/>
                  </a:lnTo>
                  <a:lnTo>
                    <a:pt x="134162" y="99682"/>
                  </a:lnTo>
                  <a:lnTo>
                    <a:pt x="148412" y="99682"/>
                  </a:lnTo>
                  <a:lnTo>
                    <a:pt x="148412" y="85432"/>
                  </a:lnTo>
                  <a:close/>
                </a:path>
                <a:path w="157480" h="157479">
                  <a:moveTo>
                    <a:pt x="148424" y="56908"/>
                  </a:moveTo>
                  <a:lnTo>
                    <a:pt x="134175" y="56908"/>
                  </a:lnTo>
                  <a:lnTo>
                    <a:pt x="134175" y="71158"/>
                  </a:lnTo>
                  <a:lnTo>
                    <a:pt x="148424" y="71158"/>
                  </a:lnTo>
                  <a:lnTo>
                    <a:pt x="148424" y="56908"/>
                  </a:lnTo>
                  <a:close/>
                </a:path>
                <a:path w="157480" h="157479">
                  <a:moveTo>
                    <a:pt x="148437" y="113957"/>
                  </a:moveTo>
                  <a:lnTo>
                    <a:pt x="134188" y="113957"/>
                  </a:lnTo>
                  <a:lnTo>
                    <a:pt x="134188" y="128206"/>
                  </a:lnTo>
                  <a:lnTo>
                    <a:pt x="148437" y="128206"/>
                  </a:lnTo>
                  <a:lnTo>
                    <a:pt x="148437" y="113957"/>
                  </a:lnTo>
                  <a:close/>
                </a:path>
                <a:path w="157480" h="157479">
                  <a:moveTo>
                    <a:pt x="148450" y="42557"/>
                  </a:moveTo>
                  <a:close/>
                </a:path>
                <a:path w="157480" h="157479">
                  <a:moveTo>
                    <a:pt x="156997" y="156730"/>
                  </a:moveTo>
                  <a:lnTo>
                    <a:pt x="148437" y="156730"/>
                  </a:lnTo>
                  <a:lnTo>
                    <a:pt x="148437" y="142481"/>
                  </a:lnTo>
                  <a:lnTo>
                    <a:pt x="134175" y="142481"/>
                  </a:lnTo>
                  <a:lnTo>
                    <a:pt x="134175" y="156730"/>
                  </a:lnTo>
                  <a:lnTo>
                    <a:pt x="148424" y="156730"/>
                  </a:lnTo>
                  <a:lnTo>
                    <a:pt x="148424" y="156984"/>
                  </a:lnTo>
                  <a:lnTo>
                    <a:pt x="156997" y="156984"/>
                  </a:lnTo>
                  <a:lnTo>
                    <a:pt x="156997" y="156730"/>
                  </a:lnTo>
                  <a:close/>
                </a:path>
                <a:path w="157480" h="157479">
                  <a:moveTo>
                    <a:pt x="156997" y="128219"/>
                  </a:moveTo>
                  <a:lnTo>
                    <a:pt x="148450" y="128219"/>
                  </a:lnTo>
                  <a:lnTo>
                    <a:pt x="148450" y="142468"/>
                  </a:lnTo>
                  <a:lnTo>
                    <a:pt x="156997" y="142468"/>
                  </a:lnTo>
                  <a:lnTo>
                    <a:pt x="156997" y="128219"/>
                  </a:lnTo>
                  <a:close/>
                </a:path>
                <a:path w="157480" h="157479">
                  <a:moveTo>
                    <a:pt x="156997" y="99733"/>
                  </a:moveTo>
                  <a:lnTo>
                    <a:pt x="148463" y="99733"/>
                  </a:lnTo>
                  <a:lnTo>
                    <a:pt x="148463" y="113982"/>
                  </a:lnTo>
                  <a:lnTo>
                    <a:pt x="156997" y="113982"/>
                  </a:lnTo>
                  <a:lnTo>
                    <a:pt x="156997" y="99733"/>
                  </a:lnTo>
                  <a:close/>
                </a:path>
                <a:path w="157480" h="157479">
                  <a:moveTo>
                    <a:pt x="156997" y="71170"/>
                  </a:moveTo>
                  <a:lnTo>
                    <a:pt x="148437" y="71170"/>
                  </a:lnTo>
                  <a:lnTo>
                    <a:pt x="148437" y="85420"/>
                  </a:lnTo>
                  <a:lnTo>
                    <a:pt x="156997" y="85420"/>
                  </a:lnTo>
                  <a:lnTo>
                    <a:pt x="156997" y="71170"/>
                  </a:lnTo>
                  <a:close/>
                </a:path>
                <a:path w="157480" h="157479">
                  <a:moveTo>
                    <a:pt x="156997" y="42621"/>
                  </a:moveTo>
                  <a:lnTo>
                    <a:pt x="148463" y="42621"/>
                  </a:lnTo>
                  <a:lnTo>
                    <a:pt x="148463" y="56870"/>
                  </a:lnTo>
                  <a:lnTo>
                    <a:pt x="156997" y="56870"/>
                  </a:lnTo>
                  <a:lnTo>
                    <a:pt x="156997" y="426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84">
              <a:extLst>
                <a:ext uri="{FF2B5EF4-FFF2-40B4-BE49-F238E27FC236}">
                  <a16:creationId xmlns:a16="http://schemas.microsoft.com/office/drawing/2014/main" id="{A2D8EA41-5D6B-D1CC-B4BD-752D6F5EE844}"/>
                </a:ext>
              </a:extLst>
            </p:cNvPr>
            <p:cNvSpPr/>
            <p:nvPr/>
          </p:nvSpPr>
          <p:spPr>
            <a:xfrm>
              <a:off x="16361080" y="4304162"/>
              <a:ext cx="122555" cy="85725"/>
            </a:xfrm>
            <a:custGeom>
              <a:avLst/>
              <a:gdLst/>
              <a:ahLst/>
              <a:cxnLst/>
              <a:rect l="l" t="t" r="r" b="b"/>
              <a:pathLst>
                <a:path w="122555" h="85725">
                  <a:moveTo>
                    <a:pt x="56972" y="28752"/>
                  </a:moveTo>
                  <a:lnTo>
                    <a:pt x="42735" y="28752"/>
                  </a:lnTo>
                  <a:lnTo>
                    <a:pt x="42735" y="14516"/>
                  </a:lnTo>
                  <a:lnTo>
                    <a:pt x="28486" y="14516"/>
                  </a:lnTo>
                  <a:lnTo>
                    <a:pt x="28486" y="279"/>
                  </a:lnTo>
                  <a:lnTo>
                    <a:pt x="14249" y="279"/>
                  </a:lnTo>
                  <a:lnTo>
                    <a:pt x="14249" y="0"/>
                  </a:lnTo>
                  <a:lnTo>
                    <a:pt x="0" y="0"/>
                  </a:lnTo>
                  <a:lnTo>
                    <a:pt x="0" y="292"/>
                  </a:lnTo>
                  <a:lnTo>
                    <a:pt x="14236" y="292"/>
                  </a:lnTo>
                  <a:lnTo>
                    <a:pt x="14236" y="14528"/>
                  </a:lnTo>
                  <a:lnTo>
                    <a:pt x="28486" y="14528"/>
                  </a:lnTo>
                  <a:lnTo>
                    <a:pt x="28486" y="28765"/>
                  </a:lnTo>
                  <a:lnTo>
                    <a:pt x="42722" y="28765"/>
                  </a:lnTo>
                  <a:lnTo>
                    <a:pt x="42722" y="43014"/>
                  </a:lnTo>
                  <a:lnTo>
                    <a:pt x="56972" y="43014"/>
                  </a:lnTo>
                  <a:lnTo>
                    <a:pt x="56972" y="28752"/>
                  </a:lnTo>
                  <a:close/>
                </a:path>
                <a:path w="122555" h="85725">
                  <a:moveTo>
                    <a:pt x="56997" y="254"/>
                  </a:moveTo>
                  <a:lnTo>
                    <a:pt x="42760" y="254"/>
                  </a:lnTo>
                  <a:lnTo>
                    <a:pt x="42760" y="0"/>
                  </a:lnTo>
                  <a:lnTo>
                    <a:pt x="28511" y="0"/>
                  </a:lnTo>
                  <a:lnTo>
                    <a:pt x="28511" y="254"/>
                  </a:lnTo>
                  <a:lnTo>
                    <a:pt x="42748" y="254"/>
                  </a:lnTo>
                  <a:lnTo>
                    <a:pt x="42748" y="14503"/>
                  </a:lnTo>
                  <a:lnTo>
                    <a:pt x="56997" y="14503"/>
                  </a:lnTo>
                  <a:lnTo>
                    <a:pt x="56997" y="254"/>
                  </a:lnTo>
                  <a:close/>
                </a:path>
                <a:path w="122555" h="85725">
                  <a:moveTo>
                    <a:pt x="71259" y="14516"/>
                  </a:moveTo>
                  <a:lnTo>
                    <a:pt x="57010" y="14516"/>
                  </a:lnTo>
                  <a:lnTo>
                    <a:pt x="57010" y="28765"/>
                  </a:lnTo>
                  <a:lnTo>
                    <a:pt x="71259" y="28765"/>
                  </a:lnTo>
                  <a:lnTo>
                    <a:pt x="71259" y="14516"/>
                  </a:lnTo>
                  <a:close/>
                </a:path>
                <a:path w="122555" h="85725">
                  <a:moveTo>
                    <a:pt x="71285" y="0"/>
                  </a:moveTo>
                  <a:lnTo>
                    <a:pt x="57035" y="0"/>
                  </a:lnTo>
                  <a:lnTo>
                    <a:pt x="57035" y="215"/>
                  </a:lnTo>
                  <a:lnTo>
                    <a:pt x="71285" y="215"/>
                  </a:lnTo>
                  <a:lnTo>
                    <a:pt x="71285" y="0"/>
                  </a:lnTo>
                  <a:close/>
                </a:path>
                <a:path w="122555" h="85725">
                  <a:moveTo>
                    <a:pt x="85496" y="57289"/>
                  </a:moveTo>
                  <a:lnTo>
                    <a:pt x="71272" y="57289"/>
                  </a:lnTo>
                  <a:lnTo>
                    <a:pt x="71272" y="43065"/>
                  </a:lnTo>
                  <a:lnTo>
                    <a:pt x="57023" y="43065"/>
                  </a:lnTo>
                  <a:lnTo>
                    <a:pt x="57023" y="57315"/>
                  </a:lnTo>
                  <a:lnTo>
                    <a:pt x="71247" y="57315"/>
                  </a:lnTo>
                  <a:lnTo>
                    <a:pt x="71247" y="71539"/>
                  </a:lnTo>
                  <a:lnTo>
                    <a:pt x="85496" y="71539"/>
                  </a:lnTo>
                  <a:lnTo>
                    <a:pt x="85496" y="57289"/>
                  </a:lnTo>
                  <a:close/>
                </a:path>
                <a:path w="122555" h="85725">
                  <a:moveTo>
                    <a:pt x="85521" y="28778"/>
                  </a:moveTo>
                  <a:lnTo>
                    <a:pt x="71272" y="28778"/>
                  </a:lnTo>
                  <a:lnTo>
                    <a:pt x="71272" y="43027"/>
                  </a:lnTo>
                  <a:lnTo>
                    <a:pt x="85521" y="43027"/>
                  </a:lnTo>
                  <a:lnTo>
                    <a:pt x="85521" y="28778"/>
                  </a:lnTo>
                  <a:close/>
                </a:path>
                <a:path w="122555" h="85725">
                  <a:moveTo>
                    <a:pt x="85547" y="228"/>
                  </a:moveTo>
                  <a:lnTo>
                    <a:pt x="71297" y="228"/>
                  </a:lnTo>
                  <a:lnTo>
                    <a:pt x="71297" y="14478"/>
                  </a:lnTo>
                  <a:lnTo>
                    <a:pt x="85547" y="14478"/>
                  </a:lnTo>
                  <a:lnTo>
                    <a:pt x="85547" y="228"/>
                  </a:lnTo>
                  <a:close/>
                </a:path>
                <a:path w="122555" h="85725">
                  <a:moveTo>
                    <a:pt x="85559" y="71589"/>
                  </a:moveTo>
                  <a:close/>
                </a:path>
                <a:path w="122555" h="85725">
                  <a:moveTo>
                    <a:pt x="99783" y="43040"/>
                  </a:moveTo>
                  <a:lnTo>
                    <a:pt x="85534" y="43040"/>
                  </a:lnTo>
                  <a:lnTo>
                    <a:pt x="85534" y="57289"/>
                  </a:lnTo>
                  <a:lnTo>
                    <a:pt x="99783" y="57289"/>
                  </a:lnTo>
                  <a:lnTo>
                    <a:pt x="99783" y="43040"/>
                  </a:lnTo>
                  <a:close/>
                </a:path>
                <a:path w="122555" h="85725">
                  <a:moveTo>
                    <a:pt x="99809" y="14490"/>
                  </a:moveTo>
                  <a:lnTo>
                    <a:pt x="85559" y="14490"/>
                  </a:lnTo>
                  <a:lnTo>
                    <a:pt x="85559" y="28740"/>
                  </a:lnTo>
                  <a:lnTo>
                    <a:pt x="99809" y="28740"/>
                  </a:lnTo>
                  <a:lnTo>
                    <a:pt x="99809" y="14490"/>
                  </a:lnTo>
                  <a:close/>
                </a:path>
                <a:path w="122555" h="85725">
                  <a:moveTo>
                    <a:pt x="99809" y="0"/>
                  </a:moveTo>
                  <a:lnTo>
                    <a:pt x="85559" y="0"/>
                  </a:lnTo>
                  <a:lnTo>
                    <a:pt x="85559" y="215"/>
                  </a:lnTo>
                  <a:lnTo>
                    <a:pt x="99809" y="215"/>
                  </a:lnTo>
                  <a:lnTo>
                    <a:pt x="99809" y="0"/>
                  </a:lnTo>
                  <a:close/>
                </a:path>
                <a:path w="122555" h="85725">
                  <a:moveTo>
                    <a:pt x="99847" y="57302"/>
                  </a:moveTo>
                  <a:close/>
                </a:path>
                <a:path w="122555" h="85725">
                  <a:moveTo>
                    <a:pt x="114071" y="28752"/>
                  </a:moveTo>
                  <a:lnTo>
                    <a:pt x="99822" y="28752"/>
                  </a:lnTo>
                  <a:lnTo>
                    <a:pt x="99822" y="43002"/>
                  </a:lnTo>
                  <a:lnTo>
                    <a:pt x="114071" y="43002"/>
                  </a:lnTo>
                  <a:lnTo>
                    <a:pt x="114071" y="28752"/>
                  </a:lnTo>
                  <a:close/>
                </a:path>
                <a:path w="122555" h="85725">
                  <a:moveTo>
                    <a:pt x="114071" y="215"/>
                  </a:moveTo>
                  <a:lnTo>
                    <a:pt x="99822" y="215"/>
                  </a:lnTo>
                  <a:lnTo>
                    <a:pt x="99822" y="14478"/>
                  </a:lnTo>
                  <a:lnTo>
                    <a:pt x="114071" y="14478"/>
                  </a:lnTo>
                  <a:lnTo>
                    <a:pt x="114071" y="215"/>
                  </a:lnTo>
                  <a:close/>
                </a:path>
                <a:path w="122555" h="85725">
                  <a:moveTo>
                    <a:pt x="114134" y="43014"/>
                  </a:moveTo>
                  <a:close/>
                </a:path>
                <a:path w="122555" h="85725">
                  <a:moveTo>
                    <a:pt x="122224" y="71170"/>
                  </a:moveTo>
                  <a:lnTo>
                    <a:pt x="113665" y="71170"/>
                  </a:lnTo>
                  <a:lnTo>
                    <a:pt x="113665" y="85420"/>
                  </a:lnTo>
                  <a:lnTo>
                    <a:pt x="122224" y="85420"/>
                  </a:lnTo>
                  <a:lnTo>
                    <a:pt x="122224" y="71170"/>
                  </a:lnTo>
                  <a:close/>
                </a:path>
                <a:path w="122555" h="85725">
                  <a:moveTo>
                    <a:pt x="122224" y="14490"/>
                  </a:moveTo>
                  <a:lnTo>
                    <a:pt x="114084" y="14490"/>
                  </a:lnTo>
                  <a:lnTo>
                    <a:pt x="114084" y="28740"/>
                  </a:lnTo>
                  <a:lnTo>
                    <a:pt x="122224" y="28740"/>
                  </a:lnTo>
                  <a:lnTo>
                    <a:pt x="122224" y="14490"/>
                  </a:lnTo>
                  <a:close/>
                </a:path>
                <a:path w="122555" h="85725">
                  <a:moveTo>
                    <a:pt x="122224" y="0"/>
                  </a:moveTo>
                  <a:lnTo>
                    <a:pt x="114084" y="0"/>
                  </a:lnTo>
                  <a:lnTo>
                    <a:pt x="114084" y="241"/>
                  </a:lnTo>
                  <a:lnTo>
                    <a:pt x="122224" y="241"/>
                  </a:lnTo>
                  <a:lnTo>
                    <a:pt x="1222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85">
              <a:extLst>
                <a:ext uri="{FF2B5EF4-FFF2-40B4-BE49-F238E27FC236}">
                  <a16:creationId xmlns:a16="http://schemas.microsoft.com/office/drawing/2014/main" id="{906A246D-BDC0-820E-1D79-69E7C287A7DD}"/>
                </a:ext>
              </a:extLst>
            </p:cNvPr>
            <p:cNvSpPr/>
            <p:nvPr/>
          </p:nvSpPr>
          <p:spPr>
            <a:xfrm>
              <a:off x="15604528" y="4515897"/>
              <a:ext cx="666115" cy="666115"/>
            </a:xfrm>
            <a:custGeom>
              <a:avLst/>
              <a:gdLst/>
              <a:ahLst/>
              <a:cxnLst/>
              <a:rect l="l" t="t" r="r" b="b"/>
              <a:pathLst>
                <a:path w="666115" h="666114">
                  <a:moveTo>
                    <a:pt x="333044" y="444042"/>
                  </a:moveTo>
                  <a:lnTo>
                    <a:pt x="222021" y="333032"/>
                  </a:lnTo>
                  <a:lnTo>
                    <a:pt x="111010" y="444042"/>
                  </a:lnTo>
                  <a:lnTo>
                    <a:pt x="0" y="555066"/>
                  </a:lnTo>
                  <a:lnTo>
                    <a:pt x="111010" y="666076"/>
                  </a:lnTo>
                  <a:lnTo>
                    <a:pt x="222021" y="555066"/>
                  </a:lnTo>
                  <a:lnTo>
                    <a:pt x="333044" y="444042"/>
                  </a:lnTo>
                  <a:close/>
                </a:path>
                <a:path w="666115" h="666114">
                  <a:moveTo>
                    <a:pt x="666076" y="111010"/>
                  </a:moveTo>
                  <a:lnTo>
                    <a:pt x="555066" y="0"/>
                  </a:lnTo>
                  <a:lnTo>
                    <a:pt x="444055" y="111010"/>
                  </a:lnTo>
                  <a:lnTo>
                    <a:pt x="333044" y="222021"/>
                  </a:lnTo>
                  <a:lnTo>
                    <a:pt x="444055" y="333032"/>
                  </a:lnTo>
                  <a:lnTo>
                    <a:pt x="555066" y="222021"/>
                  </a:lnTo>
                  <a:lnTo>
                    <a:pt x="666076" y="11101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86">
              <a:extLst>
                <a:ext uri="{FF2B5EF4-FFF2-40B4-BE49-F238E27FC236}">
                  <a16:creationId xmlns:a16="http://schemas.microsoft.com/office/drawing/2014/main" id="{E8BB8EAC-6988-282D-AABD-3B1C974FAF3B}"/>
                </a:ext>
              </a:extLst>
            </p:cNvPr>
            <p:cNvSpPr/>
            <p:nvPr/>
          </p:nvSpPr>
          <p:spPr>
            <a:xfrm>
              <a:off x="16059658" y="4531530"/>
              <a:ext cx="211454" cy="191135"/>
            </a:xfrm>
            <a:custGeom>
              <a:avLst/>
              <a:gdLst/>
              <a:ahLst/>
              <a:cxnLst/>
              <a:rect l="l" t="t" r="r" b="b"/>
              <a:pathLst>
                <a:path w="211455" h="191135">
                  <a:moveTo>
                    <a:pt x="5219" y="92900"/>
                  </a:moveTo>
                  <a:lnTo>
                    <a:pt x="5118" y="92748"/>
                  </a:lnTo>
                  <a:lnTo>
                    <a:pt x="0" y="92748"/>
                  </a:lnTo>
                  <a:lnTo>
                    <a:pt x="0" y="97853"/>
                  </a:lnTo>
                  <a:lnTo>
                    <a:pt x="114" y="98005"/>
                  </a:lnTo>
                  <a:lnTo>
                    <a:pt x="5219" y="98005"/>
                  </a:lnTo>
                  <a:lnTo>
                    <a:pt x="5219" y="92900"/>
                  </a:lnTo>
                  <a:close/>
                </a:path>
                <a:path w="211455" h="191135">
                  <a:moveTo>
                    <a:pt x="28333" y="115963"/>
                  </a:moveTo>
                  <a:lnTo>
                    <a:pt x="23228" y="115963"/>
                  </a:lnTo>
                  <a:lnTo>
                    <a:pt x="23228" y="121081"/>
                  </a:lnTo>
                  <a:lnTo>
                    <a:pt x="28333" y="121081"/>
                  </a:lnTo>
                  <a:lnTo>
                    <a:pt x="28333" y="115963"/>
                  </a:lnTo>
                  <a:close/>
                </a:path>
                <a:path w="211455" h="191135">
                  <a:moveTo>
                    <a:pt x="28448" y="92900"/>
                  </a:moveTo>
                  <a:lnTo>
                    <a:pt x="28333" y="92748"/>
                  </a:lnTo>
                  <a:lnTo>
                    <a:pt x="23228" y="92748"/>
                  </a:lnTo>
                  <a:lnTo>
                    <a:pt x="23228" y="97853"/>
                  </a:lnTo>
                  <a:lnTo>
                    <a:pt x="23329" y="98005"/>
                  </a:lnTo>
                  <a:lnTo>
                    <a:pt x="28448" y="98005"/>
                  </a:lnTo>
                  <a:lnTo>
                    <a:pt x="28448" y="92900"/>
                  </a:lnTo>
                  <a:close/>
                </a:path>
                <a:path w="211455" h="191135">
                  <a:moveTo>
                    <a:pt x="28448" y="69672"/>
                  </a:moveTo>
                  <a:lnTo>
                    <a:pt x="23329" y="69672"/>
                  </a:lnTo>
                  <a:lnTo>
                    <a:pt x="23329" y="74790"/>
                  </a:lnTo>
                  <a:lnTo>
                    <a:pt x="28448" y="74790"/>
                  </a:lnTo>
                  <a:lnTo>
                    <a:pt x="28448" y="69672"/>
                  </a:lnTo>
                  <a:close/>
                </a:path>
                <a:path w="211455" h="191135">
                  <a:moveTo>
                    <a:pt x="51549" y="139192"/>
                  </a:moveTo>
                  <a:lnTo>
                    <a:pt x="46443" y="139192"/>
                  </a:lnTo>
                  <a:lnTo>
                    <a:pt x="46443" y="144297"/>
                  </a:lnTo>
                  <a:lnTo>
                    <a:pt x="51549" y="144297"/>
                  </a:lnTo>
                  <a:lnTo>
                    <a:pt x="51549" y="139192"/>
                  </a:lnTo>
                  <a:close/>
                </a:path>
                <a:path w="211455" h="191135">
                  <a:moveTo>
                    <a:pt x="51549" y="115963"/>
                  </a:moveTo>
                  <a:lnTo>
                    <a:pt x="46443" y="115963"/>
                  </a:lnTo>
                  <a:lnTo>
                    <a:pt x="46443" y="121081"/>
                  </a:lnTo>
                  <a:lnTo>
                    <a:pt x="51549" y="121081"/>
                  </a:lnTo>
                  <a:lnTo>
                    <a:pt x="51549" y="115963"/>
                  </a:lnTo>
                  <a:close/>
                </a:path>
                <a:path w="211455" h="191135">
                  <a:moveTo>
                    <a:pt x="51663" y="92900"/>
                  </a:moveTo>
                  <a:lnTo>
                    <a:pt x="51549" y="92748"/>
                  </a:lnTo>
                  <a:lnTo>
                    <a:pt x="46443" y="92748"/>
                  </a:lnTo>
                  <a:lnTo>
                    <a:pt x="46443" y="97853"/>
                  </a:lnTo>
                  <a:lnTo>
                    <a:pt x="46558" y="98005"/>
                  </a:lnTo>
                  <a:lnTo>
                    <a:pt x="51663" y="98005"/>
                  </a:lnTo>
                  <a:lnTo>
                    <a:pt x="51663" y="92900"/>
                  </a:lnTo>
                  <a:close/>
                </a:path>
                <a:path w="211455" h="191135">
                  <a:moveTo>
                    <a:pt x="51663" y="69672"/>
                  </a:moveTo>
                  <a:lnTo>
                    <a:pt x="46558" y="69672"/>
                  </a:lnTo>
                  <a:lnTo>
                    <a:pt x="46558" y="74790"/>
                  </a:lnTo>
                  <a:lnTo>
                    <a:pt x="51663" y="74790"/>
                  </a:lnTo>
                  <a:lnTo>
                    <a:pt x="51663" y="69672"/>
                  </a:lnTo>
                  <a:close/>
                </a:path>
                <a:path w="211455" h="191135">
                  <a:moveTo>
                    <a:pt x="51663" y="46456"/>
                  </a:moveTo>
                  <a:lnTo>
                    <a:pt x="46558" y="46456"/>
                  </a:lnTo>
                  <a:lnTo>
                    <a:pt x="46558" y="51562"/>
                  </a:lnTo>
                  <a:lnTo>
                    <a:pt x="51663" y="51562"/>
                  </a:lnTo>
                  <a:lnTo>
                    <a:pt x="51663" y="46456"/>
                  </a:lnTo>
                  <a:close/>
                </a:path>
                <a:path w="211455" h="191135">
                  <a:moveTo>
                    <a:pt x="74917" y="162420"/>
                  </a:moveTo>
                  <a:lnTo>
                    <a:pt x="74777" y="162420"/>
                  </a:lnTo>
                  <a:lnTo>
                    <a:pt x="69799" y="162420"/>
                  </a:lnTo>
                  <a:lnTo>
                    <a:pt x="69672" y="162420"/>
                  </a:lnTo>
                  <a:lnTo>
                    <a:pt x="69672" y="167525"/>
                  </a:lnTo>
                  <a:lnTo>
                    <a:pt x="69799" y="167525"/>
                  </a:lnTo>
                  <a:lnTo>
                    <a:pt x="74777" y="167525"/>
                  </a:lnTo>
                  <a:lnTo>
                    <a:pt x="74917" y="167525"/>
                  </a:lnTo>
                  <a:lnTo>
                    <a:pt x="74917" y="162420"/>
                  </a:lnTo>
                  <a:close/>
                </a:path>
                <a:path w="211455" h="191135">
                  <a:moveTo>
                    <a:pt x="74917" y="139192"/>
                  </a:moveTo>
                  <a:lnTo>
                    <a:pt x="74777" y="139192"/>
                  </a:lnTo>
                  <a:lnTo>
                    <a:pt x="69799" y="139192"/>
                  </a:lnTo>
                  <a:lnTo>
                    <a:pt x="69672" y="139192"/>
                  </a:lnTo>
                  <a:lnTo>
                    <a:pt x="69672" y="144297"/>
                  </a:lnTo>
                  <a:lnTo>
                    <a:pt x="69799" y="144297"/>
                  </a:lnTo>
                  <a:lnTo>
                    <a:pt x="74777" y="144297"/>
                  </a:lnTo>
                  <a:lnTo>
                    <a:pt x="74917" y="144297"/>
                  </a:lnTo>
                  <a:lnTo>
                    <a:pt x="74917" y="139192"/>
                  </a:lnTo>
                  <a:close/>
                </a:path>
                <a:path w="211455" h="191135">
                  <a:moveTo>
                    <a:pt x="74917" y="115963"/>
                  </a:moveTo>
                  <a:lnTo>
                    <a:pt x="74777" y="115963"/>
                  </a:lnTo>
                  <a:lnTo>
                    <a:pt x="69799" y="115963"/>
                  </a:lnTo>
                  <a:lnTo>
                    <a:pt x="69672" y="115963"/>
                  </a:lnTo>
                  <a:lnTo>
                    <a:pt x="69672" y="121081"/>
                  </a:lnTo>
                  <a:lnTo>
                    <a:pt x="69799" y="121081"/>
                  </a:lnTo>
                  <a:lnTo>
                    <a:pt x="74777" y="121081"/>
                  </a:lnTo>
                  <a:lnTo>
                    <a:pt x="74917" y="121081"/>
                  </a:lnTo>
                  <a:lnTo>
                    <a:pt x="74917" y="115963"/>
                  </a:lnTo>
                  <a:close/>
                </a:path>
                <a:path w="211455" h="191135">
                  <a:moveTo>
                    <a:pt x="74917" y="92748"/>
                  </a:moveTo>
                  <a:lnTo>
                    <a:pt x="74777" y="92748"/>
                  </a:lnTo>
                  <a:lnTo>
                    <a:pt x="69799" y="92748"/>
                  </a:lnTo>
                  <a:lnTo>
                    <a:pt x="69672" y="92748"/>
                  </a:lnTo>
                  <a:lnTo>
                    <a:pt x="69672" y="97853"/>
                  </a:lnTo>
                  <a:lnTo>
                    <a:pt x="69786" y="98005"/>
                  </a:lnTo>
                  <a:lnTo>
                    <a:pt x="74891" y="98005"/>
                  </a:lnTo>
                  <a:lnTo>
                    <a:pt x="74917" y="97853"/>
                  </a:lnTo>
                  <a:lnTo>
                    <a:pt x="74917" y="92900"/>
                  </a:lnTo>
                  <a:lnTo>
                    <a:pt x="74917" y="92748"/>
                  </a:lnTo>
                  <a:close/>
                </a:path>
                <a:path w="211455" h="191135">
                  <a:moveTo>
                    <a:pt x="74917" y="69672"/>
                  </a:moveTo>
                  <a:lnTo>
                    <a:pt x="69799" y="69672"/>
                  </a:lnTo>
                  <a:lnTo>
                    <a:pt x="69786" y="74790"/>
                  </a:lnTo>
                  <a:lnTo>
                    <a:pt x="74891" y="74790"/>
                  </a:lnTo>
                  <a:lnTo>
                    <a:pt x="74917" y="69672"/>
                  </a:lnTo>
                  <a:close/>
                </a:path>
                <a:path w="211455" h="191135">
                  <a:moveTo>
                    <a:pt x="74917" y="46456"/>
                  </a:moveTo>
                  <a:lnTo>
                    <a:pt x="69799" y="46456"/>
                  </a:lnTo>
                  <a:lnTo>
                    <a:pt x="69786" y="51562"/>
                  </a:lnTo>
                  <a:lnTo>
                    <a:pt x="74891" y="51562"/>
                  </a:lnTo>
                  <a:lnTo>
                    <a:pt x="74917" y="46456"/>
                  </a:lnTo>
                  <a:close/>
                </a:path>
                <a:path w="211455" h="191135">
                  <a:moveTo>
                    <a:pt x="74917" y="23228"/>
                  </a:moveTo>
                  <a:lnTo>
                    <a:pt x="69799" y="23228"/>
                  </a:lnTo>
                  <a:lnTo>
                    <a:pt x="69786" y="28333"/>
                  </a:lnTo>
                  <a:lnTo>
                    <a:pt x="74891" y="28333"/>
                  </a:lnTo>
                  <a:lnTo>
                    <a:pt x="74917" y="23228"/>
                  </a:lnTo>
                  <a:close/>
                </a:path>
                <a:path w="211455" h="191135">
                  <a:moveTo>
                    <a:pt x="98132" y="185635"/>
                  </a:moveTo>
                  <a:lnTo>
                    <a:pt x="93027" y="185635"/>
                  </a:lnTo>
                  <a:lnTo>
                    <a:pt x="93027" y="190754"/>
                  </a:lnTo>
                  <a:lnTo>
                    <a:pt x="98132" y="190754"/>
                  </a:lnTo>
                  <a:lnTo>
                    <a:pt x="98132" y="185635"/>
                  </a:lnTo>
                  <a:close/>
                </a:path>
                <a:path w="211455" h="191135">
                  <a:moveTo>
                    <a:pt x="98132" y="162420"/>
                  </a:moveTo>
                  <a:lnTo>
                    <a:pt x="93027" y="162420"/>
                  </a:lnTo>
                  <a:lnTo>
                    <a:pt x="93027" y="167525"/>
                  </a:lnTo>
                  <a:lnTo>
                    <a:pt x="98132" y="167525"/>
                  </a:lnTo>
                  <a:lnTo>
                    <a:pt x="98132" y="162420"/>
                  </a:lnTo>
                  <a:close/>
                </a:path>
                <a:path w="211455" h="191135">
                  <a:moveTo>
                    <a:pt x="98132" y="139192"/>
                  </a:moveTo>
                  <a:lnTo>
                    <a:pt x="93027" y="139192"/>
                  </a:lnTo>
                  <a:lnTo>
                    <a:pt x="93027" y="144297"/>
                  </a:lnTo>
                  <a:lnTo>
                    <a:pt x="98132" y="144297"/>
                  </a:lnTo>
                  <a:lnTo>
                    <a:pt x="98132" y="139192"/>
                  </a:lnTo>
                  <a:close/>
                </a:path>
                <a:path w="211455" h="191135">
                  <a:moveTo>
                    <a:pt x="98132" y="115963"/>
                  </a:moveTo>
                  <a:lnTo>
                    <a:pt x="93027" y="115963"/>
                  </a:lnTo>
                  <a:lnTo>
                    <a:pt x="93027" y="121081"/>
                  </a:lnTo>
                  <a:lnTo>
                    <a:pt x="98132" y="121081"/>
                  </a:lnTo>
                  <a:lnTo>
                    <a:pt x="98132" y="115963"/>
                  </a:lnTo>
                  <a:close/>
                </a:path>
                <a:path w="211455" h="191135">
                  <a:moveTo>
                    <a:pt x="98132" y="92748"/>
                  </a:moveTo>
                  <a:lnTo>
                    <a:pt x="93027" y="92748"/>
                  </a:lnTo>
                  <a:lnTo>
                    <a:pt x="93027" y="92900"/>
                  </a:lnTo>
                  <a:lnTo>
                    <a:pt x="93027" y="97853"/>
                  </a:lnTo>
                  <a:lnTo>
                    <a:pt x="93027" y="98005"/>
                  </a:lnTo>
                  <a:lnTo>
                    <a:pt x="98132" y="98005"/>
                  </a:lnTo>
                  <a:lnTo>
                    <a:pt x="98132" y="97853"/>
                  </a:lnTo>
                  <a:lnTo>
                    <a:pt x="98132" y="92900"/>
                  </a:lnTo>
                  <a:lnTo>
                    <a:pt x="98132" y="92748"/>
                  </a:lnTo>
                  <a:close/>
                </a:path>
                <a:path w="211455" h="191135">
                  <a:moveTo>
                    <a:pt x="98132" y="69672"/>
                  </a:moveTo>
                  <a:lnTo>
                    <a:pt x="93027" y="69672"/>
                  </a:lnTo>
                  <a:lnTo>
                    <a:pt x="93027" y="74790"/>
                  </a:lnTo>
                  <a:lnTo>
                    <a:pt x="98132" y="74790"/>
                  </a:lnTo>
                  <a:lnTo>
                    <a:pt x="98132" y="69672"/>
                  </a:lnTo>
                  <a:close/>
                </a:path>
                <a:path w="211455" h="191135">
                  <a:moveTo>
                    <a:pt x="98132" y="46456"/>
                  </a:moveTo>
                  <a:lnTo>
                    <a:pt x="93027" y="46456"/>
                  </a:lnTo>
                  <a:lnTo>
                    <a:pt x="93027" y="51562"/>
                  </a:lnTo>
                  <a:lnTo>
                    <a:pt x="98132" y="51562"/>
                  </a:lnTo>
                  <a:lnTo>
                    <a:pt x="98132" y="46456"/>
                  </a:lnTo>
                  <a:close/>
                </a:path>
                <a:path w="211455" h="191135">
                  <a:moveTo>
                    <a:pt x="98132" y="23228"/>
                  </a:moveTo>
                  <a:lnTo>
                    <a:pt x="93027" y="23228"/>
                  </a:lnTo>
                  <a:lnTo>
                    <a:pt x="93027" y="28333"/>
                  </a:lnTo>
                  <a:lnTo>
                    <a:pt x="98132" y="28333"/>
                  </a:lnTo>
                  <a:lnTo>
                    <a:pt x="98132" y="23228"/>
                  </a:lnTo>
                  <a:close/>
                </a:path>
                <a:path w="211455" h="191135">
                  <a:moveTo>
                    <a:pt x="98132" y="0"/>
                  </a:moveTo>
                  <a:lnTo>
                    <a:pt x="93027" y="0"/>
                  </a:lnTo>
                  <a:lnTo>
                    <a:pt x="93027" y="5105"/>
                  </a:lnTo>
                  <a:lnTo>
                    <a:pt x="98132" y="5105"/>
                  </a:lnTo>
                  <a:lnTo>
                    <a:pt x="98132" y="0"/>
                  </a:lnTo>
                  <a:close/>
                </a:path>
                <a:path w="211455" h="191135">
                  <a:moveTo>
                    <a:pt x="120688" y="185635"/>
                  </a:moveTo>
                  <a:lnTo>
                    <a:pt x="116243" y="185635"/>
                  </a:lnTo>
                  <a:lnTo>
                    <a:pt x="116243" y="190093"/>
                  </a:lnTo>
                  <a:lnTo>
                    <a:pt x="120688" y="185635"/>
                  </a:lnTo>
                  <a:close/>
                </a:path>
                <a:path w="211455" h="191135">
                  <a:moveTo>
                    <a:pt x="120688" y="5105"/>
                  </a:moveTo>
                  <a:lnTo>
                    <a:pt x="116243" y="660"/>
                  </a:lnTo>
                  <a:lnTo>
                    <a:pt x="116243" y="5105"/>
                  </a:lnTo>
                  <a:lnTo>
                    <a:pt x="120688" y="5105"/>
                  </a:lnTo>
                  <a:close/>
                </a:path>
                <a:path w="211455" h="191135">
                  <a:moveTo>
                    <a:pt x="121348" y="162420"/>
                  </a:moveTo>
                  <a:lnTo>
                    <a:pt x="116243" y="162420"/>
                  </a:lnTo>
                  <a:lnTo>
                    <a:pt x="116243" y="167525"/>
                  </a:lnTo>
                  <a:lnTo>
                    <a:pt x="121348" y="167525"/>
                  </a:lnTo>
                  <a:lnTo>
                    <a:pt x="121348" y="162420"/>
                  </a:lnTo>
                  <a:close/>
                </a:path>
                <a:path w="211455" h="191135">
                  <a:moveTo>
                    <a:pt x="121348" y="139192"/>
                  </a:moveTo>
                  <a:lnTo>
                    <a:pt x="116243" y="139192"/>
                  </a:lnTo>
                  <a:lnTo>
                    <a:pt x="116243" y="144297"/>
                  </a:lnTo>
                  <a:lnTo>
                    <a:pt x="121348" y="144297"/>
                  </a:lnTo>
                  <a:lnTo>
                    <a:pt x="121348" y="139192"/>
                  </a:lnTo>
                  <a:close/>
                </a:path>
                <a:path w="211455" h="191135">
                  <a:moveTo>
                    <a:pt x="121348" y="115963"/>
                  </a:moveTo>
                  <a:lnTo>
                    <a:pt x="116243" y="115963"/>
                  </a:lnTo>
                  <a:lnTo>
                    <a:pt x="116243" y="121081"/>
                  </a:lnTo>
                  <a:lnTo>
                    <a:pt x="121348" y="121081"/>
                  </a:lnTo>
                  <a:lnTo>
                    <a:pt x="121348" y="115963"/>
                  </a:lnTo>
                  <a:close/>
                </a:path>
                <a:path w="211455" h="191135">
                  <a:moveTo>
                    <a:pt x="121348" y="92748"/>
                  </a:moveTo>
                  <a:lnTo>
                    <a:pt x="116243" y="92748"/>
                  </a:lnTo>
                  <a:lnTo>
                    <a:pt x="116243" y="92900"/>
                  </a:lnTo>
                  <a:lnTo>
                    <a:pt x="116243" y="97853"/>
                  </a:lnTo>
                  <a:lnTo>
                    <a:pt x="116243" y="98005"/>
                  </a:lnTo>
                  <a:lnTo>
                    <a:pt x="121348" y="98005"/>
                  </a:lnTo>
                  <a:lnTo>
                    <a:pt x="121348" y="97853"/>
                  </a:lnTo>
                  <a:lnTo>
                    <a:pt x="121348" y="92900"/>
                  </a:lnTo>
                  <a:lnTo>
                    <a:pt x="121348" y="92748"/>
                  </a:lnTo>
                  <a:close/>
                </a:path>
                <a:path w="211455" h="191135">
                  <a:moveTo>
                    <a:pt x="121348" y="69672"/>
                  </a:moveTo>
                  <a:lnTo>
                    <a:pt x="116243" y="69672"/>
                  </a:lnTo>
                  <a:lnTo>
                    <a:pt x="116243" y="74790"/>
                  </a:lnTo>
                  <a:lnTo>
                    <a:pt x="121348" y="74790"/>
                  </a:lnTo>
                  <a:lnTo>
                    <a:pt x="121348" y="69672"/>
                  </a:lnTo>
                  <a:close/>
                </a:path>
                <a:path w="211455" h="191135">
                  <a:moveTo>
                    <a:pt x="121348" y="46456"/>
                  </a:moveTo>
                  <a:lnTo>
                    <a:pt x="116243" y="46456"/>
                  </a:lnTo>
                  <a:lnTo>
                    <a:pt x="116243" y="51562"/>
                  </a:lnTo>
                  <a:lnTo>
                    <a:pt x="121348" y="51562"/>
                  </a:lnTo>
                  <a:lnTo>
                    <a:pt x="121348" y="46456"/>
                  </a:lnTo>
                  <a:close/>
                </a:path>
                <a:path w="211455" h="191135">
                  <a:moveTo>
                    <a:pt x="121348" y="23228"/>
                  </a:moveTo>
                  <a:lnTo>
                    <a:pt x="116243" y="23228"/>
                  </a:lnTo>
                  <a:lnTo>
                    <a:pt x="116243" y="28333"/>
                  </a:lnTo>
                  <a:lnTo>
                    <a:pt x="121348" y="28333"/>
                  </a:lnTo>
                  <a:lnTo>
                    <a:pt x="121348" y="23228"/>
                  </a:lnTo>
                  <a:close/>
                </a:path>
                <a:path w="211455" h="191135">
                  <a:moveTo>
                    <a:pt x="143916" y="162420"/>
                  </a:moveTo>
                  <a:lnTo>
                    <a:pt x="139471" y="162420"/>
                  </a:lnTo>
                  <a:lnTo>
                    <a:pt x="139471" y="166865"/>
                  </a:lnTo>
                  <a:lnTo>
                    <a:pt x="143916" y="162420"/>
                  </a:lnTo>
                  <a:close/>
                </a:path>
                <a:path w="211455" h="191135">
                  <a:moveTo>
                    <a:pt x="143916" y="28333"/>
                  </a:moveTo>
                  <a:lnTo>
                    <a:pt x="139471" y="23888"/>
                  </a:lnTo>
                  <a:lnTo>
                    <a:pt x="139471" y="28333"/>
                  </a:lnTo>
                  <a:lnTo>
                    <a:pt x="143916" y="28333"/>
                  </a:lnTo>
                  <a:close/>
                </a:path>
                <a:path w="211455" h="191135">
                  <a:moveTo>
                    <a:pt x="144576" y="139192"/>
                  </a:moveTo>
                  <a:lnTo>
                    <a:pt x="139471" y="139192"/>
                  </a:lnTo>
                  <a:lnTo>
                    <a:pt x="139471" y="144297"/>
                  </a:lnTo>
                  <a:lnTo>
                    <a:pt x="144576" y="144297"/>
                  </a:lnTo>
                  <a:lnTo>
                    <a:pt x="144576" y="139192"/>
                  </a:lnTo>
                  <a:close/>
                </a:path>
                <a:path w="211455" h="191135">
                  <a:moveTo>
                    <a:pt x="144576" y="115963"/>
                  </a:moveTo>
                  <a:lnTo>
                    <a:pt x="139471" y="115963"/>
                  </a:lnTo>
                  <a:lnTo>
                    <a:pt x="139471" y="121081"/>
                  </a:lnTo>
                  <a:lnTo>
                    <a:pt x="144576" y="121081"/>
                  </a:lnTo>
                  <a:lnTo>
                    <a:pt x="144576" y="115963"/>
                  </a:lnTo>
                  <a:close/>
                </a:path>
                <a:path w="211455" h="191135">
                  <a:moveTo>
                    <a:pt x="144576" y="92748"/>
                  </a:moveTo>
                  <a:lnTo>
                    <a:pt x="139471" y="92748"/>
                  </a:lnTo>
                  <a:lnTo>
                    <a:pt x="139471" y="92900"/>
                  </a:lnTo>
                  <a:lnTo>
                    <a:pt x="139471" y="97853"/>
                  </a:lnTo>
                  <a:lnTo>
                    <a:pt x="139471" y="98005"/>
                  </a:lnTo>
                  <a:lnTo>
                    <a:pt x="144576" y="98005"/>
                  </a:lnTo>
                  <a:lnTo>
                    <a:pt x="144576" y="97853"/>
                  </a:lnTo>
                  <a:lnTo>
                    <a:pt x="144576" y="92900"/>
                  </a:lnTo>
                  <a:lnTo>
                    <a:pt x="144576" y="92748"/>
                  </a:lnTo>
                  <a:close/>
                </a:path>
                <a:path w="211455" h="191135">
                  <a:moveTo>
                    <a:pt x="144576" y="69672"/>
                  </a:moveTo>
                  <a:lnTo>
                    <a:pt x="139471" y="69672"/>
                  </a:lnTo>
                  <a:lnTo>
                    <a:pt x="139471" y="74790"/>
                  </a:lnTo>
                  <a:lnTo>
                    <a:pt x="144576" y="74790"/>
                  </a:lnTo>
                  <a:lnTo>
                    <a:pt x="144576" y="69672"/>
                  </a:lnTo>
                  <a:close/>
                </a:path>
                <a:path w="211455" h="191135">
                  <a:moveTo>
                    <a:pt x="144576" y="46456"/>
                  </a:moveTo>
                  <a:lnTo>
                    <a:pt x="139471" y="46456"/>
                  </a:lnTo>
                  <a:lnTo>
                    <a:pt x="139471" y="51562"/>
                  </a:lnTo>
                  <a:lnTo>
                    <a:pt x="144576" y="51562"/>
                  </a:lnTo>
                  <a:lnTo>
                    <a:pt x="144576" y="46456"/>
                  </a:lnTo>
                  <a:close/>
                </a:path>
                <a:path w="211455" h="191135">
                  <a:moveTo>
                    <a:pt x="167132" y="139192"/>
                  </a:moveTo>
                  <a:lnTo>
                    <a:pt x="162687" y="139192"/>
                  </a:lnTo>
                  <a:lnTo>
                    <a:pt x="162687" y="143637"/>
                  </a:lnTo>
                  <a:lnTo>
                    <a:pt x="167132" y="139192"/>
                  </a:lnTo>
                  <a:close/>
                </a:path>
                <a:path w="211455" h="191135">
                  <a:moveTo>
                    <a:pt x="167144" y="51562"/>
                  </a:moveTo>
                  <a:lnTo>
                    <a:pt x="162687" y="47104"/>
                  </a:lnTo>
                  <a:lnTo>
                    <a:pt x="162687" y="51562"/>
                  </a:lnTo>
                  <a:lnTo>
                    <a:pt x="167144" y="51562"/>
                  </a:lnTo>
                  <a:close/>
                </a:path>
                <a:path w="211455" h="191135">
                  <a:moveTo>
                    <a:pt x="167805" y="115963"/>
                  </a:moveTo>
                  <a:lnTo>
                    <a:pt x="162687" y="115963"/>
                  </a:lnTo>
                  <a:lnTo>
                    <a:pt x="162687" y="121081"/>
                  </a:lnTo>
                  <a:lnTo>
                    <a:pt x="167805" y="121081"/>
                  </a:lnTo>
                  <a:lnTo>
                    <a:pt x="167805" y="115963"/>
                  </a:lnTo>
                  <a:close/>
                </a:path>
                <a:path w="211455" h="191135">
                  <a:moveTo>
                    <a:pt x="167805" y="92748"/>
                  </a:moveTo>
                  <a:lnTo>
                    <a:pt x="162687" y="92748"/>
                  </a:lnTo>
                  <a:lnTo>
                    <a:pt x="162687" y="92900"/>
                  </a:lnTo>
                  <a:lnTo>
                    <a:pt x="162687" y="97853"/>
                  </a:lnTo>
                  <a:lnTo>
                    <a:pt x="162687" y="98005"/>
                  </a:lnTo>
                  <a:lnTo>
                    <a:pt x="167805" y="98005"/>
                  </a:lnTo>
                  <a:lnTo>
                    <a:pt x="167805" y="97853"/>
                  </a:lnTo>
                  <a:lnTo>
                    <a:pt x="167805" y="92900"/>
                  </a:lnTo>
                  <a:lnTo>
                    <a:pt x="167805" y="92748"/>
                  </a:lnTo>
                  <a:close/>
                </a:path>
                <a:path w="211455" h="191135">
                  <a:moveTo>
                    <a:pt x="167805" y="69672"/>
                  </a:moveTo>
                  <a:lnTo>
                    <a:pt x="162687" y="69672"/>
                  </a:lnTo>
                  <a:lnTo>
                    <a:pt x="162687" y="74790"/>
                  </a:lnTo>
                  <a:lnTo>
                    <a:pt x="167805" y="74790"/>
                  </a:lnTo>
                  <a:lnTo>
                    <a:pt x="167805" y="69672"/>
                  </a:lnTo>
                  <a:close/>
                </a:path>
                <a:path w="211455" h="191135">
                  <a:moveTo>
                    <a:pt x="190360" y="115963"/>
                  </a:moveTo>
                  <a:lnTo>
                    <a:pt x="185915" y="115963"/>
                  </a:lnTo>
                  <a:lnTo>
                    <a:pt x="185915" y="120408"/>
                  </a:lnTo>
                  <a:lnTo>
                    <a:pt x="190360" y="115963"/>
                  </a:lnTo>
                  <a:close/>
                </a:path>
                <a:path w="211455" h="191135">
                  <a:moveTo>
                    <a:pt x="190360" y="74790"/>
                  </a:moveTo>
                  <a:lnTo>
                    <a:pt x="185915" y="70332"/>
                  </a:lnTo>
                  <a:lnTo>
                    <a:pt x="185915" y="74790"/>
                  </a:lnTo>
                  <a:lnTo>
                    <a:pt x="190360" y="74790"/>
                  </a:lnTo>
                  <a:close/>
                </a:path>
                <a:path w="211455" h="191135">
                  <a:moveTo>
                    <a:pt x="191020" y="92748"/>
                  </a:moveTo>
                  <a:lnTo>
                    <a:pt x="185915" y="92748"/>
                  </a:lnTo>
                  <a:lnTo>
                    <a:pt x="185915" y="92900"/>
                  </a:lnTo>
                  <a:lnTo>
                    <a:pt x="185915" y="97853"/>
                  </a:lnTo>
                  <a:lnTo>
                    <a:pt x="185915" y="98005"/>
                  </a:lnTo>
                  <a:lnTo>
                    <a:pt x="191020" y="98005"/>
                  </a:lnTo>
                  <a:lnTo>
                    <a:pt x="191020" y="97853"/>
                  </a:lnTo>
                  <a:lnTo>
                    <a:pt x="191020" y="92900"/>
                  </a:lnTo>
                  <a:lnTo>
                    <a:pt x="191020" y="92748"/>
                  </a:lnTo>
                  <a:close/>
                </a:path>
                <a:path w="211455" h="191135">
                  <a:moveTo>
                    <a:pt x="210947" y="95364"/>
                  </a:moveTo>
                  <a:lnTo>
                    <a:pt x="209143" y="93560"/>
                  </a:lnTo>
                  <a:lnTo>
                    <a:pt x="209143" y="97180"/>
                  </a:lnTo>
                  <a:lnTo>
                    <a:pt x="210947" y="953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87">
              <a:extLst>
                <a:ext uri="{FF2B5EF4-FFF2-40B4-BE49-F238E27FC236}">
                  <a16:creationId xmlns:a16="http://schemas.microsoft.com/office/drawing/2014/main" id="{82A4569F-978A-3458-2900-CDD43E6367E8}"/>
                </a:ext>
              </a:extLst>
            </p:cNvPr>
            <p:cNvSpPr/>
            <p:nvPr/>
          </p:nvSpPr>
          <p:spPr>
            <a:xfrm>
              <a:off x="16326307" y="4461147"/>
              <a:ext cx="157480" cy="628015"/>
            </a:xfrm>
            <a:custGeom>
              <a:avLst/>
              <a:gdLst/>
              <a:ahLst/>
              <a:cxnLst/>
              <a:rect l="l" t="t" r="r" b="b"/>
              <a:pathLst>
                <a:path w="157480" h="628014">
                  <a:moveTo>
                    <a:pt x="156997" y="470992"/>
                  </a:moveTo>
                  <a:lnTo>
                    <a:pt x="0" y="470992"/>
                  </a:lnTo>
                  <a:lnTo>
                    <a:pt x="0" y="627989"/>
                  </a:lnTo>
                  <a:lnTo>
                    <a:pt x="156997" y="627989"/>
                  </a:lnTo>
                  <a:lnTo>
                    <a:pt x="156997" y="470992"/>
                  </a:lnTo>
                  <a:close/>
                </a:path>
                <a:path w="157480" h="628014">
                  <a:moveTo>
                    <a:pt x="156997" y="0"/>
                  </a:moveTo>
                  <a:lnTo>
                    <a:pt x="0" y="0"/>
                  </a:lnTo>
                  <a:lnTo>
                    <a:pt x="0" y="156997"/>
                  </a:lnTo>
                  <a:lnTo>
                    <a:pt x="156997" y="156997"/>
                  </a:lnTo>
                  <a:lnTo>
                    <a:pt x="156997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88">
              <a:extLst>
                <a:ext uri="{FF2B5EF4-FFF2-40B4-BE49-F238E27FC236}">
                  <a16:creationId xmlns:a16="http://schemas.microsoft.com/office/drawing/2014/main" id="{08C748AE-1C21-082D-592B-21BD7D75C17D}"/>
                </a:ext>
              </a:extLst>
            </p:cNvPr>
            <p:cNvSpPr/>
            <p:nvPr/>
          </p:nvSpPr>
          <p:spPr>
            <a:xfrm>
              <a:off x="16344214" y="4467497"/>
              <a:ext cx="121285" cy="144780"/>
            </a:xfrm>
            <a:custGeom>
              <a:avLst/>
              <a:gdLst/>
              <a:ahLst/>
              <a:cxnLst/>
              <a:rect l="l" t="t" r="r" b="b"/>
              <a:pathLst>
                <a:path w="121284" h="144779">
                  <a:moveTo>
                    <a:pt x="5118" y="139192"/>
                  </a:moveTo>
                  <a:lnTo>
                    <a:pt x="0" y="139192"/>
                  </a:lnTo>
                  <a:lnTo>
                    <a:pt x="0" y="144310"/>
                  </a:lnTo>
                  <a:lnTo>
                    <a:pt x="5118" y="144310"/>
                  </a:lnTo>
                  <a:lnTo>
                    <a:pt x="5118" y="139192"/>
                  </a:lnTo>
                  <a:close/>
                </a:path>
                <a:path w="121284" h="144779">
                  <a:moveTo>
                    <a:pt x="5118" y="115976"/>
                  </a:moveTo>
                  <a:lnTo>
                    <a:pt x="0" y="115976"/>
                  </a:lnTo>
                  <a:lnTo>
                    <a:pt x="0" y="121081"/>
                  </a:lnTo>
                  <a:lnTo>
                    <a:pt x="5118" y="121081"/>
                  </a:lnTo>
                  <a:lnTo>
                    <a:pt x="5118" y="115976"/>
                  </a:lnTo>
                  <a:close/>
                </a:path>
                <a:path w="121284" h="144779">
                  <a:moveTo>
                    <a:pt x="5118" y="92748"/>
                  </a:moveTo>
                  <a:lnTo>
                    <a:pt x="0" y="92748"/>
                  </a:lnTo>
                  <a:lnTo>
                    <a:pt x="0" y="97853"/>
                  </a:lnTo>
                  <a:lnTo>
                    <a:pt x="5118" y="97853"/>
                  </a:lnTo>
                  <a:lnTo>
                    <a:pt x="5118" y="92748"/>
                  </a:lnTo>
                  <a:close/>
                </a:path>
                <a:path w="121284" h="144779">
                  <a:moveTo>
                    <a:pt x="5118" y="69519"/>
                  </a:moveTo>
                  <a:lnTo>
                    <a:pt x="0" y="69519"/>
                  </a:lnTo>
                  <a:lnTo>
                    <a:pt x="0" y="69684"/>
                  </a:lnTo>
                  <a:lnTo>
                    <a:pt x="0" y="74637"/>
                  </a:lnTo>
                  <a:lnTo>
                    <a:pt x="0" y="74790"/>
                  </a:lnTo>
                  <a:lnTo>
                    <a:pt x="5118" y="74790"/>
                  </a:lnTo>
                  <a:lnTo>
                    <a:pt x="5118" y="74637"/>
                  </a:lnTo>
                  <a:lnTo>
                    <a:pt x="5118" y="69684"/>
                  </a:lnTo>
                  <a:lnTo>
                    <a:pt x="5118" y="69519"/>
                  </a:lnTo>
                  <a:close/>
                </a:path>
                <a:path w="121284" h="144779">
                  <a:moveTo>
                    <a:pt x="5118" y="46456"/>
                  </a:moveTo>
                  <a:lnTo>
                    <a:pt x="0" y="46456"/>
                  </a:lnTo>
                  <a:lnTo>
                    <a:pt x="0" y="51562"/>
                  </a:lnTo>
                  <a:lnTo>
                    <a:pt x="5118" y="51562"/>
                  </a:lnTo>
                  <a:lnTo>
                    <a:pt x="5118" y="46456"/>
                  </a:lnTo>
                  <a:close/>
                </a:path>
                <a:path w="121284" h="144779">
                  <a:moveTo>
                    <a:pt x="5118" y="23228"/>
                  </a:moveTo>
                  <a:lnTo>
                    <a:pt x="0" y="23228"/>
                  </a:lnTo>
                  <a:lnTo>
                    <a:pt x="0" y="28333"/>
                  </a:lnTo>
                  <a:lnTo>
                    <a:pt x="5118" y="28333"/>
                  </a:lnTo>
                  <a:lnTo>
                    <a:pt x="5118" y="23228"/>
                  </a:lnTo>
                  <a:close/>
                </a:path>
                <a:path w="121284" h="144779">
                  <a:moveTo>
                    <a:pt x="5118" y="0"/>
                  </a:moveTo>
                  <a:lnTo>
                    <a:pt x="0" y="0"/>
                  </a:lnTo>
                  <a:lnTo>
                    <a:pt x="0" y="5118"/>
                  </a:lnTo>
                  <a:lnTo>
                    <a:pt x="5118" y="5118"/>
                  </a:lnTo>
                  <a:lnTo>
                    <a:pt x="5118" y="0"/>
                  </a:lnTo>
                  <a:close/>
                </a:path>
                <a:path w="121284" h="144779">
                  <a:moveTo>
                    <a:pt x="28333" y="139192"/>
                  </a:moveTo>
                  <a:lnTo>
                    <a:pt x="23228" y="139192"/>
                  </a:lnTo>
                  <a:lnTo>
                    <a:pt x="23228" y="144310"/>
                  </a:lnTo>
                  <a:lnTo>
                    <a:pt x="28333" y="144310"/>
                  </a:lnTo>
                  <a:lnTo>
                    <a:pt x="28333" y="139192"/>
                  </a:lnTo>
                  <a:close/>
                </a:path>
                <a:path w="121284" h="144779">
                  <a:moveTo>
                    <a:pt x="28333" y="115976"/>
                  </a:moveTo>
                  <a:lnTo>
                    <a:pt x="23228" y="115976"/>
                  </a:lnTo>
                  <a:lnTo>
                    <a:pt x="23228" y="121081"/>
                  </a:lnTo>
                  <a:lnTo>
                    <a:pt x="28333" y="121081"/>
                  </a:lnTo>
                  <a:lnTo>
                    <a:pt x="28333" y="115976"/>
                  </a:lnTo>
                  <a:close/>
                </a:path>
                <a:path w="121284" h="144779">
                  <a:moveTo>
                    <a:pt x="28333" y="92748"/>
                  </a:moveTo>
                  <a:lnTo>
                    <a:pt x="23228" y="92748"/>
                  </a:lnTo>
                  <a:lnTo>
                    <a:pt x="23228" y="97853"/>
                  </a:lnTo>
                  <a:lnTo>
                    <a:pt x="28333" y="97853"/>
                  </a:lnTo>
                  <a:lnTo>
                    <a:pt x="28333" y="92748"/>
                  </a:lnTo>
                  <a:close/>
                </a:path>
                <a:path w="121284" h="144779">
                  <a:moveTo>
                    <a:pt x="28333" y="69519"/>
                  </a:moveTo>
                  <a:lnTo>
                    <a:pt x="23228" y="69519"/>
                  </a:lnTo>
                  <a:lnTo>
                    <a:pt x="23228" y="69684"/>
                  </a:lnTo>
                  <a:lnTo>
                    <a:pt x="23228" y="74637"/>
                  </a:lnTo>
                  <a:lnTo>
                    <a:pt x="23228" y="74790"/>
                  </a:lnTo>
                  <a:lnTo>
                    <a:pt x="28333" y="74790"/>
                  </a:lnTo>
                  <a:lnTo>
                    <a:pt x="28333" y="74637"/>
                  </a:lnTo>
                  <a:lnTo>
                    <a:pt x="28333" y="69684"/>
                  </a:lnTo>
                  <a:lnTo>
                    <a:pt x="28333" y="69519"/>
                  </a:lnTo>
                  <a:close/>
                </a:path>
                <a:path w="121284" h="144779">
                  <a:moveTo>
                    <a:pt x="28333" y="46456"/>
                  </a:moveTo>
                  <a:lnTo>
                    <a:pt x="23228" y="46456"/>
                  </a:lnTo>
                  <a:lnTo>
                    <a:pt x="23228" y="51562"/>
                  </a:lnTo>
                  <a:lnTo>
                    <a:pt x="28333" y="51562"/>
                  </a:lnTo>
                  <a:lnTo>
                    <a:pt x="28333" y="46456"/>
                  </a:lnTo>
                  <a:close/>
                </a:path>
                <a:path w="121284" h="144779">
                  <a:moveTo>
                    <a:pt x="28333" y="23228"/>
                  </a:moveTo>
                  <a:lnTo>
                    <a:pt x="23228" y="23228"/>
                  </a:lnTo>
                  <a:lnTo>
                    <a:pt x="23228" y="28333"/>
                  </a:lnTo>
                  <a:lnTo>
                    <a:pt x="28333" y="28333"/>
                  </a:lnTo>
                  <a:lnTo>
                    <a:pt x="28333" y="23228"/>
                  </a:lnTo>
                  <a:close/>
                </a:path>
                <a:path w="121284" h="144779">
                  <a:moveTo>
                    <a:pt x="28333" y="0"/>
                  </a:moveTo>
                  <a:lnTo>
                    <a:pt x="23228" y="0"/>
                  </a:lnTo>
                  <a:lnTo>
                    <a:pt x="23228" y="5118"/>
                  </a:lnTo>
                  <a:lnTo>
                    <a:pt x="28333" y="5118"/>
                  </a:lnTo>
                  <a:lnTo>
                    <a:pt x="28333" y="0"/>
                  </a:lnTo>
                  <a:close/>
                </a:path>
                <a:path w="121284" h="144779">
                  <a:moveTo>
                    <a:pt x="51562" y="139192"/>
                  </a:moveTo>
                  <a:lnTo>
                    <a:pt x="46456" y="139192"/>
                  </a:lnTo>
                  <a:lnTo>
                    <a:pt x="46456" y="144310"/>
                  </a:lnTo>
                  <a:lnTo>
                    <a:pt x="51562" y="144310"/>
                  </a:lnTo>
                  <a:lnTo>
                    <a:pt x="51562" y="139192"/>
                  </a:lnTo>
                  <a:close/>
                </a:path>
                <a:path w="121284" h="144779">
                  <a:moveTo>
                    <a:pt x="51562" y="115976"/>
                  </a:moveTo>
                  <a:lnTo>
                    <a:pt x="46456" y="115976"/>
                  </a:lnTo>
                  <a:lnTo>
                    <a:pt x="46456" y="121081"/>
                  </a:lnTo>
                  <a:lnTo>
                    <a:pt x="51562" y="121081"/>
                  </a:lnTo>
                  <a:lnTo>
                    <a:pt x="51562" y="115976"/>
                  </a:lnTo>
                  <a:close/>
                </a:path>
                <a:path w="121284" h="144779">
                  <a:moveTo>
                    <a:pt x="51562" y="92748"/>
                  </a:moveTo>
                  <a:lnTo>
                    <a:pt x="46456" y="92748"/>
                  </a:lnTo>
                  <a:lnTo>
                    <a:pt x="46456" y="97853"/>
                  </a:lnTo>
                  <a:lnTo>
                    <a:pt x="51562" y="97853"/>
                  </a:lnTo>
                  <a:lnTo>
                    <a:pt x="51562" y="92748"/>
                  </a:lnTo>
                  <a:close/>
                </a:path>
                <a:path w="121284" h="144779">
                  <a:moveTo>
                    <a:pt x="51562" y="69519"/>
                  </a:moveTo>
                  <a:lnTo>
                    <a:pt x="46456" y="69519"/>
                  </a:lnTo>
                  <a:lnTo>
                    <a:pt x="46456" y="69684"/>
                  </a:lnTo>
                  <a:lnTo>
                    <a:pt x="46456" y="74637"/>
                  </a:lnTo>
                  <a:lnTo>
                    <a:pt x="46456" y="74790"/>
                  </a:lnTo>
                  <a:lnTo>
                    <a:pt x="51562" y="74790"/>
                  </a:lnTo>
                  <a:lnTo>
                    <a:pt x="51562" y="74637"/>
                  </a:lnTo>
                  <a:lnTo>
                    <a:pt x="51562" y="69684"/>
                  </a:lnTo>
                  <a:lnTo>
                    <a:pt x="51562" y="69519"/>
                  </a:lnTo>
                  <a:close/>
                </a:path>
                <a:path w="121284" h="144779">
                  <a:moveTo>
                    <a:pt x="51562" y="46456"/>
                  </a:moveTo>
                  <a:lnTo>
                    <a:pt x="46456" y="46456"/>
                  </a:lnTo>
                  <a:lnTo>
                    <a:pt x="46456" y="51562"/>
                  </a:lnTo>
                  <a:lnTo>
                    <a:pt x="51562" y="51562"/>
                  </a:lnTo>
                  <a:lnTo>
                    <a:pt x="51562" y="46456"/>
                  </a:lnTo>
                  <a:close/>
                </a:path>
                <a:path w="121284" h="144779">
                  <a:moveTo>
                    <a:pt x="51562" y="23228"/>
                  </a:moveTo>
                  <a:lnTo>
                    <a:pt x="46456" y="23228"/>
                  </a:lnTo>
                  <a:lnTo>
                    <a:pt x="46456" y="28333"/>
                  </a:lnTo>
                  <a:lnTo>
                    <a:pt x="51562" y="28333"/>
                  </a:lnTo>
                  <a:lnTo>
                    <a:pt x="51562" y="23228"/>
                  </a:lnTo>
                  <a:close/>
                </a:path>
                <a:path w="121284" h="144779">
                  <a:moveTo>
                    <a:pt x="51562" y="0"/>
                  </a:moveTo>
                  <a:lnTo>
                    <a:pt x="46456" y="0"/>
                  </a:lnTo>
                  <a:lnTo>
                    <a:pt x="46456" y="5118"/>
                  </a:lnTo>
                  <a:lnTo>
                    <a:pt x="51562" y="5118"/>
                  </a:lnTo>
                  <a:lnTo>
                    <a:pt x="51562" y="0"/>
                  </a:lnTo>
                  <a:close/>
                </a:path>
                <a:path w="121284" h="144779">
                  <a:moveTo>
                    <a:pt x="74790" y="139192"/>
                  </a:moveTo>
                  <a:lnTo>
                    <a:pt x="69672" y="139192"/>
                  </a:lnTo>
                  <a:lnTo>
                    <a:pt x="69672" y="144310"/>
                  </a:lnTo>
                  <a:lnTo>
                    <a:pt x="74790" y="144310"/>
                  </a:lnTo>
                  <a:lnTo>
                    <a:pt x="74790" y="139192"/>
                  </a:lnTo>
                  <a:close/>
                </a:path>
                <a:path w="121284" h="144779">
                  <a:moveTo>
                    <a:pt x="74790" y="115976"/>
                  </a:moveTo>
                  <a:lnTo>
                    <a:pt x="69672" y="115976"/>
                  </a:lnTo>
                  <a:lnTo>
                    <a:pt x="69672" y="121081"/>
                  </a:lnTo>
                  <a:lnTo>
                    <a:pt x="74790" y="121081"/>
                  </a:lnTo>
                  <a:lnTo>
                    <a:pt x="74790" y="115976"/>
                  </a:lnTo>
                  <a:close/>
                </a:path>
                <a:path w="121284" h="144779">
                  <a:moveTo>
                    <a:pt x="74790" y="92748"/>
                  </a:moveTo>
                  <a:lnTo>
                    <a:pt x="69672" y="92748"/>
                  </a:lnTo>
                  <a:lnTo>
                    <a:pt x="69672" y="97853"/>
                  </a:lnTo>
                  <a:lnTo>
                    <a:pt x="74790" y="97853"/>
                  </a:lnTo>
                  <a:lnTo>
                    <a:pt x="74790" y="92748"/>
                  </a:lnTo>
                  <a:close/>
                </a:path>
                <a:path w="121284" h="144779">
                  <a:moveTo>
                    <a:pt x="74790" y="69519"/>
                  </a:moveTo>
                  <a:lnTo>
                    <a:pt x="69672" y="69519"/>
                  </a:lnTo>
                  <a:lnTo>
                    <a:pt x="69672" y="69684"/>
                  </a:lnTo>
                  <a:lnTo>
                    <a:pt x="69672" y="74637"/>
                  </a:lnTo>
                  <a:lnTo>
                    <a:pt x="69672" y="74790"/>
                  </a:lnTo>
                  <a:lnTo>
                    <a:pt x="74790" y="74790"/>
                  </a:lnTo>
                  <a:lnTo>
                    <a:pt x="74790" y="74637"/>
                  </a:lnTo>
                  <a:lnTo>
                    <a:pt x="74790" y="69684"/>
                  </a:lnTo>
                  <a:lnTo>
                    <a:pt x="74790" y="69519"/>
                  </a:lnTo>
                  <a:close/>
                </a:path>
                <a:path w="121284" h="144779">
                  <a:moveTo>
                    <a:pt x="74790" y="46456"/>
                  </a:moveTo>
                  <a:lnTo>
                    <a:pt x="69672" y="46456"/>
                  </a:lnTo>
                  <a:lnTo>
                    <a:pt x="69672" y="51562"/>
                  </a:lnTo>
                  <a:lnTo>
                    <a:pt x="74790" y="51562"/>
                  </a:lnTo>
                  <a:lnTo>
                    <a:pt x="74790" y="46456"/>
                  </a:lnTo>
                  <a:close/>
                </a:path>
                <a:path w="121284" h="144779">
                  <a:moveTo>
                    <a:pt x="74790" y="23228"/>
                  </a:moveTo>
                  <a:lnTo>
                    <a:pt x="69672" y="23228"/>
                  </a:lnTo>
                  <a:lnTo>
                    <a:pt x="69672" y="28333"/>
                  </a:lnTo>
                  <a:lnTo>
                    <a:pt x="74790" y="28333"/>
                  </a:lnTo>
                  <a:lnTo>
                    <a:pt x="74790" y="23228"/>
                  </a:lnTo>
                  <a:close/>
                </a:path>
                <a:path w="121284" h="144779">
                  <a:moveTo>
                    <a:pt x="74790" y="0"/>
                  </a:moveTo>
                  <a:lnTo>
                    <a:pt x="69672" y="0"/>
                  </a:lnTo>
                  <a:lnTo>
                    <a:pt x="69672" y="5118"/>
                  </a:lnTo>
                  <a:lnTo>
                    <a:pt x="74790" y="5118"/>
                  </a:lnTo>
                  <a:lnTo>
                    <a:pt x="74790" y="0"/>
                  </a:lnTo>
                  <a:close/>
                </a:path>
                <a:path w="121284" h="144779">
                  <a:moveTo>
                    <a:pt x="98018" y="139192"/>
                  </a:moveTo>
                  <a:lnTo>
                    <a:pt x="92900" y="139192"/>
                  </a:lnTo>
                  <a:lnTo>
                    <a:pt x="92900" y="144310"/>
                  </a:lnTo>
                  <a:lnTo>
                    <a:pt x="98018" y="144310"/>
                  </a:lnTo>
                  <a:lnTo>
                    <a:pt x="98018" y="139192"/>
                  </a:lnTo>
                  <a:close/>
                </a:path>
                <a:path w="121284" h="144779">
                  <a:moveTo>
                    <a:pt x="98018" y="115976"/>
                  </a:moveTo>
                  <a:lnTo>
                    <a:pt x="92900" y="115976"/>
                  </a:lnTo>
                  <a:lnTo>
                    <a:pt x="92900" y="121081"/>
                  </a:lnTo>
                  <a:lnTo>
                    <a:pt x="98018" y="121081"/>
                  </a:lnTo>
                  <a:lnTo>
                    <a:pt x="98018" y="115976"/>
                  </a:lnTo>
                  <a:close/>
                </a:path>
                <a:path w="121284" h="144779">
                  <a:moveTo>
                    <a:pt x="98018" y="92748"/>
                  </a:moveTo>
                  <a:lnTo>
                    <a:pt x="92900" y="92748"/>
                  </a:lnTo>
                  <a:lnTo>
                    <a:pt x="92900" y="97853"/>
                  </a:lnTo>
                  <a:lnTo>
                    <a:pt x="98018" y="97853"/>
                  </a:lnTo>
                  <a:lnTo>
                    <a:pt x="98018" y="92748"/>
                  </a:lnTo>
                  <a:close/>
                </a:path>
                <a:path w="121284" h="144779">
                  <a:moveTo>
                    <a:pt x="98018" y="69519"/>
                  </a:moveTo>
                  <a:lnTo>
                    <a:pt x="92900" y="69519"/>
                  </a:lnTo>
                  <a:lnTo>
                    <a:pt x="92900" y="69684"/>
                  </a:lnTo>
                  <a:lnTo>
                    <a:pt x="92900" y="74637"/>
                  </a:lnTo>
                  <a:lnTo>
                    <a:pt x="92900" y="74790"/>
                  </a:lnTo>
                  <a:lnTo>
                    <a:pt x="98018" y="74790"/>
                  </a:lnTo>
                  <a:lnTo>
                    <a:pt x="98018" y="74637"/>
                  </a:lnTo>
                  <a:lnTo>
                    <a:pt x="98018" y="69684"/>
                  </a:lnTo>
                  <a:lnTo>
                    <a:pt x="98018" y="69519"/>
                  </a:lnTo>
                  <a:close/>
                </a:path>
                <a:path w="121284" h="144779">
                  <a:moveTo>
                    <a:pt x="98018" y="46456"/>
                  </a:moveTo>
                  <a:lnTo>
                    <a:pt x="92900" y="46456"/>
                  </a:lnTo>
                  <a:lnTo>
                    <a:pt x="92900" y="51562"/>
                  </a:lnTo>
                  <a:lnTo>
                    <a:pt x="98018" y="51562"/>
                  </a:lnTo>
                  <a:lnTo>
                    <a:pt x="98018" y="46456"/>
                  </a:lnTo>
                  <a:close/>
                </a:path>
                <a:path w="121284" h="144779">
                  <a:moveTo>
                    <a:pt x="98018" y="23228"/>
                  </a:moveTo>
                  <a:lnTo>
                    <a:pt x="92900" y="23228"/>
                  </a:lnTo>
                  <a:lnTo>
                    <a:pt x="92900" y="28333"/>
                  </a:lnTo>
                  <a:lnTo>
                    <a:pt x="98018" y="28333"/>
                  </a:lnTo>
                  <a:lnTo>
                    <a:pt x="98018" y="23228"/>
                  </a:lnTo>
                  <a:close/>
                </a:path>
                <a:path w="121284" h="144779">
                  <a:moveTo>
                    <a:pt x="98018" y="0"/>
                  </a:moveTo>
                  <a:lnTo>
                    <a:pt x="92900" y="0"/>
                  </a:lnTo>
                  <a:lnTo>
                    <a:pt x="92900" y="5118"/>
                  </a:lnTo>
                  <a:lnTo>
                    <a:pt x="98018" y="5118"/>
                  </a:lnTo>
                  <a:lnTo>
                    <a:pt x="98018" y="0"/>
                  </a:lnTo>
                  <a:close/>
                </a:path>
                <a:path w="121284" h="144779">
                  <a:moveTo>
                    <a:pt x="121234" y="139192"/>
                  </a:moveTo>
                  <a:lnTo>
                    <a:pt x="116128" y="139192"/>
                  </a:lnTo>
                  <a:lnTo>
                    <a:pt x="116128" y="144310"/>
                  </a:lnTo>
                  <a:lnTo>
                    <a:pt x="121234" y="144310"/>
                  </a:lnTo>
                  <a:lnTo>
                    <a:pt x="121234" y="139192"/>
                  </a:lnTo>
                  <a:close/>
                </a:path>
                <a:path w="121284" h="144779">
                  <a:moveTo>
                    <a:pt x="121234" y="115976"/>
                  </a:moveTo>
                  <a:lnTo>
                    <a:pt x="116128" y="115976"/>
                  </a:lnTo>
                  <a:lnTo>
                    <a:pt x="116128" y="121081"/>
                  </a:lnTo>
                  <a:lnTo>
                    <a:pt x="121234" y="121081"/>
                  </a:lnTo>
                  <a:lnTo>
                    <a:pt x="121234" y="115976"/>
                  </a:lnTo>
                  <a:close/>
                </a:path>
                <a:path w="121284" h="144779">
                  <a:moveTo>
                    <a:pt x="121234" y="92748"/>
                  </a:moveTo>
                  <a:lnTo>
                    <a:pt x="116128" y="92748"/>
                  </a:lnTo>
                  <a:lnTo>
                    <a:pt x="116128" y="97853"/>
                  </a:lnTo>
                  <a:lnTo>
                    <a:pt x="121234" y="97853"/>
                  </a:lnTo>
                  <a:lnTo>
                    <a:pt x="121234" y="92748"/>
                  </a:lnTo>
                  <a:close/>
                </a:path>
                <a:path w="121284" h="144779">
                  <a:moveTo>
                    <a:pt x="121234" y="69519"/>
                  </a:moveTo>
                  <a:lnTo>
                    <a:pt x="116128" y="69519"/>
                  </a:lnTo>
                  <a:lnTo>
                    <a:pt x="116128" y="69684"/>
                  </a:lnTo>
                  <a:lnTo>
                    <a:pt x="116128" y="74637"/>
                  </a:lnTo>
                  <a:lnTo>
                    <a:pt x="116128" y="74790"/>
                  </a:lnTo>
                  <a:lnTo>
                    <a:pt x="121234" y="74790"/>
                  </a:lnTo>
                  <a:lnTo>
                    <a:pt x="121234" y="74637"/>
                  </a:lnTo>
                  <a:lnTo>
                    <a:pt x="121234" y="69684"/>
                  </a:lnTo>
                  <a:lnTo>
                    <a:pt x="121234" y="69519"/>
                  </a:lnTo>
                  <a:close/>
                </a:path>
                <a:path w="121284" h="144779">
                  <a:moveTo>
                    <a:pt x="121234" y="46456"/>
                  </a:moveTo>
                  <a:lnTo>
                    <a:pt x="116128" y="46456"/>
                  </a:lnTo>
                  <a:lnTo>
                    <a:pt x="116128" y="51562"/>
                  </a:lnTo>
                  <a:lnTo>
                    <a:pt x="121234" y="51562"/>
                  </a:lnTo>
                  <a:lnTo>
                    <a:pt x="121234" y="46456"/>
                  </a:lnTo>
                  <a:close/>
                </a:path>
                <a:path w="121284" h="144779">
                  <a:moveTo>
                    <a:pt x="121234" y="23228"/>
                  </a:moveTo>
                  <a:lnTo>
                    <a:pt x="116128" y="23228"/>
                  </a:lnTo>
                  <a:lnTo>
                    <a:pt x="116128" y="28333"/>
                  </a:lnTo>
                  <a:lnTo>
                    <a:pt x="121234" y="28333"/>
                  </a:lnTo>
                  <a:lnTo>
                    <a:pt x="121234" y="23228"/>
                  </a:lnTo>
                  <a:close/>
                </a:path>
                <a:path w="121284" h="144779">
                  <a:moveTo>
                    <a:pt x="121234" y="0"/>
                  </a:moveTo>
                  <a:lnTo>
                    <a:pt x="116128" y="0"/>
                  </a:lnTo>
                  <a:lnTo>
                    <a:pt x="116128" y="5118"/>
                  </a:lnTo>
                  <a:lnTo>
                    <a:pt x="121234" y="5118"/>
                  </a:lnTo>
                  <a:lnTo>
                    <a:pt x="1212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89">
              <a:extLst>
                <a:ext uri="{FF2B5EF4-FFF2-40B4-BE49-F238E27FC236}">
                  <a16:creationId xmlns:a16="http://schemas.microsoft.com/office/drawing/2014/main" id="{69DB5E9B-92D7-4A1C-ED26-12C75A091B2E}"/>
                </a:ext>
              </a:extLst>
            </p:cNvPr>
            <p:cNvSpPr/>
            <p:nvPr/>
          </p:nvSpPr>
          <p:spPr>
            <a:xfrm>
              <a:off x="15382508" y="5181968"/>
              <a:ext cx="222250" cy="222250"/>
            </a:xfrm>
            <a:custGeom>
              <a:avLst/>
              <a:gdLst/>
              <a:ahLst/>
              <a:cxnLst/>
              <a:rect l="l" t="t" r="r" b="b"/>
              <a:pathLst>
                <a:path w="222250" h="222250">
                  <a:moveTo>
                    <a:pt x="111012" y="0"/>
                  </a:moveTo>
                  <a:lnTo>
                    <a:pt x="0" y="111012"/>
                  </a:lnTo>
                  <a:lnTo>
                    <a:pt x="111012" y="222024"/>
                  </a:lnTo>
                  <a:lnTo>
                    <a:pt x="222024" y="111012"/>
                  </a:lnTo>
                  <a:lnTo>
                    <a:pt x="111012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90">
              <a:extLst>
                <a:ext uri="{FF2B5EF4-FFF2-40B4-BE49-F238E27FC236}">
                  <a16:creationId xmlns:a16="http://schemas.microsoft.com/office/drawing/2014/main" id="{7574D412-3214-83A1-D77A-EA3DF7382F04}"/>
                </a:ext>
              </a:extLst>
            </p:cNvPr>
            <p:cNvSpPr/>
            <p:nvPr/>
          </p:nvSpPr>
          <p:spPr>
            <a:xfrm>
              <a:off x="15271495" y="5292982"/>
              <a:ext cx="222250" cy="222250"/>
            </a:xfrm>
            <a:custGeom>
              <a:avLst/>
              <a:gdLst/>
              <a:ahLst/>
              <a:cxnLst/>
              <a:rect l="l" t="t" r="r" b="b"/>
              <a:pathLst>
                <a:path w="222250" h="222250">
                  <a:moveTo>
                    <a:pt x="111012" y="0"/>
                  </a:moveTo>
                  <a:lnTo>
                    <a:pt x="0" y="111012"/>
                  </a:lnTo>
                  <a:lnTo>
                    <a:pt x="111012" y="222024"/>
                  </a:lnTo>
                  <a:lnTo>
                    <a:pt x="222024" y="111012"/>
                  </a:lnTo>
                  <a:lnTo>
                    <a:pt x="111012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91">
              <a:extLst>
                <a:ext uri="{FF2B5EF4-FFF2-40B4-BE49-F238E27FC236}">
                  <a16:creationId xmlns:a16="http://schemas.microsoft.com/office/drawing/2014/main" id="{6AD4ACD4-8ACC-6023-7D8B-047C3C2979E7}"/>
                </a:ext>
              </a:extLst>
            </p:cNvPr>
            <p:cNvSpPr/>
            <p:nvPr/>
          </p:nvSpPr>
          <p:spPr>
            <a:xfrm>
              <a:off x="16012318" y="4304151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157000" y="0"/>
                  </a:moveTo>
                  <a:lnTo>
                    <a:pt x="0" y="0"/>
                  </a:lnTo>
                  <a:lnTo>
                    <a:pt x="0" y="157000"/>
                  </a:lnTo>
                  <a:lnTo>
                    <a:pt x="157000" y="157000"/>
                  </a:lnTo>
                  <a:lnTo>
                    <a:pt x="157000" y="0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92">
              <a:extLst>
                <a:ext uri="{FF2B5EF4-FFF2-40B4-BE49-F238E27FC236}">
                  <a16:creationId xmlns:a16="http://schemas.microsoft.com/office/drawing/2014/main" id="{2A9C1EE9-93B4-1799-BC62-7F13C122107C}"/>
                </a:ext>
              </a:extLst>
            </p:cNvPr>
            <p:cNvSpPr/>
            <p:nvPr/>
          </p:nvSpPr>
          <p:spPr>
            <a:xfrm>
              <a:off x="16012299" y="430416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266" y="135382"/>
                  </a:moveTo>
                  <a:lnTo>
                    <a:pt x="0" y="135382"/>
                  </a:lnTo>
                  <a:lnTo>
                    <a:pt x="0" y="149631"/>
                  </a:lnTo>
                  <a:lnTo>
                    <a:pt x="266" y="149631"/>
                  </a:lnTo>
                  <a:lnTo>
                    <a:pt x="266" y="135382"/>
                  </a:lnTo>
                  <a:close/>
                </a:path>
                <a:path w="157480" h="157479">
                  <a:moveTo>
                    <a:pt x="292" y="106832"/>
                  </a:moveTo>
                  <a:lnTo>
                    <a:pt x="0" y="106832"/>
                  </a:lnTo>
                  <a:lnTo>
                    <a:pt x="0" y="121081"/>
                  </a:lnTo>
                  <a:lnTo>
                    <a:pt x="292" y="121081"/>
                  </a:lnTo>
                  <a:lnTo>
                    <a:pt x="292" y="106832"/>
                  </a:lnTo>
                  <a:close/>
                </a:path>
                <a:path w="157480" h="157479">
                  <a:moveTo>
                    <a:pt x="317" y="78320"/>
                  </a:moveTo>
                  <a:lnTo>
                    <a:pt x="0" y="78320"/>
                  </a:lnTo>
                  <a:lnTo>
                    <a:pt x="0" y="92570"/>
                  </a:lnTo>
                  <a:lnTo>
                    <a:pt x="317" y="92570"/>
                  </a:lnTo>
                  <a:lnTo>
                    <a:pt x="317" y="78320"/>
                  </a:lnTo>
                  <a:close/>
                </a:path>
                <a:path w="157480" h="157479">
                  <a:moveTo>
                    <a:pt x="317" y="21272"/>
                  </a:moveTo>
                  <a:lnTo>
                    <a:pt x="0" y="21272"/>
                  </a:lnTo>
                  <a:lnTo>
                    <a:pt x="0" y="35534"/>
                  </a:lnTo>
                  <a:lnTo>
                    <a:pt x="317" y="35534"/>
                  </a:lnTo>
                  <a:lnTo>
                    <a:pt x="317" y="21272"/>
                  </a:lnTo>
                  <a:close/>
                </a:path>
                <a:path w="157480" h="157479">
                  <a:moveTo>
                    <a:pt x="342" y="0"/>
                  </a:moveTo>
                  <a:lnTo>
                    <a:pt x="0" y="0"/>
                  </a:lnTo>
                  <a:lnTo>
                    <a:pt x="0" y="6985"/>
                  </a:lnTo>
                  <a:lnTo>
                    <a:pt x="342" y="6985"/>
                  </a:lnTo>
                  <a:lnTo>
                    <a:pt x="342" y="0"/>
                  </a:lnTo>
                  <a:close/>
                </a:path>
                <a:path w="157480" h="157479">
                  <a:moveTo>
                    <a:pt x="14541" y="149644"/>
                  </a:moveTo>
                  <a:lnTo>
                    <a:pt x="279" y="149644"/>
                  </a:lnTo>
                  <a:lnTo>
                    <a:pt x="279" y="156997"/>
                  </a:lnTo>
                  <a:lnTo>
                    <a:pt x="14541" y="156997"/>
                  </a:lnTo>
                  <a:lnTo>
                    <a:pt x="14541" y="149644"/>
                  </a:lnTo>
                  <a:close/>
                </a:path>
                <a:path w="157480" h="157479">
                  <a:moveTo>
                    <a:pt x="14554" y="121094"/>
                  </a:moveTo>
                  <a:lnTo>
                    <a:pt x="304" y="121094"/>
                  </a:lnTo>
                  <a:lnTo>
                    <a:pt x="304" y="135343"/>
                  </a:lnTo>
                  <a:lnTo>
                    <a:pt x="14554" y="135343"/>
                  </a:lnTo>
                  <a:lnTo>
                    <a:pt x="14554" y="121094"/>
                  </a:lnTo>
                  <a:close/>
                </a:path>
                <a:path w="157480" h="157479">
                  <a:moveTo>
                    <a:pt x="14566" y="92570"/>
                  </a:moveTo>
                  <a:lnTo>
                    <a:pt x="317" y="92570"/>
                  </a:lnTo>
                  <a:lnTo>
                    <a:pt x="317" y="106819"/>
                  </a:lnTo>
                  <a:lnTo>
                    <a:pt x="14566" y="106819"/>
                  </a:lnTo>
                  <a:lnTo>
                    <a:pt x="14566" y="92570"/>
                  </a:lnTo>
                  <a:close/>
                </a:path>
                <a:path w="157480" h="157479">
                  <a:moveTo>
                    <a:pt x="14579" y="35534"/>
                  </a:moveTo>
                  <a:lnTo>
                    <a:pt x="330" y="35534"/>
                  </a:lnTo>
                  <a:lnTo>
                    <a:pt x="330" y="49796"/>
                  </a:lnTo>
                  <a:lnTo>
                    <a:pt x="14579" y="49796"/>
                  </a:lnTo>
                  <a:lnTo>
                    <a:pt x="14579" y="35534"/>
                  </a:lnTo>
                  <a:close/>
                </a:path>
                <a:path w="157480" h="157479">
                  <a:moveTo>
                    <a:pt x="14605" y="6997"/>
                  </a:moveTo>
                  <a:lnTo>
                    <a:pt x="355" y="6997"/>
                  </a:lnTo>
                  <a:lnTo>
                    <a:pt x="355" y="21247"/>
                  </a:lnTo>
                  <a:lnTo>
                    <a:pt x="14605" y="21247"/>
                  </a:lnTo>
                  <a:lnTo>
                    <a:pt x="14605" y="6997"/>
                  </a:lnTo>
                  <a:close/>
                </a:path>
                <a:path w="157480" h="157479">
                  <a:moveTo>
                    <a:pt x="28816" y="135356"/>
                  </a:moveTo>
                  <a:lnTo>
                    <a:pt x="14566" y="135356"/>
                  </a:lnTo>
                  <a:lnTo>
                    <a:pt x="14566" y="149606"/>
                  </a:lnTo>
                  <a:lnTo>
                    <a:pt x="28816" y="149606"/>
                  </a:lnTo>
                  <a:lnTo>
                    <a:pt x="28816" y="135356"/>
                  </a:lnTo>
                  <a:close/>
                </a:path>
                <a:path w="157480" h="157479">
                  <a:moveTo>
                    <a:pt x="28829" y="106819"/>
                  </a:moveTo>
                  <a:lnTo>
                    <a:pt x="14579" y="106819"/>
                  </a:lnTo>
                  <a:lnTo>
                    <a:pt x="14579" y="121081"/>
                  </a:lnTo>
                  <a:lnTo>
                    <a:pt x="28829" y="121081"/>
                  </a:lnTo>
                  <a:lnTo>
                    <a:pt x="28829" y="106819"/>
                  </a:lnTo>
                  <a:close/>
                </a:path>
                <a:path w="157480" h="157479">
                  <a:moveTo>
                    <a:pt x="28867" y="21259"/>
                  </a:moveTo>
                  <a:lnTo>
                    <a:pt x="14617" y="21259"/>
                  </a:lnTo>
                  <a:lnTo>
                    <a:pt x="14617" y="35509"/>
                  </a:lnTo>
                  <a:lnTo>
                    <a:pt x="28867" y="35509"/>
                  </a:lnTo>
                  <a:lnTo>
                    <a:pt x="28867" y="21259"/>
                  </a:lnTo>
                  <a:close/>
                </a:path>
                <a:path w="157480" h="157479">
                  <a:moveTo>
                    <a:pt x="28867" y="0"/>
                  </a:moveTo>
                  <a:lnTo>
                    <a:pt x="14617" y="0"/>
                  </a:lnTo>
                  <a:lnTo>
                    <a:pt x="14617" y="6972"/>
                  </a:lnTo>
                  <a:lnTo>
                    <a:pt x="28867" y="6972"/>
                  </a:lnTo>
                  <a:lnTo>
                    <a:pt x="28867" y="0"/>
                  </a:lnTo>
                  <a:close/>
                </a:path>
                <a:path w="157480" h="157479">
                  <a:moveTo>
                    <a:pt x="43053" y="92544"/>
                  </a:moveTo>
                  <a:lnTo>
                    <a:pt x="28816" y="92544"/>
                  </a:lnTo>
                  <a:lnTo>
                    <a:pt x="28816" y="78308"/>
                  </a:lnTo>
                  <a:lnTo>
                    <a:pt x="14566" y="78308"/>
                  </a:lnTo>
                  <a:lnTo>
                    <a:pt x="14566" y="64071"/>
                  </a:lnTo>
                  <a:lnTo>
                    <a:pt x="330" y="64071"/>
                  </a:lnTo>
                  <a:lnTo>
                    <a:pt x="330" y="49834"/>
                  </a:lnTo>
                  <a:lnTo>
                    <a:pt x="0" y="49834"/>
                  </a:lnTo>
                  <a:lnTo>
                    <a:pt x="0" y="64084"/>
                  </a:lnTo>
                  <a:lnTo>
                    <a:pt x="317" y="64084"/>
                  </a:lnTo>
                  <a:lnTo>
                    <a:pt x="317" y="78320"/>
                  </a:lnTo>
                  <a:lnTo>
                    <a:pt x="14566" y="78320"/>
                  </a:lnTo>
                  <a:lnTo>
                    <a:pt x="14566" y="92570"/>
                  </a:lnTo>
                  <a:lnTo>
                    <a:pt x="28803" y="92570"/>
                  </a:lnTo>
                  <a:lnTo>
                    <a:pt x="28803" y="106794"/>
                  </a:lnTo>
                  <a:lnTo>
                    <a:pt x="43053" y="106794"/>
                  </a:lnTo>
                  <a:lnTo>
                    <a:pt x="43053" y="92544"/>
                  </a:lnTo>
                  <a:close/>
                </a:path>
                <a:path w="157480" h="157479">
                  <a:moveTo>
                    <a:pt x="43078" y="149618"/>
                  </a:moveTo>
                  <a:lnTo>
                    <a:pt x="28829" y="149618"/>
                  </a:lnTo>
                  <a:lnTo>
                    <a:pt x="28829" y="156997"/>
                  </a:lnTo>
                  <a:lnTo>
                    <a:pt x="43078" y="156997"/>
                  </a:lnTo>
                  <a:lnTo>
                    <a:pt x="43078" y="149618"/>
                  </a:lnTo>
                  <a:close/>
                </a:path>
                <a:path w="157480" h="157479">
                  <a:moveTo>
                    <a:pt x="43078" y="64046"/>
                  </a:moveTo>
                  <a:lnTo>
                    <a:pt x="28841" y="64046"/>
                  </a:lnTo>
                  <a:lnTo>
                    <a:pt x="28841" y="49796"/>
                  </a:lnTo>
                  <a:lnTo>
                    <a:pt x="14592" y="49796"/>
                  </a:lnTo>
                  <a:lnTo>
                    <a:pt x="14592" y="64058"/>
                  </a:lnTo>
                  <a:lnTo>
                    <a:pt x="28829" y="64058"/>
                  </a:lnTo>
                  <a:lnTo>
                    <a:pt x="28829" y="78295"/>
                  </a:lnTo>
                  <a:lnTo>
                    <a:pt x="43078" y="78295"/>
                  </a:lnTo>
                  <a:lnTo>
                    <a:pt x="43078" y="64046"/>
                  </a:lnTo>
                  <a:close/>
                </a:path>
                <a:path w="157480" h="157479">
                  <a:moveTo>
                    <a:pt x="43091" y="121094"/>
                  </a:moveTo>
                  <a:lnTo>
                    <a:pt x="28841" y="121094"/>
                  </a:lnTo>
                  <a:lnTo>
                    <a:pt x="28841" y="135343"/>
                  </a:lnTo>
                  <a:lnTo>
                    <a:pt x="43091" y="135343"/>
                  </a:lnTo>
                  <a:lnTo>
                    <a:pt x="43091" y="121094"/>
                  </a:lnTo>
                  <a:close/>
                </a:path>
                <a:path w="157480" h="157479">
                  <a:moveTo>
                    <a:pt x="43116" y="35509"/>
                  </a:moveTo>
                  <a:lnTo>
                    <a:pt x="28867" y="35509"/>
                  </a:lnTo>
                  <a:lnTo>
                    <a:pt x="28867" y="49758"/>
                  </a:lnTo>
                  <a:lnTo>
                    <a:pt x="43116" y="49758"/>
                  </a:lnTo>
                  <a:lnTo>
                    <a:pt x="43116" y="35509"/>
                  </a:lnTo>
                  <a:close/>
                </a:path>
                <a:path w="157480" h="157479">
                  <a:moveTo>
                    <a:pt x="43129" y="6985"/>
                  </a:moveTo>
                  <a:lnTo>
                    <a:pt x="28879" y="6985"/>
                  </a:lnTo>
                  <a:lnTo>
                    <a:pt x="28879" y="21234"/>
                  </a:lnTo>
                  <a:lnTo>
                    <a:pt x="43129" y="21234"/>
                  </a:lnTo>
                  <a:lnTo>
                    <a:pt x="43129" y="6985"/>
                  </a:lnTo>
                  <a:close/>
                </a:path>
                <a:path w="157480" h="157479">
                  <a:moveTo>
                    <a:pt x="57340" y="78308"/>
                  </a:moveTo>
                  <a:lnTo>
                    <a:pt x="43091" y="78308"/>
                  </a:lnTo>
                  <a:lnTo>
                    <a:pt x="43091" y="92557"/>
                  </a:lnTo>
                  <a:lnTo>
                    <a:pt x="57340" y="92557"/>
                  </a:lnTo>
                  <a:lnTo>
                    <a:pt x="57340" y="78308"/>
                  </a:lnTo>
                  <a:close/>
                </a:path>
                <a:path w="157480" h="157479">
                  <a:moveTo>
                    <a:pt x="57353" y="135343"/>
                  </a:moveTo>
                  <a:lnTo>
                    <a:pt x="43103" y="135343"/>
                  </a:lnTo>
                  <a:lnTo>
                    <a:pt x="43103" y="149593"/>
                  </a:lnTo>
                  <a:lnTo>
                    <a:pt x="57353" y="149593"/>
                  </a:lnTo>
                  <a:lnTo>
                    <a:pt x="57353" y="135343"/>
                  </a:lnTo>
                  <a:close/>
                </a:path>
                <a:path w="157480" h="157479">
                  <a:moveTo>
                    <a:pt x="57378" y="49758"/>
                  </a:moveTo>
                  <a:lnTo>
                    <a:pt x="43116" y="49758"/>
                  </a:lnTo>
                  <a:lnTo>
                    <a:pt x="43116" y="64008"/>
                  </a:lnTo>
                  <a:lnTo>
                    <a:pt x="57378" y="64008"/>
                  </a:lnTo>
                  <a:lnTo>
                    <a:pt x="57378" y="49758"/>
                  </a:lnTo>
                  <a:close/>
                </a:path>
                <a:path w="157480" h="157479">
                  <a:moveTo>
                    <a:pt x="57404" y="0"/>
                  </a:moveTo>
                  <a:lnTo>
                    <a:pt x="43154" y="0"/>
                  </a:lnTo>
                  <a:lnTo>
                    <a:pt x="43154" y="7010"/>
                  </a:lnTo>
                  <a:lnTo>
                    <a:pt x="57404" y="7010"/>
                  </a:lnTo>
                  <a:lnTo>
                    <a:pt x="57404" y="0"/>
                  </a:lnTo>
                  <a:close/>
                </a:path>
                <a:path w="157480" h="157479">
                  <a:moveTo>
                    <a:pt x="57416" y="149618"/>
                  </a:moveTo>
                  <a:close/>
                </a:path>
                <a:path w="157480" h="157479">
                  <a:moveTo>
                    <a:pt x="71589" y="121081"/>
                  </a:moveTo>
                  <a:lnTo>
                    <a:pt x="57353" y="121081"/>
                  </a:lnTo>
                  <a:lnTo>
                    <a:pt x="57353" y="106845"/>
                  </a:lnTo>
                  <a:lnTo>
                    <a:pt x="43103" y="106845"/>
                  </a:lnTo>
                  <a:lnTo>
                    <a:pt x="43103" y="121094"/>
                  </a:lnTo>
                  <a:lnTo>
                    <a:pt x="57340" y="121094"/>
                  </a:lnTo>
                  <a:lnTo>
                    <a:pt x="57340" y="135331"/>
                  </a:lnTo>
                  <a:lnTo>
                    <a:pt x="71589" y="135331"/>
                  </a:lnTo>
                  <a:lnTo>
                    <a:pt x="71589" y="121081"/>
                  </a:lnTo>
                  <a:close/>
                </a:path>
                <a:path w="157480" h="157479">
                  <a:moveTo>
                    <a:pt x="71602" y="92570"/>
                  </a:moveTo>
                  <a:lnTo>
                    <a:pt x="57353" y="92570"/>
                  </a:lnTo>
                  <a:lnTo>
                    <a:pt x="57353" y="106819"/>
                  </a:lnTo>
                  <a:lnTo>
                    <a:pt x="71602" y="106819"/>
                  </a:lnTo>
                  <a:lnTo>
                    <a:pt x="71602" y="92570"/>
                  </a:lnTo>
                  <a:close/>
                </a:path>
                <a:path w="157480" h="157479">
                  <a:moveTo>
                    <a:pt x="71628" y="64020"/>
                  </a:moveTo>
                  <a:lnTo>
                    <a:pt x="57378" y="64020"/>
                  </a:lnTo>
                  <a:lnTo>
                    <a:pt x="57378" y="78270"/>
                  </a:lnTo>
                  <a:lnTo>
                    <a:pt x="71628" y="78270"/>
                  </a:lnTo>
                  <a:lnTo>
                    <a:pt x="71628" y="64020"/>
                  </a:lnTo>
                  <a:close/>
                </a:path>
                <a:path w="157480" h="157479">
                  <a:moveTo>
                    <a:pt x="71628" y="35496"/>
                  </a:moveTo>
                  <a:lnTo>
                    <a:pt x="57391" y="35496"/>
                  </a:lnTo>
                  <a:lnTo>
                    <a:pt x="57391" y="21247"/>
                  </a:lnTo>
                  <a:lnTo>
                    <a:pt x="43141" y="21247"/>
                  </a:lnTo>
                  <a:lnTo>
                    <a:pt x="43141" y="35496"/>
                  </a:lnTo>
                  <a:lnTo>
                    <a:pt x="57378" y="35496"/>
                  </a:lnTo>
                  <a:lnTo>
                    <a:pt x="57378" y="49745"/>
                  </a:lnTo>
                  <a:lnTo>
                    <a:pt x="71628" y="49745"/>
                  </a:lnTo>
                  <a:lnTo>
                    <a:pt x="71628" y="35496"/>
                  </a:lnTo>
                  <a:close/>
                </a:path>
                <a:path w="157480" h="157479">
                  <a:moveTo>
                    <a:pt x="71678" y="149682"/>
                  </a:moveTo>
                  <a:lnTo>
                    <a:pt x="57429" y="149682"/>
                  </a:lnTo>
                  <a:lnTo>
                    <a:pt x="57429" y="156997"/>
                  </a:lnTo>
                  <a:lnTo>
                    <a:pt x="71678" y="156997"/>
                  </a:lnTo>
                  <a:lnTo>
                    <a:pt x="71678" y="149682"/>
                  </a:lnTo>
                  <a:close/>
                </a:path>
                <a:path w="157480" h="157479">
                  <a:moveTo>
                    <a:pt x="85864" y="106832"/>
                  </a:moveTo>
                  <a:lnTo>
                    <a:pt x="71615" y="106832"/>
                  </a:lnTo>
                  <a:lnTo>
                    <a:pt x="71615" y="121081"/>
                  </a:lnTo>
                  <a:lnTo>
                    <a:pt x="85864" y="121081"/>
                  </a:lnTo>
                  <a:lnTo>
                    <a:pt x="85864" y="106832"/>
                  </a:lnTo>
                  <a:close/>
                </a:path>
                <a:path w="157480" h="157479">
                  <a:moveTo>
                    <a:pt x="85890" y="78282"/>
                  </a:moveTo>
                  <a:lnTo>
                    <a:pt x="71640" y="78282"/>
                  </a:lnTo>
                  <a:lnTo>
                    <a:pt x="71640" y="92532"/>
                  </a:lnTo>
                  <a:lnTo>
                    <a:pt x="85890" y="92532"/>
                  </a:lnTo>
                  <a:lnTo>
                    <a:pt x="85890" y="78282"/>
                  </a:lnTo>
                  <a:close/>
                </a:path>
                <a:path w="157480" h="157479">
                  <a:moveTo>
                    <a:pt x="85890" y="21247"/>
                  </a:moveTo>
                  <a:lnTo>
                    <a:pt x="71640" y="21247"/>
                  </a:lnTo>
                  <a:lnTo>
                    <a:pt x="71640" y="35496"/>
                  </a:lnTo>
                  <a:lnTo>
                    <a:pt x="85890" y="35496"/>
                  </a:lnTo>
                  <a:lnTo>
                    <a:pt x="85890" y="21247"/>
                  </a:lnTo>
                  <a:close/>
                </a:path>
                <a:path w="157480" h="157479">
                  <a:moveTo>
                    <a:pt x="85902" y="49758"/>
                  </a:moveTo>
                  <a:lnTo>
                    <a:pt x="71653" y="49758"/>
                  </a:lnTo>
                  <a:lnTo>
                    <a:pt x="71653" y="64008"/>
                  </a:lnTo>
                  <a:lnTo>
                    <a:pt x="85902" y="64008"/>
                  </a:lnTo>
                  <a:lnTo>
                    <a:pt x="85902" y="49758"/>
                  </a:lnTo>
                  <a:close/>
                </a:path>
                <a:path w="157480" h="157479">
                  <a:moveTo>
                    <a:pt x="85928" y="121094"/>
                  </a:moveTo>
                  <a:close/>
                </a:path>
                <a:path w="157480" h="157479">
                  <a:moveTo>
                    <a:pt x="100152" y="92544"/>
                  </a:moveTo>
                  <a:lnTo>
                    <a:pt x="85902" y="92544"/>
                  </a:lnTo>
                  <a:lnTo>
                    <a:pt x="85902" y="106794"/>
                  </a:lnTo>
                  <a:lnTo>
                    <a:pt x="100152" y="106794"/>
                  </a:lnTo>
                  <a:lnTo>
                    <a:pt x="100152" y="92544"/>
                  </a:lnTo>
                  <a:close/>
                </a:path>
                <a:path w="157480" h="157479">
                  <a:moveTo>
                    <a:pt x="100152" y="64008"/>
                  </a:moveTo>
                  <a:lnTo>
                    <a:pt x="85902" y="64008"/>
                  </a:lnTo>
                  <a:lnTo>
                    <a:pt x="85902" y="78270"/>
                  </a:lnTo>
                  <a:lnTo>
                    <a:pt x="100152" y="78270"/>
                  </a:lnTo>
                  <a:lnTo>
                    <a:pt x="100152" y="64008"/>
                  </a:lnTo>
                  <a:close/>
                </a:path>
                <a:path w="157480" h="157479">
                  <a:moveTo>
                    <a:pt x="100177" y="149682"/>
                  </a:moveTo>
                  <a:lnTo>
                    <a:pt x="85953" y="149682"/>
                  </a:lnTo>
                  <a:lnTo>
                    <a:pt x="85953" y="135445"/>
                  </a:lnTo>
                  <a:lnTo>
                    <a:pt x="71691" y="135445"/>
                  </a:lnTo>
                  <a:lnTo>
                    <a:pt x="71691" y="149694"/>
                  </a:lnTo>
                  <a:lnTo>
                    <a:pt x="85928" y="149694"/>
                  </a:lnTo>
                  <a:lnTo>
                    <a:pt x="85928" y="156997"/>
                  </a:lnTo>
                  <a:lnTo>
                    <a:pt x="100177" y="156997"/>
                  </a:lnTo>
                  <a:lnTo>
                    <a:pt x="100177" y="149682"/>
                  </a:lnTo>
                  <a:close/>
                </a:path>
                <a:path w="157480" h="157479">
                  <a:moveTo>
                    <a:pt x="100203" y="121158"/>
                  </a:moveTo>
                  <a:lnTo>
                    <a:pt x="85953" y="121158"/>
                  </a:lnTo>
                  <a:lnTo>
                    <a:pt x="85953" y="135407"/>
                  </a:lnTo>
                  <a:lnTo>
                    <a:pt x="100203" y="135407"/>
                  </a:lnTo>
                  <a:lnTo>
                    <a:pt x="100203" y="121158"/>
                  </a:lnTo>
                  <a:close/>
                </a:path>
                <a:path w="157480" h="157479">
                  <a:moveTo>
                    <a:pt x="100215" y="106807"/>
                  </a:moveTo>
                  <a:close/>
                </a:path>
                <a:path w="157480" h="157479">
                  <a:moveTo>
                    <a:pt x="114427" y="78270"/>
                  </a:moveTo>
                  <a:lnTo>
                    <a:pt x="100177" y="78270"/>
                  </a:lnTo>
                  <a:lnTo>
                    <a:pt x="100177" y="92532"/>
                  </a:lnTo>
                  <a:lnTo>
                    <a:pt x="114427" y="92532"/>
                  </a:lnTo>
                  <a:lnTo>
                    <a:pt x="114427" y="78270"/>
                  </a:lnTo>
                  <a:close/>
                </a:path>
                <a:path w="157480" h="157479">
                  <a:moveTo>
                    <a:pt x="114427" y="49771"/>
                  </a:moveTo>
                  <a:lnTo>
                    <a:pt x="100177" y="49771"/>
                  </a:lnTo>
                  <a:lnTo>
                    <a:pt x="100177" y="64020"/>
                  </a:lnTo>
                  <a:lnTo>
                    <a:pt x="114427" y="64020"/>
                  </a:lnTo>
                  <a:lnTo>
                    <a:pt x="114427" y="49771"/>
                  </a:lnTo>
                  <a:close/>
                </a:path>
                <a:path w="157480" h="157479">
                  <a:moveTo>
                    <a:pt x="114465" y="135420"/>
                  </a:moveTo>
                  <a:lnTo>
                    <a:pt x="100215" y="135420"/>
                  </a:lnTo>
                  <a:lnTo>
                    <a:pt x="100215" y="149669"/>
                  </a:lnTo>
                  <a:lnTo>
                    <a:pt x="114465" y="149669"/>
                  </a:lnTo>
                  <a:lnTo>
                    <a:pt x="114465" y="135420"/>
                  </a:lnTo>
                  <a:close/>
                </a:path>
                <a:path w="157480" h="157479">
                  <a:moveTo>
                    <a:pt x="114477" y="106870"/>
                  </a:moveTo>
                  <a:lnTo>
                    <a:pt x="100228" y="106870"/>
                  </a:lnTo>
                  <a:lnTo>
                    <a:pt x="100228" y="121119"/>
                  </a:lnTo>
                  <a:lnTo>
                    <a:pt x="114477" y="121119"/>
                  </a:lnTo>
                  <a:lnTo>
                    <a:pt x="114477" y="106870"/>
                  </a:lnTo>
                  <a:close/>
                </a:path>
                <a:path w="157480" h="157479">
                  <a:moveTo>
                    <a:pt x="114490" y="92544"/>
                  </a:moveTo>
                  <a:close/>
                </a:path>
                <a:path w="157480" h="157479">
                  <a:moveTo>
                    <a:pt x="128727" y="149682"/>
                  </a:moveTo>
                  <a:lnTo>
                    <a:pt x="114465" y="149682"/>
                  </a:lnTo>
                  <a:lnTo>
                    <a:pt x="114465" y="156997"/>
                  </a:lnTo>
                  <a:lnTo>
                    <a:pt x="128727" y="156997"/>
                  </a:lnTo>
                  <a:lnTo>
                    <a:pt x="128727" y="149682"/>
                  </a:lnTo>
                  <a:close/>
                </a:path>
                <a:path w="157480" h="157479">
                  <a:moveTo>
                    <a:pt x="128739" y="121145"/>
                  </a:moveTo>
                  <a:lnTo>
                    <a:pt x="114490" y="121145"/>
                  </a:lnTo>
                  <a:lnTo>
                    <a:pt x="114490" y="135394"/>
                  </a:lnTo>
                  <a:lnTo>
                    <a:pt x="128739" y="135394"/>
                  </a:lnTo>
                  <a:lnTo>
                    <a:pt x="128739" y="121145"/>
                  </a:lnTo>
                  <a:close/>
                </a:path>
                <a:path w="157480" h="157479">
                  <a:moveTo>
                    <a:pt x="128752" y="92608"/>
                  </a:moveTo>
                  <a:lnTo>
                    <a:pt x="114503" y="92608"/>
                  </a:lnTo>
                  <a:lnTo>
                    <a:pt x="114503" y="106857"/>
                  </a:lnTo>
                  <a:lnTo>
                    <a:pt x="128752" y="106857"/>
                  </a:lnTo>
                  <a:lnTo>
                    <a:pt x="128752" y="92608"/>
                  </a:lnTo>
                  <a:close/>
                </a:path>
                <a:path w="157480" h="157479">
                  <a:moveTo>
                    <a:pt x="143002" y="64020"/>
                  </a:moveTo>
                  <a:close/>
                </a:path>
                <a:path w="157480" h="157479">
                  <a:moveTo>
                    <a:pt x="143014" y="135394"/>
                  </a:moveTo>
                  <a:lnTo>
                    <a:pt x="128752" y="135394"/>
                  </a:lnTo>
                  <a:lnTo>
                    <a:pt x="128752" y="149644"/>
                  </a:lnTo>
                  <a:lnTo>
                    <a:pt x="143014" y="149644"/>
                  </a:lnTo>
                  <a:lnTo>
                    <a:pt x="143014" y="135394"/>
                  </a:lnTo>
                  <a:close/>
                </a:path>
                <a:path w="157480" h="157479">
                  <a:moveTo>
                    <a:pt x="143014" y="106870"/>
                  </a:moveTo>
                  <a:lnTo>
                    <a:pt x="128765" y="106870"/>
                  </a:lnTo>
                  <a:lnTo>
                    <a:pt x="128765" y="121119"/>
                  </a:lnTo>
                  <a:lnTo>
                    <a:pt x="143014" y="121119"/>
                  </a:lnTo>
                  <a:lnTo>
                    <a:pt x="143014" y="106870"/>
                  </a:lnTo>
                  <a:close/>
                </a:path>
                <a:path w="157480" h="157479">
                  <a:moveTo>
                    <a:pt x="156997" y="149669"/>
                  </a:moveTo>
                  <a:lnTo>
                    <a:pt x="143027" y="149669"/>
                  </a:lnTo>
                  <a:lnTo>
                    <a:pt x="143027" y="156997"/>
                  </a:lnTo>
                  <a:lnTo>
                    <a:pt x="156997" y="156997"/>
                  </a:lnTo>
                  <a:lnTo>
                    <a:pt x="156997" y="149669"/>
                  </a:lnTo>
                  <a:close/>
                </a:path>
                <a:path w="157480" h="157479">
                  <a:moveTo>
                    <a:pt x="156997" y="121132"/>
                  </a:moveTo>
                  <a:lnTo>
                    <a:pt x="143027" y="121132"/>
                  </a:lnTo>
                  <a:lnTo>
                    <a:pt x="143027" y="135382"/>
                  </a:lnTo>
                  <a:lnTo>
                    <a:pt x="156997" y="135382"/>
                  </a:lnTo>
                  <a:lnTo>
                    <a:pt x="156997" y="121132"/>
                  </a:lnTo>
                  <a:close/>
                </a:path>
                <a:path w="157480" h="157479">
                  <a:moveTo>
                    <a:pt x="156997" y="92608"/>
                  </a:moveTo>
                  <a:lnTo>
                    <a:pt x="143014" y="92608"/>
                  </a:lnTo>
                  <a:lnTo>
                    <a:pt x="143014" y="78371"/>
                  </a:lnTo>
                  <a:lnTo>
                    <a:pt x="128765" y="78371"/>
                  </a:lnTo>
                  <a:lnTo>
                    <a:pt x="128765" y="92621"/>
                  </a:lnTo>
                  <a:lnTo>
                    <a:pt x="143002" y="92621"/>
                  </a:lnTo>
                  <a:lnTo>
                    <a:pt x="143002" y="106857"/>
                  </a:lnTo>
                  <a:lnTo>
                    <a:pt x="156997" y="106857"/>
                  </a:lnTo>
                  <a:lnTo>
                    <a:pt x="156997" y="92608"/>
                  </a:lnTo>
                  <a:close/>
                </a:path>
                <a:path w="157480" h="157479">
                  <a:moveTo>
                    <a:pt x="156997" y="64084"/>
                  </a:moveTo>
                  <a:lnTo>
                    <a:pt x="143014" y="64084"/>
                  </a:lnTo>
                  <a:lnTo>
                    <a:pt x="143014" y="78333"/>
                  </a:lnTo>
                  <a:lnTo>
                    <a:pt x="156997" y="78333"/>
                  </a:lnTo>
                  <a:lnTo>
                    <a:pt x="156997" y="64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93">
              <a:extLst>
                <a:ext uri="{FF2B5EF4-FFF2-40B4-BE49-F238E27FC236}">
                  <a16:creationId xmlns:a16="http://schemas.microsoft.com/office/drawing/2014/main" id="{2361478C-BF5E-31E7-9CF8-1647F0CCDF98}"/>
                </a:ext>
              </a:extLst>
            </p:cNvPr>
            <p:cNvSpPr/>
            <p:nvPr/>
          </p:nvSpPr>
          <p:spPr>
            <a:xfrm>
              <a:off x="16069691" y="4304162"/>
              <a:ext cx="99695" cy="78740"/>
            </a:xfrm>
            <a:custGeom>
              <a:avLst/>
              <a:gdLst/>
              <a:ahLst/>
              <a:cxnLst/>
              <a:rect l="l" t="t" r="r" b="b"/>
              <a:pathLst>
                <a:path w="99694" h="78739">
                  <a:moveTo>
                    <a:pt x="14249" y="6997"/>
                  </a:moveTo>
                  <a:lnTo>
                    <a:pt x="0" y="6997"/>
                  </a:lnTo>
                  <a:lnTo>
                    <a:pt x="0" y="21247"/>
                  </a:lnTo>
                  <a:lnTo>
                    <a:pt x="14249" y="21247"/>
                  </a:lnTo>
                  <a:lnTo>
                    <a:pt x="14249" y="6997"/>
                  </a:lnTo>
                  <a:close/>
                </a:path>
                <a:path w="99694" h="78739">
                  <a:moveTo>
                    <a:pt x="42735" y="35483"/>
                  </a:moveTo>
                  <a:lnTo>
                    <a:pt x="28498" y="35483"/>
                  </a:lnTo>
                  <a:lnTo>
                    <a:pt x="28498" y="21247"/>
                  </a:lnTo>
                  <a:lnTo>
                    <a:pt x="14249" y="21247"/>
                  </a:lnTo>
                  <a:lnTo>
                    <a:pt x="14249" y="35496"/>
                  </a:lnTo>
                  <a:lnTo>
                    <a:pt x="28486" y="35496"/>
                  </a:lnTo>
                  <a:lnTo>
                    <a:pt x="28486" y="49733"/>
                  </a:lnTo>
                  <a:lnTo>
                    <a:pt x="42735" y="49733"/>
                  </a:lnTo>
                  <a:lnTo>
                    <a:pt x="42735" y="35483"/>
                  </a:lnTo>
                  <a:close/>
                </a:path>
                <a:path w="99694" h="78739">
                  <a:moveTo>
                    <a:pt x="42760" y="6972"/>
                  </a:moveTo>
                  <a:lnTo>
                    <a:pt x="28524" y="6972"/>
                  </a:lnTo>
                  <a:lnTo>
                    <a:pt x="28524" y="0"/>
                  </a:lnTo>
                  <a:lnTo>
                    <a:pt x="14274" y="0"/>
                  </a:lnTo>
                  <a:lnTo>
                    <a:pt x="14274" y="6972"/>
                  </a:lnTo>
                  <a:lnTo>
                    <a:pt x="28511" y="6972"/>
                  </a:lnTo>
                  <a:lnTo>
                    <a:pt x="28511" y="21221"/>
                  </a:lnTo>
                  <a:lnTo>
                    <a:pt x="42760" y="21221"/>
                  </a:lnTo>
                  <a:lnTo>
                    <a:pt x="42760" y="6972"/>
                  </a:lnTo>
                  <a:close/>
                </a:path>
                <a:path w="99694" h="78739">
                  <a:moveTo>
                    <a:pt x="57023" y="21234"/>
                  </a:moveTo>
                  <a:lnTo>
                    <a:pt x="42773" y="21234"/>
                  </a:lnTo>
                  <a:lnTo>
                    <a:pt x="42773" y="35483"/>
                  </a:lnTo>
                  <a:lnTo>
                    <a:pt x="57023" y="35483"/>
                  </a:lnTo>
                  <a:lnTo>
                    <a:pt x="57023" y="21234"/>
                  </a:lnTo>
                  <a:close/>
                </a:path>
                <a:path w="99694" h="78739">
                  <a:moveTo>
                    <a:pt x="57048" y="0"/>
                  </a:moveTo>
                  <a:lnTo>
                    <a:pt x="42799" y="0"/>
                  </a:lnTo>
                  <a:lnTo>
                    <a:pt x="42799" y="6934"/>
                  </a:lnTo>
                  <a:lnTo>
                    <a:pt x="57048" y="6934"/>
                  </a:lnTo>
                  <a:lnTo>
                    <a:pt x="57048" y="0"/>
                  </a:lnTo>
                  <a:close/>
                </a:path>
                <a:path w="99694" h="78739">
                  <a:moveTo>
                    <a:pt x="71272" y="64008"/>
                  </a:moveTo>
                  <a:lnTo>
                    <a:pt x="57010" y="64008"/>
                  </a:lnTo>
                  <a:lnTo>
                    <a:pt x="57010" y="78270"/>
                  </a:lnTo>
                  <a:lnTo>
                    <a:pt x="71272" y="78270"/>
                  </a:lnTo>
                  <a:lnTo>
                    <a:pt x="71272" y="64008"/>
                  </a:lnTo>
                  <a:close/>
                </a:path>
                <a:path w="99694" h="78739">
                  <a:moveTo>
                    <a:pt x="71285" y="35496"/>
                  </a:moveTo>
                  <a:lnTo>
                    <a:pt x="57035" y="35496"/>
                  </a:lnTo>
                  <a:lnTo>
                    <a:pt x="57035" y="49745"/>
                  </a:lnTo>
                  <a:lnTo>
                    <a:pt x="71285" y="49745"/>
                  </a:lnTo>
                  <a:lnTo>
                    <a:pt x="71285" y="35496"/>
                  </a:lnTo>
                  <a:close/>
                </a:path>
                <a:path w="99694" h="78739">
                  <a:moveTo>
                    <a:pt x="71310" y="6946"/>
                  </a:moveTo>
                  <a:lnTo>
                    <a:pt x="57061" y="6946"/>
                  </a:lnTo>
                  <a:lnTo>
                    <a:pt x="57061" y="21196"/>
                  </a:lnTo>
                  <a:lnTo>
                    <a:pt x="71310" y="21196"/>
                  </a:lnTo>
                  <a:lnTo>
                    <a:pt x="71310" y="6946"/>
                  </a:lnTo>
                  <a:close/>
                </a:path>
                <a:path w="99694" h="78739">
                  <a:moveTo>
                    <a:pt x="85547" y="49758"/>
                  </a:moveTo>
                  <a:lnTo>
                    <a:pt x="71297" y="49758"/>
                  </a:lnTo>
                  <a:lnTo>
                    <a:pt x="71297" y="64008"/>
                  </a:lnTo>
                  <a:lnTo>
                    <a:pt x="85547" y="64008"/>
                  </a:lnTo>
                  <a:lnTo>
                    <a:pt x="85547" y="49758"/>
                  </a:lnTo>
                  <a:close/>
                </a:path>
                <a:path w="99694" h="78739">
                  <a:moveTo>
                    <a:pt x="85572" y="21209"/>
                  </a:moveTo>
                  <a:lnTo>
                    <a:pt x="71323" y="21209"/>
                  </a:lnTo>
                  <a:lnTo>
                    <a:pt x="71323" y="35458"/>
                  </a:lnTo>
                  <a:lnTo>
                    <a:pt x="85572" y="35458"/>
                  </a:lnTo>
                  <a:lnTo>
                    <a:pt x="85572" y="21209"/>
                  </a:lnTo>
                  <a:close/>
                </a:path>
                <a:path w="99694" h="78739">
                  <a:moveTo>
                    <a:pt x="85585" y="0"/>
                  </a:moveTo>
                  <a:lnTo>
                    <a:pt x="71323" y="0"/>
                  </a:lnTo>
                  <a:lnTo>
                    <a:pt x="71323" y="6934"/>
                  </a:lnTo>
                  <a:lnTo>
                    <a:pt x="85585" y="6934"/>
                  </a:lnTo>
                  <a:lnTo>
                    <a:pt x="85585" y="0"/>
                  </a:lnTo>
                  <a:close/>
                </a:path>
                <a:path w="99694" h="78739">
                  <a:moveTo>
                    <a:pt x="85610" y="64020"/>
                  </a:moveTo>
                  <a:close/>
                </a:path>
                <a:path w="99694" h="78739">
                  <a:moveTo>
                    <a:pt x="99606" y="35471"/>
                  </a:moveTo>
                  <a:lnTo>
                    <a:pt x="85585" y="35471"/>
                  </a:lnTo>
                  <a:lnTo>
                    <a:pt x="85585" y="49720"/>
                  </a:lnTo>
                  <a:lnTo>
                    <a:pt x="99606" y="49720"/>
                  </a:lnTo>
                  <a:lnTo>
                    <a:pt x="99606" y="35471"/>
                  </a:lnTo>
                  <a:close/>
                </a:path>
                <a:path w="99694" h="78739">
                  <a:moveTo>
                    <a:pt x="99606" y="6946"/>
                  </a:moveTo>
                  <a:lnTo>
                    <a:pt x="85585" y="6946"/>
                  </a:lnTo>
                  <a:lnTo>
                    <a:pt x="85585" y="21196"/>
                  </a:lnTo>
                  <a:lnTo>
                    <a:pt x="99606" y="21196"/>
                  </a:lnTo>
                  <a:lnTo>
                    <a:pt x="99606" y="69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94">
              <a:extLst>
                <a:ext uri="{FF2B5EF4-FFF2-40B4-BE49-F238E27FC236}">
                  <a16:creationId xmlns:a16="http://schemas.microsoft.com/office/drawing/2014/main" id="{2FEDB797-DD6A-482F-F755-C16CAF70441A}"/>
                </a:ext>
              </a:extLst>
            </p:cNvPr>
            <p:cNvSpPr/>
            <p:nvPr/>
          </p:nvSpPr>
          <p:spPr>
            <a:xfrm>
              <a:off x="15493517" y="4304162"/>
              <a:ext cx="989965" cy="989330"/>
            </a:xfrm>
            <a:custGeom>
              <a:avLst/>
              <a:gdLst/>
              <a:ahLst/>
              <a:cxnLst/>
              <a:rect l="l" t="t" r="r" b="b"/>
              <a:pathLst>
                <a:path w="989965" h="989329">
                  <a:moveTo>
                    <a:pt x="222021" y="877811"/>
                  </a:moveTo>
                  <a:lnTo>
                    <a:pt x="111010" y="766800"/>
                  </a:lnTo>
                  <a:lnTo>
                    <a:pt x="0" y="877811"/>
                  </a:lnTo>
                  <a:lnTo>
                    <a:pt x="111010" y="988822"/>
                  </a:lnTo>
                  <a:lnTo>
                    <a:pt x="222021" y="877811"/>
                  </a:lnTo>
                  <a:close/>
                </a:path>
                <a:path w="989965" h="989329">
                  <a:moveTo>
                    <a:pt x="361797" y="0"/>
                  </a:moveTo>
                  <a:lnTo>
                    <a:pt x="204800" y="0"/>
                  </a:lnTo>
                  <a:lnTo>
                    <a:pt x="204800" y="156997"/>
                  </a:lnTo>
                  <a:lnTo>
                    <a:pt x="361797" y="156997"/>
                  </a:lnTo>
                  <a:lnTo>
                    <a:pt x="361797" y="0"/>
                  </a:lnTo>
                  <a:close/>
                </a:path>
                <a:path w="989965" h="989329">
                  <a:moveTo>
                    <a:pt x="555066" y="544766"/>
                  </a:moveTo>
                  <a:lnTo>
                    <a:pt x="444055" y="433755"/>
                  </a:lnTo>
                  <a:lnTo>
                    <a:pt x="333044" y="544766"/>
                  </a:lnTo>
                  <a:lnTo>
                    <a:pt x="444055" y="655777"/>
                  </a:lnTo>
                  <a:lnTo>
                    <a:pt x="555066" y="544766"/>
                  </a:lnTo>
                  <a:close/>
                </a:path>
                <a:path w="989965" h="989329">
                  <a:moveTo>
                    <a:pt x="832789" y="0"/>
                  </a:moveTo>
                  <a:lnTo>
                    <a:pt x="675779" y="0"/>
                  </a:lnTo>
                  <a:lnTo>
                    <a:pt x="675779" y="156997"/>
                  </a:lnTo>
                  <a:lnTo>
                    <a:pt x="832789" y="156997"/>
                  </a:lnTo>
                  <a:lnTo>
                    <a:pt x="832789" y="0"/>
                  </a:lnTo>
                  <a:close/>
                </a:path>
                <a:path w="989965" h="989329">
                  <a:moveTo>
                    <a:pt x="989787" y="470979"/>
                  </a:moveTo>
                  <a:lnTo>
                    <a:pt x="832789" y="470979"/>
                  </a:lnTo>
                  <a:lnTo>
                    <a:pt x="832789" y="627989"/>
                  </a:lnTo>
                  <a:lnTo>
                    <a:pt x="989787" y="627989"/>
                  </a:lnTo>
                  <a:lnTo>
                    <a:pt x="989787" y="470979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95">
              <a:extLst>
                <a:ext uri="{FF2B5EF4-FFF2-40B4-BE49-F238E27FC236}">
                  <a16:creationId xmlns:a16="http://schemas.microsoft.com/office/drawing/2014/main" id="{3A414A8F-E5BD-3FE9-DDF5-7F6A98950967}"/>
                </a:ext>
              </a:extLst>
            </p:cNvPr>
            <p:cNvSpPr/>
            <p:nvPr/>
          </p:nvSpPr>
          <p:spPr>
            <a:xfrm>
              <a:off x="16326078" y="4775421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50" y="156438"/>
                  </a:moveTo>
                  <a:close/>
                </a:path>
                <a:path w="157480" h="157479">
                  <a:moveTo>
                    <a:pt x="419" y="85572"/>
                  </a:moveTo>
                  <a:lnTo>
                    <a:pt x="228" y="85572"/>
                  </a:lnTo>
                  <a:lnTo>
                    <a:pt x="228" y="99822"/>
                  </a:lnTo>
                  <a:lnTo>
                    <a:pt x="419" y="99822"/>
                  </a:lnTo>
                  <a:lnTo>
                    <a:pt x="419" y="85572"/>
                  </a:lnTo>
                  <a:close/>
                </a:path>
                <a:path w="157480" h="157479">
                  <a:moveTo>
                    <a:pt x="444" y="57061"/>
                  </a:moveTo>
                  <a:lnTo>
                    <a:pt x="228" y="57061"/>
                  </a:lnTo>
                  <a:lnTo>
                    <a:pt x="228" y="71310"/>
                  </a:lnTo>
                  <a:lnTo>
                    <a:pt x="444" y="71310"/>
                  </a:lnTo>
                  <a:lnTo>
                    <a:pt x="444" y="57061"/>
                  </a:lnTo>
                  <a:close/>
                </a:path>
                <a:path w="157480" h="157479">
                  <a:moveTo>
                    <a:pt x="457" y="114096"/>
                  </a:moveTo>
                  <a:lnTo>
                    <a:pt x="228" y="114096"/>
                  </a:lnTo>
                  <a:lnTo>
                    <a:pt x="228" y="128346"/>
                  </a:lnTo>
                  <a:lnTo>
                    <a:pt x="457" y="128346"/>
                  </a:lnTo>
                  <a:lnTo>
                    <a:pt x="457" y="114096"/>
                  </a:lnTo>
                  <a:close/>
                </a:path>
                <a:path w="157480" h="157479">
                  <a:moveTo>
                    <a:pt x="495" y="0"/>
                  </a:moveTo>
                  <a:lnTo>
                    <a:pt x="228" y="0"/>
                  </a:lnTo>
                  <a:lnTo>
                    <a:pt x="228" y="14249"/>
                  </a:lnTo>
                  <a:lnTo>
                    <a:pt x="495" y="14249"/>
                  </a:lnTo>
                  <a:lnTo>
                    <a:pt x="495" y="0"/>
                  </a:lnTo>
                  <a:close/>
                </a:path>
                <a:path w="157480" h="157479">
                  <a:moveTo>
                    <a:pt x="508" y="156895"/>
                  </a:moveTo>
                  <a:close/>
                </a:path>
                <a:path w="157480" h="157479">
                  <a:moveTo>
                    <a:pt x="14312" y="156502"/>
                  </a:moveTo>
                  <a:lnTo>
                    <a:pt x="444" y="156502"/>
                  </a:lnTo>
                  <a:lnTo>
                    <a:pt x="444" y="142633"/>
                  </a:lnTo>
                  <a:lnTo>
                    <a:pt x="228" y="142633"/>
                  </a:lnTo>
                  <a:lnTo>
                    <a:pt x="228" y="156502"/>
                  </a:lnTo>
                  <a:lnTo>
                    <a:pt x="228" y="156730"/>
                  </a:lnTo>
                  <a:lnTo>
                    <a:pt x="444" y="156730"/>
                  </a:lnTo>
                  <a:lnTo>
                    <a:pt x="14312" y="156730"/>
                  </a:lnTo>
                  <a:lnTo>
                    <a:pt x="14312" y="156502"/>
                  </a:lnTo>
                  <a:close/>
                </a:path>
                <a:path w="157480" h="157479">
                  <a:moveTo>
                    <a:pt x="14706" y="71323"/>
                  </a:moveTo>
                  <a:lnTo>
                    <a:pt x="457" y="71323"/>
                  </a:lnTo>
                  <a:lnTo>
                    <a:pt x="457" y="85572"/>
                  </a:lnTo>
                  <a:lnTo>
                    <a:pt x="14706" y="85572"/>
                  </a:lnTo>
                  <a:lnTo>
                    <a:pt x="14706" y="71323"/>
                  </a:lnTo>
                  <a:close/>
                </a:path>
                <a:path w="157480" h="157479">
                  <a:moveTo>
                    <a:pt x="14732" y="42773"/>
                  </a:moveTo>
                  <a:lnTo>
                    <a:pt x="482" y="42773"/>
                  </a:lnTo>
                  <a:lnTo>
                    <a:pt x="482" y="28536"/>
                  </a:lnTo>
                  <a:lnTo>
                    <a:pt x="228" y="28536"/>
                  </a:lnTo>
                  <a:lnTo>
                    <a:pt x="228" y="42786"/>
                  </a:lnTo>
                  <a:lnTo>
                    <a:pt x="469" y="42786"/>
                  </a:lnTo>
                  <a:lnTo>
                    <a:pt x="469" y="57023"/>
                  </a:lnTo>
                  <a:lnTo>
                    <a:pt x="14732" y="57023"/>
                  </a:lnTo>
                  <a:lnTo>
                    <a:pt x="14732" y="42773"/>
                  </a:lnTo>
                  <a:close/>
                </a:path>
                <a:path w="157480" h="157479">
                  <a:moveTo>
                    <a:pt x="28587" y="142240"/>
                  </a:moveTo>
                  <a:lnTo>
                    <a:pt x="14706" y="142240"/>
                  </a:lnTo>
                  <a:lnTo>
                    <a:pt x="14706" y="128358"/>
                  </a:lnTo>
                  <a:lnTo>
                    <a:pt x="457" y="128358"/>
                  </a:lnTo>
                  <a:lnTo>
                    <a:pt x="457" y="142608"/>
                  </a:lnTo>
                  <a:lnTo>
                    <a:pt x="14338" y="142608"/>
                  </a:lnTo>
                  <a:lnTo>
                    <a:pt x="14338" y="156489"/>
                  </a:lnTo>
                  <a:lnTo>
                    <a:pt x="28587" y="156489"/>
                  </a:lnTo>
                  <a:lnTo>
                    <a:pt x="28587" y="142240"/>
                  </a:lnTo>
                  <a:close/>
                </a:path>
                <a:path w="157480" h="157479">
                  <a:moveTo>
                    <a:pt x="28968" y="85585"/>
                  </a:moveTo>
                  <a:lnTo>
                    <a:pt x="14719" y="85585"/>
                  </a:lnTo>
                  <a:lnTo>
                    <a:pt x="14719" y="99834"/>
                  </a:lnTo>
                  <a:lnTo>
                    <a:pt x="28968" y="99834"/>
                  </a:lnTo>
                  <a:lnTo>
                    <a:pt x="28968" y="85585"/>
                  </a:lnTo>
                  <a:close/>
                </a:path>
                <a:path w="157480" h="157479">
                  <a:moveTo>
                    <a:pt x="28994" y="57035"/>
                  </a:moveTo>
                  <a:lnTo>
                    <a:pt x="14744" y="57035"/>
                  </a:lnTo>
                  <a:lnTo>
                    <a:pt x="14744" y="71285"/>
                  </a:lnTo>
                  <a:lnTo>
                    <a:pt x="28994" y="71285"/>
                  </a:lnTo>
                  <a:lnTo>
                    <a:pt x="28994" y="57035"/>
                  </a:lnTo>
                  <a:close/>
                </a:path>
                <a:path w="157480" h="157479">
                  <a:moveTo>
                    <a:pt x="28994" y="28498"/>
                  </a:moveTo>
                  <a:lnTo>
                    <a:pt x="14757" y="28498"/>
                  </a:lnTo>
                  <a:lnTo>
                    <a:pt x="14757" y="14262"/>
                  </a:lnTo>
                  <a:lnTo>
                    <a:pt x="508" y="14262"/>
                  </a:lnTo>
                  <a:lnTo>
                    <a:pt x="508" y="28511"/>
                  </a:lnTo>
                  <a:lnTo>
                    <a:pt x="14744" y="28511"/>
                  </a:lnTo>
                  <a:lnTo>
                    <a:pt x="14744" y="42748"/>
                  </a:lnTo>
                  <a:lnTo>
                    <a:pt x="28994" y="42748"/>
                  </a:lnTo>
                  <a:lnTo>
                    <a:pt x="28994" y="28498"/>
                  </a:lnTo>
                  <a:close/>
                </a:path>
                <a:path w="157480" h="157479">
                  <a:moveTo>
                    <a:pt x="42849" y="156502"/>
                  </a:moveTo>
                  <a:lnTo>
                    <a:pt x="28600" y="156502"/>
                  </a:lnTo>
                  <a:lnTo>
                    <a:pt x="28600" y="156730"/>
                  </a:lnTo>
                  <a:lnTo>
                    <a:pt x="42849" y="156730"/>
                  </a:lnTo>
                  <a:lnTo>
                    <a:pt x="42849" y="156502"/>
                  </a:lnTo>
                  <a:close/>
                </a:path>
                <a:path w="157480" h="157479">
                  <a:moveTo>
                    <a:pt x="43256" y="71297"/>
                  </a:moveTo>
                  <a:lnTo>
                    <a:pt x="29006" y="71297"/>
                  </a:lnTo>
                  <a:lnTo>
                    <a:pt x="29006" y="85547"/>
                  </a:lnTo>
                  <a:lnTo>
                    <a:pt x="43256" y="85547"/>
                  </a:lnTo>
                  <a:lnTo>
                    <a:pt x="43256" y="71297"/>
                  </a:lnTo>
                  <a:close/>
                </a:path>
                <a:path w="157480" h="157479">
                  <a:moveTo>
                    <a:pt x="43256" y="42760"/>
                  </a:moveTo>
                  <a:lnTo>
                    <a:pt x="29006" y="42760"/>
                  </a:lnTo>
                  <a:lnTo>
                    <a:pt x="29006" y="57010"/>
                  </a:lnTo>
                  <a:lnTo>
                    <a:pt x="43256" y="57010"/>
                  </a:lnTo>
                  <a:lnTo>
                    <a:pt x="43256" y="42760"/>
                  </a:lnTo>
                  <a:close/>
                </a:path>
                <a:path w="157480" h="157479">
                  <a:moveTo>
                    <a:pt x="57086" y="142240"/>
                  </a:moveTo>
                  <a:lnTo>
                    <a:pt x="42849" y="142240"/>
                  </a:lnTo>
                  <a:lnTo>
                    <a:pt x="42849" y="127990"/>
                  </a:lnTo>
                  <a:lnTo>
                    <a:pt x="28956" y="127990"/>
                  </a:lnTo>
                  <a:lnTo>
                    <a:pt x="28956" y="114096"/>
                  </a:lnTo>
                  <a:lnTo>
                    <a:pt x="14719" y="114096"/>
                  </a:lnTo>
                  <a:lnTo>
                    <a:pt x="14719" y="99860"/>
                  </a:lnTo>
                  <a:lnTo>
                    <a:pt x="469" y="99860"/>
                  </a:lnTo>
                  <a:lnTo>
                    <a:pt x="469" y="114109"/>
                  </a:lnTo>
                  <a:lnTo>
                    <a:pt x="14693" y="114109"/>
                  </a:lnTo>
                  <a:lnTo>
                    <a:pt x="14693" y="128346"/>
                  </a:lnTo>
                  <a:lnTo>
                    <a:pt x="28600" y="128346"/>
                  </a:lnTo>
                  <a:lnTo>
                    <a:pt x="28600" y="142240"/>
                  </a:lnTo>
                  <a:lnTo>
                    <a:pt x="42824" y="142240"/>
                  </a:lnTo>
                  <a:lnTo>
                    <a:pt x="42824" y="156489"/>
                  </a:lnTo>
                  <a:lnTo>
                    <a:pt x="57086" y="156489"/>
                  </a:lnTo>
                  <a:lnTo>
                    <a:pt x="57086" y="142240"/>
                  </a:lnTo>
                  <a:close/>
                </a:path>
                <a:path w="157480" h="157479">
                  <a:moveTo>
                    <a:pt x="57099" y="113715"/>
                  </a:moveTo>
                  <a:lnTo>
                    <a:pt x="43230" y="113715"/>
                  </a:lnTo>
                  <a:lnTo>
                    <a:pt x="43230" y="99847"/>
                  </a:lnTo>
                  <a:lnTo>
                    <a:pt x="28981" y="99847"/>
                  </a:lnTo>
                  <a:lnTo>
                    <a:pt x="28981" y="114096"/>
                  </a:lnTo>
                  <a:lnTo>
                    <a:pt x="42849" y="114096"/>
                  </a:lnTo>
                  <a:lnTo>
                    <a:pt x="42849" y="127965"/>
                  </a:lnTo>
                  <a:lnTo>
                    <a:pt x="57099" y="127965"/>
                  </a:lnTo>
                  <a:lnTo>
                    <a:pt x="57099" y="113715"/>
                  </a:lnTo>
                  <a:close/>
                </a:path>
                <a:path w="157480" h="157479">
                  <a:moveTo>
                    <a:pt x="57518" y="57023"/>
                  </a:moveTo>
                  <a:lnTo>
                    <a:pt x="43268" y="57023"/>
                  </a:lnTo>
                  <a:lnTo>
                    <a:pt x="43268" y="71272"/>
                  </a:lnTo>
                  <a:lnTo>
                    <a:pt x="57518" y="71272"/>
                  </a:lnTo>
                  <a:lnTo>
                    <a:pt x="57518" y="57023"/>
                  </a:lnTo>
                  <a:close/>
                </a:path>
                <a:path w="157480" h="157479">
                  <a:moveTo>
                    <a:pt x="71361" y="127977"/>
                  </a:moveTo>
                  <a:lnTo>
                    <a:pt x="57111" y="127977"/>
                  </a:lnTo>
                  <a:lnTo>
                    <a:pt x="57111" y="142227"/>
                  </a:lnTo>
                  <a:lnTo>
                    <a:pt x="71361" y="142227"/>
                  </a:lnTo>
                  <a:lnTo>
                    <a:pt x="71361" y="127977"/>
                  </a:lnTo>
                  <a:close/>
                </a:path>
                <a:path w="157480" h="157479">
                  <a:moveTo>
                    <a:pt x="71386" y="156527"/>
                  </a:moveTo>
                  <a:lnTo>
                    <a:pt x="57137" y="156527"/>
                  </a:lnTo>
                  <a:lnTo>
                    <a:pt x="57137" y="156730"/>
                  </a:lnTo>
                  <a:lnTo>
                    <a:pt x="71386" y="156730"/>
                  </a:lnTo>
                  <a:lnTo>
                    <a:pt x="71386" y="156527"/>
                  </a:lnTo>
                  <a:close/>
                </a:path>
                <a:path w="157480" h="157479">
                  <a:moveTo>
                    <a:pt x="71399" y="99428"/>
                  </a:moveTo>
                  <a:lnTo>
                    <a:pt x="57518" y="99428"/>
                  </a:lnTo>
                  <a:lnTo>
                    <a:pt x="57518" y="85559"/>
                  </a:lnTo>
                  <a:lnTo>
                    <a:pt x="43268" y="85559"/>
                  </a:lnTo>
                  <a:lnTo>
                    <a:pt x="43268" y="99809"/>
                  </a:lnTo>
                  <a:lnTo>
                    <a:pt x="57150" y="99809"/>
                  </a:lnTo>
                  <a:lnTo>
                    <a:pt x="57150" y="113677"/>
                  </a:lnTo>
                  <a:lnTo>
                    <a:pt x="71399" y="113677"/>
                  </a:lnTo>
                  <a:lnTo>
                    <a:pt x="71399" y="99428"/>
                  </a:lnTo>
                  <a:close/>
                </a:path>
                <a:path w="157480" h="157479">
                  <a:moveTo>
                    <a:pt x="85623" y="142240"/>
                  </a:moveTo>
                  <a:lnTo>
                    <a:pt x="71374" y="142240"/>
                  </a:lnTo>
                  <a:lnTo>
                    <a:pt x="71374" y="156489"/>
                  </a:lnTo>
                  <a:lnTo>
                    <a:pt x="85623" y="156489"/>
                  </a:lnTo>
                  <a:lnTo>
                    <a:pt x="85623" y="142240"/>
                  </a:lnTo>
                  <a:close/>
                </a:path>
                <a:path w="157480" h="157479">
                  <a:moveTo>
                    <a:pt x="85623" y="70866"/>
                  </a:moveTo>
                  <a:close/>
                </a:path>
                <a:path w="157480" h="157479">
                  <a:moveTo>
                    <a:pt x="85648" y="113690"/>
                  </a:moveTo>
                  <a:lnTo>
                    <a:pt x="71399" y="113690"/>
                  </a:lnTo>
                  <a:lnTo>
                    <a:pt x="71399" y="127939"/>
                  </a:lnTo>
                  <a:lnTo>
                    <a:pt x="85648" y="127939"/>
                  </a:lnTo>
                  <a:lnTo>
                    <a:pt x="85648" y="113690"/>
                  </a:lnTo>
                  <a:close/>
                </a:path>
                <a:path w="157480" h="157479">
                  <a:moveTo>
                    <a:pt x="99885" y="156502"/>
                  </a:moveTo>
                  <a:lnTo>
                    <a:pt x="85636" y="156502"/>
                  </a:lnTo>
                  <a:lnTo>
                    <a:pt x="85636" y="156730"/>
                  </a:lnTo>
                  <a:lnTo>
                    <a:pt x="99885" y="156730"/>
                  </a:lnTo>
                  <a:lnTo>
                    <a:pt x="99885" y="156502"/>
                  </a:lnTo>
                  <a:close/>
                </a:path>
                <a:path w="157480" h="157479">
                  <a:moveTo>
                    <a:pt x="99923" y="127952"/>
                  </a:moveTo>
                  <a:lnTo>
                    <a:pt x="85661" y="127952"/>
                  </a:lnTo>
                  <a:lnTo>
                    <a:pt x="85661" y="142201"/>
                  </a:lnTo>
                  <a:lnTo>
                    <a:pt x="99923" y="142201"/>
                  </a:lnTo>
                  <a:lnTo>
                    <a:pt x="99923" y="127952"/>
                  </a:lnTo>
                  <a:close/>
                </a:path>
                <a:path w="157480" h="157479">
                  <a:moveTo>
                    <a:pt x="114160" y="85166"/>
                  </a:moveTo>
                  <a:lnTo>
                    <a:pt x="99923" y="85166"/>
                  </a:lnTo>
                  <a:lnTo>
                    <a:pt x="99923" y="70929"/>
                  </a:lnTo>
                  <a:lnTo>
                    <a:pt x="85661" y="70929"/>
                  </a:lnTo>
                  <a:lnTo>
                    <a:pt x="85661" y="85166"/>
                  </a:lnTo>
                  <a:lnTo>
                    <a:pt x="71780" y="85166"/>
                  </a:lnTo>
                  <a:lnTo>
                    <a:pt x="71780" y="71285"/>
                  </a:lnTo>
                  <a:lnTo>
                    <a:pt x="57531" y="71285"/>
                  </a:lnTo>
                  <a:lnTo>
                    <a:pt x="57531" y="85534"/>
                  </a:lnTo>
                  <a:lnTo>
                    <a:pt x="71412" y="85534"/>
                  </a:lnTo>
                  <a:lnTo>
                    <a:pt x="71412" y="99415"/>
                  </a:lnTo>
                  <a:lnTo>
                    <a:pt x="85661" y="99415"/>
                  </a:lnTo>
                  <a:lnTo>
                    <a:pt x="85661" y="85178"/>
                  </a:lnTo>
                  <a:lnTo>
                    <a:pt x="99910" y="85178"/>
                  </a:lnTo>
                  <a:lnTo>
                    <a:pt x="99910" y="99415"/>
                  </a:lnTo>
                  <a:lnTo>
                    <a:pt x="85661" y="99415"/>
                  </a:lnTo>
                  <a:lnTo>
                    <a:pt x="85661" y="113665"/>
                  </a:lnTo>
                  <a:lnTo>
                    <a:pt x="99923" y="113665"/>
                  </a:lnTo>
                  <a:lnTo>
                    <a:pt x="99923" y="99415"/>
                  </a:lnTo>
                  <a:lnTo>
                    <a:pt x="114160" y="99415"/>
                  </a:lnTo>
                  <a:lnTo>
                    <a:pt x="114160" y="85166"/>
                  </a:lnTo>
                  <a:close/>
                </a:path>
                <a:path w="157480" h="157479">
                  <a:moveTo>
                    <a:pt x="114173" y="142214"/>
                  </a:moveTo>
                  <a:lnTo>
                    <a:pt x="99923" y="142214"/>
                  </a:lnTo>
                  <a:lnTo>
                    <a:pt x="99923" y="156464"/>
                  </a:lnTo>
                  <a:lnTo>
                    <a:pt x="114173" y="156464"/>
                  </a:lnTo>
                  <a:lnTo>
                    <a:pt x="114173" y="142214"/>
                  </a:lnTo>
                  <a:close/>
                </a:path>
                <a:path w="157480" h="157479">
                  <a:moveTo>
                    <a:pt x="114173" y="56642"/>
                  </a:moveTo>
                  <a:lnTo>
                    <a:pt x="99923" y="56642"/>
                  </a:lnTo>
                  <a:lnTo>
                    <a:pt x="99923" y="70891"/>
                  </a:lnTo>
                  <a:lnTo>
                    <a:pt x="114173" y="70891"/>
                  </a:lnTo>
                  <a:lnTo>
                    <a:pt x="114173" y="56642"/>
                  </a:lnTo>
                  <a:close/>
                </a:path>
                <a:path w="157480" h="157479">
                  <a:moveTo>
                    <a:pt x="114185" y="113690"/>
                  </a:moveTo>
                  <a:lnTo>
                    <a:pt x="99936" y="113690"/>
                  </a:lnTo>
                  <a:lnTo>
                    <a:pt x="99936" y="127939"/>
                  </a:lnTo>
                  <a:lnTo>
                    <a:pt x="114185" y="127939"/>
                  </a:lnTo>
                  <a:lnTo>
                    <a:pt x="114185" y="113690"/>
                  </a:lnTo>
                  <a:close/>
                </a:path>
                <a:path w="157480" h="157479">
                  <a:moveTo>
                    <a:pt x="114198" y="42291"/>
                  </a:moveTo>
                  <a:close/>
                </a:path>
                <a:path w="157480" h="157479">
                  <a:moveTo>
                    <a:pt x="128422" y="156464"/>
                  </a:moveTo>
                  <a:lnTo>
                    <a:pt x="114173" y="156464"/>
                  </a:lnTo>
                  <a:lnTo>
                    <a:pt x="114173" y="156730"/>
                  </a:lnTo>
                  <a:lnTo>
                    <a:pt x="128422" y="156730"/>
                  </a:lnTo>
                  <a:lnTo>
                    <a:pt x="128422" y="156464"/>
                  </a:lnTo>
                  <a:close/>
                </a:path>
                <a:path w="157480" h="157479">
                  <a:moveTo>
                    <a:pt x="128460" y="42354"/>
                  </a:moveTo>
                  <a:lnTo>
                    <a:pt x="114211" y="42354"/>
                  </a:lnTo>
                  <a:lnTo>
                    <a:pt x="114211" y="56603"/>
                  </a:lnTo>
                  <a:lnTo>
                    <a:pt x="128460" y="56603"/>
                  </a:lnTo>
                  <a:lnTo>
                    <a:pt x="128460" y="42354"/>
                  </a:lnTo>
                  <a:close/>
                </a:path>
                <a:path w="157480" h="157479">
                  <a:moveTo>
                    <a:pt x="142697" y="142189"/>
                  </a:moveTo>
                  <a:lnTo>
                    <a:pt x="128447" y="142189"/>
                  </a:lnTo>
                  <a:lnTo>
                    <a:pt x="128447" y="127952"/>
                  </a:lnTo>
                  <a:lnTo>
                    <a:pt x="114198" y="127952"/>
                  </a:lnTo>
                  <a:lnTo>
                    <a:pt x="114198" y="142201"/>
                  </a:lnTo>
                  <a:lnTo>
                    <a:pt x="128435" y="142201"/>
                  </a:lnTo>
                  <a:lnTo>
                    <a:pt x="128435" y="156438"/>
                  </a:lnTo>
                  <a:lnTo>
                    <a:pt x="142697" y="156438"/>
                  </a:lnTo>
                  <a:lnTo>
                    <a:pt x="142697" y="142189"/>
                  </a:lnTo>
                  <a:close/>
                </a:path>
                <a:path w="157480" h="157479">
                  <a:moveTo>
                    <a:pt x="142697" y="85166"/>
                  </a:moveTo>
                  <a:lnTo>
                    <a:pt x="128447" y="85166"/>
                  </a:lnTo>
                  <a:lnTo>
                    <a:pt x="128447" y="99415"/>
                  </a:lnTo>
                  <a:lnTo>
                    <a:pt x="142697" y="99415"/>
                  </a:lnTo>
                  <a:lnTo>
                    <a:pt x="142697" y="85166"/>
                  </a:lnTo>
                  <a:close/>
                </a:path>
                <a:path w="157480" h="157479">
                  <a:moveTo>
                    <a:pt x="142722" y="56616"/>
                  </a:moveTo>
                  <a:lnTo>
                    <a:pt x="128473" y="56616"/>
                  </a:lnTo>
                  <a:lnTo>
                    <a:pt x="128473" y="70866"/>
                  </a:lnTo>
                  <a:lnTo>
                    <a:pt x="142722" y="70866"/>
                  </a:lnTo>
                  <a:lnTo>
                    <a:pt x="142722" y="56616"/>
                  </a:lnTo>
                  <a:close/>
                </a:path>
                <a:path w="157480" h="157479">
                  <a:moveTo>
                    <a:pt x="156946" y="156451"/>
                  </a:moveTo>
                  <a:lnTo>
                    <a:pt x="142697" y="156451"/>
                  </a:lnTo>
                  <a:lnTo>
                    <a:pt x="142697" y="156730"/>
                  </a:lnTo>
                  <a:lnTo>
                    <a:pt x="156946" y="156730"/>
                  </a:lnTo>
                  <a:lnTo>
                    <a:pt x="156946" y="156451"/>
                  </a:lnTo>
                  <a:close/>
                </a:path>
                <a:path w="157480" h="157479">
                  <a:moveTo>
                    <a:pt x="156984" y="70878"/>
                  </a:moveTo>
                  <a:lnTo>
                    <a:pt x="142735" y="70878"/>
                  </a:lnTo>
                  <a:lnTo>
                    <a:pt x="142735" y="85128"/>
                  </a:lnTo>
                  <a:lnTo>
                    <a:pt x="156984" y="85128"/>
                  </a:lnTo>
                  <a:lnTo>
                    <a:pt x="156984" y="70878"/>
                  </a:lnTo>
                  <a:close/>
                </a:path>
                <a:path w="157480" h="157479">
                  <a:moveTo>
                    <a:pt x="157226" y="142176"/>
                  </a:moveTo>
                  <a:lnTo>
                    <a:pt x="156946" y="142176"/>
                  </a:lnTo>
                  <a:lnTo>
                    <a:pt x="156946" y="127939"/>
                  </a:lnTo>
                  <a:lnTo>
                    <a:pt x="142697" y="127939"/>
                  </a:lnTo>
                  <a:lnTo>
                    <a:pt x="142697" y="113703"/>
                  </a:lnTo>
                  <a:lnTo>
                    <a:pt x="128460" y="113703"/>
                  </a:lnTo>
                  <a:lnTo>
                    <a:pt x="128460" y="99466"/>
                  </a:lnTo>
                  <a:lnTo>
                    <a:pt x="114211" y="99466"/>
                  </a:lnTo>
                  <a:lnTo>
                    <a:pt x="114211" y="113715"/>
                  </a:lnTo>
                  <a:lnTo>
                    <a:pt x="128447" y="113715"/>
                  </a:lnTo>
                  <a:lnTo>
                    <a:pt x="128447" y="127952"/>
                  </a:lnTo>
                  <a:lnTo>
                    <a:pt x="142697" y="127952"/>
                  </a:lnTo>
                  <a:lnTo>
                    <a:pt x="142697" y="142189"/>
                  </a:lnTo>
                  <a:lnTo>
                    <a:pt x="156921" y="142189"/>
                  </a:lnTo>
                  <a:lnTo>
                    <a:pt x="156921" y="156425"/>
                  </a:lnTo>
                  <a:lnTo>
                    <a:pt x="157226" y="156425"/>
                  </a:lnTo>
                  <a:lnTo>
                    <a:pt x="157226" y="142176"/>
                  </a:lnTo>
                  <a:close/>
                </a:path>
                <a:path w="157480" h="157479">
                  <a:moveTo>
                    <a:pt x="157226" y="85140"/>
                  </a:moveTo>
                  <a:lnTo>
                    <a:pt x="156997" y="85140"/>
                  </a:lnTo>
                  <a:lnTo>
                    <a:pt x="156997" y="99390"/>
                  </a:lnTo>
                  <a:lnTo>
                    <a:pt x="157226" y="99390"/>
                  </a:lnTo>
                  <a:lnTo>
                    <a:pt x="157226" y="85140"/>
                  </a:lnTo>
                  <a:close/>
                </a:path>
                <a:path w="157480" h="157479">
                  <a:moveTo>
                    <a:pt x="157226" y="28092"/>
                  </a:moveTo>
                  <a:lnTo>
                    <a:pt x="156997" y="28092"/>
                  </a:lnTo>
                  <a:lnTo>
                    <a:pt x="156997" y="13855"/>
                  </a:lnTo>
                  <a:lnTo>
                    <a:pt x="142748" y="13855"/>
                  </a:lnTo>
                  <a:lnTo>
                    <a:pt x="142748" y="28105"/>
                  </a:lnTo>
                  <a:lnTo>
                    <a:pt x="156984" y="28105"/>
                  </a:lnTo>
                  <a:lnTo>
                    <a:pt x="156984" y="42341"/>
                  </a:lnTo>
                  <a:lnTo>
                    <a:pt x="157226" y="42341"/>
                  </a:lnTo>
                  <a:lnTo>
                    <a:pt x="157226" y="280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96">
              <a:extLst>
                <a:ext uri="{FF2B5EF4-FFF2-40B4-BE49-F238E27FC236}">
                  <a16:creationId xmlns:a16="http://schemas.microsoft.com/office/drawing/2014/main" id="{E8B22AC9-E59C-8CF2-C153-C7B63DD0768C}"/>
                </a:ext>
              </a:extLst>
            </p:cNvPr>
            <p:cNvSpPr/>
            <p:nvPr/>
          </p:nvSpPr>
          <p:spPr>
            <a:xfrm>
              <a:off x="16326599" y="4775142"/>
              <a:ext cx="157480" cy="128270"/>
            </a:xfrm>
            <a:custGeom>
              <a:avLst/>
              <a:gdLst/>
              <a:ahLst/>
              <a:cxnLst/>
              <a:rect l="l" t="t" r="r" b="b"/>
              <a:pathLst>
                <a:path w="157480" h="128270">
                  <a:moveTo>
                    <a:pt x="42748" y="0"/>
                  </a:moveTo>
                  <a:lnTo>
                    <a:pt x="28498" y="0"/>
                  </a:lnTo>
                  <a:lnTo>
                    <a:pt x="28498" y="266"/>
                  </a:lnTo>
                  <a:lnTo>
                    <a:pt x="42748" y="266"/>
                  </a:lnTo>
                  <a:lnTo>
                    <a:pt x="42748" y="0"/>
                  </a:lnTo>
                  <a:close/>
                </a:path>
                <a:path w="157480" h="128270">
                  <a:moveTo>
                    <a:pt x="56972" y="28765"/>
                  </a:moveTo>
                  <a:lnTo>
                    <a:pt x="42735" y="28765"/>
                  </a:lnTo>
                  <a:lnTo>
                    <a:pt x="42735" y="14528"/>
                  </a:lnTo>
                  <a:lnTo>
                    <a:pt x="28486" y="14528"/>
                  </a:lnTo>
                  <a:lnTo>
                    <a:pt x="28486" y="292"/>
                  </a:lnTo>
                  <a:lnTo>
                    <a:pt x="14249" y="292"/>
                  </a:lnTo>
                  <a:lnTo>
                    <a:pt x="14249" y="0"/>
                  </a:lnTo>
                  <a:lnTo>
                    <a:pt x="0" y="0"/>
                  </a:lnTo>
                  <a:lnTo>
                    <a:pt x="0" y="304"/>
                  </a:lnTo>
                  <a:lnTo>
                    <a:pt x="14236" y="304"/>
                  </a:lnTo>
                  <a:lnTo>
                    <a:pt x="14236" y="14541"/>
                  </a:lnTo>
                  <a:lnTo>
                    <a:pt x="28473" y="14541"/>
                  </a:lnTo>
                  <a:lnTo>
                    <a:pt x="28473" y="28778"/>
                  </a:lnTo>
                  <a:lnTo>
                    <a:pt x="42722" y="28778"/>
                  </a:lnTo>
                  <a:lnTo>
                    <a:pt x="42722" y="43014"/>
                  </a:lnTo>
                  <a:lnTo>
                    <a:pt x="56972" y="43014"/>
                  </a:lnTo>
                  <a:lnTo>
                    <a:pt x="56972" y="28765"/>
                  </a:lnTo>
                  <a:close/>
                </a:path>
                <a:path w="157480" h="128270">
                  <a:moveTo>
                    <a:pt x="56997" y="266"/>
                  </a:moveTo>
                  <a:lnTo>
                    <a:pt x="42748" y="266"/>
                  </a:lnTo>
                  <a:lnTo>
                    <a:pt x="42748" y="14516"/>
                  </a:lnTo>
                  <a:lnTo>
                    <a:pt x="56997" y="14516"/>
                  </a:lnTo>
                  <a:lnTo>
                    <a:pt x="56997" y="266"/>
                  </a:lnTo>
                  <a:close/>
                </a:path>
                <a:path w="157480" h="128270">
                  <a:moveTo>
                    <a:pt x="71259" y="14528"/>
                  </a:moveTo>
                  <a:lnTo>
                    <a:pt x="57010" y="14528"/>
                  </a:lnTo>
                  <a:lnTo>
                    <a:pt x="57010" y="28778"/>
                  </a:lnTo>
                  <a:lnTo>
                    <a:pt x="71259" y="28778"/>
                  </a:lnTo>
                  <a:lnTo>
                    <a:pt x="71259" y="14528"/>
                  </a:lnTo>
                  <a:close/>
                </a:path>
                <a:path w="157480" h="128270">
                  <a:moveTo>
                    <a:pt x="71285" y="0"/>
                  </a:moveTo>
                  <a:lnTo>
                    <a:pt x="57035" y="0"/>
                  </a:lnTo>
                  <a:lnTo>
                    <a:pt x="57035" y="228"/>
                  </a:lnTo>
                  <a:lnTo>
                    <a:pt x="71285" y="228"/>
                  </a:lnTo>
                  <a:lnTo>
                    <a:pt x="71285" y="0"/>
                  </a:lnTo>
                  <a:close/>
                </a:path>
                <a:path w="157480" h="128270">
                  <a:moveTo>
                    <a:pt x="85496" y="57302"/>
                  </a:moveTo>
                  <a:lnTo>
                    <a:pt x="71259" y="57302"/>
                  </a:lnTo>
                  <a:lnTo>
                    <a:pt x="71259" y="43078"/>
                  </a:lnTo>
                  <a:lnTo>
                    <a:pt x="57010" y="43078"/>
                  </a:lnTo>
                  <a:lnTo>
                    <a:pt x="57010" y="57327"/>
                  </a:lnTo>
                  <a:lnTo>
                    <a:pt x="71247" y="57327"/>
                  </a:lnTo>
                  <a:lnTo>
                    <a:pt x="71247" y="71551"/>
                  </a:lnTo>
                  <a:lnTo>
                    <a:pt x="85496" y="71551"/>
                  </a:lnTo>
                  <a:lnTo>
                    <a:pt x="85496" y="57302"/>
                  </a:lnTo>
                  <a:close/>
                </a:path>
                <a:path w="157480" h="128270">
                  <a:moveTo>
                    <a:pt x="85521" y="28790"/>
                  </a:moveTo>
                  <a:lnTo>
                    <a:pt x="71272" y="28790"/>
                  </a:lnTo>
                  <a:lnTo>
                    <a:pt x="71272" y="43040"/>
                  </a:lnTo>
                  <a:lnTo>
                    <a:pt x="85521" y="43040"/>
                  </a:lnTo>
                  <a:lnTo>
                    <a:pt x="85521" y="28790"/>
                  </a:lnTo>
                  <a:close/>
                </a:path>
                <a:path w="157480" h="128270">
                  <a:moveTo>
                    <a:pt x="85547" y="241"/>
                  </a:moveTo>
                  <a:lnTo>
                    <a:pt x="71297" y="241"/>
                  </a:lnTo>
                  <a:lnTo>
                    <a:pt x="71297" y="14490"/>
                  </a:lnTo>
                  <a:lnTo>
                    <a:pt x="85547" y="14490"/>
                  </a:lnTo>
                  <a:lnTo>
                    <a:pt x="85547" y="241"/>
                  </a:lnTo>
                  <a:close/>
                </a:path>
                <a:path w="157480" h="128270">
                  <a:moveTo>
                    <a:pt x="85559" y="71602"/>
                  </a:moveTo>
                  <a:close/>
                </a:path>
                <a:path w="157480" h="128270">
                  <a:moveTo>
                    <a:pt x="99809" y="14503"/>
                  </a:moveTo>
                  <a:lnTo>
                    <a:pt x="85559" y="14503"/>
                  </a:lnTo>
                  <a:lnTo>
                    <a:pt x="85559" y="28752"/>
                  </a:lnTo>
                  <a:lnTo>
                    <a:pt x="99809" y="28752"/>
                  </a:lnTo>
                  <a:lnTo>
                    <a:pt x="99809" y="14503"/>
                  </a:lnTo>
                  <a:close/>
                </a:path>
                <a:path w="157480" h="128270">
                  <a:moveTo>
                    <a:pt x="99809" y="0"/>
                  </a:moveTo>
                  <a:lnTo>
                    <a:pt x="85559" y="0"/>
                  </a:lnTo>
                  <a:lnTo>
                    <a:pt x="85559" y="228"/>
                  </a:lnTo>
                  <a:lnTo>
                    <a:pt x="99809" y="228"/>
                  </a:lnTo>
                  <a:lnTo>
                    <a:pt x="99809" y="0"/>
                  </a:lnTo>
                  <a:close/>
                </a:path>
                <a:path w="157480" h="128270">
                  <a:moveTo>
                    <a:pt x="113652" y="56921"/>
                  </a:moveTo>
                  <a:lnTo>
                    <a:pt x="99783" y="56921"/>
                  </a:lnTo>
                  <a:lnTo>
                    <a:pt x="99783" y="43053"/>
                  </a:lnTo>
                  <a:lnTo>
                    <a:pt x="85534" y="43053"/>
                  </a:lnTo>
                  <a:lnTo>
                    <a:pt x="85534" y="57302"/>
                  </a:lnTo>
                  <a:lnTo>
                    <a:pt x="99402" y="57302"/>
                  </a:lnTo>
                  <a:lnTo>
                    <a:pt x="99402" y="71170"/>
                  </a:lnTo>
                  <a:lnTo>
                    <a:pt x="113652" y="71170"/>
                  </a:lnTo>
                  <a:lnTo>
                    <a:pt x="113652" y="56921"/>
                  </a:lnTo>
                  <a:close/>
                </a:path>
                <a:path w="157480" h="128270">
                  <a:moveTo>
                    <a:pt x="114071" y="28765"/>
                  </a:moveTo>
                  <a:lnTo>
                    <a:pt x="99822" y="28765"/>
                  </a:lnTo>
                  <a:lnTo>
                    <a:pt x="99822" y="43014"/>
                  </a:lnTo>
                  <a:lnTo>
                    <a:pt x="114071" y="43014"/>
                  </a:lnTo>
                  <a:lnTo>
                    <a:pt x="114071" y="28765"/>
                  </a:lnTo>
                  <a:close/>
                </a:path>
                <a:path w="157480" h="128270">
                  <a:moveTo>
                    <a:pt x="114071" y="228"/>
                  </a:moveTo>
                  <a:lnTo>
                    <a:pt x="99822" y="228"/>
                  </a:lnTo>
                  <a:lnTo>
                    <a:pt x="99822" y="14478"/>
                  </a:lnTo>
                  <a:lnTo>
                    <a:pt x="114071" y="14478"/>
                  </a:lnTo>
                  <a:lnTo>
                    <a:pt x="114071" y="228"/>
                  </a:lnTo>
                  <a:close/>
                </a:path>
                <a:path w="157480" h="128270">
                  <a:moveTo>
                    <a:pt x="114134" y="43027"/>
                  </a:moveTo>
                  <a:close/>
                </a:path>
                <a:path w="157480" h="128270">
                  <a:moveTo>
                    <a:pt x="127914" y="71183"/>
                  </a:moveTo>
                  <a:lnTo>
                    <a:pt x="113665" y="71183"/>
                  </a:lnTo>
                  <a:lnTo>
                    <a:pt x="113665" y="85432"/>
                  </a:lnTo>
                  <a:lnTo>
                    <a:pt x="127914" y="85432"/>
                  </a:lnTo>
                  <a:lnTo>
                    <a:pt x="127914" y="71183"/>
                  </a:lnTo>
                  <a:close/>
                </a:path>
                <a:path w="157480" h="128270">
                  <a:moveTo>
                    <a:pt x="142214" y="28371"/>
                  </a:moveTo>
                  <a:lnTo>
                    <a:pt x="128333" y="28371"/>
                  </a:lnTo>
                  <a:lnTo>
                    <a:pt x="128333" y="14490"/>
                  </a:lnTo>
                  <a:lnTo>
                    <a:pt x="114084" y="14490"/>
                  </a:lnTo>
                  <a:lnTo>
                    <a:pt x="114084" y="28752"/>
                  </a:lnTo>
                  <a:lnTo>
                    <a:pt x="127952" y="28752"/>
                  </a:lnTo>
                  <a:lnTo>
                    <a:pt x="127952" y="42621"/>
                  </a:lnTo>
                  <a:lnTo>
                    <a:pt x="142214" y="42621"/>
                  </a:lnTo>
                  <a:lnTo>
                    <a:pt x="142214" y="28371"/>
                  </a:lnTo>
                  <a:close/>
                </a:path>
                <a:path w="157480" h="128270">
                  <a:moveTo>
                    <a:pt x="142570" y="228"/>
                  </a:moveTo>
                  <a:lnTo>
                    <a:pt x="128333" y="228"/>
                  </a:lnTo>
                  <a:lnTo>
                    <a:pt x="128333" y="0"/>
                  </a:lnTo>
                  <a:lnTo>
                    <a:pt x="114084" y="0"/>
                  </a:lnTo>
                  <a:lnTo>
                    <a:pt x="114084" y="241"/>
                  </a:lnTo>
                  <a:lnTo>
                    <a:pt x="128320" y="241"/>
                  </a:lnTo>
                  <a:lnTo>
                    <a:pt x="128320" y="14478"/>
                  </a:lnTo>
                  <a:lnTo>
                    <a:pt x="142570" y="14478"/>
                  </a:lnTo>
                  <a:lnTo>
                    <a:pt x="142570" y="228"/>
                  </a:lnTo>
                  <a:close/>
                </a:path>
                <a:path w="157480" h="128270">
                  <a:moveTo>
                    <a:pt x="142633" y="14528"/>
                  </a:moveTo>
                  <a:close/>
                </a:path>
                <a:path w="157480" h="128270">
                  <a:moveTo>
                    <a:pt x="156438" y="99707"/>
                  </a:moveTo>
                  <a:lnTo>
                    <a:pt x="142189" y="99707"/>
                  </a:lnTo>
                  <a:lnTo>
                    <a:pt x="142189" y="113957"/>
                  </a:lnTo>
                  <a:lnTo>
                    <a:pt x="156438" y="113957"/>
                  </a:lnTo>
                  <a:lnTo>
                    <a:pt x="156438" y="99707"/>
                  </a:lnTo>
                  <a:close/>
                </a:path>
                <a:path w="157480" h="128270">
                  <a:moveTo>
                    <a:pt x="156476" y="42633"/>
                  </a:moveTo>
                  <a:lnTo>
                    <a:pt x="142214" y="42633"/>
                  </a:lnTo>
                  <a:lnTo>
                    <a:pt x="142214" y="56883"/>
                  </a:lnTo>
                  <a:lnTo>
                    <a:pt x="156476" y="56883"/>
                  </a:lnTo>
                  <a:lnTo>
                    <a:pt x="156476" y="42633"/>
                  </a:lnTo>
                  <a:close/>
                </a:path>
                <a:path w="157480" h="128270">
                  <a:moveTo>
                    <a:pt x="156705" y="113957"/>
                  </a:moveTo>
                  <a:lnTo>
                    <a:pt x="156438" y="113957"/>
                  </a:lnTo>
                  <a:lnTo>
                    <a:pt x="156438" y="128206"/>
                  </a:lnTo>
                  <a:lnTo>
                    <a:pt x="156705" y="128206"/>
                  </a:lnTo>
                  <a:lnTo>
                    <a:pt x="156705" y="113957"/>
                  </a:lnTo>
                  <a:close/>
                </a:path>
                <a:path w="157480" h="128270">
                  <a:moveTo>
                    <a:pt x="156705" y="56896"/>
                  </a:moveTo>
                  <a:lnTo>
                    <a:pt x="156489" y="56896"/>
                  </a:lnTo>
                  <a:lnTo>
                    <a:pt x="156489" y="71145"/>
                  </a:lnTo>
                  <a:lnTo>
                    <a:pt x="156705" y="71145"/>
                  </a:lnTo>
                  <a:lnTo>
                    <a:pt x="156705" y="56896"/>
                  </a:lnTo>
                  <a:close/>
                </a:path>
                <a:path w="157480" h="128270">
                  <a:moveTo>
                    <a:pt x="156705" y="0"/>
                  </a:moveTo>
                  <a:lnTo>
                    <a:pt x="156476" y="0"/>
                  </a:lnTo>
                  <a:lnTo>
                    <a:pt x="142608" y="0"/>
                  </a:lnTo>
                  <a:lnTo>
                    <a:pt x="142608" y="228"/>
                  </a:lnTo>
                  <a:lnTo>
                    <a:pt x="156476" y="228"/>
                  </a:lnTo>
                  <a:lnTo>
                    <a:pt x="156476" y="14097"/>
                  </a:lnTo>
                  <a:lnTo>
                    <a:pt x="156705" y="14097"/>
                  </a:lnTo>
                  <a:lnTo>
                    <a:pt x="156705" y="228"/>
                  </a:lnTo>
                  <a:lnTo>
                    <a:pt x="156705" y="0"/>
                  </a:lnTo>
                  <a:close/>
                </a:path>
                <a:path w="157480" h="128270">
                  <a:moveTo>
                    <a:pt x="156921" y="241"/>
                  </a:move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97">
              <a:extLst>
                <a:ext uri="{FF2B5EF4-FFF2-40B4-BE49-F238E27FC236}">
                  <a16:creationId xmlns:a16="http://schemas.microsoft.com/office/drawing/2014/main" id="{D05E8B16-73AC-2F7F-1C76-17E774427A08}"/>
                </a:ext>
              </a:extLst>
            </p:cNvPr>
            <p:cNvSpPr/>
            <p:nvPr/>
          </p:nvSpPr>
          <p:spPr>
            <a:xfrm>
              <a:off x="16326308" y="4618141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157000" y="0"/>
                  </a:moveTo>
                  <a:lnTo>
                    <a:pt x="0" y="0"/>
                  </a:lnTo>
                  <a:lnTo>
                    <a:pt x="0" y="157000"/>
                  </a:lnTo>
                  <a:lnTo>
                    <a:pt x="157000" y="157000"/>
                  </a:lnTo>
                  <a:lnTo>
                    <a:pt x="157000" y="0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7" name="Rectangle 266">
            <a:extLst>
              <a:ext uri="{FF2B5EF4-FFF2-40B4-BE49-F238E27FC236}">
                <a16:creationId xmlns:a16="http://schemas.microsoft.com/office/drawing/2014/main" id="{9A2E28A1-1EC0-EE57-54C2-B98A67E3CD1E}"/>
              </a:ext>
            </a:extLst>
          </p:cNvPr>
          <p:cNvSpPr/>
          <p:nvPr/>
        </p:nvSpPr>
        <p:spPr>
          <a:xfrm>
            <a:off x="7350912" y="4581523"/>
            <a:ext cx="4574924" cy="1775295"/>
          </a:xfrm>
          <a:prstGeom prst="rect">
            <a:avLst/>
          </a:prstGeom>
          <a:solidFill>
            <a:srgbClr val="E5F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What’s next?</a:t>
            </a:r>
          </a:p>
          <a:p>
            <a:endParaRPr lang="en-GB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We would like to run a national webinar to share more widely what we learnt about effective signage with other landowners/managers 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38" name="object 247">
            <a:extLst>
              <a:ext uri="{FF2B5EF4-FFF2-40B4-BE49-F238E27FC236}">
                <a16:creationId xmlns:a16="http://schemas.microsoft.com/office/drawing/2014/main" id="{1933793B-2BD2-E01B-864B-6B52BA5E011D}"/>
              </a:ext>
            </a:extLst>
          </p:cNvPr>
          <p:cNvGrpSpPr/>
          <p:nvPr/>
        </p:nvGrpSpPr>
        <p:grpSpPr>
          <a:xfrm>
            <a:off x="7426462" y="4633473"/>
            <a:ext cx="197343" cy="195884"/>
            <a:chOff x="628253" y="6365481"/>
            <a:chExt cx="209550" cy="209550"/>
          </a:xfrm>
        </p:grpSpPr>
        <p:sp>
          <p:nvSpPr>
            <p:cNvPr id="54" name="object 248">
              <a:extLst>
                <a:ext uri="{FF2B5EF4-FFF2-40B4-BE49-F238E27FC236}">
                  <a16:creationId xmlns:a16="http://schemas.microsoft.com/office/drawing/2014/main" id="{ADC87C19-CD2A-8E59-453B-1B7C8E06020C}"/>
                </a:ext>
              </a:extLst>
            </p:cNvPr>
            <p:cNvSpPr/>
            <p:nvPr/>
          </p:nvSpPr>
          <p:spPr>
            <a:xfrm>
              <a:off x="628253" y="6365481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646" y="0"/>
                  </a:moveTo>
                  <a:lnTo>
                    <a:pt x="0" y="0"/>
                  </a:lnTo>
                  <a:lnTo>
                    <a:pt x="0" y="104646"/>
                  </a:lnTo>
                  <a:lnTo>
                    <a:pt x="104646" y="104646"/>
                  </a:lnTo>
                  <a:lnTo>
                    <a:pt x="104646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5" name="object 249">
              <a:extLst>
                <a:ext uri="{FF2B5EF4-FFF2-40B4-BE49-F238E27FC236}">
                  <a16:creationId xmlns:a16="http://schemas.microsoft.com/office/drawing/2014/main" id="{24AA1BA3-43D2-F0E1-7C93-85DBC2ADB839}"/>
                </a:ext>
              </a:extLst>
            </p:cNvPr>
            <p:cNvSpPr/>
            <p:nvPr/>
          </p:nvSpPr>
          <p:spPr>
            <a:xfrm>
              <a:off x="732899" y="6365481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646" y="0"/>
                  </a:moveTo>
                  <a:lnTo>
                    <a:pt x="0" y="0"/>
                  </a:lnTo>
                  <a:lnTo>
                    <a:pt x="0" y="104646"/>
                  </a:lnTo>
                  <a:lnTo>
                    <a:pt x="104646" y="104646"/>
                  </a:lnTo>
                  <a:lnTo>
                    <a:pt x="104646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6" name="object 250">
              <a:extLst>
                <a:ext uri="{FF2B5EF4-FFF2-40B4-BE49-F238E27FC236}">
                  <a16:creationId xmlns:a16="http://schemas.microsoft.com/office/drawing/2014/main" id="{7717A12B-8377-2545-F9FC-D7B4EFB999A0}"/>
                </a:ext>
              </a:extLst>
            </p:cNvPr>
            <p:cNvSpPr/>
            <p:nvPr/>
          </p:nvSpPr>
          <p:spPr>
            <a:xfrm>
              <a:off x="628253" y="647012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646" y="0"/>
                  </a:moveTo>
                  <a:lnTo>
                    <a:pt x="0" y="0"/>
                  </a:lnTo>
                  <a:lnTo>
                    <a:pt x="0" y="104646"/>
                  </a:lnTo>
                  <a:lnTo>
                    <a:pt x="104646" y="104646"/>
                  </a:lnTo>
                  <a:lnTo>
                    <a:pt x="104646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object 452">
            <a:extLst>
              <a:ext uri="{FF2B5EF4-FFF2-40B4-BE49-F238E27FC236}">
                <a16:creationId xmlns:a16="http://schemas.microsoft.com/office/drawing/2014/main" id="{91C49538-E2FB-6014-6E9D-EC67B7DA35CF}"/>
              </a:ext>
            </a:extLst>
          </p:cNvPr>
          <p:cNvGrpSpPr/>
          <p:nvPr/>
        </p:nvGrpSpPr>
        <p:grpSpPr>
          <a:xfrm>
            <a:off x="7426471" y="6101845"/>
            <a:ext cx="197343" cy="195884"/>
            <a:chOff x="628253" y="7184189"/>
            <a:chExt cx="209550" cy="209550"/>
          </a:xfrm>
        </p:grpSpPr>
        <p:sp>
          <p:nvSpPr>
            <p:cNvPr id="49" name="object 453">
              <a:extLst>
                <a:ext uri="{FF2B5EF4-FFF2-40B4-BE49-F238E27FC236}">
                  <a16:creationId xmlns:a16="http://schemas.microsoft.com/office/drawing/2014/main" id="{8B7BD5B6-F732-D47C-ED79-B16645529519}"/>
                </a:ext>
              </a:extLst>
            </p:cNvPr>
            <p:cNvSpPr/>
            <p:nvPr/>
          </p:nvSpPr>
          <p:spPr>
            <a:xfrm>
              <a:off x="628243" y="7184192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>
                  <a:moveTo>
                    <a:pt x="104648" y="0"/>
                  </a:moveTo>
                  <a:lnTo>
                    <a:pt x="0" y="0"/>
                  </a:lnTo>
                  <a:lnTo>
                    <a:pt x="0" y="104648"/>
                  </a:lnTo>
                  <a:lnTo>
                    <a:pt x="104648" y="104648"/>
                  </a:lnTo>
                  <a:lnTo>
                    <a:pt x="104648" y="0"/>
                  </a:lnTo>
                  <a:close/>
                </a:path>
                <a:path w="209550" h="209550">
                  <a:moveTo>
                    <a:pt x="209296" y="104648"/>
                  </a:moveTo>
                  <a:lnTo>
                    <a:pt x="104648" y="104648"/>
                  </a:lnTo>
                  <a:lnTo>
                    <a:pt x="104648" y="209296"/>
                  </a:lnTo>
                  <a:lnTo>
                    <a:pt x="209296" y="209296"/>
                  </a:lnTo>
                  <a:lnTo>
                    <a:pt x="209296" y="104648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1" name="object 454">
              <a:extLst>
                <a:ext uri="{FF2B5EF4-FFF2-40B4-BE49-F238E27FC236}">
                  <a16:creationId xmlns:a16="http://schemas.microsoft.com/office/drawing/2014/main" id="{4716EF48-4683-B305-B93D-086DC49F1595}"/>
                </a:ext>
              </a:extLst>
            </p:cNvPr>
            <p:cNvSpPr/>
            <p:nvPr/>
          </p:nvSpPr>
          <p:spPr>
            <a:xfrm>
              <a:off x="628243" y="7184192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7175" y="47447"/>
                  </a:moveTo>
                  <a:lnTo>
                    <a:pt x="0" y="47447"/>
                  </a:lnTo>
                  <a:lnTo>
                    <a:pt x="0" y="57505"/>
                  </a:lnTo>
                  <a:lnTo>
                    <a:pt x="7175" y="57505"/>
                  </a:lnTo>
                  <a:lnTo>
                    <a:pt x="7175" y="47447"/>
                  </a:lnTo>
                  <a:close/>
                </a:path>
                <a:path w="104775" h="104775">
                  <a:moveTo>
                    <a:pt x="7188" y="27317"/>
                  </a:moveTo>
                  <a:lnTo>
                    <a:pt x="0" y="27317"/>
                  </a:lnTo>
                  <a:lnTo>
                    <a:pt x="0" y="37363"/>
                  </a:lnTo>
                  <a:lnTo>
                    <a:pt x="7188" y="37363"/>
                  </a:lnTo>
                  <a:lnTo>
                    <a:pt x="7188" y="27317"/>
                  </a:lnTo>
                  <a:close/>
                </a:path>
                <a:path w="104775" h="104775">
                  <a:moveTo>
                    <a:pt x="17233" y="57518"/>
                  </a:moveTo>
                  <a:lnTo>
                    <a:pt x="7175" y="57518"/>
                  </a:lnTo>
                  <a:lnTo>
                    <a:pt x="7175" y="67564"/>
                  </a:lnTo>
                  <a:lnTo>
                    <a:pt x="17233" y="67564"/>
                  </a:lnTo>
                  <a:lnTo>
                    <a:pt x="17233" y="57518"/>
                  </a:lnTo>
                  <a:close/>
                </a:path>
                <a:path w="104775" h="104775">
                  <a:moveTo>
                    <a:pt x="17246" y="37376"/>
                  </a:moveTo>
                  <a:lnTo>
                    <a:pt x="7200" y="37376"/>
                  </a:lnTo>
                  <a:lnTo>
                    <a:pt x="7200" y="47421"/>
                  </a:lnTo>
                  <a:lnTo>
                    <a:pt x="17246" y="47421"/>
                  </a:lnTo>
                  <a:lnTo>
                    <a:pt x="17246" y="37376"/>
                  </a:lnTo>
                  <a:close/>
                </a:path>
                <a:path w="104775" h="104775">
                  <a:moveTo>
                    <a:pt x="17259" y="17246"/>
                  </a:moveTo>
                  <a:lnTo>
                    <a:pt x="7200" y="17246"/>
                  </a:lnTo>
                  <a:lnTo>
                    <a:pt x="7200" y="7200"/>
                  </a:lnTo>
                  <a:lnTo>
                    <a:pt x="0" y="7200"/>
                  </a:lnTo>
                  <a:lnTo>
                    <a:pt x="0" y="17259"/>
                  </a:lnTo>
                  <a:lnTo>
                    <a:pt x="7200" y="17259"/>
                  </a:lnTo>
                  <a:lnTo>
                    <a:pt x="7200" y="27305"/>
                  </a:lnTo>
                  <a:lnTo>
                    <a:pt x="17259" y="27305"/>
                  </a:lnTo>
                  <a:lnTo>
                    <a:pt x="17259" y="17246"/>
                  </a:lnTo>
                  <a:close/>
                </a:path>
                <a:path w="104775" h="104775">
                  <a:moveTo>
                    <a:pt x="17259" y="0"/>
                  </a:moveTo>
                  <a:lnTo>
                    <a:pt x="7200" y="0"/>
                  </a:lnTo>
                  <a:lnTo>
                    <a:pt x="7200" y="7200"/>
                  </a:lnTo>
                  <a:lnTo>
                    <a:pt x="17259" y="7200"/>
                  </a:lnTo>
                  <a:lnTo>
                    <a:pt x="17259" y="0"/>
                  </a:lnTo>
                  <a:close/>
                </a:path>
                <a:path w="104775" h="104775">
                  <a:moveTo>
                    <a:pt x="27305" y="47434"/>
                  </a:moveTo>
                  <a:lnTo>
                    <a:pt x="17259" y="47434"/>
                  </a:lnTo>
                  <a:lnTo>
                    <a:pt x="17259" y="57492"/>
                  </a:lnTo>
                  <a:lnTo>
                    <a:pt x="27305" y="57492"/>
                  </a:lnTo>
                  <a:lnTo>
                    <a:pt x="27305" y="47434"/>
                  </a:lnTo>
                  <a:close/>
                </a:path>
                <a:path w="104775" h="104775">
                  <a:moveTo>
                    <a:pt x="27317" y="27305"/>
                  </a:moveTo>
                  <a:lnTo>
                    <a:pt x="17259" y="27305"/>
                  </a:lnTo>
                  <a:lnTo>
                    <a:pt x="17259" y="37363"/>
                  </a:lnTo>
                  <a:lnTo>
                    <a:pt x="27317" y="37363"/>
                  </a:lnTo>
                  <a:lnTo>
                    <a:pt x="27317" y="27305"/>
                  </a:lnTo>
                  <a:close/>
                </a:path>
                <a:path w="104775" h="104775">
                  <a:moveTo>
                    <a:pt x="37071" y="97472"/>
                  </a:moveTo>
                  <a:lnTo>
                    <a:pt x="27025" y="97472"/>
                  </a:lnTo>
                  <a:lnTo>
                    <a:pt x="27025" y="87426"/>
                  </a:lnTo>
                  <a:lnTo>
                    <a:pt x="17221" y="87426"/>
                  </a:lnTo>
                  <a:lnTo>
                    <a:pt x="17221" y="77622"/>
                  </a:lnTo>
                  <a:lnTo>
                    <a:pt x="7175" y="77622"/>
                  </a:lnTo>
                  <a:lnTo>
                    <a:pt x="7175" y="67589"/>
                  </a:lnTo>
                  <a:lnTo>
                    <a:pt x="0" y="67589"/>
                  </a:lnTo>
                  <a:lnTo>
                    <a:pt x="0" y="77635"/>
                  </a:lnTo>
                  <a:lnTo>
                    <a:pt x="7162" y="77635"/>
                  </a:lnTo>
                  <a:lnTo>
                    <a:pt x="7162" y="87680"/>
                  </a:lnTo>
                  <a:lnTo>
                    <a:pt x="16967" y="87680"/>
                  </a:lnTo>
                  <a:lnTo>
                    <a:pt x="16967" y="97472"/>
                  </a:lnTo>
                  <a:lnTo>
                    <a:pt x="7175" y="97472"/>
                  </a:lnTo>
                  <a:lnTo>
                    <a:pt x="7175" y="87693"/>
                  </a:lnTo>
                  <a:lnTo>
                    <a:pt x="0" y="87693"/>
                  </a:lnTo>
                  <a:lnTo>
                    <a:pt x="0" y="97739"/>
                  </a:lnTo>
                  <a:lnTo>
                    <a:pt x="6908" y="97739"/>
                  </a:lnTo>
                  <a:lnTo>
                    <a:pt x="6908" y="104648"/>
                  </a:lnTo>
                  <a:lnTo>
                    <a:pt x="16967" y="104648"/>
                  </a:lnTo>
                  <a:lnTo>
                    <a:pt x="16967" y="97485"/>
                  </a:lnTo>
                  <a:lnTo>
                    <a:pt x="27012" y="97485"/>
                  </a:lnTo>
                  <a:lnTo>
                    <a:pt x="27012" y="104648"/>
                  </a:lnTo>
                  <a:lnTo>
                    <a:pt x="37071" y="104648"/>
                  </a:lnTo>
                  <a:lnTo>
                    <a:pt x="37071" y="97472"/>
                  </a:lnTo>
                  <a:close/>
                </a:path>
                <a:path w="104775" h="104775">
                  <a:moveTo>
                    <a:pt x="37084" y="77355"/>
                  </a:moveTo>
                  <a:lnTo>
                    <a:pt x="27292" y="77355"/>
                  </a:lnTo>
                  <a:lnTo>
                    <a:pt x="27292" y="67576"/>
                  </a:lnTo>
                  <a:lnTo>
                    <a:pt x="17246" y="67576"/>
                  </a:lnTo>
                  <a:lnTo>
                    <a:pt x="17246" y="77622"/>
                  </a:lnTo>
                  <a:lnTo>
                    <a:pt x="27025" y="77622"/>
                  </a:lnTo>
                  <a:lnTo>
                    <a:pt x="27025" y="87414"/>
                  </a:lnTo>
                  <a:lnTo>
                    <a:pt x="37084" y="87414"/>
                  </a:lnTo>
                  <a:lnTo>
                    <a:pt x="37084" y="77355"/>
                  </a:lnTo>
                  <a:close/>
                </a:path>
                <a:path w="104775" h="104775">
                  <a:moveTo>
                    <a:pt x="37350" y="17246"/>
                  </a:moveTo>
                  <a:lnTo>
                    <a:pt x="27305" y="17246"/>
                  </a:lnTo>
                  <a:lnTo>
                    <a:pt x="27305" y="7200"/>
                  </a:lnTo>
                  <a:lnTo>
                    <a:pt x="17259" y="7200"/>
                  </a:lnTo>
                  <a:lnTo>
                    <a:pt x="17259" y="17246"/>
                  </a:lnTo>
                  <a:lnTo>
                    <a:pt x="27292" y="17246"/>
                  </a:lnTo>
                  <a:lnTo>
                    <a:pt x="27292" y="27292"/>
                  </a:lnTo>
                  <a:lnTo>
                    <a:pt x="37350" y="27292"/>
                  </a:lnTo>
                  <a:lnTo>
                    <a:pt x="37350" y="17246"/>
                  </a:lnTo>
                  <a:close/>
                </a:path>
                <a:path w="104775" h="104775">
                  <a:moveTo>
                    <a:pt x="37376" y="37376"/>
                  </a:moveTo>
                  <a:lnTo>
                    <a:pt x="27317" y="37376"/>
                  </a:lnTo>
                  <a:lnTo>
                    <a:pt x="27317" y="47421"/>
                  </a:lnTo>
                  <a:lnTo>
                    <a:pt x="37376" y="47421"/>
                  </a:lnTo>
                  <a:lnTo>
                    <a:pt x="37376" y="37376"/>
                  </a:lnTo>
                  <a:close/>
                </a:path>
                <a:path w="104775" h="104775">
                  <a:moveTo>
                    <a:pt x="47142" y="87414"/>
                  </a:moveTo>
                  <a:lnTo>
                    <a:pt x="37084" y="87414"/>
                  </a:lnTo>
                  <a:lnTo>
                    <a:pt x="37084" y="97472"/>
                  </a:lnTo>
                  <a:lnTo>
                    <a:pt x="47142" y="97472"/>
                  </a:lnTo>
                  <a:lnTo>
                    <a:pt x="47142" y="87414"/>
                  </a:lnTo>
                  <a:close/>
                </a:path>
                <a:path w="104775" h="104775">
                  <a:moveTo>
                    <a:pt x="47155" y="67284"/>
                  </a:moveTo>
                  <a:lnTo>
                    <a:pt x="37363" y="67284"/>
                  </a:lnTo>
                  <a:lnTo>
                    <a:pt x="37363" y="57492"/>
                  </a:lnTo>
                  <a:lnTo>
                    <a:pt x="27317" y="57492"/>
                  </a:lnTo>
                  <a:lnTo>
                    <a:pt x="27317" y="67551"/>
                  </a:lnTo>
                  <a:lnTo>
                    <a:pt x="37109" y="67551"/>
                  </a:lnTo>
                  <a:lnTo>
                    <a:pt x="37109" y="77330"/>
                  </a:lnTo>
                  <a:lnTo>
                    <a:pt x="47155" y="77330"/>
                  </a:lnTo>
                  <a:lnTo>
                    <a:pt x="47155" y="67284"/>
                  </a:lnTo>
                  <a:close/>
                </a:path>
                <a:path w="104775" h="104775">
                  <a:moveTo>
                    <a:pt x="57200" y="97472"/>
                  </a:moveTo>
                  <a:lnTo>
                    <a:pt x="47142" y="97472"/>
                  </a:lnTo>
                  <a:lnTo>
                    <a:pt x="47142" y="104648"/>
                  </a:lnTo>
                  <a:lnTo>
                    <a:pt x="57200" y="104648"/>
                  </a:lnTo>
                  <a:lnTo>
                    <a:pt x="57200" y="97472"/>
                  </a:lnTo>
                  <a:close/>
                </a:path>
                <a:path w="104775" h="104775">
                  <a:moveTo>
                    <a:pt x="57213" y="77343"/>
                  </a:moveTo>
                  <a:lnTo>
                    <a:pt x="47167" y="77343"/>
                  </a:lnTo>
                  <a:lnTo>
                    <a:pt x="47167" y="87388"/>
                  </a:lnTo>
                  <a:lnTo>
                    <a:pt x="57213" y="87388"/>
                  </a:lnTo>
                  <a:lnTo>
                    <a:pt x="57213" y="77343"/>
                  </a:lnTo>
                  <a:close/>
                </a:path>
                <a:path w="104775" h="104775">
                  <a:moveTo>
                    <a:pt x="67271" y="87401"/>
                  </a:moveTo>
                  <a:lnTo>
                    <a:pt x="57226" y="87401"/>
                  </a:lnTo>
                  <a:lnTo>
                    <a:pt x="57226" y="97447"/>
                  </a:lnTo>
                  <a:lnTo>
                    <a:pt x="67271" y="97447"/>
                  </a:lnTo>
                  <a:lnTo>
                    <a:pt x="67271" y="87401"/>
                  </a:lnTo>
                  <a:close/>
                </a:path>
                <a:path w="104775" h="104775">
                  <a:moveTo>
                    <a:pt x="67271" y="37045"/>
                  </a:moveTo>
                  <a:close/>
                </a:path>
                <a:path w="104775" h="104775">
                  <a:moveTo>
                    <a:pt x="67564" y="7175"/>
                  </a:moveTo>
                  <a:lnTo>
                    <a:pt x="57518" y="7175"/>
                  </a:lnTo>
                  <a:lnTo>
                    <a:pt x="57518" y="17233"/>
                  </a:lnTo>
                  <a:lnTo>
                    <a:pt x="67564" y="17233"/>
                  </a:lnTo>
                  <a:lnTo>
                    <a:pt x="67564" y="7175"/>
                  </a:lnTo>
                  <a:close/>
                </a:path>
                <a:path w="104775" h="104775">
                  <a:moveTo>
                    <a:pt x="77317" y="57213"/>
                  </a:moveTo>
                  <a:lnTo>
                    <a:pt x="67284" y="57213"/>
                  </a:lnTo>
                  <a:lnTo>
                    <a:pt x="67284" y="47180"/>
                  </a:lnTo>
                  <a:lnTo>
                    <a:pt x="57480" y="47180"/>
                  </a:lnTo>
                  <a:lnTo>
                    <a:pt x="57480" y="37376"/>
                  </a:lnTo>
                  <a:lnTo>
                    <a:pt x="47434" y="37376"/>
                  </a:lnTo>
                  <a:lnTo>
                    <a:pt x="47434" y="27330"/>
                  </a:lnTo>
                  <a:lnTo>
                    <a:pt x="37376" y="27330"/>
                  </a:lnTo>
                  <a:lnTo>
                    <a:pt x="37376" y="37376"/>
                  </a:lnTo>
                  <a:lnTo>
                    <a:pt x="47421" y="37376"/>
                  </a:lnTo>
                  <a:lnTo>
                    <a:pt x="47421" y="47421"/>
                  </a:lnTo>
                  <a:lnTo>
                    <a:pt x="57226" y="47421"/>
                  </a:lnTo>
                  <a:lnTo>
                    <a:pt x="57226" y="57213"/>
                  </a:lnTo>
                  <a:lnTo>
                    <a:pt x="47434" y="57213"/>
                  </a:lnTo>
                  <a:lnTo>
                    <a:pt x="47434" y="47434"/>
                  </a:lnTo>
                  <a:lnTo>
                    <a:pt x="37376" y="47434"/>
                  </a:lnTo>
                  <a:lnTo>
                    <a:pt x="37376" y="57480"/>
                  </a:lnTo>
                  <a:lnTo>
                    <a:pt x="47167" y="57480"/>
                  </a:lnTo>
                  <a:lnTo>
                    <a:pt x="47167" y="67271"/>
                  </a:lnTo>
                  <a:lnTo>
                    <a:pt x="57226" y="67271"/>
                  </a:lnTo>
                  <a:lnTo>
                    <a:pt x="57226" y="57226"/>
                  </a:lnTo>
                  <a:lnTo>
                    <a:pt x="67271" y="57226"/>
                  </a:lnTo>
                  <a:lnTo>
                    <a:pt x="67271" y="67271"/>
                  </a:lnTo>
                  <a:lnTo>
                    <a:pt x="57226" y="67271"/>
                  </a:lnTo>
                  <a:lnTo>
                    <a:pt x="57226" y="77330"/>
                  </a:lnTo>
                  <a:lnTo>
                    <a:pt x="67284" y="77330"/>
                  </a:lnTo>
                  <a:lnTo>
                    <a:pt x="67284" y="67271"/>
                  </a:lnTo>
                  <a:lnTo>
                    <a:pt x="77317" y="67271"/>
                  </a:lnTo>
                  <a:lnTo>
                    <a:pt x="77317" y="57213"/>
                  </a:lnTo>
                  <a:close/>
                </a:path>
                <a:path w="104775" h="104775">
                  <a:moveTo>
                    <a:pt x="77330" y="97459"/>
                  </a:moveTo>
                  <a:lnTo>
                    <a:pt x="67284" y="97459"/>
                  </a:lnTo>
                  <a:lnTo>
                    <a:pt x="67284" y="104648"/>
                  </a:lnTo>
                  <a:lnTo>
                    <a:pt x="77330" y="104648"/>
                  </a:lnTo>
                  <a:lnTo>
                    <a:pt x="77330" y="97459"/>
                  </a:lnTo>
                  <a:close/>
                </a:path>
                <a:path w="104775" h="104775">
                  <a:moveTo>
                    <a:pt x="77330" y="37096"/>
                  </a:moveTo>
                  <a:lnTo>
                    <a:pt x="67284" y="37096"/>
                  </a:lnTo>
                  <a:lnTo>
                    <a:pt x="67284" y="47155"/>
                  </a:lnTo>
                  <a:lnTo>
                    <a:pt x="77330" y="47155"/>
                  </a:lnTo>
                  <a:lnTo>
                    <a:pt x="77330" y="37096"/>
                  </a:lnTo>
                  <a:close/>
                </a:path>
                <a:path w="104775" h="104775">
                  <a:moveTo>
                    <a:pt x="77343" y="77330"/>
                  </a:moveTo>
                  <a:lnTo>
                    <a:pt x="67284" y="77330"/>
                  </a:lnTo>
                  <a:lnTo>
                    <a:pt x="67284" y="87388"/>
                  </a:lnTo>
                  <a:lnTo>
                    <a:pt x="77343" y="87388"/>
                  </a:lnTo>
                  <a:lnTo>
                    <a:pt x="77343" y="77330"/>
                  </a:lnTo>
                  <a:close/>
                </a:path>
                <a:path w="104775" h="104775">
                  <a:moveTo>
                    <a:pt x="87401" y="47155"/>
                  </a:moveTo>
                  <a:lnTo>
                    <a:pt x="77343" y="47155"/>
                  </a:lnTo>
                  <a:lnTo>
                    <a:pt x="77343" y="57213"/>
                  </a:lnTo>
                  <a:lnTo>
                    <a:pt x="87401" y="57213"/>
                  </a:lnTo>
                  <a:lnTo>
                    <a:pt x="87401" y="47155"/>
                  </a:lnTo>
                  <a:close/>
                </a:path>
                <a:path w="104775" h="104775">
                  <a:moveTo>
                    <a:pt x="87414" y="27025"/>
                  </a:moveTo>
                  <a:lnTo>
                    <a:pt x="77622" y="27025"/>
                  </a:lnTo>
                  <a:lnTo>
                    <a:pt x="77622" y="17233"/>
                  </a:lnTo>
                  <a:lnTo>
                    <a:pt x="67576" y="17233"/>
                  </a:lnTo>
                  <a:lnTo>
                    <a:pt x="67576" y="27292"/>
                  </a:lnTo>
                  <a:lnTo>
                    <a:pt x="77355" y="27292"/>
                  </a:lnTo>
                  <a:lnTo>
                    <a:pt x="77355" y="37071"/>
                  </a:lnTo>
                  <a:lnTo>
                    <a:pt x="87414" y="37071"/>
                  </a:lnTo>
                  <a:lnTo>
                    <a:pt x="87414" y="27025"/>
                  </a:lnTo>
                  <a:close/>
                </a:path>
                <a:path w="104775" h="104775">
                  <a:moveTo>
                    <a:pt x="87414" y="16903"/>
                  </a:moveTo>
                  <a:close/>
                </a:path>
                <a:path w="104775" h="104775">
                  <a:moveTo>
                    <a:pt x="97447" y="97447"/>
                  </a:moveTo>
                  <a:lnTo>
                    <a:pt x="87401" y="97447"/>
                  </a:lnTo>
                  <a:lnTo>
                    <a:pt x="87401" y="87401"/>
                  </a:lnTo>
                  <a:lnTo>
                    <a:pt x="77343" y="87401"/>
                  </a:lnTo>
                  <a:lnTo>
                    <a:pt x="77343" y="97447"/>
                  </a:lnTo>
                  <a:lnTo>
                    <a:pt x="87388" y="97447"/>
                  </a:lnTo>
                  <a:lnTo>
                    <a:pt x="87388" y="104648"/>
                  </a:lnTo>
                  <a:lnTo>
                    <a:pt x="97447" y="104648"/>
                  </a:lnTo>
                  <a:lnTo>
                    <a:pt x="97447" y="97447"/>
                  </a:lnTo>
                  <a:close/>
                </a:path>
                <a:path w="104775" h="104775">
                  <a:moveTo>
                    <a:pt x="97459" y="57226"/>
                  </a:moveTo>
                  <a:lnTo>
                    <a:pt x="87401" y="57226"/>
                  </a:lnTo>
                  <a:lnTo>
                    <a:pt x="87401" y="67271"/>
                  </a:lnTo>
                  <a:lnTo>
                    <a:pt x="97459" y="67271"/>
                  </a:lnTo>
                  <a:lnTo>
                    <a:pt x="97459" y="57226"/>
                  </a:lnTo>
                  <a:close/>
                </a:path>
                <a:path w="104775" h="104775">
                  <a:moveTo>
                    <a:pt x="97472" y="37084"/>
                  </a:moveTo>
                  <a:lnTo>
                    <a:pt x="87414" y="37084"/>
                  </a:lnTo>
                  <a:lnTo>
                    <a:pt x="87414" y="47129"/>
                  </a:lnTo>
                  <a:lnTo>
                    <a:pt x="97472" y="47129"/>
                  </a:lnTo>
                  <a:lnTo>
                    <a:pt x="97472" y="37084"/>
                  </a:lnTo>
                  <a:close/>
                </a:path>
                <a:path w="104775" h="104775">
                  <a:moveTo>
                    <a:pt x="97472" y="16954"/>
                  </a:moveTo>
                  <a:lnTo>
                    <a:pt x="87426" y="16954"/>
                  </a:lnTo>
                  <a:lnTo>
                    <a:pt x="87426" y="27012"/>
                  </a:lnTo>
                  <a:lnTo>
                    <a:pt x="97472" y="27012"/>
                  </a:lnTo>
                  <a:lnTo>
                    <a:pt x="97472" y="16954"/>
                  </a:lnTo>
                  <a:close/>
                </a:path>
                <a:path w="104775" h="104775">
                  <a:moveTo>
                    <a:pt x="104648" y="87388"/>
                  </a:moveTo>
                  <a:lnTo>
                    <a:pt x="97447" y="87388"/>
                  </a:lnTo>
                  <a:lnTo>
                    <a:pt x="97447" y="77343"/>
                  </a:lnTo>
                  <a:lnTo>
                    <a:pt x="87414" y="77343"/>
                  </a:lnTo>
                  <a:lnTo>
                    <a:pt x="87414" y="67297"/>
                  </a:lnTo>
                  <a:lnTo>
                    <a:pt x="77355" y="67297"/>
                  </a:lnTo>
                  <a:lnTo>
                    <a:pt x="77355" y="77355"/>
                  </a:lnTo>
                  <a:lnTo>
                    <a:pt x="87401" y="77355"/>
                  </a:lnTo>
                  <a:lnTo>
                    <a:pt x="87401" y="87401"/>
                  </a:lnTo>
                  <a:lnTo>
                    <a:pt x="97447" y="87401"/>
                  </a:lnTo>
                  <a:lnTo>
                    <a:pt x="97447" y="97447"/>
                  </a:lnTo>
                  <a:lnTo>
                    <a:pt x="104648" y="97447"/>
                  </a:lnTo>
                  <a:lnTo>
                    <a:pt x="104648" y="87388"/>
                  </a:lnTo>
                  <a:close/>
                </a:path>
                <a:path w="104775" h="104775">
                  <a:moveTo>
                    <a:pt x="104648" y="67271"/>
                  </a:moveTo>
                  <a:lnTo>
                    <a:pt x="97472" y="67271"/>
                  </a:lnTo>
                  <a:lnTo>
                    <a:pt x="97472" y="77330"/>
                  </a:lnTo>
                  <a:lnTo>
                    <a:pt x="104648" y="77330"/>
                  </a:lnTo>
                  <a:lnTo>
                    <a:pt x="104648" y="67271"/>
                  </a:lnTo>
                  <a:close/>
                </a:path>
                <a:path w="104775" h="104775">
                  <a:moveTo>
                    <a:pt x="104648" y="47142"/>
                  </a:moveTo>
                  <a:lnTo>
                    <a:pt x="97485" y="47142"/>
                  </a:lnTo>
                  <a:lnTo>
                    <a:pt x="97485" y="57200"/>
                  </a:lnTo>
                  <a:lnTo>
                    <a:pt x="104648" y="57200"/>
                  </a:lnTo>
                  <a:lnTo>
                    <a:pt x="104648" y="47142"/>
                  </a:lnTo>
                  <a:close/>
                </a:path>
                <a:path w="104775" h="104775">
                  <a:moveTo>
                    <a:pt x="104648" y="27025"/>
                  </a:moveTo>
                  <a:lnTo>
                    <a:pt x="97485" y="27025"/>
                  </a:lnTo>
                  <a:lnTo>
                    <a:pt x="97485" y="37071"/>
                  </a:lnTo>
                  <a:lnTo>
                    <a:pt x="104648" y="37071"/>
                  </a:lnTo>
                  <a:lnTo>
                    <a:pt x="104648" y="27025"/>
                  </a:lnTo>
                  <a:close/>
                </a:path>
                <a:path w="104775" h="104775">
                  <a:moveTo>
                    <a:pt x="104648" y="6908"/>
                  </a:moveTo>
                  <a:lnTo>
                    <a:pt x="97739" y="6908"/>
                  </a:lnTo>
                  <a:lnTo>
                    <a:pt x="97739" y="0"/>
                  </a:lnTo>
                  <a:lnTo>
                    <a:pt x="87680" y="0"/>
                  </a:lnTo>
                  <a:lnTo>
                    <a:pt x="87680" y="7162"/>
                  </a:lnTo>
                  <a:lnTo>
                    <a:pt x="97485" y="7162"/>
                  </a:lnTo>
                  <a:lnTo>
                    <a:pt x="97485" y="16967"/>
                  </a:lnTo>
                  <a:lnTo>
                    <a:pt x="104648" y="16967"/>
                  </a:lnTo>
                  <a:lnTo>
                    <a:pt x="104648" y="6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2" name="object 455">
              <a:extLst>
                <a:ext uri="{FF2B5EF4-FFF2-40B4-BE49-F238E27FC236}">
                  <a16:creationId xmlns:a16="http://schemas.microsoft.com/office/drawing/2014/main" id="{686EB382-902C-77FF-1844-51CF751BF3E7}"/>
                </a:ext>
              </a:extLst>
            </p:cNvPr>
            <p:cNvSpPr/>
            <p:nvPr/>
          </p:nvSpPr>
          <p:spPr>
            <a:xfrm>
              <a:off x="655561" y="7184192"/>
              <a:ext cx="60960" cy="37465"/>
            </a:xfrm>
            <a:custGeom>
              <a:avLst/>
              <a:gdLst/>
              <a:ahLst/>
              <a:cxnLst/>
              <a:rect l="l" t="t" r="r" b="b"/>
              <a:pathLst>
                <a:path w="60959" h="37465">
                  <a:moveTo>
                    <a:pt x="10058" y="0"/>
                  </a:moveTo>
                  <a:lnTo>
                    <a:pt x="0" y="0"/>
                  </a:lnTo>
                  <a:lnTo>
                    <a:pt x="0" y="7188"/>
                  </a:lnTo>
                  <a:lnTo>
                    <a:pt x="10058" y="7188"/>
                  </a:lnTo>
                  <a:lnTo>
                    <a:pt x="10058" y="0"/>
                  </a:lnTo>
                  <a:close/>
                </a:path>
                <a:path w="60959" h="37465">
                  <a:moveTo>
                    <a:pt x="20116" y="7200"/>
                  </a:moveTo>
                  <a:lnTo>
                    <a:pt x="10058" y="7200"/>
                  </a:lnTo>
                  <a:lnTo>
                    <a:pt x="10058" y="17246"/>
                  </a:lnTo>
                  <a:lnTo>
                    <a:pt x="20116" y="17246"/>
                  </a:lnTo>
                  <a:lnTo>
                    <a:pt x="20116" y="7200"/>
                  </a:lnTo>
                  <a:close/>
                </a:path>
                <a:path w="60959" h="37465">
                  <a:moveTo>
                    <a:pt x="30175" y="17259"/>
                  </a:moveTo>
                  <a:lnTo>
                    <a:pt x="20116" y="17259"/>
                  </a:lnTo>
                  <a:lnTo>
                    <a:pt x="20116" y="27305"/>
                  </a:lnTo>
                  <a:lnTo>
                    <a:pt x="30175" y="27305"/>
                  </a:lnTo>
                  <a:lnTo>
                    <a:pt x="30175" y="17259"/>
                  </a:lnTo>
                  <a:close/>
                </a:path>
                <a:path w="60959" h="37465">
                  <a:moveTo>
                    <a:pt x="30187" y="0"/>
                  </a:moveTo>
                  <a:lnTo>
                    <a:pt x="20142" y="0"/>
                  </a:lnTo>
                  <a:lnTo>
                    <a:pt x="20142" y="7175"/>
                  </a:lnTo>
                  <a:lnTo>
                    <a:pt x="30187" y="7175"/>
                  </a:lnTo>
                  <a:lnTo>
                    <a:pt x="30187" y="0"/>
                  </a:lnTo>
                  <a:close/>
                </a:path>
                <a:path w="60959" h="37465">
                  <a:moveTo>
                    <a:pt x="40233" y="27317"/>
                  </a:moveTo>
                  <a:lnTo>
                    <a:pt x="30175" y="27317"/>
                  </a:lnTo>
                  <a:lnTo>
                    <a:pt x="30175" y="37363"/>
                  </a:lnTo>
                  <a:lnTo>
                    <a:pt x="40233" y="37363"/>
                  </a:lnTo>
                  <a:lnTo>
                    <a:pt x="40233" y="27317"/>
                  </a:lnTo>
                  <a:close/>
                </a:path>
                <a:path w="60959" h="37465">
                  <a:moveTo>
                    <a:pt x="40284" y="37376"/>
                  </a:moveTo>
                  <a:close/>
                </a:path>
                <a:path w="60959" h="37465">
                  <a:moveTo>
                    <a:pt x="50304" y="17233"/>
                  </a:moveTo>
                  <a:lnTo>
                    <a:pt x="40259" y="17233"/>
                  </a:lnTo>
                  <a:lnTo>
                    <a:pt x="40259" y="27292"/>
                  </a:lnTo>
                  <a:lnTo>
                    <a:pt x="50304" y="27292"/>
                  </a:lnTo>
                  <a:lnTo>
                    <a:pt x="50304" y="17233"/>
                  </a:lnTo>
                  <a:close/>
                </a:path>
                <a:path w="60959" h="37465">
                  <a:moveTo>
                    <a:pt x="50317" y="0"/>
                  </a:moveTo>
                  <a:lnTo>
                    <a:pt x="40259" y="0"/>
                  </a:lnTo>
                  <a:lnTo>
                    <a:pt x="40259" y="7162"/>
                  </a:lnTo>
                  <a:lnTo>
                    <a:pt x="50317" y="7162"/>
                  </a:lnTo>
                  <a:lnTo>
                    <a:pt x="50317" y="0"/>
                  </a:lnTo>
                  <a:close/>
                </a:path>
                <a:path w="60959" h="37465">
                  <a:moveTo>
                    <a:pt x="60375" y="7175"/>
                  </a:moveTo>
                  <a:lnTo>
                    <a:pt x="50317" y="7175"/>
                  </a:lnTo>
                  <a:lnTo>
                    <a:pt x="50317" y="17221"/>
                  </a:lnTo>
                  <a:lnTo>
                    <a:pt x="60375" y="17221"/>
                  </a:lnTo>
                  <a:lnTo>
                    <a:pt x="60375" y="7175"/>
                  </a:lnTo>
                  <a:close/>
                </a:path>
                <a:path w="60959" h="37465">
                  <a:moveTo>
                    <a:pt x="60426" y="17233"/>
                  </a:move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3" name="object 456">
              <a:extLst>
                <a:ext uri="{FF2B5EF4-FFF2-40B4-BE49-F238E27FC236}">
                  <a16:creationId xmlns:a16="http://schemas.microsoft.com/office/drawing/2014/main" id="{A6A2F73A-7E0E-E021-8388-1B15E150EBCE}"/>
                </a:ext>
              </a:extLst>
            </p:cNvPr>
            <p:cNvSpPr/>
            <p:nvPr/>
          </p:nvSpPr>
          <p:spPr>
            <a:xfrm>
              <a:off x="628253" y="728883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646" y="0"/>
                  </a:moveTo>
                  <a:lnTo>
                    <a:pt x="0" y="0"/>
                  </a:lnTo>
                  <a:lnTo>
                    <a:pt x="0" y="104646"/>
                  </a:lnTo>
                  <a:lnTo>
                    <a:pt x="104646" y="104646"/>
                  </a:lnTo>
                  <a:lnTo>
                    <a:pt x="104646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pic>
        <p:nvPicPr>
          <p:cNvPr id="40" name="object 457">
            <a:extLst>
              <a:ext uri="{FF2B5EF4-FFF2-40B4-BE49-F238E27FC236}">
                <a16:creationId xmlns:a16="http://schemas.microsoft.com/office/drawing/2014/main" id="{E52E7818-EF31-2AFE-A795-DD9FED2A02F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59937" y="6097579"/>
            <a:ext cx="197101" cy="195643"/>
          </a:xfrm>
          <a:prstGeom prst="rect">
            <a:avLst/>
          </a:prstGeom>
        </p:spPr>
      </p:pic>
      <p:grpSp>
        <p:nvGrpSpPr>
          <p:cNvPr id="41" name="object 458">
            <a:extLst>
              <a:ext uri="{FF2B5EF4-FFF2-40B4-BE49-F238E27FC236}">
                <a16:creationId xmlns:a16="http://schemas.microsoft.com/office/drawing/2014/main" id="{09F6E2C3-3E90-D988-DDA7-AC75B7D8A0A6}"/>
              </a:ext>
            </a:extLst>
          </p:cNvPr>
          <p:cNvGrpSpPr/>
          <p:nvPr/>
        </p:nvGrpSpPr>
        <p:grpSpPr>
          <a:xfrm>
            <a:off x="11659937" y="4633467"/>
            <a:ext cx="197343" cy="195884"/>
            <a:chOff x="1439359" y="6365481"/>
            <a:chExt cx="209550" cy="209550"/>
          </a:xfrm>
        </p:grpSpPr>
        <p:sp>
          <p:nvSpPr>
            <p:cNvPr id="42" name="object 459">
              <a:extLst>
                <a:ext uri="{FF2B5EF4-FFF2-40B4-BE49-F238E27FC236}">
                  <a16:creationId xmlns:a16="http://schemas.microsoft.com/office/drawing/2014/main" id="{C0D6D684-D136-63A1-324E-BE3BD7B3FDCA}"/>
                </a:ext>
              </a:extLst>
            </p:cNvPr>
            <p:cNvSpPr/>
            <p:nvPr/>
          </p:nvSpPr>
          <p:spPr>
            <a:xfrm>
              <a:off x="1544005" y="6365481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646" y="0"/>
                  </a:moveTo>
                  <a:lnTo>
                    <a:pt x="0" y="0"/>
                  </a:lnTo>
                  <a:lnTo>
                    <a:pt x="0" y="104646"/>
                  </a:lnTo>
                  <a:lnTo>
                    <a:pt x="104646" y="104646"/>
                  </a:lnTo>
                  <a:lnTo>
                    <a:pt x="104646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3" name="object 460">
              <a:extLst>
                <a:ext uri="{FF2B5EF4-FFF2-40B4-BE49-F238E27FC236}">
                  <a16:creationId xmlns:a16="http://schemas.microsoft.com/office/drawing/2014/main" id="{1CD23036-D219-6077-1AC8-7ECB7A2DE723}"/>
                </a:ext>
              </a:extLst>
            </p:cNvPr>
            <p:cNvSpPr/>
            <p:nvPr/>
          </p:nvSpPr>
          <p:spPr>
            <a:xfrm>
              <a:off x="1544002" y="636548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7162" y="47447"/>
                  </a:moveTo>
                  <a:lnTo>
                    <a:pt x="0" y="47447"/>
                  </a:lnTo>
                  <a:lnTo>
                    <a:pt x="0" y="57505"/>
                  </a:lnTo>
                  <a:lnTo>
                    <a:pt x="7162" y="57505"/>
                  </a:lnTo>
                  <a:lnTo>
                    <a:pt x="7162" y="47447"/>
                  </a:lnTo>
                  <a:close/>
                </a:path>
                <a:path w="104775" h="104775">
                  <a:moveTo>
                    <a:pt x="7188" y="27317"/>
                  </a:moveTo>
                  <a:lnTo>
                    <a:pt x="0" y="27317"/>
                  </a:lnTo>
                  <a:lnTo>
                    <a:pt x="0" y="37363"/>
                  </a:lnTo>
                  <a:lnTo>
                    <a:pt x="7188" y="37363"/>
                  </a:lnTo>
                  <a:lnTo>
                    <a:pt x="7188" y="27317"/>
                  </a:lnTo>
                  <a:close/>
                </a:path>
                <a:path w="104775" h="104775">
                  <a:moveTo>
                    <a:pt x="16954" y="97472"/>
                  </a:moveTo>
                  <a:lnTo>
                    <a:pt x="7175" y="97472"/>
                  </a:lnTo>
                  <a:lnTo>
                    <a:pt x="7175" y="87693"/>
                  </a:lnTo>
                  <a:lnTo>
                    <a:pt x="0" y="87693"/>
                  </a:lnTo>
                  <a:lnTo>
                    <a:pt x="0" y="97739"/>
                  </a:lnTo>
                  <a:lnTo>
                    <a:pt x="6908" y="97739"/>
                  </a:lnTo>
                  <a:lnTo>
                    <a:pt x="6908" y="104648"/>
                  </a:lnTo>
                  <a:lnTo>
                    <a:pt x="16954" y="104648"/>
                  </a:lnTo>
                  <a:lnTo>
                    <a:pt x="16954" y="97472"/>
                  </a:lnTo>
                  <a:close/>
                </a:path>
                <a:path w="104775" h="104775">
                  <a:moveTo>
                    <a:pt x="17221" y="57518"/>
                  </a:moveTo>
                  <a:lnTo>
                    <a:pt x="7175" y="57518"/>
                  </a:lnTo>
                  <a:lnTo>
                    <a:pt x="7175" y="67564"/>
                  </a:lnTo>
                  <a:lnTo>
                    <a:pt x="17221" y="67564"/>
                  </a:lnTo>
                  <a:lnTo>
                    <a:pt x="17221" y="57518"/>
                  </a:lnTo>
                  <a:close/>
                </a:path>
                <a:path w="104775" h="104775">
                  <a:moveTo>
                    <a:pt x="17246" y="37376"/>
                  </a:moveTo>
                  <a:lnTo>
                    <a:pt x="7188" y="37376"/>
                  </a:lnTo>
                  <a:lnTo>
                    <a:pt x="7188" y="47421"/>
                  </a:lnTo>
                  <a:lnTo>
                    <a:pt x="17246" y="47421"/>
                  </a:lnTo>
                  <a:lnTo>
                    <a:pt x="17246" y="37376"/>
                  </a:lnTo>
                  <a:close/>
                </a:path>
                <a:path w="104775" h="104775">
                  <a:moveTo>
                    <a:pt x="17246" y="17246"/>
                  </a:moveTo>
                  <a:lnTo>
                    <a:pt x="7200" y="17246"/>
                  </a:lnTo>
                  <a:lnTo>
                    <a:pt x="7200" y="7200"/>
                  </a:lnTo>
                  <a:lnTo>
                    <a:pt x="0" y="7200"/>
                  </a:lnTo>
                  <a:lnTo>
                    <a:pt x="0" y="17259"/>
                  </a:lnTo>
                  <a:lnTo>
                    <a:pt x="7200" y="17259"/>
                  </a:lnTo>
                  <a:lnTo>
                    <a:pt x="7200" y="27305"/>
                  </a:lnTo>
                  <a:lnTo>
                    <a:pt x="17246" y="27305"/>
                  </a:lnTo>
                  <a:lnTo>
                    <a:pt x="17246" y="17246"/>
                  </a:lnTo>
                  <a:close/>
                </a:path>
                <a:path w="104775" h="104775">
                  <a:moveTo>
                    <a:pt x="17246" y="0"/>
                  </a:moveTo>
                  <a:lnTo>
                    <a:pt x="7200" y="0"/>
                  </a:lnTo>
                  <a:lnTo>
                    <a:pt x="7200" y="7200"/>
                  </a:lnTo>
                  <a:lnTo>
                    <a:pt x="17246" y="7200"/>
                  </a:lnTo>
                  <a:lnTo>
                    <a:pt x="17246" y="0"/>
                  </a:lnTo>
                  <a:close/>
                </a:path>
                <a:path w="104775" h="104775">
                  <a:moveTo>
                    <a:pt x="27305" y="47434"/>
                  </a:moveTo>
                  <a:lnTo>
                    <a:pt x="17246" y="47434"/>
                  </a:lnTo>
                  <a:lnTo>
                    <a:pt x="17246" y="57492"/>
                  </a:lnTo>
                  <a:lnTo>
                    <a:pt x="27305" y="57492"/>
                  </a:lnTo>
                  <a:lnTo>
                    <a:pt x="27305" y="47434"/>
                  </a:lnTo>
                  <a:close/>
                </a:path>
                <a:path w="104775" h="104775">
                  <a:moveTo>
                    <a:pt x="27305" y="27317"/>
                  </a:moveTo>
                  <a:lnTo>
                    <a:pt x="17259" y="27317"/>
                  </a:lnTo>
                  <a:lnTo>
                    <a:pt x="17259" y="37363"/>
                  </a:lnTo>
                  <a:lnTo>
                    <a:pt x="27305" y="37363"/>
                  </a:lnTo>
                  <a:lnTo>
                    <a:pt x="27305" y="27317"/>
                  </a:lnTo>
                  <a:close/>
                </a:path>
                <a:path w="104775" h="104775">
                  <a:moveTo>
                    <a:pt x="37058" y="97472"/>
                  </a:moveTo>
                  <a:lnTo>
                    <a:pt x="27012" y="97472"/>
                  </a:lnTo>
                  <a:lnTo>
                    <a:pt x="27012" y="87426"/>
                  </a:lnTo>
                  <a:lnTo>
                    <a:pt x="17208" y="87426"/>
                  </a:lnTo>
                  <a:lnTo>
                    <a:pt x="17208" y="77622"/>
                  </a:lnTo>
                  <a:lnTo>
                    <a:pt x="7162" y="77622"/>
                  </a:lnTo>
                  <a:lnTo>
                    <a:pt x="7162" y="67589"/>
                  </a:lnTo>
                  <a:lnTo>
                    <a:pt x="0" y="67589"/>
                  </a:lnTo>
                  <a:lnTo>
                    <a:pt x="0" y="77647"/>
                  </a:lnTo>
                  <a:lnTo>
                    <a:pt x="7162" y="77647"/>
                  </a:lnTo>
                  <a:lnTo>
                    <a:pt x="7162" y="87680"/>
                  </a:lnTo>
                  <a:lnTo>
                    <a:pt x="16967" y="87680"/>
                  </a:lnTo>
                  <a:lnTo>
                    <a:pt x="16967" y="97485"/>
                  </a:lnTo>
                  <a:lnTo>
                    <a:pt x="27012" y="97485"/>
                  </a:lnTo>
                  <a:lnTo>
                    <a:pt x="27012" y="104648"/>
                  </a:lnTo>
                  <a:lnTo>
                    <a:pt x="37058" y="104648"/>
                  </a:lnTo>
                  <a:lnTo>
                    <a:pt x="37058" y="97472"/>
                  </a:lnTo>
                  <a:close/>
                </a:path>
                <a:path w="104775" h="104775">
                  <a:moveTo>
                    <a:pt x="37071" y="77355"/>
                  </a:moveTo>
                  <a:lnTo>
                    <a:pt x="27292" y="77355"/>
                  </a:lnTo>
                  <a:lnTo>
                    <a:pt x="27292" y="67576"/>
                  </a:lnTo>
                  <a:lnTo>
                    <a:pt x="17233" y="67576"/>
                  </a:lnTo>
                  <a:lnTo>
                    <a:pt x="17233" y="77622"/>
                  </a:lnTo>
                  <a:lnTo>
                    <a:pt x="27025" y="77622"/>
                  </a:lnTo>
                  <a:lnTo>
                    <a:pt x="27025" y="87414"/>
                  </a:lnTo>
                  <a:lnTo>
                    <a:pt x="37071" y="87414"/>
                  </a:lnTo>
                  <a:lnTo>
                    <a:pt x="37071" y="77355"/>
                  </a:lnTo>
                  <a:close/>
                </a:path>
                <a:path w="104775" h="104775">
                  <a:moveTo>
                    <a:pt x="37338" y="17246"/>
                  </a:moveTo>
                  <a:lnTo>
                    <a:pt x="27305" y="17246"/>
                  </a:lnTo>
                  <a:lnTo>
                    <a:pt x="27305" y="7200"/>
                  </a:lnTo>
                  <a:lnTo>
                    <a:pt x="17246" y="7200"/>
                  </a:lnTo>
                  <a:lnTo>
                    <a:pt x="17246" y="17246"/>
                  </a:lnTo>
                  <a:lnTo>
                    <a:pt x="27292" y="17246"/>
                  </a:lnTo>
                  <a:lnTo>
                    <a:pt x="27292" y="27292"/>
                  </a:lnTo>
                  <a:lnTo>
                    <a:pt x="37338" y="27292"/>
                  </a:lnTo>
                  <a:lnTo>
                    <a:pt x="37338" y="17246"/>
                  </a:lnTo>
                  <a:close/>
                </a:path>
                <a:path w="104775" h="104775">
                  <a:moveTo>
                    <a:pt x="37363" y="37376"/>
                  </a:moveTo>
                  <a:lnTo>
                    <a:pt x="27317" y="37376"/>
                  </a:lnTo>
                  <a:lnTo>
                    <a:pt x="27317" y="47421"/>
                  </a:lnTo>
                  <a:lnTo>
                    <a:pt x="37363" y="47421"/>
                  </a:lnTo>
                  <a:lnTo>
                    <a:pt x="37363" y="37376"/>
                  </a:lnTo>
                  <a:close/>
                </a:path>
                <a:path w="104775" h="104775">
                  <a:moveTo>
                    <a:pt x="47129" y="87414"/>
                  </a:moveTo>
                  <a:lnTo>
                    <a:pt x="37084" y="87414"/>
                  </a:lnTo>
                  <a:lnTo>
                    <a:pt x="37084" y="97472"/>
                  </a:lnTo>
                  <a:lnTo>
                    <a:pt x="47129" y="97472"/>
                  </a:lnTo>
                  <a:lnTo>
                    <a:pt x="47129" y="87414"/>
                  </a:lnTo>
                  <a:close/>
                </a:path>
                <a:path w="104775" h="104775">
                  <a:moveTo>
                    <a:pt x="47155" y="67284"/>
                  </a:moveTo>
                  <a:lnTo>
                    <a:pt x="37363" y="67284"/>
                  </a:lnTo>
                  <a:lnTo>
                    <a:pt x="37363" y="57492"/>
                  </a:lnTo>
                  <a:lnTo>
                    <a:pt x="27317" y="57492"/>
                  </a:lnTo>
                  <a:lnTo>
                    <a:pt x="27317" y="67551"/>
                  </a:lnTo>
                  <a:lnTo>
                    <a:pt x="37096" y="67551"/>
                  </a:lnTo>
                  <a:lnTo>
                    <a:pt x="37096" y="77330"/>
                  </a:lnTo>
                  <a:lnTo>
                    <a:pt x="47155" y="77330"/>
                  </a:lnTo>
                  <a:lnTo>
                    <a:pt x="47155" y="67284"/>
                  </a:lnTo>
                  <a:close/>
                </a:path>
                <a:path w="104775" h="104775">
                  <a:moveTo>
                    <a:pt x="57188" y="97472"/>
                  </a:moveTo>
                  <a:lnTo>
                    <a:pt x="47142" y="97472"/>
                  </a:lnTo>
                  <a:lnTo>
                    <a:pt x="47142" y="104648"/>
                  </a:lnTo>
                  <a:lnTo>
                    <a:pt x="57188" y="104648"/>
                  </a:lnTo>
                  <a:lnTo>
                    <a:pt x="57188" y="97472"/>
                  </a:lnTo>
                  <a:close/>
                </a:path>
                <a:path w="104775" h="104775">
                  <a:moveTo>
                    <a:pt x="57213" y="77343"/>
                  </a:moveTo>
                  <a:lnTo>
                    <a:pt x="47155" y="77343"/>
                  </a:lnTo>
                  <a:lnTo>
                    <a:pt x="47155" y="87388"/>
                  </a:lnTo>
                  <a:lnTo>
                    <a:pt x="57213" y="87388"/>
                  </a:lnTo>
                  <a:lnTo>
                    <a:pt x="57213" y="77343"/>
                  </a:lnTo>
                  <a:close/>
                </a:path>
                <a:path w="104775" h="104775">
                  <a:moveTo>
                    <a:pt x="57213" y="57213"/>
                  </a:moveTo>
                  <a:lnTo>
                    <a:pt x="47421" y="57213"/>
                  </a:lnTo>
                  <a:lnTo>
                    <a:pt x="47421" y="47434"/>
                  </a:lnTo>
                  <a:lnTo>
                    <a:pt x="37376" y="47434"/>
                  </a:lnTo>
                  <a:lnTo>
                    <a:pt x="37376" y="57480"/>
                  </a:lnTo>
                  <a:lnTo>
                    <a:pt x="47167" y="57480"/>
                  </a:lnTo>
                  <a:lnTo>
                    <a:pt x="47167" y="67271"/>
                  </a:lnTo>
                  <a:lnTo>
                    <a:pt x="57213" y="67271"/>
                  </a:lnTo>
                  <a:lnTo>
                    <a:pt x="57213" y="57213"/>
                  </a:lnTo>
                  <a:close/>
                </a:path>
                <a:path w="104775" h="104775">
                  <a:moveTo>
                    <a:pt x="67271" y="87401"/>
                  </a:moveTo>
                  <a:lnTo>
                    <a:pt x="57213" y="87401"/>
                  </a:lnTo>
                  <a:lnTo>
                    <a:pt x="57213" y="97459"/>
                  </a:lnTo>
                  <a:lnTo>
                    <a:pt x="67271" y="97459"/>
                  </a:lnTo>
                  <a:lnTo>
                    <a:pt x="67271" y="87401"/>
                  </a:lnTo>
                  <a:close/>
                </a:path>
                <a:path w="104775" h="104775">
                  <a:moveTo>
                    <a:pt x="67271" y="37045"/>
                  </a:moveTo>
                  <a:close/>
                </a:path>
                <a:path w="104775" h="104775">
                  <a:moveTo>
                    <a:pt x="67564" y="7175"/>
                  </a:moveTo>
                  <a:lnTo>
                    <a:pt x="57505" y="7175"/>
                  </a:lnTo>
                  <a:lnTo>
                    <a:pt x="57505" y="17233"/>
                  </a:lnTo>
                  <a:lnTo>
                    <a:pt x="67564" y="17233"/>
                  </a:lnTo>
                  <a:lnTo>
                    <a:pt x="67564" y="7175"/>
                  </a:lnTo>
                  <a:close/>
                </a:path>
                <a:path w="104775" h="104775">
                  <a:moveTo>
                    <a:pt x="77317" y="57213"/>
                  </a:moveTo>
                  <a:lnTo>
                    <a:pt x="67271" y="57213"/>
                  </a:lnTo>
                  <a:lnTo>
                    <a:pt x="67271" y="47167"/>
                  </a:lnTo>
                  <a:lnTo>
                    <a:pt x="57467" y="47167"/>
                  </a:lnTo>
                  <a:lnTo>
                    <a:pt x="57467" y="37376"/>
                  </a:lnTo>
                  <a:lnTo>
                    <a:pt x="47434" y="37376"/>
                  </a:lnTo>
                  <a:lnTo>
                    <a:pt x="47434" y="27330"/>
                  </a:lnTo>
                  <a:lnTo>
                    <a:pt x="37376" y="27330"/>
                  </a:lnTo>
                  <a:lnTo>
                    <a:pt x="37376" y="37376"/>
                  </a:lnTo>
                  <a:lnTo>
                    <a:pt x="47421" y="37376"/>
                  </a:lnTo>
                  <a:lnTo>
                    <a:pt x="47421" y="47421"/>
                  </a:lnTo>
                  <a:lnTo>
                    <a:pt x="57226" y="47421"/>
                  </a:lnTo>
                  <a:lnTo>
                    <a:pt x="57226" y="57226"/>
                  </a:lnTo>
                  <a:lnTo>
                    <a:pt x="67259" y="57226"/>
                  </a:lnTo>
                  <a:lnTo>
                    <a:pt x="67259" y="67271"/>
                  </a:lnTo>
                  <a:lnTo>
                    <a:pt x="57226" y="67271"/>
                  </a:lnTo>
                  <a:lnTo>
                    <a:pt x="57226" y="77330"/>
                  </a:lnTo>
                  <a:lnTo>
                    <a:pt x="67271" y="77330"/>
                  </a:lnTo>
                  <a:lnTo>
                    <a:pt x="67271" y="67271"/>
                  </a:lnTo>
                  <a:lnTo>
                    <a:pt x="77317" y="67271"/>
                  </a:lnTo>
                  <a:lnTo>
                    <a:pt x="77317" y="57213"/>
                  </a:lnTo>
                  <a:close/>
                </a:path>
                <a:path w="104775" h="104775">
                  <a:moveTo>
                    <a:pt x="77330" y="97459"/>
                  </a:moveTo>
                  <a:lnTo>
                    <a:pt x="67284" y="97459"/>
                  </a:lnTo>
                  <a:lnTo>
                    <a:pt x="67284" y="104648"/>
                  </a:lnTo>
                  <a:lnTo>
                    <a:pt x="77330" y="104648"/>
                  </a:lnTo>
                  <a:lnTo>
                    <a:pt x="77330" y="97459"/>
                  </a:lnTo>
                  <a:close/>
                </a:path>
                <a:path w="104775" h="104775">
                  <a:moveTo>
                    <a:pt x="77330" y="77343"/>
                  </a:moveTo>
                  <a:lnTo>
                    <a:pt x="67284" y="77343"/>
                  </a:lnTo>
                  <a:lnTo>
                    <a:pt x="67284" y="87388"/>
                  </a:lnTo>
                  <a:lnTo>
                    <a:pt x="77330" y="87388"/>
                  </a:lnTo>
                  <a:lnTo>
                    <a:pt x="77330" y="77343"/>
                  </a:lnTo>
                  <a:close/>
                </a:path>
                <a:path w="104775" h="104775">
                  <a:moveTo>
                    <a:pt x="77330" y="37096"/>
                  </a:moveTo>
                  <a:lnTo>
                    <a:pt x="67271" y="37096"/>
                  </a:lnTo>
                  <a:lnTo>
                    <a:pt x="67271" y="47155"/>
                  </a:lnTo>
                  <a:lnTo>
                    <a:pt x="77330" y="47155"/>
                  </a:lnTo>
                  <a:lnTo>
                    <a:pt x="77330" y="37096"/>
                  </a:lnTo>
                  <a:close/>
                </a:path>
                <a:path w="104775" h="104775">
                  <a:moveTo>
                    <a:pt x="87388" y="47155"/>
                  </a:moveTo>
                  <a:lnTo>
                    <a:pt x="77343" y="47155"/>
                  </a:lnTo>
                  <a:lnTo>
                    <a:pt x="77343" y="57213"/>
                  </a:lnTo>
                  <a:lnTo>
                    <a:pt x="87388" y="57213"/>
                  </a:lnTo>
                  <a:lnTo>
                    <a:pt x="87388" y="47155"/>
                  </a:lnTo>
                  <a:close/>
                </a:path>
                <a:path w="104775" h="104775">
                  <a:moveTo>
                    <a:pt x="87401" y="27025"/>
                  </a:moveTo>
                  <a:lnTo>
                    <a:pt x="77622" y="27025"/>
                  </a:lnTo>
                  <a:lnTo>
                    <a:pt x="77622" y="17233"/>
                  </a:lnTo>
                  <a:lnTo>
                    <a:pt x="67564" y="17233"/>
                  </a:lnTo>
                  <a:lnTo>
                    <a:pt x="67564" y="27292"/>
                  </a:lnTo>
                  <a:lnTo>
                    <a:pt x="77355" y="27292"/>
                  </a:lnTo>
                  <a:lnTo>
                    <a:pt x="77355" y="37071"/>
                  </a:lnTo>
                  <a:lnTo>
                    <a:pt x="87401" y="37071"/>
                  </a:lnTo>
                  <a:lnTo>
                    <a:pt x="87401" y="27025"/>
                  </a:lnTo>
                  <a:close/>
                </a:path>
                <a:path w="104775" h="104775">
                  <a:moveTo>
                    <a:pt x="87414" y="16903"/>
                  </a:moveTo>
                  <a:close/>
                </a:path>
                <a:path w="104775" h="104775">
                  <a:moveTo>
                    <a:pt x="97447" y="57226"/>
                  </a:moveTo>
                  <a:lnTo>
                    <a:pt x="87401" y="57226"/>
                  </a:lnTo>
                  <a:lnTo>
                    <a:pt x="87401" y="67271"/>
                  </a:lnTo>
                  <a:lnTo>
                    <a:pt x="97447" y="67271"/>
                  </a:lnTo>
                  <a:lnTo>
                    <a:pt x="97447" y="57226"/>
                  </a:lnTo>
                  <a:close/>
                </a:path>
                <a:path w="104775" h="104775">
                  <a:moveTo>
                    <a:pt x="97472" y="37084"/>
                  </a:moveTo>
                  <a:lnTo>
                    <a:pt x="87414" y="37084"/>
                  </a:lnTo>
                  <a:lnTo>
                    <a:pt x="87414" y="47129"/>
                  </a:lnTo>
                  <a:lnTo>
                    <a:pt x="97472" y="47129"/>
                  </a:lnTo>
                  <a:lnTo>
                    <a:pt x="97472" y="37084"/>
                  </a:lnTo>
                  <a:close/>
                </a:path>
                <a:path w="104775" h="104775">
                  <a:moveTo>
                    <a:pt x="97472" y="16954"/>
                  </a:moveTo>
                  <a:lnTo>
                    <a:pt x="87414" y="16954"/>
                  </a:lnTo>
                  <a:lnTo>
                    <a:pt x="87414" y="27012"/>
                  </a:lnTo>
                  <a:lnTo>
                    <a:pt x="97472" y="27012"/>
                  </a:lnTo>
                  <a:lnTo>
                    <a:pt x="97472" y="16954"/>
                  </a:lnTo>
                  <a:close/>
                </a:path>
                <a:path w="104775" h="104775">
                  <a:moveTo>
                    <a:pt x="104648" y="87388"/>
                  </a:moveTo>
                  <a:lnTo>
                    <a:pt x="97447" y="87388"/>
                  </a:lnTo>
                  <a:lnTo>
                    <a:pt x="97447" y="77343"/>
                  </a:lnTo>
                  <a:lnTo>
                    <a:pt x="87401" y="77343"/>
                  </a:lnTo>
                  <a:lnTo>
                    <a:pt x="87401" y="67297"/>
                  </a:lnTo>
                  <a:lnTo>
                    <a:pt x="77355" y="67297"/>
                  </a:lnTo>
                  <a:lnTo>
                    <a:pt x="77355" y="77355"/>
                  </a:lnTo>
                  <a:lnTo>
                    <a:pt x="87388" y="77355"/>
                  </a:lnTo>
                  <a:lnTo>
                    <a:pt x="87388" y="87401"/>
                  </a:lnTo>
                  <a:lnTo>
                    <a:pt x="77343" y="87401"/>
                  </a:lnTo>
                  <a:lnTo>
                    <a:pt x="77343" y="97447"/>
                  </a:lnTo>
                  <a:lnTo>
                    <a:pt x="87388" y="97447"/>
                  </a:lnTo>
                  <a:lnTo>
                    <a:pt x="87388" y="104648"/>
                  </a:lnTo>
                  <a:lnTo>
                    <a:pt x="97434" y="104648"/>
                  </a:lnTo>
                  <a:lnTo>
                    <a:pt x="97434" y="97447"/>
                  </a:lnTo>
                  <a:lnTo>
                    <a:pt x="87401" y="97447"/>
                  </a:lnTo>
                  <a:lnTo>
                    <a:pt x="87401" y="87401"/>
                  </a:lnTo>
                  <a:lnTo>
                    <a:pt x="97434" y="87401"/>
                  </a:lnTo>
                  <a:lnTo>
                    <a:pt x="97434" y="97447"/>
                  </a:lnTo>
                  <a:lnTo>
                    <a:pt x="104648" y="97447"/>
                  </a:lnTo>
                  <a:lnTo>
                    <a:pt x="104648" y="87388"/>
                  </a:lnTo>
                  <a:close/>
                </a:path>
                <a:path w="104775" h="104775">
                  <a:moveTo>
                    <a:pt x="104648" y="67284"/>
                  </a:moveTo>
                  <a:lnTo>
                    <a:pt x="97459" y="67284"/>
                  </a:lnTo>
                  <a:lnTo>
                    <a:pt x="97459" y="77330"/>
                  </a:lnTo>
                  <a:lnTo>
                    <a:pt x="104648" y="77330"/>
                  </a:lnTo>
                  <a:lnTo>
                    <a:pt x="104648" y="67284"/>
                  </a:lnTo>
                  <a:close/>
                </a:path>
                <a:path w="104775" h="104775">
                  <a:moveTo>
                    <a:pt x="104648" y="47142"/>
                  </a:moveTo>
                  <a:lnTo>
                    <a:pt x="97472" y="47142"/>
                  </a:lnTo>
                  <a:lnTo>
                    <a:pt x="97472" y="57200"/>
                  </a:lnTo>
                  <a:lnTo>
                    <a:pt x="104648" y="57200"/>
                  </a:lnTo>
                  <a:lnTo>
                    <a:pt x="104648" y="47142"/>
                  </a:lnTo>
                  <a:close/>
                </a:path>
                <a:path w="104775" h="104775">
                  <a:moveTo>
                    <a:pt x="104648" y="27025"/>
                  </a:moveTo>
                  <a:lnTo>
                    <a:pt x="97485" y="27025"/>
                  </a:lnTo>
                  <a:lnTo>
                    <a:pt x="97485" y="37071"/>
                  </a:lnTo>
                  <a:lnTo>
                    <a:pt x="104648" y="37071"/>
                  </a:lnTo>
                  <a:lnTo>
                    <a:pt x="104648" y="27025"/>
                  </a:lnTo>
                  <a:close/>
                </a:path>
                <a:path w="104775" h="104775">
                  <a:moveTo>
                    <a:pt x="104648" y="6921"/>
                  </a:moveTo>
                  <a:lnTo>
                    <a:pt x="97726" y="6921"/>
                  </a:lnTo>
                  <a:lnTo>
                    <a:pt x="97726" y="0"/>
                  </a:lnTo>
                  <a:lnTo>
                    <a:pt x="87680" y="0"/>
                  </a:lnTo>
                  <a:lnTo>
                    <a:pt x="87680" y="7162"/>
                  </a:lnTo>
                  <a:lnTo>
                    <a:pt x="97485" y="7162"/>
                  </a:lnTo>
                  <a:lnTo>
                    <a:pt x="97485" y="16967"/>
                  </a:lnTo>
                  <a:lnTo>
                    <a:pt x="104648" y="16967"/>
                  </a:lnTo>
                  <a:lnTo>
                    <a:pt x="104648" y="69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4" name="object 461">
              <a:extLst>
                <a:ext uri="{FF2B5EF4-FFF2-40B4-BE49-F238E27FC236}">
                  <a16:creationId xmlns:a16="http://schemas.microsoft.com/office/drawing/2014/main" id="{5B7860D0-6D6B-2C64-5E2F-1CBD66E555D4}"/>
                </a:ext>
              </a:extLst>
            </p:cNvPr>
            <p:cNvSpPr/>
            <p:nvPr/>
          </p:nvSpPr>
          <p:spPr>
            <a:xfrm>
              <a:off x="1571320" y="6365487"/>
              <a:ext cx="60960" cy="37465"/>
            </a:xfrm>
            <a:custGeom>
              <a:avLst/>
              <a:gdLst/>
              <a:ahLst/>
              <a:cxnLst/>
              <a:rect l="l" t="t" r="r" b="b"/>
              <a:pathLst>
                <a:path w="60960" h="37464">
                  <a:moveTo>
                    <a:pt x="10045" y="0"/>
                  </a:moveTo>
                  <a:lnTo>
                    <a:pt x="0" y="0"/>
                  </a:lnTo>
                  <a:lnTo>
                    <a:pt x="0" y="7188"/>
                  </a:lnTo>
                  <a:lnTo>
                    <a:pt x="10045" y="7188"/>
                  </a:lnTo>
                  <a:lnTo>
                    <a:pt x="10045" y="0"/>
                  </a:lnTo>
                  <a:close/>
                </a:path>
                <a:path w="60960" h="37464">
                  <a:moveTo>
                    <a:pt x="20104" y="7188"/>
                  </a:moveTo>
                  <a:lnTo>
                    <a:pt x="10045" y="7188"/>
                  </a:lnTo>
                  <a:lnTo>
                    <a:pt x="10045" y="17246"/>
                  </a:lnTo>
                  <a:lnTo>
                    <a:pt x="20104" y="17246"/>
                  </a:lnTo>
                  <a:lnTo>
                    <a:pt x="20104" y="7188"/>
                  </a:lnTo>
                  <a:close/>
                </a:path>
                <a:path w="60960" h="37464">
                  <a:moveTo>
                    <a:pt x="30162" y="17259"/>
                  </a:moveTo>
                  <a:lnTo>
                    <a:pt x="20116" y="17259"/>
                  </a:lnTo>
                  <a:lnTo>
                    <a:pt x="20116" y="27305"/>
                  </a:lnTo>
                  <a:lnTo>
                    <a:pt x="30162" y="27305"/>
                  </a:lnTo>
                  <a:lnTo>
                    <a:pt x="30162" y="17259"/>
                  </a:lnTo>
                  <a:close/>
                </a:path>
                <a:path w="60960" h="37464">
                  <a:moveTo>
                    <a:pt x="30187" y="0"/>
                  </a:moveTo>
                  <a:lnTo>
                    <a:pt x="20129" y="0"/>
                  </a:lnTo>
                  <a:lnTo>
                    <a:pt x="20129" y="7175"/>
                  </a:lnTo>
                  <a:lnTo>
                    <a:pt x="30187" y="7175"/>
                  </a:lnTo>
                  <a:lnTo>
                    <a:pt x="30187" y="0"/>
                  </a:lnTo>
                  <a:close/>
                </a:path>
                <a:path w="60960" h="37464">
                  <a:moveTo>
                    <a:pt x="40220" y="27317"/>
                  </a:moveTo>
                  <a:lnTo>
                    <a:pt x="30175" y="27317"/>
                  </a:lnTo>
                  <a:lnTo>
                    <a:pt x="30175" y="37363"/>
                  </a:lnTo>
                  <a:lnTo>
                    <a:pt x="40220" y="37363"/>
                  </a:lnTo>
                  <a:lnTo>
                    <a:pt x="40220" y="27317"/>
                  </a:lnTo>
                  <a:close/>
                </a:path>
                <a:path w="60960" h="37464">
                  <a:moveTo>
                    <a:pt x="40271" y="37376"/>
                  </a:moveTo>
                  <a:close/>
                </a:path>
                <a:path w="60960" h="37464">
                  <a:moveTo>
                    <a:pt x="50304" y="17233"/>
                  </a:moveTo>
                  <a:lnTo>
                    <a:pt x="40246" y="17233"/>
                  </a:lnTo>
                  <a:lnTo>
                    <a:pt x="40246" y="27292"/>
                  </a:lnTo>
                  <a:lnTo>
                    <a:pt x="50304" y="27292"/>
                  </a:lnTo>
                  <a:lnTo>
                    <a:pt x="50304" y="17233"/>
                  </a:lnTo>
                  <a:close/>
                </a:path>
                <a:path w="60960" h="37464">
                  <a:moveTo>
                    <a:pt x="50304" y="0"/>
                  </a:moveTo>
                  <a:lnTo>
                    <a:pt x="40259" y="0"/>
                  </a:lnTo>
                  <a:lnTo>
                    <a:pt x="40259" y="7162"/>
                  </a:lnTo>
                  <a:lnTo>
                    <a:pt x="50304" y="7162"/>
                  </a:lnTo>
                  <a:lnTo>
                    <a:pt x="50304" y="0"/>
                  </a:lnTo>
                  <a:close/>
                </a:path>
                <a:path w="60960" h="37464">
                  <a:moveTo>
                    <a:pt x="60363" y="7175"/>
                  </a:moveTo>
                  <a:lnTo>
                    <a:pt x="50317" y="7175"/>
                  </a:lnTo>
                  <a:lnTo>
                    <a:pt x="50317" y="17221"/>
                  </a:lnTo>
                  <a:lnTo>
                    <a:pt x="60363" y="17221"/>
                  </a:lnTo>
                  <a:lnTo>
                    <a:pt x="60363" y="7175"/>
                  </a:lnTo>
                  <a:close/>
                </a:path>
                <a:path w="60960" h="37464">
                  <a:moveTo>
                    <a:pt x="60413" y="17233"/>
                  </a:move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8" name="object 462">
              <a:extLst>
                <a:ext uri="{FF2B5EF4-FFF2-40B4-BE49-F238E27FC236}">
                  <a16:creationId xmlns:a16="http://schemas.microsoft.com/office/drawing/2014/main" id="{496888A3-12A8-44D0-812D-7921CE1A462E}"/>
                </a:ext>
              </a:extLst>
            </p:cNvPr>
            <p:cNvSpPr/>
            <p:nvPr/>
          </p:nvSpPr>
          <p:spPr>
            <a:xfrm>
              <a:off x="1439354" y="636548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>
                  <a:moveTo>
                    <a:pt x="104648" y="0"/>
                  </a:moveTo>
                  <a:lnTo>
                    <a:pt x="0" y="0"/>
                  </a:lnTo>
                  <a:lnTo>
                    <a:pt x="0" y="104648"/>
                  </a:lnTo>
                  <a:lnTo>
                    <a:pt x="104648" y="104648"/>
                  </a:lnTo>
                  <a:lnTo>
                    <a:pt x="104648" y="0"/>
                  </a:lnTo>
                  <a:close/>
                </a:path>
                <a:path w="209550" h="209550">
                  <a:moveTo>
                    <a:pt x="209296" y="104648"/>
                  </a:moveTo>
                  <a:lnTo>
                    <a:pt x="104648" y="104648"/>
                  </a:lnTo>
                  <a:lnTo>
                    <a:pt x="104648" y="209296"/>
                  </a:lnTo>
                  <a:lnTo>
                    <a:pt x="209296" y="209296"/>
                  </a:lnTo>
                  <a:lnTo>
                    <a:pt x="209296" y="104648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7738803-C7B6-CD5B-CCE3-7A942BBD5A57}"/>
              </a:ext>
            </a:extLst>
          </p:cNvPr>
          <p:cNvGrpSpPr/>
          <p:nvPr/>
        </p:nvGrpSpPr>
        <p:grpSpPr>
          <a:xfrm>
            <a:off x="449138" y="4633788"/>
            <a:ext cx="5471078" cy="1670913"/>
            <a:chOff x="449138" y="4633788"/>
            <a:chExt cx="5471078" cy="1670913"/>
          </a:xfrm>
        </p:grpSpPr>
        <p:grpSp>
          <p:nvGrpSpPr>
            <p:cNvPr id="58" name="object 247">
              <a:extLst>
                <a:ext uri="{FF2B5EF4-FFF2-40B4-BE49-F238E27FC236}">
                  <a16:creationId xmlns:a16="http://schemas.microsoft.com/office/drawing/2014/main" id="{A71721AD-5EDF-76C5-C3C7-BBAB47435F4D}"/>
                </a:ext>
              </a:extLst>
            </p:cNvPr>
            <p:cNvGrpSpPr/>
            <p:nvPr/>
          </p:nvGrpSpPr>
          <p:grpSpPr>
            <a:xfrm>
              <a:off x="449138" y="4640445"/>
              <a:ext cx="197343" cy="195884"/>
              <a:chOff x="628253" y="6365481"/>
              <a:chExt cx="209550" cy="209550"/>
            </a:xfrm>
          </p:grpSpPr>
          <p:sp>
            <p:nvSpPr>
              <p:cNvPr id="59" name="object 248">
                <a:extLst>
                  <a:ext uri="{FF2B5EF4-FFF2-40B4-BE49-F238E27FC236}">
                    <a16:creationId xmlns:a16="http://schemas.microsoft.com/office/drawing/2014/main" id="{CD29DD20-373F-230B-4D72-C16E93445DBE}"/>
                  </a:ext>
                </a:extLst>
              </p:cNvPr>
              <p:cNvSpPr/>
              <p:nvPr/>
            </p:nvSpPr>
            <p:spPr>
              <a:xfrm>
                <a:off x="628253" y="6365481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object 249">
                <a:extLst>
                  <a:ext uri="{FF2B5EF4-FFF2-40B4-BE49-F238E27FC236}">
                    <a16:creationId xmlns:a16="http://schemas.microsoft.com/office/drawing/2014/main" id="{D7B78112-2066-BCFD-7827-AAC22BE2E30A}"/>
                  </a:ext>
                </a:extLst>
              </p:cNvPr>
              <p:cNvSpPr/>
              <p:nvPr/>
            </p:nvSpPr>
            <p:spPr>
              <a:xfrm>
                <a:off x="732899" y="6365481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rgbClr val="1F2A2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object 250">
                <a:extLst>
                  <a:ext uri="{FF2B5EF4-FFF2-40B4-BE49-F238E27FC236}">
                    <a16:creationId xmlns:a16="http://schemas.microsoft.com/office/drawing/2014/main" id="{9C488D90-CCFE-9E9A-1C46-1E6EA8F817AD}"/>
                  </a:ext>
                </a:extLst>
              </p:cNvPr>
              <p:cNvSpPr/>
              <p:nvPr/>
            </p:nvSpPr>
            <p:spPr>
              <a:xfrm>
                <a:off x="628253" y="6470127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2" name="object 452">
              <a:extLst>
                <a:ext uri="{FF2B5EF4-FFF2-40B4-BE49-F238E27FC236}">
                  <a16:creationId xmlns:a16="http://schemas.microsoft.com/office/drawing/2014/main" id="{31C2C09D-F1A6-695F-DD6B-E3FE03158CED}"/>
                </a:ext>
              </a:extLst>
            </p:cNvPr>
            <p:cNvGrpSpPr/>
            <p:nvPr/>
          </p:nvGrpSpPr>
          <p:grpSpPr>
            <a:xfrm>
              <a:off x="449147" y="6108817"/>
              <a:ext cx="197343" cy="195884"/>
              <a:chOff x="628253" y="7184189"/>
              <a:chExt cx="209550" cy="209550"/>
            </a:xfrm>
          </p:grpSpPr>
          <p:sp>
            <p:nvSpPr>
              <p:cNvPr id="63" name="object 453">
                <a:extLst>
                  <a:ext uri="{FF2B5EF4-FFF2-40B4-BE49-F238E27FC236}">
                    <a16:creationId xmlns:a16="http://schemas.microsoft.com/office/drawing/2014/main" id="{B7341B50-25CD-433B-9F5C-CA111107F098}"/>
                  </a:ext>
                </a:extLst>
              </p:cNvPr>
              <p:cNvSpPr/>
              <p:nvPr/>
            </p:nvSpPr>
            <p:spPr>
              <a:xfrm>
                <a:off x="628243" y="7184192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>
                    <a:moveTo>
                      <a:pt x="104648" y="0"/>
                    </a:moveTo>
                    <a:lnTo>
                      <a:pt x="0" y="0"/>
                    </a:lnTo>
                    <a:lnTo>
                      <a:pt x="0" y="104648"/>
                    </a:lnTo>
                    <a:lnTo>
                      <a:pt x="104648" y="104648"/>
                    </a:lnTo>
                    <a:lnTo>
                      <a:pt x="104648" y="0"/>
                    </a:lnTo>
                    <a:close/>
                  </a:path>
                  <a:path w="209550" h="209550">
                    <a:moveTo>
                      <a:pt x="209296" y="104648"/>
                    </a:moveTo>
                    <a:lnTo>
                      <a:pt x="104648" y="104648"/>
                    </a:lnTo>
                    <a:lnTo>
                      <a:pt x="104648" y="209296"/>
                    </a:lnTo>
                    <a:lnTo>
                      <a:pt x="209296" y="209296"/>
                    </a:lnTo>
                    <a:lnTo>
                      <a:pt x="209296" y="104648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bject 454">
                <a:extLst>
                  <a:ext uri="{FF2B5EF4-FFF2-40B4-BE49-F238E27FC236}">
                    <a16:creationId xmlns:a16="http://schemas.microsoft.com/office/drawing/2014/main" id="{688B8ABE-53D6-1BB9-2D92-234D224C5F86}"/>
                  </a:ext>
                </a:extLst>
              </p:cNvPr>
              <p:cNvSpPr/>
              <p:nvPr/>
            </p:nvSpPr>
            <p:spPr>
              <a:xfrm>
                <a:off x="628243" y="7184192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7175" y="47447"/>
                    </a:moveTo>
                    <a:lnTo>
                      <a:pt x="0" y="47447"/>
                    </a:lnTo>
                    <a:lnTo>
                      <a:pt x="0" y="57505"/>
                    </a:lnTo>
                    <a:lnTo>
                      <a:pt x="7175" y="57505"/>
                    </a:lnTo>
                    <a:lnTo>
                      <a:pt x="7175" y="47447"/>
                    </a:lnTo>
                    <a:close/>
                  </a:path>
                  <a:path w="104775" h="104775">
                    <a:moveTo>
                      <a:pt x="7188" y="27317"/>
                    </a:moveTo>
                    <a:lnTo>
                      <a:pt x="0" y="27317"/>
                    </a:lnTo>
                    <a:lnTo>
                      <a:pt x="0" y="37363"/>
                    </a:lnTo>
                    <a:lnTo>
                      <a:pt x="7188" y="37363"/>
                    </a:lnTo>
                    <a:lnTo>
                      <a:pt x="7188" y="27317"/>
                    </a:lnTo>
                    <a:close/>
                  </a:path>
                  <a:path w="104775" h="104775">
                    <a:moveTo>
                      <a:pt x="17233" y="57518"/>
                    </a:moveTo>
                    <a:lnTo>
                      <a:pt x="7175" y="57518"/>
                    </a:lnTo>
                    <a:lnTo>
                      <a:pt x="7175" y="67564"/>
                    </a:lnTo>
                    <a:lnTo>
                      <a:pt x="17233" y="67564"/>
                    </a:lnTo>
                    <a:lnTo>
                      <a:pt x="17233" y="57518"/>
                    </a:lnTo>
                    <a:close/>
                  </a:path>
                  <a:path w="104775" h="104775">
                    <a:moveTo>
                      <a:pt x="17246" y="37376"/>
                    </a:moveTo>
                    <a:lnTo>
                      <a:pt x="7200" y="37376"/>
                    </a:lnTo>
                    <a:lnTo>
                      <a:pt x="7200" y="47421"/>
                    </a:lnTo>
                    <a:lnTo>
                      <a:pt x="17246" y="47421"/>
                    </a:lnTo>
                    <a:lnTo>
                      <a:pt x="17246" y="37376"/>
                    </a:lnTo>
                    <a:close/>
                  </a:path>
                  <a:path w="104775" h="104775">
                    <a:moveTo>
                      <a:pt x="17259" y="17246"/>
                    </a:moveTo>
                    <a:lnTo>
                      <a:pt x="7200" y="17246"/>
                    </a:lnTo>
                    <a:lnTo>
                      <a:pt x="7200" y="7200"/>
                    </a:lnTo>
                    <a:lnTo>
                      <a:pt x="0" y="7200"/>
                    </a:lnTo>
                    <a:lnTo>
                      <a:pt x="0" y="17259"/>
                    </a:lnTo>
                    <a:lnTo>
                      <a:pt x="7200" y="17259"/>
                    </a:lnTo>
                    <a:lnTo>
                      <a:pt x="7200" y="27305"/>
                    </a:lnTo>
                    <a:lnTo>
                      <a:pt x="17259" y="27305"/>
                    </a:lnTo>
                    <a:lnTo>
                      <a:pt x="17259" y="17246"/>
                    </a:lnTo>
                    <a:close/>
                  </a:path>
                  <a:path w="104775" h="104775">
                    <a:moveTo>
                      <a:pt x="17259" y="0"/>
                    </a:moveTo>
                    <a:lnTo>
                      <a:pt x="7200" y="0"/>
                    </a:lnTo>
                    <a:lnTo>
                      <a:pt x="7200" y="7200"/>
                    </a:lnTo>
                    <a:lnTo>
                      <a:pt x="17259" y="7200"/>
                    </a:lnTo>
                    <a:lnTo>
                      <a:pt x="17259" y="0"/>
                    </a:lnTo>
                    <a:close/>
                  </a:path>
                  <a:path w="104775" h="104775">
                    <a:moveTo>
                      <a:pt x="27305" y="47434"/>
                    </a:moveTo>
                    <a:lnTo>
                      <a:pt x="17259" y="47434"/>
                    </a:lnTo>
                    <a:lnTo>
                      <a:pt x="17259" y="57492"/>
                    </a:lnTo>
                    <a:lnTo>
                      <a:pt x="27305" y="57492"/>
                    </a:lnTo>
                    <a:lnTo>
                      <a:pt x="27305" y="47434"/>
                    </a:lnTo>
                    <a:close/>
                  </a:path>
                  <a:path w="104775" h="104775">
                    <a:moveTo>
                      <a:pt x="27317" y="27305"/>
                    </a:moveTo>
                    <a:lnTo>
                      <a:pt x="17259" y="27305"/>
                    </a:lnTo>
                    <a:lnTo>
                      <a:pt x="17259" y="37363"/>
                    </a:lnTo>
                    <a:lnTo>
                      <a:pt x="27317" y="37363"/>
                    </a:lnTo>
                    <a:lnTo>
                      <a:pt x="27317" y="27305"/>
                    </a:lnTo>
                    <a:close/>
                  </a:path>
                  <a:path w="104775" h="104775">
                    <a:moveTo>
                      <a:pt x="37071" y="97472"/>
                    </a:moveTo>
                    <a:lnTo>
                      <a:pt x="27025" y="97472"/>
                    </a:lnTo>
                    <a:lnTo>
                      <a:pt x="27025" y="87426"/>
                    </a:lnTo>
                    <a:lnTo>
                      <a:pt x="17221" y="87426"/>
                    </a:lnTo>
                    <a:lnTo>
                      <a:pt x="17221" y="77622"/>
                    </a:lnTo>
                    <a:lnTo>
                      <a:pt x="7175" y="77622"/>
                    </a:lnTo>
                    <a:lnTo>
                      <a:pt x="7175" y="67589"/>
                    </a:lnTo>
                    <a:lnTo>
                      <a:pt x="0" y="67589"/>
                    </a:lnTo>
                    <a:lnTo>
                      <a:pt x="0" y="77635"/>
                    </a:lnTo>
                    <a:lnTo>
                      <a:pt x="7162" y="77635"/>
                    </a:lnTo>
                    <a:lnTo>
                      <a:pt x="7162" y="87680"/>
                    </a:lnTo>
                    <a:lnTo>
                      <a:pt x="16967" y="87680"/>
                    </a:lnTo>
                    <a:lnTo>
                      <a:pt x="16967" y="97472"/>
                    </a:lnTo>
                    <a:lnTo>
                      <a:pt x="7175" y="97472"/>
                    </a:lnTo>
                    <a:lnTo>
                      <a:pt x="7175" y="87693"/>
                    </a:lnTo>
                    <a:lnTo>
                      <a:pt x="0" y="87693"/>
                    </a:lnTo>
                    <a:lnTo>
                      <a:pt x="0" y="97739"/>
                    </a:lnTo>
                    <a:lnTo>
                      <a:pt x="6908" y="97739"/>
                    </a:lnTo>
                    <a:lnTo>
                      <a:pt x="6908" y="104648"/>
                    </a:lnTo>
                    <a:lnTo>
                      <a:pt x="16967" y="104648"/>
                    </a:lnTo>
                    <a:lnTo>
                      <a:pt x="16967" y="97485"/>
                    </a:lnTo>
                    <a:lnTo>
                      <a:pt x="27012" y="97485"/>
                    </a:lnTo>
                    <a:lnTo>
                      <a:pt x="27012" y="104648"/>
                    </a:lnTo>
                    <a:lnTo>
                      <a:pt x="37071" y="104648"/>
                    </a:lnTo>
                    <a:lnTo>
                      <a:pt x="37071" y="97472"/>
                    </a:lnTo>
                    <a:close/>
                  </a:path>
                  <a:path w="104775" h="104775">
                    <a:moveTo>
                      <a:pt x="37084" y="77355"/>
                    </a:moveTo>
                    <a:lnTo>
                      <a:pt x="27292" y="77355"/>
                    </a:lnTo>
                    <a:lnTo>
                      <a:pt x="27292" y="67576"/>
                    </a:lnTo>
                    <a:lnTo>
                      <a:pt x="17246" y="67576"/>
                    </a:lnTo>
                    <a:lnTo>
                      <a:pt x="17246" y="77622"/>
                    </a:lnTo>
                    <a:lnTo>
                      <a:pt x="27025" y="77622"/>
                    </a:lnTo>
                    <a:lnTo>
                      <a:pt x="27025" y="87414"/>
                    </a:lnTo>
                    <a:lnTo>
                      <a:pt x="37084" y="87414"/>
                    </a:lnTo>
                    <a:lnTo>
                      <a:pt x="37084" y="77355"/>
                    </a:lnTo>
                    <a:close/>
                  </a:path>
                  <a:path w="104775" h="104775">
                    <a:moveTo>
                      <a:pt x="37350" y="17246"/>
                    </a:moveTo>
                    <a:lnTo>
                      <a:pt x="27305" y="17246"/>
                    </a:lnTo>
                    <a:lnTo>
                      <a:pt x="27305" y="7200"/>
                    </a:lnTo>
                    <a:lnTo>
                      <a:pt x="17259" y="7200"/>
                    </a:lnTo>
                    <a:lnTo>
                      <a:pt x="17259" y="17246"/>
                    </a:lnTo>
                    <a:lnTo>
                      <a:pt x="27292" y="17246"/>
                    </a:lnTo>
                    <a:lnTo>
                      <a:pt x="27292" y="27292"/>
                    </a:lnTo>
                    <a:lnTo>
                      <a:pt x="37350" y="27292"/>
                    </a:lnTo>
                    <a:lnTo>
                      <a:pt x="37350" y="17246"/>
                    </a:lnTo>
                    <a:close/>
                  </a:path>
                  <a:path w="104775" h="104775">
                    <a:moveTo>
                      <a:pt x="37376" y="37376"/>
                    </a:moveTo>
                    <a:lnTo>
                      <a:pt x="27317" y="37376"/>
                    </a:lnTo>
                    <a:lnTo>
                      <a:pt x="27317" y="47421"/>
                    </a:lnTo>
                    <a:lnTo>
                      <a:pt x="37376" y="47421"/>
                    </a:lnTo>
                    <a:lnTo>
                      <a:pt x="37376" y="37376"/>
                    </a:lnTo>
                    <a:close/>
                  </a:path>
                  <a:path w="104775" h="104775">
                    <a:moveTo>
                      <a:pt x="47142" y="87414"/>
                    </a:moveTo>
                    <a:lnTo>
                      <a:pt x="37084" y="87414"/>
                    </a:lnTo>
                    <a:lnTo>
                      <a:pt x="37084" y="97472"/>
                    </a:lnTo>
                    <a:lnTo>
                      <a:pt x="47142" y="97472"/>
                    </a:lnTo>
                    <a:lnTo>
                      <a:pt x="47142" y="87414"/>
                    </a:lnTo>
                    <a:close/>
                  </a:path>
                  <a:path w="104775" h="104775">
                    <a:moveTo>
                      <a:pt x="47155" y="67284"/>
                    </a:moveTo>
                    <a:lnTo>
                      <a:pt x="37363" y="67284"/>
                    </a:lnTo>
                    <a:lnTo>
                      <a:pt x="37363" y="57492"/>
                    </a:lnTo>
                    <a:lnTo>
                      <a:pt x="27317" y="57492"/>
                    </a:lnTo>
                    <a:lnTo>
                      <a:pt x="27317" y="67551"/>
                    </a:lnTo>
                    <a:lnTo>
                      <a:pt x="37109" y="67551"/>
                    </a:lnTo>
                    <a:lnTo>
                      <a:pt x="37109" y="77330"/>
                    </a:lnTo>
                    <a:lnTo>
                      <a:pt x="47155" y="77330"/>
                    </a:lnTo>
                    <a:lnTo>
                      <a:pt x="47155" y="67284"/>
                    </a:lnTo>
                    <a:close/>
                  </a:path>
                  <a:path w="104775" h="104775">
                    <a:moveTo>
                      <a:pt x="57200" y="97472"/>
                    </a:moveTo>
                    <a:lnTo>
                      <a:pt x="47142" y="97472"/>
                    </a:lnTo>
                    <a:lnTo>
                      <a:pt x="47142" y="104648"/>
                    </a:lnTo>
                    <a:lnTo>
                      <a:pt x="57200" y="104648"/>
                    </a:lnTo>
                    <a:lnTo>
                      <a:pt x="57200" y="97472"/>
                    </a:lnTo>
                    <a:close/>
                  </a:path>
                  <a:path w="104775" h="104775">
                    <a:moveTo>
                      <a:pt x="57213" y="77343"/>
                    </a:moveTo>
                    <a:lnTo>
                      <a:pt x="47167" y="77343"/>
                    </a:lnTo>
                    <a:lnTo>
                      <a:pt x="47167" y="87388"/>
                    </a:lnTo>
                    <a:lnTo>
                      <a:pt x="57213" y="87388"/>
                    </a:lnTo>
                    <a:lnTo>
                      <a:pt x="57213" y="77343"/>
                    </a:lnTo>
                    <a:close/>
                  </a:path>
                  <a:path w="104775" h="104775">
                    <a:moveTo>
                      <a:pt x="67271" y="87401"/>
                    </a:moveTo>
                    <a:lnTo>
                      <a:pt x="57226" y="87401"/>
                    </a:lnTo>
                    <a:lnTo>
                      <a:pt x="57226" y="97447"/>
                    </a:lnTo>
                    <a:lnTo>
                      <a:pt x="67271" y="97447"/>
                    </a:lnTo>
                    <a:lnTo>
                      <a:pt x="67271" y="87401"/>
                    </a:lnTo>
                    <a:close/>
                  </a:path>
                  <a:path w="104775" h="104775">
                    <a:moveTo>
                      <a:pt x="67271" y="37045"/>
                    </a:moveTo>
                    <a:close/>
                  </a:path>
                  <a:path w="104775" h="104775">
                    <a:moveTo>
                      <a:pt x="67564" y="7175"/>
                    </a:moveTo>
                    <a:lnTo>
                      <a:pt x="57518" y="7175"/>
                    </a:lnTo>
                    <a:lnTo>
                      <a:pt x="57518" y="17233"/>
                    </a:lnTo>
                    <a:lnTo>
                      <a:pt x="67564" y="17233"/>
                    </a:lnTo>
                    <a:lnTo>
                      <a:pt x="67564" y="7175"/>
                    </a:lnTo>
                    <a:close/>
                  </a:path>
                  <a:path w="104775" h="104775">
                    <a:moveTo>
                      <a:pt x="77317" y="57213"/>
                    </a:moveTo>
                    <a:lnTo>
                      <a:pt x="67284" y="57213"/>
                    </a:lnTo>
                    <a:lnTo>
                      <a:pt x="67284" y="47180"/>
                    </a:lnTo>
                    <a:lnTo>
                      <a:pt x="57480" y="47180"/>
                    </a:lnTo>
                    <a:lnTo>
                      <a:pt x="57480" y="37376"/>
                    </a:lnTo>
                    <a:lnTo>
                      <a:pt x="47434" y="37376"/>
                    </a:lnTo>
                    <a:lnTo>
                      <a:pt x="47434" y="27330"/>
                    </a:lnTo>
                    <a:lnTo>
                      <a:pt x="37376" y="27330"/>
                    </a:lnTo>
                    <a:lnTo>
                      <a:pt x="37376" y="37376"/>
                    </a:lnTo>
                    <a:lnTo>
                      <a:pt x="47421" y="37376"/>
                    </a:lnTo>
                    <a:lnTo>
                      <a:pt x="47421" y="47421"/>
                    </a:lnTo>
                    <a:lnTo>
                      <a:pt x="57226" y="47421"/>
                    </a:lnTo>
                    <a:lnTo>
                      <a:pt x="57226" y="57213"/>
                    </a:lnTo>
                    <a:lnTo>
                      <a:pt x="47434" y="57213"/>
                    </a:lnTo>
                    <a:lnTo>
                      <a:pt x="47434" y="47434"/>
                    </a:lnTo>
                    <a:lnTo>
                      <a:pt x="37376" y="47434"/>
                    </a:lnTo>
                    <a:lnTo>
                      <a:pt x="37376" y="57480"/>
                    </a:lnTo>
                    <a:lnTo>
                      <a:pt x="47167" y="57480"/>
                    </a:lnTo>
                    <a:lnTo>
                      <a:pt x="47167" y="67271"/>
                    </a:lnTo>
                    <a:lnTo>
                      <a:pt x="57226" y="67271"/>
                    </a:lnTo>
                    <a:lnTo>
                      <a:pt x="57226" y="57226"/>
                    </a:lnTo>
                    <a:lnTo>
                      <a:pt x="67271" y="57226"/>
                    </a:lnTo>
                    <a:lnTo>
                      <a:pt x="67271" y="67271"/>
                    </a:lnTo>
                    <a:lnTo>
                      <a:pt x="57226" y="67271"/>
                    </a:lnTo>
                    <a:lnTo>
                      <a:pt x="57226" y="77330"/>
                    </a:lnTo>
                    <a:lnTo>
                      <a:pt x="67284" y="77330"/>
                    </a:lnTo>
                    <a:lnTo>
                      <a:pt x="67284" y="67271"/>
                    </a:lnTo>
                    <a:lnTo>
                      <a:pt x="77317" y="67271"/>
                    </a:lnTo>
                    <a:lnTo>
                      <a:pt x="77317" y="57213"/>
                    </a:lnTo>
                    <a:close/>
                  </a:path>
                  <a:path w="104775" h="104775">
                    <a:moveTo>
                      <a:pt x="77330" y="97459"/>
                    </a:moveTo>
                    <a:lnTo>
                      <a:pt x="67284" y="97459"/>
                    </a:lnTo>
                    <a:lnTo>
                      <a:pt x="67284" y="104648"/>
                    </a:lnTo>
                    <a:lnTo>
                      <a:pt x="77330" y="104648"/>
                    </a:lnTo>
                    <a:lnTo>
                      <a:pt x="77330" y="97459"/>
                    </a:lnTo>
                    <a:close/>
                  </a:path>
                  <a:path w="104775" h="104775">
                    <a:moveTo>
                      <a:pt x="77330" y="37096"/>
                    </a:moveTo>
                    <a:lnTo>
                      <a:pt x="67284" y="37096"/>
                    </a:lnTo>
                    <a:lnTo>
                      <a:pt x="67284" y="47155"/>
                    </a:lnTo>
                    <a:lnTo>
                      <a:pt x="77330" y="47155"/>
                    </a:lnTo>
                    <a:lnTo>
                      <a:pt x="77330" y="37096"/>
                    </a:lnTo>
                    <a:close/>
                  </a:path>
                  <a:path w="104775" h="104775">
                    <a:moveTo>
                      <a:pt x="77343" y="77330"/>
                    </a:moveTo>
                    <a:lnTo>
                      <a:pt x="67284" y="77330"/>
                    </a:lnTo>
                    <a:lnTo>
                      <a:pt x="67284" y="87388"/>
                    </a:lnTo>
                    <a:lnTo>
                      <a:pt x="77343" y="87388"/>
                    </a:lnTo>
                    <a:lnTo>
                      <a:pt x="77343" y="77330"/>
                    </a:lnTo>
                    <a:close/>
                  </a:path>
                  <a:path w="104775" h="104775">
                    <a:moveTo>
                      <a:pt x="87401" y="47155"/>
                    </a:moveTo>
                    <a:lnTo>
                      <a:pt x="77343" y="47155"/>
                    </a:lnTo>
                    <a:lnTo>
                      <a:pt x="77343" y="57213"/>
                    </a:lnTo>
                    <a:lnTo>
                      <a:pt x="87401" y="57213"/>
                    </a:lnTo>
                    <a:lnTo>
                      <a:pt x="87401" y="47155"/>
                    </a:lnTo>
                    <a:close/>
                  </a:path>
                  <a:path w="104775" h="104775">
                    <a:moveTo>
                      <a:pt x="87414" y="27025"/>
                    </a:moveTo>
                    <a:lnTo>
                      <a:pt x="77622" y="27025"/>
                    </a:lnTo>
                    <a:lnTo>
                      <a:pt x="77622" y="17233"/>
                    </a:lnTo>
                    <a:lnTo>
                      <a:pt x="67576" y="17233"/>
                    </a:lnTo>
                    <a:lnTo>
                      <a:pt x="67576" y="27292"/>
                    </a:lnTo>
                    <a:lnTo>
                      <a:pt x="77355" y="27292"/>
                    </a:lnTo>
                    <a:lnTo>
                      <a:pt x="77355" y="37071"/>
                    </a:lnTo>
                    <a:lnTo>
                      <a:pt x="87414" y="37071"/>
                    </a:lnTo>
                    <a:lnTo>
                      <a:pt x="87414" y="27025"/>
                    </a:lnTo>
                    <a:close/>
                  </a:path>
                  <a:path w="104775" h="104775">
                    <a:moveTo>
                      <a:pt x="87414" y="16903"/>
                    </a:moveTo>
                    <a:close/>
                  </a:path>
                  <a:path w="104775" h="104775">
                    <a:moveTo>
                      <a:pt x="97447" y="97447"/>
                    </a:moveTo>
                    <a:lnTo>
                      <a:pt x="87401" y="97447"/>
                    </a:lnTo>
                    <a:lnTo>
                      <a:pt x="87401" y="87401"/>
                    </a:lnTo>
                    <a:lnTo>
                      <a:pt x="77343" y="87401"/>
                    </a:lnTo>
                    <a:lnTo>
                      <a:pt x="77343" y="97447"/>
                    </a:lnTo>
                    <a:lnTo>
                      <a:pt x="87388" y="97447"/>
                    </a:lnTo>
                    <a:lnTo>
                      <a:pt x="87388" y="104648"/>
                    </a:lnTo>
                    <a:lnTo>
                      <a:pt x="97447" y="104648"/>
                    </a:lnTo>
                    <a:lnTo>
                      <a:pt x="97447" y="97447"/>
                    </a:lnTo>
                    <a:close/>
                  </a:path>
                  <a:path w="104775" h="104775">
                    <a:moveTo>
                      <a:pt x="97459" y="57226"/>
                    </a:moveTo>
                    <a:lnTo>
                      <a:pt x="87401" y="57226"/>
                    </a:lnTo>
                    <a:lnTo>
                      <a:pt x="87401" y="67271"/>
                    </a:lnTo>
                    <a:lnTo>
                      <a:pt x="97459" y="67271"/>
                    </a:lnTo>
                    <a:lnTo>
                      <a:pt x="97459" y="57226"/>
                    </a:lnTo>
                    <a:close/>
                  </a:path>
                  <a:path w="104775" h="104775">
                    <a:moveTo>
                      <a:pt x="97472" y="37084"/>
                    </a:moveTo>
                    <a:lnTo>
                      <a:pt x="87414" y="37084"/>
                    </a:lnTo>
                    <a:lnTo>
                      <a:pt x="87414" y="47129"/>
                    </a:lnTo>
                    <a:lnTo>
                      <a:pt x="97472" y="47129"/>
                    </a:lnTo>
                    <a:lnTo>
                      <a:pt x="97472" y="37084"/>
                    </a:lnTo>
                    <a:close/>
                  </a:path>
                  <a:path w="104775" h="104775">
                    <a:moveTo>
                      <a:pt x="97472" y="16954"/>
                    </a:moveTo>
                    <a:lnTo>
                      <a:pt x="87426" y="16954"/>
                    </a:lnTo>
                    <a:lnTo>
                      <a:pt x="87426" y="27012"/>
                    </a:lnTo>
                    <a:lnTo>
                      <a:pt x="97472" y="27012"/>
                    </a:lnTo>
                    <a:lnTo>
                      <a:pt x="97472" y="16954"/>
                    </a:lnTo>
                    <a:close/>
                  </a:path>
                  <a:path w="104775" h="104775">
                    <a:moveTo>
                      <a:pt x="104648" y="87388"/>
                    </a:moveTo>
                    <a:lnTo>
                      <a:pt x="97447" y="87388"/>
                    </a:lnTo>
                    <a:lnTo>
                      <a:pt x="97447" y="77343"/>
                    </a:lnTo>
                    <a:lnTo>
                      <a:pt x="87414" y="77343"/>
                    </a:lnTo>
                    <a:lnTo>
                      <a:pt x="87414" y="67297"/>
                    </a:lnTo>
                    <a:lnTo>
                      <a:pt x="77355" y="67297"/>
                    </a:lnTo>
                    <a:lnTo>
                      <a:pt x="77355" y="77355"/>
                    </a:lnTo>
                    <a:lnTo>
                      <a:pt x="87401" y="77355"/>
                    </a:lnTo>
                    <a:lnTo>
                      <a:pt x="87401" y="87401"/>
                    </a:lnTo>
                    <a:lnTo>
                      <a:pt x="97447" y="87401"/>
                    </a:lnTo>
                    <a:lnTo>
                      <a:pt x="97447" y="97447"/>
                    </a:lnTo>
                    <a:lnTo>
                      <a:pt x="104648" y="97447"/>
                    </a:lnTo>
                    <a:lnTo>
                      <a:pt x="104648" y="87388"/>
                    </a:lnTo>
                    <a:close/>
                  </a:path>
                  <a:path w="104775" h="104775">
                    <a:moveTo>
                      <a:pt x="104648" y="67271"/>
                    </a:moveTo>
                    <a:lnTo>
                      <a:pt x="97472" y="67271"/>
                    </a:lnTo>
                    <a:lnTo>
                      <a:pt x="97472" y="77330"/>
                    </a:lnTo>
                    <a:lnTo>
                      <a:pt x="104648" y="77330"/>
                    </a:lnTo>
                    <a:lnTo>
                      <a:pt x="104648" y="67271"/>
                    </a:lnTo>
                    <a:close/>
                  </a:path>
                  <a:path w="104775" h="104775">
                    <a:moveTo>
                      <a:pt x="104648" y="47142"/>
                    </a:moveTo>
                    <a:lnTo>
                      <a:pt x="97485" y="47142"/>
                    </a:lnTo>
                    <a:lnTo>
                      <a:pt x="97485" y="57200"/>
                    </a:lnTo>
                    <a:lnTo>
                      <a:pt x="104648" y="57200"/>
                    </a:lnTo>
                    <a:lnTo>
                      <a:pt x="104648" y="47142"/>
                    </a:lnTo>
                    <a:close/>
                  </a:path>
                  <a:path w="104775" h="104775">
                    <a:moveTo>
                      <a:pt x="104648" y="27025"/>
                    </a:moveTo>
                    <a:lnTo>
                      <a:pt x="97485" y="27025"/>
                    </a:lnTo>
                    <a:lnTo>
                      <a:pt x="97485" y="37071"/>
                    </a:lnTo>
                    <a:lnTo>
                      <a:pt x="104648" y="37071"/>
                    </a:lnTo>
                    <a:lnTo>
                      <a:pt x="104648" y="27025"/>
                    </a:lnTo>
                    <a:close/>
                  </a:path>
                  <a:path w="104775" h="104775">
                    <a:moveTo>
                      <a:pt x="104648" y="6908"/>
                    </a:moveTo>
                    <a:lnTo>
                      <a:pt x="97739" y="6908"/>
                    </a:lnTo>
                    <a:lnTo>
                      <a:pt x="97739" y="0"/>
                    </a:lnTo>
                    <a:lnTo>
                      <a:pt x="87680" y="0"/>
                    </a:lnTo>
                    <a:lnTo>
                      <a:pt x="87680" y="7162"/>
                    </a:lnTo>
                    <a:lnTo>
                      <a:pt x="97485" y="7162"/>
                    </a:lnTo>
                    <a:lnTo>
                      <a:pt x="97485" y="16967"/>
                    </a:lnTo>
                    <a:lnTo>
                      <a:pt x="104648" y="16967"/>
                    </a:lnTo>
                    <a:lnTo>
                      <a:pt x="104648" y="690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object 455">
                <a:extLst>
                  <a:ext uri="{FF2B5EF4-FFF2-40B4-BE49-F238E27FC236}">
                    <a16:creationId xmlns:a16="http://schemas.microsoft.com/office/drawing/2014/main" id="{E300F9BE-95AE-F80F-E9B2-6C1844868FEC}"/>
                  </a:ext>
                </a:extLst>
              </p:cNvPr>
              <p:cNvSpPr/>
              <p:nvPr/>
            </p:nvSpPr>
            <p:spPr>
              <a:xfrm>
                <a:off x="655561" y="7184192"/>
                <a:ext cx="6096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60959" h="37465">
                    <a:moveTo>
                      <a:pt x="10058" y="0"/>
                    </a:moveTo>
                    <a:lnTo>
                      <a:pt x="0" y="0"/>
                    </a:lnTo>
                    <a:lnTo>
                      <a:pt x="0" y="7188"/>
                    </a:lnTo>
                    <a:lnTo>
                      <a:pt x="10058" y="7188"/>
                    </a:lnTo>
                    <a:lnTo>
                      <a:pt x="10058" y="0"/>
                    </a:lnTo>
                    <a:close/>
                  </a:path>
                  <a:path w="60959" h="37465">
                    <a:moveTo>
                      <a:pt x="20116" y="7200"/>
                    </a:moveTo>
                    <a:lnTo>
                      <a:pt x="10058" y="7200"/>
                    </a:lnTo>
                    <a:lnTo>
                      <a:pt x="10058" y="17246"/>
                    </a:lnTo>
                    <a:lnTo>
                      <a:pt x="20116" y="17246"/>
                    </a:lnTo>
                    <a:lnTo>
                      <a:pt x="20116" y="7200"/>
                    </a:lnTo>
                    <a:close/>
                  </a:path>
                  <a:path w="60959" h="37465">
                    <a:moveTo>
                      <a:pt x="30175" y="17259"/>
                    </a:moveTo>
                    <a:lnTo>
                      <a:pt x="20116" y="17259"/>
                    </a:lnTo>
                    <a:lnTo>
                      <a:pt x="20116" y="27305"/>
                    </a:lnTo>
                    <a:lnTo>
                      <a:pt x="30175" y="27305"/>
                    </a:lnTo>
                    <a:lnTo>
                      <a:pt x="30175" y="17259"/>
                    </a:lnTo>
                    <a:close/>
                  </a:path>
                  <a:path w="60959" h="37465">
                    <a:moveTo>
                      <a:pt x="30187" y="0"/>
                    </a:moveTo>
                    <a:lnTo>
                      <a:pt x="20142" y="0"/>
                    </a:lnTo>
                    <a:lnTo>
                      <a:pt x="20142" y="7175"/>
                    </a:lnTo>
                    <a:lnTo>
                      <a:pt x="30187" y="7175"/>
                    </a:lnTo>
                    <a:lnTo>
                      <a:pt x="30187" y="0"/>
                    </a:lnTo>
                    <a:close/>
                  </a:path>
                  <a:path w="60959" h="37465">
                    <a:moveTo>
                      <a:pt x="40233" y="27317"/>
                    </a:moveTo>
                    <a:lnTo>
                      <a:pt x="30175" y="27317"/>
                    </a:lnTo>
                    <a:lnTo>
                      <a:pt x="30175" y="37363"/>
                    </a:lnTo>
                    <a:lnTo>
                      <a:pt x="40233" y="37363"/>
                    </a:lnTo>
                    <a:lnTo>
                      <a:pt x="40233" y="27317"/>
                    </a:lnTo>
                    <a:close/>
                  </a:path>
                  <a:path w="60959" h="37465">
                    <a:moveTo>
                      <a:pt x="40284" y="37376"/>
                    </a:moveTo>
                    <a:close/>
                  </a:path>
                  <a:path w="60959" h="37465">
                    <a:moveTo>
                      <a:pt x="50304" y="17233"/>
                    </a:moveTo>
                    <a:lnTo>
                      <a:pt x="40259" y="17233"/>
                    </a:lnTo>
                    <a:lnTo>
                      <a:pt x="40259" y="27292"/>
                    </a:lnTo>
                    <a:lnTo>
                      <a:pt x="50304" y="27292"/>
                    </a:lnTo>
                    <a:lnTo>
                      <a:pt x="50304" y="17233"/>
                    </a:lnTo>
                    <a:close/>
                  </a:path>
                  <a:path w="60959" h="37465">
                    <a:moveTo>
                      <a:pt x="50317" y="0"/>
                    </a:moveTo>
                    <a:lnTo>
                      <a:pt x="40259" y="0"/>
                    </a:lnTo>
                    <a:lnTo>
                      <a:pt x="40259" y="7162"/>
                    </a:lnTo>
                    <a:lnTo>
                      <a:pt x="50317" y="7162"/>
                    </a:lnTo>
                    <a:lnTo>
                      <a:pt x="50317" y="0"/>
                    </a:lnTo>
                    <a:close/>
                  </a:path>
                  <a:path w="60959" h="37465">
                    <a:moveTo>
                      <a:pt x="60375" y="7175"/>
                    </a:moveTo>
                    <a:lnTo>
                      <a:pt x="50317" y="7175"/>
                    </a:lnTo>
                    <a:lnTo>
                      <a:pt x="50317" y="17221"/>
                    </a:lnTo>
                    <a:lnTo>
                      <a:pt x="60375" y="17221"/>
                    </a:lnTo>
                    <a:lnTo>
                      <a:pt x="60375" y="7175"/>
                    </a:lnTo>
                    <a:close/>
                  </a:path>
                  <a:path w="60959" h="37465">
                    <a:moveTo>
                      <a:pt x="60426" y="17233"/>
                    </a:move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object 456">
                <a:extLst>
                  <a:ext uri="{FF2B5EF4-FFF2-40B4-BE49-F238E27FC236}">
                    <a16:creationId xmlns:a16="http://schemas.microsoft.com/office/drawing/2014/main" id="{982FC61E-213C-FE9F-F70D-A8501779A12D}"/>
                  </a:ext>
                </a:extLst>
              </p:cNvPr>
              <p:cNvSpPr/>
              <p:nvPr/>
            </p:nvSpPr>
            <p:spPr>
              <a:xfrm>
                <a:off x="628253" y="7288835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7D7EE0B-DB2F-319F-525E-4CE91F4B8ED6}"/>
                </a:ext>
              </a:extLst>
            </p:cNvPr>
            <p:cNvGrpSpPr/>
            <p:nvPr/>
          </p:nvGrpSpPr>
          <p:grpSpPr>
            <a:xfrm>
              <a:off x="5722143" y="4633788"/>
              <a:ext cx="197343" cy="195890"/>
              <a:chOff x="6136475" y="4662073"/>
              <a:chExt cx="197343" cy="195890"/>
            </a:xfrm>
          </p:grpSpPr>
          <p:sp>
            <p:nvSpPr>
              <p:cNvPr id="70" name="object 459">
                <a:extLst>
                  <a:ext uri="{FF2B5EF4-FFF2-40B4-BE49-F238E27FC236}">
                    <a16:creationId xmlns:a16="http://schemas.microsoft.com/office/drawing/2014/main" id="{E7B9C97A-1B81-121B-371F-FF8F6D9C3FD3}"/>
                  </a:ext>
                </a:extLst>
              </p:cNvPr>
              <p:cNvSpPr/>
              <p:nvPr/>
            </p:nvSpPr>
            <p:spPr>
              <a:xfrm>
                <a:off x="6235030" y="4662073"/>
                <a:ext cx="98672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object 460">
                <a:extLst>
                  <a:ext uri="{FF2B5EF4-FFF2-40B4-BE49-F238E27FC236}">
                    <a16:creationId xmlns:a16="http://schemas.microsoft.com/office/drawing/2014/main" id="{A1DCE1E1-76CC-D50E-85AD-2F8AA5E6C6AB}"/>
                  </a:ext>
                </a:extLst>
              </p:cNvPr>
              <p:cNvSpPr/>
              <p:nvPr/>
            </p:nvSpPr>
            <p:spPr>
              <a:xfrm>
                <a:off x="6235027" y="4662079"/>
                <a:ext cx="98672" cy="97942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7162" y="47447"/>
                    </a:moveTo>
                    <a:lnTo>
                      <a:pt x="0" y="47447"/>
                    </a:lnTo>
                    <a:lnTo>
                      <a:pt x="0" y="57505"/>
                    </a:lnTo>
                    <a:lnTo>
                      <a:pt x="7162" y="57505"/>
                    </a:lnTo>
                    <a:lnTo>
                      <a:pt x="7162" y="47447"/>
                    </a:lnTo>
                    <a:close/>
                  </a:path>
                  <a:path w="104775" h="104775">
                    <a:moveTo>
                      <a:pt x="7188" y="27317"/>
                    </a:moveTo>
                    <a:lnTo>
                      <a:pt x="0" y="27317"/>
                    </a:lnTo>
                    <a:lnTo>
                      <a:pt x="0" y="37363"/>
                    </a:lnTo>
                    <a:lnTo>
                      <a:pt x="7188" y="37363"/>
                    </a:lnTo>
                    <a:lnTo>
                      <a:pt x="7188" y="27317"/>
                    </a:lnTo>
                    <a:close/>
                  </a:path>
                  <a:path w="104775" h="104775">
                    <a:moveTo>
                      <a:pt x="16954" y="97472"/>
                    </a:moveTo>
                    <a:lnTo>
                      <a:pt x="7175" y="97472"/>
                    </a:lnTo>
                    <a:lnTo>
                      <a:pt x="7175" y="87693"/>
                    </a:lnTo>
                    <a:lnTo>
                      <a:pt x="0" y="87693"/>
                    </a:lnTo>
                    <a:lnTo>
                      <a:pt x="0" y="97739"/>
                    </a:lnTo>
                    <a:lnTo>
                      <a:pt x="6908" y="97739"/>
                    </a:lnTo>
                    <a:lnTo>
                      <a:pt x="6908" y="104648"/>
                    </a:lnTo>
                    <a:lnTo>
                      <a:pt x="16954" y="104648"/>
                    </a:lnTo>
                    <a:lnTo>
                      <a:pt x="16954" y="97472"/>
                    </a:lnTo>
                    <a:close/>
                  </a:path>
                  <a:path w="104775" h="104775">
                    <a:moveTo>
                      <a:pt x="17221" y="57518"/>
                    </a:moveTo>
                    <a:lnTo>
                      <a:pt x="7175" y="57518"/>
                    </a:lnTo>
                    <a:lnTo>
                      <a:pt x="7175" y="67564"/>
                    </a:lnTo>
                    <a:lnTo>
                      <a:pt x="17221" y="67564"/>
                    </a:lnTo>
                    <a:lnTo>
                      <a:pt x="17221" y="57518"/>
                    </a:lnTo>
                    <a:close/>
                  </a:path>
                  <a:path w="104775" h="104775">
                    <a:moveTo>
                      <a:pt x="17246" y="37376"/>
                    </a:moveTo>
                    <a:lnTo>
                      <a:pt x="7188" y="37376"/>
                    </a:lnTo>
                    <a:lnTo>
                      <a:pt x="7188" y="47421"/>
                    </a:lnTo>
                    <a:lnTo>
                      <a:pt x="17246" y="47421"/>
                    </a:lnTo>
                    <a:lnTo>
                      <a:pt x="17246" y="37376"/>
                    </a:lnTo>
                    <a:close/>
                  </a:path>
                  <a:path w="104775" h="104775">
                    <a:moveTo>
                      <a:pt x="17246" y="17246"/>
                    </a:moveTo>
                    <a:lnTo>
                      <a:pt x="7200" y="17246"/>
                    </a:lnTo>
                    <a:lnTo>
                      <a:pt x="7200" y="7200"/>
                    </a:lnTo>
                    <a:lnTo>
                      <a:pt x="0" y="7200"/>
                    </a:lnTo>
                    <a:lnTo>
                      <a:pt x="0" y="17259"/>
                    </a:lnTo>
                    <a:lnTo>
                      <a:pt x="7200" y="17259"/>
                    </a:lnTo>
                    <a:lnTo>
                      <a:pt x="7200" y="27305"/>
                    </a:lnTo>
                    <a:lnTo>
                      <a:pt x="17246" y="27305"/>
                    </a:lnTo>
                    <a:lnTo>
                      <a:pt x="17246" y="17246"/>
                    </a:lnTo>
                    <a:close/>
                  </a:path>
                  <a:path w="104775" h="104775">
                    <a:moveTo>
                      <a:pt x="17246" y="0"/>
                    </a:moveTo>
                    <a:lnTo>
                      <a:pt x="7200" y="0"/>
                    </a:lnTo>
                    <a:lnTo>
                      <a:pt x="7200" y="7200"/>
                    </a:lnTo>
                    <a:lnTo>
                      <a:pt x="17246" y="7200"/>
                    </a:lnTo>
                    <a:lnTo>
                      <a:pt x="17246" y="0"/>
                    </a:lnTo>
                    <a:close/>
                  </a:path>
                  <a:path w="104775" h="104775">
                    <a:moveTo>
                      <a:pt x="27305" y="47434"/>
                    </a:moveTo>
                    <a:lnTo>
                      <a:pt x="17246" y="47434"/>
                    </a:lnTo>
                    <a:lnTo>
                      <a:pt x="17246" y="57492"/>
                    </a:lnTo>
                    <a:lnTo>
                      <a:pt x="27305" y="57492"/>
                    </a:lnTo>
                    <a:lnTo>
                      <a:pt x="27305" y="47434"/>
                    </a:lnTo>
                    <a:close/>
                  </a:path>
                  <a:path w="104775" h="104775">
                    <a:moveTo>
                      <a:pt x="27305" y="27317"/>
                    </a:moveTo>
                    <a:lnTo>
                      <a:pt x="17259" y="27317"/>
                    </a:lnTo>
                    <a:lnTo>
                      <a:pt x="17259" y="37363"/>
                    </a:lnTo>
                    <a:lnTo>
                      <a:pt x="27305" y="37363"/>
                    </a:lnTo>
                    <a:lnTo>
                      <a:pt x="27305" y="27317"/>
                    </a:lnTo>
                    <a:close/>
                  </a:path>
                  <a:path w="104775" h="104775">
                    <a:moveTo>
                      <a:pt x="37058" y="97472"/>
                    </a:moveTo>
                    <a:lnTo>
                      <a:pt x="27012" y="97472"/>
                    </a:lnTo>
                    <a:lnTo>
                      <a:pt x="27012" y="87426"/>
                    </a:lnTo>
                    <a:lnTo>
                      <a:pt x="17208" y="87426"/>
                    </a:lnTo>
                    <a:lnTo>
                      <a:pt x="17208" y="77622"/>
                    </a:lnTo>
                    <a:lnTo>
                      <a:pt x="7162" y="77622"/>
                    </a:lnTo>
                    <a:lnTo>
                      <a:pt x="7162" y="67589"/>
                    </a:lnTo>
                    <a:lnTo>
                      <a:pt x="0" y="67589"/>
                    </a:lnTo>
                    <a:lnTo>
                      <a:pt x="0" y="77647"/>
                    </a:lnTo>
                    <a:lnTo>
                      <a:pt x="7162" y="77647"/>
                    </a:lnTo>
                    <a:lnTo>
                      <a:pt x="7162" y="87680"/>
                    </a:lnTo>
                    <a:lnTo>
                      <a:pt x="16967" y="87680"/>
                    </a:lnTo>
                    <a:lnTo>
                      <a:pt x="16967" y="97485"/>
                    </a:lnTo>
                    <a:lnTo>
                      <a:pt x="27012" y="97485"/>
                    </a:lnTo>
                    <a:lnTo>
                      <a:pt x="27012" y="104648"/>
                    </a:lnTo>
                    <a:lnTo>
                      <a:pt x="37058" y="104648"/>
                    </a:lnTo>
                    <a:lnTo>
                      <a:pt x="37058" y="97472"/>
                    </a:lnTo>
                    <a:close/>
                  </a:path>
                  <a:path w="104775" h="104775">
                    <a:moveTo>
                      <a:pt x="37071" y="77355"/>
                    </a:moveTo>
                    <a:lnTo>
                      <a:pt x="27292" y="77355"/>
                    </a:lnTo>
                    <a:lnTo>
                      <a:pt x="27292" y="67576"/>
                    </a:lnTo>
                    <a:lnTo>
                      <a:pt x="17233" y="67576"/>
                    </a:lnTo>
                    <a:lnTo>
                      <a:pt x="17233" y="77622"/>
                    </a:lnTo>
                    <a:lnTo>
                      <a:pt x="27025" y="77622"/>
                    </a:lnTo>
                    <a:lnTo>
                      <a:pt x="27025" y="87414"/>
                    </a:lnTo>
                    <a:lnTo>
                      <a:pt x="37071" y="87414"/>
                    </a:lnTo>
                    <a:lnTo>
                      <a:pt x="37071" y="77355"/>
                    </a:lnTo>
                    <a:close/>
                  </a:path>
                  <a:path w="104775" h="104775">
                    <a:moveTo>
                      <a:pt x="37338" y="17246"/>
                    </a:moveTo>
                    <a:lnTo>
                      <a:pt x="27305" y="17246"/>
                    </a:lnTo>
                    <a:lnTo>
                      <a:pt x="27305" y="7200"/>
                    </a:lnTo>
                    <a:lnTo>
                      <a:pt x="17246" y="7200"/>
                    </a:lnTo>
                    <a:lnTo>
                      <a:pt x="17246" y="17246"/>
                    </a:lnTo>
                    <a:lnTo>
                      <a:pt x="27292" y="17246"/>
                    </a:lnTo>
                    <a:lnTo>
                      <a:pt x="27292" y="27292"/>
                    </a:lnTo>
                    <a:lnTo>
                      <a:pt x="37338" y="27292"/>
                    </a:lnTo>
                    <a:lnTo>
                      <a:pt x="37338" y="17246"/>
                    </a:lnTo>
                    <a:close/>
                  </a:path>
                  <a:path w="104775" h="104775">
                    <a:moveTo>
                      <a:pt x="37363" y="37376"/>
                    </a:moveTo>
                    <a:lnTo>
                      <a:pt x="27317" y="37376"/>
                    </a:lnTo>
                    <a:lnTo>
                      <a:pt x="27317" y="47421"/>
                    </a:lnTo>
                    <a:lnTo>
                      <a:pt x="37363" y="47421"/>
                    </a:lnTo>
                    <a:lnTo>
                      <a:pt x="37363" y="37376"/>
                    </a:lnTo>
                    <a:close/>
                  </a:path>
                  <a:path w="104775" h="104775">
                    <a:moveTo>
                      <a:pt x="47129" y="87414"/>
                    </a:moveTo>
                    <a:lnTo>
                      <a:pt x="37084" y="87414"/>
                    </a:lnTo>
                    <a:lnTo>
                      <a:pt x="37084" y="97472"/>
                    </a:lnTo>
                    <a:lnTo>
                      <a:pt x="47129" y="97472"/>
                    </a:lnTo>
                    <a:lnTo>
                      <a:pt x="47129" y="87414"/>
                    </a:lnTo>
                    <a:close/>
                  </a:path>
                  <a:path w="104775" h="104775">
                    <a:moveTo>
                      <a:pt x="47155" y="67284"/>
                    </a:moveTo>
                    <a:lnTo>
                      <a:pt x="37363" y="67284"/>
                    </a:lnTo>
                    <a:lnTo>
                      <a:pt x="37363" y="57492"/>
                    </a:lnTo>
                    <a:lnTo>
                      <a:pt x="27317" y="57492"/>
                    </a:lnTo>
                    <a:lnTo>
                      <a:pt x="27317" y="67551"/>
                    </a:lnTo>
                    <a:lnTo>
                      <a:pt x="37096" y="67551"/>
                    </a:lnTo>
                    <a:lnTo>
                      <a:pt x="37096" y="77330"/>
                    </a:lnTo>
                    <a:lnTo>
                      <a:pt x="47155" y="77330"/>
                    </a:lnTo>
                    <a:lnTo>
                      <a:pt x="47155" y="67284"/>
                    </a:lnTo>
                    <a:close/>
                  </a:path>
                  <a:path w="104775" h="104775">
                    <a:moveTo>
                      <a:pt x="57188" y="97472"/>
                    </a:moveTo>
                    <a:lnTo>
                      <a:pt x="47142" y="97472"/>
                    </a:lnTo>
                    <a:lnTo>
                      <a:pt x="47142" y="104648"/>
                    </a:lnTo>
                    <a:lnTo>
                      <a:pt x="57188" y="104648"/>
                    </a:lnTo>
                    <a:lnTo>
                      <a:pt x="57188" y="97472"/>
                    </a:lnTo>
                    <a:close/>
                  </a:path>
                  <a:path w="104775" h="104775">
                    <a:moveTo>
                      <a:pt x="57213" y="77343"/>
                    </a:moveTo>
                    <a:lnTo>
                      <a:pt x="47155" y="77343"/>
                    </a:lnTo>
                    <a:lnTo>
                      <a:pt x="47155" y="87388"/>
                    </a:lnTo>
                    <a:lnTo>
                      <a:pt x="57213" y="87388"/>
                    </a:lnTo>
                    <a:lnTo>
                      <a:pt x="57213" y="77343"/>
                    </a:lnTo>
                    <a:close/>
                  </a:path>
                  <a:path w="104775" h="104775">
                    <a:moveTo>
                      <a:pt x="57213" y="57213"/>
                    </a:moveTo>
                    <a:lnTo>
                      <a:pt x="47421" y="57213"/>
                    </a:lnTo>
                    <a:lnTo>
                      <a:pt x="47421" y="47434"/>
                    </a:lnTo>
                    <a:lnTo>
                      <a:pt x="37376" y="47434"/>
                    </a:lnTo>
                    <a:lnTo>
                      <a:pt x="37376" y="57480"/>
                    </a:lnTo>
                    <a:lnTo>
                      <a:pt x="47167" y="57480"/>
                    </a:lnTo>
                    <a:lnTo>
                      <a:pt x="47167" y="67271"/>
                    </a:lnTo>
                    <a:lnTo>
                      <a:pt x="57213" y="67271"/>
                    </a:lnTo>
                    <a:lnTo>
                      <a:pt x="57213" y="57213"/>
                    </a:lnTo>
                    <a:close/>
                  </a:path>
                  <a:path w="104775" h="104775">
                    <a:moveTo>
                      <a:pt x="67271" y="87401"/>
                    </a:moveTo>
                    <a:lnTo>
                      <a:pt x="57213" y="87401"/>
                    </a:lnTo>
                    <a:lnTo>
                      <a:pt x="57213" y="97459"/>
                    </a:lnTo>
                    <a:lnTo>
                      <a:pt x="67271" y="97459"/>
                    </a:lnTo>
                    <a:lnTo>
                      <a:pt x="67271" y="87401"/>
                    </a:lnTo>
                    <a:close/>
                  </a:path>
                  <a:path w="104775" h="104775">
                    <a:moveTo>
                      <a:pt x="67271" y="37045"/>
                    </a:moveTo>
                    <a:close/>
                  </a:path>
                  <a:path w="104775" h="104775">
                    <a:moveTo>
                      <a:pt x="67564" y="7175"/>
                    </a:moveTo>
                    <a:lnTo>
                      <a:pt x="57505" y="7175"/>
                    </a:lnTo>
                    <a:lnTo>
                      <a:pt x="57505" y="17233"/>
                    </a:lnTo>
                    <a:lnTo>
                      <a:pt x="67564" y="17233"/>
                    </a:lnTo>
                    <a:lnTo>
                      <a:pt x="67564" y="7175"/>
                    </a:lnTo>
                    <a:close/>
                  </a:path>
                  <a:path w="104775" h="104775">
                    <a:moveTo>
                      <a:pt x="77317" y="57213"/>
                    </a:moveTo>
                    <a:lnTo>
                      <a:pt x="67271" y="57213"/>
                    </a:lnTo>
                    <a:lnTo>
                      <a:pt x="67271" y="47167"/>
                    </a:lnTo>
                    <a:lnTo>
                      <a:pt x="57467" y="47167"/>
                    </a:lnTo>
                    <a:lnTo>
                      <a:pt x="57467" y="37376"/>
                    </a:lnTo>
                    <a:lnTo>
                      <a:pt x="47434" y="37376"/>
                    </a:lnTo>
                    <a:lnTo>
                      <a:pt x="47434" y="27330"/>
                    </a:lnTo>
                    <a:lnTo>
                      <a:pt x="37376" y="27330"/>
                    </a:lnTo>
                    <a:lnTo>
                      <a:pt x="37376" y="37376"/>
                    </a:lnTo>
                    <a:lnTo>
                      <a:pt x="47421" y="37376"/>
                    </a:lnTo>
                    <a:lnTo>
                      <a:pt x="47421" y="47421"/>
                    </a:lnTo>
                    <a:lnTo>
                      <a:pt x="57226" y="47421"/>
                    </a:lnTo>
                    <a:lnTo>
                      <a:pt x="57226" y="57226"/>
                    </a:lnTo>
                    <a:lnTo>
                      <a:pt x="67259" y="57226"/>
                    </a:lnTo>
                    <a:lnTo>
                      <a:pt x="67259" y="67271"/>
                    </a:lnTo>
                    <a:lnTo>
                      <a:pt x="57226" y="67271"/>
                    </a:lnTo>
                    <a:lnTo>
                      <a:pt x="57226" y="77330"/>
                    </a:lnTo>
                    <a:lnTo>
                      <a:pt x="67271" y="77330"/>
                    </a:lnTo>
                    <a:lnTo>
                      <a:pt x="67271" y="67271"/>
                    </a:lnTo>
                    <a:lnTo>
                      <a:pt x="77317" y="67271"/>
                    </a:lnTo>
                    <a:lnTo>
                      <a:pt x="77317" y="57213"/>
                    </a:lnTo>
                    <a:close/>
                  </a:path>
                  <a:path w="104775" h="104775">
                    <a:moveTo>
                      <a:pt x="77330" y="97459"/>
                    </a:moveTo>
                    <a:lnTo>
                      <a:pt x="67284" y="97459"/>
                    </a:lnTo>
                    <a:lnTo>
                      <a:pt x="67284" y="104648"/>
                    </a:lnTo>
                    <a:lnTo>
                      <a:pt x="77330" y="104648"/>
                    </a:lnTo>
                    <a:lnTo>
                      <a:pt x="77330" y="97459"/>
                    </a:lnTo>
                    <a:close/>
                  </a:path>
                  <a:path w="104775" h="104775">
                    <a:moveTo>
                      <a:pt x="77330" y="77343"/>
                    </a:moveTo>
                    <a:lnTo>
                      <a:pt x="67284" y="77343"/>
                    </a:lnTo>
                    <a:lnTo>
                      <a:pt x="67284" y="87388"/>
                    </a:lnTo>
                    <a:lnTo>
                      <a:pt x="77330" y="87388"/>
                    </a:lnTo>
                    <a:lnTo>
                      <a:pt x="77330" y="77343"/>
                    </a:lnTo>
                    <a:close/>
                  </a:path>
                  <a:path w="104775" h="104775">
                    <a:moveTo>
                      <a:pt x="77330" y="37096"/>
                    </a:moveTo>
                    <a:lnTo>
                      <a:pt x="67271" y="37096"/>
                    </a:lnTo>
                    <a:lnTo>
                      <a:pt x="67271" y="47155"/>
                    </a:lnTo>
                    <a:lnTo>
                      <a:pt x="77330" y="47155"/>
                    </a:lnTo>
                    <a:lnTo>
                      <a:pt x="77330" y="37096"/>
                    </a:lnTo>
                    <a:close/>
                  </a:path>
                  <a:path w="104775" h="104775">
                    <a:moveTo>
                      <a:pt x="87388" y="47155"/>
                    </a:moveTo>
                    <a:lnTo>
                      <a:pt x="77343" y="47155"/>
                    </a:lnTo>
                    <a:lnTo>
                      <a:pt x="77343" y="57213"/>
                    </a:lnTo>
                    <a:lnTo>
                      <a:pt x="87388" y="57213"/>
                    </a:lnTo>
                    <a:lnTo>
                      <a:pt x="87388" y="47155"/>
                    </a:lnTo>
                    <a:close/>
                  </a:path>
                  <a:path w="104775" h="104775">
                    <a:moveTo>
                      <a:pt x="87401" y="27025"/>
                    </a:moveTo>
                    <a:lnTo>
                      <a:pt x="77622" y="27025"/>
                    </a:lnTo>
                    <a:lnTo>
                      <a:pt x="77622" y="17233"/>
                    </a:lnTo>
                    <a:lnTo>
                      <a:pt x="67564" y="17233"/>
                    </a:lnTo>
                    <a:lnTo>
                      <a:pt x="67564" y="27292"/>
                    </a:lnTo>
                    <a:lnTo>
                      <a:pt x="77355" y="27292"/>
                    </a:lnTo>
                    <a:lnTo>
                      <a:pt x="77355" y="37071"/>
                    </a:lnTo>
                    <a:lnTo>
                      <a:pt x="87401" y="37071"/>
                    </a:lnTo>
                    <a:lnTo>
                      <a:pt x="87401" y="27025"/>
                    </a:lnTo>
                    <a:close/>
                  </a:path>
                  <a:path w="104775" h="104775">
                    <a:moveTo>
                      <a:pt x="87414" y="16903"/>
                    </a:moveTo>
                    <a:close/>
                  </a:path>
                  <a:path w="104775" h="104775">
                    <a:moveTo>
                      <a:pt x="97447" y="57226"/>
                    </a:moveTo>
                    <a:lnTo>
                      <a:pt x="87401" y="57226"/>
                    </a:lnTo>
                    <a:lnTo>
                      <a:pt x="87401" y="67271"/>
                    </a:lnTo>
                    <a:lnTo>
                      <a:pt x="97447" y="67271"/>
                    </a:lnTo>
                    <a:lnTo>
                      <a:pt x="97447" y="57226"/>
                    </a:lnTo>
                    <a:close/>
                  </a:path>
                  <a:path w="104775" h="104775">
                    <a:moveTo>
                      <a:pt x="97472" y="37084"/>
                    </a:moveTo>
                    <a:lnTo>
                      <a:pt x="87414" y="37084"/>
                    </a:lnTo>
                    <a:lnTo>
                      <a:pt x="87414" y="47129"/>
                    </a:lnTo>
                    <a:lnTo>
                      <a:pt x="97472" y="47129"/>
                    </a:lnTo>
                    <a:lnTo>
                      <a:pt x="97472" y="37084"/>
                    </a:lnTo>
                    <a:close/>
                  </a:path>
                  <a:path w="104775" h="104775">
                    <a:moveTo>
                      <a:pt x="97472" y="16954"/>
                    </a:moveTo>
                    <a:lnTo>
                      <a:pt x="87414" y="16954"/>
                    </a:lnTo>
                    <a:lnTo>
                      <a:pt x="87414" y="27012"/>
                    </a:lnTo>
                    <a:lnTo>
                      <a:pt x="97472" y="27012"/>
                    </a:lnTo>
                    <a:lnTo>
                      <a:pt x="97472" y="16954"/>
                    </a:lnTo>
                    <a:close/>
                  </a:path>
                  <a:path w="104775" h="104775">
                    <a:moveTo>
                      <a:pt x="104648" y="87388"/>
                    </a:moveTo>
                    <a:lnTo>
                      <a:pt x="97447" y="87388"/>
                    </a:lnTo>
                    <a:lnTo>
                      <a:pt x="97447" y="77343"/>
                    </a:lnTo>
                    <a:lnTo>
                      <a:pt x="87401" y="77343"/>
                    </a:lnTo>
                    <a:lnTo>
                      <a:pt x="87401" y="67297"/>
                    </a:lnTo>
                    <a:lnTo>
                      <a:pt x="77355" y="67297"/>
                    </a:lnTo>
                    <a:lnTo>
                      <a:pt x="77355" y="77355"/>
                    </a:lnTo>
                    <a:lnTo>
                      <a:pt x="87388" y="77355"/>
                    </a:lnTo>
                    <a:lnTo>
                      <a:pt x="87388" y="87401"/>
                    </a:lnTo>
                    <a:lnTo>
                      <a:pt x="77343" y="87401"/>
                    </a:lnTo>
                    <a:lnTo>
                      <a:pt x="77343" y="97447"/>
                    </a:lnTo>
                    <a:lnTo>
                      <a:pt x="87388" y="97447"/>
                    </a:lnTo>
                    <a:lnTo>
                      <a:pt x="87388" y="104648"/>
                    </a:lnTo>
                    <a:lnTo>
                      <a:pt x="97434" y="104648"/>
                    </a:lnTo>
                    <a:lnTo>
                      <a:pt x="97434" y="97447"/>
                    </a:lnTo>
                    <a:lnTo>
                      <a:pt x="87401" y="97447"/>
                    </a:lnTo>
                    <a:lnTo>
                      <a:pt x="87401" y="87401"/>
                    </a:lnTo>
                    <a:lnTo>
                      <a:pt x="97434" y="87401"/>
                    </a:lnTo>
                    <a:lnTo>
                      <a:pt x="97434" y="97447"/>
                    </a:lnTo>
                    <a:lnTo>
                      <a:pt x="104648" y="97447"/>
                    </a:lnTo>
                    <a:lnTo>
                      <a:pt x="104648" y="87388"/>
                    </a:lnTo>
                    <a:close/>
                  </a:path>
                  <a:path w="104775" h="104775">
                    <a:moveTo>
                      <a:pt x="104648" y="67284"/>
                    </a:moveTo>
                    <a:lnTo>
                      <a:pt x="97459" y="67284"/>
                    </a:lnTo>
                    <a:lnTo>
                      <a:pt x="97459" y="77330"/>
                    </a:lnTo>
                    <a:lnTo>
                      <a:pt x="104648" y="77330"/>
                    </a:lnTo>
                    <a:lnTo>
                      <a:pt x="104648" y="67284"/>
                    </a:lnTo>
                    <a:close/>
                  </a:path>
                  <a:path w="104775" h="104775">
                    <a:moveTo>
                      <a:pt x="104648" y="47142"/>
                    </a:moveTo>
                    <a:lnTo>
                      <a:pt x="97472" y="47142"/>
                    </a:lnTo>
                    <a:lnTo>
                      <a:pt x="97472" y="57200"/>
                    </a:lnTo>
                    <a:lnTo>
                      <a:pt x="104648" y="57200"/>
                    </a:lnTo>
                    <a:lnTo>
                      <a:pt x="104648" y="47142"/>
                    </a:lnTo>
                    <a:close/>
                  </a:path>
                  <a:path w="104775" h="104775">
                    <a:moveTo>
                      <a:pt x="104648" y="27025"/>
                    </a:moveTo>
                    <a:lnTo>
                      <a:pt x="97485" y="27025"/>
                    </a:lnTo>
                    <a:lnTo>
                      <a:pt x="97485" y="37071"/>
                    </a:lnTo>
                    <a:lnTo>
                      <a:pt x="104648" y="37071"/>
                    </a:lnTo>
                    <a:lnTo>
                      <a:pt x="104648" y="27025"/>
                    </a:lnTo>
                    <a:close/>
                  </a:path>
                  <a:path w="104775" h="104775">
                    <a:moveTo>
                      <a:pt x="104648" y="6921"/>
                    </a:moveTo>
                    <a:lnTo>
                      <a:pt x="97726" y="6921"/>
                    </a:lnTo>
                    <a:lnTo>
                      <a:pt x="97726" y="0"/>
                    </a:lnTo>
                    <a:lnTo>
                      <a:pt x="87680" y="0"/>
                    </a:lnTo>
                    <a:lnTo>
                      <a:pt x="87680" y="7162"/>
                    </a:lnTo>
                    <a:lnTo>
                      <a:pt x="97485" y="7162"/>
                    </a:lnTo>
                    <a:lnTo>
                      <a:pt x="97485" y="16967"/>
                    </a:lnTo>
                    <a:lnTo>
                      <a:pt x="104648" y="16967"/>
                    </a:lnTo>
                    <a:lnTo>
                      <a:pt x="104648" y="692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bject 461">
                <a:extLst>
                  <a:ext uri="{FF2B5EF4-FFF2-40B4-BE49-F238E27FC236}">
                    <a16:creationId xmlns:a16="http://schemas.microsoft.com/office/drawing/2014/main" id="{899D1A22-4C4C-14E7-6186-B5235ADEC1CC}"/>
                  </a:ext>
                </a:extLst>
              </p:cNvPr>
              <p:cNvSpPr/>
              <p:nvPr/>
            </p:nvSpPr>
            <p:spPr>
              <a:xfrm>
                <a:off x="6260754" y="4662079"/>
                <a:ext cx="57409" cy="35022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37464">
                    <a:moveTo>
                      <a:pt x="10045" y="0"/>
                    </a:moveTo>
                    <a:lnTo>
                      <a:pt x="0" y="0"/>
                    </a:lnTo>
                    <a:lnTo>
                      <a:pt x="0" y="7188"/>
                    </a:lnTo>
                    <a:lnTo>
                      <a:pt x="10045" y="7188"/>
                    </a:lnTo>
                    <a:lnTo>
                      <a:pt x="10045" y="0"/>
                    </a:lnTo>
                    <a:close/>
                  </a:path>
                  <a:path w="60960" h="37464">
                    <a:moveTo>
                      <a:pt x="20104" y="7188"/>
                    </a:moveTo>
                    <a:lnTo>
                      <a:pt x="10045" y="7188"/>
                    </a:lnTo>
                    <a:lnTo>
                      <a:pt x="10045" y="17246"/>
                    </a:lnTo>
                    <a:lnTo>
                      <a:pt x="20104" y="17246"/>
                    </a:lnTo>
                    <a:lnTo>
                      <a:pt x="20104" y="7188"/>
                    </a:lnTo>
                    <a:close/>
                  </a:path>
                  <a:path w="60960" h="37464">
                    <a:moveTo>
                      <a:pt x="30162" y="17259"/>
                    </a:moveTo>
                    <a:lnTo>
                      <a:pt x="20116" y="17259"/>
                    </a:lnTo>
                    <a:lnTo>
                      <a:pt x="20116" y="27305"/>
                    </a:lnTo>
                    <a:lnTo>
                      <a:pt x="30162" y="27305"/>
                    </a:lnTo>
                    <a:lnTo>
                      <a:pt x="30162" y="17259"/>
                    </a:lnTo>
                    <a:close/>
                  </a:path>
                  <a:path w="60960" h="37464">
                    <a:moveTo>
                      <a:pt x="30187" y="0"/>
                    </a:moveTo>
                    <a:lnTo>
                      <a:pt x="20129" y="0"/>
                    </a:lnTo>
                    <a:lnTo>
                      <a:pt x="20129" y="7175"/>
                    </a:lnTo>
                    <a:lnTo>
                      <a:pt x="30187" y="7175"/>
                    </a:lnTo>
                    <a:lnTo>
                      <a:pt x="30187" y="0"/>
                    </a:lnTo>
                    <a:close/>
                  </a:path>
                  <a:path w="60960" h="37464">
                    <a:moveTo>
                      <a:pt x="40220" y="27317"/>
                    </a:moveTo>
                    <a:lnTo>
                      <a:pt x="30175" y="27317"/>
                    </a:lnTo>
                    <a:lnTo>
                      <a:pt x="30175" y="37363"/>
                    </a:lnTo>
                    <a:lnTo>
                      <a:pt x="40220" y="37363"/>
                    </a:lnTo>
                    <a:lnTo>
                      <a:pt x="40220" y="27317"/>
                    </a:lnTo>
                    <a:close/>
                  </a:path>
                  <a:path w="60960" h="37464">
                    <a:moveTo>
                      <a:pt x="40271" y="37376"/>
                    </a:moveTo>
                    <a:close/>
                  </a:path>
                  <a:path w="60960" h="37464">
                    <a:moveTo>
                      <a:pt x="50304" y="17233"/>
                    </a:moveTo>
                    <a:lnTo>
                      <a:pt x="40246" y="17233"/>
                    </a:lnTo>
                    <a:lnTo>
                      <a:pt x="40246" y="27292"/>
                    </a:lnTo>
                    <a:lnTo>
                      <a:pt x="50304" y="27292"/>
                    </a:lnTo>
                    <a:lnTo>
                      <a:pt x="50304" y="17233"/>
                    </a:lnTo>
                    <a:close/>
                  </a:path>
                  <a:path w="60960" h="37464">
                    <a:moveTo>
                      <a:pt x="50304" y="0"/>
                    </a:moveTo>
                    <a:lnTo>
                      <a:pt x="40259" y="0"/>
                    </a:lnTo>
                    <a:lnTo>
                      <a:pt x="40259" y="7162"/>
                    </a:lnTo>
                    <a:lnTo>
                      <a:pt x="50304" y="7162"/>
                    </a:lnTo>
                    <a:lnTo>
                      <a:pt x="50304" y="0"/>
                    </a:lnTo>
                    <a:close/>
                  </a:path>
                  <a:path w="60960" h="37464">
                    <a:moveTo>
                      <a:pt x="60363" y="7175"/>
                    </a:moveTo>
                    <a:lnTo>
                      <a:pt x="50317" y="7175"/>
                    </a:lnTo>
                    <a:lnTo>
                      <a:pt x="50317" y="17221"/>
                    </a:lnTo>
                    <a:lnTo>
                      <a:pt x="60363" y="17221"/>
                    </a:lnTo>
                    <a:lnTo>
                      <a:pt x="60363" y="7175"/>
                    </a:lnTo>
                    <a:close/>
                  </a:path>
                  <a:path w="60960" h="37464">
                    <a:moveTo>
                      <a:pt x="60413" y="17233"/>
                    </a:move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object 462">
                <a:extLst>
                  <a:ext uri="{FF2B5EF4-FFF2-40B4-BE49-F238E27FC236}">
                    <a16:creationId xmlns:a16="http://schemas.microsoft.com/office/drawing/2014/main" id="{FDD5CBFC-5FF2-DE6F-97EE-6A037681FA86}"/>
                  </a:ext>
                </a:extLst>
              </p:cNvPr>
              <p:cNvSpPr/>
              <p:nvPr/>
            </p:nvSpPr>
            <p:spPr>
              <a:xfrm>
                <a:off x="6136475" y="4662079"/>
                <a:ext cx="197343" cy="195884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>
                    <a:moveTo>
                      <a:pt x="104648" y="0"/>
                    </a:moveTo>
                    <a:lnTo>
                      <a:pt x="0" y="0"/>
                    </a:lnTo>
                    <a:lnTo>
                      <a:pt x="0" y="104648"/>
                    </a:lnTo>
                    <a:lnTo>
                      <a:pt x="104648" y="104648"/>
                    </a:lnTo>
                    <a:lnTo>
                      <a:pt x="104648" y="0"/>
                    </a:lnTo>
                    <a:close/>
                  </a:path>
                  <a:path w="209550" h="209550">
                    <a:moveTo>
                      <a:pt x="209296" y="104648"/>
                    </a:moveTo>
                    <a:lnTo>
                      <a:pt x="104648" y="104648"/>
                    </a:lnTo>
                    <a:lnTo>
                      <a:pt x="104648" y="209296"/>
                    </a:lnTo>
                    <a:lnTo>
                      <a:pt x="209296" y="209296"/>
                    </a:lnTo>
                    <a:lnTo>
                      <a:pt x="209296" y="104648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object 452">
              <a:extLst>
                <a:ext uri="{FF2B5EF4-FFF2-40B4-BE49-F238E27FC236}">
                  <a16:creationId xmlns:a16="http://schemas.microsoft.com/office/drawing/2014/main" id="{712E9CA3-CF4C-F6B0-5D15-73DBFB269283}"/>
                </a:ext>
              </a:extLst>
            </p:cNvPr>
            <p:cNvGrpSpPr/>
            <p:nvPr/>
          </p:nvGrpSpPr>
          <p:grpSpPr>
            <a:xfrm rot="16200000">
              <a:off x="5723602" y="6103784"/>
              <a:ext cx="197343" cy="195884"/>
              <a:chOff x="628253" y="7184189"/>
              <a:chExt cx="209550" cy="209550"/>
            </a:xfrm>
          </p:grpSpPr>
          <p:sp>
            <p:nvSpPr>
              <p:cNvPr id="77" name="object 453">
                <a:extLst>
                  <a:ext uri="{FF2B5EF4-FFF2-40B4-BE49-F238E27FC236}">
                    <a16:creationId xmlns:a16="http://schemas.microsoft.com/office/drawing/2014/main" id="{AE8858D7-786E-9107-9258-4312649D10EB}"/>
                  </a:ext>
                </a:extLst>
              </p:cNvPr>
              <p:cNvSpPr/>
              <p:nvPr/>
            </p:nvSpPr>
            <p:spPr>
              <a:xfrm>
                <a:off x="628243" y="7184192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>
                    <a:moveTo>
                      <a:pt x="104648" y="0"/>
                    </a:moveTo>
                    <a:lnTo>
                      <a:pt x="0" y="0"/>
                    </a:lnTo>
                    <a:lnTo>
                      <a:pt x="0" y="104648"/>
                    </a:lnTo>
                    <a:lnTo>
                      <a:pt x="104648" y="104648"/>
                    </a:lnTo>
                    <a:lnTo>
                      <a:pt x="104648" y="0"/>
                    </a:lnTo>
                    <a:close/>
                  </a:path>
                  <a:path w="209550" h="209550">
                    <a:moveTo>
                      <a:pt x="209296" y="104648"/>
                    </a:moveTo>
                    <a:lnTo>
                      <a:pt x="104648" y="104648"/>
                    </a:lnTo>
                    <a:lnTo>
                      <a:pt x="104648" y="209296"/>
                    </a:lnTo>
                    <a:lnTo>
                      <a:pt x="209296" y="209296"/>
                    </a:lnTo>
                    <a:lnTo>
                      <a:pt x="209296" y="104648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object 454">
                <a:extLst>
                  <a:ext uri="{FF2B5EF4-FFF2-40B4-BE49-F238E27FC236}">
                    <a16:creationId xmlns:a16="http://schemas.microsoft.com/office/drawing/2014/main" id="{250540C3-EFE0-C623-831E-BAF8378784C7}"/>
                  </a:ext>
                </a:extLst>
              </p:cNvPr>
              <p:cNvSpPr/>
              <p:nvPr/>
            </p:nvSpPr>
            <p:spPr>
              <a:xfrm>
                <a:off x="628243" y="7184192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7175" y="47447"/>
                    </a:moveTo>
                    <a:lnTo>
                      <a:pt x="0" y="47447"/>
                    </a:lnTo>
                    <a:lnTo>
                      <a:pt x="0" y="57505"/>
                    </a:lnTo>
                    <a:lnTo>
                      <a:pt x="7175" y="57505"/>
                    </a:lnTo>
                    <a:lnTo>
                      <a:pt x="7175" y="47447"/>
                    </a:lnTo>
                    <a:close/>
                  </a:path>
                  <a:path w="104775" h="104775">
                    <a:moveTo>
                      <a:pt x="7188" y="27317"/>
                    </a:moveTo>
                    <a:lnTo>
                      <a:pt x="0" y="27317"/>
                    </a:lnTo>
                    <a:lnTo>
                      <a:pt x="0" y="37363"/>
                    </a:lnTo>
                    <a:lnTo>
                      <a:pt x="7188" y="37363"/>
                    </a:lnTo>
                    <a:lnTo>
                      <a:pt x="7188" y="27317"/>
                    </a:lnTo>
                    <a:close/>
                  </a:path>
                  <a:path w="104775" h="104775">
                    <a:moveTo>
                      <a:pt x="17233" y="57518"/>
                    </a:moveTo>
                    <a:lnTo>
                      <a:pt x="7175" y="57518"/>
                    </a:lnTo>
                    <a:lnTo>
                      <a:pt x="7175" y="67564"/>
                    </a:lnTo>
                    <a:lnTo>
                      <a:pt x="17233" y="67564"/>
                    </a:lnTo>
                    <a:lnTo>
                      <a:pt x="17233" y="57518"/>
                    </a:lnTo>
                    <a:close/>
                  </a:path>
                  <a:path w="104775" h="104775">
                    <a:moveTo>
                      <a:pt x="17246" y="37376"/>
                    </a:moveTo>
                    <a:lnTo>
                      <a:pt x="7200" y="37376"/>
                    </a:lnTo>
                    <a:lnTo>
                      <a:pt x="7200" y="47421"/>
                    </a:lnTo>
                    <a:lnTo>
                      <a:pt x="17246" y="47421"/>
                    </a:lnTo>
                    <a:lnTo>
                      <a:pt x="17246" y="37376"/>
                    </a:lnTo>
                    <a:close/>
                  </a:path>
                  <a:path w="104775" h="104775">
                    <a:moveTo>
                      <a:pt x="17259" y="17246"/>
                    </a:moveTo>
                    <a:lnTo>
                      <a:pt x="7200" y="17246"/>
                    </a:lnTo>
                    <a:lnTo>
                      <a:pt x="7200" y="7200"/>
                    </a:lnTo>
                    <a:lnTo>
                      <a:pt x="0" y="7200"/>
                    </a:lnTo>
                    <a:lnTo>
                      <a:pt x="0" y="17259"/>
                    </a:lnTo>
                    <a:lnTo>
                      <a:pt x="7200" y="17259"/>
                    </a:lnTo>
                    <a:lnTo>
                      <a:pt x="7200" y="27305"/>
                    </a:lnTo>
                    <a:lnTo>
                      <a:pt x="17259" y="27305"/>
                    </a:lnTo>
                    <a:lnTo>
                      <a:pt x="17259" y="17246"/>
                    </a:lnTo>
                    <a:close/>
                  </a:path>
                  <a:path w="104775" h="104775">
                    <a:moveTo>
                      <a:pt x="17259" y="0"/>
                    </a:moveTo>
                    <a:lnTo>
                      <a:pt x="7200" y="0"/>
                    </a:lnTo>
                    <a:lnTo>
                      <a:pt x="7200" y="7200"/>
                    </a:lnTo>
                    <a:lnTo>
                      <a:pt x="17259" y="7200"/>
                    </a:lnTo>
                    <a:lnTo>
                      <a:pt x="17259" y="0"/>
                    </a:lnTo>
                    <a:close/>
                  </a:path>
                  <a:path w="104775" h="104775">
                    <a:moveTo>
                      <a:pt x="27305" y="47434"/>
                    </a:moveTo>
                    <a:lnTo>
                      <a:pt x="17259" y="47434"/>
                    </a:lnTo>
                    <a:lnTo>
                      <a:pt x="17259" y="57492"/>
                    </a:lnTo>
                    <a:lnTo>
                      <a:pt x="27305" y="57492"/>
                    </a:lnTo>
                    <a:lnTo>
                      <a:pt x="27305" y="47434"/>
                    </a:lnTo>
                    <a:close/>
                  </a:path>
                  <a:path w="104775" h="104775">
                    <a:moveTo>
                      <a:pt x="27317" y="27305"/>
                    </a:moveTo>
                    <a:lnTo>
                      <a:pt x="17259" y="27305"/>
                    </a:lnTo>
                    <a:lnTo>
                      <a:pt x="17259" y="37363"/>
                    </a:lnTo>
                    <a:lnTo>
                      <a:pt x="27317" y="37363"/>
                    </a:lnTo>
                    <a:lnTo>
                      <a:pt x="27317" y="27305"/>
                    </a:lnTo>
                    <a:close/>
                  </a:path>
                  <a:path w="104775" h="104775">
                    <a:moveTo>
                      <a:pt x="37071" y="97472"/>
                    </a:moveTo>
                    <a:lnTo>
                      <a:pt x="27025" y="97472"/>
                    </a:lnTo>
                    <a:lnTo>
                      <a:pt x="27025" y="87426"/>
                    </a:lnTo>
                    <a:lnTo>
                      <a:pt x="17221" y="87426"/>
                    </a:lnTo>
                    <a:lnTo>
                      <a:pt x="17221" y="77622"/>
                    </a:lnTo>
                    <a:lnTo>
                      <a:pt x="7175" y="77622"/>
                    </a:lnTo>
                    <a:lnTo>
                      <a:pt x="7175" y="67589"/>
                    </a:lnTo>
                    <a:lnTo>
                      <a:pt x="0" y="67589"/>
                    </a:lnTo>
                    <a:lnTo>
                      <a:pt x="0" y="77635"/>
                    </a:lnTo>
                    <a:lnTo>
                      <a:pt x="7162" y="77635"/>
                    </a:lnTo>
                    <a:lnTo>
                      <a:pt x="7162" y="87680"/>
                    </a:lnTo>
                    <a:lnTo>
                      <a:pt x="16967" y="87680"/>
                    </a:lnTo>
                    <a:lnTo>
                      <a:pt x="16967" y="97472"/>
                    </a:lnTo>
                    <a:lnTo>
                      <a:pt x="7175" y="97472"/>
                    </a:lnTo>
                    <a:lnTo>
                      <a:pt x="7175" y="87693"/>
                    </a:lnTo>
                    <a:lnTo>
                      <a:pt x="0" y="87693"/>
                    </a:lnTo>
                    <a:lnTo>
                      <a:pt x="0" y="97739"/>
                    </a:lnTo>
                    <a:lnTo>
                      <a:pt x="6908" y="97739"/>
                    </a:lnTo>
                    <a:lnTo>
                      <a:pt x="6908" y="104648"/>
                    </a:lnTo>
                    <a:lnTo>
                      <a:pt x="16967" y="104648"/>
                    </a:lnTo>
                    <a:lnTo>
                      <a:pt x="16967" y="97485"/>
                    </a:lnTo>
                    <a:lnTo>
                      <a:pt x="27012" y="97485"/>
                    </a:lnTo>
                    <a:lnTo>
                      <a:pt x="27012" y="104648"/>
                    </a:lnTo>
                    <a:lnTo>
                      <a:pt x="37071" y="104648"/>
                    </a:lnTo>
                    <a:lnTo>
                      <a:pt x="37071" y="97472"/>
                    </a:lnTo>
                    <a:close/>
                  </a:path>
                  <a:path w="104775" h="104775">
                    <a:moveTo>
                      <a:pt x="37084" y="77355"/>
                    </a:moveTo>
                    <a:lnTo>
                      <a:pt x="27292" y="77355"/>
                    </a:lnTo>
                    <a:lnTo>
                      <a:pt x="27292" y="67576"/>
                    </a:lnTo>
                    <a:lnTo>
                      <a:pt x="17246" y="67576"/>
                    </a:lnTo>
                    <a:lnTo>
                      <a:pt x="17246" y="77622"/>
                    </a:lnTo>
                    <a:lnTo>
                      <a:pt x="27025" y="77622"/>
                    </a:lnTo>
                    <a:lnTo>
                      <a:pt x="27025" y="87414"/>
                    </a:lnTo>
                    <a:lnTo>
                      <a:pt x="37084" y="87414"/>
                    </a:lnTo>
                    <a:lnTo>
                      <a:pt x="37084" y="77355"/>
                    </a:lnTo>
                    <a:close/>
                  </a:path>
                  <a:path w="104775" h="104775">
                    <a:moveTo>
                      <a:pt x="37350" y="17246"/>
                    </a:moveTo>
                    <a:lnTo>
                      <a:pt x="27305" y="17246"/>
                    </a:lnTo>
                    <a:lnTo>
                      <a:pt x="27305" y="7200"/>
                    </a:lnTo>
                    <a:lnTo>
                      <a:pt x="17259" y="7200"/>
                    </a:lnTo>
                    <a:lnTo>
                      <a:pt x="17259" y="17246"/>
                    </a:lnTo>
                    <a:lnTo>
                      <a:pt x="27292" y="17246"/>
                    </a:lnTo>
                    <a:lnTo>
                      <a:pt x="27292" y="27292"/>
                    </a:lnTo>
                    <a:lnTo>
                      <a:pt x="37350" y="27292"/>
                    </a:lnTo>
                    <a:lnTo>
                      <a:pt x="37350" y="17246"/>
                    </a:lnTo>
                    <a:close/>
                  </a:path>
                  <a:path w="104775" h="104775">
                    <a:moveTo>
                      <a:pt x="37376" y="37376"/>
                    </a:moveTo>
                    <a:lnTo>
                      <a:pt x="27317" y="37376"/>
                    </a:lnTo>
                    <a:lnTo>
                      <a:pt x="27317" y="47421"/>
                    </a:lnTo>
                    <a:lnTo>
                      <a:pt x="37376" y="47421"/>
                    </a:lnTo>
                    <a:lnTo>
                      <a:pt x="37376" y="37376"/>
                    </a:lnTo>
                    <a:close/>
                  </a:path>
                  <a:path w="104775" h="104775">
                    <a:moveTo>
                      <a:pt x="47142" y="87414"/>
                    </a:moveTo>
                    <a:lnTo>
                      <a:pt x="37084" y="87414"/>
                    </a:lnTo>
                    <a:lnTo>
                      <a:pt x="37084" y="97472"/>
                    </a:lnTo>
                    <a:lnTo>
                      <a:pt x="47142" y="97472"/>
                    </a:lnTo>
                    <a:lnTo>
                      <a:pt x="47142" y="87414"/>
                    </a:lnTo>
                    <a:close/>
                  </a:path>
                  <a:path w="104775" h="104775">
                    <a:moveTo>
                      <a:pt x="47155" y="67284"/>
                    </a:moveTo>
                    <a:lnTo>
                      <a:pt x="37363" y="67284"/>
                    </a:lnTo>
                    <a:lnTo>
                      <a:pt x="37363" y="57492"/>
                    </a:lnTo>
                    <a:lnTo>
                      <a:pt x="27317" y="57492"/>
                    </a:lnTo>
                    <a:lnTo>
                      <a:pt x="27317" y="67551"/>
                    </a:lnTo>
                    <a:lnTo>
                      <a:pt x="37109" y="67551"/>
                    </a:lnTo>
                    <a:lnTo>
                      <a:pt x="37109" y="77330"/>
                    </a:lnTo>
                    <a:lnTo>
                      <a:pt x="47155" y="77330"/>
                    </a:lnTo>
                    <a:lnTo>
                      <a:pt x="47155" y="67284"/>
                    </a:lnTo>
                    <a:close/>
                  </a:path>
                  <a:path w="104775" h="104775">
                    <a:moveTo>
                      <a:pt x="57200" y="97472"/>
                    </a:moveTo>
                    <a:lnTo>
                      <a:pt x="47142" y="97472"/>
                    </a:lnTo>
                    <a:lnTo>
                      <a:pt x="47142" y="104648"/>
                    </a:lnTo>
                    <a:lnTo>
                      <a:pt x="57200" y="104648"/>
                    </a:lnTo>
                    <a:lnTo>
                      <a:pt x="57200" y="97472"/>
                    </a:lnTo>
                    <a:close/>
                  </a:path>
                  <a:path w="104775" h="104775">
                    <a:moveTo>
                      <a:pt x="57213" y="77343"/>
                    </a:moveTo>
                    <a:lnTo>
                      <a:pt x="47167" y="77343"/>
                    </a:lnTo>
                    <a:lnTo>
                      <a:pt x="47167" y="87388"/>
                    </a:lnTo>
                    <a:lnTo>
                      <a:pt x="57213" y="87388"/>
                    </a:lnTo>
                    <a:lnTo>
                      <a:pt x="57213" y="77343"/>
                    </a:lnTo>
                    <a:close/>
                  </a:path>
                  <a:path w="104775" h="104775">
                    <a:moveTo>
                      <a:pt x="67271" y="87401"/>
                    </a:moveTo>
                    <a:lnTo>
                      <a:pt x="57226" y="87401"/>
                    </a:lnTo>
                    <a:lnTo>
                      <a:pt x="57226" y="97447"/>
                    </a:lnTo>
                    <a:lnTo>
                      <a:pt x="67271" y="97447"/>
                    </a:lnTo>
                    <a:lnTo>
                      <a:pt x="67271" y="87401"/>
                    </a:lnTo>
                    <a:close/>
                  </a:path>
                  <a:path w="104775" h="104775">
                    <a:moveTo>
                      <a:pt x="67271" y="37045"/>
                    </a:moveTo>
                    <a:close/>
                  </a:path>
                  <a:path w="104775" h="104775">
                    <a:moveTo>
                      <a:pt x="67564" y="7175"/>
                    </a:moveTo>
                    <a:lnTo>
                      <a:pt x="57518" y="7175"/>
                    </a:lnTo>
                    <a:lnTo>
                      <a:pt x="57518" y="17233"/>
                    </a:lnTo>
                    <a:lnTo>
                      <a:pt x="67564" y="17233"/>
                    </a:lnTo>
                    <a:lnTo>
                      <a:pt x="67564" y="7175"/>
                    </a:lnTo>
                    <a:close/>
                  </a:path>
                  <a:path w="104775" h="104775">
                    <a:moveTo>
                      <a:pt x="77317" y="57213"/>
                    </a:moveTo>
                    <a:lnTo>
                      <a:pt x="67284" y="57213"/>
                    </a:lnTo>
                    <a:lnTo>
                      <a:pt x="67284" y="47180"/>
                    </a:lnTo>
                    <a:lnTo>
                      <a:pt x="57480" y="47180"/>
                    </a:lnTo>
                    <a:lnTo>
                      <a:pt x="57480" y="37376"/>
                    </a:lnTo>
                    <a:lnTo>
                      <a:pt x="47434" y="37376"/>
                    </a:lnTo>
                    <a:lnTo>
                      <a:pt x="47434" y="27330"/>
                    </a:lnTo>
                    <a:lnTo>
                      <a:pt x="37376" y="27330"/>
                    </a:lnTo>
                    <a:lnTo>
                      <a:pt x="37376" y="37376"/>
                    </a:lnTo>
                    <a:lnTo>
                      <a:pt x="47421" y="37376"/>
                    </a:lnTo>
                    <a:lnTo>
                      <a:pt x="47421" y="47421"/>
                    </a:lnTo>
                    <a:lnTo>
                      <a:pt x="57226" y="47421"/>
                    </a:lnTo>
                    <a:lnTo>
                      <a:pt x="57226" y="57213"/>
                    </a:lnTo>
                    <a:lnTo>
                      <a:pt x="47434" y="57213"/>
                    </a:lnTo>
                    <a:lnTo>
                      <a:pt x="47434" y="47434"/>
                    </a:lnTo>
                    <a:lnTo>
                      <a:pt x="37376" y="47434"/>
                    </a:lnTo>
                    <a:lnTo>
                      <a:pt x="37376" y="57480"/>
                    </a:lnTo>
                    <a:lnTo>
                      <a:pt x="47167" y="57480"/>
                    </a:lnTo>
                    <a:lnTo>
                      <a:pt x="47167" y="67271"/>
                    </a:lnTo>
                    <a:lnTo>
                      <a:pt x="57226" y="67271"/>
                    </a:lnTo>
                    <a:lnTo>
                      <a:pt x="57226" y="57226"/>
                    </a:lnTo>
                    <a:lnTo>
                      <a:pt x="67271" y="57226"/>
                    </a:lnTo>
                    <a:lnTo>
                      <a:pt x="67271" y="67271"/>
                    </a:lnTo>
                    <a:lnTo>
                      <a:pt x="57226" y="67271"/>
                    </a:lnTo>
                    <a:lnTo>
                      <a:pt x="57226" y="77330"/>
                    </a:lnTo>
                    <a:lnTo>
                      <a:pt x="67284" y="77330"/>
                    </a:lnTo>
                    <a:lnTo>
                      <a:pt x="67284" y="67271"/>
                    </a:lnTo>
                    <a:lnTo>
                      <a:pt x="77317" y="67271"/>
                    </a:lnTo>
                    <a:lnTo>
                      <a:pt x="77317" y="57213"/>
                    </a:lnTo>
                    <a:close/>
                  </a:path>
                  <a:path w="104775" h="104775">
                    <a:moveTo>
                      <a:pt x="77330" y="97459"/>
                    </a:moveTo>
                    <a:lnTo>
                      <a:pt x="67284" y="97459"/>
                    </a:lnTo>
                    <a:lnTo>
                      <a:pt x="67284" y="104648"/>
                    </a:lnTo>
                    <a:lnTo>
                      <a:pt x="77330" y="104648"/>
                    </a:lnTo>
                    <a:lnTo>
                      <a:pt x="77330" y="97459"/>
                    </a:lnTo>
                    <a:close/>
                  </a:path>
                  <a:path w="104775" h="104775">
                    <a:moveTo>
                      <a:pt x="77330" y="37096"/>
                    </a:moveTo>
                    <a:lnTo>
                      <a:pt x="67284" y="37096"/>
                    </a:lnTo>
                    <a:lnTo>
                      <a:pt x="67284" y="47155"/>
                    </a:lnTo>
                    <a:lnTo>
                      <a:pt x="77330" y="47155"/>
                    </a:lnTo>
                    <a:lnTo>
                      <a:pt x="77330" y="37096"/>
                    </a:lnTo>
                    <a:close/>
                  </a:path>
                  <a:path w="104775" h="104775">
                    <a:moveTo>
                      <a:pt x="77343" y="77330"/>
                    </a:moveTo>
                    <a:lnTo>
                      <a:pt x="67284" y="77330"/>
                    </a:lnTo>
                    <a:lnTo>
                      <a:pt x="67284" y="87388"/>
                    </a:lnTo>
                    <a:lnTo>
                      <a:pt x="77343" y="87388"/>
                    </a:lnTo>
                    <a:lnTo>
                      <a:pt x="77343" y="77330"/>
                    </a:lnTo>
                    <a:close/>
                  </a:path>
                  <a:path w="104775" h="104775">
                    <a:moveTo>
                      <a:pt x="87401" y="47155"/>
                    </a:moveTo>
                    <a:lnTo>
                      <a:pt x="77343" y="47155"/>
                    </a:lnTo>
                    <a:lnTo>
                      <a:pt x="77343" y="57213"/>
                    </a:lnTo>
                    <a:lnTo>
                      <a:pt x="87401" y="57213"/>
                    </a:lnTo>
                    <a:lnTo>
                      <a:pt x="87401" y="47155"/>
                    </a:lnTo>
                    <a:close/>
                  </a:path>
                  <a:path w="104775" h="104775">
                    <a:moveTo>
                      <a:pt x="87414" y="27025"/>
                    </a:moveTo>
                    <a:lnTo>
                      <a:pt x="77622" y="27025"/>
                    </a:lnTo>
                    <a:lnTo>
                      <a:pt x="77622" y="17233"/>
                    </a:lnTo>
                    <a:lnTo>
                      <a:pt x="67576" y="17233"/>
                    </a:lnTo>
                    <a:lnTo>
                      <a:pt x="67576" y="27292"/>
                    </a:lnTo>
                    <a:lnTo>
                      <a:pt x="77355" y="27292"/>
                    </a:lnTo>
                    <a:lnTo>
                      <a:pt x="77355" y="37071"/>
                    </a:lnTo>
                    <a:lnTo>
                      <a:pt x="87414" y="37071"/>
                    </a:lnTo>
                    <a:lnTo>
                      <a:pt x="87414" y="27025"/>
                    </a:lnTo>
                    <a:close/>
                  </a:path>
                  <a:path w="104775" h="104775">
                    <a:moveTo>
                      <a:pt x="87414" y="16903"/>
                    </a:moveTo>
                    <a:close/>
                  </a:path>
                  <a:path w="104775" h="104775">
                    <a:moveTo>
                      <a:pt x="97447" y="97447"/>
                    </a:moveTo>
                    <a:lnTo>
                      <a:pt x="87401" y="97447"/>
                    </a:lnTo>
                    <a:lnTo>
                      <a:pt x="87401" y="87401"/>
                    </a:lnTo>
                    <a:lnTo>
                      <a:pt x="77343" y="87401"/>
                    </a:lnTo>
                    <a:lnTo>
                      <a:pt x="77343" y="97447"/>
                    </a:lnTo>
                    <a:lnTo>
                      <a:pt x="87388" y="97447"/>
                    </a:lnTo>
                    <a:lnTo>
                      <a:pt x="87388" y="104648"/>
                    </a:lnTo>
                    <a:lnTo>
                      <a:pt x="97447" y="104648"/>
                    </a:lnTo>
                    <a:lnTo>
                      <a:pt x="97447" y="97447"/>
                    </a:lnTo>
                    <a:close/>
                  </a:path>
                  <a:path w="104775" h="104775">
                    <a:moveTo>
                      <a:pt x="97459" y="57226"/>
                    </a:moveTo>
                    <a:lnTo>
                      <a:pt x="87401" y="57226"/>
                    </a:lnTo>
                    <a:lnTo>
                      <a:pt x="87401" y="67271"/>
                    </a:lnTo>
                    <a:lnTo>
                      <a:pt x="97459" y="67271"/>
                    </a:lnTo>
                    <a:lnTo>
                      <a:pt x="97459" y="57226"/>
                    </a:lnTo>
                    <a:close/>
                  </a:path>
                  <a:path w="104775" h="104775">
                    <a:moveTo>
                      <a:pt x="97472" y="37084"/>
                    </a:moveTo>
                    <a:lnTo>
                      <a:pt x="87414" y="37084"/>
                    </a:lnTo>
                    <a:lnTo>
                      <a:pt x="87414" y="47129"/>
                    </a:lnTo>
                    <a:lnTo>
                      <a:pt x="97472" y="47129"/>
                    </a:lnTo>
                    <a:lnTo>
                      <a:pt x="97472" y="37084"/>
                    </a:lnTo>
                    <a:close/>
                  </a:path>
                  <a:path w="104775" h="104775">
                    <a:moveTo>
                      <a:pt x="97472" y="16954"/>
                    </a:moveTo>
                    <a:lnTo>
                      <a:pt x="87426" y="16954"/>
                    </a:lnTo>
                    <a:lnTo>
                      <a:pt x="87426" y="27012"/>
                    </a:lnTo>
                    <a:lnTo>
                      <a:pt x="97472" y="27012"/>
                    </a:lnTo>
                    <a:lnTo>
                      <a:pt x="97472" y="16954"/>
                    </a:lnTo>
                    <a:close/>
                  </a:path>
                  <a:path w="104775" h="104775">
                    <a:moveTo>
                      <a:pt x="104648" y="87388"/>
                    </a:moveTo>
                    <a:lnTo>
                      <a:pt x="97447" y="87388"/>
                    </a:lnTo>
                    <a:lnTo>
                      <a:pt x="97447" y="77343"/>
                    </a:lnTo>
                    <a:lnTo>
                      <a:pt x="87414" y="77343"/>
                    </a:lnTo>
                    <a:lnTo>
                      <a:pt x="87414" y="67297"/>
                    </a:lnTo>
                    <a:lnTo>
                      <a:pt x="77355" y="67297"/>
                    </a:lnTo>
                    <a:lnTo>
                      <a:pt x="77355" y="77355"/>
                    </a:lnTo>
                    <a:lnTo>
                      <a:pt x="87401" y="77355"/>
                    </a:lnTo>
                    <a:lnTo>
                      <a:pt x="87401" y="87401"/>
                    </a:lnTo>
                    <a:lnTo>
                      <a:pt x="97447" y="87401"/>
                    </a:lnTo>
                    <a:lnTo>
                      <a:pt x="97447" y="97447"/>
                    </a:lnTo>
                    <a:lnTo>
                      <a:pt x="104648" y="97447"/>
                    </a:lnTo>
                    <a:lnTo>
                      <a:pt x="104648" y="87388"/>
                    </a:lnTo>
                    <a:close/>
                  </a:path>
                  <a:path w="104775" h="104775">
                    <a:moveTo>
                      <a:pt x="104648" y="67271"/>
                    </a:moveTo>
                    <a:lnTo>
                      <a:pt x="97472" y="67271"/>
                    </a:lnTo>
                    <a:lnTo>
                      <a:pt x="97472" y="77330"/>
                    </a:lnTo>
                    <a:lnTo>
                      <a:pt x="104648" y="77330"/>
                    </a:lnTo>
                    <a:lnTo>
                      <a:pt x="104648" y="67271"/>
                    </a:lnTo>
                    <a:close/>
                  </a:path>
                  <a:path w="104775" h="104775">
                    <a:moveTo>
                      <a:pt x="104648" y="47142"/>
                    </a:moveTo>
                    <a:lnTo>
                      <a:pt x="97485" y="47142"/>
                    </a:lnTo>
                    <a:lnTo>
                      <a:pt x="97485" y="57200"/>
                    </a:lnTo>
                    <a:lnTo>
                      <a:pt x="104648" y="57200"/>
                    </a:lnTo>
                    <a:lnTo>
                      <a:pt x="104648" y="47142"/>
                    </a:lnTo>
                    <a:close/>
                  </a:path>
                  <a:path w="104775" h="104775">
                    <a:moveTo>
                      <a:pt x="104648" y="27025"/>
                    </a:moveTo>
                    <a:lnTo>
                      <a:pt x="97485" y="27025"/>
                    </a:lnTo>
                    <a:lnTo>
                      <a:pt x="97485" y="37071"/>
                    </a:lnTo>
                    <a:lnTo>
                      <a:pt x="104648" y="37071"/>
                    </a:lnTo>
                    <a:lnTo>
                      <a:pt x="104648" y="27025"/>
                    </a:lnTo>
                    <a:close/>
                  </a:path>
                  <a:path w="104775" h="104775">
                    <a:moveTo>
                      <a:pt x="104648" y="6908"/>
                    </a:moveTo>
                    <a:lnTo>
                      <a:pt x="97739" y="6908"/>
                    </a:lnTo>
                    <a:lnTo>
                      <a:pt x="97739" y="0"/>
                    </a:lnTo>
                    <a:lnTo>
                      <a:pt x="87680" y="0"/>
                    </a:lnTo>
                    <a:lnTo>
                      <a:pt x="87680" y="7162"/>
                    </a:lnTo>
                    <a:lnTo>
                      <a:pt x="97485" y="7162"/>
                    </a:lnTo>
                    <a:lnTo>
                      <a:pt x="97485" y="16967"/>
                    </a:lnTo>
                    <a:lnTo>
                      <a:pt x="104648" y="16967"/>
                    </a:lnTo>
                    <a:lnTo>
                      <a:pt x="104648" y="690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object 455">
                <a:extLst>
                  <a:ext uri="{FF2B5EF4-FFF2-40B4-BE49-F238E27FC236}">
                    <a16:creationId xmlns:a16="http://schemas.microsoft.com/office/drawing/2014/main" id="{658898EA-15DD-3513-85D9-234494C1B6AD}"/>
                  </a:ext>
                </a:extLst>
              </p:cNvPr>
              <p:cNvSpPr/>
              <p:nvPr/>
            </p:nvSpPr>
            <p:spPr>
              <a:xfrm>
                <a:off x="655561" y="7184192"/>
                <a:ext cx="6096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60959" h="37465">
                    <a:moveTo>
                      <a:pt x="10058" y="0"/>
                    </a:moveTo>
                    <a:lnTo>
                      <a:pt x="0" y="0"/>
                    </a:lnTo>
                    <a:lnTo>
                      <a:pt x="0" y="7188"/>
                    </a:lnTo>
                    <a:lnTo>
                      <a:pt x="10058" y="7188"/>
                    </a:lnTo>
                    <a:lnTo>
                      <a:pt x="10058" y="0"/>
                    </a:lnTo>
                    <a:close/>
                  </a:path>
                  <a:path w="60959" h="37465">
                    <a:moveTo>
                      <a:pt x="20116" y="7200"/>
                    </a:moveTo>
                    <a:lnTo>
                      <a:pt x="10058" y="7200"/>
                    </a:lnTo>
                    <a:lnTo>
                      <a:pt x="10058" y="17246"/>
                    </a:lnTo>
                    <a:lnTo>
                      <a:pt x="20116" y="17246"/>
                    </a:lnTo>
                    <a:lnTo>
                      <a:pt x="20116" y="7200"/>
                    </a:lnTo>
                    <a:close/>
                  </a:path>
                  <a:path w="60959" h="37465">
                    <a:moveTo>
                      <a:pt x="30175" y="17259"/>
                    </a:moveTo>
                    <a:lnTo>
                      <a:pt x="20116" y="17259"/>
                    </a:lnTo>
                    <a:lnTo>
                      <a:pt x="20116" y="27305"/>
                    </a:lnTo>
                    <a:lnTo>
                      <a:pt x="30175" y="27305"/>
                    </a:lnTo>
                    <a:lnTo>
                      <a:pt x="30175" y="17259"/>
                    </a:lnTo>
                    <a:close/>
                  </a:path>
                  <a:path w="60959" h="37465">
                    <a:moveTo>
                      <a:pt x="30187" y="0"/>
                    </a:moveTo>
                    <a:lnTo>
                      <a:pt x="20142" y="0"/>
                    </a:lnTo>
                    <a:lnTo>
                      <a:pt x="20142" y="7175"/>
                    </a:lnTo>
                    <a:lnTo>
                      <a:pt x="30187" y="7175"/>
                    </a:lnTo>
                    <a:lnTo>
                      <a:pt x="30187" y="0"/>
                    </a:lnTo>
                    <a:close/>
                  </a:path>
                  <a:path w="60959" h="37465">
                    <a:moveTo>
                      <a:pt x="40233" y="27317"/>
                    </a:moveTo>
                    <a:lnTo>
                      <a:pt x="30175" y="27317"/>
                    </a:lnTo>
                    <a:lnTo>
                      <a:pt x="30175" y="37363"/>
                    </a:lnTo>
                    <a:lnTo>
                      <a:pt x="40233" y="37363"/>
                    </a:lnTo>
                    <a:lnTo>
                      <a:pt x="40233" y="27317"/>
                    </a:lnTo>
                    <a:close/>
                  </a:path>
                  <a:path w="60959" h="37465">
                    <a:moveTo>
                      <a:pt x="40284" y="37376"/>
                    </a:moveTo>
                    <a:close/>
                  </a:path>
                  <a:path w="60959" h="37465">
                    <a:moveTo>
                      <a:pt x="50304" y="17233"/>
                    </a:moveTo>
                    <a:lnTo>
                      <a:pt x="40259" y="17233"/>
                    </a:lnTo>
                    <a:lnTo>
                      <a:pt x="40259" y="27292"/>
                    </a:lnTo>
                    <a:lnTo>
                      <a:pt x="50304" y="27292"/>
                    </a:lnTo>
                    <a:lnTo>
                      <a:pt x="50304" y="17233"/>
                    </a:lnTo>
                    <a:close/>
                  </a:path>
                  <a:path w="60959" h="37465">
                    <a:moveTo>
                      <a:pt x="50317" y="0"/>
                    </a:moveTo>
                    <a:lnTo>
                      <a:pt x="40259" y="0"/>
                    </a:lnTo>
                    <a:lnTo>
                      <a:pt x="40259" y="7162"/>
                    </a:lnTo>
                    <a:lnTo>
                      <a:pt x="50317" y="7162"/>
                    </a:lnTo>
                    <a:lnTo>
                      <a:pt x="50317" y="0"/>
                    </a:lnTo>
                    <a:close/>
                  </a:path>
                  <a:path w="60959" h="37465">
                    <a:moveTo>
                      <a:pt x="60375" y="7175"/>
                    </a:moveTo>
                    <a:lnTo>
                      <a:pt x="50317" y="7175"/>
                    </a:lnTo>
                    <a:lnTo>
                      <a:pt x="50317" y="17221"/>
                    </a:lnTo>
                    <a:lnTo>
                      <a:pt x="60375" y="17221"/>
                    </a:lnTo>
                    <a:lnTo>
                      <a:pt x="60375" y="7175"/>
                    </a:lnTo>
                    <a:close/>
                  </a:path>
                  <a:path w="60959" h="37465">
                    <a:moveTo>
                      <a:pt x="60426" y="17233"/>
                    </a:move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456">
                <a:extLst>
                  <a:ext uri="{FF2B5EF4-FFF2-40B4-BE49-F238E27FC236}">
                    <a16:creationId xmlns:a16="http://schemas.microsoft.com/office/drawing/2014/main" id="{EB1C4428-E46A-14FD-9789-F7BF56D3DC8D}"/>
                  </a:ext>
                </a:extLst>
              </p:cNvPr>
              <p:cNvSpPr/>
              <p:nvPr/>
            </p:nvSpPr>
            <p:spPr>
              <a:xfrm>
                <a:off x="628253" y="7288835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104775">
                    <a:moveTo>
                      <a:pt x="104646" y="0"/>
                    </a:moveTo>
                    <a:lnTo>
                      <a:pt x="0" y="0"/>
                    </a:lnTo>
                    <a:lnTo>
                      <a:pt x="0" y="104646"/>
                    </a:lnTo>
                    <a:lnTo>
                      <a:pt x="104646" y="104646"/>
                    </a:lnTo>
                    <a:lnTo>
                      <a:pt x="104646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9" name="Picture Placeholder 19">
            <a:extLst>
              <a:ext uri="{FF2B5EF4-FFF2-40B4-BE49-F238E27FC236}">
                <a16:creationId xmlns:a16="http://schemas.microsoft.com/office/drawing/2014/main" id="{AC177E36-8101-E917-131D-184D225AB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 r="12716" b="5765"/>
          <a:stretch/>
        </p:blipFill>
        <p:spPr>
          <a:xfrm>
            <a:off x="8738931" y="1802432"/>
            <a:ext cx="3178276" cy="2144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937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F4921-F875-899E-AFD3-F34D6CF7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project spanned 7 months, between December 2024 and June 2025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C995C-52A6-05E8-5538-5BBBD582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6B8-8514-4978-82C9-DA2D9CAC52C6}" type="datetime1">
              <a:rPr lang="en-GB" smtClean="0"/>
              <a:t>13/05/2026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E166B-0145-547C-7B03-1338C4C2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8D02A-F9D0-7AAC-1420-A5165EE6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5</a:t>
            </a:fld>
            <a:endParaRPr lang="en-GB" dirty="0"/>
          </a:p>
        </p:txBody>
      </p:sp>
      <p:pic>
        <p:nvPicPr>
          <p:cNvPr id="35" name="Graphic 34" descr="Graduation cap with solid fill">
            <a:extLst>
              <a:ext uri="{FF2B5EF4-FFF2-40B4-BE49-F238E27FC236}">
                <a16:creationId xmlns:a16="http://schemas.microsoft.com/office/drawing/2014/main" id="{57D3AE09-68D1-EF1C-DC7A-9509A007C2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2657" y="2319388"/>
            <a:ext cx="750128" cy="750128"/>
          </a:xfrm>
          <a:prstGeom prst="rect">
            <a:avLst/>
          </a:prstGeom>
        </p:spPr>
      </p:pic>
      <p:grpSp>
        <p:nvGrpSpPr>
          <p:cNvPr id="528" name="Group 527">
            <a:extLst>
              <a:ext uri="{FF2B5EF4-FFF2-40B4-BE49-F238E27FC236}">
                <a16:creationId xmlns:a16="http://schemas.microsoft.com/office/drawing/2014/main" id="{7CCF574E-3213-EC99-E57A-7BBEEFB6DA72}"/>
              </a:ext>
            </a:extLst>
          </p:cNvPr>
          <p:cNvGrpSpPr/>
          <p:nvPr/>
        </p:nvGrpSpPr>
        <p:grpSpPr>
          <a:xfrm>
            <a:off x="26194" y="1139963"/>
            <a:ext cx="12165806" cy="4693198"/>
            <a:chOff x="26194" y="1139963"/>
            <a:chExt cx="12165806" cy="46931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6BD110-5690-AE29-F35A-6E2F3B8C36FF}"/>
                </a:ext>
              </a:extLst>
            </p:cNvPr>
            <p:cNvGrpSpPr/>
            <p:nvPr/>
          </p:nvGrpSpPr>
          <p:grpSpPr>
            <a:xfrm>
              <a:off x="26194" y="1139963"/>
              <a:ext cx="12165806" cy="4693198"/>
              <a:chOff x="26194" y="1139963"/>
              <a:chExt cx="12165806" cy="4693198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40F5E7C0-E25B-8313-6781-CB105F8B31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94" y="3724985"/>
                <a:ext cx="12165806" cy="10254"/>
              </a:xfrm>
              <a:prstGeom prst="line">
                <a:avLst/>
              </a:prstGeom>
              <a:ln w="76200" cap="flat">
                <a:solidFill>
                  <a:srgbClr val="959CA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25B58B-BF07-0E41-6A5B-691746C10B4E}"/>
                  </a:ext>
                </a:extLst>
              </p:cNvPr>
              <p:cNvSpPr txBox="1"/>
              <p:nvPr/>
            </p:nvSpPr>
            <p:spPr>
              <a:xfrm>
                <a:off x="693607" y="3163679"/>
                <a:ext cx="17791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December 2024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ACB2FE9-48B8-8A76-32AA-030AC7542A1E}"/>
                  </a:ext>
                </a:extLst>
              </p:cNvPr>
              <p:cNvSpPr/>
              <p:nvPr/>
            </p:nvSpPr>
            <p:spPr>
              <a:xfrm>
                <a:off x="1397596" y="3592645"/>
                <a:ext cx="274320" cy="274320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23245C-1874-DCB9-4349-7B8C85F3B72E}"/>
                  </a:ext>
                </a:extLst>
              </p:cNvPr>
              <p:cNvSpPr txBox="1"/>
              <p:nvPr/>
            </p:nvSpPr>
            <p:spPr>
              <a:xfrm>
                <a:off x="452913" y="4644441"/>
                <a:ext cx="2194591" cy="118872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 fontAlgn="base">
                  <a:spcAft>
                    <a:spcPts val="600"/>
                  </a:spcAft>
                  <a:defRPr/>
                </a:pPr>
                <a:r>
                  <a:rPr lang="en-US" sz="1600" b="1" dirty="0">
                    <a:cs typeface="Arial" panose="020B0604020202020204" pitchFamily="34" charset="0"/>
                  </a:rPr>
                  <a:t>Project start</a:t>
                </a: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Began meeting with partners</a:t>
                </a:r>
                <a:endParaRPr lang="pt-BR" sz="1400" dirty="0">
                  <a:cs typeface="Arial" panose="020B0604020202020204" pitchFamily="34" charset="0"/>
                </a:endParaRP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Sign design began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50098C-FF8B-32F2-D663-67CBCC182764}"/>
                  </a:ext>
                </a:extLst>
              </p:cNvPr>
              <p:cNvSpPr txBox="1"/>
              <p:nvPr/>
            </p:nvSpPr>
            <p:spPr>
              <a:xfrm>
                <a:off x="5278759" y="3163679"/>
                <a:ext cx="17720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February 2025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B23D822-3BF9-0982-F7CF-782859A56BC7}"/>
                  </a:ext>
                </a:extLst>
              </p:cNvPr>
              <p:cNvSpPr/>
              <p:nvPr/>
            </p:nvSpPr>
            <p:spPr>
              <a:xfrm>
                <a:off x="5973512" y="3592645"/>
                <a:ext cx="274320" cy="274320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247DAD-278F-EA90-4156-9D4CF3032BC7}"/>
                  </a:ext>
                </a:extLst>
              </p:cNvPr>
              <p:cNvSpPr txBox="1"/>
              <p:nvPr/>
            </p:nvSpPr>
            <p:spPr>
              <a:xfrm>
                <a:off x="4998704" y="4644441"/>
                <a:ext cx="2194591" cy="118872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 fontAlgn="base">
                  <a:spcAft>
                    <a:spcPts val="600"/>
                  </a:spcAft>
                  <a:defRPr/>
                </a:pPr>
                <a:r>
                  <a:rPr lang="en-US" sz="1600" b="1" dirty="0">
                    <a:cs typeface="Arial" panose="020B0604020202020204" pitchFamily="34" charset="0"/>
                  </a:rPr>
                  <a:t>Signs on sites</a:t>
                </a: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Sign design finalised</a:t>
                </a:r>
              </a:p>
              <a:p>
                <a:pPr marL="18288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Signs erected on 8 heathlands</a:t>
                </a:r>
              </a:p>
              <a:p>
                <a:pPr marL="18288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Monitoring of signage began </a:t>
                </a:r>
                <a:endParaRPr lang="pt-BR" sz="14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ED9CB5-57CD-10FB-C8DF-8853D689C5F5}"/>
                  </a:ext>
                </a:extLst>
              </p:cNvPr>
              <p:cNvSpPr txBox="1"/>
              <p:nvPr/>
            </p:nvSpPr>
            <p:spPr>
              <a:xfrm>
                <a:off x="9847595" y="3163679"/>
                <a:ext cx="17883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June 2025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E6A16CA-C2F6-86CF-FA9C-FD98FF57B496}"/>
                  </a:ext>
                </a:extLst>
              </p:cNvPr>
              <p:cNvSpPr/>
              <p:nvPr/>
            </p:nvSpPr>
            <p:spPr>
              <a:xfrm>
                <a:off x="10551584" y="3592645"/>
                <a:ext cx="274320" cy="274320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E06CD-8175-1A01-6D43-00EDFF6370D5}"/>
                  </a:ext>
                </a:extLst>
              </p:cNvPr>
              <p:cNvSpPr txBox="1"/>
              <p:nvPr/>
            </p:nvSpPr>
            <p:spPr>
              <a:xfrm>
                <a:off x="9596115" y="4644441"/>
                <a:ext cx="2194591" cy="118872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 fontAlgn="base">
                  <a:spcAft>
                    <a:spcPts val="600"/>
                  </a:spcAft>
                  <a:defRPr/>
                </a:pPr>
                <a:r>
                  <a:rPr lang="en-US" sz="1600" b="1" dirty="0">
                    <a:cs typeface="Arial" panose="020B0604020202020204" pitchFamily="34" charset="0"/>
                  </a:rPr>
                  <a:t>Project end</a:t>
                </a: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First round monitoring report produced</a:t>
                </a: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Webpage content produced, pending partner approval </a:t>
                </a:r>
                <a:endParaRPr lang="pt-BR" sz="1400" dirty="0">
                  <a:cs typeface="Arial" panose="020B0604020202020204" pitchFamily="34" charset="0"/>
                </a:endParaRP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Monitoring of sign impact in progress</a:t>
                </a:r>
                <a:endParaRPr lang="pt-BR" sz="14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558A01-B3C7-3845-5EAC-B405803F4276}"/>
                  </a:ext>
                </a:extLst>
              </p:cNvPr>
              <p:cNvSpPr txBox="1"/>
              <p:nvPr/>
            </p:nvSpPr>
            <p:spPr>
              <a:xfrm>
                <a:off x="2998724" y="4007281"/>
                <a:ext cx="17828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January 2025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8AB942-5AFA-26CC-8990-BFE2AD7C10A0}"/>
                  </a:ext>
                </a:extLst>
              </p:cNvPr>
              <p:cNvSpPr txBox="1"/>
              <p:nvPr/>
            </p:nvSpPr>
            <p:spPr>
              <a:xfrm>
                <a:off x="2718669" y="1682888"/>
                <a:ext cx="2194591" cy="118872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Aft>
                    <a:spcPts val="600"/>
                  </a:spcAft>
                  <a:defRPr/>
                </a:pPr>
                <a:r>
                  <a:rPr lang="en-US" sz="1600" b="1" dirty="0">
                    <a:cs typeface="Arial" panose="020B0604020202020204" pitchFamily="34" charset="0"/>
                  </a:rPr>
                  <a:t>Report on previous research</a:t>
                </a:r>
              </a:p>
              <a:p>
                <a:pPr marL="18288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Production of report on previous research </a:t>
                </a:r>
                <a:endParaRPr lang="pt-BR" sz="1400" dirty="0"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69A8C6-F8E3-8881-5EF0-3AA7BC5B50E0}"/>
                  </a:ext>
                </a:extLst>
              </p:cNvPr>
              <p:cNvSpPr txBox="1"/>
              <p:nvPr/>
            </p:nvSpPr>
            <p:spPr>
              <a:xfrm>
                <a:off x="7583876" y="4007281"/>
                <a:ext cx="17735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/>
                    </a:solidFill>
                  </a:rPr>
                  <a:t>March 2025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F876B96-F484-D5CF-5B40-B0EE725A5B17}"/>
                  </a:ext>
                </a:extLst>
              </p:cNvPr>
              <p:cNvSpPr/>
              <p:nvPr/>
            </p:nvSpPr>
            <p:spPr>
              <a:xfrm>
                <a:off x="8287865" y="3592645"/>
                <a:ext cx="274320" cy="274320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5D7799F-33A8-184F-7823-59AB3199A447}"/>
                  </a:ext>
                </a:extLst>
              </p:cNvPr>
              <p:cNvSpPr txBox="1"/>
              <p:nvPr/>
            </p:nvSpPr>
            <p:spPr>
              <a:xfrm>
                <a:off x="7275246" y="1139963"/>
                <a:ext cx="2194591" cy="118872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 algn="ctr" fontAlgn="base">
                  <a:spcAft>
                    <a:spcPts val="600"/>
                  </a:spcAft>
                  <a:defRPr/>
                </a:pPr>
                <a:r>
                  <a:rPr lang="en-US" sz="1600" b="1" dirty="0">
                    <a:cs typeface="Arial" panose="020B0604020202020204" pitchFamily="34" charset="0"/>
                  </a:rPr>
                  <a:t>Effectiveness evaluated</a:t>
                </a: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>
                    <a:cs typeface="Arial" panose="020B0604020202020204" pitchFamily="34" charset="0"/>
                  </a:rPr>
                  <a:t>Project partners learnt about monitoring findings</a:t>
                </a:r>
              </a:p>
              <a:p>
                <a:pPr marL="182880" lvl="0" indent="-182880" algn="ctr" fontAlgn="base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>
                    <a:cs typeface="Arial" panose="020B0604020202020204" pitchFamily="34" charset="0"/>
                  </a:rPr>
                  <a:t>Project partners requested additional monitoring of sign impact</a:t>
                </a:r>
                <a:endParaRPr lang="pt-BR" sz="1400" dirty="0">
                  <a:cs typeface="Arial" panose="020B0604020202020204" pitchFamily="34" charset="0"/>
                </a:endParaRPr>
              </a:p>
              <a:p>
                <a:pPr lvl="0" algn="ctr" fontAlgn="base">
                  <a:spcAft>
                    <a:spcPts val="600"/>
                  </a:spcAft>
                  <a:defRPr/>
                </a:pPr>
                <a:r>
                  <a:rPr lang="en-GB" sz="1400" dirty="0">
                    <a:cs typeface="Arial" panose="020B0604020202020204" pitchFamily="34" charset="0"/>
                  </a:rPr>
                  <a:t> </a:t>
                </a:r>
                <a:endParaRPr lang="pt-BR" sz="1400" dirty="0"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D19377-7159-6609-8900-8BB9EB044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4002" y="2984784"/>
                <a:ext cx="0" cy="744267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C1DB323-D87B-4A42-467B-8552DB1505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33733" y="3729050"/>
                <a:ext cx="0" cy="743249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942BE62-76AE-F6CB-4FBC-F5FDA6007D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09649" y="3729050"/>
                <a:ext cx="0" cy="743249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B332FF3-5A5F-515D-2FCB-AB3494361D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87721" y="3729050"/>
                <a:ext cx="0" cy="743249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5185FB9-50CF-841C-A448-8B4FF74A58E2}"/>
                  </a:ext>
                </a:extLst>
              </p:cNvPr>
              <p:cNvSpPr/>
              <p:nvPr/>
            </p:nvSpPr>
            <p:spPr>
              <a:xfrm>
                <a:off x="3704313" y="3593782"/>
                <a:ext cx="274320" cy="274320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C82FDBD-650F-64BB-760C-A1224C6CA8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9842" y="2987395"/>
                <a:ext cx="0" cy="744267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CCDBAB80-C5BF-B680-CABB-99B3744094BE}"/>
                </a:ext>
              </a:extLst>
            </p:cNvPr>
            <p:cNvGrpSpPr/>
            <p:nvPr/>
          </p:nvGrpSpPr>
          <p:grpSpPr>
            <a:xfrm>
              <a:off x="96254" y="3400655"/>
              <a:ext cx="12076696" cy="649806"/>
              <a:chOff x="96254" y="3400655"/>
              <a:chExt cx="12076696" cy="64980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9CA39451-9E62-BC73-D931-BB648B6FC853}"/>
                  </a:ext>
                </a:extLst>
              </p:cNvPr>
              <p:cNvGrpSpPr/>
              <p:nvPr/>
            </p:nvGrpSpPr>
            <p:grpSpPr>
              <a:xfrm>
                <a:off x="96254" y="3400655"/>
                <a:ext cx="1230591" cy="637657"/>
                <a:chOff x="96254" y="3400655"/>
                <a:chExt cx="1230591" cy="637657"/>
              </a:xfrm>
            </p:grpSpPr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502DCE16-F5BF-ED48-300D-E2E1D1765000}"/>
                    </a:ext>
                  </a:extLst>
                </p:cNvPr>
                <p:cNvGrpSpPr/>
                <p:nvPr/>
              </p:nvGrpSpPr>
              <p:grpSpPr>
                <a:xfrm rot="2698167">
                  <a:off x="96254" y="3400655"/>
                  <a:ext cx="637613" cy="637657"/>
                  <a:chOff x="5231643" y="728221"/>
                  <a:chExt cx="637613" cy="637657"/>
                </a:xfrm>
              </p:grpSpPr>
              <p:sp>
                <p:nvSpPr>
                  <p:cNvPr id="271" name="object 24">
                    <a:extLst>
                      <a:ext uri="{FF2B5EF4-FFF2-40B4-BE49-F238E27FC236}">
                        <a16:creationId xmlns:a16="http://schemas.microsoft.com/office/drawing/2014/main" id="{E98C5A04-40CF-E096-B7AA-8C06882C90D6}"/>
                      </a:ext>
                    </a:extLst>
                  </p:cNvPr>
                  <p:cNvSpPr/>
                  <p:nvPr/>
                </p:nvSpPr>
                <p:spPr>
                  <a:xfrm>
                    <a:off x="5741624" y="728221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274" name="object 30">
                    <a:extLst>
                      <a:ext uri="{FF2B5EF4-FFF2-40B4-BE49-F238E27FC236}">
                        <a16:creationId xmlns:a16="http://schemas.microsoft.com/office/drawing/2014/main" id="{DC357C53-D9CC-AE8D-46F0-7816B9CD3A0C}"/>
                      </a:ext>
                    </a:extLst>
                  </p:cNvPr>
                  <p:cNvGrpSpPr/>
                  <p:nvPr/>
                </p:nvGrpSpPr>
                <p:grpSpPr>
                  <a:xfrm>
                    <a:off x="5422851" y="791976"/>
                    <a:ext cx="382801" cy="382532"/>
                    <a:chOff x="15604528" y="2173560"/>
                    <a:chExt cx="666584" cy="666115"/>
                  </a:xfrm>
                </p:grpSpPr>
                <p:sp>
                  <p:nvSpPr>
                    <p:cNvPr id="295" name="object 31">
                      <a:extLst>
                        <a:ext uri="{FF2B5EF4-FFF2-40B4-BE49-F238E27FC236}">
                          <a16:creationId xmlns:a16="http://schemas.microsoft.com/office/drawing/2014/main" id="{4C8F97BF-0971-8221-7402-6459E351E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28" y="2173560"/>
                      <a:ext cx="666115" cy="666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96" name="object 32">
                      <a:extLst>
                        <a:ext uri="{FF2B5EF4-FFF2-40B4-BE49-F238E27FC236}">
                          <a16:creationId xmlns:a16="http://schemas.microsoft.com/office/drawing/2014/main" id="{6C9CBA8B-A52D-05FE-9074-CB6E70DE4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277" name="object 96">
                    <a:extLst>
                      <a:ext uri="{FF2B5EF4-FFF2-40B4-BE49-F238E27FC236}">
                        <a16:creationId xmlns:a16="http://schemas.microsoft.com/office/drawing/2014/main" id="{EB409E5E-7016-6550-965E-BD056FF49E60}"/>
                      </a:ext>
                    </a:extLst>
                  </p:cNvPr>
                  <p:cNvGrpSpPr/>
                  <p:nvPr/>
                </p:nvGrpSpPr>
                <p:grpSpPr>
                  <a:xfrm>
                    <a:off x="5231643" y="1110740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290" name="object 97">
                      <a:extLst>
                        <a:ext uri="{FF2B5EF4-FFF2-40B4-BE49-F238E27FC236}">
                          <a16:creationId xmlns:a16="http://schemas.microsoft.com/office/drawing/2014/main" id="{28C2EEA3-69CD-EC93-27D5-584DE5A58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91" name="object 98">
                      <a:extLst>
                        <a:ext uri="{FF2B5EF4-FFF2-40B4-BE49-F238E27FC236}">
                          <a16:creationId xmlns:a16="http://schemas.microsoft.com/office/drawing/2014/main" id="{9609FB97-EA7B-4F12-E641-09BC78722B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92" name="object 99">
                      <a:extLst>
                        <a:ext uri="{FF2B5EF4-FFF2-40B4-BE49-F238E27FC236}">
                          <a16:creationId xmlns:a16="http://schemas.microsoft.com/office/drawing/2014/main" id="{20376EC1-06ED-335C-AA0B-DB6F9D81E9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280" name="object 403">
                    <a:extLst>
                      <a:ext uri="{FF2B5EF4-FFF2-40B4-BE49-F238E27FC236}">
                        <a16:creationId xmlns:a16="http://schemas.microsoft.com/office/drawing/2014/main" id="{23CE0412-CC89-91E1-9C28-FA3CD1035BFA}"/>
                      </a:ext>
                    </a:extLst>
                  </p:cNvPr>
                  <p:cNvSpPr/>
                  <p:nvPr/>
                </p:nvSpPr>
                <p:spPr>
                  <a:xfrm>
                    <a:off x="5550367" y="919477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DD9DD347-0EB8-97BD-E2EB-BDF8036128DE}"/>
                    </a:ext>
                  </a:extLst>
                </p:cNvPr>
                <p:cNvGrpSpPr/>
                <p:nvPr/>
              </p:nvGrpSpPr>
              <p:grpSpPr>
                <a:xfrm>
                  <a:off x="650441" y="3531765"/>
                  <a:ext cx="676404" cy="382532"/>
                  <a:chOff x="814747" y="3531700"/>
                  <a:chExt cx="676404" cy="382532"/>
                </a:xfrm>
              </p:grpSpPr>
              <p:grpSp>
                <p:nvGrpSpPr>
                  <p:cNvPr id="303" name="object 30">
                    <a:extLst>
                      <a:ext uri="{FF2B5EF4-FFF2-40B4-BE49-F238E27FC236}">
                        <a16:creationId xmlns:a16="http://schemas.microsoft.com/office/drawing/2014/main" id="{F267EE9E-F4D2-1703-C82E-4EF446B14413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1105919" y="3531700"/>
                    <a:ext cx="385232" cy="382532"/>
                    <a:chOff x="15600297" y="2182559"/>
                    <a:chExt cx="670815" cy="666115"/>
                  </a:xfrm>
                </p:grpSpPr>
                <p:sp>
                  <p:nvSpPr>
                    <p:cNvPr id="309" name="object 31">
                      <a:extLst>
                        <a:ext uri="{FF2B5EF4-FFF2-40B4-BE49-F238E27FC236}">
                          <a16:creationId xmlns:a16="http://schemas.microsoft.com/office/drawing/2014/main" id="{A3E90047-7141-CEF0-62A0-8C886FAF3E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0297" y="2182559"/>
                      <a:ext cx="666114" cy="666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10" name="object 32">
                      <a:extLst>
                        <a:ext uri="{FF2B5EF4-FFF2-40B4-BE49-F238E27FC236}">
                          <a16:creationId xmlns:a16="http://schemas.microsoft.com/office/drawing/2014/main" id="{831A70E4-733E-7E98-5177-94ADA189F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04" name="object 96">
                    <a:extLst>
                      <a:ext uri="{FF2B5EF4-FFF2-40B4-BE49-F238E27FC236}">
                        <a16:creationId xmlns:a16="http://schemas.microsoft.com/office/drawing/2014/main" id="{085AD4AD-F388-1ECA-F830-C73D66E386E6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814747" y="3592782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306" name="object 97">
                      <a:extLst>
                        <a:ext uri="{FF2B5EF4-FFF2-40B4-BE49-F238E27FC236}">
                          <a16:creationId xmlns:a16="http://schemas.microsoft.com/office/drawing/2014/main" id="{1174AB63-4907-675A-AFC5-08C0B57D7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07" name="object 98">
                      <a:extLst>
                        <a:ext uri="{FF2B5EF4-FFF2-40B4-BE49-F238E27FC236}">
                          <a16:creationId xmlns:a16="http://schemas.microsoft.com/office/drawing/2014/main" id="{596160DE-DB3C-0813-5400-665195287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08" name="object 99">
                      <a:extLst>
                        <a:ext uri="{FF2B5EF4-FFF2-40B4-BE49-F238E27FC236}">
                          <a16:creationId xmlns:a16="http://schemas.microsoft.com/office/drawing/2014/main" id="{7128B42A-6AE0-3DE4-9490-DEE772E76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305" name="object 403">
                    <a:extLst>
                      <a:ext uri="{FF2B5EF4-FFF2-40B4-BE49-F238E27FC236}">
                        <a16:creationId xmlns:a16="http://schemas.microsoft.com/office/drawing/2014/main" id="{5F6EFC4A-6A73-9C88-D4B4-FC8BDC1337A7}"/>
                      </a:ext>
                    </a:extLst>
                  </p:cNvPr>
                  <p:cNvSpPr/>
                  <p:nvPr/>
                </p:nvSpPr>
                <p:spPr>
                  <a:xfrm rot="2698167">
                    <a:off x="1239116" y="3656313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CCFF0726-0A87-FDEE-5DF6-F1EF6F47E8C3}"/>
                  </a:ext>
                </a:extLst>
              </p:cNvPr>
              <p:cNvGrpSpPr/>
              <p:nvPr/>
            </p:nvGrpSpPr>
            <p:grpSpPr>
              <a:xfrm>
                <a:off x="1779798" y="3406127"/>
                <a:ext cx="1233880" cy="637657"/>
                <a:chOff x="96254" y="3400655"/>
                <a:chExt cx="1233880" cy="637657"/>
              </a:xfrm>
            </p:grpSpPr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A10F9C84-A2DD-7796-D1ED-C9F11CD7C590}"/>
                    </a:ext>
                  </a:extLst>
                </p:cNvPr>
                <p:cNvGrpSpPr/>
                <p:nvPr/>
              </p:nvGrpSpPr>
              <p:grpSpPr>
                <a:xfrm rot="2698167">
                  <a:off x="96254" y="3400655"/>
                  <a:ext cx="637613" cy="637657"/>
                  <a:chOff x="5231643" y="728221"/>
                  <a:chExt cx="637613" cy="637657"/>
                </a:xfrm>
              </p:grpSpPr>
              <p:sp>
                <p:nvSpPr>
                  <p:cNvPr id="327" name="object 24">
                    <a:extLst>
                      <a:ext uri="{FF2B5EF4-FFF2-40B4-BE49-F238E27FC236}">
                        <a16:creationId xmlns:a16="http://schemas.microsoft.com/office/drawing/2014/main" id="{8DF6DD09-25A9-B719-038E-0344B3014CD2}"/>
                      </a:ext>
                    </a:extLst>
                  </p:cNvPr>
                  <p:cNvSpPr/>
                  <p:nvPr/>
                </p:nvSpPr>
                <p:spPr>
                  <a:xfrm>
                    <a:off x="5741624" y="728221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328" name="object 30">
                    <a:extLst>
                      <a:ext uri="{FF2B5EF4-FFF2-40B4-BE49-F238E27FC236}">
                        <a16:creationId xmlns:a16="http://schemas.microsoft.com/office/drawing/2014/main" id="{09A2E774-00AD-4B61-5465-F08C9B98FF12}"/>
                      </a:ext>
                    </a:extLst>
                  </p:cNvPr>
                  <p:cNvGrpSpPr/>
                  <p:nvPr/>
                </p:nvGrpSpPr>
                <p:grpSpPr>
                  <a:xfrm>
                    <a:off x="5422851" y="791976"/>
                    <a:ext cx="382801" cy="382532"/>
                    <a:chOff x="15604528" y="2173560"/>
                    <a:chExt cx="666584" cy="666115"/>
                  </a:xfrm>
                </p:grpSpPr>
                <p:sp>
                  <p:nvSpPr>
                    <p:cNvPr id="334" name="object 31">
                      <a:extLst>
                        <a:ext uri="{FF2B5EF4-FFF2-40B4-BE49-F238E27FC236}">
                          <a16:creationId xmlns:a16="http://schemas.microsoft.com/office/drawing/2014/main" id="{E5D3F76B-E222-EA1E-2663-69E20264F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28" y="2173560"/>
                      <a:ext cx="666115" cy="666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35" name="object 32">
                      <a:extLst>
                        <a:ext uri="{FF2B5EF4-FFF2-40B4-BE49-F238E27FC236}">
                          <a16:creationId xmlns:a16="http://schemas.microsoft.com/office/drawing/2014/main" id="{61EE6A27-F4D6-0094-2C33-ADF597710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29" name="object 96">
                    <a:extLst>
                      <a:ext uri="{FF2B5EF4-FFF2-40B4-BE49-F238E27FC236}">
                        <a16:creationId xmlns:a16="http://schemas.microsoft.com/office/drawing/2014/main" id="{2CFAF287-8AE2-52F6-6A26-CB5EC48A93BA}"/>
                      </a:ext>
                    </a:extLst>
                  </p:cNvPr>
                  <p:cNvGrpSpPr/>
                  <p:nvPr/>
                </p:nvGrpSpPr>
                <p:grpSpPr>
                  <a:xfrm>
                    <a:off x="5231643" y="1110740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331" name="object 97">
                      <a:extLst>
                        <a:ext uri="{FF2B5EF4-FFF2-40B4-BE49-F238E27FC236}">
                          <a16:creationId xmlns:a16="http://schemas.microsoft.com/office/drawing/2014/main" id="{8A176759-4E00-2864-B152-B1B67C32A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32" name="object 98">
                      <a:extLst>
                        <a:ext uri="{FF2B5EF4-FFF2-40B4-BE49-F238E27FC236}">
                          <a16:creationId xmlns:a16="http://schemas.microsoft.com/office/drawing/2014/main" id="{7D23918B-9472-B2C9-46EC-6A093A2848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33" name="object 99">
                      <a:extLst>
                        <a:ext uri="{FF2B5EF4-FFF2-40B4-BE49-F238E27FC236}">
                          <a16:creationId xmlns:a16="http://schemas.microsoft.com/office/drawing/2014/main" id="{89FCFE27-82A7-C6FD-0917-A440925C5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330" name="object 403">
                    <a:extLst>
                      <a:ext uri="{FF2B5EF4-FFF2-40B4-BE49-F238E27FC236}">
                        <a16:creationId xmlns:a16="http://schemas.microsoft.com/office/drawing/2014/main" id="{E096E55A-192F-8130-EFEA-7EF2BD71A430}"/>
                      </a:ext>
                    </a:extLst>
                  </p:cNvPr>
                  <p:cNvSpPr/>
                  <p:nvPr/>
                </p:nvSpPr>
                <p:spPr>
                  <a:xfrm>
                    <a:off x="5550367" y="919477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E2C3B1AB-BF8A-159E-EA70-750703A74373}"/>
                    </a:ext>
                  </a:extLst>
                </p:cNvPr>
                <p:cNvGrpSpPr/>
                <p:nvPr/>
              </p:nvGrpSpPr>
              <p:grpSpPr>
                <a:xfrm>
                  <a:off x="650441" y="3528957"/>
                  <a:ext cx="679693" cy="382532"/>
                  <a:chOff x="814747" y="3528892"/>
                  <a:chExt cx="679693" cy="382532"/>
                </a:xfrm>
              </p:grpSpPr>
              <p:grpSp>
                <p:nvGrpSpPr>
                  <p:cNvPr id="319" name="object 30">
                    <a:extLst>
                      <a:ext uri="{FF2B5EF4-FFF2-40B4-BE49-F238E27FC236}">
                        <a16:creationId xmlns:a16="http://schemas.microsoft.com/office/drawing/2014/main" id="{F9B31A86-C9EA-7594-E518-3F60498156D5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1111629" y="3528892"/>
                    <a:ext cx="382811" cy="382532"/>
                    <a:chOff x="15604512" y="2173563"/>
                    <a:chExt cx="666600" cy="666116"/>
                  </a:xfrm>
                </p:grpSpPr>
                <p:sp>
                  <p:nvSpPr>
                    <p:cNvPr id="325" name="object 31">
                      <a:extLst>
                        <a:ext uri="{FF2B5EF4-FFF2-40B4-BE49-F238E27FC236}">
                          <a16:creationId xmlns:a16="http://schemas.microsoft.com/office/drawing/2014/main" id="{B90F3D1A-4537-ACC9-2A35-A089CFC9A1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12" y="2173563"/>
                      <a:ext cx="666114" cy="6661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26" name="object 32">
                      <a:extLst>
                        <a:ext uri="{FF2B5EF4-FFF2-40B4-BE49-F238E27FC236}">
                          <a16:creationId xmlns:a16="http://schemas.microsoft.com/office/drawing/2014/main" id="{FA42C90A-79C4-1E3F-DA95-867A0A4486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20" name="object 96">
                    <a:extLst>
                      <a:ext uri="{FF2B5EF4-FFF2-40B4-BE49-F238E27FC236}">
                        <a16:creationId xmlns:a16="http://schemas.microsoft.com/office/drawing/2014/main" id="{CFBEC949-5DE8-EEA5-17BC-FAA66C6616A1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814747" y="3592782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322" name="object 97">
                      <a:extLst>
                        <a:ext uri="{FF2B5EF4-FFF2-40B4-BE49-F238E27FC236}">
                          <a16:creationId xmlns:a16="http://schemas.microsoft.com/office/drawing/2014/main" id="{2CD8483F-AAEF-06F9-0FDF-6A31665AD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23" name="object 98">
                      <a:extLst>
                        <a:ext uri="{FF2B5EF4-FFF2-40B4-BE49-F238E27FC236}">
                          <a16:creationId xmlns:a16="http://schemas.microsoft.com/office/drawing/2014/main" id="{4C8ECE18-CA71-0A7F-8C7D-987C3D5D3D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24" name="object 99">
                      <a:extLst>
                        <a:ext uri="{FF2B5EF4-FFF2-40B4-BE49-F238E27FC236}">
                          <a16:creationId xmlns:a16="http://schemas.microsoft.com/office/drawing/2014/main" id="{05D178F9-FF41-90A3-96A7-522B2EFD10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321" name="object 403">
                    <a:extLst>
                      <a:ext uri="{FF2B5EF4-FFF2-40B4-BE49-F238E27FC236}">
                        <a16:creationId xmlns:a16="http://schemas.microsoft.com/office/drawing/2014/main" id="{2A27CB66-5845-C09E-82DB-5287BD8BD8A4}"/>
                      </a:ext>
                    </a:extLst>
                  </p:cNvPr>
                  <p:cNvSpPr/>
                  <p:nvPr/>
                </p:nvSpPr>
                <p:spPr>
                  <a:xfrm rot="2698167">
                    <a:off x="1239116" y="3656313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249713D7-BC5F-5D5A-CD3C-067F8CEF2600}"/>
                  </a:ext>
                </a:extLst>
              </p:cNvPr>
              <p:cNvGrpSpPr/>
              <p:nvPr/>
            </p:nvGrpSpPr>
            <p:grpSpPr>
              <a:xfrm rot="2698167">
                <a:off x="3117763" y="3438328"/>
                <a:ext cx="574009" cy="573902"/>
                <a:chOff x="5231643" y="791976"/>
                <a:chExt cx="574009" cy="573902"/>
              </a:xfrm>
            </p:grpSpPr>
            <p:grpSp>
              <p:nvGrpSpPr>
                <p:cNvPr id="348" name="object 30">
                  <a:extLst>
                    <a:ext uri="{FF2B5EF4-FFF2-40B4-BE49-F238E27FC236}">
                      <a16:creationId xmlns:a16="http://schemas.microsoft.com/office/drawing/2014/main" id="{6AD8088A-206B-C6BA-EF9A-4E8C3271758F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354" name="object 31">
                    <a:extLst>
                      <a:ext uri="{FF2B5EF4-FFF2-40B4-BE49-F238E27FC236}">
                        <a16:creationId xmlns:a16="http://schemas.microsoft.com/office/drawing/2014/main" id="{BD6BD764-AC71-49B8-B6CD-C52ACE273EB8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5" name="object 32">
                    <a:extLst>
                      <a:ext uri="{FF2B5EF4-FFF2-40B4-BE49-F238E27FC236}">
                        <a16:creationId xmlns:a16="http://schemas.microsoft.com/office/drawing/2014/main" id="{09C77A32-A7DA-994C-8428-79EF65CDE5A6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349" name="object 96">
                  <a:extLst>
                    <a:ext uri="{FF2B5EF4-FFF2-40B4-BE49-F238E27FC236}">
                      <a16:creationId xmlns:a16="http://schemas.microsoft.com/office/drawing/2014/main" id="{B9A34496-F80F-3719-59B0-47A8A1026556}"/>
                    </a:ext>
                  </a:extLst>
                </p:cNvPr>
                <p:cNvGrpSpPr/>
                <p:nvPr/>
              </p:nvGrpSpPr>
              <p:grpSpPr>
                <a:xfrm>
                  <a:off x="5231643" y="1110740"/>
                  <a:ext cx="255138" cy="255138"/>
                  <a:chOff x="15271495" y="2728622"/>
                  <a:chExt cx="444277" cy="444277"/>
                </a:xfrm>
              </p:grpSpPr>
              <p:sp>
                <p:nvSpPr>
                  <p:cNvPr id="351" name="object 97">
                    <a:extLst>
                      <a:ext uri="{FF2B5EF4-FFF2-40B4-BE49-F238E27FC236}">
                        <a16:creationId xmlns:a16="http://schemas.microsoft.com/office/drawing/2014/main" id="{B57F3909-7B14-0384-73D1-998F1719898B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1F2A2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2" name="object 98">
                    <a:extLst>
                      <a:ext uri="{FF2B5EF4-FFF2-40B4-BE49-F238E27FC236}">
                        <a16:creationId xmlns:a16="http://schemas.microsoft.com/office/drawing/2014/main" id="{F86F25E5-246B-F72B-FF2F-632080FAE153}"/>
                      </a:ext>
                    </a:extLst>
                  </p:cNvPr>
                  <p:cNvSpPr/>
                  <p:nvPr/>
                </p:nvSpPr>
                <p:spPr>
                  <a:xfrm>
                    <a:off x="15271495" y="2950649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EB63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3" name="object 99">
                    <a:extLst>
                      <a:ext uri="{FF2B5EF4-FFF2-40B4-BE49-F238E27FC236}">
                        <a16:creationId xmlns:a16="http://schemas.microsoft.com/office/drawing/2014/main" id="{581F48CE-94F2-2D1B-4253-A47F345768C3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sp>
              <p:nvSpPr>
                <p:cNvPr id="350" name="object 403">
                  <a:extLst>
                    <a:ext uri="{FF2B5EF4-FFF2-40B4-BE49-F238E27FC236}">
                      <a16:creationId xmlns:a16="http://schemas.microsoft.com/office/drawing/2014/main" id="{C63E959E-EA93-A044-C1FB-C2F9F36CA312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F026A143-95C2-A284-5C1B-E89A71EF1252}"/>
                  </a:ext>
                </a:extLst>
              </p:cNvPr>
              <p:cNvSpPr/>
              <p:nvPr/>
            </p:nvSpPr>
            <p:spPr>
              <a:xfrm>
                <a:off x="1396474" y="3588185"/>
                <a:ext cx="274517" cy="273600"/>
              </a:xfrm>
              <a:prstGeom prst="ellips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8DC1AC0D-18B6-0920-6016-45922D5823C5}"/>
                  </a:ext>
                </a:extLst>
              </p:cNvPr>
              <p:cNvGrpSpPr/>
              <p:nvPr/>
            </p:nvGrpSpPr>
            <p:grpSpPr>
              <a:xfrm>
                <a:off x="4095823" y="3412804"/>
                <a:ext cx="1233880" cy="637657"/>
                <a:chOff x="96254" y="3400655"/>
                <a:chExt cx="1233880" cy="637657"/>
              </a:xfrm>
            </p:grpSpPr>
            <p:grpSp>
              <p:nvGrpSpPr>
                <p:cNvPr id="389" name="Group 388">
                  <a:extLst>
                    <a:ext uri="{FF2B5EF4-FFF2-40B4-BE49-F238E27FC236}">
                      <a16:creationId xmlns:a16="http://schemas.microsoft.com/office/drawing/2014/main" id="{EAA52E82-8B99-B98A-929C-CA0E789E50A9}"/>
                    </a:ext>
                  </a:extLst>
                </p:cNvPr>
                <p:cNvGrpSpPr/>
                <p:nvPr/>
              </p:nvGrpSpPr>
              <p:grpSpPr>
                <a:xfrm rot="2698167">
                  <a:off x="96254" y="3400655"/>
                  <a:ext cx="637613" cy="637657"/>
                  <a:chOff x="5231643" y="728221"/>
                  <a:chExt cx="637613" cy="637657"/>
                </a:xfrm>
              </p:grpSpPr>
              <p:sp>
                <p:nvSpPr>
                  <p:cNvPr id="399" name="object 24">
                    <a:extLst>
                      <a:ext uri="{FF2B5EF4-FFF2-40B4-BE49-F238E27FC236}">
                        <a16:creationId xmlns:a16="http://schemas.microsoft.com/office/drawing/2014/main" id="{345DB2C5-5DB4-DE79-703C-D350E5797BEF}"/>
                      </a:ext>
                    </a:extLst>
                  </p:cNvPr>
                  <p:cNvSpPr/>
                  <p:nvPr/>
                </p:nvSpPr>
                <p:spPr>
                  <a:xfrm>
                    <a:off x="5741624" y="728221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400" name="object 30">
                    <a:extLst>
                      <a:ext uri="{FF2B5EF4-FFF2-40B4-BE49-F238E27FC236}">
                        <a16:creationId xmlns:a16="http://schemas.microsoft.com/office/drawing/2014/main" id="{63441236-AB76-4B44-898A-4D663C0BE90F}"/>
                      </a:ext>
                    </a:extLst>
                  </p:cNvPr>
                  <p:cNvGrpSpPr/>
                  <p:nvPr/>
                </p:nvGrpSpPr>
                <p:grpSpPr>
                  <a:xfrm>
                    <a:off x="5422851" y="791976"/>
                    <a:ext cx="382801" cy="382532"/>
                    <a:chOff x="15604528" y="2173560"/>
                    <a:chExt cx="666584" cy="666115"/>
                  </a:xfrm>
                </p:grpSpPr>
                <p:sp>
                  <p:nvSpPr>
                    <p:cNvPr id="406" name="object 31">
                      <a:extLst>
                        <a:ext uri="{FF2B5EF4-FFF2-40B4-BE49-F238E27FC236}">
                          <a16:creationId xmlns:a16="http://schemas.microsoft.com/office/drawing/2014/main" id="{67728AB0-8CA2-1647-1CD2-4306158D7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28" y="2173560"/>
                      <a:ext cx="666115" cy="666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07" name="object 32">
                      <a:extLst>
                        <a:ext uri="{FF2B5EF4-FFF2-40B4-BE49-F238E27FC236}">
                          <a16:creationId xmlns:a16="http://schemas.microsoft.com/office/drawing/2014/main" id="{251CC40E-E449-BB56-7043-8E966ED09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401" name="object 96">
                    <a:extLst>
                      <a:ext uri="{FF2B5EF4-FFF2-40B4-BE49-F238E27FC236}">
                        <a16:creationId xmlns:a16="http://schemas.microsoft.com/office/drawing/2014/main" id="{FC6767F9-CB88-B1CB-19C9-A3FB27D9DC94}"/>
                      </a:ext>
                    </a:extLst>
                  </p:cNvPr>
                  <p:cNvGrpSpPr/>
                  <p:nvPr/>
                </p:nvGrpSpPr>
                <p:grpSpPr>
                  <a:xfrm>
                    <a:off x="5231643" y="1110740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403" name="object 97">
                      <a:extLst>
                        <a:ext uri="{FF2B5EF4-FFF2-40B4-BE49-F238E27FC236}">
                          <a16:creationId xmlns:a16="http://schemas.microsoft.com/office/drawing/2014/main" id="{072DEC9B-EEE4-8051-D0DB-504DEAB45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04" name="object 98">
                      <a:extLst>
                        <a:ext uri="{FF2B5EF4-FFF2-40B4-BE49-F238E27FC236}">
                          <a16:creationId xmlns:a16="http://schemas.microsoft.com/office/drawing/2014/main" id="{97A8D600-9A69-48DC-928B-E26E27976A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05" name="object 99">
                      <a:extLst>
                        <a:ext uri="{FF2B5EF4-FFF2-40B4-BE49-F238E27FC236}">
                          <a16:creationId xmlns:a16="http://schemas.microsoft.com/office/drawing/2014/main" id="{CA12AFE0-F822-60DA-C8DD-BC0554D725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402" name="object 403">
                    <a:extLst>
                      <a:ext uri="{FF2B5EF4-FFF2-40B4-BE49-F238E27FC236}">
                        <a16:creationId xmlns:a16="http://schemas.microsoft.com/office/drawing/2014/main" id="{78CB5F4B-E504-B96B-7886-963204345206}"/>
                      </a:ext>
                    </a:extLst>
                  </p:cNvPr>
                  <p:cNvSpPr/>
                  <p:nvPr/>
                </p:nvSpPr>
                <p:spPr>
                  <a:xfrm>
                    <a:off x="5550367" y="919477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7146AD0E-E580-BB3E-5292-754BB8B31C85}"/>
                    </a:ext>
                  </a:extLst>
                </p:cNvPr>
                <p:cNvGrpSpPr/>
                <p:nvPr/>
              </p:nvGrpSpPr>
              <p:grpSpPr>
                <a:xfrm>
                  <a:off x="650441" y="3528957"/>
                  <a:ext cx="679693" cy="382532"/>
                  <a:chOff x="814747" y="3528892"/>
                  <a:chExt cx="679693" cy="382532"/>
                </a:xfrm>
              </p:grpSpPr>
              <p:grpSp>
                <p:nvGrpSpPr>
                  <p:cNvPr id="391" name="object 30">
                    <a:extLst>
                      <a:ext uri="{FF2B5EF4-FFF2-40B4-BE49-F238E27FC236}">
                        <a16:creationId xmlns:a16="http://schemas.microsoft.com/office/drawing/2014/main" id="{41EA8718-D3B3-8F4E-78CF-32BFF203784F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1111629" y="3528892"/>
                    <a:ext cx="382811" cy="382532"/>
                    <a:chOff x="15604512" y="2173563"/>
                    <a:chExt cx="666600" cy="666116"/>
                  </a:xfrm>
                </p:grpSpPr>
                <p:sp>
                  <p:nvSpPr>
                    <p:cNvPr id="397" name="object 31">
                      <a:extLst>
                        <a:ext uri="{FF2B5EF4-FFF2-40B4-BE49-F238E27FC236}">
                          <a16:creationId xmlns:a16="http://schemas.microsoft.com/office/drawing/2014/main" id="{19D7C850-B91E-3681-F7AD-E727E3AF91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12" y="2173563"/>
                      <a:ext cx="666114" cy="6661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98" name="object 32">
                      <a:extLst>
                        <a:ext uri="{FF2B5EF4-FFF2-40B4-BE49-F238E27FC236}">
                          <a16:creationId xmlns:a16="http://schemas.microsoft.com/office/drawing/2014/main" id="{ACB818D9-3441-6803-F4A5-5A1DF203F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392" name="object 96">
                    <a:extLst>
                      <a:ext uri="{FF2B5EF4-FFF2-40B4-BE49-F238E27FC236}">
                        <a16:creationId xmlns:a16="http://schemas.microsoft.com/office/drawing/2014/main" id="{5042FD0F-62B5-E40E-6188-E54E3FCF6B40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814747" y="3592782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394" name="object 97">
                      <a:extLst>
                        <a:ext uri="{FF2B5EF4-FFF2-40B4-BE49-F238E27FC236}">
                          <a16:creationId xmlns:a16="http://schemas.microsoft.com/office/drawing/2014/main" id="{20A106E4-94D2-510A-7E85-D6FB27E2F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95" name="object 98">
                      <a:extLst>
                        <a:ext uri="{FF2B5EF4-FFF2-40B4-BE49-F238E27FC236}">
                          <a16:creationId xmlns:a16="http://schemas.microsoft.com/office/drawing/2014/main" id="{C279A67B-12BA-0F3D-D3BE-9DF4EEA2D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396" name="object 99">
                      <a:extLst>
                        <a:ext uri="{FF2B5EF4-FFF2-40B4-BE49-F238E27FC236}">
                          <a16:creationId xmlns:a16="http://schemas.microsoft.com/office/drawing/2014/main" id="{72CF2FF0-284A-306E-0A21-E69002B53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393" name="object 403">
                    <a:extLst>
                      <a:ext uri="{FF2B5EF4-FFF2-40B4-BE49-F238E27FC236}">
                        <a16:creationId xmlns:a16="http://schemas.microsoft.com/office/drawing/2014/main" id="{944C34E1-6B6C-85C3-68C0-52F1CF6975E5}"/>
                      </a:ext>
                    </a:extLst>
                  </p:cNvPr>
                  <p:cNvSpPr/>
                  <p:nvPr/>
                </p:nvSpPr>
                <p:spPr>
                  <a:xfrm rot="2698167">
                    <a:off x="1239116" y="3656313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655B4F47-A187-E98D-D236-7C2F6DEF4E7F}"/>
                  </a:ext>
                </a:extLst>
              </p:cNvPr>
              <p:cNvGrpSpPr/>
              <p:nvPr/>
            </p:nvGrpSpPr>
            <p:grpSpPr>
              <a:xfrm rot="2698167">
                <a:off x="5381401" y="3446357"/>
                <a:ext cx="574009" cy="573902"/>
                <a:chOff x="5231643" y="791976"/>
                <a:chExt cx="574009" cy="573902"/>
              </a:xfrm>
            </p:grpSpPr>
            <p:grpSp>
              <p:nvGrpSpPr>
                <p:cNvPr id="409" name="object 30">
                  <a:extLst>
                    <a:ext uri="{FF2B5EF4-FFF2-40B4-BE49-F238E27FC236}">
                      <a16:creationId xmlns:a16="http://schemas.microsoft.com/office/drawing/2014/main" id="{339D64D2-D3AE-0155-EB85-8EE22938F336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415" name="object 31">
                    <a:extLst>
                      <a:ext uri="{FF2B5EF4-FFF2-40B4-BE49-F238E27FC236}">
                        <a16:creationId xmlns:a16="http://schemas.microsoft.com/office/drawing/2014/main" id="{C47CCC47-E6C9-2C6B-5F20-47ABC47FC1C8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16" name="object 32">
                    <a:extLst>
                      <a:ext uri="{FF2B5EF4-FFF2-40B4-BE49-F238E27FC236}">
                        <a16:creationId xmlns:a16="http://schemas.microsoft.com/office/drawing/2014/main" id="{72260824-04A6-FA58-38DB-61BA094AB660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410" name="object 96">
                  <a:extLst>
                    <a:ext uri="{FF2B5EF4-FFF2-40B4-BE49-F238E27FC236}">
                      <a16:creationId xmlns:a16="http://schemas.microsoft.com/office/drawing/2014/main" id="{4937E766-8DC5-ADE7-93CB-5A2D914F640B}"/>
                    </a:ext>
                  </a:extLst>
                </p:cNvPr>
                <p:cNvGrpSpPr/>
                <p:nvPr/>
              </p:nvGrpSpPr>
              <p:grpSpPr>
                <a:xfrm>
                  <a:off x="5231643" y="1110740"/>
                  <a:ext cx="255138" cy="255138"/>
                  <a:chOff x="15271495" y="2728622"/>
                  <a:chExt cx="444277" cy="444277"/>
                </a:xfrm>
              </p:grpSpPr>
              <p:sp>
                <p:nvSpPr>
                  <p:cNvPr id="412" name="object 97">
                    <a:extLst>
                      <a:ext uri="{FF2B5EF4-FFF2-40B4-BE49-F238E27FC236}">
                        <a16:creationId xmlns:a16="http://schemas.microsoft.com/office/drawing/2014/main" id="{243584B2-AF7C-1FDD-08BB-B879BE6DE3E6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1F2A2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13" name="object 98">
                    <a:extLst>
                      <a:ext uri="{FF2B5EF4-FFF2-40B4-BE49-F238E27FC236}">
                        <a16:creationId xmlns:a16="http://schemas.microsoft.com/office/drawing/2014/main" id="{9BB580D4-9885-46CC-C2C0-679D8EDBC217}"/>
                      </a:ext>
                    </a:extLst>
                  </p:cNvPr>
                  <p:cNvSpPr/>
                  <p:nvPr/>
                </p:nvSpPr>
                <p:spPr>
                  <a:xfrm>
                    <a:off x="15271495" y="2950649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EB63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14" name="object 99">
                    <a:extLst>
                      <a:ext uri="{FF2B5EF4-FFF2-40B4-BE49-F238E27FC236}">
                        <a16:creationId xmlns:a16="http://schemas.microsoft.com/office/drawing/2014/main" id="{67E891A1-B628-A0A3-860F-35287CFC2E53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sp>
              <p:nvSpPr>
                <p:cNvPr id="411" name="object 403">
                  <a:extLst>
                    <a:ext uri="{FF2B5EF4-FFF2-40B4-BE49-F238E27FC236}">
                      <a16:creationId xmlns:a16="http://schemas.microsoft.com/office/drawing/2014/main" id="{A6A64D1E-C0E6-4C9C-9C09-A04010207BE0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001B1C62-3D4E-FB5C-DD11-18807CBF367E}"/>
                  </a:ext>
                </a:extLst>
              </p:cNvPr>
              <p:cNvGrpSpPr/>
              <p:nvPr/>
            </p:nvGrpSpPr>
            <p:grpSpPr>
              <a:xfrm>
                <a:off x="6362773" y="3412477"/>
                <a:ext cx="1233874" cy="637657"/>
                <a:chOff x="96254" y="3400655"/>
                <a:chExt cx="1233874" cy="637657"/>
              </a:xfrm>
            </p:grpSpPr>
            <p:grpSp>
              <p:nvGrpSpPr>
                <p:cNvPr id="448" name="Group 447">
                  <a:extLst>
                    <a:ext uri="{FF2B5EF4-FFF2-40B4-BE49-F238E27FC236}">
                      <a16:creationId xmlns:a16="http://schemas.microsoft.com/office/drawing/2014/main" id="{B93E735E-F8FD-C71F-BA42-323AB7D084C2}"/>
                    </a:ext>
                  </a:extLst>
                </p:cNvPr>
                <p:cNvGrpSpPr/>
                <p:nvPr/>
              </p:nvGrpSpPr>
              <p:grpSpPr>
                <a:xfrm rot="2698167">
                  <a:off x="96254" y="3400655"/>
                  <a:ext cx="637613" cy="637657"/>
                  <a:chOff x="5231643" y="728221"/>
                  <a:chExt cx="637613" cy="637657"/>
                </a:xfrm>
              </p:grpSpPr>
              <p:sp>
                <p:nvSpPr>
                  <p:cNvPr id="458" name="object 24">
                    <a:extLst>
                      <a:ext uri="{FF2B5EF4-FFF2-40B4-BE49-F238E27FC236}">
                        <a16:creationId xmlns:a16="http://schemas.microsoft.com/office/drawing/2014/main" id="{8101FECD-AA5F-D11D-B73F-D960D0F6C963}"/>
                      </a:ext>
                    </a:extLst>
                  </p:cNvPr>
                  <p:cNvSpPr/>
                  <p:nvPr/>
                </p:nvSpPr>
                <p:spPr>
                  <a:xfrm>
                    <a:off x="5741624" y="728221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459" name="object 30">
                    <a:extLst>
                      <a:ext uri="{FF2B5EF4-FFF2-40B4-BE49-F238E27FC236}">
                        <a16:creationId xmlns:a16="http://schemas.microsoft.com/office/drawing/2014/main" id="{6B59DB80-7BF0-6A09-B67E-20B9CFA093EB}"/>
                      </a:ext>
                    </a:extLst>
                  </p:cNvPr>
                  <p:cNvGrpSpPr/>
                  <p:nvPr/>
                </p:nvGrpSpPr>
                <p:grpSpPr>
                  <a:xfrm>
                    <a:off x="5422851" y="791976"/>
                    <a:ext cx="382801" cy="382532"/>
                    <a:chOff x="15604528" y="2173560"/>
                    <a:chExt cx="666584" cy="666115"/>
                  </a:xfrm>
                </p:grpSpPr>
                <p:sp>
                  <p:nvSpPr>
                    <p:cNvPr id="465" name="object 31">
                      <a:extLst>
                        <a:ext uri="{FF2B5EF4-FFF2-40B4-BE49-F238E27FC236}">
                          <a16:creationId xmlns:a16="http://schemas.microsoft.com/office/drawing/2014/main" id="{374BA9F0-9D0C-B52C-637C-A5E130932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28" y="2173560"/>
                      <a:ext cx="666115" cy="666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66" name="object 32">
                      <a:extLst>
                        <a:ext uri="{FF2B5EF4-FFF2-40B4-BE49-F238E27FC236}">
                          <a16:creationId xmlns:a16="http://schemas.microsoft.com/office/drawing/2014/main" id="{95BFFFE1-9ACA-FDC3-4C9A-677CED945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460" name="object 96">
                    <a:extLst>
                      <a:ext uri="{FF2B5EF4-FFF2-40B4-BE49-F238E27FC236}">
                        <a16:creationId xmlns:a16="http://schemas.microsoft.com/office/drawing/2014/main" id="{93B8A266-1F9D-80D3-623D-3DB0C4473AFF}"/>
                      </a:ext>
                    </a:extLst>
                  </p:cNvPr>
                  <p:cNvGrpSpPr/>
                  <p:nvPr/>
                </p:nvGrpSpPr>
                <p:grpSpPr>
                  <a:xfrm>
                    <a:off x="5231643" y="1110740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462" name="object 97">
                      <a:extLst>
                        <a:ext uri="{FF2B5EF4-FFF2-40B4-BE49-F238E27FC236}">
                          <a16:creationId xmlns:a16="http://schemas.microsoft.com/office/drawing/2014/main" id="{D233E1ED-A6BD-4697-19B1-CDD8B4A5BD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63" name="object 98">
                      <a:extLst>
                        <a:ext uri="{FF2B5EF4-FFF2-40B4-BE49-F238E27FC236}">
                          <a16:creationId xmlns:a16="http://schemas.microsoft.com/office/drawing/2014/main" id="{5309DD73-989C-912C-B5B1-A8FD3CD9C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64" name="object 99">
                      <a:extLst>
                        <a:ext uri="{FF2B5EF4-FFF2-40B4-BE49-F238E27FC236}">
                          <a16:creationId xmlns:a16="http://schemas.microsoft.com/office/drawing/2014/main" id="{B47FEC92-18A2-693F-3B39-F5DE1E6D6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461" name="object 403">
                    <a:extLst>
                      <a:ext uri="{FF2B5EF4-FFF2-40B4-BE49-F238E27FC236}">
                        <a16:creationId xmlns:a16="http://schemas.microsoft.com/office/drawing/2014/main" id="{9116FDB8-B610-29A3-AA74-CCB566D96D6C}"/>
                      </a:ext>
                    </a:extLst>
                  </p:cNvPr>
                  <p:cNvSpPr/>
                  <p:nvPr/>
                </p:nvSpPr>
                <p:spPr>
                  <a:xfrm>
                    <a:off x="5550367" y="919477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475C9ED4-4FDC-6D99-C275-099850ACCCD8}"/>
                    </a:ext>
                  </a:extLst>
                </p:cNvPr>
                <p:cNvGrpSpPr/>
                <p:nvPr/>
              </p:nvGrpSpPr>
              <p:grpSpPr>
                <a:xfrm>
                  <a:off x="650441" y="3528954"/>
                  <a:ext cx="679687" cy="382532"/>
                  <a:chOff x="814747" y="3528889"/>
                  <a:chExt cx="679687" cy="382532"/>
                </a:xfrm>
              </p:grpSpPr>
              <p:grpSp>
                <p:nvGrpSpPr>
                  <p:cNvPr id="450" name="object 30">
                    <a:extLst>
                      <a:ext uri="{FF2B5EF4-FFF2-40B4-BE49-F238E27FC236}">
                        <a16:creationId xmlns:a16="http://schemas.microsoft.com/office/drawing/2014/main" id="{F93D5EED-5084-A6BD-F89C-DA8987DAC21A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1111625" y="3528889"/>
                    <a:ext cx="382809" cy="382532"/>
                    <a:chOff x="15604515" y="2173565"/>
                    <a:chExt cx="666597" cy="666116"/>
                  </a:xfrm>
                </p:grpSpPr>
                <p:sp>
                  <p:nvSpPr>
                    <p:cNvPr id="456" name="object 31">
                      <a:extLst>
                        <a:ext uri="{FF2B5EF4-FFF2-40B4-BE49-F238E27FC236}">
                          <a16:creationId xmlns:a16="http://schemas.microsoft.com/office/drawing/2014/main" id="{BF8669D2-F1F2-4BF6-C2B3-653F1CFE23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15" y="2173565"/>
                      <a:ext cx="666114" cy="6661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57" name="object 32">
                      <a:extLst>
                        <a:ext uri="{FF2B5EF4-FFF2-40B4-BE49-F238E27FC236}">
                          <a16:creationId xmlns:a16="http://schemas.microsoft.com/office/drawing/2014/main" id="{C0FF812D-7F43-2633-58EE-997A5A1B1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451" name="object 96">
                    <a:extLst>
                      <a:ext uri="{FF2B5EF4-FFF2-40B4-BE49-F238E27FC236}">
                        <a16:creationId xmlns:a16="http://schemas.microsoft.com/office/drawing/2014/main" id="{2EFCC65A-46F0-FCAE-6E7F-F899FE56F49F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814747" y="3592782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453" name="object 97">
                      <a:extLst>
                        <a:ext uri="{FF2B5EF4-FFF2-40B4-BE49-F238E27FC236}">
                          <a16:creationId xmlns:a16="http://schemas.microsoft.com/office/drawing/2014/main" id="{9D05F693-34E6-20BE-148F-0EBEEB54C3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54" name="object 98">
                      <a:extLst>
                        <a:ext uri="{FF2B5EF4-FFF2-40B4-BE49-F238E27FC236}">
                          <a16:creationId xmlns:a16="http://schemas.microsoft.com/office/drawing/2014/main" id="{8855698E-9337-80E7-F3F4-2C405FE9EC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55" name="object 99">
                      <a:extLst>
                        <a:ext uri="{FF2B5EF4-FFF2-40B4-BE49-F238E27FC236}">
                          <a16:creationId xmlns:a16="http://schemas.microsoft.com/office/drawing/2014/main" id="{24351E9D-7FD5-B664-91E5-B2E2FD440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452" name="object 403">
                    <a:extLst>
                      <a:ext uri="{FF2B5EF4-FFF2-40B4-BE49-F238E27FC236}">
                        <a16:creationId xmlns:a16="http://schemas.microsoft.com/office/drawing/2014/main" id="{3CF5ABE7-5600-62B7-146E-97D6F3434825}"/>
                      </a:ext>
                    </a:extLst>
                  </p:cNvPr>
                  <p:cNvSpPr/>
                  <p:nvPr/>
                </p:nvSpPr>
                <p:spPr>
                  <a:xfrm rot="2698167">
                    <a:off x="1239116" y="3656313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24CAD19F-8899-27D6-159A-FF97BC957B55}"/>
                  </a:ext>
                </a:extLst>
              </p:cNvPr>
              <p:cNvGrpSpPr/>
              <p:nvPr/>
            </p:nvGrpSpPr>
            <p:grpSpPr>
              <a:xfrm rot="2698167">
                <a:off x="7692801" y="3441853"/>
                <a:ext cx="574009" cy="573902"/>
                <a:chOff x="5231643" y="791976"/>
                <a:chExt cx="574009" cy="573902"/>
              </a:xfrm>
            </p:grpSpPr>
            <p:grpSp>
              <p:nvGrpSpPr>
                <p:cNvPr id="468" name="object 30">
                  <a:extLst>
                    <a:ext uri="{FF2B5EF4-FFF2-40B4-BE49-F238E27FC236}">
                      <a16:creationId xmlns:a16="http://schemas.microsoft.com/office/drawing/2014/main" id="{200097E4-AE36-8EB1-EA9C-854F8DF2FB04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474" name="object 31">
                    <a:extLst>
                      <a:ext uri="{FF2B5EF4-FFF2-40B4-BE49-F238E27FC236}">
                        <a16:creationId xmlns:a16="http://schemas.microsoft.com/office/drawing/2014/main" id="{570481B0-7165-8F4A-98D3-035A8DE03DC2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75" name="object 32">
                    <a:extLst>
                      <a:ext uri="{FF2B5EF4-FFF2-40B4-BE49-F238E27FC236}">
                        <a16:creationId xmlns:a16="http://schemas.microsoft.com/office/drawing/2014/main" id="{745B0CBA-2923-D5CC-0809-6E2C57D4FEAD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469" name="object 96">
                  <a:extLst>
                    <a:ext uri="{FF2B5EF4-FFF2-40B4-BE49-F238E27FC236}">
                      <a16:creationId xmlns:a16="http://schemas.microsoft.com/office/drawing/2014/main" id="{C0388222-8256-971F-FC92-3CAFC76A7162}"/>
                    </a:ext>
                  </a:extLst>
                </p:cNvPr>
                <p:cNvGrpSpPr/>
                <p:nvPr/>
              </p:nvGrpSpPr>
              <p:grpSpPr>
                <a:xfrm>
                  <a:off x="5231643" y="1110740"/>
                  <a:ext cx="255138" cy="255138"/>
                  <a:chOff x="15271495" y="2728622"/>
                  <a:chExt cx="444277" cy="444277"/>
                </a:xfrm>
              </p:grpSpPr>
              <p:sp>
                <p:nvSpPr>
                  <p:cNvPr id="471" name="object 97">
                    <a:extLst>
                      <a:ext uri="{FF2B5EF4-FFF2-40B4-BE49-F238E27FC236}">
                        <a16:creationId xmlns:a16="http://schemas.microsoft.com/office/drawing/2014/main" id="{2C3194BD-816C-A98E-9148-EEC307F4F37F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1F2A2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72" name="object 98">
                    <a:extLst>
                      <a:ext uri="{FF2B5EF4-FFF2-40B4-BE49-F238E27FC236}">
                        <a16:creationId xmlns:a16="http://schemas.microsoft.com/office/drawing/2014/main" id="{812BE7DB-5EC7-E597-A964-90190FDB228C}"/>
                      </a:ext>
                    </a:extLst>
                  </p:cNvPr>
                  <p:cNvSpPr/>
                  <p:nvPr/>
                </p:nvSpPr>
                <p:spPr>
                  <a:xfrm>
                    <a:off x="15271495" y="2950649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EB63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73" name="object 99">
                    <a:extLst>
                      <a:ext uri="{FF2B5EF4-FFF2-40B4-BE49-F238E27FC236}">
                        <a16:creationId xmlns:a16="http://schemas.microsoft.com/office/drawing/2014/main" id="{B6092D22-FA81-143C-98F5-50CB454CCC6F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sp>
              <p:nvSpPr>
                <p:cNvPr id="470" name="object 403">
                  <a:extLst>
                    <a:ext uri="{FF2B5EF4-FFF2-40B4-BE49-F238E27FC236}">
                      <a16:creationId xmlns:a16="http://schemas.microsoft.com/office/drawing/2014/main" id="{17F40260-1B1F-1278-1F22-C3EDCF83A79C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0D9EC5B3-649F-D70B-DDBC-F2A1712B065E}"/>
                  </a:ext>
                </a:extLst>
              </p:cNvPr>
              <p:cNvSpPr/>
              <p:nvPr/>
            </p:nvSpPr>
            <p:spPr>
              <a:xfrm>
                <a:off x="5979003" y="3594862"/>
                <a:ext cx="274517" cy="273600"/>
              </a:xfrm>
              <a:prstGeom prst="ellips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D7A4EA56-8165-D1BD-5BD8-2B8243D5F81C}"/>
                  </a:ext>
                </a:extLst>
              </p:cNvPr>
              <p:cNvSpPr/>
              <p:nvPr/>
            </p:nvSpPr>
            <p:spPr>
              <a:xfrm>
                <a:off x="3704214" y="3594862"/>
                <a:ext cx="274517" cy="273600"/>
              </a:xfrm>
              <a:prstGeom prst="ellips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F0BA87CF-C36B-AB5F-251B-0C9F5E5F33DD}"/>
                  </a:ext>
                </a:extLst>
              </p:cNvPr>
              <p:cNvGrpSpPr/>
              <p:nvPr/>
            </p:nvGrpSpPr>
            <p:grpSpPr>
              <a:xfrm>
                <a:off x="8686873" y="3412804"/>
                <a:ext cx="1233880" cy="637657"/>
                <a:chOff x="96254" y="3400655"/>
                <a:chExt cx="1233880" cy="637657"/>
              </a:xfrm>
            </p:grpSpPr>
            <p:grpSp>
              <p:nvGrpSpPr>
                <p:cNvPr id="478" name="Group 477">
                  <a:extLst>
                    <a:ext uri="{FF2B5EF4-FFF2-40B4-BE49-F238E27FC236}">
                      <a16:creationId xmlns:a16="http://schemas.microsoft.com/office/drawing/2014/main" id="{80B1233B-588A-6D83-B6DC-5A320B8D65C6}"/>
                    </a:ext>
                  </a:extLst>
                </p:cNvPr>
                <p:cNvGrpSpPr/>
                <p:nvPr/>
              </p:nvGrpSpPr>
              <p:grpSpPr>
                <a:xfrm rot="2698167">
                  <a:off x="96254" y="3400655"/>
                  <a:ext cx="637613" cy="637657"/>
                  <a:chOff x="5231643" y="728221"/>
                  <a:chExt cx="637613" cy="637657"/>
                </a:xfrm>
              </p:grpSpPr>
              <p:sp>
                <p:nvSpPr>
                  <p:cNvPr id="488" name="object 24">
                    <a:extLst>
                      <a:ext uri="{FF2B5EF4-FFF2-40B4-BE49-F238E27FC236}">
                        <a16:creationId xmlns:a16="http://schemas.microsoft.com/office/drawing/2014/main" id="{76D7F819-34A1-A34E-5F5B-7805F9F4F13B}"/>
                      </a:ext>
                    </a:extLst>
                  </p:cNvPr>
                  <p:cNvSpPr/>
                  <p:nvPr/>
                </p:nvSpPr>
                <p:spPr>
                  <a:xfrm>
                    <a:off x="5741624" y="728221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489" name="object 30">
                    <a:extLst>
                      <a:ext uri="{FF2B5EF4-FFF2-40B4-BE49-F238E27FC236}">
                        <a16:creationId xmlns:a16="http://schemas.microsoft.com/office/drawing/2014/main" id="{68A0F345-2C02-63A6-9BA1-1E8E8AE82B7C}"/>
                      </a:ext>
                    </a:extLst>
                  </p:cNvPr>
                  <p:cNvGrpSpPr/>
                  <p:nvPr/>
                </p:nvGrpSpPr>
                <p:grpSpPr>
                  <a:xfrm>
                    <a:off x="5422851" y="791976"/>
                    <a:ext cx="382801" cy="382532"/>
                    <a:chOff x="15604528" y="2173560"/>
                    <a:chExt cx="666584" cy="666115"/>
                  </a:xfrm>
                </p:grpSpPr>
                <p:sp>
                  <p:nvSpPr>
                    <p:cNvPr id="495" name="object 31">
                      <a:extLst>
                        <a:ext uri="{FF2B5EF4-FFF2-40B4-BE49-F238E27FC236}">
                          <a16:creationId xmlns:a16="http://schemas.microsoft.com/office/drawing/2014/main" id="{27F404F5-05B8-74E4-FC17-0CD048626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28" y="2173560"/>
                      <a:ext cx="666115" cy="666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96" name="object 32">
                      <a:extLst>
                        <a:ext uri="{FF2B5EF4-FFF2-40B4-BE49-F238E27FC236}">
                          <a16:creationId xmlns:a16="http://schemas.microsoft.com/office/drawing/2014/main" id="{37E96798-6AD6-DF01-C153-18319C9CE8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490" name="object 96">
                    <a:extLst>
                      <a:ext uri="{FF2B5EF4-FFF2-40B4-BE49-F238E27FC236}">
                        <a16:creationId xmlns:a16="http://schemas.microsoft.com/office/drawing/2014/main" id="{352074D8-0806-CD8E-AF57-8F7751F35DA8}"/>
                      </a:ext>
                    </a:extLst>
                  </p:cNvPr>
                  <p:cNvGrpSpPr/>
                  <p:nvPr/>
                </p:nvGrpSpPr>
                <p:grpSpPr>
                  <a:xfrm>
                    <a:off x="5231643" y="1110740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492" name="object 97">
                      <a:extLst>
                        <a:ext uri="{FF2B5EF4-FFF2-40B4-BE49-F238E27FC236}">
                          <a16:creationId xmlns:a16="http://schemas.microsoft.com/office/drawing/2014/main" id="{B1F1F983-257C-FB89-CB2C-EE3FA86AC6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93" name="object 98">
                      <a:extLst>
                        <a:ext uri="{FF2B5EF4-FFF2-40B4-BE49-F238E27FC236}">
                          <a16:creationId xmlns:a16="http://schemas.microsoft.com/office/drawing/2014/main" id="{F987E4FC-2D06-4043-21E0-395FD8F0D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94" name="object 99">
                      <a:extLst>
                        <a:ext uri="{FF2B5EF4-FFF2-40B4-BE49-F238E27FC236}">
                          <a16:creationId xmlns:a16="http://schemas.microsoft.com/office/drawing/2014/main" id="{F579ED6D-5FBB-E458-90A1-5B28DEAD8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491" name="object 403">
                    <a:extLst>
                      <a:ext uri="{FF2B5EF4-FFF2-40B4-BE49-F238E27FC236}">
                        <a16:creationId xmlns:a16="http://schemas.microsoft.com/office/drawing/2014/main" id="{D8A00AE7-BE14-FA2E-D811-E2BB674BD5DD}"/>
                      </a:ext>
                    </a:extLst>
                  </p:cNvPr>
                  <p:cNvSpPr/>
                  <p:nvPr/>
                </p:nvSpPr>
                <p:spPr>
                  <a:xfrm>
                    <a:off x="5550367" y="919477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479" name="Group 478">
                  <a:extLst>
                    <a:ext uri="{FF2B5EF4-FFF2-40B4-BE49-F238E27FC236}">
                      <a16:creationId xmlns:a16="http://schemas.microsoft.com/office/drawing/2014/main" id="{DDA251E0-BB21-4E94-AE4A-EBC30990C79A}"/>
                    </a:ext>
                  </a:extLst>
                </p:cNvPr>
                <p:cNvGrpSpPr/>
                <p:nvPr/>
              </p:nvGrpSpPr>
              <p:grpSpPr>
                <a:xfrm>
                  <a:off x="650441" y="3528957"/>
                  <a:ext cx="679693" cy="382532"/>
                  <a:chOff x="814747" y="3528892"/>
                  <a:chExt cx="679693" cy="382532"/>
                </a:xfrm>
              </p:grpSpPr>
              <p:grpSp>
                <p:nvGrpSpPr>
                  <p:cNvPr id="480" name="object 30">
                    <a:extLst>
                      <a:ext uri="{FF2B5EF4-FFF2-40B4-BE49-F238E27FC236}">
                        <a16:creationId xmlns:a16="http://schemas.microsoft.com/office/drawing/2014/main" id="{7AF18E62-17B9-70FD-E563-F38A9EC1519A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1111629" y="3528892"/>
                    <a:ext cx="382811" cy="382532"/>
                    <a:chOff x="15604512" y="2173563"/>
                    <a:chExt cx="666600" cy="666116"/>
                  </a:xfrm>
                </p:grpSpPr>
                <p:sp>
                  <p:nvSpPr>
                    <p:cNvPr id="486" name="object 31">
                      <a:extLst>
                        <a:ext uri="{FF2B5EF4-FFF2-40B4-BE49-F238E27FC236}">
                          <a16:creationId xmlns:a16="http://schemas.microsoft.com/office/drawing/2014/main" id="{07371233-04C7-0DC5-EF68-DC0DC2160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12" y="2173563"/>
                      <a:ext cx="666114" cy="6661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87" name="object 32">
                      <a:extLst>
                        <a:ext uri="{FF2B5EF4-FFF2-40B4-BE49-F238E27FC236}">
                          <a16:creationId xmlns:a16="http://schemas.microsoft.com/office/drawing/2014/main" id="{938B72F3-C845-D49E-3B3D-188DFED10E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481" name="object 96">
                    <a:extLst>
                      <a:ext uri="{FF2B5EF4-FFF2-40B4-BE49-F238E27FC236}">
                        <a16:creationId xmlns:a16="http://schemas.microsoft.com/office/drawing/2014/main" id="{EFA0CF5C-9729-3BA6-C086-0EE4F5BA4A5C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814747" y="3592782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483" name="object 97">
                      <a:extLst>
                        <a:ext uri="{FF2B5EF4-FFF2-40B4-BE49-F238E27FC236}">
                          <a16:creationId xmlns:a16="http://schemas.microsoft.com/office/drawing/2014/main" id="{AA98FE5A-124C-B769-344D-8B779750A5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84" name="object 98">
                      <a:extLst>
                        <a:ext uri="{FF2B5EF4-FFF2-40B4-BE49-F238E27FC236}">
                          <a16:creationId xmlns:a16="http://schemas.microsoft.com/office/drawing/2014/main" id="{BB9B4FEE-D2A2-82ED-A985-B1C0094F8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485" name="object 99">
                      <a:extLst>
                        <a:ext uri="{FF2B5EF4-FFF2-40B4-BE49-F238E27FC236}">
                          <a16:creationId xmlns:a16="http://schemas.microsoft.com/office/drawing/2014/main" id="{06CE22F8-C2B9-130E-E4AD-14005D224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482" name="object 403">
                    <a:extLst>
                      <a:ext uri="{FF2B5EF4-FFF2-40B4-BE49-F238E27FC236}">
                        <a16:creationId xmlns:a16="http://schemas.microsoft.com/office/drawing/2014/main" id="{0E902305-39C9-D628-20FF-65A1E25335C3}"/>
                      </a:ext>
                    </a:extLst>
                  </p:cNvPr>
                  <p:cNvSpPr/>
                  <p:nvPr/>
                </p:nvSpPr>
                <p:spPr>
                  <a:xfrm rot="2698167">
                    <a:off x="1239116" y="3656313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497" name="Group 496">
                <a:extLst>
                  <a:ext uri="{FF2B5EF4-FFF2-40B4-BE49-F238E27FC236}">
                    <a16:creationId xmlns:a16="http://schemas.microsoft.com/office/drawing/2014/main" id="{A68B3DDD-E62B-0CD0-B153-DEFC752F55A7}"/>
                  </a:ext>
                </a:extLst>
              </p:cNvPr>
              <p:cNvGrpSpPr/>
              <p:nvPr/>
            </p:nvGrpSpPr>
            <p:grpSpPr>
              <a:xfrm rot="2698167">
                <a:off x="9940701" y="3445707"/>
                <a:ext cx="574009" cy="573902"/>
                <a:chOff x="5231643" y="791976"/>
                <a:chExt cx="574009" cy="573902"/>
              </a:xfrm>
            </p:grpSpPr>
            <p:grpSp>
              <p:nvGrpSpPr>
                <p:cNvPr id="498" name="object 30">
                  <a:extLst>
                    <a:ext uri="{FF2B5EF4-FFF2-40B4-BE49-F238E27FC236}">
                      <a16:creationId xmlns:a16="http://schemas.microsoft.com/office/drawing/2014/main" id="{FBC33E78-260B-1B56-F65E-CBF8847579A4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504" name="object 31">
                    <a:extLst>
                      <a:ext uri="{FF2B5EF4-FFF2-40B4-BE49-F238E27FC236}">
                        <a16:creationId xmlns:a16="http://schemas.microsoft.com/office/drawing/2014/main" id="{D52D1035-3D38-7CAB-6F3E-B57B8E8EF716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05" name="object 32">
                    <a:extLst>
                      <a:ext uri="{FF2B5EF4-FFF2-40B4-BE49-F238E27FC236}">
                        <a16:creationId xmlns:a16="http://schemas.microsoft.com/office/drawing/2014/main" id="{EB5D03B2-19C9-21EF-A064-F34570F9485D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499" name="object 96">
                  <a:extLst>
                    <a:ext uri="{FF2B5EF4-FFF2-40B4-BE49-F238E27FC236}">
                      <a16:creationId xmlns:a16="http://schemas.microsoft.com/office/drawing/2014/main" id="{6AB2A86A-436C-672E-7107-B8F1FD6A6554}"/>
                    </a:ext>
                  </a:extLst>
                </p:cNvPr>
                <p:cNvGrpSpPr/>
                <p:nvPr/>
              </p:nvGrpSpPr>
              <p:grpSpPr>
                <a:xfrm>
                  <a:off x="5231643" y="1110740"/>
                  <a:ext cx="255138" cy="255138"/>
                  <a:chOff x="15271495" y="2728622"/>
                  <a:chExt cx="444277" cy="444277"/>
                </a:xfrm>
              </p:grpSpPr>
              <p:sp>
                <p:nvSpPr>
                  <p:cNvPr id="501" name="object 97">
                    <a:extLst>
                      <a:ext uri="{FF2B5EF4-FFF2-40B4-BE49-F238E27FC236}">
                        <a16:creationId xmlns:a16="http://schemas.microsoft.com/office/drawing/2014/main" id="{09D826D0-0342-324C-5FAD-626E9950B17E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1F2A2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02" name="object 98">
                    <a:extLst>
                      <a:ext uri="{FF2B5EF4-FFF2-40B4-BE49-F238E27FC236}">
                        <a16:creationId xmlns:a16="http://schemas.microsoft.com/office/drawing/2014/main" id="{D384B794-615E-7182-31A7-689233974444}"/>
                      </a:ext>
                    </a:extLst>
                  </p:cNvPr>
                  <p:cNvSpPr/>
                  <p:nvPr/>
                </p:nvSpPr>
                <p:spPr>
                  <a:xfrm>
                    <a:off x="15271495" y="2950649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rgbClr val="EB631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03" name="object 99">
                    <a:extLst>
                      <a:ext uri="{FF2B5EF4-FFF2-40B4-BE49-F238E27FC236}">
                        <a16:creationId xmlns:a16="http://schemas.microsoft.com/office/drawing/2014/main" id="{DD4C7B71-5E63-61D3-AC87-ADFC5079DD57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sp>
              <p:nvSpPr>
                <p:cNvPr id="500" name="object 403">
                  <a:extLst>
                    <a:ext uri="{FF2B5EF4-FFF2-40B4-BE49-F238E27FC236}">
                      <a16:creationId xmlns:a16="http://schemas.microsoft.com/office/drawing/2014/main" id="{60B84908-DD37-ACE8-A3A7-D0BAB998DA5E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EE442897-70E2-88EB-5395-D70992D1E229}"/>
                  </a:ext>
                </a:extLst>
              </p:cNvPr>
              <p:cNvSpPr/>
              <p:nvPr/>
            </p:nvSpPr>
            <p:spPr>
              <a:xfrm>
                <a:off x="8290403" y="3590358"/>
                <a:ext cx="274517" cy="273600"/>
              </a:xfrm>
              <a:prstGeom prst="ellips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AFE1C769-9FF2-1B10-E62D-02F9A138424A}"/>
                  </a:ext>
                </a:extLst>
              </p:cNvPr>
              <p:cNvGrpSpPr/>
              <p:nvPr/>
            </p:nvGrpSpPr>
            <p:grpSpPr>
              <a:xfrm>
                <a:off x="10939070" y="3412804"/>
                <a:ext cx="1233880" cy="637657"/>
                <a:chOff x="96254" y="3400655"/>
                <a:chExt cx="1233880" cy="637657"/>
              </a:xfrm>
            </p:grpSpPr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CC66B7D0-FD9E-B4E3-126F-078ADB646D58}"/>
                    </a:ext>
                  </a:extLst>
                </p:cNvPr>
                <p:cNvGrpSpPr/>
                <p:nvPr/>
              </p:nvGrpSpPr>
              <p:grpSpPr>
                <a:xfrm rot="2698167">
                  <a:off x="96254" y="3400655"/>
                  <a:ext cx="637613" cy="637657"/>
                  <a:chOff x="5231643" y="728221"/>
                  <a:chExt cx="637613" cy="637657"/>
                </a:xfrm>
              </p:grpSpPr>
              <p:sp>
                <p:nvSpPr>
                  <p:cNvPr id="518" name="object 24">
                    <a:extLst>
                      <a:ext uri="{FF2B5EF4-FFF2-40B4-BE49-F238E27FC236}">
                        <a16:creationId xmlns:a16="http://schemas.microsoft.com/office/drawing/2014/main" id="{1C80FB98-758E-F3BA-FE8A-34C149582B53}"/>
                      </a:ext>
                    </a:extLst>
                  </p:cNvPr>
                  <p:cNvSpPr/>
                  <p:nvPr/>
                </p:nvSpPr>
                <p:spPr>
                  <a:xfrm>
                    <a:off x="5741624" y="728221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25000"/>
                      <a:lumOff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519" name="object 30">
                    <a:extLst>
                      <a:ext uri="{FF2B5EF4-FFF2-40B4-BE49-F238E27FC236}">
                        <a16:creationId xmlns:a16="http://schemas.microsoft.com/office/drawing/2014/main" id="{459B7E2B-9C55-1DC2-9ED5-0D020AAA5B80}"/>
                      </a:ext>
                    </a:extLst>
                  </p:cNvPr>
                  <p:cNvGrpSpPr/>
                  <p:nvPr/>
                </p:nvGrpSpPr>
                <p:grpSpPr>
                  <a:xfrm>
                    <a:off x="5422851" y="791976"/>
                    <a:ext cx="382801" cy="382532"/>
                    <a:chOff x="15604528" y="2173560"/>
                    <a:chExt cx="666584" cy="666115"/>
                  </a:xfrm>
                </p:grpSpPr>
                <p:sp>
                  <p:nvSpPr>
                    <p:cNvPr id="525" name="object 31">
                      <a:extLst>
                        <a:ext uri="{FF2B5EF4-FFF2-40B4-BE49-F238E27FC236}">
                          <a16:creationId xmlns:a16="http://schemas.microsoft.com/office/drawing/2014/main" id="{8DB77F1C-52BF-AED0-846A-487007E9E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28" y="2173560"/>
                      <a:ext cx="666115" cy="666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526" name="object 32">
                      <a:extLst>
                        <a:ext uri="{FF2B5EF4-FFF2-40B4-BE49-F238E27FC236}">
                          <a16:creationId xmlns:a16="http://schemas.microsoft.com/office/drawing/2014/main" id="{DD8348BE-9E15-AF73-92F5-513E3D5064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520" name="object 96">
                    <a:extLst>
                      <a:ext uri="{FF2B5EF4-FFF2-40B4-BE49-F238E27FC236}">
                        <a16:creationId xmlns:a16="http://schemas.microsoft.com/office/drawing/2014/main" id="{0B388934-5028-F709-B64B-282A57BF3052}"/>
                      </a:ext>
                    </a:extLst>
                  </p:cNvPr>
                  <p:cNvGrpSpPr/>
                  <p:nvPr/>
                </p:nvGrpSpPr>
                <p:grpSpPr>
                  <a:xfrm>
                    <a:off x="5231643" y="1110740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522" name="object 97">
                      <a:extLst>
                        <a:ext uri="{FF2B5EF4-FFF2-40B4-BE49-F238E27FC236}">
                          <a16:creationId xmlns:a16="http://schemas.microsoft.com/office/drawing/2014/main" id="{1F850C46-4089-C5B1-BBBA-F66C5D34B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523" name="object 98">
                      <a:extLst>
                        <a:ext uri="{FF2B5EF4-FFF2-40B4-BE49-F238E27FC236}">
                          <a16:creationId xmlns:a16="http://schemas.microsoft.com/office/drawing/2014/main" id="{BCBCFB91-AA61-D996-3995-5DFAC57F9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524" name="object 99">
                      <a:extLst>
                        <a:ext uri="{FF2B5EF4-FFF2-40B4-BE49-F238E27FC236}">
                          <a16:creationId xmlns:a16="http://schemas.microsoft.com/office/drawing/2014/main" id="{B1548FE3-9A54-5462-6A1E-2E06329A0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521" name="object 403">
                    <a:extLst>
                      <a:ext uri="{FF2B5EF4-FFF2-40B4-BE49-F238E27FC236}">
                        <a16:creationId xmlns:a16="http://schemas.microsoft.com/office/drawing/2014/main" id="{960B114C-9BA5-DBBD-9325-ADC6F733F107}"/>
                      </a:ext>
                    </a:extLst>
                  </p:cNvPr>
                  <p:cNvSpPr/>
                  <p:nvPr/>
                </p:nvSpPr>
                <p:spPr>
                  <a:xfrm>
                    <a:off x="5550367" y="919477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509" name="Group 508">
                  <a:extLst>
                    <a:ext uri="{FF2B5EF4-FFF2-40B4-BE49-F238E27FC236}">
                      <a16:creationId xmlns:a16="http://schemas.microsoft.com/office/drawing/2014/main" id="{F9C16824-1E43-E4E1-A398-785E02060538}"/>
                    </a:ext>
                  </a:extLst>
                </p:cNvPr>
                <p:cNvGrpSpPr/>
                <p:nvPr/>
              </p:nvGrpSpPr>
              <p:grpSpPr>
                <a:xfrm>
                  <a:off x="650441" y="3528957"/>
                  <a:ext cx="679693" cy="382532"/>
                  <a:chOff x="814747" y="3528892"/>
                  <a:chExt cx="679693" cy="382532"/>
                </a:xfrm>
              </p:grpSpPr>
              <p:grpSp>
                <p:nvGrpSpPr>
                  <p:cNvPr id="510" name="object 30">
                    <a:extLst>
                      <a:ext uri="{FF2B5EF4-FFF2-40B4-BE49-F238E27FC236}">
                        <a16:creationId xmlns:a16="http://schemas.microsoft.com/office/drawing/2014/main" id="{1500C49F-7A68-E329-8D31-200C85EA5B38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1111629" y="3528892"/>
                    <a:ext cx="382811" cy="382532"/>
                    <a:chOff x="15604512" y="2173563"/>
                    <a:chExt cx="666600" cy="666116"/>
                  </a:xfrm>
                </p:grpSpPr>
                <p:sp>
                  <p:nvSpPr>
                    <p:cNvPr id="516" name="object 31">
                      <a:extLst>
                        <a:ext uri="{FF2B5EF4-FFF2-40B4-BE49-F238E27FC236}">
                          <a16:creationId xmlns:a16="http://schemas.microsoft.com/office/drawing/2014/main" id="{9F389233-A3E6-BF2A-376D-4CD8125A2F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04512" y="2173563"/>
                      <a:ext cx="666114" cy="6661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115" h="666114">
                          <a:moveTo>
                            <a:pt x="333044" y="444055"/>
                          </a:moveTo>
                          <a:lnTo>
                            <a:pt x="222021" y="333044"/>
                          </a:lnTo>
                          <a:lnTo>
                            <a:pt x="111010" y="444055"/>
                          </a:lnTo>
                          <a:lnTo>
                            <a:pt x="0" y="555066"/>
                          </a:lnTo>
                          <a:lnTo>
                            <a:pt x="111010" y="666076"/>
                          </a:lnTo>
                          <a:lnTo>
                            <a:pt x="222021" y="555066"/>
                          </a:lnTo>
                          <a:lnTo>
                            <a:pt x="333044" y="444055"/>
                          </a:lnTo>
                          <a:close/>
                        </a:path>
                        <a:path w="666115" h="666114">
                          <a:moveTo>
                            <a:pt x="666076" y="111010"/>
                          </a:moveTo>
                          <a:lnTo>
                            <a:pt x="555066" y="0"/>
                          </a:lnTo>
                          <a:lnTo>
                            <a:pt x="444055" y="111010"/>
                          </a:lnTo>
                          <a:lnTo>
                            <a:pt x="333044" y="222021"/>
                          </a:lnTo>
                          <a:lnTo>
                            <a:pt x="444055" y="333044"/>
                          </a:lnTo>
                          <a:lnTo>
                            <a:pt x="555066" y="222021"/>
                          </a:lnTo>
                          <a:lnTo>
                            <a:pt x="666076" y="1110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25000"/>
                        <a:lumOff val="7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517" name="object 32">
                      <a:extLst>
                        <a:ext uri="{FF2B5EF4-FFF2-40B4-BE49-F238E27FC236}">
                          <a16:creationId xmlns:a16="http://schemas.microsoft.com/office/drawing/2014/main" id="{27866AAC-5A2C-2598-974F-5BCB877D82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059658" y="2189206"/>
                      <a:ext cx="211454" cy="1911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455" h="191135">
                          <a:moveTo>
                            <a:pt x="5219" y="92900"/>
                          </a:moveTo>
                          <a:lnTo>
                            <a:pt x="5118" y="92735"/>
                          </a:lnTo>
                          <a:lnTo>
                            <a:pt x="0" y="92735"/>
                          </a:lnTo>
                          <a:lnTo>
                            <a:pt x="0" y="97840"/>
                          </a:lnTo>
                          <a:lnTo>
                            <a:pt x="114" y="98005"/>
                          </a:lnTo>
                          <a:lnTo>
                            <a:pt x="5219" y="98005"/>
                          </a:lnTo>
                          <a:lnTo>
                            <a:pt x="5219" y="92900"/>
                          </a:lnTo>
                          <a:close/>
                        </a:path>
                        <a:path w="211455" h="191135">
                          <a:moveTo>
                            <a:pt x="28333" y="115951"/>
                          </a:moveTo>
                          <a:lnTo>
                            <a:pt x="23228" y="115951"/>
                          </a:lnTo>
                          <a:lnTo>
                            <a:pt x="23228" y="121069"/>
                          </a:lnTo>
                          <a:lnTo>
                            <a:pt x="28333" y="121069"/>
                          </a:lnTo>
                          <a:lnTo>
                            <a:pt x="28333" y="115951"/>
                          </a:lnTo>
                          <a:close/>
                        </a:path>
                        <a:path w="211455" h="191135">
                          <a:moveTo>
                            <a:pt x="28448" y="92900"/>
                          </a:moveTo>
                          <a:lnTo>
                            <a:pt x="28333" y="92735"/>
                          </a:lnTo>
                          <a:lnTo>
                            <a:pt x="23228" y="92735"/>
                          </a:lnTo>
                          <a:lnTo>
                            <a:pt x="23228" y="97840"/>
                          </a:lnTo>
                          <a:lnTo>
                            <a:pt x="23329" y="98005"/>
                          </a:lnTo>
                          <a:lnTo>
                            <a:pt x="28448" y="98005"/>
                          </a:lnTo>
                          <a:lnTo>
                            <a:pt x="28448" y="92900"/>
                          </a:lnTo>
                          <a:close/>
                        </a:path>
                        <a:path w="211455" h="191135">
                          <a:moveTo>
                            <a:pt x="28448" y="69672"/>
                          </a:moveTo>
                          <a:lnTo>
                            <a:pt x="23329" y="69672"/>
                          </a:lnTo>
                          <a:lnTo>
                            <a:pt x="23329" y="74777"/>
                          </a:lnTo>
                          <a:lnTo>
                            <a:pt x="28448" y="74777"/>
                          </a:lnTo>
                          <a:lnTo>
                            <a:pt x="28448" y="69672"/>
                          </a:lnTo>
                          <a:close/>
                        </a:path>
                        <a:path w="211455" h="191135">
                          <a:moveTo>
                            <a:pt x="51549" y="139179"/>
                          </a:moveTo>
                          <a:lnTo>
                            <a:pt x="46443" y="139179"/>
                          </a:lnTo>
                          <a:lnTo>
                            <a:pt x="46443" y="144284"/>
                          </a:lnTo>
                          <a:lnTo>
                            <a:pt x="51549" y="144284"/>
                          </a:lnTo>
                          <a:lnTo>
                            <a:pt x="51549" y="139179"/>
                          </a:lnTo>
                          <a:close/>
                        </a:path>
                        <a:path w="211455" h="191135">
                          <a:moveTo>
                            <a:pt x="51549" y="115951"/>
                          </a:moveTo>
                          <a:lnTo>
                            <a:pt x="46443" y="115951"/>
                          </a:lnTo>
                          <a:lnTo>
                            <a:pt x="46443" y="121069"/>
                          </a:lnTo>
                          <a:lnTo>
                            <a:pt x="51549" y="121069"/>
                          </a:lnTo>
                          <a:lnTo>
                            <a:pt x="51549" y="115951"/>
                          </a:lnTo>
                          <a:close/>
                        </a:path>
                        <a:path w="211455" h="191135">
                          <a:moveTo>
                            <a:pt x="51663" y="92900"/>
                          </a:moveTo>
                          <a:lnTo>
                            <a:pt x="51549" y="92735"/>
                          </a:lnTo>
                          <a:lnTo>
                            <a:pt x="46443" y="92735"/>
                          </a:lnTo>
                          <a:lnTo>
                            <a:pt x="46443" y="97840"/>
                          </a:lnTo>
                          <a:lnTo>
                            <a:pt x="46558" y="98005"/>
                          </a:lnTo>
                          <a:lnTo>
                            <a:pt x="51663" y="98005"/>
                          </a:lnTo>
                          <a:lnTo>
                            <a:pt x="51663" y="92900"/>
                          </a:lnTo>
                          <a:close/>
                        </a:path>
                        <a:path w="211455" h="191135">
                          <a:moveTo>
                            <a:pt x="51663" y="69672"/>
                          </a:moveTo>
                          <a:lnTo>
                            <a:pt x="46558" y="69672"/>
                          </a:lnTo>
                          <a:lnTo>
                            <a:pt x="46558" y="74777"/>
                          </a:lnTo>
                          <a:lnTo>
                            <a:pt x="51663" y="74777"/>
                          </a:lnTo>
                          <a:lnTo>
                            <a:pt x="51663" y="69672"/>
                          </a:lnTo>
                          <a:close/>
                        </a:path>
                        <a:path w="211455" h="191135">
                          <a:moveTo>
                            <a:pt x="51663" y="46443"/>
                          </a:moveTo>
                          <a:lnTo>
                            <a:pt x="46558" y="46443"/>
                          </a:lnTo>
                          <a:lnTo>
                            <a:pt x="46558" y="51562"/>
                          </a:lnTo>
                          <a:lnTo>
                            <a:pt x="51663" y="51562"/>
                          </a:lnTo>
                          <a:lnTo>
                            <a:pt x="51663" y="46443"/>
                          </a:lnTo>
                          <a:close/>
                        </a:path>
                        <a:path w="211455" h="191135">
                          <a:moveTo>
                            <a:pt x="74917" y="162407"/>
                          </a:moveTo>
                          <a:lnTo>
                            <a:pt x="74777" y="162407"/>
                          </a:lnTo>
                          <a:lnTo>
                            <a:pt x="69799" y="162407"/>
                          </a:lnTo>
                          <a:lnTo>
                            <a:pt x="69672" y="162407"/>
                          </a:lnTo>
                          <a:lnTo>
                            <a:pt x="69672" y="167513"/>
                          </a:lnTo>
                          <a:lnTo>
                            <a:pt x="69799" y="167513"/>
                          </a:lnTo>
                          <a:lnTo>
                            <a:pt x="74777" y="167513"/>
                          </a:lnTo>
                          <a:lnTo>
                            <a:pt x="74917" y="167513"/>
                          </a:lnTo>
                          <a:lnTo>
                            <a:pt x="74917" y="162407"/>
                          </a:lnTo>
                          <a:close/>
                        </a:path>
                        <a:path w="211455" h="191135">
                          <a:moveTo>
                            <a:pt x="74917" y="139179"/>
                          </a:moveTo>
                          <a:lnTo>
                            <a:pt x="74777" y="139179"/>
                          </a:lnTo>
                          <a:lnTo>
                            <a:pt x="69799" y="139179"/>
                          </a:lnTo>
                          <a:lnTo>
                            <a:pt x="69672" y="139179"/>
                          </a:lnTo>
                          <a:lnTo>
                            <a:pt x="69672" y="144284"/>
                          </a:lnTo>
                          <a:lnTo>
                            <a:pt x="69799" y="144284"/>
                          </a:lnTo>
                          <a:lnTo>
                            <a:pt x="74777" y="144284"/>
                          </a:lnTo>
                          <a:lnTo>
                            <a:pt x="74917" y="144284"/>
                          </a:lnTo>
                          <a:lnTo>
                            <a:pt x="74917" y="139179"/>
                          </a:lnTo>
                          <a:close/>
                        </a:path>
                        <a:path w="211455" h="191135">
                          <a:moveTo>
                            <a:pt x="74917" y="115951"/>
                          </a:moveTo>
                          <a:lnTo>
                            <a:pt x="74777" y="115951"/>
                          </a:lnTo>
                          <a:lnTo>
                            <a:pt x="69799" y="115951"/>
                          </a:lnTo>
                          <a:lnTo>
                            <a:pt x="69672" y="115951"/>
                          </a:lnTo>
                          <a:lnTo>
                            <a:pt x="69672" y="121069"/>
                          </a:lnTo>
                          <a:lnTo>
                            <a:pt x="69799" y="121069"/>
                          </a:lnTo>
                          <a:lnTo>
                            <a:pt x="74777" y="121069"/>
                          </a:lnTo>
                          <a:lnTo>
                            <a:pt x="74917" y="121069"/>
                          </a:lnTo>
                          <a:lnTo>
                            <a:pt x="74917" y="115951"/>
                          </a:lnTo>
                          <a:close/>
                        </a:path>
                        <a:path w="211455" h="191135">
                          <a:moveTo>
                            <a:pt x="74917" y="92735"/>
                          </a:moveTo>
                          <a:lnTo>
                            <a:pt x="74777" y="92735"/>
                          </a:lnTo>
                          <a:lnTo>
                            <a:pt x="69799" y="92735"/>
                          </a:lnTo>
                          <a:lnTo>
                            <a:pt x="69672" y="92735"/>
                          </a:lnTo>
                          <a:lnTo>
                            <a:pt x="69672" y="97840"/>
                          </a:lnTo>
                          <a:lnTo>
                            <a:pt x="69786" y="98005"/>
                          </a:lnTo>
                          <a:lnTo>
                            <a:pt x="74891" y="98005"/>
                          </a:lnTo>
                          <a:lnTo>
                            <a:pt x="74917" y="97840"/>
                          </a:lnTo>
                          <a:lnTo>
                            <a:pt x="74917" y="92900"/>
                          </a:lnTo>
                          <a:lnTo>
                            <a:pt x="74917" y="92735"/>
                          </a:lnTo>
                          <a:close/>
                        </a:path>
                        <a:path w="211455" h="191135">
                          <a:moveTo>
                            <a:pt x="74917" y="69672"/>
                          </a:moveTo>
                          <a:lnTo>
                            <a:pt x="69799" y="69672"/>
                          </a:lnTo>
                          <a:lnTo>
                            <a:pt x="69786" y="74777"/>
                          </a:lnTo>
                          <a:lnTo>
                            <a:pt x="74891" y="74777"/>
                          </a:lnTo>
                          <a:lnTo>
                            <a:pt x="74917" y="69672"/>
                          </a:lnTo>
                          <a:close/>
                        </a:path>
                        <a:path w="211455" h="191135">
                          <a:moveTo>
                            <a:pt x="74917" y="46443"/>
                          </a:moveTo>
                          <a:lnTo>
                            <a:pt x="69799" y="46443"/>
                          </a:lnTo>
                          <a:lnTo>
                            <a:pt x="69786" y="51562"/>
                          </a:lnTo>
                          <a:lnTo>
                            <a:pt x="74891" y="51562"/>
                          </a:lnTo>
                          <a:lnTo>
                            <a:pt x="74917" y="46443"/>
                          </a:lnTo>
                          <a:close/>
                        </a:path>
                        <a:path w="211455" h="191135">
                          <a:moveTo>
                            <a:pt x="74917" y="23228"/>
                          </a:moveTo>
                          <a:lnTo>
                            <a:pt x="69799" y="23228"/>
                          </a:lnTo>
                          <a:lnTo>
                            <a:pt x="69786" y="28333"/>
                          </a:lnTo>
                          <a:lnTo>
                            <a:pt x="74891" y="28333"/>
                          </a:lnTo>
                          <a:lnTo>
                            <a:pt x="74917" y="23228"/>
                          </a:lnTo>
                          <a:close/>
                        </a:path>
                        <a:path w="211455" h="191135">
                          <a:moveTo>
                            <a:pt x="98132" y="185623"/>
                          </a:moveTo>
                          <a:lnTo>
                            <a:pt x="93027" y="185623"/>
                          </a:lnTo>
                          <a:lnTo>
                            <a:pt x="93027" y="190741"/>
                          </a:lnTo>
                          <a:lnTo>
                            <a:pt x="98132" y="190741"/>
                          </a:lnTo>
                          <a:lnTo>
                            <a:pt x="98132" y="185623"/>
                          </a:lnTo>
                          <a:close/>
                        </a:path>
                        <a:path w="211455" h="191135">
                          <a:moveTo>
                            <a:pt x="98132" y="162407"/>
                          </a:moveTo>
                          <a:lnTo>
                            <a:pt x="93027" y="162407"/>
                          </a:lnTo>
                          <a:lnTo>
                            <a:pt x="93027" y="167513"/>
                          </a:lnTo>
                          <a:lnTo>
                            <a:pt x="98132" y="167513"/>
                          </a:lnTo>
                          <a:lnTo>
                            <a:pt x="98132" y="162407"/>
                          </a:lnTo>
                          <a:close/>
                        </a:path>
                        <a:path w="211455" h="191135">
                          <a:moveTo>
                            <a:pt x="98132" y="139179"/>
                          </a:moveTo>
                          <a:lnTo>
                            <a:pt x="93027" y="139179"/>
                          </a:lnTo>
                          <a:lnTo>
                            <a:pt x="93027" y="144284"/>
                          </a:lnTo>
                          <a:lnTo>
                            <a:pt x="98132" y="144284"/>
                          </a:lnTo>
                          <a:lnTo>
                            <a:pt x="98132" y="139179"/>
                          </a:lnTo>
                          <a:close/>
                        </a:path>
                        <a:path w="211455" h="191135">
                          <a:moveTo>
                            <a:pt x="98132" y="115951"/>
                          </a:moveTo>
                          <a:lnTo>
                            <a:pt x="93027" y="115951"/>
                          </a:lnTo>
                          <a:lnTo>
                            <a:pt x="93027" y="121069"/>
                          </a:lnTo>
                          <a:lnTo>
                            <a:pt x="98132" y="121069"/>
                          </a:lnTo>
                          <a:lnTo>
                            <a:pt x="98132" y="115951"/>
                          </a:lnTo>
                          <a:close/>
                        </a:path>
                        <a:path w="211455" h="191135">
                          <a:moveTo>
                            <a:pt x="98132" y="92735"/>
                          </a:moveTo>
                          <a:lnTo>
                            <a:pt x="93027" y="92735"/>
                          </a:lnTo>
                          <a:lnTo>
                            <a:pt x="93027" y="92900"/>
                          </a:lnTo>
                          <a:lnTo>
                            <a:pt x="93027" y="97840"/>
                          </a:lnTo>
                          <a:lnTo>
                            <a:pt x="93027" y="98005"/>
                          </a:lnTo>
                          <a:lnTo>
                            <a:pt x="98132" y="98005"/>
                          </a:lnTo>
                          <a:lnTo>
                            <a:pt x="98132" y="97840"/>
                          </a:lnTo>
                          <a:lnTo>
                            <a:pt x="98132" y="92900"/>
                          </a:lnTo>
                          <a:lnTo>
                            <a:pt x="98132" y="92735"/>
                          </a:lnTo>
                          <a:close/>
                        </a:path>
                        <a:path w="211455" h="191135">
                          <a:moveTo>
                            <a:pt x="98132" y="69672"/>
                          </a:moveTo>
                          <a:lnTo>
                            <a:pt x="93027" y="69672"/>
                          </a:lnTo>
                          <a:lnTo>
                            <a:pt x="93027" y="74777"/>
                          </a:lnTo>
                          <a:lnTo>
                            <a:pt x="98132" y="74777"/>
                          </a:lnTo>
                          <a:lnTo>
                            <a:pt x="98132" y="69672"/>
                          </a:lnTo>
                          <a:close/>
                        </a:path>
                        <a:path w="211455" h="191135">
                          <a:moveTo>
                            <a:pt x="98132" y="46443"/>
                          </a:moveTo>
                          <a:lnTo>
                            <a:pt x="93027" y="46443"/>
                          </a:lnTo>
                          <a:lnTo>
                            <a:pt x="93027" y="51562"/>
                          </a:lnTo>
                          <a:lnTo>
                            <a:pt x="98132" y="51562"/>
                          </a:lnTo>
                          <a:lnTo>
                            <a:pt x="98132" y="46443"/>
                          </a:lnTo>
                          <a:close/>
                        </a:path>
                        <a:path w="211455" h="191135">
                          <a:moveTo>
                            <a:pt x="98132" y="23228"/>
                          </a:moveTo>
                          <a:lnTo>
                            <a:pt x="93027" y="23228"/>
                          </a:lnTo>
                          <a:lnTo>
                            <a:pt x="93027" y="28333"/>
                          </a:lnTo>
                          <a:lnTo>
                            <a:pt x="98132" y="28333"/>
                          </a:lnTo>
                          <a:lnTo>
                            <a:pt x="98132" y="23228"/>
                          </a:lnTo>
                          <a:close/>
                        </a:path>
                        <a:path w="211455" h="191135">
                          <a:moveTo>
                            <a:pt x="98132" y="0"/>
                          </a:moveTo>
                          <a:lnTo>
                            <a:pt x="93027" y="0"/>
                          </a:lnTo>
                          <a:lnTo>
                            <a:pt x="93027" y="5105"/>
                          </a:lnTo>
                          <a:lnTo>
                            <a:pt x="98132" y="5105"/>
                          </a:lnTo>
                          <a:lnTo>
                            <a:pt x="98132" y="0"/>
                          </a:lnTo>
                          <a:close/>
                        </a:path>
                        <a:path w="211455" h="191135">
                          <a:moveTo>
                            <a:pt x="120675" y="185623"/>
                          </a:moveTo>
                          <a:lnTo>
                            <a:pt x="116243" y="185623"/>
                          </a:lnTo>
                          <a:lnTo>
                            <a:pt x="116243" y="190068"/>
                          </a:lnTo>
                          <a:lnTo>
                            <a:pt x="120675" y="185623"/>
                          </a:lnTo>
                          <a:close/>
                        </a:path>
                        <a:path w="211455" h="191135">
                          <a:moveTo>
                            <a:pt x="120688" y="5105"/>
                          </a:moveTo>
                          <a:lnTo>
                            <a:pt x="116243" y="660"/>
                          </a:lnTo>
                          <a:lnTo>
                            <a:pt x="116243" y="5105"/>
                          </a:lnTo>
                          <a:lnTo>
                            <a:pt x="120688" y="5105"/>
                          </a:lnTo>
                          <a:close/>
                        </a:path>
                        <a:path w="211455" h="191135">
                          <a:moveTo>
                            <a:pt x="121348" y="162407"/>
                          </a:moveTo>
                          <a:lnTo>
                            <a:pt x="116243" y="162407"/>
                          </a:lnTo>
                          <a:lnTo>
                            <a:pt x="116243" y="167513"/>
                          </a:lnTo>
                          <a:lnTo>
                            <a:pt x="121348" y="167513"/>
                          </a:lnTo>
                          <a:lnTo>
                            <a:pt x="121348" y="162407"/>
                          </a:lnTo>
                          <a:close/>
                        </a:path>
                        <a:path w="211455" h="191135">
                          <a:moveTo>
                            <a:pt x="121348" y="139179"/>
                          </a:moveTo>
                          <a:lnTo>
                            <a:pt x="116243" y="139179"/>
                          </a:lnTo>
                          <a:lnTo>
                            <a:pt x="116243" y="144284"/>
                          </a:lnTo>
                          <a:lnTo>
                            <a:pt x="121348" y="144284"/>
                          </a:lnTo>
                          <a:lnTo>
                            <a:pt x="121348" y="139179"/>
                          </a:lnTo>
                          <a:close/>
                        </a:path>
                        <a:path w="211455" h="191135">
                          <a:moveTo>
                            <a:pt x="121348" y="115951"/>
                          </a:moveTo>
                          <a:lnTo>
                            <a:pt x="116243" y="115951"/>
                          </a:lnTo>
                          <a:lnTo>
                            <a:pt x="116243" y="121069"/>
                          </a:lnTo>
                          <a:lnTo>
                            <a:pt x="121348" y="121069"/>
                          </a:lnTo>
                          <a:lnTo>
                            <a:pt x="121348" y="115951"/>
                          </a:lnTo>
                          <a:close/>
                        </a:path>
                        <a:path w="211455" h="191135">
                          <a:moveTo>
                            <a:pt x="121348" y="92735"/>
                          </a:moveTo>
                          <a:lnTo>
                            <a:pt x="116243" y="92735"/>
                          </a:lnTo>
                          <a:lnTo>
                            <a:pt x="116243" y="92900"/>
                          </a:lnTo>
                          <a:lnTo>
                            <a:pt x="116243" y="97840"/>
                          </a:lnTo>
                          <a:lnTo>
                            <a:pt x="116243" y="98005"/>
                          </a:lnTo>
                          <a:lnTo>
                            <a:pt x="121348" y="98005"/>
                          </a:lnTo>
                          <a:lnTo>
                            <a:pt x="121348" y="97840"/>
                          </a:lnTo>
                          <a:lnTo>
                            <a:pt x="121348" y="92900"/>
                          </a:lnTo>
                          <a:lnTo>
                            <a:pt x="121348" y="92735"/>
                          </a:lnTo>
                          <a:close/>
                        </a:path>
                        <a:path w="211455" h="191135">
                          <a:moveTo>
                            <a:pt x="121348" y="69672"/>
                          </a:moveTo>
                          <a:lnTo>
                            <a:pt x="116243" y="69672"/>
                          </a:lnTo>
                          <a:lnTo>
                            <a:pt x="116243" y="74777"/>
                          </a:lnTo>
                          <a:lnTo>
                            <a:pt x="121348" y="74777"/>
                          </a:lnTo>
                          <a:lnTo>
                            <a:pt x="121348" y="69672"/>
                          </a:lnTo>
                          <a:close/>
                        </a:path>
                        <a:path w="211455" h="191135">
                          <a:moveTo>
                            <a:pt x="121348" y="46443"/>
                          </a:moveTo>
                          <a:lnTo>
                            <a:pt x="116243" y="46443"/>
                          </a:lnTo>
                          <a:lnTo>
                            <a:pt x="116243" y="51562"/>
                          </a:lnTo>
                          <a:lnTo>
                            <a:pt x="121348" y="51562"/>
                          </a:lnTo>
                          <a:lnTo>
                            <a:pt x="121348" y="46443"/>
                          </a:lnTo>
                          <a:close/>
                        </a:path>
                        <a:path w="211455" h="191135">
                          <a:moveTo>
                            <a:pt x="121348" y="23228"/>
                          </a:moveTo>
                          <a:lnTo>
                            <a:pt x="116243" y="23228"/>
                          </a:lnTo>
                          <a:lnTo>
                            <a:pt x="116243" y="28333"/>
                          </a:lnTo>
                          <a:lnTo>
                            <a:pt x="121348" y="28333"/>
                          </a:lnTo>
                          <a:lnTo>
                            <a:pt x="121348" y="23228"/>
                          </a:lnTo>
                          <a:close/>
                        </a:path>
                        <a:path w="211455" h="191135">
                          <a:moveTo>
                            <a:pt x="143903" y="162407"/>
                          </a:moveTo>
                          <a:lnTo>
                            <a:pt x="139471" y="162407"/>
                          </a:lnTo>
                          <a:lnTo>
                            <a:pt x="139471" y="166839"/>
                          </a:lnTo>
                          <a:lnTo>
                            <a:pt x="143903" y="162407"/>
                          </a:lnTo>
                          <a:close/>
                        </a:path>
                        <a:path w="211455" h="191135">
                          <a:moveTo>
                            <a:pt x="143916" y="28333"/>
                          </a:moveTo>
                          <a:lnTo>
                            <a:pt x="139471" y="23876"/>
                          </a:lnTo>
                          <a:lnTo>
                            <a:pt x="139471" y="28333"/>
                          </a:lnTo>
                          <a:lnTo>
                            <a:pt x="143916" y="28333"/>
                          </a:lnTo>
                          <a:close/>
                        </a:path>
                        <a:path w="211455" h="191135">
                          <a:moveTo>
                            <a:pt x="144576" y="139179"/>
                          </a:moveTo>
                          <a:lnTo>
                            <a:pt x="139471" y="139179"/>
                          </a:lnTo>
                          <a:lnTo>
                            <a:pt x="139471" y="144284"/>
                          </a:lnTo>
                          <a:lnTo>
                            <a:pt x="144576" y="144284"/>
                          </a:lnTo>
                          <a:lnTo>
                            <a:pt x="144576" y="139179"/>
                          </a:lnTo>
                          <a:close/>
                        </a:path>
                        <a:path w="211455" h="191135">
                          <a:moveTo>
                            <a:pt x="144576" y="115951"/>
                          </a:moveTo>
                          <a:lnTo>
                            <a:pt x="139471" y="115951"/>
                          </a:lnTo>
                          <a:lnTo>
                            <a:pt x="139471" y="121069"/>
                          </a:lnTo>
                          <a:lnTo>
                            <a:pt x="144576" y="121069"/>
                          </a:lnTo>
                          <a:lnTo>
                            <a:pt x="144576" y="115951"/>
                          </a:lnTo>
                          <a:close/>
                        </a:path>
                        <a:path w="211455" h="191135">
                          <a:moveTo>
                            <a:pt x="144576" y="92735"/>
                          </a:moveTo>
                          <a:lnTo>
                            <a:pt x="139471" y="92735"/>
                          </a:lnTo>
                          <a:lnTo>
                            <a:pt x="139471" y="92900"/>
                          </a:lnTo>
                          <a:lnTo>
                            <a:pt x="139471" y="97840"/>
                          </a:lnTo>
                          <a:lnTo>
                            <a:pt x="139471" y="98005"/>
                          </a:lnTo>
                          <a:lnTo>
                            <a:pt x="144576" y="98005"/>
                          </a:lnTo>
                          <a:lnTo>
                            <a:pt x="144576" y="97840"/>
                          </a:lnTo>
                          <a:lnTo>
                            <a:pt x="144576" y="92900"/>
                          </a:lnTo>
                          <a:lnTo>
                            <a:pt x="144576" y="92735"/>
                          </a:lnTo>
                          <a:close/>
                        </a:path>
                        <a:path w="211455" h="191135">
                          <a:moveTo>
                            <a:pt x="144576" y="69672"/>
                          </a:moveTo>
                          <a:lnTo>
                            <a:pt x="139471" y="69672"/>
                          </a:lnTo>
                          <a:lnTo>
                            <a:pt x="139471" y="74777"/>
                          </a:lnTo>
                          <a:lnTo>
                            <a:pt x="144576" y="74777"/>
                          </a:lnTo>
                          <a:lnTo>
                            <a:pt x="144576" y="69672"/>
                          </a:lnTo>
                          <a:close/>
                        </a:path>
                        <a:path w="211455" h="191135">
                          <a:moveTo>
                            <a:pt x="144576" y="46443"/>
                          </a:moveTo>
                          <a:lnTo>
                            <a:pt x="139471" y="46443"/>
                          </a:lnTo>
                          <a:lnTo>
                            <a:pt x="139471" y="51562"/>
                          </a:lnTo>
                          <a:lnTo>
                            <a:pt x="144576" y="51562"/>
                          </a:lnTo>
                          <a:lnTo>
                            <a:pt x="144576" y="46443"/>
                          </a:lnTo>
                          <a:close/>
                        </a:path>
                        <a:path w="211455" h="191135">
                          <a:moveTo>
                            <a:pt x="167132" y="139179"/>
                          </a:moveTo>
                          <a:lnTo>
                            <a:pt x="162687" y="139179"/>
                          </a:lnTo>
                          <a:lnTo>
                            <a:pt x="162687" y="143624"/>
                          </a:lnTo>
                          <a:lnTo>
                            <a:pt x="167132" y="139179"/>
                          </a:lnTo>
                          <a:close/>
                        </a:path>
                        <a:path w="211455" h="191135">
                          <a:moveTo>
                            <a:pt x="167144" y="51562"/>
                          </a:moveTo>
                          <a:lnTo>
                            <a:pt x="162687" y="47104"/>
                          </a:lnTo>
                          <a:lnTo>
                            <a:pt x="162687" y="51562"/>
                          </a:lnTo>
                          <a:lnTo>
                            <a:pt x="167144" y="51562"/>
                          </a:lnTo>
                          <a:close/>
                        </a:path>
                        <a:path w="211455" h="191135">
                          <a:moveTo>
                            <a:pt x="167805" y="115951"/>
                          </a:moveTo>
                          <a:lnTo>
                            <a:pt x="162687" y="115951"/>
                          </a:lnTo>
                          <a:lnTo>
                            <a:pt x="162687" y="121069"/>
                          </a:lnTo>
                          <a:lnTo>
                            <a:pt x="167805" y="121069"/>
                          </a:lnTo>
                          <a:lnTo>
                            <a:pt x="167805" y="115951"/>
                          </a:lnTo>
                          <a:close/>
                        </a:path>
                        <a:path w="211455" h="191135">
                          <a:moveTo>
                            <a:pt x="167805" y="92735"/>
                          </a:moveTo>
                          <a:lnTo>
                            <a:pt x="162687" y="92735"/>
                          </a:lnTo>
                          <a:lnTo>
                            <a:pt x="162687" y="92900"/>
                          </a:lnTo>
                          <a:lnTo>
                            <a:pt x="162687" y="97840"/>
                          </a:lnTo>
                          <a:lnTo>
                            <a:pt x="162687" y="98005"/>
                          </a:lnTo>
                          <a:lnTo>
                            <a:pt x="167805" y="98005"/>
                          </a:lnTo>
                          <a:lnTo>
                            <a:pt x="167805" y="97840"/>
                          </a:lnTo>
                          <a:lnTo>
                            <a:pt x="167805" y="92900"/>
                          </a:lnTo>
                          <a:lnTo>
                            <a:pt x="167805" y="92735"/>
                          </a:lnTo>
                          <a:close/>
                        </a:path>
                        <a:path w="211455" h="191135">
                          <a:moveTo>
                            <a:pt x="167805" y="69672"/>
                          </a:moveTo>
                          <a:lnTo>
                            <a:pt x="162687" y="69672"/>
                          </a:lnTo>
                          <a:lnTo>
                            <a:pt x="162687" y="74777"/>
                          </a:lnTo>
                          <a:lnTo>
                            <a:pt x="167805" y="74777"/>
                          </a:lnTo>
                          <a:lnTo>
                            <a:pt x="167805" y="69672"/>
                          </a:lnTo>
                          <a:close/>
                        </a:path>
                        <a:path w="211455" h="191135">
                          <a:moveTo>
                            <a:pt x="190360" y="115951"/>
                          </a:moveTo>
                          <a:lnTo>
                            <a:pt x="185915" y="115951"/>
                          </a:lnTo>
                          <a:lnTo>
                            <a:pt x="185915" y="120396"/>
                          </a:lnTo>
                          <a:lnTo>
                            <a:pt x="190360" y="115951"/>
                          </a:lnTo>
                          <a:close/>
                        </a:path>
                        <a:path w="211455" h="191135">
                          <a:moveTo>
                            <a:pt x="190373" y="74777"/>
                          </a:moveTo>
                          <a:lnTo>
                            <a:pt x="185915" y="70319"/>
                          </a:lnTo>
                          <a:lnTo>
                            <a:pt x="185915" y="74777"/>
                          </a:lnTo>
                          <a:lnTo>
                            <a:pt x="190373" y="74777"/>
                          </a:lnTo>
                          <a:close/>
                        </a:path>
                        <a:path w="211455" h="191135">
                          <a:moveTo>
                            <a:pt x="191020" y="92735"/>
                          </a:moveTo>
                          <a:lnTo>
                            <a:pt x="185915" y="92735"/>
                          </a:lnTo>
                          <a:lnTo>
                            <a:pt x="185915" y="92900"/>
                          </a:lnTo>
                          <a:lnTo>
                            <a:pt x="185915" y="97840"/>
                          </a:lnTo>
                          <a:lnTo>
                            <a:pt x="185915" y="98005"/>
                          </a:lnTo>
                          <a:lnTo>
                            <a:pt x="191020" y="98005"/>
                          </a:lnTo>
                          <a:lnTo>
                            <a:pt x="191020" y="97840"/>
                          </a:lnTo>
                          <a:lnTo>
                            <a:pt x="191020" y="92900"/>
                          </a:lnTo>
                          <a:lnTo>
                            <a:pt x="191020" y="92735"/>
                          </a:lnTo>
                          <a:close/>
                        </a:path>
                        <a:path w="211455" h="191135">
                          <a:moveTo>
                            <a:pt x="210947" y="95351"/>
                          </a:moveTo>
                          <a:lnTo>
                            <a:pt x="209143" y="93548"/>
                          </a:lnTo>
                          <a:lnTo>
                            <a:pt x="209143" y="97167"/>
                          </a:lnTo>
                          <a:lnTo>
                            <a:pt x="210947" y="9535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511" name="object 96">
                    <a:extLst>
                      <a:ext uri="{FF2B5EF4-FFF2-40B4-BE49-F238E27FC236}">
                        <a16:creationId xmlns:a16="http://schemas.microsoft.com/office/drawing/2014/main" id="{57FA9F64-B730-2395-8288-8999D700D76A}"/>
                      </a:ext>
                    </a:extLst>
                  </p:cNvPr>
                  <p:cNvGrpSpPr/>
                  <p:nvPr/>
                </p:nvGrpSpPr>
                <p:grpSpPr>
                  <a:xfrm rot="2698167">
                    <a:off x="814747" y="3592782"/>
                    <a:ext cx="255138" cy="255138"/>
                    <a:chOff x="15271495" y="2728622"/>
                    <a:chExt cx="444277" cy="444277"/>
                  </a:xfrm>
                </p:grpSpPr>
                <p:sp>
                  <p:nvSpPr>
                    <p:cNvPr id="513" name="object 97">
                      <a:extLst>
                        <a:ext uri="{FF2B5EF4-FFF2-40B4-BE49-F238E27FC236}">
                          <a16:creationId xmlns:a16="http://schemas.microsoft.com/office/drawing/2014/main" id="{E94D26A1-67B5-9664-174E-3FB942F1E2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2508" y="2839635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1F2A2F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514" name="object 98">
                      <a:extLst>
                        <a:ext uri="{FF2B5EF4-FFF2-40B4-BE49-F238E27FC236}">
                          <a16:creationId xmlns:a16="http://schemas.microsoft.com/office/drawing/2014/main" id="{AB798C70-4F97-A6EE-78DF-D500F0BFE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1495" y="2950649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rgbClr val="EB631E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515" name="object 99">
                      <a:extLst>
                        <a:ext uri="{FF2B5EF4-FFF2-40B4-BE49-F238E27FC236}">
                          <a16:creationId xmlns:a16="http://schemas.microsoft.com/office/drawing/2014/main" id="{0125081B-B445-2898-0FCE-D91936B1E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93522" y="2728622"/>
                      <a:ext cx="222250" cy="222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250" h="222250">
                          <a:moveTo>
                            <a:pt x="111012" y="0"/>
                          </a:moveTo>
                          <a:lnTo>
                            <a:pt x="0" y="111012"/>
                          </a:lnTo>
                          <a:lnTo>
                            <a:pt x="111012" y="222024"/>
                          </a:lnTo>
                          <a:lnTo>
                            <a:pt x="222024" y="111012"/>
                          </a:lnTo>
                          <a:lnTo>
                            <a:pt x="11101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512" name="object 403">
                    <a:extLst>
                      <a:ext uri="{FF2B5EF4-FFF2-40B4-BE49-F238E27FC236}">
                        <a16:creationId xmlns:a16="http://schemas.microsoft.com/office/drawing/2014/main" id="{F2CB734E-8136-FCA4-518D-9F1DAB25B9FB}"/>
                      </a:ext>
                    </a:extLst>
                  </p:cNvPr>
                  <p:cNvSpPr/>
                  <p:nvPr/>
                </p:nvSpPr>
                <p:spPr>
                  <a:xfrm rot="2698167">
                    <a:off x="1239116" y="3656313"/>
                    <a:ext cx="127632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C75EB6DA-A1A0-762D-42CB-C743A998D776}"/>
                  </a:ext>
                </a:extLst>
              </p:cNvPr>
              <p:cNvSpPr/>
              <p:nvPr/>
            </p:nvSpPr>
            <p:spPr>
              <a:xfrm>
                <a:off x="10544653" y="3594212"/>
                <a:ext cx="274517" cy="273600"/>
              </a:xfrm>
              <a:prstGeom prst="ellips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87" name="object 652">
            <a:extLst>
              <a:ext uri="{FF2B5EF4-FFF2-40B4-BE49-F238E27FC236}">
                <a16:creationId xmlns:a16="http://schemas.microsoft.com/office/drawing/2014/main" id="{F890DFD3-B194-76C6-D3F4-7D729F2449AB}"/>
              </a:ext>
            </a:extLst>
          </p:cNvPr>
          <p:cNvGrpSpPr/>
          <p:nvPr/>
        </p:nvGrpSpPr>
        <p:grpSpPr>
          <a:xfrm>
            <a:off x="1052559" y="2213278"/>
            <a:ext cx="962348" cy="962348"/>
            <a:chOff x="17800204" y="3997553"/>
            <a:chExt cx="1675764" cy="1675764"/>
          </a:xfrm>
        </p:grpSpPr>
        <p:sp>
          <p:nvSpPr>
            <p:cNvPr id="588" name="object 653">
              <a:extLst>
                <a:ext uri="{FF2B5EF4-FFF2-40B4-BE49-F238E27FC236}">
                  <a16:creationId xmlns:a16="http://schemas.microsoft.com/office/drawing/2014/main" id="{EBD2376C-5888-947B-1AF8-F1C2832516C1}"/>
                </a:ext>
              </a:extLst>
            </p:cNvPr>
            <p:cNvSpPr/>
            <p:nvPr/>
          </p:nvSpPr>
          <p:spPr>
            <a:xfrm>
              <a:off x="18089423" y="5368270"/>
              <a:ext cx="896619" cy="281940"/>
            </a:xfrm>
            <a:custGeom>
              <a:avLst/>
              <a:gdLst/>
              <a:ahLst/>
              <a:cxnLst/>
              <a:rect l="l" t="t" r="r" b="b"/>
              <a:pathLst>
                <a:path w="896619" h="281939">
                  <a:moveTo>
                    <a:pt x="196037" y="77901"/>
                  </a:moveTo>
                  <a:lnTo>
                    <a:pt x="167373" y="60401"/>
                  </a:lnTo>
                  <a:lnTo>
                    <a:pt x="139585" y="41554"/>
                  </a:lnTo>
                  <a:lnTo>
                    <a:pt x="112712" y="21399"/>
                  </a:lnTo>
                  <a:lnTo>
                    <a:pt x="86817" y="0"/>
                  </a:lnTo>
                  <a:lnTo>
                    <a:pt x="0" y="100088"/>
                  </a:lnTo>
                  <a:lnTo>
                    <a:pt x="30721" y="125501"/>
                  </a:lnTo>
                  <a:lnTo>
                    <a:pt x="62623" y="149415"/>
                  </a:lnTo>
                  <a:lnTo>
                    <a:pt x="95643" y="171805"/>
                  </a:lnTo>
                  <a:lnTo>
                    <a:pt x="129679" y="192595"/>
                  </a:lnTo>
                  <a:lnTo>
                    <a:pt x="196037" y="77901"/>
                  </a:lnTo>
                  <a:close/>
                </a:path>
                <a:path w="896619" h="281939">
                  <a:moveTo>
                    <a:pt x="896315" y="229336"/>
                  </a:moveTo>
                  <a:lnTo>
                    <a:pt x="841248" y="108813"/>
                  </a:lnTo>
                  <a:lnTo>
                    <a:pt x="810412" y="122034"/>
                  </a:lnTo>
                  <a:lnTo>
                    <a:pt x="778967" y="133756"/>
                  </a:lnTo>
                  <a:lnTo>
                    <a:pt x="747001" y="143954"/>
                  </a:lnTo>
                  <a:lnTo>
                    <a:pt x="714578" y="152603"/>
                  </a:lnTo>
                  <a:lnTo>
                    <a:pt x="745655" y="281419"/>
                  </a:lnTo>
                  <a:lnTo>
                    <a:pt x="784212" y="271119"/>
                  </a:lnTo>
                  <a:lnTo>
                    <a:pt x="822236" y="258991"/>
                  </a:lnTo>
                  <a:lnTo>
                    <a:pt x="859637" y="245046"/>
                  </a:lnTo>
                  <a:lnTo>
                    <a:pt x="896315" y="22933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654">
              <a:extLst>
                <a:ext uri="{FF2B5EF4-FFF2-40B4-BE49-F238E27FC236}">
                  <a16:creationId xmlns:a16="http://schemas.microsoft.com/office/drawing/2014/main" id="{905CB233-E7A1-903A-D022-BEBBBA265816}"/>
                </a:ext>
              </a:extLst>
            </p:cNvPr>
            <p:cNvSpPr/>
            <p:nvPr/>
          </p:nvSpPr>
          <p:spPr>
            <a:xfrm>
              <a:off x="19046781" y="5322099"/>
              <a:ext cx="197485" cy="196215"/>
            </a:xfrm>
            <a:custGeom>
              <a:avLst/>
              <a:gdLst/>
              <a:ahLst/>
              <a:cxnLst/>
              <a:rect l="l" t="t" r="r" b="b"/>
              <a:pathLst>
                <a:path w="197484" h="196214">
                  <a:moveTo>
                    <a:pt x="101410" y="0"/>
                  </a:moveTo>
                  <a:lnTo>
                    <a:pt x="77646" y="23747"/>
                  </a:lnTo>
                  <a:lnTo>
                    <a:pt x="52786" y="46344"/>
                  </a:lnTo>
                  <a:lnTo>
                    <a:pt x="26885" y="67739"/>
                  </a:lnTo>
                  <a:lnTo>
                    <a:pt x="0" y="87882"/>
                  </a:lnTo>
                  <a:lnTo>
                    <a:pt x="76919" y="195784"/>
                  </a:lnTo>
                  <a:lnTo>
                    <a:pt x="108829" y="171873"/>
                  </a:lnTo>
                  <a:lnTo>
                    <a:pt x="139569" y="146481"/>
                  </a:lnTo>
                  <a:lnTo>
                    <a:pt x="169072" y="119665"/>
                  </a:lnTo>
                  <a:lnTo>
                    <a:pt x="197271" y="91484"/>
                  </a:lnTo>
                  <a:lnTo>
                    <a:pt x="101410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655">
              <a:extLst>
                <a:ext uri="{FF2B5EF4-FFF2-40B4-BE49-F238E27FC236}">
                  <a16:creationId xmlns:a16="http://schemas.microsoft.com/office/drawing/2014/main" id="{D1882D35-ACAB-C38E-7B55-802B615410A1}"/>
                </a:ext>
              </a:extLst>
            </p:cNvPr>
            <p:cNvSpPr/>
            <p:nvPr/>
          </p:nvSpPr>
          <p:spPr>
            <a:xfrm>
              <a:off x="19046775" y="5328608"/>
              <a:ext cx="197485" cy="187325"/>
            </a:xfrm>
            <a:custGeom>
              <a:avLst/>
              <a:gdLst/>
              <a:ahLst/>
              <a:cxnLst/>
              <a:rect l="l" t="t" r="r" b="b"/>
              <a:pathLst>
                <a:path w="197484" h="187325">
                  <a:moveTo>
                    <a:pt x="9309" y="74396"/>
                  </a:moveTo>
                  <a:lnTo>
                    <a:pt x="0" y="81368"/>
                  </a:lnTo>
                  <a:lnTo>
                    <a:pt x="4267" y="87350"/>
                  </a:lnTo>
                  <a:lnTo>
                    <a:pt x="9309" y="87350"/>
                  </a:lnTo>
                  <a:lnTo>
                    <a:pt x="9309" y="74396"/>
                  </a:lnTo>
                  <a:close/>
                </a:path>
                <a:path w="197484" h="187325">
                  <a:moveTo>
                    <a:pt x="23545" y="63728"/>
                  </a:moveTo>
                  <a:lnTo>
                    <a:pt x="11061" y="73088"/>
                  </a:lnTo>
                  <a:lnTo>
                    <a:pt x="23545" y="73088"/>
                  </a:lnTo>
                  <a:lnTo>
                    <a:pt x="23545" y="63728"/>
                  </a:lnTo>
                  <a:close/>
                </a:path>
                <a:path w="197484" h="187325">
                  <a:moveTo>
                    <a:pt x="23571" y="87363"/>
                  </a:moveTo>
                  <a:lnTo>
                    <a:pt x="9321" y="87363"/>
                  </a:lnTo>
                  <a:lnTo>
                    <a:pt x="9321" y="94437"/>
                  </a:lnTo>
                  <a:lnTo>
                    <a:pt x="14427" y="101612"/>
                  </a:lnTo>
                  <a:lnTo>
                    <a:pt x="23571" y="101612"/>
                  </a:lnTo>
                  <a:lnTo>
                    <a:pt x="23571" y="87363"/>
                  </a:lnTo>
                  <a:close/>
                </a:path>
                <a:path w="197484" h="187325">
                  <a:moveTo>
                    <a:pt x="37807" y="130136"/>
                  </a:moveTo>
                  <a:lnTo>
                    <a:pt x="34759" y="130136"/>
                  </a:lnTo>
                  <a:lnTo>
                    <a:pt x="37807" y="134416"/>
                  </a:lnTo>
                  <a:lnTo>
                    <a:pt x="37807" y="130136"/>
                  </a:lnTo>
                  <a:close/>
                </a:path>
                <a:path w="197484" h="187325">
                  <a:moveTo>
                    <a:pt x="37833" y="52184"/>
                  </a:moveTo>
                  <a:lnTo>
                    <a:pt x="29781" y="58839"/>
                  </a:lnTo>
                  <a:lnTo>
                    <a:pt x="37833" y="58839"/>
                  </a:lnTo>
                  <a:lnTo>
                    <a:pt x="37833" y="52184"/>
                  </a:lnTo>
                  <a:close/>
                </a:path>
                <a:path w="197484" h="187325">
                  <a:moveTo>
                    <a:pt x="52070" y="144399"/>
                  </a:moveTo>
                  <a:lnTo>
                    <a:pt x="44919" y="144399"/>
                  </a:lnTo>
                  <a:lnTo>
                    <a:pt x="52070" y="154419"/>
                  </a:lnTo>
                  <a:lnTo>
                    <a:pt x="52070" y="144399"/>
                  </a:lnTo>
                  <a:close/>
                </a:path>
                <a:path w="197484" h="187325">
                  <a:moveTo>
                    <a:pt x="52082" y="115862"/>
                  </a:moveTo>
                  <a:lnTo>
                    <a:pt x="37833" y="115862"/>
                  </a:lnTo>
                  <a:lnTo>
                    <a:pt x="37833" y="101625"/>
                  </a:lnTo>
                  <a:lnTo>
                    <a:pt x="23583" y="101625"/>
                  </a:lnTo>
                  <a:lnTo>
                    <a:pt x="23583" y="114452"/>
                  </a:lnTo>
                  <a:lnTo>
                    <a:pt x="24599" y="115874"/>
                  </a:lnTo>
                  <a:lnTo>
                    <a:pt x="37820" y="115874"/>
                  </a:lnTo>
                  <a:lnTo>
                    <a:pt x="37820" y="130124"/>
                  </a:lnTo>
                  <a:lnTo>
                    <a:pt x="52082" y="130124"/>
                  </a:lnTo>
                  <a:lnTo>
                    <a:pt x="52082" y="115862"/>
                  </a:lnTo>
                  <a:close/>
                </a:path>
                <a:path w="197484" h="187325">
                  <a:moveTo>
                    <a:pt x="52095" y="58851"/>
                  </a:moveTo>
                  <a:lnTo>
                    <a:pt x="37846" y="58851"/>
                  </a:lnTo>
                  <a:lnTo>
                    <a:pt x="37846" y="73101"/>
                  </a:lnTo>
                  <a:lnTo>
                    <a:pt x="52095" y="73101"/>
                  </a:lnTo>
                  <a:lnTo>
                    <a:pt x="52095" y="58851"/>
                  </a:lnTo>
                  <a:close/>
                </a:path>
                <a:path w="197484" h="187325">
                  <a:moveTo>
                    <a:pt x="52108" y="40398"/>
                  </a:moveTo>
                  <a:lnTo>
                    <a:pt x="47078" y="44551"/>
                  </a:lnTo>
                  <a:lnTo>
                    <a:pt x="52108" y="44551"/>
                  </a:lnTo>
                  <a:lnTo>
                    <a:pt x="52108" y="40398"/>
                  </a:lnTo>
                  <a:close/>
                </a:path>
                <a:path w="197484" h="187325">
                  <a:moveTo>
                    <a:pt x="66332" y="158661"/>
                  </a:moveTo>
                  <a:lnTo>
                    <a:pt x="55092" y="158661"/>
                  </a:lnTo>
                  <a:lnTo>
                    <a:pt x="65252" y="172910"/>
                  </a:lnTo>
                  <a:lnTo>
                    <a:pt x="66332" y="172910"/>
                  </a:lnTo>
                  <a:lnTo>
                    <a:pt x="66332" y="158661"/>
                  </a:lnTo>
                  <a:close/>
                </a:path>
                <a:path w="197484" h="187325">
                  <a:moveTo>
                    <a:pt x="66344" y="130136"/>
                  </a:moveTo>
                  <a:lnTo>
                    <a:pt x="52095" y="130136"/>
                  </a:lnTo>
                  <a:lnTo>
                    <a:pt x="52095" y="144386"/>
                  </a:lnTo>
                  <a:lnTo>
                    <a:pt x="66344" y="144386"/>
                  </a:lnTo>
                  <a:lnTo>
                    <a:pt x="66344" y="130136"/>
                  </a:lnTo>
                  <a:close/>
                </a:path>
                <a:path w="197484" h="187325">
                  <a:moveTo>
                    <a:pt x="66370" y="44564"/>
                  </a:moveTo>
                  <a:lnTo>
                    <a:pt x="52120" y="44564"/>
                  </a:lnTo>
                  <a:lnTo>
                    <a:pt x="52120" y="58813"/>
                  </a:lnTo>
                  <a:lnTo>
                    <a:pt x="66370" y="58813"/>
                  </a:lnTo>
                  <a:lnTo>
                    <a:pt x="66370" y="44564"/>
                  </a:lnTo>
                  <a:close/>
                </a:path>
                <a:path w="197484" h="187325">
                  <a:moveTo>
                    <a:pt x="66382" y="27482"/>
                  </a:moveTo>
                  <a:lnTo>
                    <a:pt x="63296" y="30276"/>
                  </a:lnTo>
                  <a:lnTo>
                    <a:pt x="66382" y="30276"/>
                  </a:lnTo>
                  <a:lnTo>
                    <a:pt x="66382" y="27482"/>
                  </a:lnTo>
                  <a:close/>
                </a:path>
                <a:path w="197484" h="187325">
                  <a:moveTo>
                    <a:pt x="80568" y="115862"/>
                  </a:moveTo>
                  <a:lnTo>
                    <a:pt x="66332" y="115862"/>
                  </a:lnTo>
                  <a:lnTo>
                    <a:pt x="66332" y="101612"/>
                  </a:lnTo>
                  <a:lnTo>
                    <a:pt x="52082" y="101612"/>
                  </a:lnTo>
                  <a:lnTo>
                    <a:pt x="52082" y="87376"/>
                  </a:lnTo>
                  <a:lnTo>
                    <a:pt x="37846" y="87376"/>
                  </a:lnTo>
                  <a:lnTo>
                    <a:pt x="37846" y="73139"/>
                  </a:lnTo>
                  <a:lnTo>
                    <a:pt x="23596" y="73139"/>
                  </a:lnTo>
                  <a:lnTo>
                    <a:pt x="23596" y="87388"/>
                  </a:lnTo>
                  <a:lnTo>
                    <a:pt x="37833" y="87388"/>
                  </a:lnTo>
                  <a:lnTo>
                    <a:pt x="37833" y="101625"/>
                  </a:lnTo>
                  <a:lnTo>
                    <a:pt x="52082" y="101625"/>
                  </a:lnTo>
                  <a:lnTo>
                    <a:pt x="52082" y="115862"/>
                  </a:lnTo>
                  <a:lnTo>
                    <a:pt x="66319" y="115862"/>
                  </a:lnTo>
                  <a:lnTo>
                    <a:pt x="66319" y="130111"/>
                  </a:lnTo>
                  <a:lnTo>
                    <a:pt x="80568" y="130111"/>
                  </a:lnTo>
                  <a:lnTo>
                    <a:pt x="80568" y="115862"/>
                  </a:lnTo>
                  <a:close/>
                </a:path>
                <a:path w="197484" h="187325">
                  <a:moveTo>
                    <a:pt x="80594" y="172923"/>
                  </a:moveTo>
                  <a:lnTo>
                    <a:pt x="66344" y="172923"/>
                  </a:lnTo>
                  <a:lnTo>
                    <a:pt x="66344" y="174447"/>
                  </a:lnTo>
                  <a:lnTo>
                    <a:pt x="75412" y="187172"/>
                  </a:lnTo>
                  <a:lnTo>
                    <a:pt x="79717" y="187172"/>
                  </a:lnTo>
                  <a:lnTo>
                    <a:pt x="80594" y="186512"/>
                  </a:lnTo>
                  <a:lnTo>
                    <a:pt x="80594" y="172923"/>
                  </a:lnTo>
                  <a:close/>
                </a:path>
                <a:path w="197484" h="187325">
                  <a:moveTo>
                    <a:pt x="80594" y="144399"/>
                  </a:moveTo>
                  <a:lnTo>
                    <a:pt x="66344" y="144399"/>
                  </a:lnTo>
                  <a:lnTo>
                    <a:pt x="66344" y="158648"/>
                  </a:lnTo>
                  <a:lnTo>
                    <a:pt x="80594" y="158648"/>
                  </a:lnTo>
                  <a:lnTo>
                    <a:pt x="80594" y="144399"/>
                  </a:lnTo>
                  <a:close/>
                </a:path>
                <a:path w="197484" h="187325">
                  <a:moveTo>
                    <a:pt x="80594" y="87350"/>
                  </a:moveTo>
                  <a:lnTo>
                    <a:pt x="66357" y="87350"/>
                  </a:lnTo>
                  <a:lnTo>
                    <a:pt x="66357" y="73101"/>
                  </a:lnTo>
                  <a:lnTo>
                    <a:pt x="52108" y="73101"/>
                  </a:lnTo>
                  <a:lnTo>
                    <a:pt x="52108" y="87363"/>
                  </a:lnTo>
                  <a:lnTo>
                    <a:pt x="66344" y="87363"/>
                  </a:lnTo>
                  <a:lnTo>
                    <a:pt x="66344" y="101600"/>
                  </a:lnTo>
                  <a:lnTo>
                    <a:pt x="80594" y="101600"/>
                  </a:lnTo>
                  <a:lnTo>
                    <a:pt x="80594" y="87350"/>
                  </a:lnTo>
                  <a:close/>
                </a:path>
                <a:path w="197484" h="187325">
                  <a:moveTo>
                    <a:pt x="80619" y="14274"/>
                  </a:moveTo>
                  <a:lnTo>
                    <a:pt x="78879" y="16014"/>
                  </a:lnTo>
                  <a:lnTo>
                    <a:pt x="80619" y="16014"/>
                  </a:lnTo>
                  <a:lnTo>
                    <a:pt x="80619" y="14274"/>
                  </a:lnTo>
                  <a:close/>
                </a:path>
                <a:path w="197484" h="187325">
                  <a:moveTo>
                    <a:pt x="80645" y="30289"/>
                  </a:moveTo>
                  <a:lnTo>
                    <a:pt x="66395" y="30289"/>
                  </a:lnTo>
                  <a:lnTo>
                    <a:pt x="66395" y="44538"/>
                  </a:lnTo>
                  <a:lnTo>
                    <a:pt x="80645" y="44538"/>
                  </a:lnTo>
                  <a:lnTo>
                    <a:pt x="80645" y="30289"/>
                  </a:lnTo>
                  <a:close/>
                </a:path>
                <a:path w="197484" h="187325">
                  <a:moveTo>
                    <a:pt x="94856" y="101612"/>
                  </a:moveTo>
                  <a:lnTo>
                    <a:pt x="80606" y="101612"/>
                  </a:lnTo>
                  <a:lnTo>
                    <a:pt x="80606" y="115862"/>
                  </a:lnTo>
                  <a:lnTo>
                    <a:pt x="94856" y="115862"/>
                  </a:lnTo>
                  <a:lnTo>
                    <a:pt x="94856" y="101612"/>
                  </a:lnTo>
                  <a:close/>
                </a:path>
                <a:path w="197484" h="187325">
                  <a:moveTo>
                    <a:pt x="94881" y="73063"/>
                  </a:moveTo>
                  <a:lnTo>
                    <a:pt x="80632" y="73063"/>
                  </a:lnTo>
                  <a:lnTo>
                    <a:pt x="80632" y="58813"/>
                  </a:lnTo>
                  <a:lnTo>
                    <a:pt x="66382" y="58813"/>
                  </a:lnTo>
                  <a:lnTo>
                    <a:pt x="66382" y="73075"/>
                  </a:lnTo>
                  <a:lnTo>
                    <a:pt x="80632" y="73075"/>
                  </a:lnTo>
                  <a:lnTo>
                    <a:pt x="80632" y="87312"/>
                  </a:lnTo>
                  <a:lnTo>
                    <a:pt x="94881" y="87312"/>
                  </a:lnTo>
                  <a:lnTo>
                    <a:pt x="94881" y="73063"/>
                  </a:lnTo>
                  <a:close/>
                </a:path>
                <a:path w="197484" h="187325">
                  <a:moveTo>
                    <a:pt x="94894" y="0"/>
                  </a:moveTo>
                  <a:lnTo>
                    <a:pt x="93141" y="1765"/>
                  </a:lnTo>
                  <a:lnTo>
                    <a:pt x="94894" y="1765"/>
                  </a:lnTo>
                  <a:lnTo>
                    <a:pt x="94894" y="0"/>
                  </a:lnTo>
                  <a:close/>
                </a:path>
                <a:path w="197484" h="187325">
                  <a:moveTo>
                    <a:pt x="109118" y="115874"/>
                  </a:moveTo>
                  <a:lnTo>
                    <a:pt x="94869" y="115874"/>
                  </a:lnTo>
                  <a:lnTo>
                    <a:pt x="94869" y="130124"/>
                  </a:lnTo>
                  <a:lnTo>
                    <a:pt x="109118" y="130124"/>
                  </a:lnTo>
                  <a:lnTo>
                    <a:pt x="109118" y="115874"/>
                  </a:lnTo>
                  <a:close/>
                </a:path>
                <a:path w="197484" h="187325">
                  <a:moveTo>
                    <a:pt x="109143" y="87325"/>
                  </a:moveTo>
                  <a:lnTo>
                    <a:pt x="94894" y="87325"/>
                  </a:lnTo>
                  <a:lnTo>
                    <a:pt x="94894" y="101574"/>
                  </a:lnTo>
                  <a:lnTo>
                    <a:pt x="109143" y="101574"/>
                  </a:lnTo>
                  <a:lnTo>
                    <a:pt x="109143" y="87325"/>
                  </a:lnTo>
                  <a:close/>
                </a:path>
                <a:path w="197484" h="187325">
                  <a:moveTo>
                    <a:pt x="109156" y="1778"/>
                  </a:moveTo>
                  <a:lnTo>
                    <a:pt x="94907" y="1778"/>
                  </a:lnTo>
                  <a:lnTo>
                    <a:pt x="94907" y="16027"/>
                  </a:lnTo>
                  <a:lnTo>
                    <a:pt x="109156" y="16027"/>
                  </a:lnTo>
                  <a:lnTo>
                    <a:pt x="109156" y="1778"/>
                  </a:lnTo>
                  <a:close/>
                </a:path>
                <a:path w="197484" h="187325">
                  <a:moveTo>
                    <a:pt x="110045" y="1739"/>
                  </a:moveTo>
                  <a:lnTo>
                    <a:pt x="109207" y="927"/>
                  </a:lnTo>
                  <a:lnTo>
                    <a:pt x="109207" y="1739"/>
                  </a:lnTo>
                  <a:lnTo>
                    <a:pt x="110045" y="1739"/>
                  </a:lnTo>
                  <a:close/>
                </a:path>
                <a:path w="197484" h="187325">
                  <a:moveTo>
                    <a:pt x="117335" y="158292"/>
                  </a:moveTo>
                  <a:lnTo>
                    <a:pt x="109093" y="158292"/>
                  </a:lnTo>
                  <a:lnTo>
                    <a:pt x="109093" y="144399"/>
                  </a:lnTo>
                  <a:lnTo>
                    <a:pt x="94869" y="144399"/>
                  </a:lnTo>
                  <a:lnTo>
                    <a:pt x="94869" y="130149"/>
                  </a:lnTo>
                  <a:lnTo>
                    <a:pt x="80619" y="130149"/>
                  </a:lnTo>
                  <a:lnTo>
                    <a:pt x="80619" y="144399"/>
                  </a:lnTo>
                  <a:lnTo>
                    <a:pt x="94843" y="144399"/>
                  </a:lnTo>
                  <a:lnTo>
                    <a:pt x="94843" y="158648"/>
                  </a:lnTo>
                  <a:lnTo>
                    <a:pt x="80606" y="158648"/>
                  </a:lnTo>
                  <a:lnTo>
                    <a:pt x="80606" y="172910"/>
                  </a:lnTo>
                  <a:lnTo>
                    <a:pt x="94488" y="172910"/>
                  </a:lnTo>
                  <a:lnTo>
                    <a:pt x="94488" y="176110"/>
                  </a:lnTo>
                  <a:lnTo>
                    <a:pt x="99263" y="172529"/>
                  </a:lnTo>
                  <a:lnTo>
                    <a:pt x="94856" y="172529"/>
                  </a:lnTo>
                  <a:lnTo>
                    <a:pt x="94856" y="158648"/>
                  </a:lnTo>
                  <a:lnTo>
                    <a:pt x="108750" y="158648"/>
                  </a:lnTo>
                  <a:lnTo>
                    <a:pt x="108750" y="165366"/>
                  </a:lnTo>
                  <a:lnTo>
                    <a:pt x="117335" y="158292"/>
                  </a:lnTo>
                  <a:close/>
                </a:path>
                <a:path w="197484" h="187325">
                  <a:moveTo>
                    <a:pt x="123405" y="101587"/>
                  </a:moveTo>
                  <a:lnTo>
                    <a:pt x="109156" y="101587"/>
                  </a:lnTo>
                  <a:lnTo>
                    <a:pt x="109156" y="115836"/>
                  </a:lnTo>
                  <a:lnTo>
                    <a:pt x="123405" y="115836"/>
                  </a:lnTo>
                  <a:lnTo>
                    <a:pt x="123405" y="101587"/>
                  </a:lnTo>
                  <a:close/>
                </a:path>
                <a:path w="197484" h="187325">
                  <a:moveTo>
                    <a:pt x="123405" y="73063"/>
                  </a:moveTo>
                  <a:lnTo>
                    <a:pt x="109156" y="73063"/>
                  </a:lnTo>
                  <a:lnTo>
                    <a:pt x="109156" y="87312"/>
                  </a:lnTo>
                  <a:lnTo>
                    <a:pt x="123405" y="87312"/>
                  </a:lnTo>
                  <a:lnTo>
                    <a:pt x="123405" y="73063"/>
                  </a:lnTo>
                  <a:close/>
                </a:path>
                <a:path w="197484" h="187325">
                  <a:moveTo>
                    <a:pt x="124993" y="16002"/>
                  </a:moveTo>
                  <a:lnTo>
                    <a:pt x="123469" y="14541"/>
                  </a:lnTo>
                  <a:lnTo>
                    <a:pt x="123469" y="16002"/>
                  </a:lnTo>
                  <a:lnTo>
                    <a:pt x="124993" y="16002"/>
                  </a:lnTo>
                  <a:close/>
                </a:path>
                <a:path w="197484" h="187325">
                  <a:moveTo>
                    <a:pt x="134683" y="144005"/>
                  </a:moveTo>
                  <a:lnTo>
                    <a:pt x="123380" y="144005"/>
                  </a:lnTo>
                  <a:lnTo>
                    <a:pt x="123380" y="130136"/>
                  </a:lnTo>
                  <a:lnTo>
                    <a:pt x="109131" y="130136"/>
                  </a:lnTo>
                  <a:lnTo>
                    <a:pt x="109131" y="144386"/>
                  </a:lnTo>
                  <a:lnTo>
                    <a:pt x="122999" y="144386"/>
                  </a:lnTo>
                  <a:lnTo>
                    <a:pt x="122999" y="153657"/>
                  </a:lnTo>
                  <a:lnTo>
                    <a:pt x="134683" y="144005"/>
                  </a:lnTo>
                  <a:close/>
                </a:path>
                <a:path w="197484" h="187325">
                  <a:moveTo>
                    <a:pt x="137629" y="58788"/>
                  </a:moveTo>
                  <a:lnTo>
                    <a:pt x="123393" y="58788"/>
                  </a:lnTo>
                  <a:lnTo>
                    <a:pt x="123393" y="44538"/>
                  </a:lnTo>
                  <a:lnTo>
                    <a:pt x="109156" y="44538"/>
                  </a:lnTo>
                  <a:lnTo>
                    <a:pt x="109156" y="30302"/>
                  </a:lnTo>
                  <a:lnTo>
                    <a:pt x="94919" y="30302"/>
                  </a:lnTo>
                  <a:lnTo>
                    <a:pt x="94919" y="16065"/>
                  </a:lnTo>
                  <a:lnTo>
                    <a:pt x="80670" y="16065"/>
                  </a:lnTo>
                  <a:lnTo>
                    <a:pt x="80670" y="30314"/>
                  </a:lnTo>
                  <a:lnTo>
                    <a:pt x="94907" y="30314"/>
                  </a:lnTo>
                  <a:lnTo>
                    <a:pt x="94907" y="44551"/>
                  </a:lnTo>
                  <a:lnTo>
                    <a:pt x="109143" y="44551"/>
                  </a:lnTo>
                  <a:lnTo>
                    <a:pt x="109143" y="58801"/>
                  </a:lnTo>
                  <a:lnTo>
                    <a:pt x="94907" y="58801"/>
                  </a:lnTo>
                  <a:lnTo>
                    <a:pt x="94907" y="44551"/>
                  </a:lnTo>
                  <a:lnTo>
                    <a:pt x="80657" y="44551"/>
                  </a:lnTo>
                  <a:lnTo>
                    <a:pt x="80657" y="58801"/>
                  </a:lnTo>
                  <a:lnTo>
                    <a:pt x="94894" y="58801"/>
                  </a:lnTo>
                  <a:lnTo>
                    <a:pt x="94894" y="73050"/>
                  </a:lnTo>
                  <a:lnTo>
                    <a:pt x="109156" y="73050"/>
                  </a:lnTo>
                  <a:lnTo>
                    <a:pt x="109156" y="58801"/>
                  </a:lnTo>
                  <a:lnTo>
                    <a:pt x="123380" y="58801"/>
                  </a:lnTo>
                  <a:lnTo>
                    <a:pt x="123380" y="73037"/>
                  </a:lnTo>
                  <a:lnTo>
                    <a:pt x="137629" y="73037"/>
                  </a:lnTo>
                  <a:lnTo>
                    <a:pt x="137629" y="58788"/>
                  </a:lnTo>
                  <a:close/>
                </a:path>
                <a:path w="197484" h="187325">
                  <a:moveTo>
                    <a:pt x="137668" y="87312"/>
                  </a:moveTo>
                  <a:lnTo>
                    <a:pt x="123418" y="87312"/>
                  </a:lnTo>
                  <a:lnTo>
                    <a:pt x="123418" y="101574"/>
                  </a:lnTo>
                  <a:lnTo>
                    <a:pt x="137668" y="101574"/>
                  </a:lnTo>
                  <a:lnTo>
                    <a:pt x="137668" y="87312"/>
                  </a:lnTo>
                  <a:close/>
                </a:path>
                <a:path w="197484" h="187325">
                  <a:moveTo>
                    <a:pt x="137668" y="30276"/>
                  </a:moveTo>
                  <a:lnTo>
                    <a:pt x="123431" y="30276"/>
                  </a:lnTo>
                  <a:lnTo>
                    <a:pt x="123431" y="16027"/>
                  </a:lnTo>
                  <a:lnTo>
                    <a:pt x="109169" y="16027"/>
                  </a:lnTo>
                  <a:lnTo>
                    <a:pt x="109169" y="30289"/>
                  </a:lnTo>
                  <a:lnTo>
                    <a:pt x="123418" y="30289"/>
                  </a:lnTo>
                  <a:lnTo>
                    <a:pt x="123418" y="44526"/>
                  </a:lnTo>
                  <a:lnTo>
                    <a:pt x="137668" y="44526"/>
                  </a:lnTo>
                  <a:lnTo>
                    <a:pt x="137668" y="30276"/>
                  </a:lnTo>
                  <a:close/>
                </a:path>
                <a:path w="197484" h="187325">
                  <a:moveTo>
                    <a:pt x="139915" y="30238"/>
                  </a:moveTo>
                  <a:lnTo>
                    <a:pt x="137706" y="28130"/>
                  </a:lnTo>
                  <a:lnTo>
                    <a:pt x="137706" y="30238"/>
                  </a:lnTo>
                  <a:lnTo>
                    <a:pt x="139915" y="30238"/>
                  </a:lnTo>
                  <a:close/>
                </a:path>
                <a:path w="197484" h="187325">
                  <a:moveTo>
                    <a:pt x="150850" y="129717"/>
                  </a:moveTo>
                  <a:lnTo>
                    <a:pt x="137668" y="129717"/>
                  </a:lnTo>
                  <a:lnTo>
                    <a:pt x="137668" y="115849"/>
                  </a:lnTo>
                  <a:lnTo>
                    <a:pt x="123418" y="115849"/>
                  </a:lnTo>
                  <a:lnTo>
                    <a:pt x="123418" y="130098"/>
                  </a:lnTo>
                  <a:lnTo>
                    <a:pt x="137287" y="130098"/>
                  </a:lnTo>
                  <a:lnTo>
                    <a:pt x="137287" y="141859"/>
                  </a:lnTo>
                  <a:lnTo>
                    <a:pt x="139573" y="139979"/>
                  </a:lnTo>
                  <a:lnTo>
                    <a:pt x="150850" y="129717"/>
                  </a:lnTo>
                  <a:close/>
                </a:path>
                <a:path w="197484" h="187325">
                  <a:moveTo>
                    <a:pt x="151930" y="44538"/>
                  </a:moveTo>
                  <a:lnTo>
                    <a:pt x="137680" y="44538"/>
                  </a:lnTo>
                  <a:lnTo>
                    <a:pt x="137680" y="58788"/>
                  </a:lnTo>
                  <a:lnTo>
                    <a:pt x="151930" y="58788"/>
                  </a:lnTo>
                  <a:lnTo>
                    <a:pt x="151930" y="44538"/>
                  </a:lnTo>
                  <a:close/>
                </a:path>
                <a:path w="197484" h="187325">
                  <a:moveTo>
                    <a:pt x="154851" y="44500"/>
                  </a:moveTo>
                  <a:lnTo>
                    <a:pt x="151968" y="41744"/>
                  </a:lnTo>
                  <a:lnTo>
                    <a:pt x="151968" y="44500"/>
                  </a:lnTo>
                  <a:lnTo>
                    <a:pt x="154851" y="44500"/>
                  </a:lnTo>
                  <a:close/>
                </a:path>
                <a:path w="197484" h="187325">
                  <a:moveTo>
                    <a:pt x="166192" y="58801"/>
                  </a:moveTo>
                  <a:lnTo>
                    <a:pt x="151942" y="58801"/>
                  </a:lnTo>
                  <a:lnTo>
                    <a:pt x="151942" y="73050"/>
                  </a:lnTo>
                  <a:lnTo>
                    <a:pt x="166192" y="73050"/>
                  </a:lnTo>
                  <a:lnTo>
                    <a:pt x="166192" y="58801"/>
                  </a:lnTo>
                  <a:close/>
                </a:path>
                <a:path w="197484" h="187325">
                  <a:moveTo>
                    <a:pt x="169799" y="58762"/>
                  </a:moveTo>
                  <a:lnTo>
                    <a:pt x="166230" y="55346"/>
                  </a:lnTo>
                  <a:lnTo>
                    <a:pt x="166230" y="58762"/>
                  </a:lnTo>
                  <a:lnTo>
                    <a:pt x="169799" y="58762"/>
                  </a:lnTo>
                  <a:close/>
                </a:path>
                <a:path w="197484" h="187325">
                  <a:moveTo>
                    <a:pt x="180073" y="101219"/>
                  </a:moveTo>
                  <a:lnTo>
                    <a:pt x="166166" y="101219"/>
                  </a:lnTo>
                  <a:lnTo>
                    <a:pt x="166166" y="87312"/>
                  </a:lnTo>
                  <a:lnTo>
                    <a:pt x="151930" y="87312"/>
                  </a:lnTo>
                  <a:lnTo>
                    <a:pt x="151930" y="73075"/>
                  </a:lnTo>
                  <a:lnTo>
                    <a:pt x="137680" y="73075"/>
                  </a:lnTo>
                  <a:lnTo>
                    <a:pt x="137680" y="87337"/>
                  </a:lnTo>
                  <a:lnTo>
                    <a:pt x="151917" y="87337"/>
                  </a:lnTo>
                  <a:lnTo>
                    <a:pt x="151917" y="101574"/>
                  </a:lnTo>
                  <a:lnTo>
                    <a:pt x="137680" y="101574"/>
                  </a:lnTo>
                  <a:lnTo>
                    <a:pt x="137680" y="115836"/>
                  </a:lnTo>
                  <a:lnTo>
                    <a:pt x="151561" y="115836"/>
                  </a:lnTo>
                  <a:lnTo>
                    <a:pt x="151561" y="129082"/>
                  </a:lnTo>
                  <a:lnTo>
                    <a:pt x="165811" y="116128"/>
                  </a:lnTo>
                  <a:lnTo>
                    <a:pt x="165811" y="115455"/>
                  </a:lnTo>
                  <a:lnTo>
                    <a:pt x="151930" y="115455"/>
                  </a:lnTo>
                  <a:lnTo>
                    <a:pt x="151930" y="101574"/>
                  </a:lnTo>
                  <a:lnTo>
                    <a:pt x="165823" y="101574"/>
                  </a:lnTo>
                  <a:lnTo>
                    <a:pt x="165823" y="115468"/>
                  </a:lnTo>
                  <a:lnTo>
                    <a:pt x="166535" y="115468"/>
                  </a:lnTo>
                  <a:lnTo>
                    <a:pt x="169075" y="113157"/>
                  </a:lnTo>
                  <a:lnTo>
                    <a:pt x="180073" y="102171"/>
                  </a:lnTo>
                  <a:lnTo>
                    <a:pt x="180073" y="101219"/>
                  </a:lnTo>
                  <a:close/>
                </a:path>
                <a:path w="197484" h="187325">
                  <a:moveTo>
                    <a:pt x="184746" y="73025"/>
                  </a:moveTo>
                  <a:lnTo>
                    <a:pt x="180492" y="68961"/>
                  </a:lnTo>
                  <a:lnTo>
                    <a:pt x="180492" y="73025"/>
                  </a:lnTo>
                  <a:lnTo>
                    <a:pt x="184746" y="73025"/>
                  </a:lnTo>
                  <a:close/>
                </a:path>
                <a:path w="197484" h="187325">
                  <a:moveTo>
                    <a:pt x="194335" y="86944"/>
                  </a:moveTo>
                  <a:lnTo>
                    <a:pt x="180454" y="86944"/>
                  </a:lnTo>
                  <a:lnTo>
                    <a:pt x="180454" y="73063"/>
                  </a:lnTo>
                  <a:lnTo>
                    <a:pt x="166204" y="73063"/>
                  </a:lnTo>
                  <a:lnTo>
                    <a:pt x="166204" y="87312"/>
                  </a:lnTo>
                  <a:lnTo>
                    <a:pt x="180073" y="87312"/>
                  </a:lnTo>
                  <a:lnTo>
                    <a:pt x="180073" y="101193"/>
                  </a:lnTo>
                  <a:lnTo>
                    <a:pt x="181051" y="101193"/>
                  </a:lnTo>
                  <a:lnTo>
                    <a:pt x="194335" y="87922"/>
                  </a:lnTo>
                  <a:lnTo>
                    <a:pt x="194335" y="86944"/>
                  </a:lnTo>
                  <a:close/>
                </a:path>
                <a:path w="197484" h="187325">
                  <a:moveTo>
                    <a:pt x="197269" y="84975"/>
                  </a:moveTo>
                  <a:lnTo>
                    <a:pt x="194360" y="82207"/>
                  </a:lnTo>
                  <a:lnTo>
                    <a:pt x="194360" y="86893"/>
                  </a:lnTo>
                  <a:lnTo>
                    <a:pt x="195351" y="86893"/>
                  </a:lnTo>
                  <a:lnTo>
                    <a:pt x="197269" y="84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656">
              <a:extLst>
                <a:ext uri="{FF2B5EF4-FFF2-40B4-BE49-F238E27FC236}">
                  <a16:creationId xmlns:a16="http://schemas.microsoft.com/office/drawing/2014/main" id="{036639F9-C047-562C-2BED-7E866EA19CCF}"/>
                </a:ext>
              </a:extLst>
            </p:cNvPr>
            <p:cNvSpPr/>
            <p:nvPr/>
          </p:nvSpPr>
          <p:spPr>
            <a:xfrm>
              <a:off x="17800194" y="4598955"/>
              <a:ext cx="1675764" cy="1066165"/>
            </a:xfrm>
            <a:custGeom>
              <a:avLst/>
              <a:gdLst/>
              <a:ahLst/>
              <a:cxnLst/>
              <a:rect l="l" t="t" r="r" b="b"/>
              <a:pathLst>
                <a:path w="1675765" h="1066164">
                  <a:moveTo>
                    <a:pt x="161163" y="37338"/>
                  </a:moveTo>
                  <a:lnTo>
                    <a:pt x="34036" y="0"/>
                  </a:lnTo>
                  <a:lnTo>
                    <a:pt x="23698" y="38557"/>
                  </a:lnTo>
                  <a:lnTo>
                    <a:pt x="15214" y="77546"/>
                  </a:lnTo>
                  <a:lnTo>
                    <a:pt x="8610" y="116890"/>
                  </a:lnTo>
                  <a:lnTo>
                    <a:pt x="3860" y="156502"/>
                  </a:lnTo>
                  <a:lnTo>
                    <a:pt x="977" y="196265"/>
                  </a:lnTo>
                  <a:lnTo>
                    <a:pt x="0" y="236093"/>
                  </a:lnTo>
                  <a:lnTo>
                    <a:pt x="952" y="275932"/>
                  </a:lnTo>
                  <a:lnTo>
                    <a:pt x="3810" y="315696"/>
                  </a:lnTo>
                  <a:lnTo>
                    <a:pt x="135737" y="303301"/>
                  </a:lnTo>
                  <a:lnTo>
                    <a:pt x="133324" y="269773"/>
                  </a:lnTo>
                  <a:lnTo>
                    <a:pt x="132511" y="236143"/>
                  </a:lnTo>
                  <a:lnTo>
                    <a:pt x="135775" y="168998"/>
                  </a:lnTo>
                  <a:lnTo>
                    <a:pt x="145338" y="102539"/>
                  </a:lnTo>
                  <a:lnTo>
                    <a:pt x="152476" y="69748"/>
                  </a:lnTo>
                  <a:lnTo>
                    <a:pt x="161163" y="37338"/>
                  </a:lnTo>
                  <a:close/>
                </a:path>
                <a:path w="1675765" h="1066164">
                  <a:moveTo>
                    <a:pt x="376047" y="769315"/>
                  </a:moveTo>
                  <a:lnTo>
                    <a:pt x="327444" y="722947"/>
                  </a:lnTo>
                  <a:lnTo>
                    <a:pt x="283438" y="672198"/>
                  </a:lnTo>
                  <a:lnTo>
                    <a:pt x="244449" y="617512"/>
                  </a:lnTo>
                  <a:lnTo>
                    <a:pt x="210845" y="559396"/>
                  </a:lnTo>
                  <a:lnTo>
                    <a:pt x="93103" y="620179"/>
                  </a:lnTo>
                  <a:lnTo>
                    <a:pt x="112242" y="655193"/>
                  </a:lnTo>
                  <a:lnTo>
                    <a:pt x="133032" y="689229"/>
                  </a:lnTo>
                  <a:lnTo>
                    <a:pt x="155409" y="722249"/>
                  </a:lnTo>
                  <a:lnTo>
                    <a:pt x="179324" y="754164"/>
                  </a:lnTo>
                  <a:lnTo>
                    <a:pt x="204724" y="784885"/>
                  </a:lnTo>
                  <a:lnTo>
                    <a:pt x="231546" y="814387"/>
                  </a:lnTo>
                  <a:lnTo>
                    <a:pt x="259727" y="842581"/>
                  </a:lnTo>
                  <a:lnTo>
                    <a:pt x="289217" y="869416"/>
                  </a:lnTo>
                  <a:lnTo>
                    <a:pt x="376047" y="769315"/>
                  </a:lnTo>
                  <a:close/>
                </a:path>
                <a:path w="1675765" h="1066164">
                  <a:moveTo>
                    <a:pt x="737450" y="934516"/>
                  </a:moveTo>
                  <a:lnTo>
                    <a:pt x="671550" y="921854"/>
                  </a:lnTo>
                  <a:lnTo>
                    <a:pt x="607174" y="902970"/>
                  </a:lnTo>
                  <a:lnTo>
                    <a:pt x="544893" y="878014"/>
                  </a:lnTo>
                  <a:lnTo>
                    <a:pt x="485254" y="847217"/>
                  </a:lnTo>
                  <a:lnTo>
                    <a:pt x="418909" y="961910"/>
                  </a:lnTo>
                  <a:lnTo>
                    <a:pt x="453898" y="981062"/>
                  </a:lnTo>
                  <a:lnTo>
                    <a:pt x="489775" y="998512"/>
                  </a:lnTo>
                  <a:lnTo>
                    <a:pt x="526453" y="1014247"/>
                  </a:lnTo>
                  <a:lnTo>
                    <a:pt x="563841" y="1028192"/>
                  </a:lnTo>
                  <a:lnTo>
                    <a:pt x="601865" y="1040345"/>
                  </a:lnTo>
                  <a:lnTo>
                    <a:pt x="640422" y="1050658"/>
                  </a:lnTo>
                  <a:lnTo>
                    <a:pt x="679424" y="1059116"/>
                  </a:lnTo>
                  <a:lnTo>
                    <a:pt x="718769" y="1065695"/>
                  </a:lnTo>
                  <a:lnTo>
                    <a:pt x="737450" y="934516"/>
                  </a:lnTo>
                  <a:close/>
                </a:path>
                <a:path w="1675765" h="1066164">
                  <a:moveTo>
                    <a:pt x="1323505" y="918933"/>
                  </a:moveTo>
                  <a:lnTo>
                    <a:pt x="1246593" y="811022"/>
                  </a:lnTo>
                  <a:lnTo>
                    <a:pt x="1218780" y="829868"/>
                  </a:lnTo>
                  <a:lnTo>
                    <a:pt x="1190129" y="847356"/>
                  </a:lnTo>
                  <a:lnTo>
                    <a:pt x="1160665" y="863460"/>
                  </a:lnTo>
                  <a:lnTo>
                    <a:pt x="1130477" y="878141"/>
                  </a:lnTo>
                  <a:lnTo>
                    <a:pt x="1185545" y="998651"/>
                  </a:lnTo>
                  <a:lnTo>
                    <a:pt x="1221435" y="981214"/>
                  </a:lnTo>
                  <a:lnTo>
                    <a:pt x="1256436" y="962075"/>
                  </a:lnTo>
                  <a:lnTo>
                    <a:pt x="1290485" y="941298"/>
                  </a:lnTo>
                  <a:lnTo>
                    <a:pt x="1323505" y="918933"/>
                  </a:lnTo>
                  <a:close/>
                </a:path>
                <a:path w="1675765" h="1066164">
                  <a:moveTo>
                    <a:pt x="1542415" y="689521"/>
                  </a:moveTo>
                  <a:lnTo>
                    <a:pt x="1431023" y="617753"/>
                  </a:lnTo>
                  <a:lnTo>
                    <a:pt x="1412163" y="645541"/>
                  </a:lnTo>
                  <a:lnTo>
                    <a:pt x="1392008" y="672414"/>
                  </a:lnTo>
                  <a:lnTo>
                    <a:pt x="1370609" y="698296"/>
                  </a:lnTo>
                  <a:lnTo>
                    <a:pt x="1347990" y="723150"/>
                  </a:lnTo>
                  <a:lnTo>
                    <a:pt x="1443850" y="814628"/>
                  </a:lnTo>
                  <a:lnTo>
                    <a:pt x="1470685" y="785139"/>
                  </a:lnTo>
                  <a:lnTo>
                    <a:pt x="1496098" y="754418"/>
                  </a:lnTo>
                  <a:lnTo>
                    <a:pt x="1520024" y="722515"/>
                  </a:lnTo>
                  <a:lnTo>
                    <a:pt x="1542415" y="689521"/>
                  </a:lnTo>
                  <a:close/>
                </a:path>
                <a:path w="1675765" h="1066164">
                  <a:moveTo>
                    <a:pt x="1615567" y="547941"/>
                  </a:moveTo>
                  <a:lnTo>
                    <a:pt x="1492580" y="498640"/>
                  </a:lnTo>
                  <a:lnTo>
                    <a:pt x="1479346" y="529475"/>
                  </a:lnTo>
                  <a:lnTo>
                    <a:pt x="1464652" y="559650"/>
                  </a:lnTo>
                  <a:lnTo>
                    <a:pt x="1448536" y="589102"/>
                  </a:lnTo>
                  <a:lnTo>
                    <a:pt x="1431023" y="617753"/>
                  </a:lnTo>
                  <a:lnTo>
                    <a:pt x="1542415" y="689508"/>
                  </a:lnTo>
                  <a:lnTo>
                    <a:pt x="1563217" y="655485"/>
                  </a:lnTo>
                  <a:lnTo>
                    <a:pt x="1582369" y="620483"/>
                  </a:lnTo>
                  <a:lnTo>
                    <a:pt x="1599831" y="584619"/>
                  </a:lnTo>
                  <a:lnTo>
                    <a:pt x="1615567" y="547941"/>
                  </a:lnTo>
                  <a:close/>
                </a:path>
                <a:path w="1675765" h="1066164">
                  <a:moveTo>
                    <a:pt x="1675650" y="236423"/>
                  </a:moveTo>
                  <a:lnTo>
                    <a:pt x="1543138" y="236423"/>
                  </a:lnTo>
                  <a:lnTo>
                    <a:pt x="1542288" y="270052"/>
                  </a:lnTo>
                  <a:lnTo>
                    <a:pt x="1539875" y="303580"/>
                  </a:lnTo>
                  <a:lnTo>
                    <a:pt x="1535887" y="336931"/>
                  </a:lnTo>
                  <a:lnTo>
                    <a:pt x="1530337" y="370039"/>
                  </a:lnTo>
                  <a:lnTo>
                    <a:pt x="1660474" y="394982"/>
                  </a:lnTo>
                  <a:lnTo>
                    <a:pt x="1667065" y="355638"/>
                  </a:lnTo>
                  <a:lnTo>
                    <a:pt x="1671789" y="316026"/>
                  </a:lnTo>
                  <a:lnTo>
                    <a:pt x="1674647" y="276263"/>
                  </a:lnTo>
                  <a:lnTo>
                    <a:pt x="1675650" y="236423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657">
              <a:extLst>
                <a:ext uri="{FF2B5EF4-FFF2-40B4-BE49-F238E27FC236}">
                  <a16:creationId xmlns:a16="http://schemas.microsoft.com/office/drawing/2014/main" id="{C036B6A4-9E1A-8BD7-8802-C4C4338F48C4}"/>
                </a:ext>
              </a:extLst>
            </p:cNvPr>
            <p:cNvSpPr/>
            <p:nvPr/>
          </p:nvSpPr>
          <p:spPr>
            <a:xfrm>
              <a:off x="17804054" y="4601076"/>
              <a:ext cx="156845" cy="167005"/>
            </a:xfrm>
            <a:custGeom>
              <a:avLst/>
              <a:gdLst/>
              <a:ahLst/>
              <a:cxnLst/>
              <a:rect l="l" t="t" r="r" b="b"/>
              <a:pathLst>
                <a:path w="156844" h="167004">
                  <a:moveTo>
                    <a:pt x="8407" y="149263"/>
                  </a:moveTo>
                  <a:lnTo>
                    <a:pt x="609" y="149263"/>
                  </a:lnTo>
                  <a:lnTo>
                    <a:pt x="0" y="154381"/>
                  </a:lnTo>
                  <a:lnTo>
                    <a:pt x="8407" y="155168"/>
                  </a:lnTo>
                  <a:lnTo>
                    <a:pt x="8407" y="149263"/>
                  </a:lnTo>
                  <a:close/>
                </a:path>
                <a:path w="156844" h="167004">
                  <a:moveTo>
                    <a:pt x="8432" y="120713"/>
                  </a:moveTo>
                  <a:lnTo>
                    <a:pt x="4025" y="120713"/>
                  </a:lnTo>
                  <a:lnTo>
                    <a:pt x="2324" y="134962"/>
                  </a:lnTo>
                  <a:lnTo>
                    <a:pt x="8432" y="134962"/>
                  </a:lnTo>
                  <a:lnTo>
                    <a:pt x="8432" y="120713"/>
                  </a:lnTo>
                  <a:close/>
                </a:path>
                <a:path w="156844" h="167004">
                  <a:moveTo>
                    <a:pt x="22694" y="134975"/>
                  </a:moveTo>
                  <a:lnTo>
                    <a:pt x="8445" y="134975"/>
                  </a:lnTo>
                  <a:lnTo>
                    <a:pt x="8445" y="149225"/>
                  </a:lnTo>
                  <a:lnTo>
                    <a:pt x="22694" y="149225"/>
                  </a:lnTo>
                  <a:lnTo>
                    <a:pt x="22694" y="134975"/>
                  </a:lnTo>
                  <a:close/>
                </a:path>
                <a:path w="156844" h="167004">
                  <a:moveTo>
                    <a:pt x="22707" y="106451"/>
                  </a:moveTo>
                  <a:lnTo>
                    <a:pt x="8826" y="106451"/>
                  </a:lnTo>
                  <a:lnTo>
                    <a:pt x="8826" y="92570"/>
                  </a:lnTo>
                  <a:lnTo>
                    <a:pt x="8483" y="92570"/>
                  </a:lnTo>
                  <a:lnTo>
                    <a:pt x="6083" y="106819"/>
                  </a:lnTo>
                  <a:lnTo>
                    <a:pt x="8445" y="106819"/>
                  </a:lnTo>
                  <a:lnTo>
                    <a:pt x="8445" y="120700"/>
                  </a:lnTo>
                  <a:lnTo>
                    <a:pt x="22707" y="120700"/>
                  </a:lnTo>
                  <a:lnTo>
                    <a:pt x="22707" y="106451"/>
                  </a:lnTo>
                  <a:close/>
                </a:path>
                <a:path w="156844" h="167004">
                  <a:moveTo>
                    <a:pt x="23088" y="49796"/>
                  </a:moveTo>
                  <a:lnTo>
                    <a:pt x="16941" y="49796"/>
                  </a:lnTo>
                  <a:lnTo>
                    <a:pt x="13843" y="64046"/>
                  </a:lnTo>
                  <a:lnTo>
                    <a:pt x="23088" y="64046"/>
                  </a:lnTo>
                  <a:lnTo>
                    <a:pt x="23088" y="49796"/>
                  </a:lnTo>
                  <a:close/>
                </a:path>
                <a:path w="156844" h="167004">
                  <a:moveTo>
                    <a:pt x="23114" y="24231"/>
                  </a:moveTo>
                  <a:lnTo>
                    <a:pt x="20091" y="35496"/>
                  </a:lnTo>
                  <a:lnTo>
                    <a:pt x="23114" y="35496"/>
                  </a:lnTo>
                  <a:lnTo>
                    <a:pt x="23114" y="24231"/>
                  </a:lnTo>
                  <a:close/>
                </a:path>
                <a:path w="156844" h="167004">
                  <a:moveTo>
                    <a:pt x="36957" y="149237"/>
                  </a:moveTo>
                  <a:lnTo>
                    <a:pt x="22707" y="149237"/>
                  </a:lnTo>
                  <a:lnTo>
                    <a:pt x="22707" y="156527"/>
                  </a:lnTo>
                  <a:lnTo>
                    <a:pt x="36957" y="157873"/>
                  </a:lnTo>
                  <a:lnTo>
                    <a:pt x="36957" y="149237"/>
                  </a:lnTo>
                  <a:close/>
                </a:path>
                <a:path w="156844" h="167004">
                  <a:moveTo>
                    <a:pt x="36969" y="120713"/>
                  </a:moveTo>
                  <a:lnTo>
                    <a:pt x="22720" y="120713"/>
                  </a:lnTo>
                  <a:lnTo>
                    <a:pt x="22720" y="134962"/>
                  </a:lnTo>
                  <a:lnTo>
                    <a:pt x="36969" y="134962"/>
                  </a:lnTo>
                  <a:lnTo>
                    <a:pt x="36969" y="120713"/>
                  </a:lnTo>
                  <a:close/>
                </a:path>
                <a:path w="156844" h="167004">
                  <a:moveTo>
                    <a:pt x="37376" y="35509"/>
                  </a:moveTo>
                  <a:lnTo>
                    <a:pt x="23126" y="35509"/>
                  </a:lnTo>
                  <a:lnTo>
                    <a:pt x="23126" y="49758"/>
                  </a:lnTo>
                  <a:lnTo>
                    <a:pt x="37376" y="49758"/>
                  </a:lnTo>
                  <a:lnTo>
                    <a:pt x="37376" y="35509"/>
                  </a:lnTo>
                  <a:close/>
                </a:path>
                <a:path w="156844" h="167004">
                  <a:moveTo>
                    <a:pt x="37376" y="6972"/>
                  </a:moveTo>
                  <a:lnTo>
                    <a:pt x="27736" y="6972"/>
                  </a:lnTo>
                  <a:lnTo>
                    <a:pt x="23914" y="21234"/>
                  </a:lnTo>
                  <a:lnTo>
                    <a:pt x="37376" y="21234"/>
                  </a:lnTo>
                  <a:lnTo>
                    <a:pt x="37376" y="6972"/>
                  </a:lnTo>
                  <a:close/>
                </a:path>
                <a:path w="156844" h="167004">
                  <a:moveTo>
                    <a:pt x="51206" y="106451"/>
                  </a:moveTo>
                  <a:lnTo>
                    <a:pt x="36969" y="106451"/>
                  </a:lnTo>
                  <a:lnTo>
                    <a:pt x="36969" y="92214"/>
                  </a:lnTo>
                  <a:lnTo>
                    <a:pt x="23063" y="92214"/>
                  </a:lnTo>
                  <a:lnTo>
                    <a:pt x="23063" y="78308"/>
                  </a:lnTo>
                  <a:lnTo>
                    <a:pt x="10871" y="78308"/>
                  </a:lnTo>
                  <a:lnTo>
                    <a:pt x="8813" y="90551"/>
                  </a:lnTo>
                  <a:lnTo>
                    <a:pt x="8813" y="92557"/>
                  </a:lnTo>
                  <a:lnTo>
                    <a:pt x="22720" y="92557"/>
                  </a:lnTo>
                  <a:lnTo>
                    <a:pt x="22720" y="106464"/>
                  </a:lnTo>
                  <a:lnTo>
                    <a:pt x="36957" y="106464"/>
                  </a:lnTo>
                  <a:lnTo>
                    <a:pt x="36957" y="120700"/>
                  </a:lnTo>
                  <a:lnTo>
                    <a:pt x="51206" y="120700"/>
                  </a:lnTo>
                  <a:lnTo>
                    <a:pt x="51206" y="106451"/>
                  </a:lnTo>
                  <a:close/>
                </a:path>
                <a:path w="156844" h="167004">
                  <a:moveTo>
                    <a:pt x="51219" y="77927"/>
                  </a:moveTo>
                  <a:lnTo>
                    <a:pt x="37350" y="77927"/>
                  </a:lnTo>
                  <a:lnTo>
                    <a:pt x="37350" y="64058"/>
                  </a:lnTo>
                  <a:lnTo>
                    <a:pt x="23101" y="64058"/>
                  </a:lnTo>
                  <a:lnTo>
                    <a:pt x="23101" y="78308"/>
                  </a:lnTo>
                  <a:lnTo>
                    <a:pt x="36969" y="78308"/>
                  </a:lnTo>
                  <a:lnTo>
                    <a:pt x="36969" y="92176"/>
                  </a:lnTo>
                  <a:lnTo>
                    <a:pt x="51219" y="92176"/>
                  </a:lnTo>
                  <a:lnTo>
                    <a:pt x="51219" y="77927"/>
                  </a:lnTo>
                  <a:close/>
                </a:path>
                <a:path w="156844" h="167004">
                  <a:moveTo>
                    <a:pt x="51231" y="134975"/>
                  </a:moveTo>
                  <a:lnTo>
                    <a:pt x="36969" y="134975"/>
                  </a:lnTo>
                  <a:lnTo>
                    <a:pt x="36969" y="149225"/>
                  </a:lnTo>
                  <a:lnTo>
                    <a:pt x="51231" y="149225"/>
                  </a:lnTo>
                  <a:lnTo>
                    <a:pt x="51231" y="134975"/>
                  </a:lnTo>
                  <a:close/>
                </a:path>
                <a:path w="156844" h="167004">
                  <a:moveTo>
                    <a:pt x="51600" y="4178"/>
                  </a:moveTo>
                  <a:lnTo>
                    <a:pt x="37350" y="0"/>
                  </a:lnTo>
                  <a:lnTo>
                    <a:pt x="37350" y="6959"/>
                  </a:lnTo>
                  <a:lnTo>
                    <a:pt x="51600" y="6959"/>
                  </a:lnTo>
                  <a:lnTo>
                    <a:pt x="51600" y="4178"/>
                  </a:lnTo>
                  <a:close/>
                </a:path>
                <a:path w="156844" h="167004">
                  <a:moveTo>
                    <a:pt x="51638" y="21234"/>
                  </a:moveTo>
                  <a:lnTo>
                    <a:pt x="37388" y="21234"/>
                  </a:lnTo>
                  <a:lnTo>
                    <a:pt x="37388" y="35483"/>
                  </a:lnTo>
                  <a:lnTo>
                    <a:pt x="51638" y="35483"/>
                  </a:lnTo>
                  <a:lnTo>
                    <a:pt x="51638" y="21234"/>
                  </a:lnTo>
                  <a:close/>
                </a:path>
                <a:path w="156844" h="167004">
                  <a:moveTo>
                    <a:pt x="65481" y="92189"/>
                  </a:moveTo>
                  <a:lnTo>
                    <a:pt x="51231" y="92189"/>
                  </a:lnTo>
                  <a:lnTo>
                    <a:pt x="51231" y="106438"/>
                  </a:lnTo>
                  <a:lnTo>
                    <a:pt x="65481" y="106438"/>
                  </a:lnTo>
                  <a:lnTo>
                    <a:pt x="65481" y="92189"/>
                  </a:lnTo>
                  <a:close/>
                </a:path>
                <a:path w="156844" h="167004">
                  <a:moveTo>
                    <a:pt x="65493" y="149237"/>
                  </a:moveTo>
                  <a:lnTo>
                    <a:pt x="51231" y="149237"/>
                  </a:lnTo>
                  <a:lnTo>
                    <a:pt x="51231" y="159232"/>
                  </a:lnTo>
                  <a:lnTo>
                    <a:pt x="65493" y="160578"/>
                  </a:lnTo>
                  <a:lnTo>
                    <a:pt x="65493" y="149237"/>
                  </a:lnTo>
                  <a:close/>
                </a:path>
                <a:path w="156844" h="167004">
                  <a:moveTo>
                    <a:pt x="65506" y="63652"/>
                  </a:moveTo>
                  <a:lnTo>
                    <a:pt x="51638" y="63652"/>
                  </a:lnTo>
                  <a:lnTo>
                    <a:pt x="51638" y="49771"/>
                  </a:lnTo>
                  <a:lnTo>
                    <a:pt x="37388" y="49771"/>
                  </a:lnTo>
                  <a:lnTo>
                    <a:pt x="37388" y="64020"/>
                  </a:lnTo>
                  <a:lnTo>
                    <a:pt x="51257" y="64020"/>
                  </a:lnTo>
                  <a:lnTo>
                    <a:pt x="51257" y="77901"/>
                  </a:lnTo>
                  <a:lnTo>
                    <a:pt x="65506" y="77901"/>
                  </a:lnTo>
                  <a:lnTo>
                    <a:pt x="65506" y="63652"/>
                  </a:lnTo>
                  <a:close/>
                </a:path>
                <a:path w="156844" h="167004">
                  <a:moveTo>
                    <a:pt x="79743" y="106451"/>
                  </a:moveTo>
                  <a:lnTo>
                    <a:pt x="65493" y="106451"/>
                  </a:lnTo>
                  <a:lnTo>
                    <a:pt x="65493" y="120700"/>
                  </a:lnTo>
                  <a:lnTo>
                    <a:pt x="79743" y="120700"/>
                  </a:lnTo>
                  <a:lnTo>
                    <a:pt x="79743" y="106451"/>
                  </a:lnTo>
                  <a:close/>
                </a:path>
                <a:path w="156844" h="167004">
                  <a:moveTo>
                    <a:pt x="79768" y="77901"/>
                  </a:moveTo>
                  <a:lnTo>
                    <a:pt x="65519" y="77901"/>
                  </a:lnTo>
                  <a:lnTo>
                    <a:pt x="65519" y="92163"/>
                  </a:lnTo>
                  <a:lnTo>
                    <a:pt x="79768" y="92163"/>
                  </a:lnTo>
                  <a:lnTo>
                    <a:pt x="79768" y="77901"/>
                  </a:lnTo>
                  <a:close/>
                </a:path>
                <a:path w="156844" h="167004">
                  <a:moveTo>
                    <a:pt x="79781" y="49377"/>
                  </a:moveTo>
                  <a:lnTo>
                    <a:pt x="65900" y="49377"/>
                  </a:lnTo>
                  <a:lnTo>
                    <a:pt x="65900" y="35496"/>
                  </a:lnTo>
                  <a:lnTo>
                    <a:pt x="51650" y="35496"/>
                  </a:lnTo>
                  <a:lnTo>
                    <a:pt x="51650" y="49758"/>
                  </a:lnTo>
                  <a:lnTo>
                    <a:pt x="65532" y="49758"/>
                  </a:lnTo>
                  <a:lnTo>
                    <a:pt x="65532" y="63627"/>
                  </a:lnTo>
                  <a:lnTo>
                    <a:pt x="79781" y="63627"/>
                  </a:lnTo>
                  <a:lnTo>
                    <a:pt x="79781" y="49377"/>
                  </a:lnTo>
                  <a:close/>
                </a:path>
                <a:path w="156844" h="167004">
                  <a:moveTo>
                    <a:pt x="93980" y="149225"/>
                  </a:moveTo>
                  <a:lnTo>
                    <a:pt x="79743" y="149225"/>
                  </a:lnTo>
                  <a:lnTo>
                    <a:pt x="79743" y="134988"/>
                  </a:lnTo>
                  <a:lnTo>
                    <a:pt x="65506" y="134988"/>
                  </a:lnTo>
                  <a:lnTo>
                    <a:pt x="65506" y="120751"/>
                  </a:lnTo>
                  <a:lnTo>
                    <a:pt x="51257" y="120751"/>
                  </a:lnTo>
                  <a:lnTo>
                    <a:pt x="51257" y="135001"/>
                  </a:lnTo>
                  <a:lnTo>
                    <a:pt x="65493" y="135001"/>
                  </a:lnTo>
                  <a:lnTo>
                    <a:pt x="65493" y="149237"/>
                  </a:lnTo>
                  <a:lnTo>
                    <a:pt x="79730" y="149237"/>
                  </a:lnTo>
                  <a:lnTo>
                    <a:pt x="79730" y="161937"/>
                  </a:lnTo>
                  <a:lnTo>
                    <a:pt x="93980" y="163283"/>
                  </a:lnTo>
                  <a:lnTo>
                    <a:pt x="93980" y="149225"/>
                  </a:lnTo>
                  <a:close/>
                </a:path>
                <a:path w="156844" h="167004">
                  <a:moveTo>
                    <a:pt x="94005" y="120713"/>
                  </a:moveTo>
                  <a:lnTo>
                    <a:pt x="79756" y="120713"/>
                  </a:lnTo>
                  <a:lnTo>
                    <a:pt x="79756" y="134962"/>
                  </a:lnTo>
                  <a:lnTo>
                    <a:pt x="94005" y="134962"/>
                  </a:lnTo>
                  <a:lnTo>
                    <a:pt x="94005" y="120713"/>
                  </a:lnTo>
                  <a:close/>
                </a:path>
                <a:path w="156844" h="167004">
                  <a:moveTo>
                    <a:pt x="94030" y="92163"/>
                  </a:moveTo>
                  <a:lnTo>
                    <a:pt x="79781" y="92163"/>
                  </a:lnTo>
                  <a:lnTo>
                    <a:pt x="79781" y="106426"/>
                  </a:lnTo>
                  <a:lnTo>
                    <a:pt x="94030" y="106426"/>
                  </a:lnTo>
                  <a:lnTo>
                    <a:pt x="94030" y="92163"/>
                  </a:lnTo>
                  <a:close/>
                </a:path>
                <a:path w="156844" h="167004">
                  <a:moveTo>
                    <a:pt x="94043" y="63639"/>
                  </a:moveTo>
                  <a:lnTo>
                    <a:pt x="79781" y="63639"/>
                  </a:lnTo>
                  <a:lnTo>
                    <a:pt x="79781" y="77889"/>
                  </a:lnTo>
                  <a:lnTo>
                    <a:pt x="94043" y="77889"/>
                  </a:lnTo>
                  <a:lnTo>
                    <a:pt x="94043" y="63639"/>
                  </a:lnTo>
                  <a:close/>
                </a:path>
                <a:path w="156844" h="167004">
                  <a:moveTo>
                    <a:pt x="108216" y="163461"/>
                  </a:moveTo>
                  <a:lnTo>
                    <a:pt x="95859" y="163461"/>
                  </a:lnTo>
                  <a:lnTo>
                    <a:pt x="108216" y="164630"/>
                  </a:lnTo>
                  <a:lnTo>
                    <a:pt x="108216" y="163461"/>
                  </a:lnTo>
                  <a:close/>
                </a:path>
                <a:path w="156844" h="167004">
                  <a:moveTo>
                    <a:pt x="108254" y="134962"/>
                  </a:moveTo>
                  <a:lnTo>
                    <a:pt x="94005" y="134962"/>
                  </a:lnTo>
                  <a:lnTo>
                    <a:pt x="94005" y="149212"/>
                  </a:lnTo>
                  <a:lnTo>
                    <a:pt x="108254" y="149212"/>
                  </a:lnTo>
                  <a:lnTo>
                    <a:pt x="108254" y="134962"/>
                  </a:lnTo>
                  <a:close/>
                </a:path>
                <a:path w="156844" h="167004">
                  <a:moveTo>
                    <a:pt x="108280" y="49377"/>
                  </a:moveTo>
                  <a:lnTo>
                    <a:pt x="94043" y="49377"/>
                  </a:lnTo>
                  <a:lnTo>
                    <a:pt x="94043" y="35140"/>
                  </a:lnTo>
                  <a:lnTo>
                    <a:pt x="80137" y="35140"/>
                  </a:lnTo>
                  <a:lnTo>
                    <a:pt x="80137" y="21234"/>
                  </a:lnTo>
                  <a:lnTo>
                    <a:pt x="65900" y="21234"/>
                  </a:lnTo>
                  <a:lnTo>
                    <a:pt x="65900" y="8382"/>
                  </a:lnTo>
                  <a:lnTo>
                    <a:pt x="61201" y="6997"/>
                  </a:lnTo>
                  <a:lnTo>
                    <a:pt x="51650" y="6997"/>
                  </a:lnTo>
                  <a:lnTo>
                    <a:pt x="51650" y="21247"/>
                  </a:lnTo>
                  <a:lnTo>
                    <a:pt x="65887" y="21247"/>
                  </a:lnTo>
                  <a:lnTo>
                    <a:pt x="65887" y="35483"/>
                  </a:lnTo>
                  <a:lnTo>
                    <a:pt x="79794" y="35483"/>
                  </a:lnTo>
                  <a:lnTo>
                    <a:pt x="79794" y="49390"/>
                  </a:lnTo>
                  <a:lnTo>
                    <a:pt x="94018" y="49390"/>
                  </a:lnTo>
                  <a:lnTo>
                    <a:pt x="94018" y="63627"/>
                  </a:lnTo>
                  <a:lnTo>
                    <a:pt x="108280" y="63627"/>
                  </a:lnTo>
                  <a:lnTo>
                    <a:pt x="108280" y="49377"/>
                  </a:lnTo>
                  <a:close/>
                </a:path>
                <a:path w="156844" h="167004">
                  <a:moveTo>
                    <a:pt x="108292" y="77901"/>
                  </a:moveTo>
                  <a:lnTo>
                    <a:pt x="94043" y="77901"/>
                  </a:lnTo>
                  <a:lnTo>
                    <a:pt x="94043" y="92151"/>
                  </a:lnTo>
                  <a:lnTo>
                    <a:pt x="108292" y="92151"/>
                  </a:lnTo>
                  <a:lnTo>
                    <a:pt x="108292" y="77901"/>
                  </a:lnTo>
                  <a:close/>
                </a:path>
                <a:path w="156844" h="167004">
                  <a:moveTo>
                    <a:pt x="108305" y="20828"/>
                  </a:moveTo>
                  <a:lnTo>
                    <a:pt x="94424" y="20853"/>
                  </a:lnTo>
                  <a:lnTo>
                    <a:pt x="94424" y="16751"/>
                  </a:lnTo>
                  <a:lnTo>
                    <a:pt x="80175" y="12573"/>
                  </a:lnTo>
                  <a:lnTo>
                    <a:pt x="80175" y="21234"/>
                  </a:lnTo>
                  <a:lnTo>
                    <a:pt x="94043" y="21234"/>
                  </a:lnTo>
                  <a:lnTo>
                    <a:pt x="94043" y="35102"/>
                  </a:lnTo>
                  <a:lnTo>
                    <a:pt x="108292" y="35102"/>
                  </a:lnTo>
                  <a:lnTo>
                    <a:pt x="108305" y="20828"/>
                  </a:lnTo>
                  <a:close/>
                </a:path>
                <a:path w="156844" h="167004">
                  <a:moveTo>
                    <a:pt x="122516" y="149225"/>
                  </a:moveTo>
                  <a:lnTo>
                    <a:pt x="108267" y="149225"/>
                  </a:lnTo>
                  <a:lnTo>
                    <a:pt x="108267" y="163474"/>
                  </a:lnTo>
                  <a:lnTo>
                    <a:pt x="122516" y="163474"/>
                  </a:lnTo>
                  <a:lnTo>
                    <a:pt x="122516" y="149225"/>
                  </a:lnTo>
                  <a:close/>
                </a:path>
                <a:path w="156844" h="167004">
                  <a:moveTo>
                    <a:pt x="122542" y="120675"/>
                  </a:moveTo>
                  <a:lnTo>
                    <a:pt x="108292" y="120675"/>
                  </a:lnTo>
                  <a:lnTo>
                    <a:pt x="108292" y="106426"/>
                  </a:lnTo>
                  <a:lnTo>
                    <a:pt x="94043" y="106426"/>
                  </a:lnTo>
                  <a:lnTo>
                    <a:pt x="94043" y="120675"/>
                  </a:lnTo>
                  <a:lnTo>
                    <a:pt x="108280" y="120675"/>
                  </a:lnTo>
                  <a:lnTo>
                    <a:pt x="108280" y="134924"/>
                  </a:lnTo>
                  <a:lnTo>
                    <a:pt x="122542" y="134924"/>
                  </a:lnTo>
                  <a:lnTo>
                    <a:pt x="122542" y="120675"/>
                  </a:lnTo>
                  <a:close/>
                </a:path>
                <a:path w="156844" h="167004">
                  <a:moveTo>
                    <a:pt x="122555" y="92163"/>
                  </a:moveTo>
                  <a:lnTo>
                    <a:pt x="108305" y="92163"/>
                  </a:lnTo>
                  <a:lnTo>
                    <a:pt x="108305" y="106413"/>
                  </a:lnTo>
                  <a:lnTo>
                    <a:pt x="122555" y="106413"/>
                  </a:lnTo>
                  <a:lnTo>
                    <a:pt x="122555" y="92163"/>
                  </a:lnTo>
                  <a:close/>
                </a:path>
                <a:path w="156844" h="167004">
                  <a:moveTo>
                    <a:pt x="122555" y="35128"/>
                  </a:moveTo>
                  <a:lnTo>
                    <a:pt x="108305" y="35128"/>
                  </a:lnTo>
                  <a:lnTo>
                    <a:pt x="108305" y="49377"/>
                  </a:lnTo>
                  <a:lnTo>
                    <a:pt x="122555" y="49377"/>
                  </a:lnTo>
                  <a:lnTo>
                    <a:pt x="122555" y="35128"/>
                  </a:lnTo>
                  <a:close/>
                </a:path>
                <a:path w="156844" h="167004">
                  <a:moveTo>
                    <a:pt x="132321" y="163487"/>
                  </a:moveTo>
                  <a:lnTo>
                    <a:pt x="122516" y="163487"/>
                  </a:lnTo>
                  <a:lnTo>
                    <a:pt x="122516" y="165989"/>
                  </a:lnTo>
                  <a:lnTo>
                    <a:pt x="131914" y="166878"/>
                  </a:lnTo>
                  <a:lnTo>
                    <a:pt x="132321" y="163487"/>
                  </a:lnTo>
                  <a:close/>
                </a:path>
                <a:path w="156844" h="167004">
                  <a:moveTo>
                    <a:pt x="135737" y="134937"/>
                  </a:moveTo>
                  <a:lnTo>
                    <a:pt x="122542" y="134937"/>
                  </a:lnTo>
                  <a:lnTo>
                    <a:pt x="122542" y="149186"/>
                  </a:lnTo>
                  <a:lnTo>
                    <a:pt x="134035" y="149186"/>
                  </a:lnTo>
                  <a:lnTo>
                    <a:pt x="135737" y="134937"/>
                  </a:lnTo>
                  <a:close/>
                </a:path>
                <a:path w="156844" h="167004">
                  <a:moveTo>
                    <a:pt x="136804" y="106413"/>
                  </a:moveTo>
                  <a:lnTo>
                    <a:pt x="122555" y="106413"/>
                  </a:lnTo>
                  <a:lnTo>
                    <a:pt x="122555" y="120662"/>
                  </a:lnTo>
                  <a:lnTo>
                    <a:pt x="136804" y="120662"/>
                  </a:lnTo>
                  <a:lnTo>
                    <a:pt x="136804" y="106413"/>
                  </a:lnTo>
                  <a:close/>
                </a:path>
                <a:path w="156844" h="167004">
                  <a:moveTo>
                    <a:pt x="136817" y="49377"/>
                  </a:moveTo>
                  <a:lnTo>
                    <a:pt x="122567" y="49377"/>
                  </a:lnTo>
                  <a:lnTo>
                    <a:pt x="122567" y="63627"/>
                  </a:lnTo>
                  <a:lnTo>
                    <a:pt x="136817" y="63627"/>
                  </a:lnTo>
                  <a:lnTo>
                    <a:pt x="136817" y="49377"/>
                  </a:lnTo>
                  <a:close/>
                </a:path>
                <a:path w="156844" h="167004">
                  <a:moveTo>
                    <a:pt x="136842" y="29210"/>
                  </a:moveTo>
                  <a:lnTo>
                    <a:pt x="122593" y="25019"/>
                  </a:lnTo>
                  <a:lnTo>
                    <a:pt x="122593" y="35077"/>
                  </a:lnTo>
                  <a:lnTo>
                    <a:pt x="136842" y="35077"/>
                  </a:lnTo>
                  <a:lnTo>
                    <a:pt x="136842" y="29210"/>
                  </a:lnTo>
                  <a:close/>
                </a:path>
                <a:path w="156844" h="167004">
                  <a:moveTo>
                    <a:pt x="138074" y="120675"/>
                  </a:moveTo>
                  <a:lnTo>
                    <a:pt x="136817" y="120675"/>
                  </a:lnTo>
                  <a:lnTo>
                    <a:pt x="136817" y="128143"/>
                  </a:lnTo>
                  <a:lnTo>
                    <a:pt x="138074" y="120675"/>
                  </a:lnTo>
                  <a:close/>
                </a:path>
                <a:path w="156844" h="167004">
                  <a:moveTo>
                    <a:pt x="143281" y="92151"/>
                  </a:moveTo>
                  <a:lnTo>
                    <a:pt x="136804" y="92151"/>
                  </a:lnTo>
                  <a:lnTo>
                    <a:pt x="136804" y="77901"/>
                  </a:lnTo>
                  <a:lnTo>
                    <a:pt x="122567" y="77901"/>
                  </a:lnTo>
                  <a:lnTo>
                    <a:pt x="122567" y="63677"/>
                  </a:lnTo>
                  <a:lnTo>
                    <a:pt x="108318" y="63677"/>
                  </a:lnTo>
                  <a:lnTo>
                    <a:pt x="108318" y="77927"/>
                  </a:lnTo>
                  <a:lnTo>
                    <a:pt x="122555" y="77927"/>
                  </a:lnTo>
                  <a:lnTo>
                    <a:pt x="122555" y="92163"/>
                  </a:lnTo>
                  <a:lnTo>
                    <a:pt x="136804" y="92163"/>
                  </a:lnTo>
                  <a:lnTo>
                    <a:pt x="136804" y="106400"/>
                  </a:lnTo>
                  <a:lnTo>
                    <a:pt x="140474" y="106400"/>
                  </a:lnTo>
                  <a:lnTo>
                    <a:pt x="141478" y="100418"/>
                  </a:lnTo>
                  <a:lnTo>
                    <a:pt x="143281" y="92151"/>
                  </a:lnTo>
                  <a:close/>
                </a:path>
                <a:path w="156844" h="167004">
                  <a:moveTo>
                    <a:pt x="149682" y="63652"/>
                  </a:moveTo>
                  <a:lnTo>
                    <a:pt x="136829" y="63652"/>
                  </a:lnTo>
                  <a:lnTo>
                    <a:pt x="136829" y="77901"/>
                  </a:lnTo>
                  <a:lnTo>
                    <a:pt x="146380" y="77901"/>
                  </a:lnTo>
                  <a:lnTo>
                    <a:pt x="148615" y="67627"/>
                  </a:lnTo>
                  <a:lnTo>
                    <a:pt x="149682" y="63652"/>
                  </a:lnTo>
                  <a:close/>
                </a:path>
                <a:path w="156844" h="167004">
                  <a:moveTo>
                    <a:pt x="151104" y="35090"/>
                  </a:moveTo>
                  <a:lnTo>
                    <a:pt x="136855" y="35090"/>
                  </a:lnTo>
                  <a:lnTo>
                    <a:pt x="136855" y="49339"/>
                  </a:lnTo>
                  <a:lnTo>
                    <a:pt x="151104" y="49339"/>
                  </a:lnTo>
                  <a:lnTo>
                    <a:pt x="151104" y="35090"/>
                  </a:lnTo>
                  <a:close/>
                </a:path>
                <a:path w="156844" h="167004">
                  <a:moveTo>
                    <a:pt x="153517" y="49352"/>
                  </a:moveTo>
                  <a:lnTo>
                    <a:pt x="151117" y="49352"/>
                  </a:lnTo>
                  <a:lnTo>
                    <a:pt x="151117" y="58331"/>
                  </a:lnTo>
                  <a:lnTo>
                    <a:pt x="153517" y="49352"/>
                  </a:lnTo>
                  <a:close/>
                </a:path>
                <a:path w="156844" h="167004">
                  <a:moveTo>
                    <a:pt x="156832" y="35077"/>
                  </a:moveTo>
                  <a:lnTo>
                    <a:pt x="151117" y="33401"/>
                  </a:lnTo>
                  <a:lnTo>
                    <a:pt x="151117" y="35077"/>
                  </a:lnTo>
                  <a:lnTo>
                    <a:pt x="156832" y="35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658">
              <a:extLst>
                <a:ext uri="{FF2B5EF4-FFF2-40B4-BE49-F238E27FC236}">
                  <a16:creationId xmlns:a16="http://schemas.microsoft.com/office/drawing/2014/main" id="{00CDA44E-5377-1863-94DC-A9E1FB4D6220}"/>
                </a:ext>
              </a:extLst>
            </p:cNvPr>
            <p:cNvSpPr/>
            <p:nvPr/>
          </p:nvSpPr>
          <p:spPr>
            <a:xfrm>
              <a:off x="17834230" y="4021232"/>
              <a:ext cx="1152525" cy="615315"/>
            </a:xfrm>
            <a:custGeom>
              <a:avLst/>
              <a:gdLst/>
              <a:ahLst/>
              <a:cxnLst/>
              <a:rect l="l" t="t" r="r" b="b"/>
              <a:pathLst>
                <a:path w="1152525" h="615314">
                  <a:moveTo>
                    <a:pt x="249402" y="378383"/>
                  </a:moveTo>
                  <a:lnTo>
                    <a:pt x="145288" y="296430"/>
                  </a:lnTo>
                  <a:lnTo>
                    <a:pt x="121373" y="328333"/>
                  </a:lnTo>
                  <a:lnTo>
                    <a:pt x="98996" y="361353"/>
                  </a:lnTo>
                  <a:lnTo>
                    <a:pt x="78219" y="395389"/>
                  </a:lnTo>
                  <a:lnTo>
                    <a:pt x="59397" y="429818"/>
                  </a:lnTo>
                  <a:lnTo>
                    <a:pt x="59080" y="430377"/>
                  </a:lnTo>
                  <a:lnTo>
                    <a:pt x="41897" y="465658"/>
                  </a:lnTo>
                  <a:lnTo>
                    <a:pt x="26149" y="502335"/>
                  </a:lnTo>
                  <a:lnTo>
                    <a:pt x="12166" y="539711"/>
                  </a:lnTo>
                  <a:lnTo>
                    <a:pt x="0" y="577723"/>
                  </a:lnTo>
                  <a:lnTo>
                    <a:pt x="127127" y="615061"/>
                  </a:lnTo>
                  <a:lnTo>
                    <a:pt x="137363" y="583107"/>
                  </a:lnTo>
                  <a:lnTo>
                    <a:pt x="149110" y="551675"/>
                  </a:lnTo>
                  <a:lnTo>
                    <a:pt x="176809" y="491172"/>
                  </a:lnTo>
                  <a:lnTo>
                    <a:pt x="210413" y="433070"/>
                  </a:lnTo>
                  <a:lnTo>
                    <a:pt x="229260" y="405269"/>
                  </a:lnTo>
                  <a:lnTo>
                    <a:pt x="249402" y="378383"/>
                  </a:lnTo>
                  <a:close/>
                </a:path>
                <a:path w="1152525" h="615314">
                  <a:moveTo>
                    <a:pt x="451218" y="203365"/>
                  </a:moveTo>
                  <a:lnTo>
                    <a:pt x="384873" y="88671"/>
                  </a:lnTo>
                  <a:lnTo>
                    <a:pt x="350824" y="109461"/>
                  </a:lnTo>
                  <a:lnTo>
                    <a:pt x="317817" y="131838"/>
                  </a:lnTo>
                  <a:lnTo>
                    <a:pt x="285915" y="155765"/>
                  </a:lnTo>
                  <a:lnTo>
                    <a:pt x="255181" y="181165"/>
                  </a:lnTo>
                  <a:lnTo>
                    <a:pt x="342011" y="281266"/>
                  </a:lnTo>
                  <a:lnTo>
                    <a:pt x="367906" y="259867"/>
                  </a:lnTo>
                  <a:lnTo>
                    <a:pt x="394779" y="239712"/>
                  </a:lnTo>
                  <a:lnTo>
                    <a:pt x="422567" y="220865"/>
                  </a:lnTo>
                  <a:lnTo>
                    <a:pt x="451218" y="203365"/>
                  </a:lnTo>
                  <a:close/>
                </a:path>
                <a:path w="1152525" h="615314">
                  <a:moveTo>
                    <a:pt x="1152118" y="52197"/>
                  </a:moveTo>
                  <a:lnTo>
                    <a:pt x="1115453" y="36461"/>
                  </a:lnTo>
                  <a:lnTo>
                    <a:pt x="1078064" y="22491"/>
                  </a:lnTo>
                  <a:lnTo>
                    <a:pt x="1040053" y="10325"/>
                  </a:lnTo>
                  <a:lnTo>
                    <a:pt x="1001496" y="0"/>
                  </a:lnTo>
                  <a:lnTo>
                    <a:pt x="970318" y="128778"/>
                  </a:lnTo>
                  <a:lnTo>
                    <a:pt x="1002728" y="137464"/>
                  </a:lnTo>
                  <a:lnTo>
                    <a:pt x="1034681" y="147701"/>
                  </a:lnTo>
                  <a:lnTo>
                    <a:pt x="1066114" y="159435"/>
                  </a:lnTo>
                  <a:lnTo>
                    <a:pt x="1096962" y="172681"/>
                  </a:lnTo>
                  <a:lnTo>
                    <a:pt x="1152118" y="52197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659">
              <a:extLst>
                <a:ext uri="{FF2B5EF4-FFF2-40B4-BE49-F238E27FC236}">
                  <a16:creationId xmlns:a16="http://schemas.microsoft.com/office/drawing/2014/main" id="{2CE3E2E0-DD22-E339-CDB8-E2B540C5C15E}"/>
                </a:ext>
              </a:extLst>
            </p:cNvPr>
            <p:cNvSpPr/>
            <p:nvPr/>
          </p:nvSpPr>
          <p:spPr>
            <a:xfrm>
              <a:off x="18804548" y="4022045"/>
              <a:ext cx="181610" cy="172085"/>
            </a:xfrm>
            <a:custGeom>
              <a:avLst/>
              <a:gdLst/>
              <a:ahLst/>
              <a:cxnLst/>
              <a:rect l="l" t="t" r="r" b="b"/>
              <a:pathLst>
                <a:path w="181609" h="172085">
                  <a:moveTo>
                    <a:pt x="5638" y="124269"/>
                  </a:moveTo>
                  <a:lnTo>
                    <a:pt x="901" y="124269"/>
                  </a:lnTo>
                  <a:lnTo>
                    <a:pt x="0" y="127965"/>
                  </a:lnTo>
                  <a:lnTo>
                    <a:pt x="5638" y="129476"/>
                  </a:lnTo>
                  <a:lnTo>
                    <a:pt x="5638" y="124269"/>
                  </a:lnTo>
                  <a:close/>
                </a:path>
                <a:path w="181609" h="172085">
                  <a:moveTo>
                    <a:pt x="5664" y="104571"/>
                  </a:moveTo>
                  <a:lnTo>
                    <a:pt x="4356" y="110007"/>
                  </a:lnTo>
                  <a:lnTo>
                    <a:pt x="5664" y="110007"/>
                  </a:lnTo>
                  <a:lnTo>
                    <a:pt x="5664" y="104571"/>
                  </a:lnTo>
                  <a:close/>
                </a:path>
                <a:path w="181609" h="172085">
                  <a:moveTo>
                    <a:pt x="19913" y="110007"/>
                  </a:moveTo>
                  <a:lnTo>
                    <a:pt x="5664" y="110007"/>
                  </a:lnTo>
                  <a:lnTo>
                    <a:pt x="5664" y="124256"/>
                  </a:lnTo>
                  <a:lnTo>
                    <a:pt x="19913" y="124256"/>
                  </a:lnTo>
                  <a:lnTo>
                    <a:pt x="19913" y="110007"/>
                  </a:lnTo>
                  <a:close/>
                </a:path>
                <a:path w="181609" h="172085">
                  <a:moveTo>
                    <a:pt x="19913" y="81508"/>
                  </a:moveTo>
                  <a:lnTo>
                    <a:pt x="11252" y="81508"/>
                  </a:lnTo>
                  <a:lnTo>
                    <a:pt x="7797" y="95758"/>
                  </a:lnTo>
                  <a:lnTo>
                    <a:pt x="19913" y="95758"/>
                  </a:lnTo>
                  <a:lnTo>
                    <a:pt x="19913" y="81508"/>
                  </a:lnTo>
                  <a:close/>
                </a:path>
                <a:path w="181609" h="172085">
                  <a:moveTo>
                    <a:pt x="19926" y="52984"/>
                  </a:moveTo>
                  <a:lnTo>
                    <a:pt x="18161" y="52984"/>
                  </a:lnTo>
                  <a:lnTo>
                    <a:pt x="14706" y="67233"/>
                  </a:lnTo>
                  <a:lnTo>
                    <a:pt x="19926" y="67233"/>
                  </a:lnTo>
                  <a:lnTo>
                    <a:pt x="19926" y="52984"/>
                  </a:lnTo>
                  <a:close/>
                </a:path>
                <a:path w="181609" h="172085">
                  <a:moveTo>
                    <a:pt x="34175" y="124269"/>
                  </a:moveTo>
                  <a:lnTo>
                    <a:pt x="19926" y="124269"/>
                  </a:lnTo>
                  <a:lnTo>
                    <a:pt x="19926" y="133311"/>
                  </a:lnTo>
                  <a:lnTo>
                    <a:pt x="32423" y="136652"/>
                  </a:lnTo>
                  <a:lnTo>
                    <a:pt x="34175" y="137223"/>
                  </a:lnTo>
                  <a:lnTo>
                    <a:pt x="34175" y="124269"/>
                  </a:lnTo>
                  <a:close/>
                </a:path>
                <a:path w="181609" h="172085">
                  <a:moveTo>
                    <a:pt x="34201" y="38696"/>
                  </a:moveTo>
                  <a:lnTo>
                    <a:pt x="21615" y="38696"/>
                  </a:lnTo>
                  <a:lnTo>
                    <a:pt x="19951" y="45542"/>
                  </a:lnTo>
                  <a:lnTo>
                    <a:pt x="19951" y="52946"/>
                  </a:lnTo>
                  <a:lnTo>
                    <a:pt x="34201" y="52946"/>
                  </a:lnTo>
                  <a:lnTo>
                    <a:pt x="34201" y="38696"/>
                  </a:lnTo>
                  <a:close/>
                </a:path>
                <a:path w="181609" h="172085">
                  <a:moveTo>
                    <a:pt x="34213" y="10172"/>
                  </a:moveTo>
                  <a:lnTo>
                    <a:pt x="28511" y="10172"/>
                  </a:lnTo>
                  <a:lnTo>
                    <a:pt x="25069" y="24422"/>
                  </a:lnTo>
                  <a:lnTo>
                    <a:pt x="34213" y="24422"/>
                  </a:lnTo>
                  <a:lnTo>
                    <a:pt x="34213" y="10172"/>
                  </a:lnTo>
                  <a:close/>
                </a:path>
                <a:path w="181609" h="172085">
                  <a:moveTo>
                    <a:pt x="48399" y="109994"/>
                  </a:moveTo>
                  <a:lnTo>
                    <a:pt x="34163" y="109994"/>
                  </a:lnTo>
                  <a:lnTo>
                    <a:pt x="34163" y="95758"/>
                  </a:lnTo>
                  <a:lnTo>
                    <a:pt x="19913" y="95758"/>
                  </a:lnTo>
                  <a:lnTo>
                    <a:pt x="19913" y="110007"/>
                  </a:lnTo>
                  <a:lnTo>
                    <a:pt x="34150" y="110007"/>
                  </a:lnTo>
                  <a:lnTo>
                    <a:pt x="34150" y="124244"/>
                  </a:lnTo>
                  <a:lnTo>
                    <a:pt x="48399" y="124244"/>
                  </a:lnTo>
                  <a:lnTo>
                    <a:pt x="48399" y="109994"/>
                  </a:lnTo>
                  <a:close/>
                </a:path>
                <a:path w="181609" h="172085">
                  <a:moveTo>
                    <a:pt x="48425" y="81483"/>
                  </a:moveTo>
                  <a:lnTo>
                    <a:pt x="34188" y="81483"/>
                  </a:lnTo>
                  <a:lnTo>
                    <a:pt x="34188" y="67246"/>
                  </a:lnTo>
                  <a:lnTo>
                    <a:pt x="19926" y="67246"/>
                  </a:lnTo>
                  <a:lnTo>
                    <a:pt x="19926" y="81495"/>
                  </a:lnTo>
                  <a:lnTo>
                    <a:pt x="34175" y="81495"/>
                  </a:lnTo>
                  <a:lnTo>
                    <a:pt x="34175" y="95745"/>
                  </a:lnTo>
                  <a:lnTo>
                    <a:pt x="48425" y="95745"/>
                  </a:lnTo>
                  <a:lnTo>
                    <a:pt x="48425" y="81483"/>
                  </a:lnTo>
                  <a:close/>
                </a:path>
                <a:path w="181609" h="172085">
                  <a:moveTo>
                    <a:pt x="48450" y="3822"/>
                  </a:moveTo>
                  <a:lnTo>
                    <a:pt x="34201" y="0"/>
                  </a:lnTo>
                  <a:lnTo>
                    <a:pt x="34201" y="10160"/>
                  </a:lnTo>
                  <a:lnTo>
                    <a:pt x="48450" y="10160"/>
                  </a:lnTo>
                  <a:lnTo>
                    <a:pt x="48450" y="3822"/>
                  </a:lnTo>
                  <a:close/>
                </a:path>
                <a:path w="181609" h="172085">
                  <a:moveTo>
                    <a:pt x="48475" y="24422"/>
                  </a:moveTo>
                  <a:lnTo>
                    <a:pt x="34226" y="24422"/>
                  </a:lnTo>
                  <a:lnTo>
                    <a:pt x="34226" y="38684"/>
                  </a:lnTo>
                  <a:lnTo>
                    <a:pt x="48475" y="38684"/>
                  </a:lnTo>
                  <a:lnTo>
                    <a:pt x="48475" y="24422"/>
                  </a:lnTo>
                  <a:close/>
                </a:path>
                <a:path w="181609" h="172085">
                  <a:moveTo>
                    <a:pt x="62687" y="95745"/>
                  </a:moveTo>
                  <a:lnTo>
                    <a:pt x="48437" y="95745"/>
                  </a:lnTo>
                  <a:lnTo>
                    <a:pt x="48437" y="109994"/>
                  </a:lnTo>
                  <a:lnTo>
                    <a:pt x="62687" y="109994"/>
                  </a:lnTo>
                  <a:lnTo>
                    <a:pt x="62687" y="95745"/>
                  </a:lnTo>
                  <a:close/>
                </a:path>
                <a:path w="181609" h="172085">
                  <a:moveTo>
                    <a:pt x="62712" y="67195"/>
                  </a:moveTo>
                  <a:lnTo>
                    <a:pt x="48463" y="67195"/>
                  </a:lnTo>
                  <a:lnTo>
                    <a:pt x="48463" y="52959"/>
                  </a:lnTo>
                  <a:lnTo>
                    <a:pt x="34213" y="52959"/>
                  </a:lnTo>
                  <a:lnTo>
                    <a:pt x="34213" y="67208"/>
                  </a:lnTo>
                  <a:lnTo>
                    <a:pt x="48463" y="67208"/>
                  </a:lnTo>
                  <a:lnTo>
                    <a:pt x="48463" y="81457"/>
                  </a:lnTo>
                  <a:lnTo>
                    <a:pt x="62712" y="81457"/>
                  </a:lnTo>
                  <a:lnTo>
                    <a:pt x="62712" y="67195"/>
                  </a:lnTo>
                  <a:close/>
                </a:path>
                <a:path w="181609" h="172085">
                  <a:moveTo>
                    <a:pt x="71742" y="10160"/>
                  </a:moveTo>
                  <a:lnTo>
                    <a:pt x="69735" y="9512"/>
                  </a:lnTo>
                  <a:lnTo>
                    <a:pt x="62738" y="7645"/>
                  </a:lnTo>
                  <a:lnTo>
                    <a:pt x="62738" y="10160"/>
                  </a:lnTo>
                  <a:lnTo>
                    <a:pt x="71742" y="10160"/>
                  </a:lnTo>
                  <a:close/>
                </a:path>
                <a:path w="181609" h="172085">
                  <a:moveTo>
                    <a:pt x="76936" y="138518"/>
                  </a:moveTo>
                  <a:lnTo>
                    <a:pt x="62699" y="138518"/>
                  </a:lnTo>
                  <a:lnTo>
                    <a:pt x="62699" y="124294"/>
                  </a:lnTo>
                  <a:lnTo>
                    <a:pt x="48437" y="124294"/>
                  </a:lnTo>
                  <a:lnTo>
                    <a:pt x="48437" y="138518"/>
                  </a:lnTo>
                  <a:lnTo>
                    <a:pt x="38252" y="138518"/>
                  </a:lnTo>
                  <a:lnTo>
                    <a:pt x="48437" y="141782"/>
                  </a:lnTo>
                  <a:lnTo>
                    <a:pt x="48437" y="138544"/>
                  </a:lnTo>
                  <a:lnTo>
                    <a:pt x="62687" y="138544"/>
                  </a:lnTo>
                  <a:lnTo>
                    <a:pt x="62687" y="146342"/>
                  </a:lnTo>
                  <a:lnTo>
                    <a:pt x="64376" y="146888"/>
                  </a:lnTo>
                  <a:lnTo>
                    <a:pt x="76936" y="151574"/>
                  </a:lnTo>
                  <a:lnTo>
                    <a:pt x="76936" y="138518"/>
                  </a:lnTo>
                  <a:close/>
                </a:path>
                <a:path w="181609" h="172085">
                  <a:moveTo>
                    <a:pt x="76962" y="110007"/>
                  </a:moveTo>
                  <a:lnTo>
                    <a:pt x="62699" y="110007"/>
                  </a:lnTo>
                  <a:lnTo>
                    <a:pt x="62699" y="124269"/>
                  </a:lnTo>
                  <a:lnTo>
                    <a:pt x="76962" y="124269"/>
                  </a:lnTo>
                  <a:lnTo>
                    <a:pt x="76962" y="110007"/>
                  </a:lnTo>
                  <a:close/>
                </a:path>
                <a:path w="181609" h="172085">
                  <a:moveTo>
                    <a:pt x="76974" y="81457"/>
                  </a:moveTo>
                  <a:lnTo>
                    <a:pt x="62725" y="81457"/>
                  </a:lnTo>
                  <a:lnTo>
                    <a:pt x="62725" y="95719"/>
                  </a:lnTo>
                  <a:lnTo>
                    <a:pt x="76974" y="95719"/>
                  </a:lnTo>
                  <a:lnTo>
                    <a:pt x="76974" y="81457"/>
                  </a:lnTo>
                  <a:close/>
                </a:path>
                <a:path w="181609" h="172085">
                  <a:moveTo>
                    <a:pt x="76974" y="52933"/>
                  </a:moveTo>
                  <a:lnTo>
                    <a:pt x="62738" y="52933"/>
                  </a:lnTo>
                  <a:lnTo>
                    <a:pt x="62738" y="38696"/>
                  </a:lnTo>
                  <a:lnTo>
                    <a:pt x="48488" y="38696"/>
                  </a:lnTo>
                  <a:lnTo>
                    <a:pt x="48488" y="52946"/>
                  </a:lnTo>
                  <a:lnTo>
                    <a:pt x="62725" y="52946"/>
                  </a:lnTo>
                  <a:lnTo>
                    <a:pt x="62725" y="67183"/>
                  </a:lnTo>
                  <a:lnTo>
                    <a:pt x="76974" y="67183"/>
                  </a:lnTo>
                  <a:lnTo>
                    <a:pt x="76974" y="52933"/>
                  </a:lnTo>
                  <a:close/>
                </a:path>
                <a:path w="181609" h="172085">
                  <a:moveTo>
                    <a:pt x="90830" y="152425"/>
                  </a:moveTo>
                  <a:lnTo>
                    <a:pt x="79222" y="152425"/>
                  </a:lnTo>
                  <a:lnTo>
                    <a:pt x="90830" y="156768"/>
                  </a:lnTo>
                  <a:lnTo>
                    <a:pt x="90830" y="152425"/>
                  </a:lnTo>
                  <a:close/>
                </a:path>
                <a:path w="181609" h="172085">
                  <a:moveTo>
                    <a:pt x="91236" y="95719"/>
                  </a:moveTo>
                  <a:lnTo>
                    <a:pt x="76987" y="95719"/>
                  </a:lnTo>
                  <a:lnTo>
                    <a:pt x="76987" y="109969"/>
                  </a:lnTo>
                  <a:lnTo>
                    <a:pt x="91236" y="109969"/>
                  </a:lnTo>
                  <a:lnTo>
                    <a:pt x="91236" y="95719"/>
                  </a:lnTo>
                  <a:close/>
                </a:path>
                <a:path w="181609" h="172085">
                  <a:moveTo>
                    <a:pt x="91236" y="67195"/>
                  </a:moveTo>
                  <a:lnTo>
                    <a:pt x="76987" y="67195"/>
                  </a:lnTo>
                  <a:lnTo>
                    <a:pt x="76987" y="81445"/>
                  </a:lnTo>
                  <a:lnTo>
                    <a:pt x="91236" y="81445"/>
                  </a:lnTo>
                  <a:lnTo>
                    <a:pt x="91236" y="67195"/>
                  </a:lnTo>
                  <a:close/>
                </a:path>
                <a:path w="181609" h="172085">
                  <a:moveTo>
                    <a:pt x="105079" y="138150"/>
                  </a:moveTo>
                  <a:lnTo>
                    <a:pt x="91211" y="138150"/>
                  </a:lnTo>
                  <a:lnTo>
                    <a:pt x="91211" y="124269"/>
                  </a:lnTo>
                  <a:lnTo>
                    <a:pt x="76962" y="124269"/>
                  </a:lnTo>
                  <a:lnTo>
                    <a:pt x="76962" y="138518"/>
                  </a:lnTo>
                  <a:lnTo>
                    <a:pt x="90830" y="138518"/>
                  </a:lnTo>
                  <a:lnTo>
                    <a:pt x="90830" y="152400"/>
                  </a:lnTo>
                  <a:lnTo>
                    <a:pt x="105079" y="152400"/>
                  </a:lnTo>
                  <a:lnTo>
                    <a:pt x="105079" y="138150"/>
                  </a:lnTo>
                  <a:close/>
                </a:path>
                <a:path w="181609" h="172085">
                  <a:moveTo>
                    <a:pt x="105473" y="52920"/>
                  </a:moveTo>
                  <a:lnTo>
                    <a:pt x="91236" y="52920"/>
                  </a:lnTo>
                  <a:lnTo>
                    <a:pt x="91236" y="38684"/>
                  </a:lnTo>
                  <a:lnTo>
                    <a:pt x="76987" y="38684"/>
                  </a:lnTo>
                  <a:lnTo>
                    <a:pt x="76987" y="24434"/>
                  </a:lnTo>
                  <a:lnTo>
                    <a:pt x="62750" y="24434"/>
                  </a:lnTo>
                  <a:lnTo>
                    <a:pt x="62750" y="10198"/>
                  </a:lnTo>
                  <a:lnTo>
                    <a:pt x="48501" y="10198"/>
                  </a:lnTo>
                  <a:lnTo>
                    <a:pt x="48501" y="24460"/>
                  </a:lnTo>
                  <a:lnTo>
                    <a:pt x="62738" y="24460"/>
                  </a:lnTo>
                  <a:lnTo>
                    <a:pt x="62738" y="38696"/>
                  </a:lnTo>
                  <a:lnTo>
                    <a:pt x="76974" y="38696"/>
                  </a:lnTo>
                  <a:lnTo>
                    <a:pt x="76974" y="52933"/>
                  </a:lnTo>
                  <a:lnTo>
                    <a:pt x="91224" y="52933"/>
                  </a:lnTo>
                  <a:lnTo>
                    <a:pt x="91224" y="67170"/>
                  </a:lnTo>
                  <a:lnTo>
                    <a:pt x="105473" y="67170"/>
                  </a:lnTo>
                  <a:lnTo>
                    <a:pt x="105473" y="52920"/>
                  </a:lnTo>
                  <a:close/>
                </a:path>
                <a:path w="181609" h="172085">
                  <a:moveTo>
                    <a:pt x="105498" y="24422"/>
                  </a:moveTo>
                  <a:lnTo>
                    <a:pt x="91262" y="24422"/>
                  </a:lnTo>
                  <a:lnTo>
                    <a:pt x="91262" y="16408"/>
                  </a:lnTo>
                  <a:lnTo>
                    <a:pt x="77012" y="11849"/>
                  </a:lnTo>
                  <a:lnTo>
                    <a:pt x="77012" y="24422"/>
                  </a:lnTo>
                  <a:lnTo>
                    <a:pt x="91249" y="24422"/>
                  </a:lnTo>
                  <a:lnTo>
                    <a:pt x="91249" y="38671"/>
                  </a:lnTo>
                  <a:lnTo>
                    <a:pt x="105498" y="38671"/>
                  </a:lnTo>
                  <a:lnTo>
                    <a:pt x="105498" y="24422"/>
                  </a:lnTo>
                  <a:close/>
                </a:path>
                <a:path w="181609" h="172085">
                  <a:moveTo>
                    <a:pt x="114973" y="24384"/>
                  </a:moveTo>
                  <a:lnTo>
                    <a:pt x="107746" y="21678"/>
                  </a:lnTo>
                  <a:lnTo>
                    <a:pt x="105537" y="20967"/>
                  </a:lnTo>
                  <a:lnTo>
                    <a:pt x="105537" y="24384"/>
                  </a:lnTo>
                  <a:lnTo>
                    <a:pt x="114973" y="24384"/>
                  </a:lnTo>
                  <a:close/>
                </a:path>
                <a:path w="181609" h="172085">
                  <a:moveTo>
                    <a:pt x="119354" y="152412"/>
                  </a:moveTo>
                  <a:lnTo>
                    <a:pt x="105105" y="152412"/>
                  </a:lnTo>
                  <a:lnTo>
                    <a:pt x="105105" y="162610"/>
                  </a:lnTo>
                  <a:lnTo>
                    <a:pt x="114515" y="166662"/>
                  </a:lnTo>
                  <a:lnTo>
                    <a:pt x="119354" y="166662"/>
                  </a:lnTo>
                  <a:lnTo>
                    <a:pt x="119354" y="152412"/>
                  </a:lnTo>
                  <a:close/>
                </a:path>
                <a:path w="181609" h="172085">
                  <a:moveTo>
                    <a:pt x="119367" y="123863"/>
                  </a:moveTo>
                  <a:lnTo>
                    <a:pt x="105498" y="123863"/>
                  </a:lnTo>
                  <a:lnTo>
                    <a:pt x="105498" y="109982"/>
                  </a:lnTo>
                  <a:lnTo>
                    <a:pt x="91249" y="109982"/>
                  </a:lnTo>
                  <a:lnTo>
                    <a:pt x="91249" y="124244"/>
                  </a:lnTo>
                  <a:lnTo>
                    <a:pt x="105117" y="124244"/>
                  </a:lnTo>
                  <a:lnTo>
                    <a:pt x="105117" y="138112"/>
                  </a:lnTo>
                  <a:lnTo>
                    <a:pt x="119367" y="138112"/>
                  </a:lnTo>
                  <a:lnTo>
                    <a:pt x="119367" y="123863"/>
                  </a:lnTo>
                  <a:close/>
                </a:path>
                <a:path w="181609" h="172085">
                  <a:moveTo>
                    <a:pt x="119761" y="38671"/>
                  </a:moveTo>
                  <a:lnTo>
                    <a:pt x="105511" y="38671"/>
                  </a:lnTo>
                  <a:lnTo>
                    <a:pt x="105511" y="52933"/>
                  </a:lnTo>
                  <a:lnTo>
                    <a:pt x="119761" y="52933"/>
                  </a:lnTo>
                  <a:lnTo>
                    <a:pt x="119761" y="38671"/>
                  </a:lnTo>
                  <a:close/>
                </a:path>
                <a:path w="181609" h="172085">
                  <a:moveTo>
                    <a:pt x="129019" y="166674"/>
                  </a:moveTo>
                  <a:lnTo>
                    <a:pt x="119354" y="166674"/>
                  </a:lnTo>
                  <a:lnTo>
                    <a:pt x="119354" y="168744"/>
                  </a:lnTo>
                  <a:lnTo>
                    <a:pt x="126644" y="171869"/>
                  </a:lnTo>
                  <a:lnTo>
                    <a:pt x="129019" y="166674"/>
                  </a:lnTo>
                  <a:close/>
                </a:path>
                <a:path w="181609" h="172085">
                  <a:moveTo>
                    <a:pt x="133629" y="138125"/>
                  </a:moveTo>
                  <a:lnTo>
                    <a:pt x="119380" y="138125"/>
                  </a:lnTo>
                  <a:lnTo>
                    <a:pt x="119380" y="152374"/>
                  </a:lnTo>
                  <a:lnTo>
                    <a:pt x="133629" y="152374"/>
                  </a:lnTo>
                  <a:lnTo>
                    <a:pt x="133629" y="138125"/>
                  </a:lnTo>
                  <a:close/>
                </a:path>
                <a:path w="181609" h="172085">
                  <a:moveTo>
                    <a:pt x="133642" y="109588"/>
                  </a:moveTo>
                  <a:lnTo>
                    <a:pt x="119761" y="109588"/>
                  </a:lnTo>
                  <a:lnTo>
                    <a:pt x="119761" y="95719"/>
                  </a:lnTo>
                  <a:lnTo>
                    <a:pt x="105511" y="95719"/>
                  </a:lnTo>
                  <a:lnTo>
                    <a:pt x="105511" y="109969"/>
                  </a:lnTo>
                  <a:lnTo>
                    <a:pt x="119392" y="109969"/>
                  </a:lnTo>
                  <a:lnTo>
                    <a:pt x="119392" y="123837"/>
                  </a:lnTo>
                  <a:lnTo>
                    <a:pt x="133642" y="123837"/>
                  </a:lnTo>
                  <a:lnTo>
                    <a:pt x="133642" y="109588"/>
                  </a:lnTo>
                  <a:close/>
                </a:path>
                <a:path w="181609" h="172085">
                  <a:moveTo>
                    <a:pt x="134023" y="52933"/>
                  </a:moveTo>
                  <a:lnTo>
                    <a:pt x="119773" y="52933"/>
                  </a:lnTo>
                  <a:lnTo>
                    <a:pt x="119773" y="67195"/>
                  </a:lnTo>
                  <a:lnTo>
                    <a:pt x="134023" y="67195"/>
                  </a:lnTo>
                  <a:lnTo>
                    <a:pt x="134023" y="52933"/>
                  </a:lnTo>
                  <a:close/>
                </a:path>
                <a:path w="181609" h="172085">
                  <a:moveTo>
                    <a:pt x="134048" y="31508"/>
                  </a:moveTo>
                  <a:lnTo>
                    <a:pt x="119786" y="26174"/>
                  </a:lnTo>
                  <a:lnTo>
                    <a:pt x="119786" y="38646"/>
                  </a:lnTo>
                  <a:lnTo>
                    <a:pt x="134048" y="38646"/>
                  </a:lnTo>
                  <a:lnTo>
                    <a:pt x="134048" y="31508"/>
                  </a:lnTo>
                  <a:close/>
                </a:path>
                <a:path w="181609" h="172085">
                  <a:moveTo>
                    <a:pt x="135559" y="152387"/>
                  </a:moveTo>
                  <a:lnTo>
                    <a:pt x="133642" y="152387"/>
                  </a:lnTo>
                  <a:lnTo>
                    <a:pt x="133642" y="156565"/>
                  </a:lnTo>
                  <a:lnTo>
                    <a:pt x="135559" y="152387"/>
                  </a:lnTo>
                  <a:close/>
                </a:path>
                <a:path w="181609" h="172085">
                  <a:moveTo>
                    <a:pt x="147904" y="123850"/>
                  </a:moveTo>
                  <a:lnTo>
                    <a:pt x="133654" y="123850"/>
                  </a:lnTo>
                  <a:lnTo>
                    <a:pt x="133654" y="138099"/>
                  </a:lnTo>
                  <a:lnTo>
                    <a:pt x="142100" y="138099"/>
                  </a:lnTo>
                  <a:lnTo>
                    <a:pt x="147904" y="125425"/>
                  </a:lnTo>
                  <a:lnTo>
                    <a:pt x="147904" y="123850"/>
                  </a:lnTo>
                  <a:close/>
                </a:path>
                <a:path w="181609" h="172085">
                  <a:moveTo>
                    <a:pt x="148310" y="38658"/>
                  </a:moveTo>
                  <a:lnTo>
                    <a:pt x="134061" y="38658"/>
                  </a:lnTo>
                  <a:lnTo>
                    <a:pt x="134061" y="52908"/>
                  </a:lnTo>
                  <a:lnTo>
                    <a:pt x="148310" y="52908"/>
                  </a:lnTo>
                  <a:lnTo>
                    <a:pt x="148310" y="38658"/>
                  </a:lnTo>
                  <a:close/>
                </a:path>
                <a:path w="181609" h="172085">
                  <a:moveTo>
                    <a:pt x="152095" y="38633"/>
                  </a:moveTo>
                  <a:lnTo>
                    <a:pt x="148323" y="37020"/>
                  </a:lnTo>
                  <a:lnTo>
                    <a:pt x="148323" y="38633"/>
                  </a:lnTo>
                  <a:lnTo>
                    <a:pt x="152095" y="38633"/>
                  </a:lnTo>
                  <a:close/>
                </a:path>
                <a:path w="181609" h="172085">
                  <a:moveTo>
                    <a:pt x="155155" y="109588"/>
                  </a:moveTo>
                  <a:lnTo>
                    <a:pt x="147904" y="109588"/>
                  </a:lnTo>
                  <a:lnTo>
                    <a:pt x="147904" y="95351"/>
                  </a:lnTo>
                  <a:lnTo>
                    <a:pt x="133997" y="95351"/>
                  </a:lnTo>
                  <a:lnTo>
                    <a:pt x="133997" y="81457"/>
                  </a:lnTo>
                  <a:lnTo>
                    <a:pt x="119773" y="81457"/>
                  </a:lnTo>
                  <a:lnTo>
                    <a:pt x="119773" y="67221"/>
                  </a:lnTo>
                  <a:lnTo>
                    <a:pt x="105511" y="67221"/>
                  </a:lnTo>
                  <a:lnTo>
                    <a:pt x="105511" y="81457"/>
                  </a:lnTo>
                  <a:lnTo>
                    <a:pt x="91249" y="81457"/>
                  </a:lnTo>
                  <a:lnTo>
                    <a:pt x="91249" y="95707"/>
                  </a:lnTo>
                  <a:lnTo>
                    <a:pt x="105511" y="95707"/>
                  </a:lnTo>
                  <a:lnTo>
                    <a:pt x="105511" y="81470"/>
                  </a:lnTo>
                  <a:lnTo>
                    <a:pt x="119748" y="81470"/>
                  </a:lnTo>
                  <a:lnTo>
                    <a:pt x="119748" y="95707"/>
                  </a:lnTo>
                  <a:lnTo>
                    <a:pt x="133654" y="95707"/>
                  </a:lnTo>
                  <a:lnTo>
                    <a:pt x="133654" y="109601"/>
                  </a:lnTo>
                  <a:lnTo>
                    <a:pt x="147891" y="109601"/>
                  </a:lnTo>
                  <a:lnTo>
                    <a:pt x="147891" y="123837"/>
                  </a:lnTo>
                  <a:lnTo>
                    <a:pt x="148628" y="123837"/>
                  </a:lnTo>
                  <a:lnTo>
                    <a:pt x="155155" y="109588"/>
                  </a:lnTo>
                  <a:close/>
                </a:path>
                <a:path w="181609" h="172085">
                  <a:moveTo>
                    <a:pt x="162153" y="81076"/>
                  </a:moveTo>
                  <a:lnTo>
                    <a:pt x="148285" y="81076"/>
                  </a:lnTo>
                  <a:lnTo>
                    <a:pt x="148285" y="67195"/>
                  </a:lnTo>
                  <a:lnTo>
                    <a:pt x="134035" y="67195"/>
                  </a:lnTo>
                  <a:lnTo>
                    <a:pt x="134035" y="81457"/>
                  </a:lnTo>
                  <a:lnTo>
                    <a:pt x="147904" y="81457"/>
                  </a:lnTo>
                  <a:lnTo>
                    <a:pt x="147904" y="95326"/>
                  </a:lnTo>
                  <a:lnTo>
                    <a:pt x="161683" y="95326"/>
                  </a:lnTo>
                  <a:lnTo>
                    <a:pt x="162153" y="94284"/>
                  </a:lnTo>
                  <a:lnTo>
                    <a:pt x="162153" y="81076"/>
                  </a:lnTo>
                  <a:close/>
                </a:path>
                <a:path w="181609" h="172085">
                  <a:moveTo>
                    <a:pt x="174752" y="66789"/>
                  </a:moveTo>
                  <a:lnTo>
                    <a:pt x="162572" y="66789"/>
                  </a:lnTo>
                  <a:lnTo>
                    <a:pt x="162572" y="52908"/>
                  </a:lnTo>
                  <a:lnTo>
                    <a:pt x="148323" y="52908"/>
                  </a:lnTo>
                  <a:lnTo>
                    <a:pt x="148323" y="67170"/>
                  </a:lnTo>
                  <a:lnTo>
                    <a:pt x="162204" y="67170"/>
                  </a:lnTo>
                  <a:lnTo>
                    <a:pt x="162204" y="81038"/>
                  </a:lnTo>
                  <a:lnTo>
                    <a:pt x="168224" y="81038"/>
                  </a:lnTo>
                  <a:lnTo>
                    <a:pt x="174752" y="66789"/>
                  </a:lnTo>
                  <a:close/>
                </a:path>
                <a:path w="181609" h="172085">
                  <a:moveTo>
                    <a:pt x="181279" y="52514"/>
                  </a:moveTo>
                  <a:lnTo>
                    <a:pt x="176834" y="52514"/>
                  </a:lnTo>
                  <a:lnTo>
                    <a:pt x="176834" y="49263"/>
                  </a:lnTo>
                  <a:lnTo>
                    <a:pt x="162585" y="43141"/>
                  </a:lnTo>
                  <a:lnTo>
                    <a:pt x="162585" y="52895"/>
                  </a:lnTo>
                  <a:lnTo>
                    <a:pt x="176466" y="52895"/>
                  </a:lnTo>
                  <a:lnTo>
                    <a:pt x="176466" y="63042"/>
                  </a:lnTo>
                  <a:lnTo>
                    <a:pt x="181279" y="52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660">
              <a:extLst>
                <a:ext uri="{FF2B5EF4-FFF2-40B4-BE49-F238E27FC236}">
                  <a16:creationId xmlns:a16="http://schemas.microsoft.com/office/drawing/2014/main" id="{6EA3785B-A177-FF24-1F20-25885726DE78}"/>
                </a:ext>
              </a:extLst>
            </p:cNvPr>
            <p:cNvSpPr/>
            <p:nvPr/>
          </p:nvSpPr>
          <p:spPr>
            <a:xfrm>
              <a:off x="18518963" y="3997559"/>
              <a:ext cx="956944" cy="1675764"/>
            </a:xfrm>
            <a:custGeom>
              <a:avLst/>
              <a:gdLst/>
              <a:ahLst/>
              <a:cxnLst/>
              <a:rect l="l" t="t" r="r" b="b"/>
              <a:pathLst>
                <a:path w="956944" h="1675764">
                  <a:moveTo>
                    <a:pt x="316115" y="1652130"/>
                  </a:moveTo>
                  <a:lnTo>
                    <a:pt x="285038" y="1523314"/>
                  </a:lnTo>
                  <a:lnTo>
                    <a:pt x="252234" y="1530413"/>
                  </a:lnTo>
                  <a:lnTo>
                    <a:pt x="219125" y="1535950"/>
                  </a:lnTo>
                  <a:lnTo>
                    <a:pt x="185775" y="1539913"/>
                  </a:lnTo>
                  <a:lnTo>
                    <a:pt x="152247" y="1542313"/>
                  </a:lnTo>
                  <a:lnTo>
                    <a:pt x="119189" y="1543138"/>
                  </a:lnTo>
                  <a:lnTo>
                    <a:pt x="85559" y="1542313"/>
                  </a:lnTo>
                  <a:lnTo>
                    <a:pt x="52031" y="1539887"/>
                  </a:lnTo>
                  <a:lnTo>
                    <a:pt x="18681" y="1535912"/>
                  </a:lnTo>
                  <a:lnTo>
                    <a:pt x="0" y="1667090"/>
                  </a:lnTo>
                  <a:lnTo>
                    <a:pt x="39611" y="1671802"/>
                  </a:lnTo>
                  <a:lnTo>
                    <a:pt x="79375" y="1674672"/>
                  </a:lnTo>
                  <a:lnTo>
                    <a:pt x="119214" y="1675650"/>
                  </a:lnTo>
                  <a:lnTo>
                    <a:pt x="159042" y="1674660"/>
                  </a:lnTo>
                  <a:lnTo>
                    <a:pt x="198158" y="1671840"/>
                  </a:lnTo>
                  <a:lnTo>
                    <a:pt x="237756" y="1667141"/>
                  </a:lnTo>
                  <a:lnTo>
                    <a:pt x="277114" y="1660575"/>
                  </a:lnTo>
                  <a:lnTo>
                    <a:pt x="316115" y="1652130"/>
                  </a:lnTo>
                  <a:close/>
                </a:path>
                <a:path w="956944" h="1675764">
                  <a:moveTo>
                    <a:pt x="316763" y="23672"/>
                  </a:moveTo>
                  <a:lnTo>
                    <a:pt x="277761" y="15201"/>
                  </a:lnTo>
                  <a:lnTo>
                    <a:pt x="238417" y="8597"/>
                  </a:lnTo>
                  <a:lnTo>
                    <a:pt x="198805" y="3860"/>
                  </a:lnTo>
                  <a:lnTo>
                    <a:pt x="159042" y="990"/>
                  </a:lnTo>
                  <a:lnTo>
                    <a:pt x="119214" y="0"/>
                  </a:lnTo>
                  <a:lnTo>
                    <a:pt x="79375" y="965"/>
                  </a:lnTo>
                  <a:lnTo>
                    <a:pt x="39611" y="3848"/>
                  </a:lnTo>
                  <a:lnTo>
                    <a:pt x="0" y="8547"/>
                  </a:lnTo>
                  <a:lnTo>
                    <a:pt x="18681" y="139725"/>
                  </a:lnTo>
                  <a:lnTo>
                    <a:pt x="52031" y="135763"/>
                  </a:lnTo>
                  <a:lnTo>
                    <a:pt x="85559" y="133337"/>
                  </a:lnTo>
                  <a:lnTo>
                    <a:pt x="152819" y="133350"/>
                  </a:lnTo>
                  <a:lnTo>
                    <a:pt x="219684" y="139763"/>
                  </a:lnTo>
                  <a:lnTo>
                    <a:pt x="285584" y="152450"/>
                  </a:lnTo>
                  <a:lnTo>
                    <a:pt x="316763" y="23672"/>
                  </a:lnTo>
                  <a:close/>
                </a:path>
                <a:path w="956944" h="1675764">
                  <a:moveTo>
                    <a:pt x="896797" y="526300"/>
                  </a:moveTo>
                  <a:lnTo>
                    <a:pt x="881062" y="489635"/>
                  </a:lnTo>
                  <a:lnTo>
                    <a:pt x="863600" y="453758"/>
                  </a:lnTo>
                  <a:lnTo>
                    <a:pt x="844448" y="418769"/>
                  </a:lnTo>
                  <a:lnTo>
                    <a:pt x="823988" y="385305"/>
                  </a:lnTo>
                  <a:lnTo>
                    <a:pt x="823849" y="385089"/>
                  </a:lnTo>
                  <a:lnTo>
                    <a:pt x="823645" y="384733"/>
                  </a:lnTo>
                  <a:lnTo>
                    <a:pt x="801636" y="352272"/>
                  </a:lnTo>
                  <a:lnTo>
                    <a:pt x="777735" y="320357"/>
                  </a:lnTo>
                  <a:lnTo>
                    <a:pt x="752360" y="289610"/>
                  </a:lnTo>
                  <a:lnTo>
                    <a:pt x="725551" y="260108"/>
                  </a:lnTo>
                  <a:lnTo>
                    <a:pt x="629615" y="351510"/>
                  </a:lnTo>
                  <a:lnTo>
                    <a:pt x="652208" y="376364"/>
                  </a:lnTo>
                  <a:lnTo>
                    <a:pt x="673595" y="402272"/>
                  </a:lnTo>
                  <a:lnTo>
                    <a:pt x="712368" y="456717"/>
                  </a:lnTo>
                  <a:lnTo>
                    <a:pt x="745883" y="514591"/>
                  </a:lnTo>
                  <a:lnTo>
                    <a:pt x="773798" y="575614"/>
                  </a:lnTo>
                  <a:lnTo>
                    <a:pt x="896797" y="526300"/>
                  </a:lnTo>
                  <a:close/>
                </a:path>
                <a:path w="956944" h="1675764">
                  <a:moveTo>
                    <a:pt x="956881" y="837819"/>
                  </a:moveTo>
                  <a:lnTo>
                    <a:pt x="955878" y="797991"/>
                  </a:lnTo>
                  <a:lnTo>
                    <a:pt x="953020" y="758228"/>
                  </a:lnTo>
                  <a:lnTo>
                    <a:pt x="948296" y="718616"/>
                  </a:lnTo>
                  <a:lnTo>
                    <a:pt x="941692" y="679272"/>
                  </a:lnTo>
                  <a:lnTo>
                    <a:pt x="811568" y="704215"/>
                  </a:lnTo>
                  <a:lnTo>
                    <a:pt x="817118" y="737323"/>
                  </a:lnTo>
                  <a:lnTo>
                    <a:pt x="821105" y="770674"/>
                  </a:lnTo>
                  <a:lnTo>
                    <a:pt x="823518" y="804189"/>
                  </a:lnTo>
                  <a:lnTo>
                    <a:pt x="824369" y="837819"/>
                  </a:lnTo>
                  <a:lnTo>
                    <a:pt x="956881" y="837819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661">
              <a:extLst>
                <a:ext uri="{FF2B5EF4-FFF2-40B4-BE49-F238E27FC236}">
                  <a16:creationId xmlns:a16="http://schemas.microsoft.com/office/drawing/2014/main" id="{B22E6935-5242-D58D-8C2A-36092FB7B329}"/>
                </a:ext>
              </a:extLst>
            </p:cNvPr>
            <p:cNvSpPr/>
            <p:nvPr/>
          </p:nvSpPr>
          <p:spPr>
            <a:xfrm>
              <a:off x="18518976" y="5533485"/>
              <a:ext cx="159385" cy="139700"/>
            </a:xfrm>
            <a:custGeom>
              <a:avLst/>
              <a:gdLst/>
              <a:ahLst/>
              <a:cxnLst/>
              <a:rect l="l" t="t" r="r" b="b"/>
              <a:pathLst>
                <a:path w="159384" h="139700">
                  <a:moveTo>
                    <a:pt x="9334" y="80035"/>
                  </a:moveTo>
                  <a:lnTo>
                    <a:pt x="9309" y="65786"/>
                  </a:lnTo>
                  <a:lnTo>
                    <a:pt x="7277" y="80035"/>
                  </a:lnTo>
                  <a:lnTo>
                    <a:pt x="9334" y="80035"/>
                  </a:lnTo>
                  <a:close/>
                </a:path>
                <a:path w="159384" h="139700">
                  <a:moveTo>
                    <a:pt x="9423" y="122910"/>
                  </a:moveTo>
                  <a:lnTo>
                    <a:pt x="1168" y="122910"/>
                  </a:lnTo>
                  <a:lnTo>
                    <a:pt x="0" y="131178"/>
                  </a:lnTo>
                  <a:lnTo>
                    <a:pt x="9423" y="132295"/>
                  </a:lnTo>
                  <a:lnTo>
                    <a:pt x="9423" y="122910"/>
                  </a:lnTo>
                  <a:close/>
                </a:path>
                <a:path w="159384" h="139700">
                  <a:moveTo>
                    <a:pt x="9423" y="94373"/>
                  </a:moveTo>
                  <a:lnTo>
                    <a:pt x="5232" y="94373"/>
                  </a:lnTo>
                  <a:lnTo>
                    <a:pt x="3200" y="108635"/>
                  </a:lnTo>
                  <a:lnTo>
                    <a:pt x="9423" y="108635"/>
                  </a:lnTo>
                  <a:lnTo>
                    <a:pt x="9423" y="94373"/>
                  </a:lnTo>
                  <a:close/>
                </a:path>
                <a:path w="159384" h="139700">
                  <a:moveTo>
                    <a:pt x="23609" y="51536"/>
                  </a:moveTo>
                  <a:lnTo>
                    <a:pt x="11341" y="51536"/>
                  </a:lnTo>
                  <a:lnTo>
                    <a:pt x="9309" y="65773"/>
                  </a:lnTo>
                  <a:lnTo>
                    <a:pt x="23609" y="65786"/>
                  </a:lnTo>
                  <a:lnTo>
                    <a:pt x="23609" y="51536"/>
                  </a:lnTo>
                  <a:close/>
                </a:path>
                <a:path w="159384" h="139700">
                  <a:moveTo>
                    <a:pt x="23634" y="22974"/>
                  </a:moveTo>
                  <a:lnTo>
                    <a:pt x="15405" y="22974"/>
                  </a:lnTo>
                  <a:lnTo>
                    <a:pt x="13373" y="37236"/>
                  </a:lnTo>
                  <a:lnTo>
                    <a:pt x="23634" y="37236"/>
                  </a:lnTo>
                  <a:lnTo>
                    <a:pt x="23634" y="22974"/>
                  </a:lnTo>
                  <a:close/>
                </a:path>
                <a:path w="159384" h="139700">
                  <a:moveTo>
                    <a:pt x="23647" y="584"/>
                  </a:moveTo>
                  <a:lnTo>
                    <a:pt x="18669" y="0"/>
                  </a:lnTo>
                  <a:lnTo>
                    <a:pt x="17437" y="8699"/>
                  </a:lnTo>
                  <a:lnTo>
                    <a:pt x="23647" y="8699"/>
                  </a:lnTo>
                  <a:lnTo>
                    <a:pt x="23647" y="584"/>
                  </a:lnTo>
                  <a:close/>
                </a:path>
                <a:path w="159384" h="139700">
                  <a:moveTo>
                    <a:pt x="23685" y="108635"/>
                  </a:moveTo>
                  <a:lnTo>
                    <a:pt x="9436" y="108635"/>
                  </a:lnTo>
                  <a:lnTo>
                    <a:pt x="9436" y="122885"/>
                  </a:lnTo>
                  <a:lnTo>
                    <a:pt x="23685" y="122885"/>
                  </a:lnTo>
                  <a:lnTo>
                    <a:pt x="23685" y="108635"/>
                  </a:lnTo>
                  <a:close/>
                </a:path>
                <a:path w="159384" h="139700">
                  <a:moveTo>
                    <a:pt x="37896" y="37236"/>
                  </a:moveTo>
                  <a:lnTo>
                    <a:pt x="23647" y="37236"/>
                  </a:lnTo>
                  <a:lnTo>
                    <a:pt x="23647" y="51498"/>
                  </a:lnTo>
                  <a:lnTo>
                    <a:pt x="37896" y="51498"/>
                  </a:lnTo>
                  <a:lnTo>
                    <a:pt x="37896" y="37236"/>
                  </a:lnTo>
                  <a:close/>
                </a:path>
                <a:path w="159384" h="139700">
                  <a:moveTo>
                    <a:pt x="37909" y="8724"/>
                  </a:moveTo>
                  <a:lnTo>
                    <a:pt x="23660" y="8724"/>
                  </a:lnTo>
                  <a:lnTo>
                    <a:pt x="23660" y="22974"/>
                  </a:lnTo>
                  <a:lnTo>
                    <a:pt x="37909" y="22974"/>
                  </a:lnTo>
                  <a:lnTo>
                    <a:pt x="37909" y="8724"/>
                  </a:lnTo>
                  <a:close/>
                </a:path>
                <a:path w="159384" h="139700">
                  <a:moveTo>
                    <a:pt x="37922" y="94373"/>
                  </a:moveTo>
                  <a:lnTo>
                    <a:pt x="23685" y="94373"/>
                  </a:lnTo>
                  <a:lnTo>
                    <a:pt x="23685" y="80137"/>
                  </a:lnTo>
                  <a:lnTo>
                    <a:pt x="9436" y="80137"/>
                  </a:lnTo>
                  <a:lnTo>
                    <a:pt x="9436" y="94386"/>
                  </a:lnTo>
                  <a:lnTo>
                    <a:pt x="23672" y="94386"/>
                  </a:lnTo>
                  <a:lnTo>
                    <a:pt x="23672" y="108623"/>
                  </a:lnTo>
                  <a:lnTo>
                    <a:pt x="37922" y="108623"/>
                  </a:lnTo>
                  <a:lnTo>
                    <a:pt x="37922" y="94373"/>
                  </a:lnTo>
                  <a:close/>
                </a:path>
                <a:path w="159384" h="139700">
                  <a:moveTo>
                    <a:pt x="37947" y="122897"/>
                  </a:moveTo>
                  <a:lnTo>
                    <a:pt x="23698" y="122897"/>
                  </a:lnTo>
                  <a:lnTo>
                    <a:pt x="23698" y="133997"/>
                  </a:lnTo>
                  <a:lnTo>
                    <a:pt x="37947" y="135686"/>
                  </a:lnTo>
                  <a:lnTo>
                    <a:pt x="37947" y="122897"/>
                  </a:lnTo>
                  <a:close/>
                </a:path>
                <a:path w="159384" h="139700">
                  <a:moveTo>
                    <a:pt x="37947" y="65862"/>
                  </a:moveTo>
                  <a:lnTo>
                    <a:pt x="23698" y="65862"/>
                  </a:lnTo>
                  <a:lnTo>
                    <a:pt x="23698" y="80111"/>
                  </a:lnTo>
                  <a:lnTo>
                    <a:pt x="37947" y="80111"/>
                  </a:lnTo>
                  <a:lnTo>
                    <a:pt x="37947" y="65862"/>
                  </a:lnTo>
                  <a:close/>
                </a:path>
                <a:path w="159384" h="139700">
                  <a:moveTo>
                    <a:pt x="52209" y="80124"/>
                  </a:moveTo>
                  <a:lnTo>
                    <a:pt x="37947" y="80124"/>
                  </a:lnTo>
                  <a:lnTo>
                    <a:pt x="37947" y="94373"/>
                  </a:lnTo>
                  <a:lnTo>
                    <a:pt x="52209" y="94373"/>
                  </a:lnTo>
                  <a:lnTo>
                    <a:pt x="52209" y="80124"/>
                  </a:lnTo>
                  <a:close/>
                </a:path>
                <a:path w="159384" h="139700">
                  <a:moveTo>
                    <a:pt x="52235" y="51574"/>
                  </a:moveTo>
                  <a:lnTo>
                    <a:pt x="37985" y="51574"/>
                  </a:lnTo>
                  <a:lnTo>
                    <a:pt x="37985" y="65824"/>
                  </a:lnTo>
                  <a:lnTo>
                    <a:pt x="52235" y="65824"/>
                  </a:lnTo>
                  <a:lnTo>
                    <a:pt x="52235" y="51574"/>
                  </a:lnTo>
                  <a:close/>
                </a:path>
                <a:path w="159384" h="139700">
                  <a:moveTo>
                    <a:pt x="66395" y="8724"/>
                  </a:moveTo>
                  <a:lnTo>
                    <a:pt x="52171" y="8724"/>
                  </a:lnTo>
                  <a:lnTo>
                    <a:pt x="52171" y="3962"/>
                  </a:lnTo>
                  <a:lnTo>
                    <a:pt x="37922" y="2286"/>
                  </a:lnTo>
                  <a:lnTo>
                    <a:pt x="37922" y="8724"/>
                  </a:lnTo>
                  <a:lnTo>
                    <a:pt x="52146" y="8724"/>
                  </a:lnTo>
                  <a:lnTo>
                    <a:pt x="52146" y="22974"/>
                  </a:lnTo>
                  <a:lnTo>
                    <a:pt x="37909" y="22974"/>
                  </a:lnTo>
                  <a:lnTo>
                    <a:pt x="37909" y="37223"/>
                  </a:lnTo>
                  <a:lnTo>
                    <a:pt x="52171" y="37223"/>
                  </a:lnTo>
                  <a:lnTo>
                    <a:pt x="52171" y="22974"/>
                  </a:lnTo>
                  <a:lnTo>
                    <a:pt x="66395" y="22974"/>
                  </a:lnTo>
                  <a:lnTo>
                    <a:pt x="66395" y="8724"/>
                  </a:lnTo>
                  <a:close/>
                </a:path>
                <a:path w="159384" h="139700">
                  <a:moveTo>
                    <a:pt x="66459" y="122910"/>
                  </a:moveTo>
                  <a:lnTo>
                    <a:pt x="52222" y="122910"/>
                  </a:lnTo>
                  <a:lnTo>
                    <a:pt x="52222" y="108673"/>
                  </a:lnTo>
                  <a:lnTo>
                    <a:pt x="37973" y="108673"/>
                  </a:lnTo>
                  <a:lnTo>
                    <a:pt x="37973" y="122923"/>
                  </a:lnTo>
                  <a:lnTo>
                    <a:pt x="52209" y="122923"/>
                  </a:lnTo>
                  <a:lnTo>
                    <a:pt x="52209" y="136791"/>
                  </a:lnTo>
                  <a:lnTo>
                    <a:pt x="57353" y="137160"/>
                  </a:lnTo>
                  <a:lnTo>
                    <a:pt x="66459" y="137160"/>
                  </a:lnTo>
                  <a:lnTo>
                    <a:pt x="66459" y="122910"/>
                  </a:lnTo>
                  <a:close/>
                </a:path>
                <a:path w="159384" h="139700">
                  <a:moveTo>
                    <a:pt x="66471" y="94386"/>
                  </a:moveTo>
                  <a:lnTo>
                    <a:pt x="52209" y="94386"/>
                  </a:lnTo>
                  <a:lnTo>
                    <a:pt x="52209" y="108635"/>
                  </a:lnTo>
                  <a:lnTo>
                    <a:pt x="66471" y="108635"/>
                  </a:lnTo>
                  <a:lnTo>
                    <a:pt x="66471" y="94386"/>
                  </a:lnTo>
                  <a:close/>
                </a:path>
                <a:path w="159384" h="139700">
                  <a:moveTo>
                    <a:pt x="66497" y="65836"/>
                  </a:moveTo>
                  <a:lnTo>
                    <a:pt x="52247" y="65836"/>
                  </a:lnTo>
                  <a:lnTo>
                    <a:pt x="52247" y="80086"/>
                  </a:lnTo>
                  <a:lnTo>
                    <a:pt x="66497" y="80086"/>
                  </a:lnTo>
                  <a:lnTo>
                    <a:pt x="66497" y="65836"/>
                  </a:lnTo>
                  <a:close/>
                </a:path>
                <a:path w="159384" h="139700">
                  <a:moveTo>
                    <a:pt x="66497" y="37312"/>
                  </a:moveTo>
                  <a:lnTo>
                    <a:pt x="52247" y="37312"/>
                  </a:lnTo>
                  <a:lnTo>
                    <a:pt x="52247" y="51562"/>
                  </a:lnTo>
                  <a:lnTo>
                    <a:pt x="66497" y="51562"/>
                  </a:lnTo>
                  <a:lnTo>
                    <a:pt x="66497" y="37312"/>
                  </a:lnTo>
                  <a:close/>
                </a:path>
                <a:path w="159384" h="139700">
                  <a:moveTo>
                    <a:pt x="80683" y="6032"/>
                  </a:moveTo>
                  <a:lnTo>
                    <a:pt x="66433" y="5003"/>
                  </a:lnTo>
                  <a:lnTo>
                    <a:pt x="66433" y="8712"/>
                  </a:lnTo>
                  <a:lnTo>
                    <a:pt x="80683" y="8712"/>
                  </a:lnTo>
                  <a:lnTo>
                    <a:pt x="80683" y="6032"/>
                  </a:lnTo>
                  <a:close/>
                </a:path>
                <a:path w="159384" h="139700">
                  <a:moveTo>
                    <a:pt x="80708" y="137160"/>
                  </a:moveTo>
                  <a:lnTo>
                    <a:pt x="66459" y="137160"/>
                  </a:lnTo>
                  <a:lnTo>
                    <a:pt x="66459" y="137820"/>
                  </a:lnTo>
                  <a:lnTo>
                    <a:pt x="79819" y="138785"/>
                  </a:lnTo>
                  <a:lnTo>
                    <a:pt x="80708" y="138785"/>
                  </a:lnTo>
                  <a:lnTo>
                    <a:pt x="80708" y="137160"/>
                  </a:lnTo>
                  <a:close/>
                </a:path>
                <a:path w="159384" h="139700">
                  <a:moveTo>
                    <a:pt x="80759" y="80098"/>
                  </a:moveTo>
                  <a:lnTo>
                    <a:pt x="66509" y="80098"/>
                  </a:lnTo>
                  <a:lnTo>
                    <a:pt x="66509" y="94348"/>
                  </a:lnTo>
                  <a:lnTo>
                    <a:pt x="80759" y="94348"/>
                  </a:lnTo>
                  <a:lnTo>
                    <a:pt x="80759" y="80098"/>
                  </a:lnTo>
                  <a:close/>
                </a:path>
                <a:path w="159384" h="139700">
                  <a:moveTo>
                    <a:pt x="80759" y="51562"/>
                  </a:moveTo>
                  <a:lnTo>
                    <a:pt x="66509" y="51562"/>
                  </a:lnTo>
                  <a:lnTo>
                    <a:pt x="66509" y="65824"/>
                  </a:lnTo>
                  <a:lnTo>
                    <a:pt x="80759" y="65824"/>
                  </a:lnTo>
                  <a:lnTo>
                    <a:pt x="80759" y="51562"/>
                  </a:lnTo>
                  <a:close/>
                </a:path>
                <a:path w="159384" h="139700">
                  <a:moveTo>
                    <a:pt x="94970" y="122885"/>
                  </a:moveTo>
                  <a:lnTo>
                    <a:pt x="80733" y="122885"/>
                  </a:lnTo>
                  <a:lnTo>
                    <a:pt x="80733" y="108648"/>
                  </a:lnTo>
                  <a:lnTo>
                    <a:pt x="66484" y="108648"/>
                  </a:lnTo>
                  <a:lnTo>
                    <a:pt x="66484" y="122897"/>
                  </a:lnTo>
                  <a:lnTo>
                    <a:pt x="80721" y="122897"/>
                  </a:lnTo>
                  <a:lnTo>
                    <a:pt x="80721" y="137134"/>
                  </a:lnTo>
                  <a:lnTo>
                    <a:pt x="94970" y="137134"/>
                  </a:lnTo>
                  <a:lnTo>
                    <a:pt x="94970" y="122885"/>
                  </a:lnTo>
                  <a:close/>
                </a:path>
                <a:path w="159384" h="139700">
                  <a:moveTo>
                    <a:pt x="94996" y="37299"/>
                  </a:moveTo>
                  <a:lnTo>
                    <a:pt x="80759" y="37299"/>
                  </a:lnTo>
                  <a:lnTo>
                    <a:pt x="80759" y="23063"/>
                  </a:lnTo>
                  <a:lnTo>
                    <a:pt x="66509" y="23063"/>
                  </a:lnTo>
                  <a:lnTo>
                    <a:pt x="66509" y="37325"/>
                  </a:lnTo>
                  <a:lnTo>
                    <a:pt x="80746" y="37325"/>
                  </a:lnTo>
                  <a:lnTo>
                    <a:pt x="80746" y="51549"/>
                  </a:lnTo>
                  <a:lnTo>
                    <a:pt x="94996" y="51549"/>
                  </a:lnTo>
                  <a:lnTo>
                    <a:pt x="94996" y="37299"/>
                  </a:lnTo>
                  <a:close/>
                </a:path>
                <a:path w="159384" h="139700">
                  <a:moveTo>
                    <a:pt x="95021" y="65824"/>
                  </a:moveTo>
                  <a:lnTo>
                    <a:pt x="80772" y="65824"/>
                  </a:lnTo>
                  <a:lnTo>
                    <a:pt x="80772" y="80073"/>
                  </a:lnTo>
                  <a:lnTo>
                    <a:pt x="95021" y="80073"/>
                  </a:lnTo>
                  <a:lnTo>
                    <a:pt x="95021" y="65824"/>
                  </a:lnTo>
                  <a:close/>
                </a:path>
                <a:path w="159384" h="139700">
                  <a:moveTo>
                    <a:pt x="95021" y="8788"/>
                  </a:moveTo>
                  <a:lnTo>
                    <a:pt x="80759" y="8788"/>
                  </a:lnTo>
                  <a:lnTo>
                    <a:pt x="80759" y="23037"/>
                  </a:lnTo>
                  <a:lnTo>
                    <a:pt x="95021" y="23037"/>
                  </a:lnTo>
                  <a:lnTo>
                    <a:pt x="95021" y="8788"/>
                  </a:lnTo>
                  <a:close/>
                </a:path>
                <a:path w="159384" h="139700">
                  <a:moveTo>
                    <a:pt x="109232" y="137147"/>
                  </a:moveTo>
                  <a:lnTo>
                    <a:pt x="94983" y="137147"/>
                  </a:lnTo>
                  <a:lnTo>
                    <a:pt x="94983" y="139128"/>
                  </a:lnTo>
                  <a:lnTo>
                    <a:pt x="109232" y="139471"/>
                  </a:lnTo>
                  <a:lnTo>
                    <a:pt x="109232" y="137147"/>
                  </a:lnTo>
                  <a:close/>
                </a:path>
                <a:path w="159384" h="139700">
                  <a:moveTo>
                    <a:pt x="109258" y="108597"/>
                  </a:moveTo>
                  <a:lnTo>
                    <a:pt x="95021" y="108597"/>
                  </a:lnTo>
                  <a:lnTo>
                    <a:pt x="95021" y="94361"/>
                  </a:lnTo>
                  <a:lnTo>
                    <a:pt x="80772" y="94361"/>
                  </a:lnTo>
                  <a:lnTo>
                    <a:pt x="80772" y="108610"/>
                  </a:lnTo>
                  <a:lnTo>
                    <a:pt x="95008" y="108610"/>
                  </a:lnTo>
                  <a:lnTo>
                    <a:pt x="95008" y="122847"/>
                  </a:lnTo>
                  <a:lnTo>
                    <a:pt x="109258" y="122847"/>
                  </a:lnTo>
                  <a:lnTo>
                    <a:pt x="109258" y="108597"/>
                  </a:lnTo>
                  <a:close/>
                </a:path>
                <a:path w="159384" h="139700">
                  <a:moveTo>
                    <a:pt x="109283" y="23050"/>
                  </a:moveTo>
                  <a:lnTo>
                    <a:pt x="95034" y="23050"/>
                  </a:lnTo>
                  <a:lnTo>
                    <a:pt x="95034" y="37299"/>
                  </a:lnTo>
                  <a:lnTo>
                    <a:pt x="109283" y="37299"/>
                  </a:lnTo>
                  <a:lnTo>
                    <a:pt x="109283" y="23050"/>
                  </a:lnTo>
                  <a:close/>
                </a:path>
                <a:path w="159384" h="139700">
                  <a:moveTo>
                    <a:pt x="109296" y="6972"/>
                  </a:moveTo>
                  <a:lnTo>
                    <a:pt x="95046" y="6616"/>
                  </a:lnTo>
                  <a:lnTo>
                    <a:pt x="95046" y="8750"/>
                  </a:lnTo>
                  <a:lnTo>
                    <a:pt x="109296" y="8750"/>
                  </a:lnTo>
                  <a:lnTo>
                    <a:pt x="109296" y="6972"/>
                  </a:lnTo>
                  <a:close/>
                </a:path>
                <a:path w="159384" h="139700">
                  <a:moveTo>
                    <a:pt x="123520" y="122859"/>
                  </a:moveTo>
                  <a:lnTo>
                    <a:pt x="109270" y="122859"/>
                  </a:lnTo>
                  <a:lnTo>
                    <a:pt x="109270" y="137109"/>
                  </a:lnTo>
                  <a:lnTo>
                    <a:pt x="123520" y="137109"/>
                  </a:lnTo>
                  <a:lnTo>
                    <a:pt x="123520" y="122859"/>
                  </a:lnTo>
                  <a:close/>
                </a:path>
                <a:path w="159384" h="139700">
                  <a:moveTo>
                    <a:pt x="123520" y="94335"/>
                  </a:moveTo>
                  <a:lnTo>
                    <a:pt x="109283" y="94335"/>
                  </a:lnTo>
                  <a:lnTo>
                    <a:pt x="109283" y="80086"/>
                  </a:lnTo>
                  <a:lnTo>
                    <a:pt x="95034" y="80086"/>
                  </a:lnTo>
                  <a:lnTo>
                    <a:pt x="95034" y="94335"/>
                  </a:lnTo>
                  <a:lnTo>
                    <a:pt x="109270" y="94335"/>
                  </a:lnTo>
                  <a:lnTo>
                    <a:pt x="109270" y="108585"/>
                  </a:lnTo>
                  <a:lnTo>
                    <a:pt x="123520" y="108585"/>
                  </a:lnTo>
                  <a:lnTo>
                    <a:pt x="123520" y="94335"/>
                  </a:lnTo>
                  <a:close/>
                </a:path>
                <a:path w="159384" h="139700">
                  <a:moveTo>
                    <a:pt x="123545" y="37312"/>
                  </a:moveTo>
                  <a:lnTo>
                    <a:pt x="109283" y="37312"/>
                  </a:lnTo>
                  <a:lnTo>
                    <a:pt x="109283" y="51562"/>
                  </a:lnTo>
                  <a:lnTo>
                    <a:pt x="123545" y="51562"/>
                  </a:lnTo>
                  <a:lnTo>
                    <a:pt x="123545" y="37312"/>
                  </a:lnTo>
                  <a:close/>
                </a:path>
                <a:path w="159384" h="139700">
                  <a:moveTo>
                    <a:pt x="123558" y="8763"/>
                  </a:moveTo>
                  <a:lnTo>
                    <a:pt x="109308" y="8763"/>
                  </a:lnTo>
                  <a:lnTo>
                    <a:pt x="109308" y="23012"/>
                  </a:lnTo>
                  <a:lnTo>
                    <a:pt x="123558" y="23012"/>
                  </a:lnTo>
                  <a:lnTo>
                    <a:pt x="123558" y="8763"/>
                  </a:lnTo>
                  <a:close/>
                </a:path>
                <a:path w="159384" h="139700">
                  <a:moveTo>
                    <a:pt x="137782" y="137121"/>
                  </a:moveTo>
                  <a:lnTo>
                    <a:pt x="123532" y="137121"/>
                  </a:lnTo>
                  <a:lnTo>
                    <a:pt x="123532" y="139611"/>
                  </a:lnTo>
                  <a:lnTo>
                    <a:pt x="137782" y="139255"/>
                  </a:lnTo>
                  <a:lnTo>
                    <a:pt x="137782" y="137121"/>
                  </a:lnTo>
                  <a:close/>
                </a:path>
                <a:path w="159384" h="139700">
                  <a:moveTo>
                    <a:pt x="137795" y="108597"/>
                  </a:moveTo>
                  <a:lnTo>
                    <a:pt x="123545" y="108597"/>
                  </a:lnTo>
                  <a:lnTo>
                    <a:pt x="123545" y="122847"/>
                  </a:lnTo>
                  <a:lnTo>
                    <a:pt x="137795" y="122847"/>
                  </a:lnTo>
                  <a:lnTo>
                    <a:pt x="137795" y="108597"/>
                  </a:lnTo>
                  <a:close/>
                </a:path>
                <a:path w="159384" h="139700">
                  <a:moveTo>
                    <a:pt x="137820" y="23025"/>
                  </a:moveTo>
                  <a:lnTo>
                    <a:pt x="123571" y="23025"/>
                  </a:lnTo>
                  <a:lnTo>
                    <a:pt x="123571" y="37274"/>
                  </a:lnTo>
                  <a:lnTo>
                    <a:pt x="137820" y="37274"/>
                  </a:lnTo>
                  <a:lnTo>
                    <a:pt x="137820" y="23025"/>
                  </a:lnTo>
                  <a:close/>
                </a:path>
                <a:path w="159384" h="139700">
                  <a:moveTo>
                    <a:pt x="137833" y="6743"/>
                  </a:moveTo>
                  <a:lnTo>
                    <a:pt x="123583" y="7213"/>
                  </a:lnTo>
                  <a:lnTo>
                    <a:pt x="123583" y="8750"/>
                  </a:lnTo>
                  <a:lnTo>
                    <a:pt x="137833" y="8750"/>
                  </a:lnTo>
                  <a:lnTo>
                    <a:pt x="137833" y="6743"/>
                  </a:lnTo>
                  <a:close/>
                </a:path>
                <a:path w="159384" h="139700">
                  <a:moveTo>
                    <a:pt x="152006" y="94322"/>
                  </a:moveTo>
                  <a:lnTo>
                    <a:pt x="137782" y="94322"/>
                  </a:lnTo>
                  <a:lnTo>
                    <a:pt x="137782" y="80086"/>
                  </a:lnTo>
                  <a:lnTo>
                    <a:pt x="123532" y="80086"/>
                  </a:lnTo>
                  <a:lnTo>
                    <a:pt x="123532" y="65836"/>
                  </a:lnTo>
                  <a:lnTo>
                    <a:pt x="109296" y="65836"/>
                  </a:lnTo>
                  <a:lnTo>
                    <a:pt x="109296" y="51612"/>
                  </a:lnTo>
                  <a:lnTo>
                    <a:pt x="95046" y="51612"/>
                  </a:lnTo>
                  <a:lnTo>
                    <a:pt x="95046" y="65862"/>
                  </a:lnTo>
                  <a:lnTo>
                    <a:pt x="109283" y="65862"/>
                  </a:lnTo>
                  <a:lnTo>
                    <a:pt x="109283" y="80086"/>
                  </a:lnTo>
                  <a:lnTo>
                    <a:pt x="123520" y="80086"/>
                  </a:lnTo>
                  <a:lnTo>
                    <a:pt x="123520" y="94335"/>
                  </a:lnTo>
                  <a:lnTo>
                    <a:pt x="137756" y="94335"/>
                  </a:lnTo>
                  <a:lnTo>
                    <a:pt x="137756" y="108572"/>
                  </a:lnTo>
                  <a:lnTo>
                    <a:pt x="152006" y="108572"/>
                  </a:lnTo>
                  <a:lnTo>
                    <a:pt x="152006" y="94322"/>
                  </a:lnTo>
                  <a:close/>
                </a:path>
                <a:path w="159384" h="139700">
                  <a:moveTo>
                    <a:pt x="152044" y="65811"/>
                  </a:moveTo>
                  <a:lnTo>
                    <a:pt x="137807" y="65811"/>
                  </a:lnTo>
                  <a:lnTo>
                    <a:pt x="137807" y="51574"/>
                  </a:lnTo>
                  <a:lnTo>
                    <a:pt x="123545" y="51574"/>
                  </a:lnTo>
                  <a:lnTo>
                    <a:pt x="123545" y="65824"/>
                  </a:lnTo>
                  <a:lnTo>
                    <a:pt x="137795" y="65824"/>
                  </a:lnTo>
                  <a:lnTo>
                    <a:pt x="137795" y="80073"/>
                  </a:lnTo>
                  <a:lnTo>
                    <a:pt x="152044" y="80073"/>
                  </a:lnTo>
                  <a:lnTo>
                    <a:pt x="152044" y="65811"/>
                  </a:lnTo>
                  <a:close/>
                </a:path>
                <a:path w="159384" h="139700">
                  <a:moveTo>
                    <a:pt x="152082" y="37287"/>
                  </a:moveTo>
                  <a:lnTo>
                    <a:pt x="137833" y="37287"/>
                  </a:lnTo>
                  <a:lnTo>
                    <a:pt x="137833" y="51536"/>
                  </a:lnTo>
                  <a:lnTo>
                    <a:pt x="152082" y="51536"/>
                  </a:lnTo>
                  <a:lnTo>
                    <a:pt x="152082" y="37287"/>
                  </a:lnTo>
                  <a:close/>
                </a:path>
                <a:path w="159384" h="139700">
                  <a:moveTo>
                    <a:pt x="152095" y="8763"/>
                  </a:moveTo>
                  <a:lnTo>
                    <a:pt x="137845" y="8763"/>
                  </a:lnTo>
                  <a:lnTo>
                    <a:pt x="137845" y="23012"/>
                  </a:lnTo>
                  <a:lnTo>
                    <a:pt x="152095" y="23012"/>
                  </a:lnTo>
                  <a:lnTo>
                    <a:pt x="152095" y="8763"/>
                  </a:lnTo>
                  <a:close/>
                </a:path>
                <a:path w="159384" h="139700">
                  <a:moveTo>
                    <a:pt x="154254" y="37274"/>
                  </a:moveTo>
                  <a:lnTo>
                    <a:pt x="153593" y="23025"/>
                  </a:lnTo>
                  <a:lnTo>
                    <a:pt x="152107" y="23025"/>
                  </a:lnTo>
                  <a:lnTo>
                    <a:pt x="152107" y="37274"/>
                  </a:lnTo>
                  <a:lnTo>
                    <a:pt x="154254" y="37274"/>
                  </a:lnTo>
                  <a:close/>
                </a:path>
                <a:path w="159384" h="139700">
                  <a:moveTo>
                    <a:pt x="155600" y="65786"/>
                  </a:moveTo>
                  <a:lnTo>
                    <a:pt x="154927" y="51536"/>
                  </a:lnTo>
                  <a:lnTo>
                    <a:pt x="152082" y="51536"/>
                  </a:lnTo>
                  <a:lnTo>
                    <a:pt x="152082" y="65786"/>
                  </a:lnTo>
                  <a:lnTo>
                    <a:pt x="155600" y="65786"/>
                  </a:lnTo>
                  <a:close/>
                </a:path>
                <a:path w="159384" h="139700">
                  <a:moveTo>
                    <a:pt x="156946" y="94322"/>
                  </a:moveTo>
                  <a:lnTo>
                    <a:pt x="156273" y="80073"/>
                  </a:lnTo>
                  <a:lnTo>
                    <a:pt x="152057" y="80073"/>
                  </a:lnTo>
                  <a:lnTo>
                    <a:pt x="152057" y="94322"/>
                  </a:lnTo>
                  <a:lnTo>
                    <a:pt x="156946" y="94322"/>
                  </a:lnTo>
                  <a:close/>
                </a:path>
                <a:path w="159384" h="139700">
                  <a:moveTo>
                    <a:pt x="158292" y="122872"/>
                  </a:moveTo>
                  <a:lnTo>
                    <a:pt x="157619" y="108623"/>
                  </a:lnTo>
                  <a:lnTo>
                    <a:pt x="152057" y="108623"/>
                  </a:lnTo>
                  <a:lnTo>
                    <a:pt x="152057" y="122859"/>
                  </a:lnTo>
                  <a:lnTo>
                    <a:pt x="137807" y="122859"/>
                  </a:lnTo>
                  <a:lnTo>
                    <a:pt x="137807" y="137109"/>
                  </a:lnTo>
                  <a:lnTo>
                    <a:pt x="152057" y="137109"/>
                  </a:lnTo>
                  <a:lnTo>
                    <a:pt x="152057" y="122872"/>
                  </a:lnTo>
                  <a:lnTo>
                    <a:pt x="158292" y="122872"/>
                  </a:lnTo>
                  <a:close/>
                </a:path>
                <a:path w="159384" h="139700">
                  <a:moveTo>
                    <a:pt x="159042" y="138747"/>
                  </a:moveTo>
                  <a:lnTo>
                    <a:pt x="158965" y="137121"/>
                  </a:lnTo>
                  <a:lnTo>
                    <a:pt x="152057" y="137121"/>
                  </a:lnTo>
                  <a:lnTo>
                    <a:pt x="152057" y="138747"/>
                  </a:lnTo>
                  <a:lnTo>
                    <a:pt x="159042" y="1387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662">
              <a:extLst>
                <a:ext uri="{FF2B5EF4-FFF2-40B4-BE49-F238E27FC236}">
                  <a16:creationId xmlns:a16="http://schemas.microsoft.com/office/drawing/2014/main" id="{7314B548-10E2-8E91-C586-9B8B5123D39B}"/>
                </a:ext>
              </a:extLst>
            </p:cNvPr>
            <p:cNvSpPr/>
            <p:nvPr/>
          </p:nvSpPr>
          <p:spPr>
            <a:xfrm>
              <a:off x="18364051" y="4006102"/>
              <a:ext cx="173990" cy="163195"/>
            </a:xfrm>
            <a:custGeom>
              <a:avLst/>
              <a:gdLst/>
              <a:ahLst/>
              <a:cxnLst/>
              <a:rect l="l" t="t" r="r" b="b"/>
              <a:pathLst>
                <a:path w="173990" h="163195">
                  <a:moveTo>
                    <a:pt x="154927" y="0"/>
                  </a:moveTo>
                  <a:lnTo>
                    <a:pt x="115572" y="6587"/>
                  </a:lnTo>
                  <a:lnTo>
                    <a:pt x="76572" y="15046"/>
                  </a:lnTo>
                  <a:lnTo>
                    <a:pt x="38017" y="25358"/>
                  </a:lnTo>
                  <a:lnTo>
                    <a:pt x="0" y="37506"/>
                  </a:lnTo>
                  <a:lnTo>
                    <a:pt x="43318" y="162728"/>
                  </a:lnTo>
                  <a:lnTo>
                    <a:pt x="75278" y="152515"/>
                  </a:lnTo>
                  <a:lnTo>
                    <a:pt x="107691" y="143843"/>
                  </a:lnTo>
                  <a:lnTo>
                    <a:pt x="140487" y="136727"/>
                  </a:lnTo>
                  <a:lnTo>
                    <a:pt x="173596" y="131179"/>
                  </a:lnTo>
                  <a:lnTo>
                    <a:pt x="154927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663">
              <a:extLst>
                <a:ext uri="{FF2B5EF4-FFF2-40B4-BE49-F238E27FC236}">
                  <a16:creationId xmlns:a16="http://schemas.microsoft.com/office/drawing/2014/main" id="{9B859154-2D7D-5A45-7FA4-84C466641199}"/>
                </a:ext>
              </a:extLst>
            </p:cNvPr>
            <p:cNvSpPr/>
            <p:nvPr/>
          </p:nvSpPr>
          <p:spPr>
            <a:xfrm>
              <a:off x="18219105" y="4043608"/>
              <a:ext cx="188595" cy="180975"/>
            </a:xfrm>
            <a:custGeom>
              <a:avLst/>
              <a:gdLst/>
              <a:ahLst/>
              <a:cxnLst/>
              <a:rect l="l" t="t" r="r" b="b"/>
              <a:pathLst>
                <a:path w="188594" h="180975">
                  <a:moveTo>
                    <a:pt x="144937" y="0"/>
                  </a:moveTo>
                  <a:lnTo>
                    <a:pt x="107549" y="13952"/>
                  </a:lnTo>
                  <a:lnTo>
                    <a:pt x="70874" y="29678"/>
                  </a:lnTo>
                  <a:lnTo>
                    <a:pt x="34997" y="47138"/>
                  </a:lnTo>
                  <a:lnTo>
                    <a:pt x="0" y="66291"/>
                  </a:lnTo>
                  <a:lnTo>
                    <a:pt x="66354" y="180978"/>
                  </a:lnTo>
                  <a:lnTo>
                    <a:pt x="95805" y="164866"/>
                  </a:lnTo>
                  <a:lnTo>
                    <a:pt x="125987" y="150178"/>
                  </a:lnTo>
                  <a:lnTo>
                    <a:pt x="156829" y="136951"/>
                  </a:lnTo>
                  <a:lnTo>
                    <a:pt x="188266" y="125221"/>
                  </a:lnTo>
                  <a:lnTo>
                    <a:pt x="144937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664">
              <a:extLst>
                <a:ext uri="{FF2B5EF4-FFF2-40B4-BE49-F238E27FC236}">
                  <a16:creationId xmlns:a16="http://schemas.microsoft.com/office/drawing/2014/main" id="{16B65670-7C56-A1B1-94A7-858FE8913E62}"/>
                </a:ext>
              </a:extLst>
            </p:cNvPr>
            <p:cNvSpPr/>
            <p:nvPr/>
          </p:nvSpPr>
          <p:spPr>
            <a:xfrm>
              <a:off x="17804004" y="4902244"/>
              <a:ext cx="1656714" cy="317500"/>
            </a:xfrm>
            <a:custGeom>
              <a:avLst/>
              <a:gdLst/>
              <a:ahLst/>
              <a:cxnLst/>
              <a:rect l="l" t="t" r="r" b="b"/>
              <a:pathLst>
                <a:path w="1656715" h="317500">
                  <a:moveTo>
                    <a:pt x="207035" y="256120"/>
                  </a:moveTo>
                  <a:lnTo>
                    <a:pt x="192354" y="225933"/>
                  </a:lnTo>
                  <a:lnTo>
                    <a:pt x="179146" y="195084"/>
                  </a:lnTo>
                  <a:lnTo>
                    <a:pt x="167411" y="163652"/>
                  </a:lnTo>
                  <a:lnTo>
                    <a:pt x="157200" y="131699"/>
                  </a:lnTo>
                  <a:lnTo>
                    <a:pt x="148539" y="99263"/>
                  </a:lnTo>
                  <a:lnTo>
                    <a:pt x="141439" y="66471"/>
                  </a:lnTo>
                  <a:lnTo>
                    <a:pt x="135890" y="33362"/>
                  </a:lnTo>
                  <a:lnTo>
                    <a:pt x="131914" y="0"/>
                  </a:lnTo>
                  <a:lnTo>
                    <a:pt x="0" y="12407"/>
                  </a:lnTo>
                  <a:lnTo>
                    <a:pt x="4711" y="52006"/>
                  </a:lnTo>
                  <a:lnTo>
                    <a:pt x="11290" y="91363"/>
                  </a:lnTo>
                  <a:lnTo>
                    <a:pt x="19735" y="130365"/>
                  </a:lnTo>
                  <a:lnTo>
                    <a:pt x="30035" y="168922"/>
                  </a:lnTo>
                  <a:lnTo>
                    <a:pt x="42189" y="206946"/>
                  </a:lnTo>
                  <a:lnTo>
                    <a:pt x="56134" y="244335"/>
                  </a:lnTo>
                  <a:lnTo>
                    <a:pt x="71843" y="281025"/>
                  </a:lnTo>
                  <a:lnTo>
                    <a:pt x="89306" y="316903"/>
                  </a:lnTo>
                  <a:lnTo>
                    <a:pt x="207035" y="256120"/>
                  </a:lnTo>
                  <a:close/>
                </a:path>
                <a:path w="1656715" h="317500">
                  <a:moveTo>
                    <a:pt x="1656651" y="91694"/>
                  </a:moveTo>
                  <a:lnTo>
                    <a:pt x="1526527" y="66751"/>
                  </a:lnTo>
                  <a:lnTo>
                    <a:pt x="1519402" y="99542"/>
                  </a:lnTo>
                  <a:lnTo>
                    <a:pt x="1510728" y="131965"/>
                  </a:lnTo>
                  <a:lnTo>
                    <a:pt x="1500505" y="163918"/>
                  </a:lnTo>
                  <a:lnTo>
                    <a:pt x="1488770" y="195351"/>
                  </a:lnTo>
                  <a:lnTo>
                    <a:pt x="1611757" y="244652"/>
                  </a:lnTo>
                  <a:lnTo>
                    <a:pt x="1625714" y="207264"/>
                  </a:lnTo>
                  <a:lnTo>
                    <a:pt x="1637880" y="169240"/>
                  </a:lnTo>
                  <a:lnTo>
                    <a:pt x="1648193" y="130695"/>
                  </a:lnTo>
                  <a:lnTo>
                    <a:pt x="1656651" y="91694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65">
              <a:extLst>
                <a:ext uri="{FF2B5EF4-FFF2-40B4-BE49-F238E27FC236}">
                  <a16:creationId xmlns:a16="http://schemas.microsoft.com/office/drawing/2014/main" id="{3B8A789D-D93C-C215-665D-67D8415EEE5D}"/>
                </a:ext>
              </a:extLst>
            </p:cNvPr>
            <p:cNvSpPr/>
            <p:nvPr/>
          </p:nvSpPr>
          <p:spPr>
            <a:xfrm>
              <a:off x="17836757" y="5036330"/>
              <a:ext cx="174625" cy="181610"/>
            </a:xfrm>
            <a:custGeom>
              <a:avLst/>
              <a:gdLst/>
              <a:ahLst/>
              <a:cxnLst/>
              <a:rect l="l" t="t" r="r" b="b"/>
              <a:pathLst>
                <a:path w="174625" h="181610">
                  <a:moveTo>
                    <a:pt x="2095" y="43332"/>
                  </a:moveTo>
                  <a:lnTo>
                    <a:pt x="0" y="43332"/>
                  </a:lnTo>
                  <a:lnTo>
                    <a:pt x="2095" y="49898"/>
                  </a:lnTo>
                  <a:lnTo>
                    <a:pt x="2095" y="43332"/>
                  </a:lnTo>
                  <a:close/>
                </a:path>
                <a:path w="174625" h="181610">
                  <a:moveTo>
                    <a:pt x="16357" y="57594"/>
                  </a:moveTo>
                  <a:lnTo>
                    <a:pt x="4546" y="57594"/>
                  </a:lnTo>
                  <a:lnTo>
                    <a:pt x="9105" y="71843"/>
                  </a:lnTo>
                  <a:lnTo>
                    <a:pt x="16357" y="71843"/>
                  </a:lnTo>
                  <a:lnTo>
                    <a:pt x="16357" y="57594"/>
                  </a:lnTo>
                  <a:close/>
                </a:path>
                <a:path w="174625" h="181610">
                  <a:moveTo>
                    <a:pt x="16370" y="29248"/>
                  </a:moveTo>
                  <a:lnTo>
                    <a:pt x="2120" y="33426"/>
                  </a:lnTo>
                  <a:lnTo>
                    <a:pt x="2120" y="43319"/>
                  </a:lnTo>
                  <a:lnTo>
                    <a:pt x="16370" y="43319"/>
                  </a:lnTo>
                  <a:lnTo>
                    <a:pt x="16370" y="29248"/>
                  </a:lnTo>
                  <a:close/>
                </a:path>
                <a:path w="174625" h="181610">
                  <a:moveTo>
                    <a:pt x="16408" y="86207"/>
                  </a:moveTo>
                  <a:lnTo>
                    <a:pt x="14401" y="86207"/>
                  </a:lnTo>
                  <a:lnTo>
                    <a:pt x="16408" y="91579"/>
                  </a:lnTo>
                  <a:lnTo>
                    <a:pt x="16408" y="86207"/>
                  </a:lnTo>
                  <a:close/>
                </a:path>
                <a:path w="174625" h="181610">
                  <a:moveTo>
                    <a:pt x="30632" y="43332"/>
                  </a:moveTo>
                  <a:lnTo>
                    <a:pt x="16370" y="43332"/>
                  </a:lnTo>
                  <a:lnTo>
                    <a:pt x="16370" y="57581"/>
                  </a:lnTo>
                  <a:lnTo>
                    <a:pt x="30632" y="57581"/>
                  </a:lnTo>
                  <a:lnTo>
                    <a:pt x="30632" y="43332"/>
                  </a:lnTo>
                  <a:close/>
                </a:path>
                <a:path w="174625" h="181610">
                  <a:moveTo>
                    <a:pt x="30670" y="100469"/>
                  </a:moveTo>
                  <a:lnTo>
                    <a:pt x="19723" y="100469"/>
                  </a:lnTo>
                  <a:lnTo>
                    <a:pt x="23368" y="110248"/>
                  </a:lnTo>
                  <a:lnTo>
                    <a:pt x="25285" y="114719"/>
                  </a:lnTo>
                  <a:lnTo>
                    <a:pt x="30670" y="114719"/>
                  </a:lnTo>
                  <a:lnTo>
                    <a:pt x="30670" y="100469"/>
                  </a:lnTo>
                  <a:close/>
                </a:path>
                <a:path w="174625" h="181610">
                  <a:moveTo>
                    <a:pt x="30695" y="71932"/>
                  </a:moveTo>
                  <a:lnTo>
                    <a:pt x="16446" y="71932"/>
                  </a:lnTo>
                  <a:lnTo>
                    <a:pt x="16446" y="86182"/>
                  </a:lnTo>
                  <a:lnTo>
                    <a:pt x="30695" y="86182"/>
                  </a:lnTo>
                  <a:lnTo>
                    <a:pt x="30695" y="71932"/>
                  </a:lnTo>
                  <a:close/>
                </a:path>
                <a:path w="174625" h="181610">
                  <a:moveTo>
                    <a:pt x="44856" y="29070"/>
                  </a:moveTo>
                  <a:lnTo>
                    <a:pt x="30632" y="29070"/>
                  </a:lnTo>
                  <a:lnTo>
                    <a:pt x="30632" y="25082"/>
                  </a:lnTo>
                  <a:lnTo>
                    <a:pt x="16954" y="29083"/>
                  </a:lnTo>
                  <a:lnTo>
                    <a:pt x="30607" y="29083"/>
                  </a:lnTo>
                  <a:lnTo>
                    <a:pt x="30607" y="43319"/>
                  </a:lnTo>
                  <a:lnTo>
                    <a:pt x="44856" y="43319"/>
                  </a:lnTo>
                  <a:lnTo>
                    <a:pt x="44856" y="29070"/>
                  </a:lnTo>
                  <a:close/>
                </a:path>
                <a:path w="174625" h="181610">
                  <a:moveTo>
                    <a:pt x="44932" y="114731"/>
                  </a:moveTo>
                  <a:lnTo>
                    <a:pt x="30683" y="114731"/>
                  </a:lnTo>
                  <a:lnTo>
                    <a:pt x="30683" y="127317"/>
                  </a:lnTo>
                  <a:lnTo>
                    <a:pt x="31394" y="128981"/>
                  </a:lnTo>
                  <a:lnTo>
                    <a:pt x="44932" y="128981"/>
                  </a:lnTo>
                  <a:lnTo>
                    <a:pt x="44932" y="114731"/>
                  </a:lnTo>
                  <a:close/>
                </a:path>
                <a:path w="174625" h="181610">
                  <a:moveTo>
                    <a:pt x="44958" y="86194"/>
                  </a:moveTo>
                  <a:lnTo>
                    <a:pt x="30708" y="86194"/>
                  </a:lnTo>
                  <a:lnTo>
                    <a:pt x="30708" y="100444"/>
                  </a:lnTo>
                  <a:lnTo>
                    <a:pt x="44958" y="100444"/>
                  </a:lnTo>
                  <a:lnTo>
                    <a:pt x="44958" y="86194"/>
                  </a:lnTo>
                  <a:close/>
                </a:path>
                <a:path w="174625" h="181610">
                  <a:moveTo>
                    <a:pt x="44958" y="57658"/>
                  </a:moveTo>
                  <a:lnTo>
                    <a:pt x="30708" y="57658"/>
                  </a:lnTo>
                  <a:lnTo>
                    <a:pt x="30708" y="71907"/>
                  </a:lnTo>
                  <a:lnTo>
                    <a:pt x="44958" y="71907"/>
                  </a:lnTo>
                  <a:lnTo>
                    <a:pt x="44958" y="57658"/>
                  </a:lnTo>
                  <a:close/>
                </a:path>
                <a:path w="174625" h="181610">
                  <a:moveTo>
                    <a:pt x="59143" y="16725"/>
                  </a:moveTo>
                  <a:lnTo>
                    <a:pt x="44894" y="20904"/>
                  </a:lnTo>
                  <a:lnTo>
                    <a:pt x="44894" y="29057"/>
                  </a:lnTo>
                  <a:lnTo>
                    <a:pt x="59143" y="29057"/>
                  </a:lnTo>
                  <a:lnTo>
                    <a:pt x="59143" y="16725"/>
                  </a:lnTo>
                  <a:close/>
                </a:path>
                <a:path w="174625" h="181610">
                  <a:moveTo>
                    <a:pt x="59220" y="100444"/>
                  </a:moveTo>
                  <a:lnTo>
                    <a:pt x="44958" y="100444"/>
                  </a:lnTo>
                  <a:lnTo>
                    <a:pt x="44958" y="114706"/>
                  </a:lnTo>
                  <a:lnTo>
                    <a:pt x="59220" y="114706"/>
                  </a:lnTo>
                  <a:lnTo>
                    <a:pt x="59220" y="100444"/>
                  </a:lnTo>
                  <a:close/>
                </a:path>
                <a:path w="174625" h="181610">
                  <a:moveTo>
                    <a:pt x="59220" y="71920"/>
                  </a:moveTo>
                  <a:lnTo>
                    <a:pt x="44970" y="71920"/>
                  </a:lnTo>
                  <a:lnTo>
                    <a:pt x="44970" y="86169"/>
                  </a:lnTo>
                  <a:lnTo>
                    <a:pt x="59220" y="86169"/>
                  </a:lnTo>
                  <a:lnTo>
                    <a:pt x="59220" y="71920"/>
                  </a:lnTo>
                  <a:close/>
                </a:path>
                <a:path w="174625" h="181610">
                  <a:moveTo>
                    <a:pt x="73406" y="171742"/>
                  </a:moveTo>
                  <a:lnTo>
                    <a:pt x="59169" y="171742"/>
                  </a:lnTo>
                  <a:lnTo>
                    <a:pt x="59169" y="157505"/>
                  </a:lnTo>
                  <a:lnTo>
                    <a:pt x="44919" y="157505"/>
                  </a:lnTo>
                  <a:lnTo>
                    <a:pt x="44919" y="143268"/>
                  </a:lnTo>
                  <a:lnTo>
                    <a:pt x="37515" y="143268"/>
                  </a:lnTo>
                  <a:lnTo>
                    <a:pt x="39077" y="146926"/>
                  </a:lnTo>
                  <a:lnTo>
                    <a:pt x="44234" y="157518"/>
                  </a:lnTo>
                  <a:lnTo>
                    <a:pt x="44907" y="157518"/>
                  </a:lnTo>
                  <a:lnTo>
                    <a:pt x="44907" y="158915"/>
                  </a:lnTo>
                  <a:lnTo>
                    <a:pt x="51155" y="171754"/>
                  </a:lnTo>
                  <a:lnTo>
                    <a:pt x="59156" y="171754"/>
                  </a:lnTo>
                  <a:lnTo>
                    <a:pt x="59156" y="181457"/>
                  </a:lnTo>
                  <a:lnTo>
                    <a:pt x="73406" y="174104"/>
                  </a:lnTo>
                  <a:lnTo>
                    <a:pt x="73406" y="171742"/>
                  </a:lnTo>
                  <a:close/>
                </a:path>
                <a:path w="174625" h="181610">
                  <a:moveTo>
                    <a:pt x="73431" y="143243"/>
                  </a:moveTo>
                  <a:lnTo>
                    <a:pt x="59194" y="143243"/>
                  </a:lnTo>
                  <a:lnTo>
                    <a:pt x="59194" y="128993"/>
                  </a:lnTo>
                  <a:lnTo>
                    <a:pt x="44932" y="128993"/>
                  </a:lnTo>
                  <a:lnTo>
                    <a:pt x="44932" y="143243"/>
                  </a:lnTo>
                  <a:lnTo>
                    <a:pt x="59182" y="143243"/>
                  </a:lnTo>
                  <a:lnTo>
                    <a:pt x="59182" y="157492"/>
                  </a:lnTo>
                  <a:lnTo>
                    <a:pt x="73431" y="157492"/>
                  </a:lnTo>
                  <a:lnTo>
                    <a:pt x="73431" y="143243"/>
                  </a:lnTo>
                  <a:close/>
                </a:path>
                <a:path w="174625" h="181610">
                  <a:moveTo>
                    <a:pt x="73431" y="12547"/>
                  </a:moveTo>
                  <a:lnTo>
                    <a:pt x="65824" y="14770"/>
                  </a:lnTo>
                  <a:lnTo>
                    <a:pt x="73431" y="14770"/>
                  </a:lnTo>
                  <a:lnTo>
                    <a:pt x="73431" y="12547"/>
                  </a:lnTo>
                  <a:close/>
                </a:path>
                <a:path w="174625" h="181610">
                  <a:moveTo>
                    <a:pt x="73456" y="57658"/>
                  </a:moveTo>
                  <a:lnTo>
                    <a:pt x="59220" y="57658"/>
                  </a:lnTo>
                  <a:lnTo>
                    <a:pt x="59220" y="43421"/>
                  </a:lnTo>
                  <a:lnTo>
                    <a:pt x="44970" y="43421"/>
                  </a:lnTo>
                  <a:lnTo>
                    <a:pt x="44970" y="57670"/>
                  </a:lnTo>
                  <a:lnTo>
                    <a:pt x="59207" y="57670"/>
                  </a:lnTo>
                  <a:lnTo>
                    <a:pt x="59207" y="71907"/>
                  </a:lnTo>
                  <a:lnTo>
                    <a:pt x="73456" y="71907"/>
                  </a:lnTo>
                  <a:lnTo>
                    <a:pt x="73456" y="57658"/>
                  </a:lnTo>
                  <a:close/>
                </a:path>
                <a:path w="174625" h="181610">
                  <a:moveTo>
                    <a:pt x="73469" y="29133"/>
                  </a:moveTo>
                  <a:lnTo>
                    <a:pt x="59220" y="29133"/>
                  </a:lnTo>
                  <a:lnTo>
                    <a:pt x="59220" y="43395"/>
                  </a:lnTo>
                  <a:lnTo>
                    <a:pt x="73469" y="43395"/>
                  </a:lnTo>
                  <a:lnTo>
                    <a:pt x="73469" y="29133"/>
                  </a:lnTo>
                  <a:close/>
                </a:path>
                <a:path w="174625" h="181610">
                  <a:moveTo>
                    <a:pt x="73482" y="86182"/>
                  </a:moveTo>
                  <a:lnTo>
                    <a:pt x="59232" y="86182"/>
                  </a:lnTo>
                  <a:lnTo>
                    <a:pt x="59232" y="100431"/>
                  </a:lnTo>
                  <a:lnTo>
                    <a:pt x="73482" y="100431"/>
                  </a:lnTo>
                  <a:lnTo>
                    <a:pt x="73482" y="86182"/>
                  </a:lnTo>
                  <a:close/>
                </a:path>
                <a:path w="174625" h="181610">
                  <a:moveTo>
                    <a:pt x="87693" y="157505"/>
                  </a:moveTo>
                  <a:lnTo>
                    <a:pt x="73444" y="157505"/>
                  </a:lnTo>
                  <a:lnTo>
                    <a:pt x="73444" y="171754"/>
                  </a:lnTo>
                  <a:lnTo>
                    <a:pt x="77965" y="171754"/>
                  </a:lnTo>
                  <a:lnTo>
                    <a:pt x="87693" y="166725"/>
                  </a:lnTo>
                  <a:lnTo>
                    <a:pt x="87693" y="157505"/>
                  </a:lnTo>
                  <a:close/>
                </a:path>
                <a:path w="174625" h="181610">
                  <a:moveTo>
                    <a:pt x="87718" y="128955"/>
                  </a:moveTo>
                  <a:lnTo>
                    <a:pt x="73482" y="128955"/>
                  </a:lnTo>
                  <a:lnTo>
                    <a:pt x="73482" y="114706"/>
                  </a:lnTo>
                  <a:lnTo>
                    <a:pt x="59232" y="114706"/>
                  </a:lnTo>
                  <a:lnTo>
                    <a:pt x="59232" y="128968"/>
                  </a:lnTo>
                  <a:lnTo>
                    <a:pt x="73469" y="128968"/>
                  </a:lnTo>
                  <a:lnTo>
                    <a:pt x="73469" y="143205"/>
                  </a:lnTo>
                  <a:lnTo>
                    <a:pt x="87718" y="143205"/>
                  </a:lnTo>
                  <a:lnTo>
                    <a:pt x="87718" y="128955"/>
                  </a:lnTo>
                  <a:close/>
                </a:path>
                <a:path w="174625" h="181610">
                  <a:moveTo>
                    <a:pt x="87744" y="43408"/>
                  </a:moveTo>
                  <a:lnTo>
                    <a:pt x="73482" y="43408"/>
                  </a:lnTo>
                  <a:lnTo>
                    <a:pt x="73482" y="57658"/>
                  </a:lnTo>
                  <a:lnTo>
                    <a:pt x="87744" y="57658"/>
                  </a:lnTo>
                  <a:lnTo>
                    <a:pt x="87744" y="43408"/>
                  </a:lnTo>
                  <a:close/>
                </a:path>
                <a:path w="174625" h="181610">
                  <a:moveTo>
                    <a:pt x="87757" y="14846"/>
                  </a:moveTo>
                  <a:lnTo>
                    <a:pt x="73507" y="14846"/>
                  </a:lnTo>
                  <a:lnTo>
                    <a:pt x="73507" y="29108"/>
                  </a:lnTo>
                  <a:lnTo>
                    <a:pt x="87757" y="29108"/>
                  </a:lnTo>
                  <a:lnTo>
                    <a:pt x="87757" y="14846"/>
                  </a:lnTo>
                  <a:close/>
                </a:path>
                <a:path w="174625" h="181610">
                  <a:moveTo>
                    <a:pt x="101981" y="143217"/>
                  </a:moveTo>
                  <a:lnTo>
                    <a:pt x="87731" y="143217"/>
                  </a:lnTo>
                  <a:lnTo>
                    <a:pt x="87731" y="157467"/>
                  </a:lnTo>
                  <a:lnTo>
                    <a:pt x="101981" y="157467"/>
                  </a:lnTo>
                  <a:lnTo>
                    <a:pt x="101981" y="143217"/>
                  </a:lnTo>
                  <a:close/>
                </a:path>
                <a:path w="174625" h="181610">
                  <a:moveTo>
                    <a:pt x="101981" y="114681"/>
                  </a:moveTo>
                  <a:lnTo>
                    <a:pt x="87744" y="114681"/>
                  </a:lnTo>
                  <a:lnTo>
                    <a:pt x="87744" y="100444"/>
                  </a:lnTo>
                  <a:lnTo>
                    <a:pt x="73482" y="100444"/>
                  </a:lnTo>
                  <a:lnTo>
                    <a:pt x="73482" y="114693"/>
                  </a:lnTo>
                  <a:lnTo>
                    <a:pt x="87731" y="114693"/>
                  </a:lnTo>
                  <a:lnTo>
                    <a:pt x="87731" y="128943"/>
                  </a:lnTo>
                  <a:lnTo>
                    <a:pt x="101981" y="128943"/>
                  </a:lnTo>
                  <a:lnTo>
                    <a:pt x="101981" y="114681"/>
                  </a:lnTo>
                  <a:close/>
                </a:path>
                <a:path w="174625" h="181610">
                  <a:moveTo>
                    <a:pt x="102006" y="57670"/>
                  </a:moveTo>
                  <a:lnTo>
                    <a:pt x="87744" y="57670"/>
                  </a:lnTo>
                  <a:lnTo>
                    <a:pt x="87744" y="71920"/>
                  </a:lnTo>
                  <a:lnTo>
                    <a:pt x="102006" y="71920"/>
                  </a:lnTo>
                  <a:lnTo>
                    <a:pt x="102006" y="57670"/>
                  </a:lnTo>
                  <a:close/>
                </a:path>
                <a:path w="174625" h="181610">
                  <a:moveTo>
                    <a:pt x="102019" y="29121"/>
                  </a:moveTo>
                  <a:lnTo>
                    <a:pt x="87769" y="29121"/>
                  </a:lnTo>
                  <a:lnTo>
                    <a:pt x="87769" y="43370"/>
                  </a:lnTo>
                  <a:lnTo>
                    <a:pt x="102019" y="43370"/>
                  </a:lnTo>
                  <a:lnTo>
                    <a:pt x="102019" y="29121"/>
                  </a:lnTo>
                  <a:close/>
                </a:path>
                <a:path w="174625" h="181610">
                  <a:moveTo>
                    <a:pt x="102031" y="4178"/>
                  </a:moveTo>
                  <a:lnTo>
                    <a:pt x="87782" y="8343"/>
                  </a:lnTo>
                  <a:lnTo>
                    <a:pt x="87782" y="14833"/>
                  </a:lnTo>
                  <a:lnTo>
                    <a:pt x="102031" y="14833"/>
                  </a:lnTo>
                  <a:lnTo>
                    <a:pt x="102031" y="4178"/>
                  </a:lnTo>
                  <a:close/>
                </a:path>
                <a:path w="174625" h="181610">
                  <a:moveTo>
                    <a:pt x="105625" y="157480"/>
                  </a:moveTo>
                  <a:lnTo>
                    <a:pt x="101993" y="157480"/>
                  </a:lnTo>
                  <a:lnTo>
                    <a:pt x="101993" y="159346"/>
                  </a:lnTo>
                  <a:lnTo>
                    <a:pt x="105625" y="157480"/>
                  </a:lnTo>
                  <a:close/>
                </a:path>
                <a:path w="174625" h="181610">
                  <a:moveTo>
                    <a:pt x="116255" y="128955"/>
                  </a:moveTo>
                  <a:lnTo>
                    <a:pt x="102006" y="128955"/>
                  </a:lnTo>
                  <a:lnTo>
                    <a:pt x="102006" y="143205"/>
                  </a:lnTo>
                  <a:lnTo>
                    <a:pt x="116255" y="143205"/>
                  </a:lnTo>
                  <a:lnTo>
                    <a:pt x="116255" y="128955"/>
                  </a:lnTo>
                  <a:close/>
                </a:path>
                <a:path w="174625" h="181610">
                  <a:moveTo>
                    <a:pt x="116281" y="43383"/>
                  </a:moveTo>
                  <a:lnTo>
                    <a:pt x="102031" y="43383"/>
                  </a:lnTo>
                  <a:lnTo>
                    <a:pt x="102031" y="57632"/>
                  </a:lnTo>
                  <a:lnTo>
                    <a:pt x="116281" y="57632"/>
                  </a:lnTo>
                  <a:lnTo>
                    <a:pt x="116281" y="43383"/>
                  </a:lnTo>
                  <a:close/>
                </a:path>
                <a:path w="174625" h="181610">
                  <a:moveTo>
                    <a:pt x="116293" y="14846"/>
                  </a:moveTo>
                  <a:lnTo>
                    <a:pt x="102044" y="14846"/>
                  </a:lnTo>
                  <a:lnTo>
                    <a:pt x="102044" y="29095"/>
                  </a:lnTo>
                  <a:lnTo>
                    <a:pt x="116293" y="29095"/>
                  </a:lnTo>
                  <a:lnTo>
                    <a:pt x="116293" y="14846"/>
                  </a:lnTo>
                  <a:close/>
                </a:path>
                <a:path w="174625" h="181610">
                  <a:moveTo>
                    <a:pt x="129959" y="14833"/>
                  </a:moveTo>
                  <a:lnTo>
                    <a:pt x="125412" y="584"/>
                  </a:lnTo>
                  <a:lnTo>
                    <a:pt x="116293" y="584"/>
                  </a:lnTo>
                  <a:lnTo>
                    <a:pt x="116293" y="0"/>
                  </a:lnTo>
                  <a:lnTo>
                    <a:pt x="114236" y="596"/>
                  </a:lnTo>
                  <a:lnTo>
                    <a:pt x="116281" y="596"/>
                  </a:lnTo>
                  <a:lnTo>
                    <a:pt x="116281" y="14833"/>
                  </a:lnTo>
                  <a:lnTo>
                    <a:pt x="129959" y="14833"/>
                  </a:lnTo>
                  <a:close/>
                </a:path>
                <a:path w="174625" h="181610">
                  <a:moveTo>
                    <a:pt x="130467" y="114668"/>
                  </a:moveTo>
                  <a:lnTo>
                    <a:pt x="116243" y="114668"/>
                  </a:lnTo>
                  <a:lnTo>
                    <a:pt x="116243" y="100431"/>
                  </a:lnTo>
                  <a:lnTo>
                    <a:pt x="101993" y="100431"/>
                  </a:lnTo>
                  <a:lnTo>
                    <a:pt x="101993" y="86194"/>
                  </a:lnTo>
                  <a:lnTo>
                    <a:pt x="87757" y="86194"/>
                  </a:lnTo>
                  <a:lnTo>
                    <a:pt x="87757" y="71958"/>
                  </a:lnTo>
                  <a:lnTo>
                    <a:pt x="73507" y="71958"/>
                  </a:lnTo>
                  <a:lnTo>
                    <a:pt x="73507" y="86207"/>
                  </a:lnTo>
                  <a:lnTo>
                    <a:pt x="87744" y="86207"/>
                  </a:lnTo>
                  <a:lnTo>
                    <a:pt x="87744" y="100444"/>
                  </a:lnTo>
                  <a:lnTo>
                    <a:pt x="101993" y="100444"/>
                  </a:lnTo>
                  <a:lnTo>
                    <a:pt x="101993" y="114681"/>
                  </a:lnTo>
                  <a:lnTo>
                    <a:pt x="116217" y="114681"/>
                  </a:lnTo>
                  <a:lnTo>
                    <a:pt x="116217" y="128917"/>
                  </a:lnTo>
                  <a:lnTo>
                    <a:pt x="130467" y="128917"/>
                  </a:lnTo>
                  <a:lnTo>
                    <a:pt x="130467" y="114668"/>
                  </a:lnTo>
                  <a:close/>
                </a:path>
                <a:path w="174625" h="181610">
                  <a:moveTo>
                    <a:pt x="130505" y="86169"/>
                  </a:moveTo>
                  <a:lnTo>
                    <a:pt x="116255" y="86169"/>
                  </a:lnTo>
                  <a:lnTo>
                    <a:pt x="116255" y="71932"/>
                  </a:lnTo>
                  <a:lnTo>
                    <a:pt x="102006" y="71932"/>
                  </a:lnTo>
                  <a:lnTo>
                    <a:pt x="102006" y="86182"/>
                  </a:lnTo>
                  <a:lnTo>
                    <a:pt x="116255" y="86182"/>
                  </a:lnTo>
                  <a:lnTo>
                    <a:pt x="116255" y="100418"/>
                  </a:lnTo>
                  <a:lnTo>
                    <a:pt x="130505" y="100418"/>
                  </a:lnTo>
                  <a:lnTo>
                    <a:pt x="130505" y="86169"/>
                  </a:lnTo>
                  <a:close/>
                </a:path>
                <a:path w="174625" h="181610">
                  <a:moveTo>
                    <a:pt x="130556" y="29108"/>
                  </a:moveTo>
                  <a:lnTo>
                    <a:pt x="116306" y="29108"/>
                  </a:lnTo>
                  <a:lnTo>
                    <a:pt x="116306" y="43357"/>
                  </a:lnTo>
                  <a:lnTo>
                    <a:pt x="130556" y="43357"/>
                  </a:lnTo>
                  <a:lnTo>
                    <a:pt x="130556" y="29108"/>
                  </a:lnTo>
                  <a:close/>
                </a:path>
                <a:path w="174625" h="181610">
                  <a:moveTo>
                    <a:pt x="134531" y="29133"/>
                  </a:moveTo>
                  <a:lnTo>
                    <a:pt x="130581" y="16776"/>
                  </a:lnTo>
                  <a:lnTo>
                    <a:pt x="130581" y="29133"/>
                  </a:lnTo>
                  <a:lnTo>
                    <a:pt x="134531" y="29133"/>
                  </a:lnTo>
                  <a:close/>
                </a:path>
                <a:path w="174625" h="181610">
                  <a:moveTo>
                    <a:pt x="144767" y="100431"/>
                  </a:moveTo>
                  <a:lnTo>
                    <a:pt x="130517" y="100431"/>
                  </a:lnTo>
                  <a:lnTo>
                    <a:pt x="130517" y="114681"/>
                  </a:lnTo>
                  <a:lnTo>
                    <a:pt x="144767" y="114681"/>
                  </a:lnTo>
                  <a:lnTo>
                    <a:pt x="144767" y="100431"/>
                  </a:lnTo>
                  <a:close/>
                </a:path>
                <a:path w="174625" h="181610">
                  <a:moveTo>
                    <a:pt x="144780" y="128968"/>
                  </a:moveTo>
                  <a:lnTo>
                    <a:pt x="130517" y="128968"/>
                  </a:lnTo>
                  <a:lnTo>
                    <a:pt x="130517" y="143217"/>
                  </a:lnTo>
                  <a:lnTo>
                    <a:pt x="116255" y="143217"/>
                  </a:lnTo>
                  <a:lnTo>
                    <a:pt x="116255" y="151980"/>
                  </a:lnTo>
                  <a:lnTo>
                    <a:pt x="130517" y="144627"/>
                  </a:lnTo>
                  <a:lnTo>
                    <a:pt x="130517" y="143230"/>
                  </a:lnTo>
                  <a:lnTo>
                    <a:pt x="133223" y="143230"/>
                  </a:lnTo>
                  <a:lnTo>
                    <a:pt x="144780" y="137261"/>
                  </a:lnTo>
                  <a:lnTo>
                    <a:pt x="144780" y="128968"/>
                  </a:lnTo>
                  <a:close/>
                </a:path>
                <a:path w="174625" h="181610">
                  <a:moveTo>
                    <a:pt x="144792" y="71882"/>
                  </a:moveTo>
                  <a:lnTo>
                    <a:pt x="130543" y="71882"/>
                  </a:lnTo>
                  <a:lnTo>
                    <a:pt x="130543" y="57645"/>
                  </a:lnTo>
                  <a:lnTo>
                    <a:pt x="116293" y="57645"/>
                  </a:lnTo>
                  <a:lnTo>
                    <a:pt x="116293" y="71894"/>
                  </a:lnTo>
                  <a:lnTo>
                    <a:pt x="130543" y="71894"/>
                  </a:lnTo>
                  <a:lnTo>
                    <a:pt x="130543" y="86131"/>
                  </a:lnTo>
                  <a:lnTo>
                    <a:pt x="144792" y="86131"/>
                  </a:lnTo>
                  <a:lnTo>
                    <a:pt x="144792" y="71882"/>
                  </a:lnTo>
                  <a:close/>
                </a:path>
                <a:path w="174625" h="181610">
                  <a:moveTo>
                    <a:pt x="151041" y="71869"/>
                  </a:moveTo>
                  <a:lnTo>
                    <a:pt x="146380" y="60998"/>
                  </a:lnTo>
                  <a:lnTo>
                    <a:pt x="145122" y="57619"/>
                  </a:lnTo>
                  <a:lnTo>
                    <a:pt x="144818" y="57619"/>
                  </a:lnTo>
                  <a:lnTo>
                    <a:pt x="144818" y="56794"/>
                  </a:lnTo>
                  <a:lnTo>
                    <a:pt x="139814" y="43370"/>
                  </a:lnTo>
                  <a:lnTo>
                    <a:pt x="130568" y="43370"/>
                  </a:lnTo>
                  <a:lnTo>
                    <a:pt x="130568" y="57619"/>
                  </a:lnTo>
                  <a:lnTo>
                    <a:pt x="144805" y="57619"/>
                  </a:lnTo>
                  <a:lnTo>
                    <a:pt x="144805" y="71869"/>
                  </a:lnTo>
                  <a:lnTo>
                    <a:pt x="151041" y="71869"/>
                  </a:lnTo>
                  <a:close/>
                </a:path>
                <a:path w="174625" h="181610">
                  <a:moveTo>
                    <a:pt x="159029" y="114693"/>
                  </a:moveTo>
                  <a:lnTo>
                    <a:pt x="144780" y="114693"/>
                  </a:lnTo>
                  <a:lnTo>
                    <a:pt x="144780" y="128943"/>
                  </a:lnTo>
                  <a:lnTo>
                    <a:pt x="159029" y="128943"/>
                  </a:lnTo>
                  <a:lnTo>
                    <a:pt x="159029" y="114693"/>
                  </a:lnTo>
                  <a:close/>
                </a:path>
                <a:path w="174625" h="181610">
                  <a:moveTo>
                    <a:pt x="159054" y="90563"/>
                  </a:moveTo>
                  <a:lnTo>
                    <a:pt x="157162" y="86144"/>
                  </a:lnTo>
                  <a:lnTo>
                    <a:pt x="144805" y="86144"/>
                  </a:lnTo>
                  <a:lnTo>
                    <a:pt x="144805" y="100393"/>
                  </a:lnTo>
                  <a:lnTo>
                    <a:pt x="159054" y="100393"/>
                  </a:lnTo>
                  <a:lnTo>
                    <a:pt x="159054" y="90563"/>
                  </a:lnTo>
                  <a:close/>
                </a:path>
                <a:path w="174625" h="181610">
                  <a:moveTo>
                    <a:pt x="160870" y="128955"/>
                  </a:moveTo>
                  <a:lnTo>
                    <a:pt x="159029" y="128955"/>
                  </a:lnTo>
                  <a:lnTo>
                    <a:pt x="159029" y="129895"/>
                  </a:lnTo>
                  <a:lnTo>
                    <a:pt x="160870" y="128955"/>
                  </a:lnTo>
                  <a:close/>
                </a:path>
                <a:path w="174625" h="181610">
                  <a:moveTo>
                    <a:pt x="170700" y="114655"/>
                  </a:moveTo>
                  <a:lnTo>
                    <a:pt x="163766" y="100406"/>
                  </a:lnTo>
                  <a:lnTo>
                    <a:pt x="159067" y="100406"/>
                  </a:lnTo>
                  <a:lnTo>
                    <a:pt x="159067" y="114655"/>
                  </a:lnTo>
                  <a:lnTo>
                    <a:pt x="170700" y="114655"/>
                  </a:lnTo>
                  <a:close/>
                </a:path>
                <a:path w="174625" h="181610">
                  <a:moveTo>
                    <a:pt x="174282" y="122034"/>
                  </a:moveTo>
                  <a:lnTo>
                    <a:pt x="173329" y="120065"/>
                  </a:lnTo>
                  <a:lnTo>
                    <a:pt x="173329" y="122034"/>
                  </a:lnTo>
                  <a:lnTo>
                    <a:pt x="174282" y="1220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66">
              <a:extLst>
                <a:ext uri="{FF2B5EF4-FFF2-40B4-BE49-F238E27FC236}">
                  <a16:creationId xmlns:a16="http://schemas.microsoft.com/office/drawing/2014/main" id="{F5AF1CB6-0DD8-B980-D2B4-A8A6CFEDBC5F}"/>
                </a:ext>
              </a:extLst>
            </p:cNvPr>
            <p:cNvSpPr/>
            <p:nvPr/>
          </p:nvSpPr>
          <p:spPr>
            <a:xfrm>
              <a:off x="17979518" y="4073429"/>
              <a:ext cx="1265555" cy="326390"/>
            </a:xfrm>
            <a:custGeom>
              <a:avLst/>
              <a:gdLst/>
              <a:ahLst/>
              <a:cxnLst/>
              <a:rect l="l" t="t" r="r" b="b"/>
              <a:pathLst>
                <a:path w="1265555" h="326389">
                  <a:moveTo>
                    <a:pt x="196723" y="229069"/>
                  </a:moveTo>
                  <a:lnTo>
                    <a:pt x="109893" y="128968"/>
                  </a:lnTo>
                  <a:lnTo>
                    <a:pt x="80403" y="155803"/>
                  </a:lnTo>
                  <a:lnTo>
                    <a:pt x="52222" y="183997"/>
                  </a:lnTo>
                  <a:lnTo>
                    <a:pt x="25400" y="213487"/>
                  </a:lnTo>
                  <a:lnTo>
                    <a:pt x="0" y="244221"/>
                  </a:lnTo>
                  <a:lnTo>
                    <a:pt x="104114" y="326186"/>
                  </a:lnTo>
                  <a:lnTo>
                    <a:pt x="125514" y="300291"/>
                  </a:lnTo>
                  <a:lnTo>
                    <a:pt x="148120" y="275437"/>
                  </a:lnTo>
                  <a:lnTo>
                    <a:pt x="171869" y="251675"/>
                  </a:lnTo>
                  <a:lnTo>
                    <a:pt x="196723" y="229069"/>
                  </a:lnTo>
                  <a:close/>
                </a:path>
                <a:path w="1265555" h="326389">
                  <a:moveTo>
                    <a:pt x="1264996" y="184226"/>
                  </a:moveTo>
                  <a:lnTo>
                    <a:pt x="1236814" y="156032"/>
                  </a:lnTo>
                  <a:lnTo>
                    <a:pt x="1207325" y="129184"/>
                  </a:lnTo>
                  <a:lnTo>
                    <a:pt x="1176604" y="103771"/>
                  </a:lnTo>
                  <a:lnTo>
                    <a:pt x="1144714" y="79844"/>
                  </a:lnTo>
                  <a:lnTo>
                    <a:pt x="1111719" y="57442"/>
                  </a:lnTo>
                  <a:lnTo>
                    <a:pt x="1077683" y="36639"/>
                  </a:lnTo>
                  <a:lnTo>
                    <a:pt x="1042695" y="17475"/>
                  </a:lnTo>
                  <a:lnTo>
                    <a:pt x="1006830" y="0"/>
                  </a:lnTo>
                  <a:lnTo>
                    <a:pt x="951661" y="120472"/>
                  </a:lnTo>
                  <a:lnTo>
                    <a:pt x="981837" y="135178"/>
                  </a:lnTo>
                  <a:lnTo>
                    <a:pt x="1011288" y="151307"/>
                  </a:lnTo>
                  <a:lnTo>
                    <a:pt x="1067714" y="187680"/>
                  </a:lnTo>
                  <a:lnTo>
                    <a:pt x="1120470" y="229247"/>
                  </a:lnTo>
                  <a:lnTo>
                    <a:pt x="1169060" y="275640"/>
                  </a:lnTo>
                  <a:lnTo>
                    <a:pt x="1264996" y="18422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67">
              <a:extLst>
                <a:ext uri="{FF2B5EF4-FFF2-40B4-BE49-F238E27FC236}">
                  <a16:creationId xmlns:a16="http://schemas.microsoft.com/office/drawing/2014/main" id="{B940AFEE-3748-F04A-720D-7DE64B61A9E3}"/>
                </a:ext>
              </a:extLst>
            </p:cNvPr>
            <p:cNvSpPr/>
            <p:nvPr/>
          </p:nvSpPr>
          <p:spPr>
            <a:xfrm>
              <a:off x="19047639" y="4155674"/>
              <a:ext cx="193675" cy="191135"/>
            </a:xfrm>
            <a:custGeom>
              <a:avLst/>
              <a:gdLst/>
              <a:ahLst/>
              <a:cxnLst/>
              <a:rect l="l" t="t" r="r" b="b"/>
              <a:pathLst>
                <a:path w="193675" h="191135">
                  <a:moveTo>
                    <a:pt x="8445" y="105740"/>
                  </a:moveTo>
                  <a:lnTo>
                    <a:pt x="0" y="105740"/>
                  </a:lnTo>
                  <a:lnTo>
                    <a:pt x="8445" y="112064"/>
                  </a:lnTo>
                  <a:lnTo>
                    <a:pt x="8445" y="105740"/>
                  </a:lnTo>
                  <a:close/>
                </a:path>
                <a:path w="193675" h="191135">
                  <a:moveTo>
                    <a:pt x="22682" y="73113"/>
                  </a:moveTo>
                  <a:lnTo>
                    <a:pt x="19773" y="77203"/>
                  </a:lnTo>
                  <a:lnTo>
                    <a:pt x="22682" y="77203"/>
                  </a:lnTo>
                  <a:lnTo>
                    <a:pt x="22682" y="73113"/>
                  </a:lnTo>
                  <a:close/>
                </a:path>
                <a:path w="193675" h="191135">
                  <a:moveTo>
                    <a:pt x="22707" y="120002"/>
                  </a:moveTo>
                  <a:lnTo>
                    <a:pt x="19024" y="120002"/>
                  </a:lnTo>
                  <a:lnTo>
                    <a:pt x="22707" y="122770"/>
                  </a:lnTo>
                  <a:lnTo>
                    <a:pt x="22707" y="120002"/>
                  </a:lnTo>
                  <a:close/>
                </a:path>
                <a:path w="193675" h="191135">
                  <a:moveTo>
                    <a:pt x="22707" y="91465"/>
                  </a:moveTo>
                  <a:lnTo>
                    <a:pt x="9575" y="91465"/>
                  </a:lnTo>
                  <a:lnTo>
                    <a:pt x="8458" y="93040"/>
                  </a:lnTo>
                  <a:lnTo>
                    <a:pt x="8458" y="105714"/>
                  </a:lnTo>
                  <a:lnTo>
                    <a:pt x="22707" y="105714"/>
                  </a:lnTo>
                  <a:lnTo>
                    <a:pt x="22707" y="91465"/>
                  </a:lnTo>
                  <a:close/>
                </a:path>
                <a:path w="193675" h="191135">
                  <a:moveTo>
                    <a:pt x="36969" y="53098"/>
                  </a:moveTo>
                  <a:lnTo>
                    <a:pt x="29946" y="62941"/>
                  </a:lnTo>
                  <a:lnTo>
                    <a:pt x="36969" y="62941"/>
                  </a:lnTo>
                  <a:lnTo>
                    <a:pt x="36969" y="53098"/>
                  </a:lnTo>
                  <a:close/>
                </a:path>
                <a:path w="193675" h="191135">
                  <a:moveTo>
                    <a:pt x="51219" y="119976"/>
                  </a:moveTo>
                  <a:lnTo>
                    <a:pt x="36969" y="119976"/>
                  </a:lnTo>
                  <a:lnTo>
                    <a:pt x="36969" y="105727"/>
                  </a:lnTo>
                  <a:lnTo>
                    <a:pt x="22720" y="105727"/>
                  </a:lnTo>
                  <a:lnTo>
                    <a:pt x="22720" y="119976"/>
                  </a:lnTo>
                  <a:lnTo>
                    <a:pt x="36957" y="119976"/>
                  </a:lnTo>
                  <a:lnTo>
                    <a:pt x="36944" y="134251"/>
                  </a:lnTo>
                  <a:lnTo>
                    <a:pt x="51219" y="134226"/>
                  </a:lnTo>
                  <a:lnTo>
                    <a:pt x="51219" y="119976"/>
                  </a:lnTo>
                  <a:close/>
                </a:path>
                <a:path w="193675" h="191135">
                  <a:moveTo>
                    <a:pt x="51219" y="91478"/>
                  </a:moveTo>
                  <a:lnTo>
                    <a:pt x="36982" y="91478"/>
                  </a:lnTo>
                  <a:lnTo>
                    <a:pt x="36982" y="77241"/>
                  </a:lnTo>
                  <a:lnTo>
                    <a:pt x="22733" y="77241"/>
                  </a:lnTo>
                  <a:lnTo>
                    <a:pt x="22733" y="91490"/>
                  </a:lnTo>
                  <a:lnTo>
                    <a:pt x="36969" y="91490"/>
                  </a:lnTo>
                  <a:lnTo>
                    <a:pt x="36969" y="105727"/>
                  </a:lnTo>
                  <a:lnTo>
                    <a:pt x="51219" y="105727"/>
                  </a:lnTo>
                  <a:lnTo>
                    <a:pt x="51219" y="91478"/>
                  </a:lnTo>
                  <a:close/>
                </a:path>
                <a:path w="193675" h="191135">
                  <a:moveTo>
                    <a:pt x="51231" y="62941"/>
                  </a:moveTo>
                  <a:lnTo>
                    <a:pt x="36982" y="62941"/>
                  </a:lnTo>
                  <a:lnTo>
                    <a:pt x="36982" y="77203"/>
                  </a:lnTo>
                  <a:lnTo>
                    <a:pt x="51231" y="77203"/>
                  </a:lnTo>
                  <a:lnTo>
                    <a:pt x="51231" y="62941"/>
                  </a:lnTo>
                  <a:close/>
                </a:path>
                <a:path w="193675" h="191135">
                  <a:moveTo>
                    <a:pt x="51244" y="34404"/>
                  </a:moveTo>
                  <a:lnTo>
                    <a:pt x="50317" y="34404"/>
                  </a:lnTo>
                  <a:lnTo>
                    <a:pt x="40144" y="48653"/>
                  </a:lnTo>
                  <a:lnTo>
                    <a:pt x="51244" y="48653"/>
                  </a:lnTo>
                  <a:lnTo>
                    <a:pt x="51244" y="34404"/>
                  </a:lnTo>
                  <a:close/>
                </a:path>
                <a:path w="193675" h="191135">
                  <a:moveTo>
                    <a:pt x="65481" y="134226"/>
                  </a:moveTo>
                  <a:lnTo>
                    <a:pt x="51231" y="134226"/>
                  </a:lnTo>
                  <a:lnTo>
                    <a:pt x="51231" y="146075"/>
                  </a:lnTo>
                  <a:lnTo>
                    <a:pt x="52349" y="147002"/>
                  </a:lnTo>
                  <a:lnTo>
                    <a:pt x="53975" y="148488"/>
                  </a:lnTo>
                  <a:lnTo>
                    <a:pt x="65481" y="148488"/>
                  </a:lnTo>
                  <a:lnTo>
                    <a:pt x="65481" y="134226"/>
                  </a:lnTo>
                  <a:close/>
                </a:path>
                <a:path w="193675" h="191135">
                  <a:moveTo>
                    <a:pt x="65506" y="48666"/>
                  </a:moveTo>
                  <a:lnTo>
                    <a:pt x="51257" y="48666"/>
                  </a:lnTo>
                  <a:lnTo>
                    <a:pt x="51257" y="62915"/>
                  </a:lnTo>
                  <a:lnTo>
                    <a:pt x="65506" y="62915"/>
                  </a:lnTo>
                  <a:lnTo>
                    <a:pt x="65506" y="48666"/>
                  </a:lnTo>
                  <a:close/>
                </a:path>
                <a:path w="193675" h="191135">
                  <a:moveTo>
                    <a:pt x="79705" y="119964"/>
                  </a:moveTo>
                  <a:lnTo>
                    <a:pt x="65468" y="119964"/>
                  </a:lnTo>
                  <a:lnTo>
                    <a:pt x="65468" y="105727"/>
                  </a:lnTo>
                  <a:lnTo>
                    <a:pt x="51219" y="105727"/>
                  </a:lnTo>
                  <a:lnTo>
                    <a:pt x="51219" y="119976"/>
                  </a:lnTo>
                  <a:lnTo>
                    <a:pt x="65455" y="119976"/>
                  </a:lnTo>
                  <a:lnTo>
                    <a:pt x="65455" y="134213"/>
                  </a:lnTo>
                  <a:lnTo>
                    <a:pt x="79705" y="134213"/>
                  </a:lnTo>
                  <a:lnTo>
                    <a:pt x="79705" y="119964"/>
                  </a:lnTo>
                  <a:close/>
                </a:path>
                <a:path w="193675" h="191135">
                  <a:moveTo>
                    <a:pt x="79730" y="148488"/>
                  </a:moveTo>
                  <a:lnTo>
                    <a:pt x="65481" y="148488"/>
                  </a:lnTo>
                  <a:lnTo>
                    <a:pt x="65481" y="158953"/>
                  </a:lnTo>
                  <a:lnTo>
                    <a:pt x="69634" y="162750"/>
                  </a:lnTo>
                  <a:lnTo>
                    <a:pt x="79730" y="162750"/>
                  </a:lnTo>
                  <a:lnTo>
                    <a:pt x="79730" y="148488"/>
                  </a:lnTo>
                  <a:close/>
                </a:path>
                <a:path w="193675" h="191135">
                  <a:moveTo>
                    <a:pt x="79730" y="91452"/>
                  </a:moveTo>
                  <a:lnTo>
                    <a:pt x="65493" y="91452"/>
                  </a:lnTo>
                  <a:lnTo>
                    <a:pt x="65493" y="77216"/>
                  </a:lnTo>
                  <a:lnTo>
                    <a:pt x="51244" y="77216"/>
                  </a:lnTo>
                  <a:lnTo>
                    <a:pt x="51244" y="91465"/>
                  </a:lnTo>
                  <a:lnTo>
                    <a:pt x="65481" y="91465"/>
                  </a:lnTo>
                  <a:lnTo>
                    <a:pt x="65481" y="105702"/>
                  </a:lnTo>
                  <a:lnTo>
                    <a:pt x="79730" y="105702"/>
                  </a:lnTo>
                  <a:lnTo>
                    <a:pt x="79730" y="91452"/>
                  </a:lnTo>
                  <a:close/>
                </a:path>
                <a:path w="193675" h="191135">
                  <a:moveTo>
                    <a:pt x="79756" y="5867"/>
                  </a:moveTo>
                  <a:lnTo>
                    <a:pt x="70688" y="5867"/>
                  </a:lnTo>
                  <a:lnTo>
                    <a:pt x="65506" y="13131"/>
                  </a:lnTo>
                  <a:lnTo>
                    <a:pt x="65506" y="20129"/>
                  </a:lnTo>
                  <a:lnTo>
                    <a:pt x="60502" y="20129"/>
                  </a:lnTo>
                  <a:lnTo>
                    <a:pt x="51269" y="33070"/>
                  </a:lnTo>
                  <a:lnTo>
                    <a:pt x="51269" y="34391"/>
                  </a:lnTo>
                  <a:lnTo>
                    <a:pt x="65519" y="34391"/>
                  </a:lnTo>
                  <a:lnTo>
                    <a:pt x="65519" y="20129"/>
                  </a:lnTo>
                  <a:lnTo>
                    <a:pt x="79756" y="20129"/>
                  </a:lnTo>
                  <a:lnTo>
                    <a:pt x="79756" y="5867"/>
                  </a:lnTo>
                  <a:close/>
                </a:path>
                <a:path w="193675" h="191135">
                  <a:moveTo>
                    <a:pt x="79781" y="34391"/>
                  </a:moveTo>
                  <a:lnTo>
                    <a:pt x="65532" y="34391"/>
                  </a:lnTo>
                  <a:lnTo>
                    <a:pt x="65532" y="48641"/>
                  </a:lnTo>
                  <a:lnTo>
                    <a:pt x="79781" y="48641"/>
                  </a:lnTo>
                  <a:lnTo>
                    <a:pt x="79781" y="34391"/>
                  </a:lnTo>
                  <a:close/>
                </a:path>
                <a:path w="193675" h="191135">
                  <a:moveTo>
                    <a:pt x="87617" y="5867"/>
                  </a:moveTo>
                  <a:lnTo>
                    <a:pt x="79781" y="0"/>
                  </a:lnTo>
                  <a:lnTo>
                    <a:pt x="79781" y="5867"/>
                  </a:lnTo>
                  <a:lnTo>
                    <a:pt x="87617" y="5867"/>
                  </a:lnTo>
                  <a:close/>
                </a:path>
                <a:path w="193675" h="191135">
                  <a:moveTo>
                    <a:pt x="93992" y="105714"/>
                  </a:moveTo>
                  <a:lnTo>
                    <a:pt x="79743" y="105714"/>
                  </a:lnTo>
                  <a:lnTo>
                    <a:pt x="79743" y="119976"/>
                  </a:lnTo>
                  <a:lnTo>
                    <a:pt x="93992" y="119976"/>
                  </a:lnTo>
                  <a:lnTo>
                    <a:pt x="93992" y="105714"/>
                  </a:lnTo>
                  <a:close/>
                </a:path>
                <a:path w="193675" h="191135">
                  <a:moveTo>
                    <a:pt x="94018" y="77165"/>
                  </a:moveTo>
                  <a:lnTo>
                    <a:pt x="79768" y="77165"/>
                  </a:lnTo>
                  <a:lnTo>
                    <a:pt x="79768" y="62928"/>
                  </a:lnTo>
                  <a:lnTo>
                    <a:pt x="65519" y="62928"/>
                  </a:lnTo>
                  <a:lnTo>
                    <a:pt x="65519" y="77177"/>
                  </a:lnTo>
                  <a:lnTo>
                    <a:pt x="79768" y="77177"/>
                  </a:lnTo>
                  <a:lnTo>
                    <a:pt x="79768" y="91414"/>
                  </a:lnTo>
                  <a:lnTo>
                    <a:pt x="94018" y="91414"/>
                  </a:lnTo>
                  <a:lnTo>
                    <a:pt x="94018" y="77165"/>
                  </a:lnTo>
                  <a:close/>
                </a:path>
                <a:path w="193675" h="191135">
                  <a:moveTo>
                    <a:pt x="106616" y="20129"/>
                  </a:moveTo>
                  <a:lnTo>
                    <a:pt x="94043" y="10693"/>
                  </a:lnTo>
                  <a:lnTo>
                    <a:pt x="94043" y="20129"/>
                  </a:lnTo>
                  <a:lnTo>
                    <a:pt x="106616" y="20129"/>
                  </a:lnTo>
                  <a:close/>
                </a:path>
                <a:path w="193675" h="191135">
                  <a:moveTo>
                    <a:pt x="107873" y="176631"/>
                  </a:moveTo>
                  <a:lnTo>
                    <a:pt x="93992" y="176631"/>
                  </a:lnTo>
                  <a:lnTo>
                    <a:pt x="93992" y="162763"/>
                  </a:lnTo>
                  <a:lnTo>
                    <a:pt x="79743" y="162763"/>
                  </a:lnTo>
                  <a:lnTo>
                    <a:pt x="79743" y="172186"/>
                  </a:lnTo>
                  <a:lnTo>
                    <a:pt x="84569" y="177012"/>
                  </a:lnTo>
                  <a:lnTo>
                    <a:pt x="93624" y="177012"/>
                  </a:lnTo>
                  <a:lnTo>
                    <a:pt x="93624" y="186067"/>
                  </a:lnTo>
                  <a:lnTo>
                    <a:pt x="98425" y="190881"/>
                  </a:lnTo>
                  <a:lnTo>
                    <a:pt x="103568" y="190881"/>
                  </a:lnTo>
                  <a:lnTo>
                    <a:pt x="107873" y="186778"/>
                  </a:lnTo>
                  <a:lnTo>
                    <a:pt x="107873" y="176631"/>
                  </a:lnTo>
                  <a:close/>
                </a:path>
                <a:path w="193675" h="191135">
                  <a:moveTo>
                    <a:pt x="108254" y="119976"/>
                  </a:moveTo>
                  <a:lnTo>
                    <a:pt x="94005" y="119976"/>
                  </a:lnTo>
                  <a:lnTo>
                    <a:pt x="94005" y="134226"/>
                  </a:lnTo>
                  <a:lnTo>
                    <a:pt x="108254" y="134226"/>
                  </a:lnTo>
                  <a:lnTo>
                    <a:pt x="108254" y="119976"/>
                  </a:lnTo>
                  <a:close/>
                </a:path>
                <a:path w="193675" h="191135">
                  <a:moveTo>
                    <a:pt x="108280" y="91427"/>
                  </a:moveTo>
                  <a:lnTo>
                    <a:pt x="94030" y="91427"/>
                  </a:lnTo>
                  <a:lnTo>
                    <a:pt x="94030" y="105676"/>
                  </a:lnTo>
                  <a:lnTo>
                    <a:pt x="108280" y="105676"/>
                  </a:lnTo>
                  <a:lnTo>
                    <a:pt x="108280" y="91427"/>
                  </a:lnTo>
                  <a:close/>
                </a:path>
                <a:path w="193675" h="191135">
                  <a:moveTo>
                    <a:pt x="122135" y="162394"/>
                  </a:moveTo>
                  <a:lnTo>
                    <a:pt x="108229" y="162394"/>
                  </a:lnTo>
                  <a:lnTo>
                    <a:pt x="108229" y="148488"/>
                  </a:lnTo>
                  <a:lnTo>
                    <a:pt x="94005" y="148488"/>
                  </a:lnTo>
                  <a:lnTo>
                    <a:pt x="94005" y="134264"/>
                  </a:lnTo>
                  <a:lnTo>
                    <a:pt x="79756" y="134264"/>
                  </a:lnTo>
                  <a:lnTo>
                    <a:pt x="79756" y="148513"/>
                  </a:lnTo>
                  <a:lnTo>
                    <a:pt x="93980" y="148513"/>
                  </a:lnTo>
                  <a:lnTo>
                    <a:pt x="93980" y="162750"/>
                  </a:lnTo>
                  <a:lnTo>
                    <a:pt x="107886" y="162750"/>
                  </a:lnTo>
                  <a:lnTo>
                    <a:pt x="107886" y="176644"/>
                  </a:lnTo>
                  <a:lnTo>
                    <a:pt x="118516" y="176644"/>
                  </a:lnTo>
                  <a:lnTo>
                    <a:pt x="122135" y="173189"/>
                  </a:lnTo>
                  <a:lnTo>
                    <a:pt x="122135" y="162394"/>
                  </a:lnTo>
                  <a:close/>
                </a:path>
                <a:path w="193675" h="191135">
                  <a:moveTo>
                    <a:pt x="122542" y="105689"/>
                  </a:moveTo>
                  <a:lnTo>
                    <a:pt x="108292" y="105689"/>
                  </a:lnTo>
                  <a:lnTo>
                    <a:pt x="108292" y="119938"/>
                  </a:lnTo>
                  <a:lnTo>
                    <a:pt x="122542" y="119938"/>
                  </a:lnTo>
                  <a:lnTo>
                    <a:pt x="122542" y="105689"/>
                  </a:lnTo>
                  <a:close/>
                </a:path>
                <a:path w="193675" h="191135">
                  <a:moveTo>
                    <a:pt x="122542" y="77165"/>
                  </a:moveTo>
                  <a:lnTo>
                    <a:pt x="108292" y="77165"/>
                  </a:lnTo>
                  <a:lnTo>
                    <a:pt x="108292" y="91414"/>
                  </a:lnTo>
                  <a:lnTo>
                    <a:pt x="122542" y="91414"/>
                  </a:lnTo>
                  <a:lnTo>
                    <a:pt x="122542" y="77165"/>
                  </a:lnTo>
                  <a:close/>
                </a:path>
                <a:path w="193675" h="191135">
                  <a:moveTo>
                    <a:pt x="136385" y="148120"/>
                  </a:moveTo>
                  <a:lnTo>
                    <a:pt x="122516" y="148120"/>
                  </a:lnTo>
                  <a:lnTo>
                    <a:pt x="122516" y="134239"/>
                  </a:lnTo>
                  <a:lnTo>
                    <a:pt x="108267" y="134239"/>
                  </a:lnTo>
                  <a:lnTo>
                    <a:pt x="108267" y="148488"/>
                  </a:lnTo>
                  <a:lnTo>
                    <a:pt x="122135" y="148488"/>
                  </a:lnTo>
                  <a:lnTo>
                    <a:pt x="122135" y="162369"/>
                  </a:lnTo>
                  <a:lnTo>
                    <a:pt x="133502" y="162369"/>
                  </a:lnTo>
                  <a:lnTo>
                    <a:pt x="136385" y="159613"/>
                  </a:lnTo>
                  <a:lnTo>
                    <a:pt x="136385" y="148120"/>
                  </a:lnTo>
                  <a:close/>
                </a:path>
                <a:path w="193675" h="191135">
                  <a:moveTo>
                    <a:pt x="136766" y="62890"/>
                  </a:moveTo>
                  <a:lnTo>
                    <a:pt x="122529" y="62890"/>
                  </a:lnTo>
                  <a:lnTo>
                    <a:pt x="122529" y="48653"/>
                  </a:lnTo>
                  <a:lnTo>
                    <a:pt x="108292" y="48653"/>
                  </a:lnTo>
                  <a:lnTo>
                    <a:pt x="108292" y="34404"/>
                  </a:lnTo>
                  <a:lnTo>
                    <a:pt x="94056" y="34404"/>
                  </a:lnTo>
                  <a:lnTo>
                    <a:pt x="94056" y="20167"/>
                  </a:lnTo>
                  <a:lnTo>
                    <a:pt x="79806" y="20167"/>
                  </a:lnTo>
                  <a:lnTo>
                    <a:pt x="79806" y="34417"/>
                  </a:lnTo>
                  <a:lnTo>
                    <a:pt x="94043" y="34417"/>
                  </a:lnTo>
                  <a:lnTo>
                    <a:pt x="94043" y="48653"/>
                  </a:lnTo>
                  <a:lnTo>
                    <a:pt x="108280" y="48653"/>
                  </a:lnTo>
                  <a:lnTo>
                    <a:pt x="108280" y="62903"/>
                  </a:lnTo>
                  <a:lnTo>
                    <a:pt x="94043" y="62903"/>
                  </a:lnTo>
                  <a:lnTo>
                    <a:pt x="94043" y="48653"/>
                  </a:lnTo>
                  <a:lnTo>
                    <a:pt x="79794" y="48653"/>
                  </a:lnTo>
                  <a:lnTo>
                    <a:pt x="79794" y="62903"/>
                  </a:lnTo>
                  <a:lnTo>
                    <a:pt x="94030" y="62903"/>
                  </a:lnTo>
                  <a:lnTo>
                    <a:pt x="94030" y="77152"/>
                  </a:lnTo>
                  <a:lnTo>
                    <a:pt x="108292" y="77152"/>
                  </a:lnTo>
                  <a:lnTo>
                    <a:pt x="108292" y="62903"/>
                  </a:lnTo>
                  <a:lnTo>
                    <a:pt x="122516" y="62903"/>
                  </a:lnTo>
                  <a:lnTo>
                    <a:pt x="122516" y="77139"/>
                  </a:lnTo>
                  <a:lnTo>
                    <a:pt x="136766" y="77139"/>
                  </a:lnTo>
                  <a:lnTo>
                    <a:pt x="136766" y="62890"/>
                  </a:lnTo>
                  <a:close/>
                </a:path>
                <a:path w="193675" h="191135">
                  <a:moveTo>
                    <a:pt x="136804" y="91427"/>
                  </a:moveTo>
                  <a:lnTo>
                    <a:pt x="122555" y="91427"/>
                  </a:lnTo>
                  <a:lnTo>
                    <a:pt x="122555" y="105676"/>
                  </a:lnTo>
                  <a:lnTo>
                    <a:pt x="136804" y="105676"/>
                  </a:lnTo>
                  <a:lnTo>
                    <a:pt x="136804" y="91427"/>
                  </a:lnTo>
                  <a:close/>
                </a:path>
                <a:path w="193675" h="191135">
                  <a:moveTo>
                    <a:pt x="136804" y="44958"/>
                  </a:moveTo>
                  <a:lnTo>
                    <a:pt x="124028" y="34378"/>
                  </a:lnTo>
                  <a:lnTo>
                    <a:pt x="122567" y="34378"/>
                  </a:lnTo>
                  <a:lnTo>
                    <a:pt x="122567" y="33172"/>
                  </a:lnTo>
                  <a:lnTo>
                    <a:pt x="108305" y="21399"/>
                  </a:lnTo>
                  <a:lnTo>
                    <a:pt x="108305" y="34391"/>
                  </a:lnTo>
                  <a:lnTo>
                    <a:pt x="122555" y="34391"/>
                  </a:lnTo>
                  <a:lnTo>
                    <a:pt x="122555" y="48628"/>
                  </a:lnTo>
                  <a:lnTo>
                    <a:pt x="136804" y="48628"/>
                  </a:lnTo>
                  <a:lnTo>
                    <a:pt x="136804" y="44958"/>
                  </a:lnTo>
                  <a:close/>
                </a:path>
                <a:path w="193675" h="191135">
                  <a:moveTo>
                    <a:pt x="150672" y="133832"/>
                  </a:moveTo>
                  <a:lnTo>
                    <a:pt x="136804" y="133832"/>
                  </a:lnTo>
                  <a:lnTo>
                    <a:pt x="136804" y="119951"/>
                  </a:lnTo>
                  <a:lnTo>
                    <a:pt x="122555" y="119951"/>
                  </a:lnTo>
                  <a:lnTo>
                    <a:pt x="122555" y="134200"/>
                  </a:lnTo>
                  <a:lnTo>
                    <a:pt x="136423" y="134200"/>
                  </a:lnTo>
                  <a:lnTo>
                    <a:pt x="136423" y="148082"/>
                  </a:lnTo>
                  <a:lnTo>
                    <a:pt x="148501" y="148082"/>
                  </a:lnTo>
                  <a:lnTo>
                    <a:pt x="150672" y="145999"/>
                  </a:lnTo>
                  <a:lnTo>
                    <a:pt x="150672" y="133832"/>
                  </a:lnTo>
                  <a:close/>
                </a:path>
                <a:path w="193675" h="191135">
                  <a:moveTo>
                    <a:pt x="151066" y="57746"/>
                  </a:moveTo>
                  <a:lnTo>
                    <a:pt x="141071" y="48641"/>
                  </a:lnTo>
                  <a:lnTo>
                    <a:pt x="136817" y="48641"/>
                  </a:lnTo>
                  <a:lnTo>
                    <a:pt x="136817" y="62890"/>
                  </a:lnTo>
                  <a:lnTo>
                    <a:pt x="151066" y="62890"/>
                  </a:lnTo>
                  <a:lnTo>
                    <a:pt x="151066" y="57746"/>
                  </a:lnTo>
                  <a:close/>
                </a:path>
                <a:path w="193675" h="191135">
                  <a:moveTo>
                    <a:pt x="164947" y="119557"/>
                  </a:moveTo>
                  <a:lnTo>
                    <a:pt x="151066" y="119557"/>
                  </a:lnTo>
                  <a:lnTo>
                    <a:pt x="151066" y="105689"/>
                  </a:lnTo>
                  <a:lnTo>
                    <a:pt x="136817" y="105689"/>
                  </a:lnTo>
                  <a:lnTo>
                    <a:pt x="136817" y="119938"/>
                  </a:lnTo>
                  <a:lnTo>
                    <a:pt x="150698" y="119938"/>
                  </a:lnTo>
                  <a:lnTo>
                    <a:pt x="150698" y="133807"/>
                  </a:lnTo>
                  <a:lnTo>
                    <a:pt x="163474" y="133807"/>
                  </a:lnTo>
                  <a:lnTo>
                    <a:pt x="164947" y="132410"/>
                  </a:lnTo>
                  <a:lnTo>
                    <a:pt x="164947" y="119557"/>
                  </a:lnTo>
                  <a:close/>
                </a:path>
                <a:path w="193675" h="191135">
                  <a:moveTo>
                    <a:pt x="165328" y="70726"/>
                  </a:moveTo>
                  <a:lnTo>
                    <a:pt x="156743" y="62903"/>
                  </a:lnTo>
                  <a:lnTo>
                    <a:pt x="151079" y="62903"/>
                  </a:lnTo>
                  <a:lnTo>
                    <a:pt x="151079" y="77152"/>
                  </a:lnTo>
                  <a:lnTo>
                    <a:pt x="165328" y="77152"/>
                  </a:lnTo>
                  <a:lnTo>
                    <a:pt x="165328" y="70726"/>
                  </a:lnTo>
                  <a:close/>
                </a:path>
                <a:path w="193675" h="191135">
                  <a:moveTo>
                    <a:pt x="179209" y="105321"/>
                  </a:moveTo>
                  <a:lnTo>
                    <a:pt x="165303" y="105321"/>
                  </a:lnTo>
                  <a:lnTo>
                    <a:pt x="165303" y="91427"/>
                  </a:lnTo>
                  <a:lnTo>
                    <a:pt x="151066" y="91427"/>
                  </a:lnTo>
                  <a:lnTo>
                    <a:pt x="151066" y="77190"/>
                  </a:lnTo>
                  <a:lnTo>
                    <a:pt x="136817" y="77190"/>
                  </a:lnTo>
                  <a:lnTo>
                    <a:pt x="136817" y="91440"/>
                  </a:lnTo>
                  <a:lnTo>
                    <a:pt x="151053" y="91440"/>
                  </a:lnTo>
                  <a:lnTo>
                    <a:pt x="151053" y="105676"/>
                  </a:lnTo>
                  <a:lnTo>
                    <a:pt x="164960" y="105676"/>
                  </a:lnTo>
                  <a:lnTo>
                    <a:pt x="164960" y="119570"/>
                  </a:lnTo>
                  <a:lnTo>
                    <a:pt x="178422" y="119570"/>
                  </a:lnTo>
                  <a:lnTo>
                    <a:pt x="179209" y="118821"/>
                  </a:lnTo>
                  <a:lnTo>
                    <a:pt x="179209" y="105321"/>
                  </a:lnTo>
                  <a:close/>
                </a:path>
                <a:path w="193675" h="191135">
                  <a:moveTo>
                    <a:pt x="193471" y="98590"/>
                  </a:moveTo>
                  <a:lnTo>
                    <a:pt x="185928" y="91033"/>
                  </a:lnTo>
                  <a:lnTo>
                    <a:pt x="179590" y="91033"/>
                  </a:lnTo>
                  <a:lnTo>
                    <a:pt x="179590" y="84696"/>
                  </a:lnTo>
                  <a:lnTo>
                    <a:pt x="172072" y="77165"/>
                  </a:lnTo>
                  <a:lnTo>
                    <a:pt x="165341" y="77165"/>
                  </a:lnTo>
                  <a:lnTo>
                    <a:pt x="165341" y="91414"/>
                  </a:lnTo>
                  <a:lnTo>
                    <a:pt x="179209" y="91414"/>
                  </a:lnTo>
                  <a:lnTo>
                    <a:pt x="179209" y="105295"/>
                  </a:lnTo>
                  <a:lnTo>
                    <a:pt x="193433" y="105257"/>
                  </a:lnTo>
                  <a:lnTo>
                    <a:pt x="193471" y="985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68">
              <a:extLst>
                <a:ext uri="{FF2B5EF4-FFF2-40B4-BE49-F238E27FC236}">
                  <a16:creationId xmlns:a16="http://schemas.microsoft.com/office/drawing/2014/main" id="{86F82BFD-1618-6AF5-B601-03E208B717F3}"/>
                </a:ext>
              </a:extLst>
            </p:cNvPr>
            <p:cNvSpPr/>
            <p:nvPr/>
          </p:nvSpPr>
          <p:spPr>
            <a:xfrm>
              <a:off x="19292776" y="4523868"/>
              <a:ext cx="168275" cy="178435"/>
            </a:xfrm>
            <a:custGeom>
              <a:avLst/>
              <a:gdLst/>
              <a:ahLst/>
              <a:cxnLst/>
              <a:rect l="l" t="t" r="r" b="b"/>
              <a:pathLst>
                <a:path w="168275" h="178435">
                  <a:moveTo>
                    <a:pt x="122991" y="0"/>
                  </a:moveTo>
                  <a:lnTo>
                    <a:pt x="0" y="49296"/>
                  </a:lnTo>
                  <a:lnTo>
                    <a:pt x="11739" y="80729"/>
                  </a:lnTo>
                  <a:lnTo>
                    <a:pt x="21957" y="112687"/>
                  </a:lnTo>
                  <a:lnTo>
                    <a:pt x="30636" y="145101"/>
                  </a:lnTo>
                  <a:lnTo>
                    <a:pt x="37758" y="177900"/>
                  </a:lnTo>
                  <a:lnTo>
                    <a:pt x="167890" y="152958"/>
                  </a:lnTo>
                  <a:lnTo>
                    <a:pt x="159428" y="113957"/>
                  </a:lnTo>
                  <a:lnTo>
                    <a:pt x="149108" y="75403"/>
                  </a:lnTo>
                  <a:lnTo>
                    <a:pt x="136953" y="37387"/>
                  </a:lnTo>
                  <a:lnTo>
                    <a:pt x="122991" y="0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8" name="object 652">
            <a:extLst>
              <a:ext uri="{FF2B5EF4-FFF2-40B4-BE49-F238E27FC236}">
                <a16:creationId xmlns:a16="http://schemas.microsoft.com/office/drawing/2014/main" id="{CD91C4E5-2220-8F35-91D2-C821608FDA9C}"/>
              </a:ext>
            </a:extLst>
          </p:cNvPr>
          <p:cNvGrpSpPr/>
          <p:nvPr/>
        </p:nvGrpSpPr>
        <p:grpSpPr>
          <a:xfrm>
            <a:off x="3360299" y="4352409"/>
            <a:ext cx="962348" cy="962348"/>
            <a:chOff x="17800204" y="3997553"/>
            <a:chExt cx="1675764" cy="1675764"/>
          </a:xfrm>
        </p:grpSpPr>
        <p:sp>
          <p:nvSpPr>
            <p:cNvPr id="639" name="object 653">
              <a:extLst>
                <a:ext uri="{FF2B5EF4-FFF2-40B4-BE49-F238E27FC236}">
                  <a16:creationId xmlns:a16="http://schemas.microsoft.com/office/drawing/2014/main" id="{0C523F88-B689-D732-005F-E439688E0A6A}"/>
                </a:ext>
              </a:extLst>
            </p:cNvPr>
            <p:cNvSpPr/>
            <p:nvPr/>
          </p:nvSpPr>
          <p:spPr>
            <a:xfrm>
              <a:off x="18089423" y="5368270"/>
              <a:ext cx="896619" cy="281940"/>
            </a:xfrm>
            <a:custGeom>
              <a:avLst/>
              <a:gdLst/>
              <a:ahLst/>
              <a:cxnLst/>
              <a:rect l="l" t="t" r="r" b="b"/>
              <a:pathLst>
                <a:path w="896619" h="281939">
                  <a:moveTo>
                    <a:pt x="196037" y="77901"/>
                  </a:moveTo>
                  <a:lnTo>
                    <a:pt x="167373" y="60401"/>
                  </a:lnTo>
                  <a:lnTo>
                    <a:pt x="139585" y="41554"/>
                  </a:lnTo>
                  <a:lnTo>
                    <a:pt x="112712" y="21399"/>
                  </a:lnTo>
                  <a:lnTo>
                    <a:pt x="86817" y="0"/>
                  </a:lnTo>
                  <a:lnTo>
                    <a:pt x="0" y="100088"/>
                  </a:lnTo>
                  <a:lnTo>
                    <a:pt x="30721" y="125501"/>
                  </a:lnTo>
                  <a:lnTo>
                    <a:pt x="62623" y="149415"/>
                  </a:lnTo>
                  <a:lnTo>
                    <a:pt x="95643" y="171805"/>
                  </a:lnTo>
                  <a:lnTo>
                    <a:pt x="129679" y="192595"/>
                  </a:lnTo>
                  <a:lnTo>
                    <a:pt x="196037" y="77901"/>
                  </a:lnTo>
                  <a:close/>
                </a:path>
                <a:path w="896619" h="281939">
                  <a:moveTo>
                    <a:pt x="896315" y="229336"/>
                  </a:moveTo>
                  <a:lnTo>
                    <a:pt x="841248" y="108813"/>
                  </a:lnTo>
                  <a:lnTo>
                    <a:pt x="810412" y="122034"/>
                  </a:lnTo>
                  <a:lnTo>
                    <a:pt x="778967" y="133756"/>
                  </a:lnTo>
                  <a:lnTo>
                    <a:pt x="747001" y="143954"/>
                  </a:lnTo>
                  <a:lnTo>
                    <a:pt x="714578" y="152603"/>
                  </a:lnTo>
                  <a:lnTo>
                    <a:pt x="745655" y="281419"/>
                  </a:lnTo>
                  <a:lnTo>
                    <a:pt x="784212" y="271119"/>
                  </a:lnTo>
                  <a:lnTo>
                    <a:pt x="822236" y="258991"/>
                  </a:lnTo>
                  <a:lnTo>
                    <a:pt x="859637" y="245046"/>
                  </a:lnTo>
                  <a:lnTo>
                    <a:pt x="896315" y="22933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54">
              <a:extLst>
                <a:ext uri="{FF2B5EF4-FFF2-40B4-BE49-F238E27FC236}">
                  <a16:creationId xmlns:a16="http://schemas.microsoft.com/office/drawing/2014/main" id="{65DA91CE-F254-334B-562F-F1AADCD81ED0}"/>
                </a:ext>
              </a:extLst>
            </p:cNvPr>
            <p:cNvSpPr/>
            <p:nvPr/>
          </p:nvSpPr>
          <p:spPr>
            <a:xfrm>
              <a:off x="19046781" y="5322099"/>
              <a:ext cx="197485" cy="196215"/>
            </a:xfrm>
            <a:custGeom>
              <a:avLst/>
              <a:gdLst/>
              <a:ahLst/>
              <a:cxnLst/>
              <a:rect l="l" t="t" r="r" b="b"/>
              <a:pathLst>
                <a:path w="197484" h="196214">
                  <a:moveTo>
                    <a:pt x="101410" y="0"/>
                  </a:moveTo>
                  <a:lnTo>
                    <a:pt x="77646" y="23747"/>
                  </a:lnTo>
                  <a:lnTo>
                    <a:pt x="52786" y="46344"/>
                  </a:lnTo>
                  <a:lnTo>
                    <a:pt x="26885" y="67739"/>
                  </a:lnTo>
                  <a:lnTo>
                    <a:pt x="0" y="87882"/>
                  </a:lnTo>
                  <a:lnTo>
                    <a:pt x="76919" y="195784"/>
                  </a:lnTo>
                  <a:lnTo>
                    <a:pt x="108829" y="171873"/>
                  </a:lnTo>
                  <a:lnTo>
                    <a:pt x="139569" y="146481"/>
                  </a:lnTo>
                  <a:lnTo>
                    <a:pt x="169072" y="119665"/>
                  </a:lnTo>
                  <a:lnTo>
                    <a:pt x="197271" y="91484"/>
                  </a:lnTo>
                  <a:lnTo>
                    <a:pt x="101410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55">
              <a:extLst>
                <a:ext uri="{FF2B5EF4-FFF2-40B4-BE49-F238E27FC236}">
                  <a16:creationId xmlns:a16="http://schemas.microsoft.com/office/drawing/2014/main" id="{5855A239-58D0-7CF7-E721-890567916470}"/>
                </a:ext>
              </a:extLst>
            </p:cNvPr>
            <p:cNvSpPr/>
            <p:nvPr/>
          </p:nvSpPr>
          <p:spPr>
            <a:xfrm>
              <a:off x="19046775" y="5328608"/>
              <a:ext cx="197485" cy="187325"/>
            </a:xfrm>
            <a:custGeom>
              <a:avLst/>
              <a:gdLst/>
              <a:ahLst/>
              <a:cxnLst/>
              <a:rect l="l" t="t" r="r" b="b"/>
              <a:pathLst>
                <a:path w="197484" h="187325">
                  <a:moveTo>
                    <a:pt x="9309" y="74396"/>
                  </a:moveTo>
                  <a:lnTo>
                    <a:pt x="0" y="81368"/>
                  </a:lnTo>
                  <a:lnTo>
                    <a:pt x="4267" y="87350"/>
                  </a:lnTo>
                  <a:lnTo>
                    <a:pt x="9309" y="87350"/>
                  </a:lnTo>
                  <a:lnTo>
                    <a:pt x="9309" y="74396"/>
                  </a:lnTo>
                  <a:close/>
                </a:path>
                <a:path w="197484" h="187325">
                  <a:moveTo>
                    <a:pt x="23545" y="63728"/>
                  </a:moveTo>
                  <a:lnTo>
                    <a:pt x="11061" y="73088"/>
                  </a:lnTo>
                  <a:lnTo>
                    <a:pt x="23545" y="73088"/>
                  </a:lnTo>
                  <a:lnTo>
                    <a:pt x="23545" y="63728"/>
                  </a:lnTo>
                  <a:close/>
                </a:path>
                <a:path w="197484" h="187325">
                  <a:moveTo>
                    <a:pt x="23571" y="87363"/>
                  </a:moveTo>
                  <a:lnTo>
                    <a:pt x="9321" y="87363"/>
                  </a:lnTo>
                  <a:lnTo>
                    <a:pt x="9321" y="94437"/>
                  </a:lnTo>
                  <a:lnTo>
                    <a:pt x="14427" y="101612"/>
                  </a:lnTo>
                  <a:lnTo>
                    <a:pt x="23571" y="101612"/>
                  </a:lnTo>
                  <a:lnTo>
                    <a:pt x="23571" y="87363"/>
                  </a:lnTo>
                  <a:close/>
                </a:path>
                <a:path w="197484" h="187325">
                  <a:moveTo>
                    <a:pt x="37807" y="130136"/>
                  </a:moveTo>
                  <a:lnTo>
                    <a:pt x="34759" y="130136"/>
                  </a:lnTo>
                  <a:lnTo>
                    <a:pt x="37807" y="134416"/>
                  </a:lnTo>
                  <a:lnTo>
                    <a:pt x="37807" y="130136"/>
                  </a:lnTo>
                  <a:close/>
                </a:path>
                <a:path w="197484" h="187325">
                  <a:moveTo>
                    <a:pt x="37833" y="52184"/>
                  </a:moveTo>
                  <a:lnTo>
                    <a:pt x="29781" y="58839"/>
                  </a:lnTo>
                  <a:lnTo>
                    <a:pt x="37833" y="58839"/>
                  </a:lnTo>
                  <a:lnTo>
                    <a:pt x="37833" y="52184"/>
                  </a:lnTo>
                  <a:close/>
                </a:path>
                <a:path w="197484" h="187325">
                  <a:moveTo>
                    <a:pt x="52070" y="144399"/>
                  </a:moveTo>
                  <a:lnTo>
                    <a:pt x="44919" y="144399"/>
                  </a:lnTo>
                  <a:lnTo>
                    <a:pt x="52070" y="154419"/>
                  </a:lnTo>
                  <a:lnTo>
                    <a:pt x="52070" y="144399"/>
                  </a:lnTo>
                  <a:close/>
                </a:path>
                <a:path w="197484" h="187325">
                  <a:moveTo>
                    <a:pt x="52082" y="115862"/>
                  </a:moveTo>
                  <a:lnTo>
                    <a:pt x="37833" y="115862"/>
                  </a:lnTo>
                  <a:lnTo>
                    <a:pt x="37833" y="101625"/>
                  </a:lnTo>
                  <a:lnTo>
                    <a:pt x="23583" y="101625"/>
                  </a:lnTo>
                  <a:lnTo>
                    <a:pt x="23583" y="114452"/>
                  </a:lnTo>
                  <a:lnTo>
                    <a:pt x="24599" y="115874"/>
                  </a:lnTo>
                  <a:lnTo>
                    <a:pt x="37820" y="115874"/>
                  </a:lnTo>
                  <a:lnTo>
                    <a:pt x="37820" y="130124"/>
                  </a:lnTo>
                  <a:lnTo>
                    <a:pt x="52082" y="130124"/>
                  </a:lnTo>
                  <a:lnTo>
                    <a:pt x="52082" y="115862"/>
                  </a:lnTo>
                  <a:close/>
                </a:path>
                <a:path w="197484" h="187325">
                  <a:moveTo>
                    <a:pt x="52095" y="58851"/>
                  </a:moveTo>
                  <a:lnTo>
                    <a:pt x="37846" y="58851"/>
                  </a:lnTo>
                  <a:lnTo>
                    <a:pt x="37846" y="73101"/>
                  </a:lnTo>
                  <a:lnTo>
                    <a:pt x="52095" y="73101"/>
                  </a:lnTo>
                  <a:lnTo>
                    <a:pt x="52095" y="58851"/>
                  </a:lnTo>
                  <a:close/>
                </a:path>
                <a:path w="197484" h="187325">
                  <a:moveTo>
                    <a:pt x="52108" y="40398"/>
                  </a:moveTo>
                  <a:lnTo>
                    <a:pt x="47078" y="44551"/>
                  </a:lnTo>
                  <a:lnTo>
                    <a:pt x="52108" y="44551"/>
                  </a:lnTo>
                  <a:lnTo>
                    <a:pt x="52108" y="40398"/>
                  </a:lnTo>
                  <a:close/>
                </a:path>
                <a:path w="197484" h="187325">
                  <a:moveTo>
                    <a:pt x="66332" y="158661"/>
                  </a:moveTo>
                  <a:lnTo>
                    <a:pt x="55092" y="158661"/>
                  </a:lnTo>
                  <a:lnTo>
                    <a:pt x="65252" y="172910"/>
                  </a:lnTo>
                  <a:lnTo>
                    <a:pt x="66332" y="172910"/>
                  </a:lnTo>
                  <a:lnTo>
                    <a:pt x="66332" y="158661"/>
                  </a:lnTo>
                  <a:close/>
                </a:path>
                <a:path w="197484" h="187325">
                  <a:moveTo>
                    <a:pt x="66344" y="130136"/>
                  </a:moveTo>
                  <a:lnTo>
                    <a:pt x="52095" y="130136"/>
                  </a:lnTo>
                  <a:lnTo>
                    <a:pt x="52095" y="144386"/>
                  </a:lnTo>
                  <a:lnTo>
                    <a:pt x="66344" y="144386"/>
                  </a:lnTo>
                  <a:lnTo>
                    <a:pt x="66344" y="130136"/>
                  </a:lnTo>
                  <a:close/>
                </a:path>
                <a:path w="197484" h="187325">
                  <a:moveTo>
                    <a:pt x="66370" y="44564"/>
                  </a:moveTo>
                  <a:lnTo>
                    <a:pt x="52120" y="44564"/>
                  </a:lnTo>
                  <a:lnTo>
                    <a:pt x="52120" y="58813"/>
                  </a:lnTo>
                  <a:lnTo>
                    <a:pt x="66370" y="58813"/>
                  </a:lnTo>
                  <a:lnTo>
                    <a:pt x="66370" y="44564"/>
                  </a:lnTo>
                  <a:close/>
                </a:path>
                <a:path w="197484" h="187325">
                  <a:moveTo>
                    <a:pt x="66382" y="27482"/>
                  </a:moveTo>
                  <a:lnTo>
                    <a:pt x="63296" y="30276"/>
                  </a:lnTo>
                  <a:lnTo>
                    <a:pt x="66382" y="30276"/>
                  </a:lnTo>
                  <a:lnTo>
                    <a:pt x="66382" y="27482"/>
                  </a:lnTo>
                  <a:close/>
                </a:path>
                <a:path w="197484" h="187325">
                  <a:moveTo>
                    <a:pt x="80568" y="115862"/>
                  </a:moveTo>
                  <a:lnTo>
                    <a:pt x="66332" y="115862"/>
                  </a:lnTo>
                  <a:lnTo>
                    <a:pt x="66332" y="101612"/>
                  </a:lnTo>
                  <a:lnTo>
                    <a:pt x="52082" y="101612"/>
                  </a:lnTo>
                  <a:lnTo>
                    <a:pt x="52082" y="87376"/>
                  </a:lnTo>
                  <a:lnTo>
                    <a:pt x="37846" y="87376"/>
                  </a:lnTo>
                  <a:lnTo>
                    <a:pt x="37846" y="73139"/>
                  </a:lnTo>
                  <a:lnTo>
                    <a:pt x="23596" y="73139"/>
                  </a:lnTo>
                  <a:lnTo>
                    <a:pt x="23596" y="87388"/>
                  </a:lnTo>
                  <a:lnTo>
                    <a:pt x="37833" y="87388"/>
                  </a:lnTo>
                  <a:lnTo>
                    <a:pt x="37833" y="101625"/>
                  </a:lnTo>
                  <a:lnTo>
                    <a:pt x="52082" y="101625"/>
                  </a:lnTo>
                  <a:lnTo>
                    <a:pt x="52082" y="115862"/>
                  </a:lnTo>
                  <a:lnTo>
                    <a:pt x="66319" y="115862"/>
                  </a:lnTo>
                  <a:lnTo>
                    <a:pt x="66319" y="130111"/>
                  </a:lnTo>
                  <a:lnTo>
                    <a:pt x="80568" y="130111"/>
                  </a:lnTo>
                  <a:lnTo>
                    <a:pt x="80568" y="115862"/>
                  </a:lnTo>
                  <a:close/>
                </a:path>
                <a:path w="197484" h="187325">
                  <a:moveTo>
                    <a:pt x="80594" y="172923"/>
                  </a:moveTo>
                  <a:lnTo>
                    <a:pt x="66344" y="172923"/>
                  </a:lnTo>
                  <a:lnTo>
                    <a:pt x="66344" y="174447"/>
                  </a:lnTo>
                  <a:lnTo>
                    <a:pt x="75412" y="187172"/>
                  </a:lnTo>
                  <a:lnTo>
                    <a:pt x="79717" y="187172"/>
                  </a:lnTo>
                  <a:lnTo>
                    <a:pt x="80594" y="186512"/>
                  </a:lnTo>
                  <a:lnTo>
                    <a:pt x="80594" y="172923"/>
                  </a:lnTo>
                  <a:close/>
                </a:path>
                <a:path w="197484" h="187325">
                  <a:moveTo>
                    <a:pt x="80594" y="144399"/>
                  </a:moveTo>
                  <a:lnTo>
                    <a:pt x="66344" y="144399"/>
                  </a:lnTo>
                  <a:lnTo>
                    <a:pt x="66344" y="158648"/>
                  </a:lnTo>
                  <a:lnTo>
                    <a:pt x="80594" y="158648"/>
                  </a:lnTo>
                  <a:lnTo>
                    <a:pt x="80594" y="144399"/>
                  </a:lnTo>
                  <a:close/>
                </a:path>
                <a:path w="197484" h="187325">
                  <a:moveTo>
                    <a:pt x="80594" y="87350"/>
                  </a:moveTo>
                  <a:lnTo>
                    <a:pt x="66357" y="87350"/>
                  </a:lnTo>
                  <a:lnTo>
                    <a:pt x="66357" y="73101"/>
                  </a:lnTo>
                  <a:lnTo>
                    <a:pt x="52108" y="73101"/>
                  </a:lnTo>
                  <a:lnTo>
                    <a:pt x="52108" y="87363"/>
                  </a:lnTo>
                  <a:lnTo>
                    <a:pt x="66344" y="87363"/>
                  </a:lnTo>
                  <a:lnTo>
                    <a:pt x="66344" y="101600"/>
                  </a:lnTo>
                  <a:lnTo>
                    <a:pt x="80594" y="101600"/>
                  </a:lnTo>
                  <a:lnTo>
                    <a:pt x="80594" y="87350"/>
                  </a:lnTo>
                  <a:close/>
                </a:path>
                <a:path w="197484" h="187325">
                  <a:moveTo>
                    <a:pt x="80619" y="14274"/>
                  </a:moveTo>
                  <a:lnTo>
                    <a:pt x="78879" y="16014"/>
                  </a:lnTo>
                  <a:lnTo>
                    <a:pt x="80619" y="16014"/>
                  </a:lnTo>
                  <a:lnTo>
                    <a:pt x="80619" y="14274"/>
                  </a:lnTo>
                  <a:close/>
                </a:path>
                <a:path w="197484" h="187325">
                  <a:moveTo>
                    <a:pt x="80645" y="30289"/>
                  </a:moveTo>
                  <a:lnTo>
                    <a:pt x="66395" y="30289"/>
                  </a:lnTo>
                  <a:lnTo>
                    <a:pt x="66395" y="44538"/>
                  </a:lnTo>
                  <a:lnTo>
                    <a:pt x="80645" y="44538"/>
                  </a:lnTo>
                  <a:lnTo>
                    <a:pt x="80645" y="30289"/>
                  </a:lnTo>
                  <a:close/>
                </a:path>
                <a:path w="197484" h="187325">
                  <a:moveTo>
                    <a:pt x="94856" y="101612"/>
                  </a:moveTo>
                  <a:lnTo>
                    <a:pt x="80606" y="101612"/>
                  </a:lnTo>
                  <a:lnTo>
                    <a:pt x="80606" y="115862"/>
                  </a:lnTo>
                  <a:lnTo>
                    <a:pt x="94856" y="115862"/>
                  </a:lnTo>
                  <a:lnTo>
                    <a:pt x="94856" y="101612"/>
                  </a:lnTo>
                  <a:close/>
                </a:path>
                <a:path w="197484" h="187325">
                  <a:moveTo>
                    <a:pt x="94881" y="73063"/>
                  </a:moveTo>
                  <a:lnTo>
                    <a:pt x="80632" y="73063"/>
                  </a:lnTo>
                  <a:lnTo>
                    <a:pt x="80632" y="58813"/>
                  </a:lnTo>
                  <a:lnTo>
                    <a:pt x="66382" y="58813"/>
                  </a:lnTo>
                  <a:lnTo>
                    <a:pt x="66382" y="73075"/>
                  </a:lnTo>
                  <a:lnTo>
                    <a:pt x="80632" y="73075"/>
                  </a:lnTo>
                  <a:lnTo>
                    <a:pt x="80632" y="87312"/>
                  </a:lnTo>
                  <a:lnTo>
                    <a:pt x="94881" y="87312"/>
                  </a:lnTo>
                  <a:lnTo>
                    <a:pt x="94881" y="73063"/>
                  </a:lnTo>
                  <a:close/>
                </a:path>
                <a:path w="197484" h="187325">
                  <a:moveTo>
                    <a:pt x="94894" y="0"/>
                  </a:moveTo>
                  <a:lnTo>
                    <a:pt x="93141" y="1765"/>
                  </a:lnTo>
                  <a:lnTo>
                    <a:pt x="94894" y="1765"/>
                  </a:lnTo>
                  <a:lnTo>
                    <a:pt x="94894" y="0"/>
                  </a:lnTo>
                  <a:close/>
                </a:path>
                <a:path w="197484" h="187325">
                  <a:moveTo>
                    <a:pt x="109118" y="115874"/>
                  </a:moveTo>
                  <a:lnTo>
                    <a:pt x="94869" y="115874"/>
                  </a:lnTo>
                  <a:lnTo>
                    <a:pt x="94869" y="130124"/>
                  </a:lnTo>
                  <a:lnTo>
                    <a:pt x="109118" y="130124"/>
                  </a:lnTo>
                  <a:lnTo>
                    <a:pt x="109118" y="115874"/>
                  </a:lnTo>
                  <a:close/>
                </a:path>
                <a:path w="197484" h="187325">
                  <a:moveTo>
                    <a:pt x="109143" y="87325"/>
                  </a:moveTo>
                  <a:lnTo>
                    <a:pt x="94894" y="87325"/>
                  </a:lnTo>
                  <a:lnTo>
                    <a:pt x="94894" y="101574"/>
                  </a:lnTo>
                  <a:lnTo>
                    <a:pt x="109143" y="101574"/>
                  </a:lnTo>
                  <a:lnTo>
                    <a:pt x="109143" y="87325"/>
                  </a:lnTo>
                  <a:close/>
                </a:path>
                <a:path w="197484" h="187325">
                  <a:moveTo>
                    <a:pt x="109156" y="1778"/>
                  </a:moveTo>
                  <a:lnTo>
                    <a:pt x="94907" y="1778"/>
                  </a:lnTo>
                  <a:lnTo>
                    <a:pt x="94907" y="16027"/>
                  </a:lnTo>
                  <a:lnTo>
                    <a:pt x="109156" y="16027"/>
                  </a:lnTo>
                  <a:lnTo>
                    <a:pt x="109156" y="1778"/>
                  </a:lnTo>
                  <a:close/>
                </a:path>
                <a:path w="197484" h="187325">
                  <a:moveTo>
                    <a:pt x="110045" y="1739"/>
                  </a:moveTo>
                  <a:lnTo>
                    <a:pt x="109207" y="927"/>
                  </a:lnTo>
                  <a:lnTo>
                    <a:pt x="109207" y="1739"/>
                  </a:lnTo>
                  <a:lnTo>
                    <a:pt x="110045" y="1739"/>
                  </a:lnTo>
                  <a:close/>
                </a:path>
                <a:path w="197484" h="187325">
                  <a:moveTo>
                    <a:pt x="117335" y="158292"/>
                  </a:moveTo>
                  <a:lnTo>
                    <a:pt x="109093" y="158292"/>
                  </a:lnTo>
                  <a:lnTo>
                    <a:pt x="109093" y="144399"/>
                  </a:lnTo>
                  <a:lnTo>
                    <a:pt x="94869" y="144399"/>
                  </a:lnTo>
                  <a:lnTo>
                    <a:pt x="94869" y="130149"/>
                  </a:lnTo>
                  <a:lnTo>
                    <a:pt x="80619" y="130149"/>
                  </a:lnTo>
                  <a:lnTo>
                    <a:pt x="80619" y="144399"/>
                  </a:lnTo>
                  <a:lnTo>
                    <a:pt x="94843" y="144399"/>
                  </a:lnTo>
                  <a:lnTo>
                    <a:pt x="94843" y="158648"/>
                  </a:lnTo>
                  <a:lnTo>
                    <a:pt x="80606" y="158648"/>
                  </a:lnTo>
                  <a:lnTo>
                    <a:pt x="80606" y="172910"/>
                  </a:lnTo>
                  <a:lnTo>
                    <a:pt x="94488" y="172910"/>
                  </a:lnTo>
                  <a:lnTo>
                    <a:pt x="94488" y="176110"/>
                  </a:lnTo>
                  <a:lnTo>
                    <a:pt x="99263" y="172529"/>
                  </a:lnTo>
                  <a:lnTo>
                    <a:pt x="94856" y="172529"/>
                  </a:lnTo>
                  <a:lnTo>
                    <a:pt x="94856" y="158648"/>
                  </a:lnTo>
                  <a:lnTo>
                    <a:pt x="108750" y="158648"/>
                  </a:lnTo>
                  <a:lnTo>
                    <a:pt x="108750" y="165366"/>
                  </a:lnTo>
                  <a:lnTo>
                    <a:pt x="117335" y="158292"/>
                  </a:lnTo>
                  <a:close/>
                </a:path>
                <a:path w="197484" h="187325">
                  <a:moveTo>
                    <a:pt x="123405" y="101587"/>
                  </a:moveTo>
                  <a:lnTo>
                    <a:pt x="109156" y="101587"/>
                  </a:lnTo>
                  <a:lnTo>
                    <a:pt x="109156" y="115836"/>
                  </a:lnTo>
                  <a:lnTo>
                    <a:pt x="123405" y="115836"/>
                  </a:lnTo>
                  <a:lnTo>
                    <a:pt x="123405" y="101587"/>
                  </a:lnTo>
                  <a:close/>
                </a:path>
                <a:path w="197484" h="187325">
                  <a:moveTo>
                    <a:pt x="123405" y="73063"/>
                  </a:moveTo>
                  <a:lnTo>
                    <a:pt x="109156" y="73063"/>
                  </a:lnTo>
                  <a:lnTo>
                    <a:pt x="109156" y="87312"/>
                  </a:lnTo>
                  <a:lnTo>
                    <a:pt x="123405" y="87312"/>
                  </a:lnTo>
                  <a:lnTo>
                    <a:pt x="123405" y="73063"/>
                  </a:lnTo>
                  <a:close/>
                </a:path>
                <a:path w="197484" h="187325">
                  <a:moveTo>
                    <a:pt x="124993" y="16002"/>
                  </a:moveTo>
                  <a:lnTo>
                    <a:pt x="123469" y="14541"/>
                  </a:lnTo>
                  <a:lnTo>
                    <a:pt x="123469" y="16002"/>
                  </a:lnTo>
                  <a:lnTo>
                    <a:pt x="124993" y="16002"/>
                  </a:lnTo>
                  <a:close/>
                </a:path>
                <a:path w="197484" h="187325">
                  <a:moveTo>
                    <a:pt x="134683" y="144005"/>
                  </a:moveTo>
                  <a:lnTo>
                    <a:pt x="123380" y="144005"/>
                  </a:lnTo>
                  <a:lnTo>
                    <a:pt x="123380" y="130136"/>
                  </a:lnTo>
                  <a:lnTo>
                    <a:pt x="109131" y="130136"/>
                  </a:lnTo>
                  <a:lnTo>
                    <a:pt x="109131" y="144386"/>
                  </a:lnTo>
                  <a:lnTo>
                    <a:pt x="122999" y="144386"/>
                  </a:lnTo>
                  <a:lnTo>
                    <a:pt x="122999" y="153657"/>
                  </a:lnTo>
                  <a:lnTo>
                    <a:pt x="134683" y="144005"/>
                  </a:lnTo>
                  <a:close/>
                </a:path>
                <a:path w="197484" h="187325">
                  <a:moveTo>
                    <a:pt x="137629" y="58788"/>
                  </a:moveTo>
                  <a:lnTo>
                    <a:pt x="123393" y="58788"/>
                  </a:lnTo>
                  <a:lnTo>
                    <a:pt x="123393" y="44538"/>
                  </a:lnTo>
                  <a:lnTo>
                    <a:pt x="109156" y="44538"/>
                  </a:lnTo>
                  <a:lnTo>
                    <a:pt x="109156" y="30302"/>
                  </a:lnTo>
                  <a:lnTo>
                    <a:pt x="94919" y="30302"/>
                  </a:lnTo>
                  <a:lnTo>
                    <a:pt x="94919" y="16065"/>
                  </a:lnTo>
                  <a:lnTo>
                    <a:pt x="80670" y="16065"/>
                  </a:lnTo>
                  <a:lnTo>
                    <a:pt x="80670" y="30314"/>
                  </a:lnTo>
                  <a:lnTo>
                    <a:pt x="94907" y="30314"/>
                  </a:lnTo>
                  <a:lnTo>
                    <a:pt x="94907" y="44551"/>
                  </a:lnTo>
                  <a:lnTo>
                    <a:pt x="109143" y="44551"/>
                  </a:lnTo>
                  <a:lnTo>
                    <a:pt x="109143" y="58801"/>
                  </a:lnTo>
                  <a:lnTo>
                    <a:pt x="94907" y="58801"/>
                  </a:lnTo>
                  <a:lnTo>
                    <a:pt x="94907" y="44551"/>
                  </a:lnTo>
                  <a:lnTo>
                    <a:pt x="80657" y="44551"/>
                  </a:lnTo>
                  <a:lnTo>
                    <a:pt x="80657" y="58801"/>
                  </a:lnTo>
                  <a:lnTo>
                    <a:pt x="94894" y="58801"/>
                  </a:lnTo>
                  <a:lnTo>
                    <a:pt x="94894" y="73050"/>
                  </a:lnTo>
                  <a:lnTo>
                    <a:pt x="109156" y="73050"/>
                  </a:lnTo>
                  <a:lnTo>
                    <a:pt x="109156" y="58801"/>
                  </a:lnTo>
                  <a:lnTo>
                    <a:pt x="123380" y="58801"/>
                  </a:lnTo>
                  <a:lnTo>
                    <a:pt x="123380" y="73037"/>
                  </a:lnTo>
                  <a:lnTo>
                    <a:pt x="137629" y="73037"/>
                  </a:lnTo>
                  <a:lnTo>
                    <a:pt x="137629" y="58788"/>
                  </a:lnTo>
                  <a:close/>
                </a:path>
                <a:path w="197484" h="187325">
                  <a:moveTo>
                    <a:pt x="137668" y="87312"/>
                  </a:moveTo>
                  <a:lnTo>
                    <a:pt x="123418" y="87312"/>
                  </a:lnTo>
                  <a:lnTo>
                    <a:pt x="123418" y="101574"/>
                  </a:lnTo>
                  <a:lnTo>
                    <a:pt x="137668" y="101574"/>
                  </a:lnTo>
                  <a:lnTo>
                    <a:pt x="137668" y="87312"/>
                  </a:lnTo>
                  <a:close/>
                </a:path>
                <a:path w="197484" h="187325">
                  <a:moveTo>
                    <a:pt x="137668" y="30276"/>
                  </a:moveTo>
                  <a:lnTo>
                    <a:pt x="123431" y="30276"/>
                  </a:lnTo>
                  <a:lnTo>
                    <a:pt x="123431" y="16027"/>
                  </a:lnTo>
                  <a:lnTo>
                    <a:pt x="109169" y="16027"/>
                  </a:lnTo>
                  <a:lnTo>
                    <a:pt x="109169" y="30289"/>
                  </a:lnTo>
                  <a:lnTo>
                    <a:pt x="123418" y="30289"/>
                  </a:lnTo>
                  <a:lnTo>
                    <a:pt x="123418" y="44526"/>
                  </a:lnTo>
                  <a:lnTo>
                    <a:pt x="137668" y="44526"/>
                  </a:lnTo>
                  <a:lnTo>
                    <a:pt x="137668" y="30276"/>
                  </a:lnTo>
                  <a:close/>
                </a:path>
                <a:path w="197484" h="187325">
                  <a:moveTo>
                    <a:pt x="139915" y="30238"/>
                  </a:moveTo>
                  <a:lnTo>
                    <a:pt x="137706" y="28130"/>
                  </a:lnTo>
                  <a:lnTo>
                    <a:pt x="137706" y="30238"/>
                  </a:lnTo>
                  <a:lnTo>
                    <a:pt x="139915" y="30238"/>
                  </a:lnTo>
                  <a:close/>
                </a:path>
                <a:path w="197484" h="187325">
                  <a:moveTo>
                    <a:pt x="150850" y="129717"/>
                  </a:moveTo>
                  <a:lnTo>
                    <a:pt x="137668" y="129717"/>
                  </a:lnTo>
                  <a:lnTo>
                    <a:pt x="137668" y="115849"/>
                  </a:lnTo>
                  <a:lnTo>
                    <a:pt x="123418" y="115849"/>
                  </a:lnTo>
                  <a:lnTo>
                    <a:pt x="123418" y="130098"/>
                  </a:lnTo>
                  <a:lnTo>
                    <a:pt x="137287" y="130098"/>
                  </a:lnTo>
                  <a:lnTo>
                    <a:pt x="137287" y="141859"/>
                  </a:lnTo>
                  <a:lnTo>
                    <a:pt x="139573" y="139979"/>
                  </a:lnTo>
                  <a:lnTo>
                    <a:pt x="150850" y="129717"/>
                  </a:lnTo>
                  <a:close/>
                </a:path>
                <a:path w="197484" h="187325">
                  <a:moveTo>
                    <a:pt x="151930" y="44538"/>
                  </a:moveTo>
                  <a:lnTo>
                    <a:pt x="137680" y="44538"/>
                  </a:lnTo>
                  <a:lnTo>
                    <a:pt x="137680" y="58788"/>
                  </a:lnTo>
                  <a:lnTo>
                    <a:pt x="151930" y="58788"/>
                  </a:lnTo>
                  <a:lnTo>
                    <a:pt x="151930" y="44538"/>
                  </a:lnTo>
                  <a:close/>
                </a:path>
                <a:path w="197484" h="187325">
                  <a:moveTo>
                    <a:pt x="154851" y="44500"/>
                  </a:moveTo>
                  <a:lnTo>
                    <a:pt x="151968" y="41744"/>
                  </a:lnTo>
                  <a:lnTo>
                    <a:pt x="151968" y="44500"/>
                  </a:lnTo>
                  <a:lnTo>
                    <a:pt x="154851" y="44500"/>
                  </a:lnTo>
                  <a:close/>
                </a:path>
                <a:path w="197484" h="187325">
                  <a:moveTo>
                    <a:pt x="166192" y="58801"/>
                  </a:moveTo>
                  <a:lnTo>
                    <a:pt x="151942" y="58801"/>
                  </a:lnTo>
                  <a:lnTo>
                    <a:pt x="151942" y="73050"/>
                  </a:lnTo>
                  <a:lnTo>
                    <a:pt x="166192" y="73050"/>
                  </a:lnTo>
                  <a:lnTo>
                    <a:pt x="166192" y="58801"/>
                  </a:lnTo>
                  <a:close/>
                </a:path>
                <a:path w="197484" h="187325">
                  <a:moveTo>
                    <a:pt x="169799" y="58762"/>
                  </a:moveTo>
                  <a:lnTo>
                    <a:pt x="166230" y="55346"/>
                  </a:lnTo>
                  <a:lnTo>
                    <a:pt x="166230" y="58762"/>
                  </a:lnTo>
                  <a:lnTo>
                    <a:pt x="169799" y="58762"/>
                  </a:lnTo>
                  <a:close/>
                </a:path>
                <a:path w="197484" h="187325">
                  <a:moveTo>
                    <a:pt x="180073" y="101219"/>
                  </a:moveTo>
                  <a:lnTo>
                    <a:pt x="166166" y="101219"/>
                  </a:lnTo>
                  <a:lnTo>
                    <a:pt x="166166" y="87312"/>
                  </a:lnTo>
                  <a:lnTo>
                    <a:pt x="151930" y="87312"/>
                  </a:lnTo>
                  <a:lnTo>
                    <a:pt x="151930" y="73075"/>
                  </a:lnTo>
                  <a:lnTo>
                    <a:pt x="137680" y="73075"/>
                  </a:lnTo>
                  <a:lnTo>
                    <a:pt x="137680" y="87337"/>
                  </a:lnTo>
                  <a:lnTo>
                    <a:pt x="151917" y="87337"/>
                  </a:lnTo>
                  <a:lnTo>
                    <a:pt x="151917" y="101574"/>
                  </a:lnTo>
                  <a:lnTo>
                    <a:pt x="137680" y="101574"/>
                  </a:lnTo>
                  <a:lnTo>
                    <a:pt x="137680" y="115836"/>
                  </a:lnTo>
                  <a:lnTo>
                    <a:pt x="151561" y="115836"/>
                  </a:lnTo>
                  <a:lnTo>
                    <a:pt x="151561" y="129082"/>
                  </a:lnTo>
                  <a:lnTo>
                    <a:pt x="165811" y="116128"/>
                  </a:lnTo>
                  <a:lnTo>
                    <a:pt x="165811" y="115455"/>
                  </a:lnTo>
                  <a:lnTo>
                    <a:pt x="151930" y="115455"/>
                  </a:lnTo>
                  <a:lnTo>
                    <a:pt x="151930" y="101574"/>
                  </a:lnTo>
                  <a:lnTo>
                    <a:pt x="165823" y="101574"/>
                  </a:lnTo>
                  <a:lnTo>
                    <a:pt x="165823" y="115468"/>
                  </a:lnTo>
                  <a:lnTo>
                    <a:pt x="166535" y="115468"/>
                  </a:lnTo>
                  <a:lnTo>
                    <a:pt x="169075" y="113157"/>
                  </a:lnTo>
                  <a:lnTo>
                    <a:pt x="180073" y="102171"/>
                  </a:lnTo>
                  <a:lnTo>
                    <a:pt x="180073" y="101219"/>
                  </a:lnTo>
                  <a:close/>
                </a:path>
                <a:path w="197484" h="187325">
                  <a:moveTo>
                    <a:pt x="184746" y="73025"/>
                  </a:moveTo>
                  <a:lnTo>
                    <a:pt x="180492" y="68961"/>
                  </a:lnTo>
                  <a:lnTo>
                    <a:pt x="180492" y="73025"/>
                  </a:lnTo>
                  <a:lnTo>
                    <a:pt x="184746" y="73025"/>
                  </a:lnTo>
                  <a:close/>
                </a:path>
                <a:path w="197484" h="187325">
                  <a:moveTo>
                    <a:pt x="194335" y="86944"/>
                  </a:moveTo>
                  <a:lnTo>
                    <a:pt x="180454" y="86944"/>
                  </a:lnTo>
                  <a:lnTo>
                    <a:pt x="180454" y="73063"/>
                  </a:lnTo>
                  <a:lnTo>
                    <a:pt x="166204" y="73063"/>
                  </a:lnTo>
                  <a:lnTo>
                    <a:pt x="166204" y="87312"/>
                  </a:lnTo>
                  <a:lnTo>
                    <a:pt x="180073" y="87312"/>
                  </a:lnTo>
                  <a:lnTo>
                    <a:pt x="180073" y="101193"/>
                  </a:lnTo>
                  <a:lnTo>
                    <a:pt x="181051" y="101193"/>
                  </a:lnTo>
                  <a:lnTo>
                    <a:pt x="194335" y="87922"/>
                  </a:lnTo>
                  <a:lnTo>
                    <a:pt x="194335" y="86944"/>
                  </a:lnTo>
                  <a:close/>
                </a:path>
                <a:path w="197484" h="187325">
                  <a:moveTo>
                    <a:pt x="197269" y="84975"/>
                  </a:moveTo>
                  <a:lnTo>
                    <a:pt x="194360" y="82207"/>
                  </a:lnTo>
                  <a:lnTo>
                    <a:pt x="194360" y="86893"/>
                  </a:lnTo>
                  <a:lnTo>
                    <a:pt x="195351" y="86893"/>
                  </a:lnTo>
                  <a:lnTo>
                    <a:pt x="197269" y="84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56">
              <a:extLst>
                <a:ext uri="{FF2B5EF4-FFF2-40B4-BE49-F238E27FC236}">
                  <a16:creationId xmlns:a16="http://schemas.microsoft.com/office/drawing/2014/main" id="{8367F704-50DD-44D2-2377-210A485D33EF}"/>
                </a:ext>
              </a:extLst>
            </p:cNvPr>
            <p:cNvSpPr/>
            <p:nvPr/>
          </p:nvSpPr>
          <p:spPr>
            <a:xfrm>
              <a:off x="17800194" y="4598955"/>
              <a:ext cx="1675764" cy="1066165"/>
            </a:xfrm>
            <a:custGeom>
              <a:avLst/>
              <a:gdLst/>
              <a:ahLst/>
              <a:cxnLst/>
              <a:rect l="l" t="t" r="r" b="b"/>
              <a:pathLst>
                <a:path w="1675765" h="1066164">
                  <a:moveTo>
                    <a:pt x="161163" y="37338"/>
                  </a:moveTo>
                  <a:lnTo>
                    <a:pt x="34036" y="0"/>
                  </a:lnTo>
                  <a:lnTo>
                    <a:pt x="23698" y="38557"/>
                  </a:lnTo>
                  <a:lnTo>
                    <a:pt x="15214" y="77546"/>
                  </a:lnTo>
                  <a:lnTo>
                    <a:pt x="8610" y="116890"/>
                  </a:lnTo>
                  <a:lnTo>
                    <a:pt x="3860" y="156502"/>
                  </a:lnTo>
                  <a:lnTo>
                    <a:pt x="977" y="196265"/>
                  </a:lnTo>
                  <a:lnTo>
                    <a:pt x="0" y="236093"/>
                  </a:lnTo>
                  <a:lnTo>
                    <a:pt x="952" y="275932"/>
                  </a:lnTo>
                  <a:lnTo>
                    <a:pt x="3810" y="315696"/>
                  </a:lnTo>
                  <a:lnTo>
                    <a:pt x="135737" y="303301"/>
                  </a:lnTo>
                  <a:lnTo>
                    <a:pt x="133324" y="269773"/>
                  </a:lnTo>
                  <a:lnTo>
                    <a:pt x="132511" y="236143"/>
                  </a:lnTo>
                  <a:lnTo>
                    <a:pt x="135775" y="168998"/>
                  </a:lnTo>
                  <a:lnTo>
                    <a:pt x="145338" y="102539"/>
                  </a:lnTo>
                  <a:lnTo>
                    <a:pt x="152476" y="69748"/>
                  </a:lnTo>
                  <a:lnTo>
                    <a:pt x="161163" y="37338"/>
                  </a:lnTo>
                  <a:close/>
                </a:path>
                <a:path w="1675765" h="1066164">
                  <a:moveTo>
                    <a:pt x="376047" y="769315"/>
                  </a:moveTo>
                  <a:lnTo>
                    <a:pt x="327444" y="722947"/>
                  </a:lnTo>
                  <a:lnTo>
                    <a:pt x="283438" y="672198"/>
                  </a:lnTo>
                  <a:lnTo>
                    <a:pt x="244449" y="617512"/>
                  </a:lnTo>
                  <a:lnTo>
                    <a:pt x="210845" y="559396"/>
                  </a:lnTo>
                  <a:lnTo>
                    <a:pt x="93103" y="620179"/>
                  </a:lnTo>
                  <a:lnTo>
                    <a:pt x="112242" y="655193"/>
                  </a:lnTo>
                  <a:lnTo>
                    <a:pt x="133032" y="689229"/>
                  </a:lnTo>
                  <a:lnTo>
                    <a:pt x="155409" y="722249"/>
                  </a:lnTo>
                  <a:lnTo>
                    <a:pt x="179324" y="754164"/>
                  </a:lnTo>
                  <a:lnTo>
                    <a:pt x="204724" y="784885"/>
                  </a:lnTo>
                  <a:lnTo>
                    <a:pt x="231546" y="814387"/>
                  </a:lnTo>
                  <a:lnTo>
                    <a:pt x="259727" y="842581"/>
                  </a:lnTo>
                  <a:lnTo>
                    <a:pt x="289217" y="869416"/>
                  </a:lnTo>
                  <a:lnTo>
                    <a:pt x="376047" y="769315"/>
                  </a:lnTo>
                  <a:close/>
                </a:path>
                <a:path w="1675765" h="1066164">
                  <a:moveTo>
                    <a:pt x="737450" y="934516"/>
                  </a:moveTo>
                  <a:lnTo>
                    <a:pt x="671550" y="921854"/>
                  </a:lnTo>
                  <a:lnTo>
                    <a:pt x="607174" y="902970"/>
                  </a:lnTo>
                  <a:lnTo>
                    <a:pt x="544893" y="878014"/>
                  </a:lnTo>
                  <a:lnTo>
                    <a:pt x="485254" y="847217"/>
                  </a:lnTo>
                  <a:lnTo>
                    <a:pt x="418909" y="961910"/>
                  </a:lnTo>
                  <a:lnTo>
                    <a:pt x="453898" y="981062"/>
                  </a:lnTo>
                  <a:lnTo>
                    <a:pt x="489775" y="998512"/>
                  </a:lnTo>
                  <a:lnTo>
                    <a:pt x="526453" y="1014247"/>
                  </a:lnTo>
                  <a:lnTo>
                    <a:pt x="563841" y="1028192"/>
                  </a:lnTo>
                  <a:lnTo>
                    <a:pt x="601865" y="1040345"/>
                  </a:lnTo>
                  <a:lnTo>
                    <a:pt x="640422" y="1050658"/>
                  </a:lnTo>
                  <a:lnTo>
                    <a:pt x="679424" y="1059116"/>
                  </a:lnTo>
                  <a:lnTo>
                    <a:pt x="718769" y="1065695"/>
                  </a:lnTo>
                  <a:lnTo>
                    <a:pt x="737450" y="934516"/>
                  </a:lnTo>
                  <a:close/>
                </a:path>
                <a:path w="1675765" h="1066164">
                  <a:moveTo>
                    <a:pt x="1323505" y="918933"/>
                  </a:moveTo>
                  <a:lnTo>
                    <a:pt x="1246593" y="811022"/>
                  </a:lnTo>
                  <a:lnTo>
                    <a:pt x="1218780" y="829868"/>
                  </a:lnTo>
                  <a:lnTo>
                    <a:pt x="1190129" y="847356"/>
                  </a:lnTo>
                  <a:lnTo>
                    <a:pt x="1160665" y="863460"/>
                  </a:lnTo>
                  <a:lnTo>
                    <a:pt x="1130477" y="878141"/>
                  </a:lnTo>
                  <a:lnTo>
                    <a:pt x="1185545" y="998651"/>
                  </a:lnTo>
                  <a:lnTo>
                    <a:pt x="1221435" y="981214"/>
                  </a:lnTo>
                  <a:lnTo>
                    <a:pt x="1256436" y="962075"/>
                  </a:lnTo>
                  <a:lnTo>
                    <a:pt x="1290485" y="941298"/>
                  </a:lnTo>
                  <a:lnTo>
                    <a:pt x="1323505" y="918933"/>
                  </a:lnTo>
                  <a:close/>
                </a:path>
                <a:path w="1675765" h="1066164">
                  <a:moveTo>
                    <a:pt x="1542415" y="689521"/>
                  </a:moveTo>
                  <a:lnTo>
                    <a:pt x="1431023" y="617753"/>
                  </a:lnTo>
                  <a:lnTo>
                    <a:pt x="1412163" y="645541"/>
                  </a:lnTo>
                  <a:lnTo>
                    <a:pt x="1392008" y="672414"/>
                  </a:lnTo>
                  <a:lnTo>
                    <a:pt x="1370609" y="698296"/>
                  </a:lnTo>
                  <a:lnTo>
                    <a:pt x="1347990" y="723150"/>
                  </a:lnTo>
                  <a:lnTo>
                    <a:pt x="1443850" y="814628"/>
                  </a:lnTo>
                  <a:lnTo>
                    <a:pt x="1470685" y="785139"/>
                  </a:lnTo>
                  <a:lnTo>
                    <a:pt x="1496098" y="754418"/>
                  </a:lnTo>
                  <a:lnTo>
                    <a:pt x="1520024" y="722515"/>
                  </a:lnTo>
                  <a:lnTo>
                    <a:pt x="1542415" y="689521"/>
                  </a:lnTo>
                  <a:close/>
                </a:path>
                <a:path w="1675765" h="1066164">
                  <a:moveTo>
                    <a:pt x="1615567" y="547941"/>
                  </a:moveTo>
                  <a:lnTo>
                    <a:pt x="1492580" y="498640"/>
                  </a:lnTo>
                  <a:lnTo>
                    <a:pt x="1479346" y="529475"/>
                  </a:lnTo>
                  <a:lnTo>
                    <a:pt x="1464652" y="559650"/>
                  </a:lnTo>
                  <a:lnTo>
                    <a:pt x="1448536" y="589102"/>
                  </a:lnTo>
                  <a:lnTo>
                    <a:pt x="1431023" y="617753"/>
                  </a:lnTo>
                  <a:lnTo>
                    <a:pt x="1542415" y="689508"/>
                  </a:lnTo>
                  <a:lnTo>
                    <a:pt x="1563217" y="655485"/>
                  </a:lnTo>
                  <a:lnTo>
                    <a:pt x="1582369" y="620483"/>
                  </a:lnTo>
                  <a:lnTo>
                    <a:pt x="1599831" y="584619"/>
                  </a:lnTo>
                  <a:lnTo>
                    <a:pt x="1615567" y="547941"/>
                  </a:lnTo>
                  <a:close/>
                </a:path>
                <a:path w="1675765" h="1066164">
                  <a:moveTo>
                    <a:pt x="1675650" y="236423"/>
                  </a:moveTo>
                  <a:lnTo>
                    <a:pt x="1543138" y="236423"/>
                  </a:lnTo>
                  <a:lnTo>
                    <a:pt x="1542288" y="270052"/>
                  </a:lnTo>
                  <a:lnTo>
                    <a:pt x="1539875" y="303580"/>
                  </a:lnTo>
                  <a:lnTo>
                    <a:pt x="1535887" y="336931"/>
                  </a:lnTo>
                  <a:lnTo>
                    <a:pt x="1530337" y="370039"/>
                  </a:lnTo>
                  <a:lnTo>
                    <a:pt x="1660474" y="394982"/>
                  </a:lnTo>
                  <a:lnTo>
                    <a:pt x="1667065" y="355638"/>
                  </a:lnTo>
                  <a:lnTo>
                    <a:pt x="1671789" y="316026"/>
                  </a:lnTo>
                  <a:lnTo>
                    <a:pt x="1674647" y="276263"/>
                  </a:lnTo>
                  <a:lnTo>
                    <a:pt x="1675650" y="236423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57">
              <a:extLst>
                <a:ext uri="{FF2B5EF4-FFF2-40B4-BE49-F238E27FC236}">
                  <a16:creationId xmlns:a16="http://schemas.microsoft.com/office/drawing/2014/main" id="{79CF675C-0C33-D395-1A67-13B19D3DF32D}"/>
                </a:ext>
              </a:extLst>
            </p:cNvPr>
            <p:cNvSpPr/>
            <p:nvPr/>
          </p:nvSpPr>
          <p:spPr>
            <a:xfrm>
              <a:off x="17804054" y="4601076"/>
              <a:ext cx="156845" cy="167005"/>
            </a:xfrm>
            <a:custGeom>
              <a:avLst/>
              <a:gdLst/>
              <a:ahLst/>
              <a:cxnLst/>
              <a:rect l="l" t="t" r="r" b="b"/>
              <a:pathLst>
                <a:path w="156844" h="167004">
                  <a:moveTo>
                    <a:pt x="8407" y="149263"/>
                  </a:moveTo>
                  <a:lnTo>
                    <a:pt x="609" y="149263"/>
                  </a:lnTo>
                  <a:lnTo>
                    <a:pt x="0" y="154381"/>
                  </a:lnTo>
                  <a:lnTo>
                    <a:pt x="8407" y="155168"/>
                  </a:lnTo>
                  <a:lnTo>
                    <a:pt x="8407" y="149263"/>
                  </a:lnTo>
                  <a:close/>
                </a:path>
                <a:path w="156844" h="167004">
                  <a:moveTo>
                    <a:pt x="8432" y="120713"/>
                  </a:moveTo>
                  <a:lnTo>
                    <a:pt x="4025" y="120713"/>
                  </a:lnTo>
                  <a:lnTo>
                    <a:pt x="2324" y="134962"/>
                  </a:lnTo>
                  <a:lnTo>
                    <a:pt x="8432" y="134962"/>
                  </a:lnTo>
                  <a:lnTo>
                    <a:pt x="8432" y="120713"/>
                  </a:lnTo>
                  <a:close/>
                </a:path>
                <a:path w="156844" h="167004">
                  <a:moveTo>
                    <a:pt x="22694" y="134975"/>
                  </a:moveTo>
                  <a:lnTo>
                    <a:pt x="8445" y="134975"/>
                  </a:lnTo>
                  <a:lnTo>
                    <a:pt x="8445" y="149225"/>
                  </a:lnTo>
                  <a:lnTo>
                    <a:pt x="22694" y="149225"/>
                  </a:lnTo>
                  <a:lnTo>
                    <a:pt x="22694" y="134975"/>
                  </a:lnTo>
                  <a:close/>
                </a:path>
                <a:path w="156844" h="167004">
                  <a:moveTo>
                    <a:pt x="22707" y="106451"/>
                  </a:moveTo>
                  <a:lnTo>
                    <a:pt x="8826" y="106451"/>
                  </a:lnTo>
                  <a:lnTo>
                    <a:pt x="8826" y="92570"/>
                  </a:lnTo>
                  <a:lnTo>
                    <a:pt x="8483" y="92570"/>
                  </a:lnTo>
                  <a:lnTo>
                    <a:pt x="6083" y="106819"/>
                  </a:lnTo>
                  <a:lnTo>
                    <a:pt x="8445" y="106819"/>
                  </a:lnTo>
                  <a:lnTo>
                    <a:pt x="8445" y="120700"/>
                  </a:lnTo>
                  <a:lnTo>
                    <a:pt x="22707" y="120700"/>
                  </a:lnTo>
                  <a:lnTo>
                    <a:pt x="22707" y="106451"/>
                  </a:lnTo>
                  <a:close/>
                </a:path>
                <a:path w="156844" h="167004">
                  <a:moveTo>
                    <a:pt x="23088" y="49796"/>
                  </a:moveTo>
                  <a:lnTo>
                    <a:pt x="16941" y="49796"/>
                  </a:lnTo>
                  <a:lnTo>
                    <a:pt x="13843" y="64046"/>
                  </a:lnTo>
                  <a:lnTo>
                    <a:pt x="23088" y="64046"/>
                  </a:lnTo>
                  <a:lnTo>
                    <a:pt x="23088" y="49796"/>
                  </a:lnTo>
                  <a:close/>
                </a:path>
                <a:path w="156844" h="167004">
                  <a:moveTo>
                    <a:pt x="23114" y="24231"/>
                  </a:moveTo>
                  <a:lnTo>
                    <a:pt x="20091" y="35496"/>
                  </a:lnTo>
                  <a:lnTo>
                    <a:pt x="23114" y="35496"/>
                  </a:lnTo>
                  <a:lnTo>
                    <a:pt x="23114" y="24231"/>
                  </a:lnTo>
                  <a:close/>
                </a:path>
                <a:path w="156844" h="167004">
                  <a:moveTo>
                    <a:pt x="36957" y="149237"/>
                  </a:moveTo>
                  <a:lnTo>
                    <a:pt x="22707" y="149237"/>
                  </a:lnTo>
                  <a:lnTo>
                    <a:pt x="22707" y="156527"/>
                  </a:lnTo>
                  <a:lnTo>
                    <a:pt x="36957" y="157873"/>
                  </a:lnTo>
                  <a:lnTo>
                    <a:pt x="36957" y="149237"/>
                  </a:lnTo>
                  <a:close/>
                </a:path>
                <a:path w="156844" h="167004">
                  <a:moveTo>
                    <a:pt x="36969" y="120713"/>
                  </a:moveTo>
                  <a:lnTo>
                    <a:pt x="22720" y="120713"/>
                  </a:lnTo>
                  <a:lnTo>
                    <a:pt x="22720" y="134962"/>
                  </a:lnTo>
                  <a:lnTo>
                    <a:pt x="36969" y="134962"/>
                  </a:lnTo>
                  <a:lnTo>
                    <a:pt x="36969" y="120713"/>
                  </a:lnTo>
                  <a:close/>
                </a:path>
                <a:path w="156844" h="167004">
                  <a:moveTo>
                    <a:pt x="37376" y="35509"/>
                  </a:moveTo>
                  <a:lnTo>
                    <a:pt x="23126" y="35509"/>
                  </a:lnTo>
                  <a:lnTo>
                    <a:pt x="23126" y="49758"/>
                  </a:lnTo>
                  <a:lnTo>
                    <a:pt x="37376" y="49758"/>
                  </a:lnTo>
                  <a:lnTo>
                    <a:pt x="37376" y="35509"/>
                  </a:lnTo>
                  <a:close/>
                </a:path>
                <a:path w="156844" h="167004">
                  <a:moveTo>
                    <a:pt x="37376" y="6972"/>
                  </a:moveTo>
                  <a:lnTo>
                    <a:pt x="27736" y="6972"/>
                  </a:lnTo>
                  <a:lnTo>
                    <a:pt x="23914" y="21234"/>
                  </a:lnTo>
                  <a:lnTo>
                    <a:pt x="37376" y="21234"/>
                  </a:lnTo>
                  <a:lnTo>
                    <a:pt x="37376" y="6972"/>
                  </a:lnTo>
                  <a:close/>
                </a:path>
                <a:path w="156844" h="167004">
                  <a:moveTo>
                    <a:pt x="51206" y="106451"/>
                  </a:moveTo>
                  <a:lnTo>
                    <a:pt x="36969" y="106451"/>
                  </a:lnTo>
                  <a:lnTo>
                    <a:pt x="36969" y="92214"/>
                  </a:lnTo>
                  <a:lnTo>
                    <a:pt x="23063" y="92214"/>
                  </a:lnTo>
                  <a:lnTo>
                    <a:pt x="23063" y="78308"/>
                  </a:lnTo>
                  <a:lnTo>
                    <a:pt x="10871" y="78308"/>
                  </a:lnTo>
                  <a:lnTo>
                    <a:pt x="8813" y="90551"/>
                  </a:lnTo>
                  <a:lnTo>
                    <a:pt x="8813" y="92557"/>
                  </a:lnTo>
                  <a:lnTo>
                    <a:pt x="22720" y="92557"/>
                  </a:lnTo>
                  <a:lnTo>
                    <a:pt x="22720" y="106464"/>
                  </a:lnTo>
                  <a:lnTo>
                    <a:pt x="36957" y="106464"/>
                  </a:lnTo>
                  <a:lnTo>
                    <a:pt x="36957" y="120700"/>
                  </a:lnTo>
                  <a:lnTo>
                    <a:pt x="51206" y="120700"/>
                  </a:lnTo>
                  <a:lnTo>
                    <a:pt x="51206" y="106451"/>
                  </a:lnTo>
                  <a:close/>
                </a:path>
                <a:path w="156844" h="167004">
                  <a:moveTo>
                    <a:pt x="51219" y="77927"/>
                  </a:moveTo>
                  <a:lnTo>
                    <a:pt x="37350" y="77927"/>
                  </a:lnTo>
                  <a:lnTo>
                    <a:pt x="37350" y="64058"/>
                  </a:lnTo>
                  <a:lnTo>
                    <a:pt x="23101" y="64058"/>
                  </a:lnTo>
                  <a:lnTo>
                    <a:pt x="23101" y="78308"/>
                  </a:lnTo>
                  <a:lnTo>
                    <a:pt x="36969" y="78308"/>
                  </a:lnTo>
                  <a:lnTo>
                    <a:pt x="36969" y="92176"/>
                  </a:lnTo>
                  <a:lnTo>
                    <a:pt x="51219" y="92176"/>
                  </a:lnTo>
                  <a:lnTo>
                    <a:pt x="51219" y="77927"/>
                  </a:lnTo>
                  <a:close/>
                </a:path>
                <a:path w="156844" h="167004">
                  <a:moveTo>
                    <a:pt x="51231" y="134975"/>
                  </a:moveTo>
                  <a:lnTo>
                    <a:pt x="36969" y="134975"/>
                  </a:lnTo>
                  <a:lnTo>
                    <a:pt x="36969" y="149225"/>
                  </a:lnTo>
                  <a:lnTo>
                    <a:pt x="51231" y="149225"/>
                  </a:lnTo>
                  <a:lnTo>
                    <a:pt x="51231" y="134975"/>
                  </a:lnTo>
                  <a:close/>
                </a:path>
                <a:path w="156844" h="167004">
                  <a:moveTo>
                    <a:pt x="51600" y="4178"/>
                  </a:moveTo>
                  <a:lnTo>
                    <a:pt x="37350" y="0"/>
                  </a:lnTo>
                  <a:lnTo>
                    <a:pt x="37350" y="6959"/>
                  </a:lnTo>
                  <a:lnTo>
                    <a:pt x="51600" y="6959"/>
                  </a:lnTo>
                  <a:lnTo>
                    <a:pt x="51600" y="4178"/>
                  </a:lnTo>
                  <a:close/>
                </a:path>
                <a:path w="156844" h="167004">
                  <a:moveTo>
                    <a:pt x="51638" y="21234"/>
                  </a:moveTo>
                  <a:lnTo>
                    <a:pt x="37388" y="21234"/>
                  </a:lnTo>
                  <a:lnTo>
                    <a:pt x="37388" y="35483"/>
                  </a:lnTo>
                  <a:lnTo>
                    <a:pt x="51638" y="35483"/>
                  </a:lnTo>
                  <a:lnTo>
                    <a:pt x="51638" y="21234"/>
                  </a:lnTo>
                  <a:close/>
                </a:path>
                <a:path w="156844" h="167004">
                  <a:moveTo>
                    <a:pt x="65481" y="92189"/>
                  </a:moveTo>
                  <a:lnTo>
                    <a:pt x="51231" y="92189"/>
                  </a:lnTo>
                  <a:lnTo>
                    <a:pt x="51231" y="106438"/>
                  </a:lnTo>
                  <a:lnTo>
                    <a:pt x="65481" y="106438"/>
                  </a:lnTo>
                  <a:lnTo>
                    <a:pt x="65481" y="92189"/>
                  </a:lnTo>
                  <a:close/>
                </a:path>
                <a:path w="156844" h="167004">
                  <a:moveTo>
                    <a:pt x="65493" y="149237"/>
                  </a:moveTo>
                  <a:lnTo>
                    <a:pt x="51231" y="149237"/>
                  </a:lnTo>
                  <a:lnTo>
                    <a:pt x="51231" y="159232"/>
                  </a:lnTo>
                  <a:lnTo>
                    <a:pt x="65493" y="160578"/>
                  </a:lnTo>
                  <a:lnTo>
                    <a:pt x="65493" y="149237"/>
                  </a:lnTo>
                  <a:close/>
                </a:path>
                <a:path w="156844" h="167004">
                  <a:moveTo>
                    <a:pt x="65506" y="63652"/>
                  </a:moveTo>
                  <a:lnTo>
                    <a:pt x="51638" y="63652"/>
                  </a:lnTo>
                  <a:lnTo>
                    <a:pt x="51638" y="49771"/>
                  </a:lnTo>
                  <a:lnTo>
                    <a:pt x="37388" y="49771"/>
                  </a:lnTo>
                  <a:lnTo>
                    <a:pt x="37388" y="64020"/>
                  </a:lnTo>
                  <a:lnTo>
                    <a:pt x="51257" y="64020"/>
                  </a:lnTo>
                  <a:lnTo>
                    <a:pt x="51257" y="77901"/>
                  </a:lnTo>
                  <a:lnTo>
                    <a:pt x="65506" y="77901"/>
                  </a:lnTo>
                  <a:lnTo>
                    <a:pt x="65506" y="63652"/>
                  </a:lnTo>
                  <a:close/>
                </a:path>
                <a:path w="156844" h="167004">
                  <a:moveTo>
                    <a:pt x="79743" y="106451"/>
                  </a:moveTo>
                  <a:lnTo>
                    <a:pt x="65493" y="106451"/>
                  </a:lnTo>
                  <a:lnTo>
                    <a:pt x="65493" y="120700"/>
                  </a:lnTo>
                  <a:lnTo>
                    <a:pt x="79743" y="120700"/>
                  </a:lnTo>
                  <a:lnTo>
                    <a:pt x="79743" y="106451"/>
                  </a:lnTo>
                  <a:close/>
                </a:path>
                <a:path w="156844" h="167004">
                  <a:moveTo>
                    <a:pt x="79768" y="77901"/>
                  </a:moveTo>
                  <a:lnTo>
                    <a:pt x="65519" y="77901"/>
                  </a:lnTo>
                  <a:lnTo>
                    <a:pt x="65519" y="92163"/>
                  </a:lnTo>
                  <a:lnTo>
                    <a:pt x="79768" y="92163"/>
                  </a:lnTo>
                  <a:lnTo>
                    <a:pt x="79768" y="77901"/>
                  </a:lnTo>
                  <a:close/>
                </a:path>
                <a:path w="156844" h="167004">
                  <a:moveTo>
                    <a:pt x="79781" y="49377"/>
                  </a:moveTo>
                  <a:lnTo>
                    <a:pt x="65900" y="49377"/>
                  </a:lnTo>
                  <a:lnTo>
                    <a:pt x="65900" y="35496"/>
                  </a:lnTo>
                  <a:lnTo>
                    <a:pt x="51650" y="35496"/>
                  </a:lnTo>
                  <a:lnTo>
                    <a:pt x="51650" y="49758"/>
                  </a:lnTo>
                  <a:lnTo>
                    <a:pt x="65532" y="49758"/>
                  </a:lnTo>
                  <a:lnTo>
                    <a:pt x="65532" y="63627"/>
                  </a:lnTo>
                  <a:lnTo>
                    <a:pt x="79781" y="63627"/>
                  </a:lnTo>
                  <a:lnTo>
                    <a:pt x="79781" y="49377"/>
                  </a:lnTo>
                  <a:close/>
                </a:path>
                <a:path w="156844" h="167004">
                  <a:moveTo>
                    <a:pt x="93980" y="149225"/>
                  </a:moveTo>
                  <a:lnTo>
                    <a:pt x="79743" y="149225"/>
                  </a:lnTo>
                  <a:lnTo>
                    <a:pt x="79743" y="134988"/>
                  </a:lnTo>
                  <a:lnTo>
                    <a:pt x="65506" y="134988"/>
                  </a:lnTo>
                  <a:lnTo>
                    <a:pt x="65506" y="120751"/>
                  </a:lnTo>
                  <a:lnTo>
                    <a:pt x="51257" y="120751"/>
                  </a:lnTo>
                  <a:lnTo>
                    <a:pt x="51257" y="135001"/>
                  </a:lnTo>
                  <a:lnTo>
                    <a:pt x="65493" y="135001"/>
                  </a:lnTo>
                  <a:lnTo>
                    <a:pt x="65493" y="149237"/>
                  </a:lnTo>
                  <a:lnTo>
                    <a:pt x="79730" y="149237"/>
                  </a:lnTo>
                  <a:lnTo>
                    <a:pt x="79730" y="161937"/>
                  </a:lnTo>
                  <a:lnTo>
                    <a:pt x="93980" y="163283"/>
                  </a:lnTo>
                  <a:lnTo>
                    <a:pt x="93980" y="149225"/>
                  </a:lnTo>
                  <a:close/>
                </a:path>
                <a:path w="156844" h="167004">
                  <a:moveTo>
                    <a:pt x="94005" y="120713"/>
                  </a:moveTo>
                  <a:lnTo>
                    <a:pt x="79756" y="120713"/>
                  </a:lnTo>
                  <a:lnTo>
                    <a:pt x="79756" y="134962"/>
                  </a:lnTo>
                  <a:lnTo>
                    <a:pt x="94005" y="134962"/>
                  </a:lnTo>
                  <a:lnTo>
                    <a:pt x="94005" y="120713"/>
                  </a:lnTo>
                  <a:close/>
                </a:path>
                <a:path w="156844" h="167004">
                  <a:moveTo>
                    <a:pt x="94030" y="92163"/>
                  </a:moveTo>
                  <a:lnTo>
                    <a:pt x="79781" y="92163"/>
                  </a:lnTo>
                  <a:lnTo>
                    <a:pt x="79781" y="106426"/>
                  </a:lnTo>
                  <a:lnTo>
                    <a:pt x="94030" y="106426"/>
                  </a:lnTo>
                  <a:lnTo>
                    <a:pt x="94030" y="92163"/>
                  </a:lnTo>
                  <a:close/>
                </a:path>
                <a:path w="156844" h="167004">
                  <a:moveTo>
                    <a:pt x="94043" y="63639"/>
                  </a:moveTo>
                  <a:lnTo>
                    <a:pt x="79781" y="63639"/>
                  </a:lnTo>
                  <a:lnTo>
                    <a:pt x="79781" y="77889"/>
                  </a:lnTo>
                  <a:lnTo>
                    <a:pt x="94043" y="77889"/>
                  </a:lnTo>
                  <a:lnTo>
                    <a:pt x="94043" y="63639"/>
                  </a:lnTo>
                  <a:close/>
                </a:path>
                <a:path w="156844" h="167004">
                  <a:moveTo>
                    <a:pt x="108216" y="163461"/>
                  </a:moveTo>
                  <a:lnTo>
                    <a:pt x="95859" y="163461"/>
                  </a:lnTo>
                  <a:lnTo>
                    <a:pt x="108216" y="164630"/>
                  </a:lnTo>
                  <a:lnTo>
                    <a:pt x="108216" y="163461"/>
                  </a:lnTo>
                  <a:close/>
                </a:path>
                <a:path w="156844" h="167004">
                  <a:moveTo>
                    <a:pt x="108254" y="134962"/>
                  </a:moveTo>
                  <a:lnTo>
                    <a:pt x="94005" y="134962"/>
                  </a:lnTo>
                  <a:lnTo>
                    <a:pt x="94005" y="149212"/>
                  </a:lnTo>
                  <a:lnTo>
                    <a:pt x="108254" y="149212"/>
                  </a:lnTo>
                  <a:lnTo>
                    <a:pt x="108254" y="134962"/>
                  </a:lnTo>
                  <a:close/>
                </a:path>
                <a:path w="156844" h="167004">
                  <a:moveTo>
                    <a:pt x="108280" y="49377"/>
                  </a:moveTo>
                  <a:lnTo>
                    <a:pt x="94043" y="49377"/>
                  </a:lnTo>
                  <a:lnTo>
                    <a:pt x="94043" y="35140"/>
                  </a:lnTo>
                  <a:lnTo>
                    <a:pt x="80137" y="35140"/>
                  </a:lnTo>
                  <a:lnTo>
                    <a:pt x="80137" y="21234"/>
                  </a:lnTo>
                  <a:lnTo>
                    <a:pt x="65900" y="21234"/>
                  </a:lnTo>
                  <a:lnTo>
                    <a:pt x="65900" y="8382"/>
                  </a:lnTo>
                  <a:lnTo>
                    <a:pt x="61201" y="6997"/>
                  </a:lnTo>
                  <a:lnTo>
                    <a:pt x="51650" y="6997"/>
                  </a:lnTo>
                  <a:lnTo>
                    <a:pt x="51650" y="21247"/>
                  </a:lnTo>
                  <a:lnTo>
                    <a:pt x="65887" y="21247"/>
                  </a:lnTo>
                  <a:lnTo>
                    <a:pt x="65887" y="35483"/>
                  </a:lnTo>
                  <a:lnTo>
                    <a:pt x="79794" y="35483"/>
                  </a:lnTo>
                  <a:lnTo>
                    <a:pt x="79794" y="49390"/>
                  </a:lnTo>
                  <a:lnTo>
                    <a:pt x="94018" y="49390"/>
                  </a:lnTo>
                  <a:lnTo>
                    <a:pt x="94018" y="63627"/>
                  </a:lnTo>
                  <a:lnTo>
                    <a:pt x="108280" y="63627"/>
                  </a:lnTo>
                  <a:lnTo>
                    <a:pt x="108280" y="49377"/>
                  </a:lnTo>
                  <a:close/>
                </a:path>
                <a:path w="156844" h="167004">
                  <a:moveTo>
                    <a:pt x="108292" y="77901"/>
                  </a:moveTo>
                  <a:lnTo>
                    <a:pt x="94043" y="77901"/>
                  </a:lnTo>
                  <a:lnTo>
                    <a:pt x="94043" y="92151"/>
                  </a:lnTo>
                  <a:lnTo>
                    <a:pt x="108292" y="92151"/>
                  </a:lnTo>
                  <a:lnTo>
                    <a:pt x="108292" y="77901"/>
                  </a:lnTo>
                  <a:close/>
                </a:path>
                <a:path w="156844" h="167004">
                  <a:moveTo>
                    <a:pt x="108305" y="20828"/>
                  </a:moveTo>
                  <a:lnTo>
                    <a:pt x="94424" y="20853"/>
                  </a:lnTo>
                  <a:lnTo>
                    <a:pt x="94424" y="16751"/>
                  </a:lnTo>
                  <a:lnTo>
                    <a:pt x="80175" y="12573"/>
                  </a:lnTo>
                  <a:lnTo>
                    <a:pt x="80175" y="21234"/>
                  </a:lnTo>
                  <a:lnTo>
                    <a:pt x="94043" y="21234"/>
                  </a:lnTo>
                  <a:lnTo>
                    <a:pt x="94043" y="35102"/>
                  </a:lnTo>
                  <a:lnTo>
                    <a:pt x="108292" y="35102"/>
                  </a:lnTo>
                  <a:lnTo>
                    <a:pt x="108305" y="20828"/>
                  </a:lnTo>
                  <a:close/>
                </a:path>
                <a:path w="156844" h="167004">
                  <a:moveTo>
                    <a:pt x="122516" y="149225"/>
                  </a:moveTo>
                  <a:lnTo>
                    <a:pt x="108267" y="149225"/>
                  </a:lnTo>
                  <a:lnTo>
                    <a:pt x="108267" y="163474"/>
                  </a:lnTo>
                  <a:lnTo>
                    <a:pt x="122516" y="163474"/>
                  </a:lnTo>
                  <a:lnTo>
                    <a:pt x="122516" y="149225"/>
                  </a:lnTo>
                  <a:close/>
                </a:path>
                <a:path w="156844" h="167004">
                  <a:moveTo>
                    <a:pt x="122542" y="120675"/>
                  </a:moveTo>
                  <a:lnTo>
                    <a:pt x="108292" y="120675"/>
                  </a:lnTo>
                  <a:lnTo>
                    <a:pt x="108292" y="106426"/>
                  </a:lnTo>
                  <a:lnTo>
                    <a:pt x="94043" y="106426"/>
                  </a:lnTo>
                  <a:lnTo>
                    <a:pt x="94043" y="120675"/>
                  </a:lnTo>
                  <a:lnTo>
                    <a:pt x="108280" y="120675"/>
                  </a:lnTo>
                  <a:lnTo>
                    <a:pt x="108280" y="134924"/>
                  </a:lnTo>
                  <a:lnTo>
                    <a:pt x="122542" y="134924"/>
                  </a:lnTo>
                  <a:lnTo>
                    <a:pt x="122542" y="120675"/>
                  </a:lnTo>
                  <a:close/>
                </a:path>
                <a:path w="156844" h="167004">
                  <a:moveTo>
                    <a:pt x="122555" y="92163"/>
                  </a:moveTo>
                  <a:lnTo>
                    <a:pt x="108305" y="92163"/>
                  </a:lnTo>
                  <a:lnTo>
                    <a:pt x="108305" y="106413"/>
                  </a:lnTo>
                  <a:lnTo>
                    <a:pt x="122555" y="106413"/>
                  </a:lnTo>
                  <a:lnTo>
                    <a:pt x="122555" y="92163"/>
                  </a:lnTo>
                  <a:close/>
                </a:path>
                <a:path w="156844" h="167004">
                  <a:moveTo>
                    <a:pt x="122555" y="35128"/>
                  </a:moveTo>
                  <a:lnTo>
                    <a:pt x="108305" y="35128"/>
                  </a:lnTo>
                  <a:lnTo>
                    <a:pt x="108305" y="49377"/>
                  </a:lnTo>
                  <a:lnTo>
                    <a:pt x="122555" y="49377"/>
                  </a:lnTo>
                  <a:lnTo>
                    <a:pt x="122555" y="35128"/>
                  </a:lnTo>
                  <a:close/>
                </a:path>
                <a:path w="156844" h="167004">
                  <a:moveTo>
                    <a:pt x="132321" y="163487"/>
                  </a:moveTo>
                  <a:lnTo>
                    <a:pt x="122516" y="163487"/>
                  </a:lnTo>
                  <a:lnTo>
                    <a:pt x="122516" y="165989"/>
                  </a:lnTo>
                  <a:lnTo>
                    <a:pt x="131914" y="166878"/>
                  </a:lnTo>
                  <a:lnTo>
                    <a:pt x="132321" y="163487"/>
                  </a:lnTo>
                  <a:close/>
                </a:path>
                <a:path w="156844" h="167004">
                  <a:moveTo>
                    <a:pt x="135737" y="134937"/>
                  </a:moveTo>
                  <a:lnTo>
                    <a:pt x="122542" y="134937"/>
                  </a:lnTo>
                  <a:lnTo>
                    <a:pt x="122542" y="149186"/>
                  </a:lnTo>
                  <a:lnTo>
                    <a:pt x="134035" y="149186"/>
                  </a:lnTo>
                  <a:lnTo>
                    <a:pt x="135737" y="134937"/>
                  </a:lnTo>
                  <a:close/>
                </a:path>
                <a:path w="156844" h="167004">
                  <a:moveTo>
                    <a:pt x="136804" y="106413"/>
                  </a:moveTo>
                  <a:lnTo>
                    <a:pt x="122555" y="106413"/>
                  </a:lnTo>
                  <a:lnTo>
                    <a:pt x="122555" y="120662"/>
                  </a:lnTo>
                  <a:lnTo>
                    <a:pt x="136804" y="120662"/>
                  </a:lnTo>
                  <a:lnTo>
                    <a:pt x="136804" y="106413"/>
                  </a:lnTo>
                  <a:close/>
                </a:path>
                <a:path w="156844" h="167004">
                  <a:moveTo>
                    <a:pt x="136817" y="49377"/>
                  </a:moveTo>
                  <a:lnTo>
                    <a:pt x="122567" y="49377"/>
                  </a:lnTo>
                  <a:lnTo>
                    <a:pt x="122567" y="63627"/>
                  </a:lnTo>
                  <a:lnTo>
                    <a:pt x="136817" y="63627"/>
                  </a:lnTo>
                  <a:lnTo>
                    <a:pt x="136817" y="49377"/>
                  </a:lnTo>
                  <a:close/>
                </a:path>
                <a:path w="156844" h="167004">
                  <a:moveTo>
                    <a:pt x="136842" y="29210"/>
                  </a:moveTo>
                  <a:lnTo>
                    <a:pt x="122593" y="25019"/>
                  </a:lnTo>
                  <a:lnTo>
                    <a:pt x="122593" y="35077"/>
                  </a:lnTo>
                  <a:lnTo>
                    <a:pt x="136842" y="35077"/>
                  </a:lnTo>
                  <a:lnTo>
                    <a:pt x="136842" y="29210"/>
                  </a:lnTo>
                  <a:close/>
                </a:path>
                <a:path w="156844" h="167004">
                  <a:moveTo>
                    <a:pt x="138074" y="120675"/>
                  </a:moveTo>
                  <a:lnTo>
                    <a:pt x="136817" y="120675"/>
                  </a:lnTo>
                  <a:lnTo>
                    <a:pt x="136817" y="128143"/>
                  </a:lnTo>
                  <a:lnTo>
                    <a:pt x="138074" y="120675"/>
                  </a:lnTo>
                  <a:close/>
                </a:path>
                <a:path w="156844" h="167004">
                  <a:moveTo>
                    <a:pt x="143281" y="92151"/>
                  </a:moveTo>
                  <a:lnTo>
                    <a:pt x="136804" y="92151"/>
                  </a:lnTo>
                  <a:lnTo>
                    <a:pt x="136804" y="77901"/>
                  </a:lnTo>
                  <a:lnTo>
                    <a:pt x="122567" y="77901"/>
                  </a:lnTo>
                  <a:lnTo>
                    <a:pt x="122567" y="63677"/>
                  </a:lnTo>
                  <a:lnTo>
                    <a:pt x="108318" y="63677"/>
                  </a:lnTo>
                  <a:lnTo>
                    <a:pt x="108318" y="77927"/>
                  </a:lnTo>
                  <a:lnTo>
                    <a:pt x="122555" y="77927"/>
                  </a:lnTo>
                  <a:lnTo>
                    <a:pt x="122555" y="92163"/>
                  </a:lnTo>
                  <a:lnTo>
                    <a:pt x="136804" y="92163"/>
                  </a:lnTo>
                  <a:lnTo>
                    <a:pt x="136804" y="106400"/>
                  </a:lnTo>
                  <a:lnTo>
                    <a:pt x="140474" y="106400"/>
                  </a:lnTo>
                  <a:lnTo>
                    <a:pt x="141478" y="100418"/>
                  </a:lnTo>
                  <a:lnTo>
                    <a:pt x="143281" y="92151"/>
                  </a:lnTo>
                  <a:close/>
                </a:path>
                <a:path w="156844" h="167004">
                  <a:moveTo>
                    <a:pt x="149682" y="63652"/>
                  </a:moveTo>
                  <a:lnTo>
                    <a:pt x="136829" y="63652"/>
                  </a:lnTo>
                  <a:lnTo>
                    <a:pt x="136829" y="77901"/>
                  </a:lnTo>
                  <a:lnTo>
                    <a:pt x="146380" y="77901"/>
                  </a:lnTo>
                  <a:lnTo>
                    <a:pt x="148615" y="67627"/>
                  </a:lnTo>
                  <a:lnTo>
                    <a:pt x="149682" y="63652"/>
                  </a:lnTo>
                  <a:close/>
                </a:path>
                <a:path w="156844" h="167004">
                  <a:moveTo>
                    <a:pt x="151104" y="35090"/>
                  </a:moveTo>
                  <a:lnTo>
                    <a:pt x="136855" y="35090"/>
                  </a:lnTo>
                  <a:lnTo>
                    <a:pt x="136855" y="49339"/>
                  </a:lnTo>
                  <a:lnTo>
                    <a:pt x="151104" y="49339"/>
                  </a:lnTo>
                  <a:lnTo>
                    <a:pt x="151104" y="35090"/>
                  </a:lnTo>
                  <a:close/>
                </a:path>
                <a:path w="156844" h="167004">
                  <a:moveTo>
                    <a:pt x="153517" y="49352"/>
                  </a:moveTo>
                  <a:lnTo>
                    <a:pt x="151117" y="49352"/>
                  </a:lnTo>
                  <a:lnTo>
                    <a:pt x="151117" y="58331"/>
                  </a:lnTo>
                  <a:lnTo>
                    <a:pt x="153517" y="49352"/>
                  </a:lnTo>
                  <a:close/>
                </a:path>
                <a:path w="156844" h="167004">
                  <a:moveTo>
                    <a:pt x="156832" y="35077"/>
                  </a:moveTo>
                  <a:lnTo>
                    <a:pt x="151117" y="33401"/>
                  </a:lnTo>
                  <a:lnTo>
                    <a:pt x="151117" y="35077"/>
                  </a:lnTo>
                  <a:lnTo>
                    <a:pt x="156832" y="35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58">
              <a:extLst>
                <a:ext uri="{FF2B5EF4-FFF2-40B4-BE49-F238E27FC236}">
                  <a16:creationId xmlns:a16="http://schemas.microsoft.com/office/drawing/2014/main" id="{F59082DD-5C8A-6374-1E7C-42E4D0E71D60}"/>
                </a:ext>
              </a:extLst>
            </p:cNvPr>
            <p:cNvSpPr/>
            <p:nvPr/>
          </p:nvSpPr>
          <p:spPr>
            <a:xfrm>
              <a:off x="17834230" y="4021232"/>
              <a:ext cx="1152525" cy="615315"/>
            </a:xfrm>
            <a:custGeom>
              <a:avLst/>
              <a:gdLst/>
              <a:ahLst/>
              <a:cxnLst/>
              <a:rect l="l" t="t" r="r" b="b"/>
              <a:pathLst>
                <a:path w="1152525" h="615314">
                  <a:moveTo>
                    <a:pt x="249402" y="378383"/>
                  </a:moveTo>
                  <a:lnTo>
                    <a:pt x="145288" y="296430"/>
                  </a:lnTo>
                  <a:lnTo>
                    <a:pt x="121373" y="328333"/>
                  </a:lnTo>
                  <a:lnTo>
                    <a:pt x="98996" y="361353"/>
                  </a:lnTo>
                  <a:lnTo>
                    <a:pt x="78219" y="395389"/>
                  </a:lnTo>
                  <a:lnTo>
                    <a:pt x="59397" y="429818"/>
                  </a:lnTo>
                  <a:lnTo>
                    <a:pt x="59080" y="430377"/>
                  </a:lnTo>
                  <a:lnTo>
                    <a:pt x="41897" y="465658"/>
                  </a:lnTo>
                  <a:lnTo>
                    <a:pt x="26149" y="502335"/>
                  </a:lnTo>
                  <a:lnTo>
                    <a:pt x="12166" y="539711"/>
                  </a:lnTo>
                  <a:lnTo>
                    <a:pt x="0" y="577723"/>
                  </a:lnTo>
                  <a:lnTo>
                    <a:pt x="127127" y="615061"/>
                  </a:lnTo>
                  <a:lnTo>
                    <a:pt x="137363" y="583107"/>
                  </a:lnTo>
                  <a:lnTo>
                    <a:pt x="149110" y="551675"/>
                  </a:lnTo>
                  <a:lnTo>
                    <a:pt x="176809" y="491172"/>
                  </a:lnTo>
                  <a:lnTo>
                    <a:pt x="210413" y="433070"/>
                  </a:lnTo>
                  <a:lnTo>
                    <a:pt x="229260" y="405269"/>
                  </a:lnTo>
                  <a:lnTo>
                    <a:pt x="249402" y="378383"/>
                  </a:lnTo>
                  <a:close/>
                </a:path>
                <a:path w="1152525" h="615314">
                  <a:moveTo>
                    <a:pt x="451218" y="203365"/>
                  </a:moveTo>
                  <a:lnTo>
                    <a:pt x="384873" y="88671"/>
                  </a:lnTo>
                  <a:lnTo>
                    <a:pt x="350824" y="109461"/>
                  </a:lnTo>
                  <a:lnTo>
                    <a:pt x="317817" y="131838"/>
                  </a:lnTo>
                  <a:lnTo>
                    <a:pt x="285915" y="155765"/>
                  </a:lnTo>
                  <a:lnTo>
                    <a:pt x="255181" y="181165"/>
                  </a:lnTo>
                  <a:lnTo>
                    <a:pt x="342011" y="281266"/>
                  </a:lnTo>
                  <a:lnTo>
                    <a:pt x="367906" y="259867"/>
                  </a:lnTo>
                  <a:lnTo>
                    <a:pt x="394779" y="239712"/>
                  </a:lnTo>
                  <a:lnTo>
                    <a:pt x="422567" y="220865"/>
                  </a:lnTo>
                  <a:lnTo>
                    <a:pt x="451218" y="203365"/>
                  </a:lnTo>
                  <a:close/>
                </a:path>
                <a:path w="1152525" h="615314">
                  <a:moveTo>
                    <a:pt x="1152118" y="52197"/>
                  </a:moveTo>
                  <a:lnTo>
                    <a:pt x="1115453" y="36461"/>
                  </a:lnTo>
                  <a:lnTo>
                    <a:pt x="1078064" y="22491"/>
                  </a:lnTo>
                  <a:lnTo>
                    <a:pt x="1040053" y="10325"/>
                  </a:lnTo>
                  <a:lnTo>
                    <a:pt x="1001496" y="0"/>
                  </a:lnTo>
                  <a:lnTo>
                    <a:pt x="970318" y="128778"/>
                  </a:lnTo>
                  <a:lnTo>
                    <a:pt x="1002728" y="137464"/>
                  </a:lnTo>
                  <a:lnTo>
                    <a:pt x="1034681" y="147701"/>
                  </a:lnTo>
                  <a:lnTo>
                    <a:pt x="1066114" y="159435"/>
                  </a:lnTo>
                  <a:lnTo>
                    <a:pt x="1096962" y="172681"/>
                  </a:lnTo>
                  <a:lnTo>
                    <a:pt x="1152118" y="52197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59">
              <a:extLst>
                <a:ext uri="{FF2B5EF4-FFF2-40B4-BE49-F238E27FC236}">
                  <a16:creationId xmlns:a16="http://schemas.microsoft.com/office/drawing/2014/main" id="{F65CCC27-53F9-E09B-AD51-0B7DE68F8402}"/>
                </a:ext>
              </a:extLst>
            </p:cNvPr>
            <p:cNvSpPr/>
            <p:nvPr/>
          </p:nvSpPr>
          <p:spPr>
            <a:xfrm>
              <a:off x="18804548" y="4022045"/>
              <a:ext cx="181610" cy="172085"/>
            </a:xfrm>
            <a:custGeom>
              <a:avLst/>
              <a:gdLst/>
              <a:ahLst/>
              <a:cxnLst/>
              <a:rect l="l" t="t" r="r" b="b"/>
              <a:pathLst>
                <a:path w="181609" h="172085">
                  <a:moveTo>
                    <a:pt x="5638" y="124269"/>
                  </a:moveTo>
                  <a:lnTo>
                    <a:pt x="901" y="124269"/>
                  </a:lnTo>
                  <a:lnTo>
                    <a:pt x="0" y="127965"/>
                  </a:lnTo>
                  <a:lnTo>
                    <a:pt x="5638" y="129476"/>
                  </a:lnTo>
                  <a:lnTo>
                    <a:pt x="5638" y="124269"/>
                  </a:lnTo>
                  <a:close/>
                </a:path>
                <a:path w="181609" h="172085">
                  <a:moveTo>
                    <a:pt x="5664" y="104571"/>
                  </a:moveTo>
                  <a:lnTo>
                    <a:pt x="4356" y="110007"/>
                  </a:lnTo>
                  <a:lnTo>
                    <a:pt x="5664" y="110007"/>
                  </a:lnTo>
                  <a:lnTo>
                    <a:pt x="5664" y="104571"/>
                  </a:lnTo>
                  <a:close/>
                </a:path>
                <a:path w="181609" h="172085">
                  <a:moveTo>
                    <a:pt x="19913" y="110007"/>
                  </a:moveTo>
                  <a:lnTo>
                    <a:pt x="5664" y="110007"/>
                  </a:lnTo>
                  <a:lnTo>
                    <a:pt x="5664" y="124256"/>
                  </a:lnTo>
                  <a:lnTo>
                    <a:pt x="19913" y="124256"/>
                  </a:lnTo>
                  <a:lnTo>
                    <a:pt x="19913" y="110007"/>
                  </a:lnTo>
                  <a:close/>
                </a:path>
                <a:path w="181609" h="172085">
                  <a:moveTo>
                    <a:pt x="19913" y="81508"/>
                  </a:moveTo>
                  <a:lnTo>
                    <a:pt x="11252" y="81508"/>
                  </a:lnTo>
                  <a:lnTo>
                    <a:pt x="7797" y="95758"/>
                  </a:lnTo>
                  <a:lnTo>
                    <a:pt x="19913" y="95758"/>
                  </a:lnTo>
                  <a:lnTo>
                    <a:pt x="19913" y="81508"/>
                  </a:lnTo>
                  <a:close/>
                </a:path>
                <a:path w="181609" h="172085">
                  <a:moveTo>
                    <a:pt x="19926" y="52984"/>
                  </a:moveTo>
                  <a:lnTo>
                    <a:pt x="18161" y="52984"/>
                  </a:lnTo>
                  <a:lnTo>
                    <a:pt x="14706" y="67233"/>
                  </a:lnTo>
                  <a:lnTo>
                    <a:pt x="19926" y="67233"/>
                  </a:lnTo>
                  <a:lnTo>
                    <a:pt x="19926" y="52984"/>
                  </a:lnTo>
                  <a:close/>
                </a:path>
                <a:path w="181609" h="172085">
                  <a:moveTo>
                    <a:pt x="34175" y="124269"/>
                  </a:moveTo>
                  <a:lnTo>
                    <a:pt x="19926" y="124269"/>
                  </a:lnTo>
                  <a:lnTo>
                    <a:pt x="19926" y="133311"/>
                  </a:lnTo>
                  <a:lnTo>
                    <a:pt x="32423" y="136652"/>
                  </a:lnTo>
                  <a:lnTo>
                    <a:pt x="34175" y="137223"/>
                  </a:lnTo>
                  <a:lnTo>
                    <a:pt x="34175" y="124269"/>
                  </a:lnTo>
                  <a:close/>
                </a:path>
                <a:path w="181609" h="172085">
                  <a:moveTo>
                    <a:pt x="34201" y="38696"/>
                  </a:moveTo>
                  <a:lnTo>
                    <a:pt x="21615" y="38696"/>
                  </a:lnTo>
                  <a:lnTo>
                    <a:pt x="19951" y="45542"/>
                  </a:lnTo>
                  <a:lnTo>
                    <a:pt x="19951" y="52946"/>
                  </a:lnTo>
                  <a:lnTo>
                    <a:pt x="34201" y="52946"/>
                  </a:lnTo>
                  <a:lnTo>
                    <a:pt x="34201" y="38696"/>
                  </a:lnTo>
                  <a:close/>
                </a:path>
                <a:path w="181609" h="172085">
                  <a:moveTo>
                    <a:pt x="34213" y="10172"/>
                  </a:moveTo>
                  <a:lnTo>
                    <a:pt x="28511" y="10172"/>
                  </a:lnTo>
                  <a:lnTo>
                    <a:pt x="25069" y="24422"/>
                  </a:lnTo>
                  <a:lnTo>
                    <a:pt x="34213" y="24422"/>
                  </a:lnTo>
                  <a:lnTo>
                    <a:pt x="34213" y="10172"/>
                  </a:lnTo>
                  <a:close/>
                </a:path>
                <a:path w="181609" h="172085">
                  <a:moveTo>
                    <a:pt x="48399" y="109994"/>
                  </a:moveTo>
                  <a:lnTo>
                    <a:pt x="34163" y="109994"/>
                  </a:lnTo>
                  <a:lnTo>
                    <a:pt x="34163" y="95758"/>
                  </a:lnTo>
                  <a:lnTo>
                    <a:pt x="19913" y="95758"/>
                  </a:lnTo>
                  <a:lnTo>
                    <a:pt x="19913" y="110007"/>
                  </a:lnTo>
                  <a:lnTo>
                    <a:pt x="34150" y="110007"/>
                  </a:lnTo>
                  <a:lnTo>
                    <a:pt x="34150" y="124244"/>
                  </a:lnTo>
                  <a:lnTo>
                    <a:pt x="48399" y="124244"/>
                  </a:lnTo>
                  <a:lnTo>
                    <a:pt x="48399" y="109994"/>
                  </a:lnTo>
                  <a:close/>
                </a:path>
                <a:path w="181609" h="172085">
                  <a:moveTo>
                    <a:pt x="48425" y="81483"/>
                  </a:moveTo>
                  <a:lnTo>
                    <a:pt x="34188" y="81483"/>
                  </a:lnTo>
                  <a:lnTo>
                    <a:pt x="34188" y="67246"/>
                  </a:lnTo>
                  <a:lnTo>
                    <a:pt x="19926" y="67246"/>
                  </a:lnTo>
                  <a:lnTo>
                    <a:pt x="19926" y="81495"/>
                  </a:lnTo>
                  <a:lnTo>
                    <a:pt x="34175" y="81495"/>
                  </a:lnTo>
                  <a:lnTo>
                    <a:pt x="34175" y="95745"/>
                  </a:lnTo>
                  <a:lnTo>
                    <a:pt x="48425" y="95745"/>
                  </a:lnTo>
                  <a:lnTo>
                    <a:pt x="48425" y="81483"/>
                  </a:lnTo>
                  <a:close/>
                </a:path>
                <a:path w="181609" h="172085">
                  <a:moveTo>
                    <a:pt x="48450" y="3822"/>
                  </a:moveTo>
                  <a:lnTo>
                    <a:pt x="34201" y="0"/>
                  </a:lnTo>
                  <a:lnTo>
                    <a:pt x="34201" y="10160"/>
                  </a:lnTo>
                  <a:lnTo>
                    <a:pt x="48450" y="10160"/>
                  </a:lnTo>
                  <a:lnTo>
                    <a:pt x="48450" y="3822"/>
                  </a:lnTo>
                  <a:close/>
                </a:path>
                <a:path w="181609" h="172085">
                  <a:moveTo>
                    <a:pt x="48475" y="24422"/>
                  </a:moveTo>
                  <a:lnTo>
                    <a:pt x="34226" y="24422"/>
                  </a:lnTo>
                  <a:lnTo>
                    <a:pt x="34226" y="38684"/>
                  </a:lnTo>
                  <a:lnTo>
                    <a:pt x="48475" y="38684"/>
                  </a:lnTo>
                  <a:lnTo>
                    <a:pt x="48475" y="24422"/>
                  </a:lnTo>
                  <a:close/>
                </a:path>
                <a:path w="181609" h="172085">
                  <a:moveTo>
                    <a:pt x="62687" y="95745"/>
                  </a:moveTo>
                  <a:lnTo>
                    <a:pt x="48437" y="95745"/>
                  </a:lnTo>
                  <a:lnTo>
                    <a:pt x="48437" y="109994"/>
                  </a:lnTo>
                  <a:lnTo>
                    <a:pt x="62687" y="109994"/>
                  </a:lnTo>
                  <a:lnTo>
                    <a:pt x="62687" y="95745"/>
                  </a:lnTo>
                  <a:close/>
                </a:path>
                <a:path w="181609" h="172085">
                  <a:moveTo>
                    <a:pt x="62712" y="67195"/>
                  </a:moveTo>
                  <a:lnTo>
                    <a:pt x="48463" y="67195"/>
                  </a:lnTo>
                  <a:lnTo>
                    <a:pt x="48463" y="52959"/>
                  </a:lnTo>
                  <a:lnTo>
                    <a:pt x="34213" y="52959"/>
                  </a:lnTo>
                  <a:lnTo>
                    <a:pt x="34213" y="67208"/>
                  </a:lnTo>
                  <a:lnTo>
                    <a:pt x="48463" y="67208"/>
                  </a:lnTo>
                  <a:lnTo>
                    <a:pt x="48463" y="81457"/>
                  </a:lnTo>
                  <a:lnTo>
                    <a:pt x="62712" y="81457"/>
                  </a:lnTo>
                  <a:lnTo>
                    <a:pt x="62712" y="67195"/>
                  </a:lnTo>
                  <a:close/>
                </a:path>
                <a:path w="181609" h="172085">
                  <a:moveTo>
                    <a:pt x="71742" y="10160"/>
                  </a:moveTo>
                  <a:lnTo>
                    <a:pt x="69735" y="9512"/>
                  </a:lnTo>
                  <a:lnTo>
                    <a:pt x="62738" y="7645"/>
                  </a:lnTo>
                  <a:lnTo>
                    <a:pt x="62738" y="10160"/>
                  </a:lnTo>
                  <a:lnTo>
                    <a:pt x="71742" y="10160"/>
                  </a:lnTo>
                  <a:close/>
                </a:path>
                <a:path w="181609" h="172085">
                  <a:moveTo>
                    <a:pt x="76936" y="138518"/>
                  </a:moveTo>
                  <a:lnTo>
                    <a:pt x="62699" y="138518"/>
                  </a:lnTo>
                  <a:lnTo>
                    <a:pt x="62699" y="124294"/>
                  </a:lnTo>
                  <a:lnTo>
                    <a:pt x="48437" y="124294"/>
                  </a:lnTo>
                  <a:lnTo>
                    <a:pt x="48437" y="138518"/>
                  </a:lnTo>
                  <a:lnTo>
                    <a:pt x="38252" y="138518"/>
                  </a:lnTo>
                  <a:lnTo>
                    <a:pt x="48437" y="141782"/>
                  </a:lnTo>
                  <a:lnTo>
                    <a:pt x="48437" y="138544"/>
                  </a:lnTo>
                  <a:lnTo>
                    <a:pt x="62687" y="138544"/>
                  </a:lnTo>
                  <a:lnTo>
                    <a:pt x="62687" y="146342"/>
                  </a:lnTo>
                  <a:lnTo>
                    <a:pt x="64376" y="146888"/>
                  </a:lnTo>
                  <a:lnTo>
                    <a:pt x="76936" y="151574"/>
                  </a:lnTo>
                  <a:lnTo>
                    <a:pt x="76936" y="138518"/>
                  </a:lnTo>
                  <a:close/>
                </a:path>
                <a:path w="181609" h="172085">
                  <a:moveTo>
                    <a:pt x="76962" y="110007"/>
                  </a:moveTo>
                  <a:lnTo>
                    <a:pt x="62699" y="110007"/>
                  </a:lnTo>
                  <a:lnTo>
                    <a:pt x="62699" y="124269"/>
                  </a:lnTo>
                  <a:lnTo>
                    <a:pt x="76962" y="124269"/>
                  </a:lnTo>
                  <a:lnTo>
                    <a:pt x="76962" y="110007"/>
                  </a:lnTo>
                  <a:close/>
                </a:path>
                <a:path w="181609" h="172085">
                  <a:moveTo>
                    <a:pt x="76974" y="81457"/>
                  </a:moveTo>
                  <a:lnTo>
                    <a:pt x="62725" y="81457"/>
                  </a:lnTo>
                  <a:lnTo>
                    <a:pt x="62725" y="95719"/>
                  </a:lnTo>
                  <a:lnTo>
                    <a:pt x="76974" y="95719"/>
                  </a:lnTo>
                  <a:lnTo>
                    <a:pt x="76974" y="81457"/>
                  </a:lnTo>
                  <a:close/>
                </a:path>
                <a:path w="181609" h="172085">
                  <a:moveTo>
                    <a:pt x="76974" y="52933"/>
                  </a:moveTo>
                  <a:lnTo>
                    <a:pt x="62738" y="52933"/>
                  </a:lnTo>
                  <a:lnTo>
                    <a:pt x="62738" y="38696"/>
                  </a:lnTo>
                  <a:lnTo>
                    <a:pt x="48488" y="38696"/>
                  </a:lnTo>
                  <a:lnTo>
                    <a:pt x="48488" y="52946"/>
                  </a:lnTo>
                  <a:lnTo>
                    <a:pt x="62725" y="52946"/>
                  </a:lnTo>
                  <a:lnTo>
                    <a:pt x="62725" y="67183"/>
                  </a:lnTo>
                  <a:lnTo>
                    <a:pt x="76974" y="67183"/>
                  </a:lnTo>
                  <a:lnTo>
                    <a:pt x="76974" y="52933"/>
                  </a:lnTo>
                  <a:close/>
                </a:path>
                <a:path w="181609" h="172085">
                  <a:moveTo>
                    <a:pt x="90830" y="152425"/>
                  </a:moveTo>
                  <a:lnTo>
                    <a:pt x="79222" y="152425"/>
                  </a:lnTo>
                  <a:lnTo>
                    <a:pt x="90830" y="156768"/>
                  </a:lnTo>
                  <a:lnTo>
                    <a:pt x="90830" y="152425"/>
                  </a:lnTo>
                  <a:close/>
                </a:path>
                <a:path w="181609" h="172085">
                  <a:moveTo>
                    <a:pt x="91236" y="95719"/>
                  </a:moveTo>
                  <a:lnTo>
                    <a:pt x="76987" y="95719"/>
                  </a:lnTo>
                  <a:lnTo>
                    <a:pt x="76987" y="109969"/>
                  </a:lnTo>
                  <a:lnTo>
                    <a:pt x="91236" y="109969"/>
                  </a:lnTo>
                  <a:lnTo>
                    <a:pt x="91236" y="95719"/>
                  </a:lnTo>
                  <a:close/>
                </a:path>
                <a:path w="181609" h="172085">
                  <a:moveTo>
                    <a:pt x="91236" y="67195"/>
                  </a:moveTo>
                  <a:lnTo>
                    <a:pt x="76987" y="67195"/>
                  </a:lnTo>
                  <a:lnTo>
                    <a:pt x="76987" y="81445"/>
                  </a:lnTo>
                  <a:lnTo>
                    <a:pt x="91236" y="81445"/>
                  </a:lnTo>
                  <a:lnTo>
                    <a:pt x="91236" y="67195"/>
                  </a:lnTo>
                  <a:close/>
                </a:path>
                <a:path w="181609" h="172085">
                  <a:moveTo>
                    <a:pt x="105079" y="138150"/>
                  </a:moveTo>
                  <a:lnTo>
                    <a:pt x="91211" y="138150"/>
                  </a:lnTo>
                  <a:lnTo>
                    <a:pt x="91211" y="124269"/>
                  </a:lnTo>
                  <a:lnTo>
                    <a:pt x="76962" y="124269"/>
                  </a:lnTo>
                  <a:lnTo>
                    <a:pt x="76962" y="138518"/>
                  </a:lnTo>
                  <a:lnTo>
                    <a:pt x="90830" y="138518"/>
                  </a:lnTo>
                  <a:lnTo>
                    <a:pt x="90830" y="152400"/>
                  </a:lnTo>
                  <a:lnTo>
                    <a:pt x="105079" y="152400"/>
                  </a:lnTo>
                  <a:lnTo>
                    <a:pt x="105079" y="138150"/>
                  </a:lnTo>
                  <a:close/>
                </a:path>
                <a:path w="181609" h="172085">
                  <a:moveTo>
                    <a:pt x="105473" y="52920"/>
                  </a:moveTo>
                  <a:lnTo>
                    <a:pt x="91236" y="52920"/>
                  </a:lnTo>
                  <a:lnTo>
                    <a:pt x="91236" y="38684"/>
                  </a:lnTo>
                  <a:lnTo>
                    <a:pt x="76987" y="38684"/>
                  </a:lnTo>
                  <a:lnTo>
                    <a:pt x="76987" y="24434"/>
                  </a:lnTo>
                  <a:lnTo>
                    <a:pt x="62750" y="24434"/>
                  </a:lnTo>
                  <a:lnTo>
                    <a:pt x="62750" y="10198"/>
                  </a:lnTo>
                  <a:lnTo>
                    <a:pt x="48501" y="10198"/>
                  </a:lnTo>
                  <a:lnTo>
                    <a:pt x="48501" y="24460"/>
                  </a:lnTo>
                  <a:lnTo>
                    <a:pt x="62738" y="24460"/>
                  </a:lnTo>
                  <a:lnTo>
                    <a:pt x="62738" y="38696"/>
                  </a:lnTo>
                  <a:lnTo>
                    <a:pt x="76974" y="38696"/>
                  </a:lnTo>
                  <a:lnTo>
                    <a:pt x="76974" y="52933"/>
                  </a:lnTo>
                  <a:lnTo>
                    <a:pt x="91224" y="52933"/>
                  </a:lnTo>
                  <a:lnTo>
                    <a:pt x="91224" y="67170"/>
                  </a:lnTo>
                  <a:lnTo>
                    <a:pt x="105473" y="67170"/>
                  </a:lnTo>
                  <a:lnTo>
                    <a:pt x="105473" y="52920"/>
                  </a:lnTo>
                  <a:close/>
                </a:path>
                <a:path w="181609" h="172085">
                  <a:moveTo>
                    <a:pt x="105498" y="24422"/>
                  </a:moveTo>
                  <a:lnTo>
                    <a:pt x="91262" y="24422"/>
                  </a:lnTo>
                  <a:lnTo>
                    <a:pt x="91262" y="16408"/>
                  </a:lnTo>
                  <a:lnTo>
                    <a:pt x="77012" y="11849"/>
                  </a:lnTo>
                  <a:lnTo>
                    <a:pt x="77012" y="24422"/>
                  </a:lnTo>
                  <a:lnTo>
                    <a:pt x="91249" y="24422"/>
                  </a:lnTo>
                  <a:lnTo>
                    <a:pt x="91249" y="38671"/>
                  </a:lnTo>
                  <a:lnTo>
                    <a:pt x="105498" y="38671"/>
                  </a:lnTo>
                  <a:lnTo>
                    <a:pt x="105498" y="24422"/>
                  </a:lnTo>
                  <a:close/>
                </a:path>
                <a:path w="181609" h="172085">
                  <a:moveTo>
                    <a:pt x="114973" y="24384"/>
                  </a:moveTo>
                  <a:lnTo>
                    <a:pt x="107746" y="21678"/>
                  </a:lnTo>
                  <a:lnTo>
                    <a:pt x="105537" y="20967"/>
                  </a:lnTo>
                  <a:lnTo>
                    <a:pt x="105537" y="24384"/>
                  </a:lnTo>
                  <a:lnTo>
                    <a:pt x="114973" y="24384"/>
                  </a:lnTo>
                  <a:close/>
                </a:path>
                <a:path w="181609" h="172085">
                  <a:moveTo>
                    <a:pt x="119354" y="152412"/>
                  </a:moveTo>
                  <a:lnTo>
                    <a:pt x="105105" y="152412"/>
                  </a:lnTo>
                  <a:lnTo>
                    <a:pt x="105105" y="162610"/>
                  </a:lnTo>
                  <a:lnTo>
                    <a:pt x="114515" y="166662"/>
                  </a:lnTo>
                  <a:lnTo>
                    <a:pt x="119354" y="166662"/>
                  </a:lnTo>
                  <a:lnTo>
                    <a:pt x="119354" y="152412"/>
                  </a:lnTo>
                  <a:close/>
                </a:path>
                <a:path w="181609" h="172085">
                  <a:moveTo>
                    <a:pt x="119367" y="123863"/>
                  </a:moveTo>
                  <a:lnTo>
                    <a:pt x="105498" y="123863"/>
                  </a:lnTo>
                  <a:lnTo>
                    <a:pt x="105498" y="109982"/>
                  </a:lnTo>
                  <a:lnTo>
                    <a:pt x="91249" y="109982"/>
                  </a:lnTo>
                  <a:lnTo>
                    <a:pt x="91249" y="124244"/>
                  </a:lnTo>
                  <a:lnTo>
                    <a:pt x="105117" y="124244"/>
                  </a:lnTo>
                  <a:lnTo>
                    <a:pt x="105117" y="138112"/>
                  </a:lnTo>
                  <a:lnTo>
                    <a:pt x="119367" y="138112"/>
                  </a:lnTo>
                  <a:lnTo>
                    <a:pt x="119367" y="123863"/>
                  </a:lnTo>
                  <a:close/>
                </a:path>
                <a:path w="181609" h="172085">
                  <a:moveTo>
                    <a:pt x="119761" y="38671"/>
                  </a:moveTo>
                  <a:lnTo>
                    <a:pt x="105511" y="38671"/>
                  </a:lnTo>
                  <a:lnTo>
                    <a:pt x="105511" y="52933"/>
                  </a:lnTo>
                  <a:lnTo>
                    <a:pt x="119761" y="52933"/>
                  </a:lnTo>
                  <a:lnTo>
                    <a:pt x="119761" y="38671"/>
                  </a:lnTo>
                  <a:close/>
                </a:path>
                <a:path w="181609" h="172085">
                  <a:moveTo>
                    <a:pt x="129019" y="166674"/>
                  </a:moveTo>
                  <a:lnTo>
                    <a:pt x="119354" y="166674"/>
                  </a:lnTo>
                  <a:lnTo>
                    <a:pt x="119354" y="168744"/>
                  </a:lnTo>
                  <a:lnTo>
                    <a:pt x="126644" y="171869"/>
                  </a:lnTo>
                  <a:lnTo>
                    <a:pt x="129019" y="166674"/>
                  </a:lnTo>
                  <a:close/>
                </a:path>
                <a:path w="181609" h="172085">
                  <a:moveTo>
                    <a:pt x="133629" y="138125"/>
                  </a:moveTo>
                  <a:lnTo>
                    <a:pt x="119380" y="138125"/>
                  </a:lnTo>
                  <a:lnTo>
                    <a:pt x="119380" y="152374"/>
                  </a:lnTo>
                  <a:lnTo>
                    <a:pt x="133629" y="152374"/>
                  </a:lnTo>
                  <a:lnTo>
                    <a:pt x="133629" y="138125"/>
                  </a:lnTo>
                  <a:close/>
                </a:path>
                <a:path w="181609" h="172085">
                  <a:moveTo>
                    <a:pt x="133642" y="109588"/>
                  </a:moveTo>
                  <a:lnTo>
                    <a:pt x="119761" y="109588"/>
                  </a:lnTo>
                  <a:lnTo>
                    <a:pt x="119761" y="95719"/>
                  </a:lnTo>
                  <a:lnTo>
                    <a:pt x="105511" y="95719"/>
                  </a:lnTo>
                  <a:lnTo>
                    <a:pt x="105511" y="109969"/>
                  </a:lnTo>
                  <a:lnTo>
                    <a:pt x="119392" y="109969"/>
                  </a:lnTo>
                  <a:lnTo>
                    <a:pt x="119392" y="123837"/>
                  </a:lnTo>
                  <a:lnTo>
                    <a:pt x="133642" y="123837"/>
                  </a:lnTo>
                  <a:lnTo>
                    <a:pt x="133642" y="109588"/>
                  </a:lnTo>
                  <a:close/>
                </a:path>
                <a:path w="181609" h="172085">
                  <a:moveTo>
                    <a:pt x="134023" y="52933"/>
                  </a:moveTo>
                  <a:lnTo>
                    <a:pt x="119773" y="52933"/>
                  </a:lnTo>
                  <a:lnTo>
                    <a:pt x="119773" y="67195"/>
                  </a:lnTo>
                  <a:lnTo>
                    <a:pt x="134023" y="67195"/>
                  </a:lnTo>
                  <a:lnTo>
                    <a:pt x="134023" y="52933"/>
                  </a:lnTo>
                  <a:close/>
                </a:path>
                <a:path w="181609" h="172085">
                  <a:moveTo>
                    <a:pt x="134048" y="31508"/>
                  </a:moveTo>
                  <a:lnTo>
                    <a:pt x="119786" y="26174"/>
                  </a:lnTo>
                  <a:lnTo>
                    <a:pt x="119786" y="38646"/>
                  </a:lnTo>
                  <a:lnTo>
                    <a:pt x="134048" y="38646"/>
                  </a:lnTo>
                  <a:lnTo>
                    <a:pt x="134048" y="31508"/>
                  </a:lnTo>
                  <a:close/>
                </a:path>
                <a:path w="181609" h="172085">
                  <a:moveTo>
                    <a:pt x="135559" y="152387"/>
                  </a:moveTo>
                  <a:lnTo>
                    <a:pt x="133642" y="152387"/>
                  </a:lnTo>
                  <a:lnTo>
                    <a:pt x="133642" y="156565"/>
                  </a:lnTo>
                  <a:lnTo>
                    <a:pt x="135559" y="152387"/>
                  </a:lnTo>
                  <a:close/>
                </a:path>
                <a:path w="181609" h="172085">
                  <a:moveTo>
                    <a:pt x="147904" y="123850"/>
                  </a:moveTo>
                  <a:lnTo>
                    <a:pt x="133654" y="123850"/>
                  </a:lnTo>
                  <a:lnTo>
                    <a:pt x="133654" y="138099"/>
                  </a:lnTo>
                  <a:lnTo>
                    <a:pt x="142100" y="138099"/>
                  </a:lnTo>
                  <a:lnTo>
                    <a:pt x="147904" y="125425"/>
                  </a:lnTo>
                  <a:lnTo>
                    <a:pt x="147904" y="123850"/>
                  </a:lnTo>
                  <a:close/>
                </a:path>
                <a:path w="181609" h="172085">
                  <a:moveTo>
                    <a:pt x="148310" y="38658"/>
                  </a:moveTo>
                  <a:lnTo>
                    <a:pt x="134061" y="38658"/>
                  </a:lnTo>
                  <a:lnTo>
                    <a:pt x="134061" y="52908"/>
                  </a:lnTo>
                  <a:lnTo>
                    <a:pt x="148310" y="52908"/>
                  </a:lnTo>
                  <a:lnTo>
                    <a:pt x="148310" y="38658"/>
                  </a:lnTo>
                  <a:close/>
                </a:path>
                <a:path w="181609" h="172085">
                  <a:moveTo>
                    <a:pt x="152095" y="38633"/>
                  </a:moveTo>
                  <a:lnTo>
                    <a:pt x="148323" y="37020"/>
                  </a:lnTo>
                  <a:lnTo>
                    <a:pt x="148323" y="38633"/>
                  </a:lnTo>
                  <a:lnTo>
                    <a:pt x="152095" y="38633"/>
                  </a:lnTo>
                  <a:close/>
                </a:path>
                <a:path w="181609" h="172085">
                  <a:moveTo>
                    <a:pt x="155155" y="109588"/>
                  </a:moveTo>
                  <a:lnTo>
                    <a:pt x="147904" y="109588"/>
                  </a:lnTo>
                  <a:lnTo>
                    <a:pt x="147904" y="95351"/>
                  </a:lnTo>
                  <a:lnTo>
                    <a:pt x="133997" y="95351"/>
                  </a:lnTo>
                  <a:lnTo>
                    <a:pt x="133997" y="81457"/>
                  </a:lnTo>
                  <a:lnTo>
                    <a:pt x="119773" y="81457"/>
                  </a:lnTo>
                  <a:lnTo>
                    <a:pt x="119773" y="67221"/>
                  </a:lnTo>
                  <a:lnTo>
                    <a:pt x="105511" y="67221"/>
                  </a:lnTo>
                  <a:lnTo>
                    <a:pt x="105511" y="81457"/>
                  </a:lnTo>
                  <a:lnTo>
                    <a:pt x="91249" y="81457"/>
                  </a:lnTo>
                  <a:lnTo>
                    <a:pt x="91249" y="95707"/>
                  </a:lnTo>
                  <a:lnTo>
                    <a:pt x="105511" y="95707"/>
                  </a:lnTo>
                  <a:lnTo>
                    <a:pt x="105511" y="81470"/>
                  </a:lnTo>
                  <a:lnTo>
                    <a:pt x="119748" y="81470"/>
                  </a:lnTo>
                  <a:lnTo>
                    <a:pt x="119748" y="95707"/>
                  </a:lnTo>
                  <a:lnTo>
                    <a:pt x="133654" y="95707"/>
                  </a:lnTo>
                  <a:lnTo>
                    <a:pt x="133654" y="109601"/>
                  </a:lnTo>
                  <a:lnTo>
                    <a:pt x="147891" y="109601"/>
                  </a:lnTo>
                  <a:lnTo>
                    <a:pt x="147891" y="123837"/>
                  </a:lnTo>
                  <a:lnTo>
                    <a:pt x="148628" y="123837"/>
                  </a:lnTo>
                  <a:lnTo>
                    <a:pt x="155155" y="109588"/>
                  </a:lnTo>
                  <a:close/>
                </a:path>
                <a:path w="181609" h="172085">
                  <a:moveTo>
                    <a:pt x="162153" y="81076"/>
                  </a:moveTo>
                  <a:lnTo>
                    <a:pt x="148285" y="81076"/>
                  </a:lnTo>
                  <a:lnTo>
                    <a:pt x="148285" y="67195"/>
                  </a:lnTo>
                  <a:lnTo>
                    <a:pt x="134035" y="67195"/>
                  </a:lnTo>
                  <a:lnTo>
                    <a:pt x="134035" y="81457"/>
                  </a:lnTo>
                  <a:lnTo>
                    <a:pt x="147904" y="81457"/>
                  </a:lnTo>
                  <a:lnTo>
                    <a:pt x="147904" y="95326"/>
                  </a:lnTo>
                  <a:lnTo>
                    <a:pt x="161683" y="95326"/>
                  </a:lnTo>
                  <a:lnTo>
                    <a:pt x="162153" y="94284"/>
                  </a:lnTo>
                  <a:lnTo>
                    <a:pt x="162153" y="81076"/>
                  </a:lnTo>
                  <a:close/>
                </a:path>
                <a:path w="181609" h="172085">
                  <a:moveTo>
                    <a:pt x="174752" y="66789"/>
                  </a:moveTo>
                  <a:lnTo>
                    <a:pt x="162572" y="66789"/>
                  </a:lnTo>
                  <a:lnTo>
                    <a:pt x="162572" y="52908"/>
                  </a:lnTo>
                  <a:lnTo>
                    <a:pt x="148323" y="52908"/>
                  </a:lnTo>
                  <a:lnTo>
                    <a:pt x="148323" y="67170"/>
                  </a:lnTo>
                  <a:lnTo>
                    <a:pt x="162204" y="67170"/>
                  </a:lnTo>
                  <a:lnTo>
                    <a:pt x="162204" y="81038"/>
                  </a:lnTo>
                  <a:lnTo>
                    <a:pt x="168224" y="81038"/>
                  </a:lnTo>
                  <a:lnTo>
                    <a:pt x="174752" y="66789"/>
                  </a:lnTo>
                  <a:close/>
                </a:path>
                <a:path w="181609" h="172085">
                  <a:moveTo>
                    <a:pt x="181279" y="52514"/>
                  </a:moveTo>
                  <a:lnTo>
                    <a:pt x="176834" y="52514"/>
                  </a:lnTo>
                  <a:lnTo>
                    <a:pt x="176834" y="49263"/>
                  </a:lnTo>
                  <a:lnTo>
                    <a:pt x="162585" y="43141"/>
                  </a:lnTo>
                  <a:lnTo>
                    <a:pt x="162585" y="52895"/>
                  </a:lnTo>
                  <a:lnTo>
                    <a:pt x="176466" y="52895"/>
                  </a:lnTo>
                  <a:lnTo>
                    <a:pt x="176466" y="63042"/>
                  </a:lnTo>
                  <a:lnTo>
                    <a:pt x="181279" y="52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60">
              <a:extLst>
                <a:ext uri="{FF2B5EF4-FFF2-40B4-BE49-F238E27FC236}">
                  <a16:creationId xmlns:a16="http://schemas.microsoft.com/office/drawing/2014/main" id="{2297491E-D23B-E307-520F-9C6FD9B06E36}"/>
                </a:ext>
              </a:extLst>
            </p:cNvPr>
            <p:cNvSpPr/>
            <p:nvPr/>
          </p:nvSpPr>
          <p:spPr>
            <a:xfrm>
              <a:off x="18518963" y="3997559"/>
              <a:ext cx="956944" cy="1675764"/>
            </a:xfrm>
            <a:custGeom>
              <a:avLst/>
              <a:gdLst/>
              <a:ahLst/>
              <a:cxnLst/>
              <a:rect l="l" t="t" r="r" b="b"/>
              <a:pathLst>
                <a:path w="956944" h="1675764">
                  <a:moveTo>
                    <a:pt x="316115" y="1652130"/>
                  </a:moveTo>
                  <a:lnTo>
                    <a:pt x="285038" y="1523314"/>
                  </a:lnTo>
                  <a:lnTo>
                    <a:pt x="252234" y="1530413"/>
                  </a:lnTo>
                  <a:lnTo>
                    <a:pt x="219125" y="1535950"/>
                  </a:lnTo>
                  <a:lnTo>
                    <a:pt x="185775" y="1539913"/>
                  </a:lnTo>
                  <a:lnTo>
                    <a:pt x="152247" y="1542313"/>
                  </a:lnTo>
                  <a:lnTo>
                    <a:pt x="119189" y="1543138"/>
                  </a:lnTo>
                  <a:lnTo>
                    <a:pt x="85559" y="1542313"/>
                  </a:lnTo>
                  <a:lnTo>
                    <a:pt x="52031" y="1539887"/>
                  </a:lnTo>
                  <a:lnTo>
                    <a:pt x="18681" y="1535912"/>
                  </a:lnTo>
                  <a:lnTo>
                    <a:pt x="0" y="1667090"/>
                  </a:lnTo>
                  <a:lnTo>
                    <a:pt x="39611" y="1671802"/>
                  </a:lnTo>
                  <a:lnTo>
                    <a:pt x="79375" y="1674672"/>
                  </a:lnTo>
                  <a:lnTo>
                    <a:pt x="119214" y="1675650"/>
                  </a:lnTo>
                  <a:lnTo>
                    <a:pt x="159042" y="1674660"/>
                  </a:lnTo>
                  <a:lnTo>
                    <a:pt x="198158" y="1671840"/>
                  </a:lnTo>
                  <a:lnTo>
                    <a:pt x="237756" y="1667141"/>
                  </a:lnTo>
                  <a:lnTo>
                    <a:pt x="277114" y="1660575"/>
                  </a:lnTo>
                  <a:lnTo>
                    <a:pt x="316115" y="1652130"/>
                  </a:lnTo>
                  <a:close/>
                </a:path>
                <a:path w="956944" h="1675764">
                  <a:moveTo>
                    <a:pt x="316763" y="23672"/>
                  </a:moveTo>
                  <a:lnTo>
                    <a:pt x="277761" y="15201"/>
                  </a:lnTo>
                  <a:lnTo>
                    <a:pt x="238417" y="8597"/>
                  </a:lnTo>
                  <a:lnTo>
                    <a:pt x="198805" y="3860"/>
                  </a:lnTo>
                  <a:lnTo>
                    <a:pt x="159042" y="990"/>
                  </a:lnTo>
                  <a:lnTo>
                    <a:pt x="119214" y="0"/>
                  </a:lnTo>
                  <a:lnTo>
                    <a:pt x="79375" y="965"/>
                  </a:lnTo>
                  <a:lnTo>
                    <a:pt x="39611" y="3848"/>
                  </a:lnTo>
                  <a:lnTo>
                    <a:pt x="0" y="8547"/>
                  </a:lnTo>
                  <a:lnTo>
                    <a:pt x="18681" y="139725"/>
                  </a:lnTo>
                  <a:lnTo>
                    <a:pt x="52031" y="135763"/>
                  </a:lnTo>
                  <a:lnTo>
                    <a:pt x="85559" y="133337"/>
                  </a:lnTo>
                  <a:lnTo>
                    <a:pt x="152819" y="133350"/>
                  </a:lnTo>
                  <a:lnTo>
                    <a:pt x="219684" y="139763"/>
                  </a:lnTo>
                  <a:lnTo>
                    <a:pt x="285584" y="152450"/>
                  </a:lnTo>
                  <a:lnTo>
                    <a:pt x="316763" y="23672"/>
                  </a:lnTo>
                  <a:close/>
                </a:path>
                <a:path w="956944" h="1675764">
                  <a:moveTo>
                    <a:pt x="896797" y="526300"/>
                  </a:moveTo>
                  <a:lnTo>
                    <a:pt x="881062" y="489635"/>
                  </a:lnTo>
                  <a:lnTo>
                    <a:pt x="863600" y="453758"/>
                  </a:lnTo>
                  <a:lnTo>
                    <a:pt x="844448" y="418769"/>
                  </a:lnTo>
                  <a:lnTo>
                    <a:pt x="823988" y="385305"/>
                  </a:lnTo>
                  <a:lnTo>
                    <a:pt x="823849" y="385089"/>
                  </a:lnTo>
                  <a:lnTo>
                    <a:pt x="823645" y="384733"/>
                  </a:lnTo>
                  <a:lnTo>
                    <a:pt x="801636" y="352272"/>
                  </a:lnTo>
                  <a:lnTo>
                    <a:pt x="777735" y="320357"/>
                  </a:lnTo>
                  <a:lnTo>
                    <a:pt x="752360" y="289610"/>
                  </a:lnTo>
                  <a:lnTo>
                    <a:pt x="725551" y="260108"/>
                  </a:lnTo>
                  <a:lnTo>
                    <a:pt x="629615" y="351510"/>
                  </a:lnTo>
                  <a:lnTo>
                    <a:pt x="652208" y="376364"/>
                  </a:lnTo>
                  <a:lnTo>
                    <a:pt x="673595" y="402272"/>
                  </a:lnTo>
                  <a:lnTo>
                    <a:pt x="712368" y="456717"/>
                  </a:lnTo>
                  <a:lnTo>
                    <a:pt x="745883" y="514591"/>
                  </a:lnTo>
                  <a:lnTo>
                    <a:pt x="773798" y="575614"/>
                  </a:lnTo>
                  <a:lnTo>
                    <a:pt x="896797" y="526300"/>
                  </a:lnTo>
                  <a:close/>
                </a:path>
                <a:path w="956944" h="1675764">
                  <a:moveTo>
                    <a:pt x="956881" y="837819"/>
                  </a:moveTo>
                  <a:lnTo>
                    <a:pt x="955878" y="797991"/>
                  </a:lnTo>
                  <a:lnTo>
                    <a:pt x="953020" y="758228"/>
                  </a:lnTo>
                  <a:lnTo>
                    <a:pt x="948296" y="718616"/>
                  </a:lnTo>
                  <a:lnTo>
                    <a:pt x="941692" y="679272"/>
                  </a:lnTo>
                  <a:lnTo>
                    <a:pt x="811568" y="704215"/>
                  </a:lnTo>
                  <a:lnTo>
                    <a:pt x="817118" y="737323"/>
                  </a:lnTo>
                  <a:lnTo>
                    <a:pt x="821105" y="770674"/>
                  </a:lnTo>
                  <a:lnTo>
                    <a:pt x="823518" y="804189"/>
                  </a:lnTo>
                  <a:lnTo>
                    <a:pt x="824369" y="837819"/>
                  </a:lnTo>
                  <a:lnTo>
                    <a:pt x="956881" y="837819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61">
              <a:extLst>
                <a:ext uri="{FF2B5EF4-FFF2-40B4-BE49-F238E27FC236}">
                  <a16:creationId xmlns:a16="http://schemas.microsoft.com/office/drawing/2014/main" id="{439FE099-491B-A8B5-54B8-0A06650B7685}"/>
                </a:ext>
              </a:extLst>
            </p:cNvPr>
            <p:cNvSpPr/>
            <p:nvPr/>
          </p:nvSpPr>
          <p:spPr>
            <a:xfrm>
              <a:off x="18518976" y="5533485"/>
              <a:ext cx="159385" cy="139700"/>
            </a:xfrm>
            <a:custGeom>
              <a:avLst/>
              <a:gdLst/>
              <a:ahLst/>
              <a:cxnLst/>
              <a:rect l="l" t="t" r="r" b="b"/>
              <a:pathLst>
                <a:path w="159384" h="139700">
                  <a:moveTo>
                    <a:pt x="9334" y="80035"/>
                  </a:moveTo>
                  <a:lnTo>
                    <a:pt x="9309" y="65786"/>
                  </a:lnTo>
                  <a:lnTo>
                    <a:pt x="7277" y="80035"/>
                  </a:lnTo>
                  <a:lnTo>
                    <a:pt x="9334" y="80035"/>
                  </a:lnTo>
                  <a:close/>
                </a:path>
                <a:path w="159384" h="139700">
                  <a:moveTo>
                    <a:pt x="9423" y="122910"/>
                  </a:moveTo>
                  <a:lnTo>
                    <a:pt x="1168" y="122910"/>
                  </a:lnTo>
                  <a:lnTo>
                    <a:pt x="0" y="131178"/>
                  </a:lnTo>
                  <a:lnTo>
                    <a:pt x="9423" y="132295"/>
                  </a:lnTo>
                  <a:lnTo>
                    <a:pt x="9423" y="122910"/>
                  </a:lnTo>
                  <a:close/>
                </a:path>
                <a:path w="159384" h="139700">
                  <a:moveTo>
                    <a:pt x="9423" y="94373"/>
                  </a:moveTo>
                  <a:lnTo>
                    <a:pt x="5232" y="94373"/>
                  </a:lnTo>
                  <a:lnTo>
                    <a:pt x="3200" y="108635"/>
                  </a:lnTo>
                  <a:lnTo>
                    <a:pt x="9423" y="108635"/>
                  </a:lnTo>
                  <a:lnTo>
                    <a:pt x="9423" y="94373"/>
                  </a:lnTo>
                  <a:close/>
                </a:path>
                <a:path w="159384" h="139700">
                  <a:moveTo>
                    <a:pt x="23609" y="51536"/>
                  </a:moveTo>
                  <a:lnTo>
                    <a:pt x="11341" y="51536"/>
                  </a:lnTo>
                  <a:lnTo>
                    <a:pt x="9309" y="65773"/>
                  </a:lnTo>
                  <a:lnTo>
                    <a:pt x="23609" y="65786"/>
                  </a:lnTo>
                  <a:lnTo>
                    <a:pt x="23609" y="51536"/>
                  </a:lnTo>
                  <a:close/>
                </a:path>
                <a:path w="159384" h="139700">
                  <a:moveTo>
                    <a:pt x="23634" y="22974"/>
                  </a:moveTo>
                  <a:lnTo>
                    <a:pt x="15405" y="22974"/>
                  </a:lnTo>
                  <a:lnTo>
                    <a:pt x="13373" y="37236"/>
                  </a:lnTo>
                  <a:lnTo>
                    <a:pt x="23634" y="37236"/>
                  </a:lnTo>
                  <a:lnTo>
                    <a:pt x="23634" y="22974"/>
                  </a:lnTo>
                  <a:close/>
                </a:path>
                <a:path w="159384" h="139700">
                  <a:moveTo>
                    <a:pt x="23647" y="584"/>
                  </a:moveTo>
                  <a:lnTo>
                    <a:pt x="18669" y="0"/>
                  </a:lnTo>
                  <a:lnTo>
                    <a:pt x="17437" y="8699"/>
                  </a:lnTo>
                  <a:lnTo>
                    <a:pt x="23647" y="8699"/>
                  </a:lnTo>
                  <a:lnTo>
                    <a:pt x="23647" y="584"/>
                  </a:lnTo>
                  <a:close/>
                </a:path>
                <a:path w="159384" h="139700">
                  <a:moveTo>
                    <a:pt x="23685" y="108635"/>
                  </a:moveTo>
                  <a:lnTo>
                    <a:pt x="9436" y="108635"/>
                  </a:lnTo>
                  <a:lnTo>
                    <a:pt x="9436" y="122885"/>
                  </a:lnTo>
                  <a:lnTo>
                    <a:pt x="23685" y="122885"/>
                  </a:lnTo>
                  <a:lnTo>
                    <a:pt x="23685" y="108635"/>
                  </a:lnTo>
                  <a:close/>
                </a:path>
                <a:path w="159384" h="139700">
                  <a:moveTo>
                    <a:pt x="37896" y="37236"/>
                  </a:moveTo>
                  <a:lnTo>
                    <a:pt x="23647" y="37236"/>
                  </a:lnTo>
                  <a:lnTo>
                    <a:pt x="23647" y="51498"/>
                  </a:lnTo>
                  <a:lnTo>
                    <a:pt x="37896" y="51498"/>
                  </a:lnTo>
                  <a:lnTo>
                    <a:pt x="37896" y="37236"/>
                  </a:lnTo>
                  <a:close/>
                </a:path>
                <a:path w="159384" h="139700">
                  <a:moveTo>
                    <a:pt x="37909" y="8724"/>
                  </a:moveTo>
                  <a:lnTo>
                    <a:pt x="23660" y="8724"/>
                  </a:lnTo>
                  <a:lnTo>
                    <a:pt x="23660" y="22974"/>
                  </a:lnTo>
                  <a:lnTo>
                    <a:pt x="37909" y="22974"/>
                  </a:lnTo>
                  <a:lnTo>
                    <a:pt x="37909" y="8724"/>
                  </a:lnTo>
                  <a:close/>
                </a:path>
                <a:path w="159384" h="139700">
                  <a:moveTo>
                    <a:pt x="37922" y="94373"/>
                  </a:moveTo>
                  <a:lnTo>
                    <a:pt x="23685" y="94373"/>
                  </a:lnTo>
                  <a:lnTo>
                    <a:pt x="23685" y="80137"/>
                  </a:lnTo>
                  <a:lnTo>
                    <a:pt x="9436" y="80137"/>
                  </a:lnTo>
                  <a:lnTo>
                    <a:pt x="9436" y="94386"/>
                  </a:lnTo>
                  <a:lnTo>
                    <a:pt x="23672" y="94386"/>
                  </a:lnTo>
                  <a:lnTo>
                    <a:pt x="23672" y="108623"/>
                  </a:lnTo>
                  <a:lnTo>
                    <a:pt x="37922" y="108623"/>
                  </a:lnTo>
                  <a:lnTo>
                    <a:pt x="37922" y="94373"/>
                  </a:lnTo>
                  <a:close/>
                </a:path>
                <a:path w="159384" h="139700">
                  <a:moveTo>
                    <a:pt x="37947" y="122897"/>
                  </a:moveTo>
                  <a:lnTo>
                    <a:pt x="23698" y="122897"/>
                  </a:lnTo>
                  <a:lnTo>
                    <a:pt x="23698" y="133997"/>
                  </a:lnTo>
                  <a:lnTo>
                    <a:pt x="37947" y="135686"/>
                  </a:lnTo>
                  <a:lnTo>
                    <a:pt x="37947" y="122897"/>
                  </a:lnTo>
                  <a:close/>
                </a:path>
                <a:path w="159384" h="139700">
                  <a:moveTo>
                    <a:pt x="37947" y="65862"/>
                  </a:moveTo>
                  <a:lnTo>
                    <a:pt x="23698" y="65862"/>
                  </a:lnTo>
                  <a:lnTo>
                    <a:pt x="23698" y="80111"/>
                  </a:lnTo>
                  <a:lnTo>
                    <a:pt x="37947" y="80111"/>
                  </a:lnTo>
                  <a:lnTo>
                    <a:pt x="37947" y="65862"/>
                  </a:lnTo>
                  <a:close/>
                </a:path>
                <a:path w="159384" h="139700">
                  <a:moveTo>
                    <a:pt x="52209" y="80124"/>
                  </a:moveTo>
                  <a:lnTo>
                    <a:pt x="37947" y="80124"/>
                  </a:lnTo>
                  <a:lnTo>
                    <a:pt x="37947" y="94373"/>
                  </a:lnTo>
                  <a:lnTo>
                    <a:pt x="52209" y="94373"/>
                  </a:lnTo>
                  <a:lnTo>
                    <a:pt x="52209" y="80124"/>
                  </a:lnTo>
                  <a:close/>
                </a:path>
                <a:path w="159384" h="139700">
                  <a:moveTo>
                    <a:pt x="52235" y="51574"/>
                  </a:moveTo>
                  <a:lnTo>
                    <a:pt x="37985" y="51574"/>
                  </a:lnTo>
                  <a:lnTo>
                    <a:pt x="37985" y="65824"/>
                  </a:lnTo>
                  <a:lnTo>
                    <a:pt x="52235" y="65824"/>
                  </a:lnTo>
                  <a:lnTo>
                    <a:pt x="52235" y="51574"/>
                  </a:lnTo>
                  <a:close/>
                </a:path>
                <a:path w="159384" h="139700">
                  <a:moveTo>
                    <a:pt x="66395" y="8724"/>
                  </a:moveTo>
                  <a:lnTo>
                    <a:pt x="52171" y="8724"/>
                  </a:lnTo>
                  <a:lnTo>
                    <a:pt x="52171" y="3962"/>
                  </a:lnTo>
                  <a:lnTo>
                    <a:pt x="37922" y="2286"/>
                  </a:lnTo>
                  <a:lnTo>
                    <a:pt x="37922" y="8724"/>
                  </a:lnTo>
                  <a:lnTo>
                    <a:pt x="52146" y="8724"/>
                  </a:lnTo>
                  <a:lnTo>
                    <a:pt x="52146" y="22974"/>
                  </a:lnTo>
                  <a:lnTo>
                    <a:pt x="37909" y="22974"/>
                  </a:lnTo>
                  <a:lnTo>
                    <a:pt x="37909" y="37223"/>
                  </a:lnTo>
                  <a:lnTo>
                    <a:pt x="52171" y="37223"/>
                  </a:lnTo>
                  <a:lnTo>
                    <a:pt x="52171" y="22974"/>
                  </a:lnTo>
                  <a:lnTo>
                    <a:pt x="66395" y="22974"/>
                  </a:lnTo>
                  <a:lnTo>
                    <a:pt x="66395" y="8724"/>
                  </a:lnTo>
                  <a:close/>
                </a:path>
                <a:path w="159384" h="139700">
                  <a:moveTo>
                    <a:pt x="66459" y="122910"/>
                  </a:moveTo>
                  <a:lnTo>
                    <a:pt x="52222" y="122910"/>
                  </a:lnTo>
                  <a:lnTo>
                    <a:pt x="52222" y="108673"/>
                  </a:lnTo>
                  <a:lnTo>
                    <a:pt x="37973" y="108673"/>
                  </a:lnTo>
                  <a:lnTo>
                    <a:pt x="37973" y="122923"/>
                  </a:lnTo>
                  <a:lnTo>
                    <a:pt x="52209" y="122923"/>
                  </a:lnTo>
                  <a:lnTo>
                    <a:pt x="52209" y="136791"/>
                  </a:lnTo>
                  <a:lnTo>
                    <a:pt x="57353" y="137160"/>
                  </a:lnTo>
                  <a:lnTo>
                    <a:pt x="66459" y="137160"/>
                  </a:lnTo>
                  <a:lnTo>
                    <a:pt x="66459" y="122910"/>
                  </a:lnTo>
                  <a:close/>
                </a:path>
                <a:path w="159384" h="139700">
                  <a:moveTo>
                    <a:pt x="66471" y="94386"/>
                  </a:moveTo>
                  <a:lnTo>
                    <a:pt x="52209" y="94386"/>
                  </a:lnTo>
                  <a:lnTo>
                    <a:pt x="52209" y="108635"/>
                  </a:lnTo>
                  <a:lnTo>
                    <a:pt x="66471" y="108635"/>
                  </a:lnTo>
                  <a:lnTo>
                    <a:pt x="66471" y="94386"/>
                  </a:lnTo>
                  <a:close/>
                </a:path>
                <a:path w="159384" h="139700">
                  <a:moveTo>
                    <a:pt x="66497" y="65836"/>
                  </a:moveTo>
                  <a:lnTo>
                    <a:pt x="52247" y="65836"/>
                  </a:lnTo>
                  <a:lnTo>
                    <a:pt x="52247" y="80086"/>
                  </a:lnTo>
                  <a:lnTo>
                    <a:pt x="66497" y="80086"/>
                  </a:lnTo>
                  <a:lnTo>
                    <a:pt x="66497" y="65836"/>
                  </a:lnTo>
                  <a:close/>
                </a:path>
                <a:path w="159384" h="139700">
                  <a:moveTo>
                    <a:pt x="66497" y="37312"/>
                  </a:moveTo>
                  <a:lnTo>
                    <a:pt x="52247" y="37312"/>
                  </a:lnTo>
                  <a:lnTo>
                    <a:pt x="52247" y="51562"/>
                  </a:lnTo>
                  <a:lnTo>
                    <a:pt x="66497" y="51562"/>
                  </a:lnTo>
                  <a:lnTo>
                    <a:pt x="66497" y="37312"/>
                  </a:lnTo>
                  <a:close/>
                </a:path>
                <a:path w="159384" h="139700">
                  <a:moveTo>
                    <a:pt x="80683" y="6032"/>
                  </a:moveTo>
                  <a:lnTo>
                    <a:pt x="66433" y="5003"/>
                  </a:lnTo>
                  <a:lnTo>
                    <a:pt x="66433" y="8712"/>
                  </a:lnTo>
                  <a:lnTo>
                    <a:pt x="80683" y="8712"/>
                  </a:lnTo>
                  <a:lnTo>
                    <a:pt x="80683" y="6032"/>
                  </a:lnTo>
                  <a:close/>
                </a:path>
                <a:path w="159384" h="139700">
                  <a:moveTo>
                    <a:pt x="80708" y="137160"/>
                  </a:moveTo>
                  <a:lnTo>
                    <a:pt x="66459" y="137160"/>
                  </a:lnTo>
                  <a:lnTo>
                    <a:pt x="66459" y="137820"/>
                  </a:lnTo>
                  <a:lnTo>
                    <a:pt x="79819" y="138785"/>
                  </a:lnTo>
                  <a:lnTo>
                    <a:pt x="80708" y="138785"/>
                  </a:lnTo>
                  <a:lnTo>
                    <a:pt x="80708" y="137160"/>
                  </a:lnTo>
                  <a:close/>
                </a:path>
                <a:path w="159384" h="139700">
                  <a:moveTo>
                    <a:pt x="80759" y="80098"/>
                  </a:moveTo>
                  <a:lnTo>
                    <a:pt x="66509" y="80098"/>
                  </a:lnTo>
                  <a:lnTo>
                    <a:pt x="66509" y="94348"/>
                  </a:lnTo>
                  <a:lnTo>
                    <a:pt x="80759" y="94348"/>
                  </a:lnTo>
                  <a:lnTo>
                    <a:pt x="80759" y="80098"/>
                  </a:lnTo>
                  <a:close/>
                </a:path>
                <a:path w="159384" h="139700">
                  <a:moveTo>
                    <a:pt x="80759" y="51562"/>
                  </a:moveTo>
                  <a:lnTo>
                    <a:pt x="66509" y="51562"/>
                  </a:lnTo>
                  <a:lnTo>
                    <a:pt x="66509" y="65824"/>
                  </a:lnTo>
                  <a:lnTo>
                    <a:pt x="80759" y="65824"/>
                  </a:lnTo>
                  <a:lnTo>
                    <a:pt x="80759" y="51562"/>
                  </a:lnTo>
                  <a:close/>
                </a:path>
                <a:path w="159384" h="139700">
                  <a:moveTo>
                    <a:pt x="94970" y="122885"/>
                  </a:moveTo>
                  <a:lnTo>
                    <a:pt x="80733" y="122885"/>
                  </a:lnTo>
                  <a:lnTo>
                    <a:pt x="80733" y="108648"/>
                  </a:lnTo>
                  <a:lnTo>
                    <a:pt x="66484" y="108648"/>
                  </a:lnTo>
                  <a:lnTo>
                    <a:pt x="66484" y="122897"/>
                  </a:lnTo>
                  <a:lnTo>
                    <a:pt x="80721" y="122897"/>
                  </a:lnTo>
                  <a:lnTo>
                    <a:pt x="80721" y="137134"/>
                  </a:lnTo>
                  <a:lnTo>
                    <a:pt x="94970" y="137134"/>
                  </a:lnTo>
                  <a:lnTo>
                    <a:pt x="94970" y="122885"/>
                  </a:lnTo>
                  <a:close/>
                </a:path>
                <a:path w="159384" h="139700">
                  <a:moveTo>
                    <a:pt x="94996" y="37299"/>
                  </a:moveTo>
                  <a:lnTo>
                    <a:pt x="80759" y="37299"/>
                  </a:lnTo>
                  <a:lnTo>
                    <a:pt x="80759" y="23063"/>
                  </a:lnTo>
                  <a:lnTo>
                    <a:pt x="66509" y="23063"/>
                  </a:lnTo>
                  <a:lnTo>
                    <a:pt x="66509" y="37325"/>
                  </a:lnTo>
                  <a:lnTo>
                    <a:pt x="80746" y="37325"/>
                  </a:lnTo>
                  <a:lnTo>
                    <a:pt x="80746" y="51549"/>
                  </a:lnTo>
                  <a:lnTo>
                    <a:pt x="94996" y="51549"/>
                  </a:lnTo>
                  <a:lnTo>
                    <a:pt x="94996" y="37299"/>
                  </a:lnTo>
                  <a:close/>
                </a:path>
                <a:path w="159384" h="139700">
                  <a:moveTo>
                    <a:pt x="95021" y="65824"/>
                  </a:moveTo>
                  <a:lnTo>
                    <a:pt x="80772" y="65824"/>
                  </a:lnTo>
                  <a:lnTo>
                    <a:pt x="80772" y="80073"/>
                  </a:lnTo>
                  <a:lnTo>
                    <a:pt x="95021" y="80073"/>
                  </a:lnTo>
                  <a:lnTo>
                    <a:pt x="95021" y="65824"/>
                  </a:lnTo>
                  <a:close/>
                </a:path>
                <a:path w="159384" h="139700">
                  <a:moveTo>
                    <a:pt x="95021" y="8788"/>
                  </a:moveTo>
                  <a:lnTo>
                    <a:pt x="80759" y="8788"/>
                  </a:lnTo>
                  <a:lnTo>
                    <a:pt x="80759" y="23037"/>
                  </a:lnTo>
                  <a:lnTo>
                    <a:pt x="95021" y="23037"/>
                  </a:lnTo>
                  <a:lnTo>
                    <a:pt x="95021" y="8788"/>
                  </a:lnTo>
                  <a:close/>
                </a:path>
                <a:path w="159384" h="139700">
                  <a:moveTo>
                    <a:pt x="109232" y="137147"/>
                  </a:moveTo>
                  <a:lnTo>
                    <a:pt x="94983" y="137147"/>
                  </a:lnTo>
                  <a:lnTo>
                    <a:pt x="94983" y="139128"/>
                  </a:lnTo>
                  <a:lnTo>
                    <a:pt x="109232" y="139471"/>
                  </a:lnTo>
                  <a:lnTo>
                    <a:pt x="109232" y="137147"/>
                  </a:lnTo>
                  <a:close/>
                </a:path>
                <a:path w="159384" h="139700">
                  <a:moveTo>
                    <a:pt x="109258" y="108597"/>
                  </a:moveTo>
                  <a:lnTo>
                    <a:pt x="95021" y="108597"/>
                  </a:lnTo>
                  <a:lnTo>
                    <a:pt x="95021" y="94361"/>
                  </a:lnTo>
                  <a:lnTo>
                    <a:pt x="80772" y="94361"/>
                  </a:lnTo>
                  <a:lnTo>
                    <a:pt x="80772" y="108610"/>
                  </a:lnTo>
                  <a:lnTo>
                    <a:pt x="95008" y="108610"/>
                  </a:lnTo>
                  <a:lnTo>
                    <a:pt x="95008" y="122847"/>
                  </a:lnTo>
                  <a:lnTo>
                    <a:pt x="109258" y="122847"/>
                  </a:lnTo>
                  <a:lnTo>
                    <a:pt x="109258" y="108597"/>
                  </a:lnTo>
                  <a:close/>
                </a:path>
                <a:path w="159384" h="139700">
                  <a:moveTo>
                    <a:pt x="109283" y="23050"/>
                  </a:moveTo>
                  <a:lnTo>
                    <a:pt x="95034" y="23050"/>
                  </a:lnTo>
                  <a:lnTo>
                    <a:pt x="95034" y="37299"/>
                  </a:lnTo>
                  <a:lnTo>
                    <a:pt x="109283" y="37299"/>
                  </a:lnTo>
                  <a:lnTo>
                    <a:pt x="109283" y="23050"/>
                  </a:lnTo>
                  <a:close/>
                </a:path>
                <a:path w="159384" h="139700">
                  <a:moveTo>
                    <a:pt x="109296" y="6972"/>
                  </a:moveTo>
                  <a:lnTo>
                    <a:pt x="95046" y="6616"/>
                  </a:lnTo>
                  <a:lnTo>
                    <a:pt x="95046" y="8750"/>
                  </a:lnTo>
                  <a:lnTo>
                    <a:pt x="109296" y="8750"/>
                  </a:lnTo>
                  <a:lnTo>
                    <a:pt x="109296" y="6972"/>
                  </a:lnTo>
                  <a:close/>
                </a:path>
                <a:path w="159384" h="139700">
                  <a:moveTo>
                    <a:pt x="123520" y="122859"/>
                  </a:moveTo>
                  <a:lnTo>
                    <a:pt x="109270" y="122859"/>
                  </a:lnTo>
                  <a:lnTo>
                    <a:pt x="109270" y="137109"/>
                  </a:lnTo>
                  <a:lnTo>
                    <a:pt x="123520" y="137109"/>
                  </a:lnTo>
                  <a:lnTo>
                    <a:pt x="123520" y="122859"/>
                  </a:lnTo>
                  <a:close/>
                </a:path>
                <a:path w="159384" h="139700">
                  <a:moveTo>
                    <a:pt x="123520" y="94335"/>
                  </a:moveTo>
                  <a:lnTo>
                    <a:pt x="109283" y="94335"/>
                  </a:lnTo>
                  <a:lnTo>
                    <a:pt x="109283" y="80086"/>
                  </a:lnTo>
                  <a:lnTo>
                    <a:pt x="95034" y="80086"/>
                  </a:lnTo>
                  <a:lnTo>
                    <a:pt x="95034" y="94335"/>
                  </a:lnTo>
                  <a:lnTo>
                    <a:pt x="109270" y="94335"/>
                  </a:lnTo>
                  <a:lnTo>
                    <a:pt x="109270" y="108585"/>
                  </a:lnTo>
                  <a:lnTo>
                    <a:pt x="123520" y="108585"/>
                  </a:lnTo>
                  <a:lnTo>
                    <a:pt x="123520" y="94335"/>
                  </a:lnTo>
                  <a:close/>
                </a:path>
                <a:path w="159384" h="139700">
                  <a:moveTo>
                    <a:pt x="123545" y="37312"/>
                  </a:moveTo>
                  <a:lnTo>
                    <a:pt x="109283" y="37312"/>
                  </a:lnTo>
                  <a:lnTo>
                    <a:pt x="109283" y="51562"/>
                  </a:lnTo>
                  <a:lnTo>
                    <a:pt x="123545" y="51562"/>
                  </a:lnTo>
                  <a:lnTo>
                    <a:pt x="123545" y="37312"/>
                  </a:lnTo>
                  <a:close/>
                </a:path>
                <a:path w="159384" h="139700">
                  <a:moveTo>
                    <a:pt x="123558" y="8763"/>
                  </a:moveTo>
                  <a:lnTo>
                    <a:pt x="109308" y="8763"/>
                  </a:lnTo>
                  <a:lnTo>
                    <a:pt x="109308" y="23012"/>
                  </a:lnTo>
                  <a:lnTo>
                    <a:pt x="123558" y="23012"/>
                  </a:lnTo>
                  <a:lnTo>
                    <a:pt x="123558" y="8763"/>
                  </a:lnTo>
                  <a:close/>
                </a:path>
                <a:path w="159384" h="139700">
                  <a:moveTo>
                    <a:pt x="137782" y="137121"/>
                  </a:moveTo>
                  <a:lnTo>
                    <a:pt x="123532" y="137121"/>
                  </a:lnTo>
                  <a:lnTo>
                    <a:pt x="123532" y="139611"/>
                  </a:lnTo>
                  <a:lnTo>
                    <a:pt x="137782" y="139255"/>
                  </a:lnTo>
                  <a:lnTo>
                    <a:pt x="137782" y="137121"/>
                  </a:lnTo>
                  <a:close/>
                </a:path>
                <a:path w="159384" h="139700">
                  <a:moveTo>
                    <a:pt x="137795" y="108597"/>
                  </a:moveTo>
                  <a:lnTo>
                    <a:pt x="123545" y="108597"/>
                  </a:lnTo>
                  <a:lnTo>
                    <a:pt x="123545" y="122847"/>
                  </a:lnTo>
                  <a:lnTo>
                    <a:pt x="137795" y="122847"/>
                  </a:lnTo>
                  <a:lnTo>
                    <a:pt x="137795" y="108597"/>
                  </a:lnTo>
                  <a:close/>
                </a:path>
                <a:path w="159384" h="139700">
                  <a:moveTo>
                    <a:pt x="137820" y="23025"/>
                  </a:moveTo>
                  <a:lnTo>
                    <a:pt x="123571" y="23025"/>
                  </a:lnTo>
                  <a:lnTo>
                    <a:pt x="123571" y="37274"/>
                  </a:lnTo>
                  <a:lnTo>
                    <a:pt x="137820" y="37274"/>
                  </a:lnTo>
                  <a:lnTo>
                    <a:pt x="137820" y="23025"/>
                  </a:lnTo>
                  <a:close/>
                </a:path>
                <a:path w="159384" h="139700">
                  <a:moveTo>
                    <a:pt x="137833" y="6743"/>
                  </a:moveTo>
                  <a:lnTo>
                    <a:pt x="123583" y="7213"/>
                  </a:lnTo>
                  <a:lnTo>
                    <a:pt x="123583" y="8750"/>
                  </a:lnTo>
                  <a:lnTo>
                    <a:pt x="137833" y="8750"/>
                  </a:lnTo>
                  <a:lnTo>
                    <a:pt x="137833" y="6743"/>
                  </a:lnTo>
                  <a:close/>
                </a:path>
                <a:path w="159384" h="139700">
                  <a:moveTo>
                    <a:pt x="152006" y="94322"/>
                  </a:moveTo>
                  <a:lnTo>
                    <a:pt x="137782" y="94322"/>
                  </a:lnTo>
                  <a:lnTo>
                    <a:pt x="137782" y="80086"/>
                  </a:lnTo>
                  <a:lnTo>
                    <a:pt x="123532" y="80086"/>
                  </a:lnTo>
                  <a:lnTo>
                    <a:pt x="123532" y="65836"/>
                  </a:lnTo>
                  <a:lnTo>
                    <a:pt x="109296" y="65836"/>
                  </a:lnTo>
                  <a:lnTo>
                    <a:pt x="109296" y="51612"/>
                  </a:lnTo>
                  <a:lnTo>
                    <a:pt x="95046" y="51612"/>
                  </a:lnTo>
                  <a:lnTo>
                    <a:pt x="95046" y="65862"/>
                  </a:lnTo>
                  <a:lnTo>
                    <a:pt x="109283" y="65862"/>
                  </a:lnTo>
                  <a:lnTo>
                    <a:pt x="109283" y="80086"/>
                  </a:lnTo>
                  <a:lnTo>
                    <a:pt x="123520" y="80086"/>
                  </a:lnTo>
                  <a:lnTo>
                    <a:pt x="123520" y="94335"/>
                  </a:lnTo>
                  <a:lnTo>
                    <a:pt x="137756" y="94335"/>
                  </a:lnTo>
                  <a:lnTo>
                    <a:pt x="137756" y="108572"/>
                  </a:lnTo>
                  <a:lnTo>
                    <a:pt x="152006" y="108572"/>
                  </a:lnTo>
                  <a:lnTo>
                    <a:pt x="152006" y="94322"/>
                  </a:lnTo>
                  <a:close/>
                </a:path>
                <a:path w="159384" h="139700">
                  <a:moveTo>
                    <a:pt x="152044" y="65811"/>
                  </a:moveTo>
                  <a:lnTo>
                    <a:pt x="137807" y="65811"/>
                  </a:lnTo>
                  <a:lnTo>
                    <a:pt x="137807" y="51574"/>
                  </a:lnTo>
                  <a:lnTo>
                    <a:pt x="123545" y="51574"/>
                  </a:lnTo>
                  <a:lnTo>
                    <a:pt x="123545" y="65824"/>
                  </a:lnTo>
                  <a:lnTo>
                    <a:pt x="137795" y="65824"/>
                  </a:lnTo>
                  <a:lnTo>
                    <a:pt x="137795" y="80073"/>
                  </a:lnTo>
                  <a:lnTo>
                    <a:pt x="152044" y="80073"/>
                  </a:lnTo>
                  <a:lnTo>
                    <a:pt x="152044" y="65811"/>
                  </a:lnTo>
                  <a:close/>
                </a:path>
                <a:path w="159384" h="139700">
                  <a:moveTo>
                    <a:pt x="152082" y="37287"/>
                  </a:moveTo>
                  <a:lnTo>
                    <a:pt x="137833" y="37287"/>
                  </a:lnTo>
                  <a:lnTo>
                    <a:pt x="137833" y="51536"/>
                  </a:lnTo>
                  <a:lnTo>
                    <a:pt x="152082" y="51536"/>
                  </a:lnTo>
                  <a:lnTo>
                    <a:pt x="152082" y="37287"/>
                  </a:lnTo>
                  <a:close/>
                </a:path>
                <a:path w="159384" h="139700">
                  <a:moveTo>
                    <a:pt x="152095" y="8763"/>
                  </a:moveTo>
                  <a:lnTo>
                    <a:pt x="137845" y="8763"/>
                  </a:lnTo>
                  <a:lnTo>
                    <a:pt x="137845" y="23012"/>
                  </a:lnTo>
                  <a:lnTo>
                    <a:pt x="152095" y="23012"/>
                  </a:lnTo>
                  <a:lnTo>
                    <a:pt x="152095" y="8763"/>
                  </a:lnTo>
                  <a:close/>
                </a:path>
                <a:path w="159384" h="139700">
                  <a:moveTo>
                    <a:pt x="154254" y="37274"/>
                  </a:moveTo>
                  <a:lnTo>
                    <a:pt x="153593" y="23025"/>
                  </a:lnTo>
                  <a:lnTo>
                    <a:pt x="152107" y="23025"/>
                  </a:lnTo>
                  <a:lnTo>
                    <a:pt x="152107" y="37274"/>
                  </a:lnTo>
                  <a:lnTo>
                    <a:pt x="154254" y="37274"/>
                  </a:lnTo>
                  <a:close/>
                </a:path>
                <a:path w="159384" h="139700">
                  <a:moveTo>
                    <a:pt x="155600" y="65786"/>
                  </a:moveTo>
                  <a:lnTo>
                    <a:pt x="154927" y="51536"/>
                  </a:lnTo>
                  <a:lnTo>
                    <a:pt x="152082" y="51536"/>
                  </a:lnTo>
                  <a:lnTo>
                    <a:pt x="152082" y="65786"/>
                  </a:lnTo>
                  <a:lnTo>
                    <a:pt x="155600" y="65786"/>
                  </a:lnTo>
                  <a:close/>
                </a:path>
                <a:path w="159384" h="139700">
                  <a:moveTo>
                    <a:pt x="156946" y="94322"/>
                  </a:moveTo>
                  <a:lnTo>
                    <a:pt x="156273" y="80073"/>
                  </a:lnTo>
                  <a:lnTo>
                    <a:pt x="152057" y="80073"/>
                  </a:lnTo>
                  <a:lnTo>
                    <a:pt x="152057" y="94322"/>
                  </a:lnTo>
                  <a:lnTo>
                    <a:pt x="156946" y="94322"/>
                  </a:lnTo>
                  <a:close/>
                </a:path>
                <a:path w="159384" h="139700">
                  <a:moveTo>
                    <a:pt x="158292" y="122872"/>
                  </a:moveTo>
                  <a:lnTo>
                    <a:pt x="157619" y="108623"/>
                  </a:lnTo>
                  <a:lnTo>
                    <a:pt x="152057" y="108623"/>
                  </a:lnTo>
                  <a:lnTo>
                    <a:pt x="152057" y="122859"/>
                  </a:lnTo>
                  <a:lnTo>
                    <a:pt x="137807" y="122859"/>
                  </a:lnTo>
                  <a:lnTo>
                    <a:pt x="137807" y="137109"/>
                  </a:lnTo>
                  <a:lnTo>
                    <a:pt x="152057" y="137109"/>
                  </a:lnTo>
                  <a:lnTo>
                    <a:pt x="152057" y="122872"/>
                  </a:lnTo>
                  <a:lnTo>
                    <a:pt x="158292" y="122872"/>
                  </a:lnTo>
                  <a:close/>
                </a:path>
                <a:path w="159384" h="139700">
                  <a:moveTo>
                    <a:pt x="159042" y="138747"/>
                  </a:moveTo>
                  <a:lnTo>
                    <a:pt x="158965" y="137121"/>
                  </a:lnTo>
                  <a:lnTo>
                    <a:pt x="152057" y="137121"/>
                  </a:lnTo>
                  <a:lnTo>
                    <a:pt x="152057" y="138747"/>
                  </a:lnTo>
                  <a:lnTo>
                    <a:pt x="159042" y="1387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62">
              <a:extLst>
                <a:ext uri="{FF2B5EF4-FFF2-40B4-BE49-F238E27FC236}">
                  <a16:creationId xmlns:a16="http://schemas.microsoft.com/office/drawing/2014/main" id="{482C85E4-EC04-6775-F194-AD1867C05E13}"/>
                </a:ext>
              </a:extLst>
            </p:cNvPr>
            <p:cNvSpPr/>
            <p:nvPr/>
          </p:nvSpPr>
          <p:spPr>
            <a:xfrm>
              <a:off x="18364051" y="4006102"/>
              <a:ext cx="173990" cy="163195"/>
            </a:xfrm>
            <a:custGeom>
              <a:avLst/>
              <a:gdLst/>
              <a:ahLst/>
              <a:cxnLst/>
              <a:rect l="l" t="t" r="r" b="b"/>
              <a:pathLst>
                <a:path w="173990" h="163195">
                  <a:moveTo>
                    <a:pt x="154927" y="0"/>
                  </a:moveTo>
                  <a:lnTo>
                    <a:pt x="115572" y="6587"/>
                  </a:lnTo>
                  <a:lnTo>
                    <a:pt x="76572" y="15046"/>
                  </a:lnTo>
                  <a:lnTo>
                    <a:pt x="38017" y="25358"/>
                  </a:lnTo>
                  <a:lnTo>
                    <a:pt x="0" y="37506"/>
                  </a:lnTo>
                  <a:lnTo>
                    <a:pt x="43318" y="162728"/>
                  </a:lnTo>
                  <a:lnTo>
                    <a:pt x="75278" y="152515"/>
                  </a:lnTo>
                  <a:lnTo>
                    <a:pt x="107691" y="143843"/>
                  </a:lnTo>
                  <a:lnTo>
                    <a:pt x="140487" y="136727"/>
                  </a:lnTo>
                  <a:lnTo>
                    <a:pt x="173596" y="131179"/>
                  </a:lnTo>
                  <a:lnTo>
                    <a:pt x="154927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63">
              <a:extLst>
                <a:ext uri="{FF2B5EF4-FFF2-40B4-BE49-F238E27FC236}">
                  <a16:creationId xmlns:a16="http://schemas.microsoft.com/office/drawing/2014/main" id="{D31D08EC-EFE7-3B5C-2A87-4030B69689D3}"/>
                </a:ext>
              </a:extLst>
            </p:cNvPr>
            <p:cNvSpPr/>
            <p:nvPr/>
          </p:nvSpPr>
          <p:spPr>
            <a:xfrm>
              <a:off x="18219105" y="4043608"/>
              <a:ext cx="188595" cy="180975"/>
            </a:xfrm>
            <a:custGeom>
              <a:avLst/>
              <a:gdLst/>
              <a:ahLst/>
              <a:cxnLst/>
              <a:rect l="l" t="t" r="r" b="b"/>
              <a:pathLst>
                <a:path w="188594" h="180975">
                  <a:moveTo>
                    <a:pt x="144937" y="0"/>
                  </a:moveTo>
                  <a:lnTo>
                    <a:pt x="107549" y="13952"/>
                  </a:lnTo>
                  <a:lnTo>
                    <a:pt x="70874" y="29678"/>
                  </a:lnTo>
                  <a:lnTo>
                    <a:pt x="34997" y="47138"/>
                  </a:lnTo>
                  <a:lnTo>
                    <a:pt x="0" y="66291"/>
                  </a:lnTo>
                  <a:lnTo>
                    <a:pt x="66354" y="180978"/>
                  </a:lnTo>
                  <a:lnTo>
                    <a:pt x="95805" y="164866"/>
                  </a:lnTo>
                  <a:lnTo>
                    <a:pt x="125987" y="150178"/>
                  </a:lnTo>
                  <a:lnTo>
                    <a:pt x="156829" y="136951"/>
                  </a:lnTo>
                  <a:lnTo>
                    <a:pt x="188266" y="125221"/>
                  </a:lnTo>
                  <a:lnTo>
                    <a:pt x="144937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64">
              <a:extLst>
                <a:ext uri="{FF2B5EF4-FFF2-40B4-BE49-F238E27FC236}">
                  <a16:creationId xmlns:a16="http://schemas.microsoft.com/office/drawing/2014/main" id="{D4225DF6-911B-5A94-8AB9-11953142E021}"/>
                </a:ext>
              </a:extLst>
            </p:cNvPr>
            <p:cNvSpPr/>
            <p:nvPr/>
          </p:nvSpPr>
          <p:spPr>
            <a:xfrm>
              <a:off x="17804004" y="4902244"/>
              <a:ext cx="1656714" cy="317500"/>
            </a:xfrm>
            <a:custGeom>
              <a:avLst/>
              <a:gdLst/>
              <a:ahLst/>
              <a:cxnLst/>
              <a:rect l="l" t="t" r="r" b="b"/>
              <a:pathLst>
                <a:path w="1656715" h="317500">
                  <a:moveTo>
                    <a:pt x="207035" y="256120"/>
                  </a:moveTo>
                  <a:lnTo>
                    <a:pt x="192354" y="225933"/>
                  </a:lnTo>
                  <a:lnTo>
                    <a:pt x="179146" y="195084"/>
                  </a:lnTo>
                  <a:lnTo>
                    <a:pt x="167411" y="163652"/>
                  </a:lnTo>
                  <a:lnTo>
                    <a:pt x="157200" y="131699"/>
                  </a:lnTo>
                  <a:lnTo>
                    <a:pt x="148539" y="99263"/>
                  </a:lnTo>
                  <a:lnTo>
                    <a:pt x="141439" y="66471"/>
                  </a:lnTo>
                  <a:lnTo>
                    <a:pt x="135890" y="33362"/>
                  </a:lnTo>
                  <a:lnTo>
                    <a:pt x="131914" y="0"/>
                  </a:lnTo>
                  <a:lnTo>
                    <a:pt x="0" y="12407"/>
                  </a:lnTo>
                  <a:lnTo>
                    <a:pt x="4711" y="52006"/>
                  </a:lnTo>
                  <a:lnTo>
                    <a:pt x="11290" y="91363"/>
                  </a:lnTo>
                  <a:lnTo>
                    <a:pt x="19735" y="130365"/>
                  </a:lnTo>
                  <a:lnTo>
                    <a:pt x="30035" y="168922"/>
                  </a:lnTo>
                  <a:lnTo>
                    <a:pt x="42189" y="206946"/>
                  </a:lnTo>
                  <a:lnTo>
                    <a:pt x="56134" y="244335"/>
                  </a:lnTo>
                  <a:lnTo>
                    <a:pt x="71843" y="281025"/>
                  </a:lnTo>
                  <a:lnTo>
                    <a:pt x="89306" y="316903"/>
                  </a:lnTo>
                  <a:lnTo>
                    <a:pt x="207035" y="256120"/>
                  </a:lnTo>
                  <a:close/>
                </a:path>
                <a:path w="1656715" h="317500">
                  <a:moveTo>
                    <a:pt x="1656651" y="91694"/>
                  </a:moveTo>
                  <a:lnTo>
                    <a:pt x="1526527" y="66751"/>
                  </a:lnTo>
                  <a:lnTo>
                    <a:pt x="1519402" y="99542"/>
                  </a:lnTo>
                  <a:lnTo>
                    <a:pt x="1510728" y="131965"/>
                  </a:lnTo>
                  <a:lnTo>
                    <a:pt x="1500505" y="163918"/>
                  </a:lnTo>
                  <a:lnTo>
                    <a:pt x="1488770" y="195351"/>
                  </a:lnTo>
                  <a:lnTo>
                    <a:pt x="1611757" y="244652"/>
                  </a:lnTo>
                  <a:lnTo>
                    <a:pt x="1625714" y="207264"/>
                  </a:lnTo>
                  <a:lnTo>
                    <a:pt x="1637880" y="169240"/>
                  </a:lnTo>
                  <a:lnTo>
                    <a:pt x="1648193" y="130695"/>
                  </a:lnTo>
                  <a:lnTo>
                    <a:pt x="1656651" y="91694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65">
              <a:extLst>
                <a:ext uri="{FF2B5EF4-FFF2-40B4-BE49-F238E27FC236}">
                  <a16:creationId xmlns:a16="http://schemas.microsoft.com/office/drawing/2014/main" id="{AD542657-E1B4-17BB-C41B-022F6615D3B2}"/>
                </a:ext>
              </a:extLst>
            </p:cNvPr>
            <p:cNvSpPr/>
            <p:nvPr/>
          </p:nvSpPr>
          <p:spPr>
            <a:xfrm>
              <a:off x="17836757" y="5036330"/>
              <a:ext cx="174625" cy="181610"/>
            </a:xfrm>
            <a:custGeom>
              <a:avLst/>
              <a:gdLst/>
              <a:ahLst/>
              <a:cxnLst/>
              <a:rect l="l" t="t" r="r" b="b"/>
              <a:pathLst>
                <a:path w="174625" h="181610">
                  <a:moveTo>
                    <a:pt x="2095" y="43332"/>
                  </a:moveTo>
                  <a:lnTo>
                    <a:pt x="0" y="43332"/>
                  </a:lnTo>
                  <a:lnTo>
                    <a:pt x="2095" y="49898"/>
                  </a:lnTo>
                  <a:lnTo>
                    <a:pt x="2095" y="43332"/>
                  </a:lnTo>
                  <a:close/>
                </a:path>
                <a:path w="174625" h="181610">
                  <a:moveTo>
                    <a:pt x="16357" y="57594"/>
                  </a:moveTo>
                  <a:lnTo>
                    <a:pt x="4546" y="57594"/>
                  </a:lnTo>
                  <a:lnTo>
                    <a:pt x="9105" y="71843"/>
                  </a:lnTo>
                  <a:lnTo>
                    <a:pt x="16357" y="71843"/>
                  </a:lnTo>
                  <a:lnTo>
                    <a:pt x="16357" y="57594"/>
                  </a:lnTo>
                  <a:close/>
                </a:path>
                <a:path w="174625" h="181610">
                  <a:moveTo>
                    <a:pt x="16370" y="29248"/>
                  </a:moveTo>
                  <a:lnTo>
                    <a:pt x="2120" y="33426"/>
                  </a:lnTo>
                  <a:lnTo>
                    <a:pt x="2120" y="43319"/>
                  </a:lnTo>
                  <a:lnTo>
                    <a:pt x="16370" y="43319"/>
                  </a:lnTo>
                  <a:lnTo>
                    <a:pt x="16370" y="29248"/>
                  </a:lnTo>
                  <a:close/>
                </a:path>
                <a:path w="174625" h="181610">
                  <a:moveTo>
                    <a:pt x="16408" y="86207"/>
                  </a:moveTo>
                  <a:lnTo>
                    <a:pt x="14401" y="86207"/>
                  </a:lnTo>
                  <a:lnTo>
                    <a:pt x="16408" y="91579"/>
                  </a:lnTo>
                  <a:lnTo>
                    <a:pt x="16408" y="86207"/>
                  </a:lnTo>
                  <a:close/>
                </a:path>
                <a:path w="174625" h="181610">
                  <a:moveTo>
                    <a:pt x="30632" y="43332"/>
                  </a:moveTo>
                  <a:lnTo>
                    <a:pt x="16370" y="43332"/>
                  </a:lnTo>
                  <a:lnTo>
                    <a:pt x="16370" y="57581"/>
                  </a:lnTo>
                  <a:lnTo>
                    <a:pt x="30632" y="57581"/>
                  </a:lnTo>
                  <a:lnTo>
                    <a:pt x="30632" y="43332"/>
                  </a:lnTo>
                  <a:close/>
                </a:path>
                <a:path w="174625" h="181610">
                  <a:moveTo>
                    <a:pt x="30670" y="100469"/>
                  </a:moveTo>
                  <a:lnTo>
                    <a:pt x="19723" y="100469"/>
                  </a:lnTo>
                  <a:lnTo>
                    <a:pt x="23368" y="110248"/>
                  </a:lnTo>
                  <a:lnTo>
                    <a:pt x="25285" y="114719"/>
                  </a:lnTo>
                  <a:lnTo>
                    <a:pt x="30670" y="114719"/>
                  </a:lnTo>
                  <a:lnTo>
                    <a:pt x="30670" y="100469"/>
                  </a:lnTo>
                  <a:close/>
                </a:path>
                <a:path w="174625" h="181610">
                  <a:moveTo>
                    <a:pt x="30695" y="71932"/>
                  </a:moveTo>
                  <a:lnTo>
                    <a:pt x="16446" y="71932"/>
                  </a:lnTo>
                  <a:lnTo>
                    <a:pt x="16446" y="86182"/>
                  </a:lnTo>
                  <a:lnTo>
                    <a:pt x="30695" y="86182"/>
                  </a:lnTo>
                  <a:lnTo>
                    <a:pt x="30695" y="71932"/>
                  </a:lnTo>
                  <a:close/>
                </a:path>
                <a:path w="174625" h="181610">
                  <a:moveTo>
                    <a:pt x="44856" y="29070"/>
                  </a:moveTo>
                  <a:lnTo>
                    <a:pt x="30632" y="29070"/>
                  </a:lnTo>
                  <a:lnTo>
                    <a:pt x="30632" y="25082"/>
                  </a:lnTo>
                  <a:lnTo>
                    <a:pt x="16954" y="29083"/>
                  </a:lnTo>
                  <a:lnTo>
                    <a:pt x="30607" y="29083"/>
                  </a:lnTo>
                  <a:lnTo>
                    <a:pt x="30607" y="43319"/>
                  </a:lnTo>
                  <a:lnTo>
                    <a:pt x="44856" y="43319"/>
                  </a:lnTo>
                  <a:lnTo>
                    <a:pt x="44856" y="29070"/>
                  </a:lnTo>
                  <a:close/>
                </a:path>
                <a:path w="174625" h="181610">
                  <a:moveTo>
                    <a:pt x="44932" y="114731"/>
                  </a:moveTo>
                  <a:lnTo>
                    <a:pt x="30683" y="114731"/>
                  </a:lnTo>
                  <a:lnTo>
                    <a:pt x="30683" y="127317"/>
                  </a:lnTo>
                  <a:lnTo>
                    <a:pt x="31394" y="128981"/>
                  </a:lnTo>
                  <a:lnTo>
                    <a:pt x="44932" y="128981"/>
                  </a:lnTo>
                  <a:lnTo>
                    <a:pt x="44932" y="114731"/>
                  </a:lnTo>
                  <a:close/>
                </a:path>
                <a:path w="174625" h="181610">
                  <a:moveTo>
                    <a:pt x="44958" y="86194"/>
                  </a:moveTo>
                  <a:lnTo>
                    <a:pt x="30708" y="86194"/>
                  </a:lnTo>
                  <a:lnTo>
                    <a:pt x="30708" y="100444"/>
                  </a:lnTo>
                  <a:lnTo>
                    <a:pt x="44958" y="100444"/>
                  </a:lnTo>
                  <a:lnTo>
                    <a:pt x="44958" y="86194"/>
                  </a:lnTo>
                  <a:close/>
                </a:path>
                <a:path w="174625" h="181610">
                  <a:moveTo>
                    <a:pt x="44958" y="57658"/>
                  </a:moveTo>
                  <a:lnTo>
                    <a:pt x="30708" y="57658"/>
                  </a:lnTo>
                  <a:lnTo>
                    <a:pt x="30708" y="71907"/>
                  </a:lnTo>
                  <a:lnTo>
                    <a:pt x="44958" y="71907"/>
                  </a:lnTo>
                  <a:lnTo>
                    <a:pt x="44958" y="57658"/>
                  </a:lnTo>
                  <a:close/>
                </a:path>
                <a:path w="174625" h="181610">
                  <a:moveTo>
                    <a:pt x="59143" y="16725"/>
                  </a:moveTo>
                  <a:lnTo>
                    <a:pt x="44894" y="20904"/>
                  </a:lnTo>
                  <a:lnTo>
                    <a:pt x="44894" y="29057"/>
                  </a:lnTo>
                  <a:lnTo>
                    <a:pt x="59143" y="29057"/>
                  </a:lnTo>
                  <a:lnTo>
                    <a:pt x="59143" y="16725"/>
                  </a:lnTo>
                  <a:close/>
                </a:path>
                <a:path w="174625" h="181610">
                  <a:moveTo>
                    <a:pt x="59220" y="100444"/>
                  </a:moveTo>
                  <a:lnTo>
                    <a:pt x="44958" y="100444"/>
                  </a:lnTo>
                  <a:lnTo>
                    <a:pt x="44958" y="114706"/>
                  </a:lnTo>
                  <a:lnTo>
                    <a:pt x="59220" y="114706"/>
                  </a:lnTo>
                  <a:lnTo>
                    <a:pt x="59220" y="100444"/>
                  </a:lnTo>
                  <a:close/>
                </a:path>
                <a:path w="174625" h="181610">
                  <a:moveTo>
                    <a:pt x="59220" y="71920"/>
                  </a:moveTo>
                  <a:lnTo>
                    <a:pt x="44970" y="71920"/>
                  </a:lnTo>
                  <a:lnTo>
                    <a:pt x="44970" y="86169"/>
                  </a:lnTo>
                  <a:lnTo>
                    <a:pt x="59220" y="86169"/>
                  </a:lnTo>
                  <a:lnTo>
                    <a:pt x="59220" y="71920"/>
                  </a:lnTo>
                  <a:close/>
                </a:path>
                <a:path w="174625" h="181610">
                  <a:moveTo>
                    <a:pt x="73406" y="171742"/>
                  </a:moveTo>
                  <a:lnTo>
                    <a:pt x="59169" y="171742"/>
                  </a:lnTo>
                  <a:lnTo>
                    <a:pt x="59169" y="157505"/>
                  </a:lnTo>
                  <a:lnTo>
                    <a:pt x="44919" y="157505"/>
                  </a:lnTo>
                  <a:lnTo>
                    <a:pt x="44919" y="143268"/>
                  </a:lnTo>
                  <a:lnTo>
                    <a:pt x="37515" y="143268"/>
                  </a:lnTo>
                  <a:lnTo>
                    <a:pt x="39077" y="146926"/>
                  </a:lnTo>
                  <a:lnTo>
                    <a:pt x="44234" y="157518"/>
                  </a:lnTo>
                  <a:lnTo>
                    <a:pt x="44907" y="157518"/>
                  </a:lnTo>
                  <a:lnTo>
                    <a:pt x="44907" y="158915"/>
                  </a:lnTo>
                  <a:lnTo>
                    <a:pt x="51155" y="171754"/>
                  </a:lnTo>
                  <a:lnTo>
                    <a:pt x="59156" y="171754"/>
                  </a:lnTo>
                  <a:lnTo>
                    <a:pt x="59156" y="181457"/>
                  </a:lnTo>
                  <a:lnTo>
                    <a:pt x="73406" y="174104"/>
                  </a:lnTo>
                  <a:lnTo>
                    <a:pt x="73406" y="171742"/>
                  </a:lnTo>
                  <a:close/>
                </a:path>
                <a:path w="174625" h="181610">
                  <a:moveTo>
                    <a:pt x="73431" y="143243"/>
                  </a:moveTo>
                  <a:lnTo>
                    <a:pt x="59194" y="143243"/>
                  </a:lnTo>
                  <a:lnTo>
                    <a:pt x="59194" y="128993"/>
                  </a:lnTo>
                  <a:lnTo>
                    <a:pt x="44932" y="128993"/>
                  </a:lnTo>
                  <a:lnTo>
                    <a:pt x="44932" y="143243"/>
                  </a:lnTo>
                  <a:lnTo>
                    <a:pt x="59182" y="143243"/>
                  </a:lnTo>
                  <a:lnTo>
                    <a:pt x="59182" y="157492"/>
                  </a:lnTo>
                  <a:lnTo>
                    <a:pt x="73431" y="157492"/>
                  </a:lnTo>
                  <a:lnTo>
                    <a:pt x="73431" y="143243"/>
                  </a:lnTo>
                  <a:close/>
                </a:path>
                <a:path w="174625" h="181610">
                  <a:moveTo>
                    <a:pt x="73431" y="12547"/>
                  </a:moveTo>
                  <a:lnTo>
                    <a:pt x="65824" y="14770"/>
                  </a:lnTo>
                  <a:lnTo>
                    <a:pt x="73431" y="14770"/>
                  </a:lnTo>
                  <a:lnTo>
                    <a:pt x="73431" y="12547"/>
                  </a:lnTo>
                  <a:close/>
                </a:path>
                <a:path w="174625" h="181610">
                  <a:moveTo>
                    <a:pt x="73456" y="57658"/>
                  </a:moveTo>
                  <a:lnTo>
                    <a:pt x="59220" y="57658"/>
                  </a:lnTo>
                  <a:lnTo>
                    <a:pt x="59220" y="43421"/>
                  </a:lnTo>
                  <a:lnTo>
                    <a:pt x="44970" y="43421"/>
                  </a:lnTo>
                  <a:lnTo>
                    <a:pt x="44970" y="57670"/>
                  </a:lnTo>
                  <a:lnTo>
                    <a:pt x="59207" y="57670"/>
                  </a:lnTo>
                  <a:lnTo>
                    <a:pt x="59207" y="71907"/>
                  </a:lnTo>
                  <a:lnTo>
                    <a:pt x="73456" y="71907"/>
                  </a:lnTo>
                  <a:lnTo>
                    <a:pt x="73456" y="57658"/>
                  </a:lnTo>
                  <a:close/>
                </a:path>
                <a:path w="174625" h="181610">
                  <a:moveTo>
                    <a:pt x="73469" y="29133"/>
                  </a:moveTo>
                  <a:lnTo>
                    <a:pt x="59220" y="29133"/>
                  </a:lnTo>
                  <a:lnTo>
                    <a:pt x="59220" y="43395"/>
                  </a:lnTo>
                  <a:lnTo>
                    <a:pt x="73469" y="43395"/>
                  </a:lnTo>
                  <a:lnTo>
                    <a:pt x="73469" y="29133"/>
                  </a:lnTo>
                  <a:close/>
                </a:path>
                <a:path w="174625" h="181610">
                  <a:moveTo>
                    <a:pt x="73482" y="86182"/>
                  </a:moveTo>
                  <a:lnTo>
                    <a:pt x="59232" y="86182"/>
                  </a:lnTo>
                  <a:lnTo>
                    <a:pt x="59232" y="100431"/>
                  </a:lnTo>
                  <a:lnTo>
                    <a:pt x="73482" y="100431"/>
                  </a:lnTo>
                  <a:lnTo>
                    <a:pt x="73482" y="86182"/>
                  </a:lnTo>
                  <a:close/>
                </a:path>
                <a:path w="174625" h="181610">
                  <a:moveTo>
                    <a:pt x="87693" y="157505"/>
                  </a:moveTo>
                  <a:lnTo>
                    <a:pt x="73444" y="157505"/>
                  </a:lnTo>
                  <a:lnTo>
                    <a:pt x="73444" y="171754"/>
                  </a:lnTo>
                  <a:lnTo>
                    <a:pt x="77965" y="171754"/>
                  </a:lnTo>
                  <a:lnTo>
                    <a:pt x="87693" y="166725"/>
                  </a:lnTo>
                  <a:lnTo>
                    <a:pt x="87693" y="157505"/>
                  </a:lnTo>
                  <a:close/>
                </a:path>
                <a:path w="174625" h="181610">
                  <a:moveTo>
                    <a:pt x="87718" y="128955"/>
                  </a:moveTo>
                  <a:lnTo>
                    <a:pt x="73482" y="128955"/>
                  </a:lnTo>
                  <a:lnTo>
                    <a:pt x="73482" y="114706"/>
                  </a:lnTo>
                  <a:lnTo>
                    <a:pt x="59232" y="114706"/>
                  </a:lnTo>
                  <a:lnTo>
                    <a:pt x="59232" y="128968"/>
                  </a:lnTo>
                  <a:lnTo>
                    <a:pt x="73469" y="128968"/>
                  </a:lnTo>
                  <a:lnTo>
                    <a:pt x="73469" y="143205"/>
                  </a:lnTo>
                  <a:lnTo>
                    <a:pt x="87718" y="143205"/>
                  </a:lnTo>
                  <a:lnTo>
                    <a:pt x="87718" y="128955"/>
                  </a:lnTo>
                  <a:close/>
                </a:path>
                <a:path w="174625" h="181610">
                  <a:moveTo>
                    <a:pt x="87744" y="43408"/>
                  </a:moveTo>
                  <a:lnTo>
                    <a:pt x="73482" y="43408"/>
                  </a:lnTo>
                  <a:lnTo>
                    <a:pt x="73482" y="57658"/>
                  </a:lnTo>
                  <a:lnTo>
                    <a:pt x="87744" y="57658"/>
                  </a:lnTo>
                  <a:lnTo>
                    <a:pt x="87744" y="43408"/>
                  </a:lnTo>
                  <a:close/>
                </a:path>
                <a:path w="174625" h="181610">
                  <a:moveTo>
                    <a:pt x="87757" y="14846"/>
                  </a:moveTo>
                  <a:lnTo>
                    <a:pt x="73507" y="14846"/>
                  </a:lnTo>
                  <a:lnTo>
                    <a:pt x="73507" y="29108"/>
                  </a:lnTo>
                  <a:lnTo>
                    <a:pt x="87757" y="29108"/>
                  </a:lnTo>
                  <a:lnTo>
                    <a:pt x="87757" y="14846"/>
                  </a:lnTo>
                  <a:close/>
                </a:path>
                <a:path w="174625" h="181610">
                  <a:moveTo>
                    <a:pt x="101981" y="143217"/>
                  </a:moveTo>
                  <a:lnTo>
                    <a:pt x="87731" y="143217"/>
                  </a:lnTo>
                  <a:lnTo>
                    <a:pt x="87731" y="157467"/>
                  </a:lnTo>
                  <a:lnTo>
                    <a:pt x="101981" y="157467"/>
                  </a:lnTo>
                  <a:lnTo>
                    <a:pt x="101981" y="143217"/>
                  </a:lnTo>
                  <a:close/>
                </a:path>
                <a:path w="174625" h="181610">
                  <a:moveTo>
                    <a:pt x="101981" y="114681"/>
                  </a:moveTo>
                  <a:lnTo>
                    <a:pt x="87744" y="114681"/>
                  </a:lnTo>
                  <a:lnTo>
                    <a:pt x="87744" y="100444"/>
                  </a:lnTo>
                  <a:lnTo>
                    <a:pt x="73482" y="100444"/>
                  </a:lnTo>
                  <a:lnTo>
                    <a:pt x="73482" y="114693"/>
                  </a:lnTo>
                  <a:lnTo>
                    <a:pt x="87731" y="114693"/>
                  </a:lnTo>
                  <a:lnTo>
                    <a:pt x="87731" y="128943"/>
                  </a:lnTo>
                  <a:lnTo>
                    <a:pt x="101981" y="128943"/>
                  </a:lnTo>
                  <a:lnTo>
                    <a:pt x="101981" y="114681"/>
                  </a:lnTo>
                  <a:close/>
                </a:path>
                <a:path w="174625" h="181610">
                  <a:moveTo>
                    <a:pt x="102006" y="57670"/>
                  </a:moveTo>
                  <a:lnTo>
                    <a:pt x="87744" y="57670"/>
                  </a:lnTo>
                  <a:lnTo>
                    <a:pt x="87744" y="71920"/>
                  </a:lnTo>
                  <a:lnTo>
                    <a:pt x="102006" y="71920"/>
                  </a:lnTo>
                  <a:lnTo>
                    <a:pt x="102006" y="57670"/>
                  </a:lnTo>
                  <a:close/>
                </a:path>
                <a:path w="174625" h="181610">
                  <a:moveTo>
                    <a:pt x="102019" y="29121"/>
                  </a:moveTo>
                  <a:lnTo>
                    <a:pt x="87769" y="29121"/>
                  </a:lnTo>
                  <a:lnTo>
                    <a:pt x="87769" y="43370"/>
                  </a:lnTo>
                  <a:lnTo>
                    <a:pt x="102019" y="43370"/>
                  </a:lnTo>
                  <a:lnTo>
                    <a:pt x="102019" y="29121"/>
                  </a:lnTo>
                  <a:close/>
                </a:path>
                <a:path w="174625" h="181610">
                  <a:moveTo>
                    <a:pt x="102031" y="4178"/>
                  </a:moveTo>
                  <a:lnTo>
                    <a:pt x="87782" y="8343"/>
                  </a:lnTo>
                  <a:lnTo>
                    <a:pt x="87782" y="14833"/>
                  </a:lnTo>
                  <a:lnTo>
                    <a:pt x="102031" y="14833"/>
                  </a:lnTo>
                  <a:lnTo>
                    <a:pt x="102031" y="4178"/>
                  </a:lnTo>
                  <a:close/>
                </a:path>
                <a:path w="174625" h="181610">
                  <a:moveTo>
                    <a:pt x="105625" y="157480"/>
                  </a:moveTo>
                  <a:lnTo>
                    <a:pt x="101993" y="157480"/>
                  </a:lnTo>
                  <a:lnTo>
                    <a:pt x="101993" y="159346"/>
                  </a:lnTo>
                  <a:lnTo>
                    <a:pt x="105625" y="157480"/>
                  </a:lnTo>
                  <a:close/>
                </a:path>
                <a:path w="174625" h="181610">
                  <a:moveTo>
                    <a:pt x="116255" y="128955"/>
                  </a:moveTo>
                  <a:lnTo>
                    <a:pt x="102006" y="128955"/>
                  </a:lnTo>
                  <a:lnTo>
                    <a:pt x="102006" y="143205"/>
                  </a:lnTo>
                  <a:lnTo>
                    <a:pt x="116255" y="143205"/>
                  </a:lnTo>
                  <a:lnTo>
                    <a:pt x="116255" y="128955"/>
                  </a:lnTo>
                  <a:close/>
                </a:path>
                <a:path w="174625" h="181610">
                  <a:moveTo>
                    <a:pt x="116281" y="43383"/>
                  </a:moveTo>
                  <a:lnTo>
                    <a:pt x="102031" y="43383"/>
                  </a:lnTo>
                  <a:lnTo>
                    <a:pt x="102031" y="57632"/>
                  </a:lnTo>
                  <a:lnTo>
                    <a:pt x="116281" y="57632"/>
                  </a:lnTo>
                  <a:lnTo>
                    <a:pt x="116281" y="43383"/>
                  </a:lnTo>
                  <a:close/>
                </a:path>
                <a:path w="174625" h="181610">
                  <a:moveTo>
                    <a:pt x="116293" y="14846"/>
                  </a:moveTo>
                  <a:lnTo>
                    <a:pt x="102044" y="14846"/>
                  </a:lnTo>
                  <a:lnTo>
                    <a:pt x="102044" y="29095"/>
                  </a:lnTo>
                  <a:lnTo>
                    <a:pt x="116293" y="29095"/>
                  </a:lnTo>
                  <a:lnTo>
                    <a:pt x="116293" y="14846"/>
                  </a:lnTo>
                  <a:close/>
                </a:path>
                <a:path w="174625" h="181610">
                  <a:moveTo>
                    <a:pt x="129959" y="14833"/>
                  </a:moveTo>
                  <a:lnTo>
                    <a:pt x="125412" y="584"/>
                  </a:lnTo>
                  <a:lnTo>
                    <a:pt x="116293" y="584"/>
                  </a:lnTo>
                  <a:lnTo>
                    <a:pt x="116293" y="0"/>
                  </a:lnTo>
                  <a:lnTo>
                    <a:pt x="114236" y="596"/>
                  </a:lnTo>
                  <a:lnTo>
                    <a:pt x="116281" y="596"/>
                  </a:lnTo>
                  <a:lnTo>
                    <a:pt x="116281" y="14833"/>
                  </a:lnTo>
                  <a:lnTo>
                    <a:pt x="129959" y="14833"/>
                  </a:lnTo>
                  <a:close/>
                </a:path>
                <a:path w="174625" h="181610">
                  <a:moveTo>
                    <a:pt x="130467" y="114668"/>
                  </a:moveTo>
                  <a:lnTo>
                    <a:pt x="116243" y="114668"/>
                  </a:lnTo>
                  <a:lnTo>
                    <a:pt x="116243" y="100431"/>
                  </a:lnTo>
                  <a:lnTo>
                    <a:pt x="101993" y="100431"/>
                  </a:lnTo>
                  <a:lnTo>
                    <a:pt x="101993" y="86194"/>
                  </a:lnTo>
                  <a:lnTo>
                    <a:pt x="87757" y="86194"/>
                  </a:lnTo>
                  <a:lnTo>
                    <a:pt x="87757" y="71958"/>
                  </a:lnTo>
                  <a:lnTo>
                    <a:pt x="73507" y="71958"/>
                  </a:lnTo>
                  <a:lnTo>
                    <a:pt x="73507" y="86207"/>
                  </a:lnTo>
                  <a:lnTo>
                    <a:pt x="87744" y="86207"/>
                  </a:lnTo>
                  <a:lnTo>
                    <a:pt x="87744" y="100444"/>
                  </a:lnTo>
                  <a:lnTo>
                    <a:pt x="101993" y="100444"/>
                  </a:lnTo>
                  <a:lnTo>
                    <a:pt x="101993" y="114681"/>
                  </a:lnTo>
                  <a:lnTo>
                    <a:pt x="116217" y="114681"/>
                  </a:lnTo>
                  <a:lnTo>
                    <a:pt x="116217" y="128917"/>
                  </a:lnTo>
                  <a:lnTo>
                    <a:pt x="130467" y="128917"/>
                  </a:lnTo>
                  <a:lnTo>
                    <a:pt x="130467" y="114668"/>
                  </a:lnTo>
                  <a:close/>
                </a:path>
                <a:path w="174625" h="181610">
                  <a:moveTo>
                    <a:pt x="130505" y="86169"/>
                  </a:moveTo>
                  <a:lnTo>
                    <a:pt x="116255" y="86169"/>
                  </a:lnTo>
                  <a:lnTo>
                    <a:pt x="116255" y="71932"/>
                  </a:lnTo>
                  <a:lnTo>
                    <a:pt x="102006" y="71932"/>
                  </a:lnTo>
                  <a:lnTo>
                    <a:pt x="102006" y="86182"/>
                  </a:lnTo>
                  <a:lnTo>
                    <a:pt x="116255" y="86182"/>
                  </a:lnTo>
                  <a:lnTo>
                    <a:pt x="116255" y="100418"/>
                  </a:lnTo>
                  <a:lnTo>
                    <a:pt x="130505" y="100418"/>
                  </a:lnTo>
                  <a:lnTo>
                    <a:pt x="130505" y="86169"/>
                  </a:lnTo>
                  <a:close/>
                </a:path>
                <a:path w="174625" h="181610">
                  <a:moveTo>
                    <a:pt x="130556" y="29108"/>
                  </a:moveTo>
                  <a:lnTo>
                    <a:pt x="116306" y="29108"/>
                  </a:lnTo>
                  <a:lnTo>
                    <a:pt x="116306" y="43357"/>
                  </a:lnTo>
                  <a:lnTo>
                    <a:pt x="130556" y="43357"/>
                  </a:lnTo>
                  <a:lnTo>
                    <a:pt x="130556" y="29108"/>
                  </a:lnTo>
                  <a:close/>
                </a:path>
                <a:path w="174625" h="181610">
                  <a:moveTo>
                    <a:pt x="134531" y="29133"/>
                  </a:moveTo>
                  <a:lnTo>
                    <a:pt x="130581" y="16776"/>
                  </a:lnTo>
                  <a:lnTo>
                    <a:pt x="130581" y="29133"/>
                  </a:lnTo>
                  <a:lnTo>
                    <a:pt x="134531" y="29133"/>
                  </a:lnTo>
                  <a:close/>
                </a:path>
                <a:path w="174625" h="181610">
                  <a:moveTo>
                    <a:pt x="144767" y="100431"/>
                  </a:moveTo>
                  <a:lnTo>
                    <a:pt x="130517" y="100431"/>
                  </a:lnTo>
                  <a:lnTo>
                    <a:pt x="130517" y="114681"/>
                  </a:lnTo>
                  <a:lnTo>
                    <a:pt x="144767" y="114681"/>
                  </a:lnTo>
                  <a:lnTo>
                    <a:pt x="144767" y="100431"/>
                  </a:lnTo>
                  <a:close/>
                </a:path>
                <a:path w="174625" h="181610">
                  <a:moveTo>
                    <a:pt x="144780" y="128968"/>
                  </a:moveTo>
                  <a:lnTo>
                    <a:pt x="130517" y="128968"/>
                  </a:lnTo>
                  <a:lnTo>
                    <a:pt x="130517" y="143217"/>
                  </a:lnTo>
                  <a:lnTo>
                    <a:pt x="116255" y="143217"/>
                  </a:lnTo>
                  <a:lnTo>
                    <a:pt x="116255" y="151980"/>
                  </a:lnTo>
                  <a:lnTo>
                    <a:pt x="130517" y="144627"/>
                  </a:lnTo>
                  <a:lnTo>
                    <a:pt x="130517" y="143230"/>
                  </a:lnTo>
                  <a:lnTo>
                    <a:pt x="133223" y="143230"/>
                  </a:lnTo>
                  <a:lnTo>
                    <a:pt x="144780" y="137261"/>
                  </a:lnTo>
                  <a:lnTo>
                    <a:pt x="144780" y="128968"/>
                  </a:lnTo>
                  <a:close/>
                </a:path>
                <a:path w="174625" h="181610">
                  <a:moveTo>
                    <a:pt x="144792" y="71882"/>
                  </a:moveTo>
                  <a:lnTo>
                    <a:pt x="130543" y="71882"/>
                  </a:lnTo>
                  <a:lnTo>
                    <a:pt x="130543" y="57645"/>
                  </a:lnTo>
                  <a:lnTo>
                    <a:pt x="116293" y="57645"/>
                  </a:lnTo>
                  <a:lnTo>
                    <a:pt x="116293" y="71894"/>
                  </a:lnTo>
                  <a:lnTo>
                    <a:pt x="130543" y="71894"/>
                  </a:lnTo>
                  <a:lnTo>
                    <a:pt x="130543" y="86131"/>
                  </a:lnTo>
                  <a:lnTo>
                    <a:pt x="144792" y="86131"/>
                  </a:lnTo>
                  <a:lnTo>
                    <a:pt x="144792" y="71882"/>
                  </a:lnTo>
                  <a:close/>
                </a:path>
                <a:path w="174625" h="181610">
                  <a:moveTo>
                    <a:pt x="151041" y="71869"/>
                  </a:moveTo>
                  <a:lnTo>
                    <a:pt x="146380" y="60998"/>
                  </a:lnTo>
                  <a:lnTo>
                    <a:pt x="145122" y="57619"/>
                  </a:lnTo>
                  <a:lnTo>
                    <a:pt x="144818" y="57619"/>
                  </a:lnTo>
                  <a:lnTo>
                    <a:pt x="144818" y="56794"/>
                  </a:lnTo>
                  <a:lnTo>
                    <a:pt x="139814" y="43370"/>
                  </a:lnTo>
                  <a:lnTo>
                    <a:pt x="130568" y="43370"/>
                  </a:lnTo>
                  <a:lnTo>
                    <a:pt x="130568" y="57619"/>
                  </a:lnTo>
                  <a:lnTo>
                    <a:pt x="144805" y="57619"/>
                  </a:lnTo>
                  <a:lnTo>
                    <a:pt x="144805" y="71869"/>
                  </a:lnTo>
                  <a:lnTo>
                    <a:pt x="151041" y="71869"/>
                  </a:lnTo>
                  <a:close/>
                </a:path>
                <a:path w="174625" h="181610">
                  <a:moveTo>
                    <a:pt x="159029" y="114693"/>
                  </a:moveTo>
                  <a:lnTo>
                    <a:pt x="144780" y="114693"/>
                  </a:lnTo>
                  <a:lnTo>
                    <a:pt x="144780" y="128943"/>
                  </a:lnTo>
                  <a:lnTo>
                    <a:pt x="159029" y="128943"/>
                  </a:lnTo>
                  <a:lnTo>
                    <a:pt x="159029" y="114693"/>
                  </a:lnTo>
                  <a:close/>
                </a:path>
                <a:path w="174625" h="181610">
                  <a:moveTo>
                    <a:pt x="159054" y="90563"/>
                  </a:moveTo>
                  <a:lnTo>
                    <a:pt x="157162" y="86144"/>
                  </a:lnTo>
                  <a:lnTo>
                    <a:pt x="144805" y="86144"/>
                  </a:lnTo>
                  <a:lnTo>
                    <a:pt x="144805" y="100393"/>
                  </a:lnTo>
                  <a:lnTo>
                    <a:pt x="159054" y="100393"/>
                  </a:lnTo>
                  <a:lnTo>
                    <a:pt x="159054" y="90563"/>
                  </a:lnTo>
                  <a:close/>
                </a:path>
                <a:path w="174625" h="181610">
                  <a:moveTo>
                    <a:pt x="160870" y="128955"/>
                  </a:moveTo>
                  <a:lnTo>
                    <a:pt x="159029" y="128955"/>
                  </a:lnTo>
                  <a:lnTo>
                    <a:pt x="159029" y="129895"/>
                  </a:lnTo>
                  <a:lnTo>
                    <a:pt x="160870" y="128955"/>
                  </a:lnTo>
                  <a:close/>
                </a:path>
                <a:path w="174625" h="181610">
                  <a:moveTo>
                    <a:pt x="170700" y="114655"/>
                  </a:moveTo>
                  <a:lnTo>
                    <a:pt x="163766" y="100406"/>
                  </a:lnTo>
                  <a:lnTo>
                    <a:pt x="159067" y="100406"/>
                  </a:lnTo>
                  <a:lnTo>
                    <a:pt x="159067" y="114655"/>
                  </a:lnTo>
                  <a:lnTo>
                    <a:pt x="170700" y="114655"/>
                  </a:lnTo>
                  <a:close/>
                </a:path>
                <a:path w="174625" h="181610">
                  <a:moveTo>
                    <a:pt x="174282" y="122034"/>
                  </a:moveTo>
                  <a:lnTo>
                    <a:pt x="173329" y="120065"/>
                  </a:lnTo>
                  <a:lnTo>
                    <a:pt x="173329" y="122034"/>
                  </a:lnTo>
                  <a:lnTo>
                    <a:pt x="174282" y="1220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66">
              <a:extLst>
                <a:ext uri="{FF2B5EF4-FFF2-40B4-BE49-F238E27FC236}">
                  <a16:creationId xmlns:a16="http://schemas.microsoft.com/office/drawing/2014/main" id="{0FA05A32-0170-80DE-7351-2D480F8CE805}"/>
                </a:ext>
              </a:extLst>
            </p:cNvPr>
            <p:cNvSpPr/>
            <p:nvPr/>
          </p:nvSpPr>
          <p:spPr>
            <a:xfrm>
              <a:off x="17979518" y="4073429"/>
              <a:ext cx="1265555" cy="326390"/>
            </a:xfrm>
            <a:custGeom>
              <a:avLst/>
              <a:gdLst/>
              <a:ahLst/>
              <a:cxnLst/>
              <a:rect l="l" t="t" r="r" b="b"/>
              <a:pathLst>
                <a:path w="1265555" h="326389">
                  <a:moveTo>
                    <a:pt x="196723" y="229069"/>
                  </a:moveTo>
                  <a:lnTo>
                    <a:pt x="109893" y="128968"/>
                  </a:lnTo>
                  <a:lnTo>
                    <a:pt x="80403" y="155803"/>
                  </a:lnTo>
                  <a:lnTo>
                    <a:pt x="52222" y="183997"/>
                  </a:lnTo>
                  <a:lnTo>
                    <a:pt x="25400" y="213487"/>
                  </a:lnTo>
                  <a:lnTo>
                    <a:pt x="0" y="244221"/>
                  </a:lnTo>
                  <a:lnTo>
                    <a:pt x="104114" y="326186"/>
                  </a:lnTo>
                  <a:lnTo>
                    <a:pt x="125514" y="300291"/>
                  </a:lnTo>
                  <a:lnTo>
                    <a:pt x="148120" y="275437"/>
                  </a:lnTo>
                  <a:lnTo>
                    <a:pt x="171869" y="251675"/>
                  </a:lnTo>
                  <a:lnTo>
                    <a:pt x="196723" y="229069"/>
                  </a:lnTo>
                  <a:close/>
                </a:path>
                <a:path w="1265555" h="326389">
                  <a:moveTo>
                    <a:pt x="1264996" y="184226"/>
                  </a:moveTo>
                  <a:lnTo>
                    <a:pt x="1236814" y="156032"/>
                  </a:lnTo>
                  <a:lnTo>
                    <a:pt x="1207325" y="129184"/>
                  </a:lnTo>
                  <a:lnTo>
                    <a:pt x="1176604" y="103771"/>
                  </a:lnTo>
                  <a:lnTo>
                    <a:pt x="1144714" y="79844"/>
                  </a:lnTo>
                  <a:lnTo>
                    <a:pt x="1111719" y="57442"/>
                  </a:lnTo>
                  <a:lnTo>
                    <a:pt x="1077683" y="36639"/>
                  </a:lnTo>
                  <a:lnTo>
                    <a:pt x="1042695" y="17475"/>
                  </a:lnTo>
                  <a:lnTo>
                    <a:pt x="1006830" y="0"/>
                  </a:lnTo>
                  <a:lnTo>
                    <a:pt x="951661" y="120472"/>
                  </a:lnTo>
                  <a:lnTo>
                    <a:pt x="981837" y="135178"/>
                  </a:lnTo>
                  <a:lnTo>
                    <a:pt x="1011288" y="151307"/>
                  </a:lnTo>
                  <a:lnTo>
                    <a:pt x="1067714" y="187680"/>
                  </a:lnTo>
                  <a:lnTo>
                    <a:pt x="1120470" y="229247"/>
                  </a:lnTo>
                  <a:lnTo>
                    <a:pt x="1169060" y="275640"/>
                  </a:lnTo>
                  <a:lnTo>
                    <a:pt x="1264996" y="18422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67">
              <a:extLst>
                <a:ext uri="{FF2B5EF4-FFF2-40B4-BE49-F238E27FC236}">
                  <a16:creationId xmlns:a16="http://schemas.microsoft.com/office/drawing/2014/main" id="{F0A189F4-7C6E-2243-7731-82BA71C8ADF5}"/>
                </a:ext>
              </a:extLst>
            </p:cNvPr>
            <p:cNvSpPr/>
            <p:nvPr/>
          </p:nvSpPr>
          <p:spPr>
            <a:xfrm>
              <a:off x="19047639" y="4155674"/>
              <a:ext cx="193675" cy="191135"/>
            </a:xfrm>
            <a:custGeom>
              <a:avLst/>
              <a:gdLst/>
              <a:ahLst/>
              <a:cxnLst/>
              <a:rect l="l" t="t" r="r" b="b"/>
              <a:pathLst>
                <a:path w="193675" h="191135">
                  <a:moveTo>
                    <a:pt x="8445" y="105740"/>
                  </a:moveTo>
                  <a:lnTo>
                    <a:pt x="0" y="105740"/>
                  </a:lnTo>
                  <a:lnTo>
                    <a:pt x="8445" y="112064"/>
                  </a:lnTo>
                  <a:lnTo>
                    <a:pt x="8445" y="105740"/>
                  </a:lnTo>
                  <a:close/>
                </a:path>
                <a:path w="193675" h="191135">
                  <a:moveTo>
                    <a:pt x="22682" y="73113"/>
                  </a:moveTo>
                  <a:lnTo>
                    <a:pt x="19773" y="77203"/>
                  </a:lnTo>
                  <a:lnTo>
                    <a:pt x="22682" y="77203"/>
                  </a:lnTo>
                  <a:lnTo>
                    <a:pt x="22682" y="73113"/>
                  </a:lnTo>
                  <a:close/>
                </a:path>
                <a:path w="193675" h="191135">
                  <a:moveTo>
                    <a:pt x="22707" y="120002"/>
                  </a:moveTo>
                  <a:lnTo>
                    <a:pt x="19024" y="120002"/>
                  </a:lnTo>
                  <a:lnTo>
                    <a:pt x="22707" y="122770"/>
                  </a:lnTo>
                  <a:lnTo>
                    <a:pt x="22707" y="120002"/>
                  </a:lnTo>
                  <a:close/>
                </a:path>
                <a:path w="193675" h="191135">
                  <a:moveTo>
                    <a:pt x="22707" y="91465"/>
                  </a:moveTo>
                  <a:lnTo>
                    <a:pt x="9575" y="91465"/>
                  </a:lnTo>
                  <a:lnTo>
                    <a:pt x="8458" y="93040"/>
                  </a:lnTo>
                  <a:lnTo>
                    <a:pt x="8458" y="105714"/>
                  </a:lnTo>
                  <a:lnTo>
                    <a:pt x="22707" y="105714"/>
                  </a:lnTo>
                  <a:lnTo>
                    <a:pt x="22707" y="91465"/>
                  </a:lnTo>
                  <a:close/>
                </a:path>
                <a:path w="193675" h="191135">
                  <a:moveTo>
                    <a:pt x="36969" y="53098"/>
                  </a:moveTo>
                  <a:lnTo>
                    <a:pt x="29946" y="62941"/>
                  </a:lnTo>
                  <a:lnTo>
                    <a:pt x="36969" y="62941"/>
                  </a:lnTo>
                  <a:lnTo>
                    <a:pt x="36969" y="53098"/>
                  </a:lnTo>
                  <a:close/>
                </a:path>
                <a:path w="193675" h="191135">
                  <a:moveTo>
                    <a:pt x="51219" y="119976"/>
                  </a:moveTo>
                  <a:lnTo>
                    <a:pt x="36969" y="119976"/>
                  </a:lnTo>
                  <a:lnTo>
                    <a:pt x="36969" y="105727"/>
                  </a:lnTo>
                  <a:lnTo>
                    <a:pt x="22720" y="105727"/>
                  </a:lnTo>
                  <a:lnTo>
                    <a:pt x="22720" y="119976"/>
                  </a:lnTo>
                  <a:lnTo>
                    <a:pt x="36957" y="119976"/>
                  </a:lnTo>
                  <a:lnTo>
                    <a:pt x="36944" y="134251"/>
                  </a:lnTo>
                  <a:lnTo>
                    <a:pt x="51219" y="134226"/>
                  </a:lnTo>
                  <a:lnTo>
                    <a:pt x="51219" y="119976"/>
                  </a:lnTo>
                  <a:close/>
                </a:path>
                <a:path w="193675" h="191135">
                  <a:moveTo>
                    <a:pt x="51219" y="91478"/>
                  </a:moveTo>
                  <a:lnTo>
                    <a:pt x="36982" y="91478"/>
                  </a:lnTo>
                  <a:lnTo>
                    <a:pt x="36982" y="77241"/>
                  </a:lnTo>
                  <a:lnTo>
                    <a:pt x="22733" y="77241"/>
                  </a:lnTo>
                  <a:lnTo>
                    <a:pt x="22733" y="91490"/>
                  </a:lnTo>
                  <a:lnTo>
                    <a:pt x="36969" y="91490"/>
                  </a:lnTo>
                  <a:lnTo>
                    <a:pt x="36969" y="105727"/>
                  </a:lnTo>
                  <a:lnTo>
                    <a:pt x="51219" y="105727"/>
                  </a:lnTo>
                  <a:lnTo>
                    <a:pt x="51219" y="91478"/>
                  </a:lnTo>
                  <a:close/>
                </a:path>
                <a:path w="193675" h="191135">
                  <a:moveTo>
                    <a:pt x="51231" y="62941"/>
                  </a:moveTo>
                  <a:lnTo>
                    <a:pt x="36982" y="62941"/>
                  </a:lnTo>
                  <a:lnTo>
                    <a:pt x="36982" y="77203"/>
                  </a:lnTo>
                  <a:lnTo>
                    <a:pt x="51231" y="77203"/>
                  </a:lnTo>
                  <a:lnTo>
                    <a:pt x="51231" y="62941"/>
                  </a:lnTo>
                  <a:close/>
                </a:path>
                <a:path w="193675" h="191135">
                  <a:moveTo>
                    <a:pt x="51244" y="34404"/>
                  </a:moveTo>
                  <a:lnTo>
                    <a:pt x="50317" y="34404"/>
                  </a:lnTo>
                  <a:lnTo>
                    <a:pt x="40144" y="48653"/>
                  </a:lnTo>
                  <a:lnTo>
                    <a:pt x="51244" y="48653"/>
                  </a:lnTo>
                  <a:lnTo>
                    <a:pt x="51244" y="34404"/>
                  </a:lnTo>
                  <a:close/>
                </a:path>
                <a:path w="193675" h="191135">
                  <a:moveTo>
                    <a:pt x="65481" y="134226"/>
                  </a:moveTo>
                  <a:lnTo>
                    <a:pt x="51231" y="134226"/>
                  </a:lnTo>
                  <a:lnTo>
                    <a:pt x="51231" y="146075"/>
                  </a:lnTo>
                  <a:lnTo>
                    <a:pt x="52349" y="147002"/>
                  </a:lnTo>
                  <a:lnTo>
                    <a:pt x="53975" y="148488"/>
                  </a:lnTo>
                  <a:lnTo>
                    <a:pt x="65481" y="148488"/>
                  </a:lnTo>
                  <a:lnTo>
                    <a:pt x="65481" y="134226"/>
                  </a:lnTo>
                  <a:close/>
                </a:path>
                <a:path w="193675" h="191135">
                  <a:moveTo>
                    <a:pt x="65506" y="48666"/>
                  </a:moveTo>
                  <a:lnTo>
                    <a:pt x="51257" y="48666"/>
                  </a:lnTo>
                  <a:lnTo>
                    <a:pt x="51257" y="62915"/>
                  </a:lnTo>
                  <a:lnTo>
                    <a:pt x="65506" y="62915"/>
                  </a:lnTo>
                  <a:lnTo>
                    <a:pt x="65506" y="48666"/>
                  </a:lnTo>
                  <a:close/>
                </a:path>
                <a:path w="193675" h="191135">
                  <a:moveTo>
                    <a:pt x="79705" y="119964"/>
                  </a:moveTo>
                  <a:lnTo>
                    <a:pt x="65468" y="119964"/>
                  </a:lnTo>
                  <a:lnTo>
                    <a:pt x="65468" y="105727"/>
                  </a:lnTo>
                  <a:lnTo>
                    <a:pt x="51219" y="105727"/>
                  </a:lnTo>
                  <a:lnTo>
                    <a:pt x="51219" y="119976"/>
                  </a:lnTo>
                  <a:lnTo>
                    <a:pt x="65455" y="119976"/>
                  </a:lnTo>
                  <a:lnTo>
                    <a:pt x="65455" y="134213"/>
                  </a:lnTo>
                  <a:lnTo>
                    <a:pt x="79705" y="134213"/>
                  </a:lnTo>
                  <a:lnTo>
                    <a:pt x="79705" y="119964"/>
                  </a:lnTo>
                  <a:close/>
                </a:path>
                <a:path w="193675" h="191135">
                  <a:moveTo>
                    <a:pt x="79730" y="148488"/>
                  </a:moveTo>
                  <a:lnTo>
                    <a:pt x="65481" y="148488"/>
                  </a:lnTo>
                  <a:lnTo>
                    <a:pt x="65481" y="158953"/>
                  </a:lnTo>
                  <a:lnTo>
                    <a:pt x="69634" y="162750"/>
                  </a:lnTo>
                  <a:lnTo>
                    <a:pt x="79730" y="162750"/>
                  </a:lnTo>
                  <a:lnTo>
                    <a:pt x="79730" y="148488"/>
                  </a:lnTo>
                  <a:close/>
                </a:path>
                <a:path w="193675" h="191135">
                  <a:moveTo>
                    <a:pt x="79730" y="91452"/>
                  </a:moveTo>
                  <a:lnTo>
                    <a:pt x="65493" y="91452"/>
                  </a:lnTo>
                  <a:lnTo>
                    <a:pt x="65493" y="77216"/>
                  </a:lnTo>
                  <a:lnTo>
                    <a:pt x="51244" y="77216"/>
                  </a:lnTo>
                  <a:lnTo>
                    <a:pt x="51244" y="91465"/>
                  </a:lnTo>
                  <a:lnTo>
                    <a:pt x="65481" y="91465"/>
                  </a:lnTo>
                  <a:lnTo>
                    <a:pt x="65481" y="105702"/>
                  </a:lnTo>
                  <a:lnTo>
                    <a:pt x="79730" y="105702"/>
                  </a:lnTo>
                  <a:lnTo>
                    <a:pt x="79730" y="91452"/>
                  </a:lnTo>
                  <a:close/>
                </a:path>
                <a:path w="193675" h="191135">
                  <a:moveTo>
                    <a:pt x="79756" y="5867"/>
                  </a:moveTo>
                  <a:lnTo>
                    <a:pt x="70688" y="5867"/>
                  </a:lnTo>
                  <a:lnTo>
                    <a:pt x="65506" y="13131"/>
                  </a:lnTo>
                  <a:lnTo>
                    <a:pt x="65506" y="20129"/>
                  </a:lnTo>
                  <a:lnTo>
                    <a:pt x="60502" y="20129"/>
                  </a:lnTo>
                  <a:lnTo>
                    <a:pt x="51269" y="33070"/>
                  </a:lnTo>
                  <a:lnTo>
                    <a:pt x="51269" y="34391"/>
                  </a:lnTo>
                  <a:lnTo>
                    <a:pt x="65519" y="34391"/>
                  </a:lnTo>
                  <a:lnTo>
                    <a:pt x="65519" y="20129"/>
                  </a:lnTo>
                  <a:lnTo>
                    <a:pt x="79756" y="20129"/>
                  </a:lnTo>
                  <a:lnTo>
                    <a:pt x="79756" y="5867"/>
                  </a:lnTo>
                  <a:close/>
                </a:path>
                <a:path w="193675" h="191135">
                  <a:moveTo>
                    <a:pt x="79781" y="34391"/>
                  </a:moveTo>
                  <a:lnTo>
                    <a:pt x="65532" y="34391"/>
                  </a:lnTo>
                  <a:lnTo>
                    <a:pt x="65532" y="48641"/>
                  </a:lnTo>
                  <a:lnTo>
                    <a:pt x="79781" y="48641"/>
                  </a:lnTo>
                  <a:lnTo>
                    <a:pt x="79781" y="34391"/>
                  </a:lnTo>
                  <a:close/>
                </a:path>
                <a:path w="193675" h="191135">
                  <a:moveTo>
                    <a:pt x="87617" y="5867"/>
                  </a:moveTo>
                  <a:lnTo>
                    <a:pt x="79781" y="0"/>
                  </a:lnTo>
                  <a:lnTo>
                    <a:pt x="79781" y="5867"/>
                  </a:lnTo>
                  <a:lnTo>
                    <a:pt x="87617" y="5867"/>
                  </a:lnTo>
                  <a:close/>
                </a:path>
                <a:path w="193675" h="191135">
                  <a:moveTo>
                    <a:pt x="93992" y="105714"/>
                  </a:moveTo>
                  <a:lnTo>
                    <a:pt x="79743" y="105714"/>
                  </a:lnTo>
                  <a:lnTo>
                    <a:pt x="79743" y="119976"/>
                  </a:lnTo>
                  <a:lnTo>
                    <a:pt x="93992" y="119976"/>
                  </a:lnTo>
                  <a:lnTo>
                    <a:pt x="93992" y="105714"/>
                  </a:lnTo>
                  <a:close/>
                </a:path>
                <a:path w="193675" h="191135">
                  <a:moveTo>
                    <a:pt x="94018" y="77165"/>
                  </a:moveTo>
                  <a:lnTo>
                    <a:pt x="79768" y="77165"/>
                  </a:lnTo>
                  <a:lnTo>
                    <a:pt x="79768" y="62928"/>
                  </a:lnTo>
                  <a:lnTo>
                    <a:pt x="65519" y="62928"/>
                  </a:lnTo>
                  <a:lnTo>
                    <a:pt x="65519" y="77177"/>
                  </a:lnTo>
                  <a:lnTo>
                    <a:pt x="79768" y="77177"/>
                  </a:lnTo>
                  <a:lnTo>
                    <a:pt x="79768" y="91414"/>
                  </a:lnTo>
                  <a:lnTo>
                    <a:pt x="94018" y="91414"/>
                  </a:lnTo>
                  <a:lnTo>
                    <a:pt x="94018" y="77165"/>
                  </a:lnTo>
                  <a:close/>
                </a:path>
                <a:path w="193675" h="191135">
                  <a:moveTo>
                    <a:pt x="106616" y="20129"/>
                  </a:moveTo>
                  <a:lnTo>
                    <a:pt x="94043" y="10693"/>
                  </a:lnTo>
                  <a:lnTo>
                    <a:pt x="94043" y="20129"/>
                  </a:lnTo>
                  <a:lnTo>
                    <a:pt x="106616" y="20129"/>
                  </a:lnTo>
                  <a:close/>
                </a:path>
                <a:path w="193675" h="191135">
                  <a:moveTo>
                    <a:pt x="107873" y="176631"/>
                  </a:moveTo>
                  <a:lnTo>
                    <a:pt x="93992" y="176631"/>
                  </a:lnTo>
                  <a:lnTo>
                    <a:pt x="93992" y="162763"/>
                  </a:lnTo>
                  <a:lnTo>
                    <a:pt x="79743" y="162763"/>
                  </a:lnTo>
                  <a:lnTo>
                    <a:pt x="79743" y="172186"/>
                  </a:lnTo>
                  <a:lnTo>
                    <a:pt x="84569" y="177012"/>
                  </a:lnTo>
                  <a:lnTo>
                    <a:pt x="93624" y="177012"/>
                  </a:lnTo>
                  <a:lnTo>
                    <a:pt x="93624" y="186067"/>
                  </a:lnTo>
                  <a:lnTo>
                    <a:pt x="98425" y="190881"/>
                  </a:lnTo>
                  <a:lnTo>
                    <a:pt x="103568" y="190881"/>
                  </a:lnTo>
                  <a:lnTo>
                    <a:pt x="107873" y="186778"/>
                  </a:lnTo>
                  <a:lnTo>
                    <a:pt x="107873" y="176631"/>
                  </a:lnTo>
                  <a:close/>
                </a:path>
                <a:path w="193675" h="191135">
                  <a:moveTo>
                    <a:pt x="108254" y="119976"/>
                  </a:moveTo>
                  <a:lnTo>
                    <a:pt x="94005" y="119976"/>
                  </a:lnTo>
                  <a:lnTo>
                    <a:pt x="94005" y="134226"/>
                  </a:lnTo>
                  <a:lnTo>
                    <a:pt x="108254" y="134226"/>
                  </a:lnTo>
                  <a:lnTo>
                    <a:pt x="108254" y="119976"/>
                  </a:lnTo>
                  <a:close/>
                </a:path>
                <a:path w="193675" h="191135">
                  <a:moveTo>
                    <a:pt x="108280" y="91427"/>
                  </a:moveTo>
                  <a:lnTo>
                    <a:pt x="94030" y="91427"/>
                  </a:lnTo>
                  <a:lnTo>
                    <a:pt x="94030" y="105676"/>
                  </a:lnTo>
                  <a:lnTo>
                    <a:pt x="108280" y="105676"/>
                  </a:lnTo>
                  <a:lnTo>
                    <a:pt x="108280" y="91427"/>
                  </a:lnTo>
                  <a:close/>
                </a:path>
                <a:path w="193675" h="191135">
                  <a:moveTo>
                    <a:pt x="122135" y="162394"/>
                  </a:moveTo>
                  <a:lnTo>
                    <a:pt x="108229" y="162394"/>
                  </a:lnTo>
                  <a:lnTo>
                    <a:pt x="108229" y="148488"/>
                  </a:lnTo>
                  <a:lnTo>
                    <a:pt x="94005" y="148488"/>
                  </a:lnTo>
                  <a:lnTo>
                    <a:pt x="94005" y="134264"/>
                  </a:lnTo>
                  <a:lnTo>
                    <a:pt x="79756" y="134264"/>
                  </a:lnTo>
                  <a:lnTo>
                    <a:pt x="79756" y="148513"/>
                  </a:lnTo>
                  <a:lnTo>
                    <a:pt x="93980" y="148513"/>
                  </a:lnTo>
                  <a:lnTo>
                    <a:pt x="93980" y="162750"/>
                  </a:lnTo>
                  <a:lnTo>
                    <a:pt x="107886" y="162750"/>
                  </a:lnTo>
                  <a:lnTo>
                    <a:pt x="107886" y="176644"/>
                  </a:lnTo>
                  <a:lnTo>
                    <a:pt x="118516" y="176644"/>
                  </a:lnTo>
                  <a:lnTo>
                    <a:pt x="122135" y="173189"/>
                  </a:lnTo>
                  <a:lnTo>
                    <a:pt x="122135" y="162394"/>
                  </a:lnTo>
                  <a:close/>
                </a:path>
                <a:path w="193675" h="191135">
                  <a:moveTo>
                    <a:pt x="122542" y="105689"/>
                  </a:moveTo>
                  <a:lnTo>
                    <a:pt x="108292" y="105689"/>
                  </a:lnTo>
                  <a:lnTo>
                    <a:pt x="108292" y="119938"/>
                  </a:lnTo>
                  <a:lnTo>
                    <a:pt x="122542" y="119938"/>
                  </a:lnTo>
                  <a:lnTo>
                    <a:pt x="122542" y="105689"/>
                  </a:lnTo>
                  <a:close/>
                </a:path>
                <a:path w="193675" h="191135">
                  <a:moveTo>
                    <a:pt x="122542" y="77165"/>
                  </a:moveTo>
                  <a:lnTo>
                    <a:pt x="108292" y="77165"/>
                  </a:lnTo>
                  <a:lnTo>
                    <a:pt x="108292" y="91414"/>
                  </a:lnTo>
                  <a:lnTo>
                    <a:pt x="122542" y="91414"/>
                  </a:lnTo>
                  <a:lnTo>
                    <a:pt x="122542" y="77165"/>
                  </a:lnTo>
                  <a:close/>
                </a:path>
                <a:path w="193675" h="191135">
                  <a:moveTo>
                    <a:pt x="136385" y="148120"/>
                  </a:moveTo>
                  <a:lnTo>
                    <a:pt x="122516" y="148120"/>
                  </a:lnTo>
                  <a:lnTo>
                    <a:pt x="122516" y="134239"/>
                  </a:lnTo>
                  <a:lnTo>
                    <a:pt x="108267" y="134239"/>
                  </a:lnTo>
                  <a:lnTo>
                    <a:pt x="108267" y="148488"/>
                  </a:lnTo>
                  <a:lnTo>
                    <a:pt x="122135" y="148488"/>
                  </a:lnTo>
                  <a:lnTo>
                    <a:pt x="122135" y="162369"/>
                  </a:lnTo>
                  <a:lnTo>
                    <a:pt x="133502" y="162369"/>
                  </a:lnTo>
                  <a:lnTo>
                    <a:pt x="136385" y="159613"/>
                  </a:lnTo>
                  <a:lnTo>
                    <a:pt x="136385" y="148120"/>
                  </a:lnTo>
                  <a:close/>
                </a:path>
                <a:path w="193675" h="191135">
                  <a:moveTo>
                    <a:pt x="136766" y="62890"/>
                  </a:moveTo>
                  <a:lnTo>
                    <a:pt x="122529" y="62890"/>
                  </a:lnTo>
                  <a:lnTo>
                    <a:pt x="122529" y="48653"/>
                  </a:lnTo>
                  <a:lnTo>
                    <a:pt x="108292" y="48653"/>
                  </a:lnTo>
                  <a:lnTo>
                    <a:pt x="108292" y="34404"/>
                  </a:lnTo>
                  <a:lnTo>
                    <a:pt x="94056" y="34404"/>
                  </a:lnTo>
                  <a:lnTo>
                    <a:pt x="94056" y="20167"/>
                  </a:lnTo>
                  <a:lnTo>
                    <a:pt x="79806" y="20167"/>
                  </a:lnTo>
                  <a:lnTo>
                    <a:pt x="79806" y="34417"/>
                  </a:lnTo>
                  <a:lnTo>
                    <a:pt x="94043" y="34417"/>
                  </a:lnTo>
                  <a:lnTo>
                    <a:pt x="94043" y="48653"/>
                  </a:lnTo>
                  <a:lnTo>
                    <a:pt x="108280" y="48653"/>
                  </a:lnTo>
                  <a:lnTo>
                    <a:pt x="108280" y="62903"/>
                  </a:lnTo>
                  <a:lnTo>
                    <a:pt x="94043" y="62903"/>
                  </a:lnTo>
                  <a:lnTo>
                    <a:pt x="94043" y="48653"/>
                  </a:lnTo>
                  <a:lnTo>
                    <a:pt x="79794" y="48653"/>
                  </a:lnTo>
                  <a:lnTo>
                    <a:pt x="79794" y="62903"/>
                  </a:lnTo>
                  <a:lnTo>
                    <a:pt x="94030" y="62903"/>
                  </a:lnTo>
                  <a:lnTo>
                    <a:pt x="94030" y="77152"/>
                  </a:lnTo>
                  <a:lnTo>
                    <a:pt x="108292" y="77152"/>
                  </a:lnTo>
                  <a:lnTo>
                    <a:pt x="108292" y="62903"/>
                  </a:lnTo>
                  <a:lnTo>
                    <a:pt x="122516" y="62903"/>
                  </a:lnTo>
                  <a:lnTo>
                    <a:pt x="122516" y="77139"/>
                  </a:lnTo>
                  <a:lnTo>
                    <a:pt x="136766" y="77139"/>
                  </a:lnTo>
                  <a:lnTo>
                    <a:pt x="136766" y="62890"/>
                  </a:lnTo>
                  <a:close/>
                </a:path>
                <a:path w="193675" h="191135">
                  <a:moveTo>
                    <a:pt x="136804" y="91427"/>
                  </a:moveTo>
                  <a:lnTo>
                    <a:pt x="122555" y="91427"/>
                  </a:lnTo>
                  <a:lnTo>
                    <a:pt x="122555" y="105676"/>
                  </a:lnTo>
                  <a:lnTo>
                    <a:pt x="136804" y="105676"/>
                  </a:lnTo>
                  <a:lnTo>
                    <a:pt x="136804" y="91427"/>
                  </a:lnTo>
                  <a:close/>
                </a:path>
                <a:path w="193675" h="191135">
                  <a:moveTo>
                    <a:pt x="136804" y="44958"/>
                  </a:moveTo>
                  <a:lnTo>
                    <a:pt x="124028" y="34378"/>
                  </a:lnTo>
                  <a:lnTo>
                    <a:pt x="122567" y="34378"/>
                  </a:lnTo>
                  <a:lnTo>
                    <a:pt x="122567" y="33172"/>
                  </a:lnTo>
                  <a:lnTo>
                    <a:pt x="108305" y="21399"/>
                  </a:lnTo>
                  <a:lnTo>
                    <a:pt x="108305" y="34391"/>
                  </a:lnTo>
                  <a:lnTo>
                    <a:pt x="122555" y="34391"/>
                  </a:lnTo>
                  <a:lnTo>
                    <a:pt x="122555" y="48628"/>
                  </a:lnTo>
                  <a:lnTo>
                    <a:pt x="136804" y="48628"/>
                  </a:lnTo>
                  <a:lnTo>
                    <a:pt x="136804" y="44958"/>
                  </a:lnTo>
                  <a:close/>
                </a:path>
                <a:path w="193675" h="191135">
                  <a:moveTo>
                    <a:pt x="150672" y="133832"/>
                  </a:moveTo>
                  <a:lnTo>
                    <a:pt x="136804" y="133832"/>
                  </a:lnTo>
                  <a:lnTo>
                    <a:pt x="136804" y="119951"/>
                  </a:lnTo>
                  <a:lnTo>
                    <a:pt x="122555" y="119951"/>
                  </a:lnTo>
                  <a:lnTo>
                    <a:pt x="122555" y="134200"/>
                  </a:lnTo>
                  <a:lnTo>
                    <a:pt x="136423" y="134200"/>
                  </a:lnTo>
                  <a:lnTo>
                    <a:pt x="136423" y="148082"/>
                  </a:lnTo>
                  <a:lnTo>
                    <a:pt x="148501" y="148082"/>
                  </a:lnTo>
                  <a:lnTo>
                    <a:pt x="150672" y="145999"/>
                  </a:lnTo>
                  <a:lnTo>
                    <a:pt x="150672" y="133832"/>
                  </a:lnTo>
                  <a:close/>
                </a:path>
                <a:path w="193675" h="191135">
                  <a:moveTo>
                    <a:pt x="151066" y="57746"/>
                  </a:moveTo>
                  <a:lnTo>
                    <a:pt x="141071" y="48641"/>
                  </a:lnTo>
                  <a:lnTo>
                    <a:pt x="136817" y="48641"/>
                  </a:lnTo>
                  <a:lnTo>
                    <a:pt x="136817" y="62890"/>
                  </a:lnTo>
                  <a:lnTo>
                    <a:pt x="151066" y="62890"/>
                  </a:lnTo>
                  <a:lnTo>
                    <a:pt x="151066" y="57746"/>
                  </a:lnTo>
                  <a:close/>
                </a:path>
                <a:path w="193675" h="191135">
                  <a:moveTo>
                    <a:pt x="164947" y="119557"/>
                  </a:moveTo>
                  <a:lnTo>
                    <a:pt x="151066" y="119557"/>
                  </a:lnTo>
                  <a:lnTo>
                    <a:pt x="151066" y="105689"/>
                  </a:lnTo>
                  <a:lnTo>
                    <a:pt x="136817" y="105689"/>
                  </a:lnTo>
                  <a:lnTo>
                    <a:pt x="136817" y="119938"/>
                  </a:lnTo>
                  <a:lnTo>
                    <a:pt x="150698" y="119938"/>
                  </a:lnTo>
                  <a:lnTo>
                    <a:pt x="150698" y="133807"/>
                  </a:lnTo>
                  <a:lnTo>
                    <a:pt x="163474" y="133807"/>
                  </a:lnTo>
                  <a:lnTo>
                    <a:pt x="164947" y="132410"/>
                  </a:lnTo>
                  <a:lnTo>
                    <a:pt x="164947" y="119557"/>
                  </a:lnTo>
                  <a:close/>
                </a:path>
                <a:path w="193675" h="191135">
                  <a:moveTo>
                    <a:pt x="165328" y="70726"/>
                  </a:moveTo>
                  <a:lnTo>
                    <a:pt x="156743" y="62903"/>
                  </a:lnTo>
                  <a:lnTo>
                    <a:pt x="151079" y="62903"/>
                  </a:lnTo>
                  <a:lnTo>
                    <a:pt x="151079" y="77152"/>
                  </a:lnTo>
                  <a:lnTo>
                    <a:pt x="165328" y="77152"/>
                  </a:lnTo>
                  <a:lnTo>
                    <a:pt x="165328" y="70726"/>
                  </a:lnTo>
                  <a:close/>
                </a:path>
                <a:path w="193675" h="191135">
                  <a:moveTo>
                    <a:pt x="179209" y="105321"/>
                  </a:moveTo>
                  <a:lnTo>
                    <a:pt x="165303" y="105321"/>
                  </a:lnTo>
                  <a:lnTo>
                    <a:pt x="165303" y="91427"/>
                  </a:lnTo>
                  <a:lnTo>
                    <a:pt x="151066" y="91427"/>
                  </a:lnTo>
                  <a:lnTo>
                    <a:pt x="151066" y="77190"/>
                  </a:lnTo>
                  <a:lnTo>
                    <a:pt x="136817" y="77190"/>
                  </a:lnTo>
                  <a:lnTo>
                    <a:pt x="136817" y="91440"/>
                  </a:lnTo>
                  <a:lnTo>
                    <a:pt x="151053" y="91440"/>
                  </a:lnTo>
                  <a:lnTo>
                    <a:pt x="151053" y="105676"/>
                  </a:lnTo>
                  <a:lnTo>
                    <a:pt x="164960" y="105676"/>
                  </a:lnTo>
                  <a:lnTo>
                    <a:pt x="164960" y="119570"/>
                  </a:lnTo>
                  <a:lnTo>
                    <a:pt x="178422" y="119570"/>
                  </a:lnTo>
                  <a:lnTo>
                    <a:pt x="179209" y="118821"/>
                  </a:lnTo>
                  <a:lnTo>
                    <a:pt x="179209" y="105321"/>
                  </a:lnTo>
                  <a:close/>
                </a:path>
                <a:path w="193675" h="191135">
                  <a:moveTo>
                    <a:pt x="193471" y="98590"/>
                  </a:moveTo>
                  <a:lnTo>
                    <a:pt x="185928" y="91033"/>
                  </a:lnTo>
                  <a:lnTo>
                    <a:pt x="179590" y="91033"/>
                  </a:lnTo>
                  <a:lnTo>
                    <a:pt x="179590" y="84696"/>
                  </a:lnTo>
                  <a:lnTo>
                    <a:pt x="172072" y="77165"/>
                  </a:lnTo>
                  <a:lnTo>
                    <a:pt x="165341" y="77165"/>
                  </a:lnTo>
                  <a:lnTo>
                    <a:pt x="165341" y="91414"/>
                  </a:lnTo>
                  <a:lnTo>
                    <a:pt x="179209" y="91414"/>
                  </a:lnTo>
                  <a:lnTo>
                    <a:pt x="179209" y="105295"/>
                  </a:lnTo>
                  <a:lnTo>
                    <a:pt x="193433" y="105257"/>
                  </a:lnTo>
                  <a:lnTo>
                    <a:pt x="193471" y="985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68">
              <a:extLst>
                <a:ext uri="{FF2B5EF4-FFF2-40B4-BE49-F238E27FC236}">
                  <a16:creationId xmlns:a16="http://schemas.microsoft.com/office/drawing/2014/main" id="{09D4EEFB-8594-A252-8FBB-9DE3C2F27DCE}"/>
                </a:ext>
              </a:extLst>
            </p:cNvPr>
            <p:cNvSpPr/>
            <p:nvPr/>
          </p:nvSpPr>
          <p:spPr>
            <a:xfrm>
              <a:off x="19292776" y="4523868"/>
              <a:ext cx="168275" cy="178435"/>
            </a:xfrm>
            <a:custGeom>
              <a:avLst/>
              <a:gdLst/>
              <a:ahLst/>
              <a:cxnLst/>
              <a:rect l="l" t="t" r="r" b="b"/>
              <a:pathLst>
                <a:path w="168275" h="178435">
                  <a:moveTo>
                    <a:pt x="122991" y="0"/>
                  </a:moveTo>
                  <a:lnTo>
                    <a:pt x="0" y="49296"/>
                  </a:lnTo>
                  <a:lnTo>
                    <a:pt x="11739" y="80729"/>
                  </a:lnTo>
                  <a:lnTo>
                    <a:pt x="21957" y="112687"/>
                  </a:lnTo>
                  <a:lnTo>
                    <a:pt x="30636" y="145101"/>
                  </a:lnTo>
                  <a:lnTo>
                    <a:pt x="37758" y="177900"/>
                  </a:lnTo>
                  <a:lnTo>
                    <a:pt x="167890" y="152958"/>
                  </a:lnTo>
                  <a:lnTo>
                    <a:pt x="159428" y="113957"/>
                  </a:lnTo>
                  <a:lnTo>
                    <a:pt x="149108" y="75403"/>
                  </a:lnTo>
                  <a:lnTo>
                    <a:pt x="136953" y="37387"/>
                  </a:lnTo>
                  <a:lnTo>
                    <a:pt x="122991" y="0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2" name="object 652">
            <a:extLst>
              <a:ext uri="{FF2B5EF4-FFF2-40B4-BE49-F238E27FC236}">
                <a16:creationId xmlns:a16="http://schemas.microsoft.com/office/drawing/2014/main" id="{857F3C6B-175A-A9CF-9A7D-2D628030BB5E}"/>
              </a:ext>
            </a:extLst>
          </p:cNvPr>
          <p:cNvGrpSpPr/>
          <p:nvPr/>
        </p:nvGrpSpPr>
        <p:grpSpPr>
          <a:xfrm>
            <a:off x="5646992" y="2213278"/>
            <a:ext cx="962348" cy="962348"/>
            <a:chOff x="17800204" y="3997553"/>
            <a:chExt cx="1675764" cy="1675764"/>
          </a:xfrm>
        </p:grpSpPr>
        <p:sp>
          <p:nvSpPr>
            <p:cNvPr id="673" name="object 653">
              <a:extLst>
                <a:ext uri="{FF2B5EF4-FFF2-40B4-BE49-F238E27FC236}">
                  <a16:creationId xmlns:a16="http://schemas.microsoft.com/office/drawing/2014/main" id="{D5D8C943-6B55-6093-253D-6C155EDE9D79}"/>
                </a:ext>
              </a:extLst>
            </p:cNvPr>
            <p:cNvSpPr/>
            <p:nvPr/>
          </p:nvSpPr>
          <p:spPr>
            <a:xfrm>
              <a:off x="18089423" y="5368270"/>
              <a:ext cx="896619" cy="281940"/>
            </a:xfrm>
            <a:custGeom>
              <a:avLst/>
              <a:gdLst/>
              <a:ahLst/>
              <a:cxnLst/>
              <a:rect l="l" t="t" r="r" b="b"/>
              <a:pathLst>
                <a:path w="896619" h="281939">
                  <a:moveTo>
                    <a:pt x="196037" y="77901"/>
                  </a:moveTo>
                  <a:lnTo>
                    <a:pt x="167373" y="60401"/>
                  </a:lnTo>
                  <a:lnTo>
                    <a:pt x="139585" y="41554"/>
                  </a:lnTo>
                  <a:lnTo>
                    <a:pt x="112712" y="21399"/>
                  </a:lnTo>
                  <a:lnTo>
                    <a:pt x="86817" y="0"/>
                  </a:lnTo>
                  <a:lnTo>
                    <a:pt x="0" y="100088"/>
                  </a:lnTo>
                  <a:lnTo>
                    <a:pt x="30721" y="125501"/>
                  </a:lnTo>
                  <a:lnTo>
                    <a:pt x="62623" y="149415"/>
                  </a:lnTo>
                  <a:lnTo>
                    <a:pt x="95643" y="171805"/>
                  </a:lnTo>
                  <a:lnTo>
                    <a:pt x="129679" y="192595"/>
                  </a:lnTo>
                  <a:lnTo>
                    <a:pt x="196037" y="77901"/>
                  </a:lnTo>
                  <a:close/>
                </a:path>
                <a:path w="896619" h="281939">
                  <a:moveTo>
                    <a:pt x="896315" y="229336"/>
                  </a:moveTo>
                  <a:lnTo>
                    <a:pt x="841248" y="108813"/>
                  </a:lnTo>
                  <a:lnTo>
                    <a:pt x="810412" y="122034"/>
                  </a:lnTo>
                  <a:lnTo>
                    <a:pt x="778967" y="133756"/>
                  </a:lnTo>
                  <a:lnTo>
                    <a:pt x="747001" y="143954"/>
                  </a:lnTo>
                  <a:lnTo>
                    <a:pt x="714578" y="152603"/>
                  </a:lnTo>
                  <a:lnTo>
                    <a:pt x="745655" y="281419"/>
                  </a:lnTo>
                  <a:lnTo>
                    <a:pt x="784212" y="271119"/>
                  </a:lnTo>
                  <a:lnTo>
                    <a:pt x="822236" y="258991"/>
                  </a:lnTo>
                  <a:lnTo>
                    <a:pt x="859637" y="245046"/>
                  </a:lnTo>
                  <a:lnTo>
                    <a:pt x="896315" y="22933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54">
              <a:extLst>
                <a:ext uri="{FF2B5EF4-FFF2-40B4-BE49-F238E27FC236}">
                  <a16:creationId xmlns:a16="http://schemas.microsoft.com/office/drawing/2014/main" id="{3D38C6DF-E1D1-30B8-DC60-AB23004D52C5}"/>
                </a:ext>
              </a:extLst>
            </p:cNvPr>
            <p:cNvSpPr/>
            <p:nvPr/>
          </p:nvSpPr>
          <p:spPr>
            <a:xfrm>
              <a:off x="19046781" y="5322099"/>
              <a:ext cx="197485" cy="196215"/>
            </a:xfrm>
            <a:custGeom>
              <a:avLst/>
              <a:gdLst/>
              <a:ahLst/>
              <a:cxnLst/>
              <a:rect l="l" t="t" r="r" b="b"/>
              <a:pathLst>
                <a:path w="197484" h="196214">
                  <a:moveTo>
                    <a:pt x="101410" y="0"/>
                  </a:moveTo>
                  <a:lnTo>
                    <a:pt x="77646" y="23747"/>
                  </a:lnTo>
                  <a:lnTo>
                    <a:pt x="52786" y="46344"/>
                  </a:lnTo>
                  <a:lnTo>
                    <a:pt x="26885" y="67739"/>
                  </a:lnTo>
                  <a:lnTo>
                    <a:pt x="0" y="87882"/>
                  </a:lnTo>
                  <a:lnTo>
                    <a:pt x="76919" y="195784"/>
                  </a:lnTo>
                  <a:lnTo>
                    <a:pt x="108829" y="171873"/>
                  </a:lnTo>
                  <a:lnTo>
                    <a:pt x="139569" y="146481"/>
                  </a:lnTo>
                  <a:lnTo>
                    <a:pt x="169072" y="119665"/>
                  </a:lnTo>
                  <a:lnTo>
                    <a:pt x="197271" y="91484"/>
                  </a:lnTo>
                  <a:lnTo>
                    <a:pt x="101410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55">
              <a:extLst>
                <a:ext uri="{FF2B5EF4-FFF2-40B4-BE49-F238E27FC236}">
                  <a16:creationId xmlns:a16="http://schemas.microsoft.com/office/drawing/2014/main" id="{0A7B9352-90AF-A369-68CD-04DE349569F1}"/>
                </a:ext>
              </a:extLst>
            </p:cNvPr>
            <p:cNvSpPr/>
            <p:nvPr/>
          </p:nvSpPr>
          <p:spPr>
            <a:xfrm>
              <a:off x="19046775" y="5328608"/>
              <a:ext cx="197485" cy="187325"/>
            </a:xfrm>
            <a:custGeom>
              <a:avLst/>
              <a:gdLst/>
              <a:ahLst/>
              <a:cxnLst/>
              <a:rect l="l" t="t" r="r" b="b"/>
              <a:pathLst>
                <a:path w="197484" h="187325">
                  <a:moveTo>
                    <a:pt x="9309" y="74396"/>
                  </a:moveTo>
                  <a:lnTo>
                    <a:pt x="0" y="81368"/>
                  </a:lnTo>
                  <a:lnTo>
                    <a:pt x="4267" y="87350"/>
                  </a:lnTo>
                  <a:lnTo>
                    <a:pt x="9309" y="87350"/>
                  </a:lnTo>
                  <a:lnTo>
                    <a:pt x="9309" y="74396"/>
                  </a:lnTo>
                  <a:close/>
                </a:path>
                <a:path w="197484" h="187325">
                  <a:moveTo>
                    <a:pt x="23545" y="63728"/>
                  </a:moveTo>
                  <a:lnTo>
                    <a:pt x="11061" y="73088"/>
                  </a:lnTo>
                  <a:lnTo>
                    <a:pt x="23545" y="73088"/>
                  </a:lnTo>
                  <a:lnTo>
                    <a:pt x="23545" y="63728"/>
                  </a:lnTo>
                  <a:close/>
                </a:path>
                <a:path w="197484" h="187325">
                  <a:moveTo>
                    <a:pt x="23571" y="87363"/>
                  </a:moveTo>
                  <a:lnTo>
                    <a:pt x="9321" y="87363"/>
                  </a:lnTo>
                  <a:lnTo>
                    <a:pt x="9321" y="94437"/>
                  </a:lnTo>
                  <a:lnTo>
                    <a:pt x="14427" y="101612"/>
                  </a:lnTo>
                  <a:lnTo>
                    <a:pt x="23571" y="101612"/>
                  </a:lnTo>
                  <a:lnTo>
                    <a:pt x="23571" y="87363"/>
                  </a:lnTo>
                  <a:close/>
                </a:path>
                <a:path w="197484" h="187325">
                  <a:moveTo>
                    <a:pt x="37807" y="130136"/>
                  </a:moveTo>
                  <a:lnTo>
                    <a:pt x="34759" y="130136"/>
                  </a:lnTo>
                  <a:lnTo>
                    <a:pt x="37807" y="134416"/>
                  </a:lnTo>
                  <a:lnTo>
                    <a:pt x="37807" y="130136"/>
                  </a:lnTo>
                  <a:close/>
                </a:path>
                <a:path w="197484" h="187325">
                  <a:moveTo>
                    <a:pt x="37833" y="52184"/>
                  </a:moveTo>
                  <a:lnTo>
                    <a:pt x="29781" y="58839"/>
                  </a:lnTo>
                  <a:lnTo>
                    <a:pt x="37833" y="58839"/>
                  </a:lnTo>
                  <a:lnTo>
                    <a:pt x="37833" y="52184"/>
                  </a:lnTo>
                  <a:close/>
                </a:path>
                <a:path w="197484" h="187325">
                  <a:moveTo>
                    <a:pt x="52070" y="144399"/>
                  </a:moveTo>
                  <a:lnTo>
                    <a:pt x="44919" y="144399"/>
                  </a:lnTo>
                  <a:lnTo>
                    <a:pt x="52070" y="154419"/>
                  </a:lnTo>
                  <a:lnTo>
                    <a:pt x="52070" y="144399"/>
                  </a:lnTo>
                  <a:close/>
                </a:path>
                <a:path w="197484" h="187325">
                  <a:moveTo>
                    <a:pt x="52082" y="115862"/>
                  </a:moveTo>
                  <a:lnTo>
                    <a:pt x="37833" y="115862"/>
                  </a:lnTo>
                  <a:lnTo>
                    <a:pt x="37833" y="101625"/>
                  </a:lnTo>
                  <a:lnTo>
                    <a:pt x="23583" y="101625"/>
                  </a:lnTo>
                  <a:lnTo>
                    <a:pt x="23583" y="114452"/>
                  </a:lnTo>
                  <a:lnTo>
                    <a:pt x="24599" y="115874"/>
                  </a:lnTo>
                  <a:lnTo>
                    <a:pt x="37820" y="115874"/>
                  </a:lnTo>
                  <a:lnTo>
                    <a:pt x="37820" y="130124"/>
                  </a:lnTo>
                  <a:lnTo>
                    <a:pt x="52082" y="130124"/>
                  </a:lnTo>
                  <a:lnTo>
                    <a:pt x="52082" y="115862"/>
                  </a:lnTo>
                  <a:close/>
                </a:path>
                <a:path w="197484" h="187325">
                  <a:moveTo>
                    <a:pt x="52095" y="58851"/>
                  </a:moveTo>
                  <a:lnTo>
                    <a:pt x="37846" y="58851"/>
                  </a:lnTo>
                  <a:lnTo>
                    <a:pt x="37846" y="73101"/>
                  </a:lnTo>
                  <a:lnTo>
                    <a:pt x="52095" y="73101"/>
                  </a:lnTo>
                  <a:lnTo>
                    <a:pt x="52095" y="58851"/>
                  </a:lnTo>
                  <a:close/>
                </a:path>
                <a:path w="197484" h="187325">
                  <a:moveTo>
                    <a:pt x="52108" y="40398"/>
                  </a:moveTo>
                  <a:lnTo>
                    <a:pt x="47078" y="44551"/>
                  </a:lnTo>
                  <a:lnTo>
                    <a:pt x="52108" y="44551"/>
                  </a:lnTo>
                  <a:lnTo>
                    <a:pt x="52108" y="40398"/>
                  </a:lnTo>
                  <a:close/>
                </a:path>
                <a:path w="197484" h="187325">
                  <a:moveTo>
                    <a:pt x="66332" y="158661"/>
                  </a:moveTo>
                  <a:lnTo>
                    <a:pt x="55092" y="158661"/>
                  </a:lnTo>
                  <a:lnTo>
                    <a:pt x="65252" y="172910"/>
                  </a:lnTo>
                  <a:lnTo>
                    <a:pt x="66332" y="172910"/>
                  </a:lnTo>
                  <a:lnTo>
                    <a:pt x="66332" y="158661"/>
                  </a:lnTo>
                  <a:close/>
                </a:path>
                <a:path w="197484" h="187325">
                  <a:moveTo>
                    <a:pt x="66344" y="130136"/>
                  </a:moveTo>
                  <a:lnTo>
                    <a:pt x="52095" y="130136"/>
                  </a:lnTo>
                  <a:lnTo>
                    <a:pt x="52095" y="144386"/>
                  </a:lnTo>
                  <a:lnTo>
                    <a:pt x="66344" y="144386"/>
                  </a:lnTo>
                  <a:lnTo>
                    <a:pt x="66344" y="130136"/>
                  </a:lnTo>
                  <a:close/>
                </a:path>
                <a:path w="197484" h="187325">
                  <a:moveTo>
                    <a:pt x="66370" y="44564"/>
                  </a:moveTo>
                  <a:lnTo>
                    <a:pt x="52120" y="44564"/>
                  </a:lnTo>
                  <a:lnTo>
                    <a:pt x="52120" y="58813"/>
                  </a:lnTo>
                  <a:lnTo>
                    <a:pt x="66370" y="58813"/>
                  </a:lnTo>
                  <a:lnTo>
                    <a:pt x="66370" y="44564"/>
                  </a:lnTo>
                  <a:close/>
                </a:path>
                <a:path w="197484" h="187325">
                  <a:moveTo>
                    <a:pt x="66382" y="27482"/>
                  </a:moveTo>
                  <a:lnTo>
                    <a:pt x="63296" y="30276"/>
                  </a:lnTo>
                  <a:lnTo>
                    <a:pt x="66382" y="30276"/>
                  </a:lnTo>
                  <a:lnTo>
                    <a:pt x="66382" y="27482"/>
                  </a:lnTo>
                  <a:close/>
                </a:path>
                <a:path w="197484" h="187325">
                  <a:moveTo>
                    <a:pt x="80568" y="115862"/>
                  </a:moveTo>
                  <a:lnTo>
                    <a:pt x="66332" y="115862"/>
                  </a:lnTo>
                  <a:lnTo>
                    <a:pt x="66332" y="101612"/>
                  </a:lnTo>
                  <a:lnTo>
                    <a:pt x="52082" y="101612"/>
                  </a:lnTo>
                  <a:lnTo>
                    <a:pt x="52082" y="87376"/>
                  </a:lnTo>
                  <a:lnTo>
                    <a:pt x="37846" y="87376"/>
                  </a:lnTo>
                  <a:lnTo>
                    <a:pt x="37846" y="73139"/>
                  </a:lnTo>
                  <a:lnTo>
                    <a:pt x="23596" y="73139"/>
                  </a:lnTo>
                  <a:lnTo>
                    <a:pt x="23596" y="87388"/>
                  </a:lnTo>
                  <a:lnTo>
                    <a:pt x="37833" y="87388"/>
                  </a:lnTo>
                  <a:lnTo>
                    <a:pt x="37833" y="101625"/>
                  </a:lnTo>
                  <a:lnTo>
                    <a:pt x="52082" y="101625"/>
                  </a:lnTo>
                  <a:lnTo>
                    <a:pt x="52082" y="115862"/>
                  </a:lnTo>
                  <a:lnTo>
                    <a:pt x="66319" y="115862"/>
                  </a:lnTo>
                  <a:lnTo>
                    <a:pt x="66319" y="130111"/>
                  </a:lnTo>
                  <a:lnTo>
                    <a:pt x="80568" y="130111"/>
                  </a:lnTo>
                  <a:lnTo>
                    <a:pt x="80568" y="115862"/>
                  </a:lnTo>
                  <a:close/>
                </a:path>
                <a:path w="197484" h="187325">
                  <a:moveTo>
                    <a:pt x="80594" y="172923"/>
                  </a:moveTo>
                  <a:lnTo>
                    <a:pt x="66344" y="172923"/>
                  </a:lnTo>
                  <a:lnTo>
                    <a:pt x="66344" y="174447"/>
                  </a:lnTo>
                  <a:lnTo>
                    <a:pt x="75412" y="187172"/>
                  </a:lnTo>
                  <a:lnTo>
                    <a:pt x="79717" y="187172"/>
                  </a:lnTo>
                  <a:lnTo>
                    <a:pt x="80594" y="186512"/>
                  </a:lnTo>
                  <a:lnTo>
                    <a:pt x="80594" y="172923"/>
                  </a:lnTo>
                  <a:close/>
                </a:path>
                <a:path w="197484" h="187325">
                  <a:moveTo>
                    <a:pt x="80594" y="144399"/>
                  </a:moveTo>
                  <a:lnTo>
                    <a:pt x="66344" y="144399"/>
                  </a:lnTo>
                  <a:lnTo>
                    <a:pt x="66344" y="158648"/>
                  </a:lnTo>
                  <a:lnTo>
                    <a:pt x="80594" y="158648"/>
                  </a:lnTo>
                  <a:lnTo>
                    <a:pt x="80594" y="144399"/>
                  </a:lnTo>
                  <a:close/>
                </a:path>
                <a:path w="197484" h="187325">
                  <a:moveTo>
                    <a:pt x="80594" y="87350"/>
                  </a:moveTo>
                  <a:lnTo>
                    <a:pt x="66357" y="87350"/>
                  </a:lnTo>
                  <a:lnTo>
                    <a:pt x="66357" y="73101"/>
                  </a:lnTo>
                  <a:lnTo>
                    <a:pt x="52108" y="73101"/>
                  </a:lnTo>
                  <a:lnTo>
                    <a:pt x="52108" y="87363"/>
                  </a:lnTo>
                  <a:lnTo>
                    <a:pt x="66344" y="87363"/>
                  </a:lnTo>
                  <a:lnTo>
                    <a:pt x="66344" y="101600"/>
                  </a:lnTo>
                  <a:lnTo>
                    <a:pt x="80594" y="101600"/>
                  </a:lnTo>
                  <a:lnTo>
                    <a:pt x="80594" y="87350"/>
                  </a:lnTo>
                  <a:close/>
                </a:path>
                <a:path w="197484" h="187325">
                  <a:moveTo>
                    <a:pt x="80619" y="14274"/>
                  </a:moveTo>
                  <a:lnTo>
                    <a:pt x="78879" y="16014"/>
                  </a:lnTo>
                  <a:lnTo>
                    <a:pt x="80619" y="16014"/>
                  </a:lnTo>
                  <a:lnTo>
                    <a:pt x="80619" y="14274"/>
                  </a:lnTo>
                  <a:close/>
                </a:path>
                <a:path w="197484" h="187325">
                  <a:moveTo>
                    <a:pt x="80645" y="30289"/>
                  </a:moveTo>
                  <a:lnTo>
                    <a:pt x="66395" y="30289"/>
                  </a:lnTo>
                  <a:lnTo>
                    <a:pt x="66395" y="44538"/>
                  </a:lnTo>
                  <a:lnTo>
                    <a:pt x="80645" y="44538"/>
                  </a:lnTo>
                  <a:lnTo>
                    <a:pt x="80645" y="30289"/>
                  </a:lnTo>
                  <a:close/>
                </a:path>
                <a:path w="197484" h="187325">
                  <a:moveTo>
                    <a:pt x="94856" y="101612"/>
                  </a:moveTo>
                  <a:lnTo>
                    <a:pt x="80606" y="101612"/>
                  </a:lnTo>
                  <a:lnTo>
                    <a:pt x="80606" y="115862"/>
                  </a:lnTo>
                  <a:lnTo>
                    <a:pt x="94856" y="115862"/>
                  </a:lnTo>
                  <a:lnTo>
                    <a:pt x="94856" y="101612"/>
                  </a:lnTo>
                  <a:close/>
                </a:path>
                <a:path w="197484" h="187325">
                  <a:moveTo>
                    <a:pt x="94881" y="73063"/>
                  </a:moveTo>
                  <a:lnTo>
                    <a:pt x="80632" y="73063"/>
                  </a:lnTo>
                  <a:lnTo>
                    <a:pt x="80632" y="58813"/>
                  </a:lnTo>
                  <a:lnTo>
                    <a:pt x="66382" y="58813"/>
                  </a:lnTo>
                  <a:lnTo>
                    <a:pt x="66382" y="73075"/>
                  </a:lnTo>
                  <a:lnTo>
                    <a:pt x="80632" y="73075"/>
                  </a:lnTo>
                  <a:lnTo>
                    <a:pt x="80632" y="87312"/>
                  </a:lnTo>
                  <a:lnTo>
                    <a:pt x="94881" y="87312"/>
                  </a:lnTo>
                  <a:lnTo>
                    <a:pt x="94881" y="73063"/>
                  </a:lnTo>
                  <a:close/>
                </a:path>
                <a:path w="197484" h="187325">
                  <a:moveTo>
                    <a:pt x="94894" y="0"/>
                  </a:moveTo>
                  <a:lnTo>
                    <a:pt x="93141" y="1765"/>
                  </a:lnTo>
                  <a:lnTo>
                    <a:pt x="94894" y="1765"/>
                  </a:lnTo>
                  <a:lnTo>
                    <a:pt x="94894" y="0"/>
                  </a:lnTo>
                  <a:close/>
                </a:path>
                <a:path w="197484" h="187325">
                  <a:moveTo>
                    <a:pt x="109118" y="115874"/>
                  </a:moveTo>
                  <a:lnTo>
                    <a:pt x="94869" y="115874"/>
                  </a:lnTo>
                  <a:lnTo>
                    <a:pt x="94869" y="130124"/>
                  </a:lnTo>
                  <a:lnTo>
                    <a:pt x="109118" y="130124"/>
                  </a:lnTo>
                  <a:lnTo>
                    <a:pt x="109118" y="115874"/>
                  </a:lnTo>
                  <a:close/>
                </a:path>
                <a:path w="197484" h="187325">
                  <a:moveTo>
                    <a:pt x="109143" y="87325"/>
                  </a:moveTo>
                  <a:lnTo>
                    <a:pt x="94894" y="87325"/>
                  </a:lnTo>
                  <a:lnTo>
                    <a:pt x="94894" y="101574"/>
                  </a:lnTo>
                  <a:lnTo>
                    <a:pt x="109143" y="101574"/>
                  </a:lnTo>
                  <a:lnTo>
                    <a:pt x="109143" y="87325"/>
                  </a:lnTo>
                  <a:close/>
                </a:path>
                <a:path w="197484" h="187325">
                  <a:moveTo>
                    <a:pt x="109156" y="1778"/>
                  </a:moveTo>
                  <a:lnTo>
                    <a:pt x="94907" y="1778"/>
                  </a:lnTo>
                  <a:lnTo>
                    <a:pt x="94907" y="16027"/>
                  </a:lnTo>
                  <a:lnTo>
                    <a:pt x="109156" y="16027"/>
                  </a:lnTo>
                  <a:lnTo>
                    <a:pt x="109156" y="1778"/>
                  </a:lnTo>
                  <a:close/>
                </a:path>
                <a:path w="197484" h="187325">
                  <a:moveTo>
                    <a:pt x="110045" y="1739"/>
                  </a:moveTo>
                  <a:lnTo>
                    <a:pt x="109207" y="927"/>
                  </a:lnTo>
                  <a:lnTo>
                    <a:pt x="109207" y="1739"/>
                  </a:lnTo>
                  <a:lnTo>
                    <a:pt x="110045" y="1739"/>
                  </a:lnTo>
                  <a:close/>
                </a:path>
                <a:path w="197484" h="187325">
                  <a:moveTo>
                    <a:pt x="117335" y="158292"/>
                  </a:moveTo>
                  <a:lnTo>
                    <a:pt x="109093" y="158292"/>
                  </a:lnTo>
                  <a:lnTo>
                    <a:pt x="109093" y="144399"/>
                  </a:lnTo>
                  <a:lnTo>
                    <a:pt x="94869" y="144399"/>
                  </a:lnTo>
                  <a:lnTo>
                    <a:pt x="94869" y="130149"/>
                  </a:lnTo>
                  <a:lnTo>
                    <a:pt x="80619" y="130149"/>
                  </a:lnTo>
                  <a:lnTo>
                    <a:pt x="80619" y="144399"/>
                  </a:lnTo>
                  <a:lnTo>
                    <a:pt x="94843" y="144399"/>
                  </a:lnTo>
                  <a:lnTo>
                    <a:pt x="94843" y="158648"/>
                  </a:lnTo>
                  <a:lnTo>
                    <a:pt x="80606" y="158648"/>
                  </a:lnTo>
                  <a:lnTo>
                    <a:pt x="80606" y="172910"/>
                  </a:lnTo>
                  <a:lnTo>
                    <a:pt x="94488" y="172910"/>
                  </a:lnTo>
                  <a:lnTo>
                    <a:pt x="94488" y="176110"/>
                  </a:lnTo>
                  <a:lnTo>
                    <a:pt x="99263" y="172529"/>
                  </a:lnTo>
                  <a:lnTo>
                    <a:pt x="94856" y="172529"/>
                  </a:lnTo>
                  <a:lnTo>
                    <a:pt x="94856" y="158648"/>
                  </a:lnTo>
                  <a:lnTo>
                    <a:pt x="108750" y="158648"/>
                  </a:lnTo>
                  <a:lnTo>
                    <a:pt x="108750" y="165366"/>
                  </a:lnTo>
                  <a:lnTo>
                    <a:pt x="117335" y="158292"/>
                  </a:lnTo>
                  <a:close/>
                </a:path>
                <a:path w="197484" h="187325">
                  <a:moveTo>
                    <a:pt x="123405" y="101587"/>
                  </a:moveTo>
                  <a:lnTo>
                    <a:pt x="109156" y="101587"/>
                  </a:lnTo>
                  <a:lnTo>
                    <a:pt x="109156" y="115836"/>
                  </a:lnTo>
                  <a:lnTo>
                    <a:pt x="123405" y="115836"/>
                  </a:lnTo>
                  <a:lnTo>
                    <a:pt x="123405" y="101587"/>
                  </a:lnTo>
                  <a:close/>
                </a:path>
                <a:path w="197484" h="187325">
                  <a:moveTo>
                    <a:pt x="123405" y="73063"/>
                  </a:moveTo>
                  <a:lnTo>
                    <a:pt x="109156" y="73063"/>
                  </a:lnTo>
                  <a:lnTo>
                    <a:pt x="109156" y="87312"/>
                  </a:lnTo>
                  <a:lnTo>
                    <a:pt x="123405" y="87312"/>
                  </a:lnTo>
                  <a:lnTo>
                    <a:pt x="123405" y="73063"/>
                  </a:lnTo>
                  <a:close/>
                </a:path>
                <a:path w="197484" h="187325">
                  <a:moveTo>
                    <a:pt x="124993" y="16002"/>
                  </a:moveTo>
                  <a:lnTo>
                    <a:pt x="123469" y="14541"/>
                  </a:lnTo>
                  <a:lnTo>
                    <a:pt x="123469" y="16002"/>
                  </a:lnTo>
                  <a:lnTo>
                    <a:pt x="124993" y="16002"/>
                  </a:lnTo>
                  <a:close/>
                </a:path>
                <a:path w="197484" h="187325">
                  <a:moveTo>
                    <a:pt x="134683" y="144005"/>
                  </a:moveTo>
                  <a:lnTo>
                    <a:pt x="123380" y="144005"/>
                  </a:lnTo>
                  <a:lnTo>
                    <a:pt x="123380" y="130136"/>
                  </a:lnTo>
                  <a:lnTo>
                    <a:pt x="109131" y="130136"/>
                  </a:lnTo>
                  <a:lnTo>
                    <a:pt x="109131" y="144386"/>
                  </a:lnTo>
                  <a:lnTo>
                    <a:pt x="122999" y="144386"/>
                  </a:lnTo>
                  <a:lnTo>
                    <a:pt x="122999" y="153657"/>
                  </a:lnTo>
                  <a:lnTo>
                    <a:pt x="134683" y="144005"/>
                  </a:lnTo>
                  <a:close/>
                </a:path>
                <a:path w="197484" h="187325">
                  <a:moveTo>
                    <a:pt x="137629" y="58788"/>
                  </a:moveTo>
                  <a:lnTo>
                    <a:pt x="123393" y="58788"/>
                  </a:lnTo>
                  <a:lnTo>
                    <a:pt x="123393" y="44538"/>
                  </a:lnTo>
                  <a:lnTo>
                    <a:pt x="109156" y="44538"/>
                  </a:lnTo>
                  <a:lnTo>
                    <a:pt x="109156" y="30302"/>
                  </a:lnTo>
                  <a:lnTo>
                    <a:pt x="94919" y="30302"/>
                  </a:lnTo>
                  <a:lnTo>
                    <a:pt x="94919" y="16065"/>
                  </a:lnTo>
                  <a:lnTo>
                    <a:pt x="80670" y="16065"/>
                  </a:lnTo>
                  <a:lnTo>
                    <a:pt x="80670" y="30314"/>
                  </a:lnTo>
                  <a:lnTo>
                    <a:pt x="94907" y="30314"/>
                  </a:lnTo>
                  <a:lnTo>
                    <a:pt x="94907" y="44551"/>
                  </a:lnTo>
                  <a:lnTo>
                    <a:pt x="109143" y="44551"/>
                  </a:lnTo>
                  <a:lnTo>
                    <a:pt x="109143" y="58801"/>
                  </a:lnTo>
                  <a:lnTo>
                    <a:pt x="94907" y="58801"/>
                  </a:lnTo>
                  <a:lnTo>
                    <a:pt x="94907" y="44551"/>
                  </a:lnTo>
                  <a:lnTo>
                    <a:pt x="80657" y="44551"/>
                  </a:lnTo>
                  <a:lnTo>
                    <a:pt x="80657" y="58801"/>
                  </a:lnTo>
                  <a:lnTo>
                    <a:pt x="94894" y="58801"/>
                  </a:lnTo>
                  <a:lnTo>
                    <a:pt x="94894" y="73050"/>
                  </a:lnTo>
                  <a:lnTo>
                    <a:pt x="109156" y="73050"/>
                  </a:lnTo>
                  <a:lnTo>
                    <a:pt x="109156" y="58801"/>
                  </a:lnTo>
                  <a:lnTo>
                    <a:pt x="123380" y="58801"/>
                  </a:lnTo>
                  <a:lnTo>
                    <a:pt x="123380" y="73037"/>
                  </a:lnTo>
                  <a:lnTo>
                    <a:pt x="137629" y="73037"/>
                  </a:lnTo>
                  <a:lnTo>
                    <a:pt x="137629" y="58788"/>
                  </a:lnTo>
                  <a:close/>
                </a:path>
                <a:path w="197484" h="187325">
                  <a:moveTo>
                    <a:pt x="137668" y="87312"/>
                  </a:moveTo>
                  <a:lnTo>
                    <a:pt x="123418" y="87312"/>
                  </a:lnTo>
                  <a:lnTo>
                    <a:pt x="123418" y="101574"/>
                  </a:lnTo>
                  <a:lnTo>
                    <a:pt x="137668" y="101574"/>
                  </a:lnTo>
                  <a:lnTo>
                    <a:pt x="137668" y="87312"/>
                  </a:lnTo>
                  <a:close/>
                </a:path>
                <a:path w="197484" h="187325">
                  <a:moveTo>
                    <a:pt x="137668" y="30276"/>
                  </a:moveTo>
                  <a:lnTo>
                    <a:pt x="123431" y="30276"/>
                  </a:lnTo>
                  <a:lnTo>
                    <a:pt x="123431" y="16027"/>
                  </a:lnTo>
                  <a:lnTo>
                    <a:pt x="109169" y="16027"/>
                  </a:lnTo>
                  <a:lnTo>
                    <a:pt x="109169" y="30289"/>
                  </a:lnTo>
                  <a:lnTo>
                    <a:pt x="123418" y="30289"/>
                  </a:lnTo>
                  <a:lnTo>
                    <a:pt x="123418" y="44526"/>
                  </a:lnTo>
                  <a:lnTo>
                    <a:pt x="137668" y="44526"/>
                  </a:lnTo>
                  <a:lnTo>
                    <a:pt x="137668" y="30276"/>
                  </a:lnTo>
                  <a:close/>
                </a:path>
                <a:path w="197484" h="187325">
                  <a:moveTo>
                    <a:pt x="139915" y="30238"/>
                  </a:moveTo>
                  <a:lnTo>
                    <a:pt x="137706" y="28130"/>
                  </a:lnTo>
                  <a:lnTo>
                    <a:pt x="137706" y="30238"/>
                  </a:lnTo>
                  <a:lnTo>
                    <a:pt x="139915" y="30238"/>
                  </a:lnTo>
                  <a:close/>
                </a:path>
                <a:path w="197484" h="187325">
                  <a:moveTo>
                    <a:pt x="150850" y="129717"/>
                  </a:moveTo>
                  <a:lnTo>
                    <a:pt x="137668" y="129717"/>
                  </a:lnTo>
                  <a:lnTo>
                    <a:pt x="137668" y="115849"/>
                  </a:lnTo>
                  <a:lnTo>
                    <a:pt x="123418" y="115849"/>
                  </a:lnTo>
                  <a:lnTo>
                    <a:pt x="123418" y="130098"/>
                  </a:lnTo>
                  <a:lnTo>
                    <a:pt x="137287" y="130098"/>
                  </a:lnTo>
                  <a:lnTo>
                    <a:pt x="137287" y="141859"/>
                  </a:lnTo>
                  <a:lnTo>
                    <a:pt x="139573" y="139979"/>
                  </a:lnTo>
                  <a:lnTo>
                    <a:pt x="150850" y="129717"/>
                  </a:lnTo>
                  <a:close/>
                </a:path>
                <a:path w="197484" h="187325">
                  <a:moveTo>
                    <a:pt x="151930" y="44538"/>
                  </a:moveTo>
                  <a:lnTo>
                    <a:pt x="137680" y="44538"/>
                  </a:lnTo>
                  <a:lnTo>
                    <a:pt x="137680" y="58788"/>
                  </a:lnTo>
                  <a:lnTo>
                    <a:pt x="151930" y="58788"/>
                  </a:lnTo>
                  <a:lnTo>
                    <a:pt x="151930" y="44538"/>
                  </a:lnTo>
                  <a:close/>
                </a:path>
                <a:path w="197484" h="187325">
                  <a:moveTo>
                    <a:pt x="154851" y="44500"/>
                  </a:moveTo>
                  <a:lnTo>
                    <a:pt x="151968" y="41744"/>
                  </a:lnTo>
                  <a:lnTo>
                    <a:pt x="151968" y="44500"/>
                  </a:lnTo>
                  <a:lnTo>
                    <a:pt x="154851" y="44500"/>
                  </a:lnTo>
                  <a:close/>
                </a:path>
                <a:path w="197484" h="187325">
                  <a:moveTo>
                    <a:pt x="166192" y="58801"/>
                  </a:moveTo>
                  <a:lnTo>
                    <a:pt x="151942" y="58801"/>
                  </a:lnTo>
                  <a:lnTo>
                    <a:pt x="151942" y="73050"/>
                  </a:lnTo>
                  <a:lnTo>
                    <a:pt x="166192" y="73050"/>
                  </a:lnTo>
                  <a:lnTo>
                    <a:pt x="166192" y="58801"/>
                  </a:lnTo>
                  <a:close/>
                </a:path>
                <a:path w="197484" h="187325">
                  <a:moveTo>
                    <a:pt x="169799" y="58762"/>
                  </a:moveTo>
                  <a:lnTo>
                    <a:pt x="166230" y="55346"/>
                  </a:lnTo>
                  <a:lnTo>
                    <a:pt x="166230" y="58762"/>
                  </a:lnTo>
                  <a:lnTo>
                    <a:pt x="169799" y="58762"/>
                  </a:lnTo>
                  <a:close/>
                </a:path>
                <a:path w="197484" h="187325">
                  <a:moveTo>
                    <a:pt x="180073" y="101219"/>
                  </a:moveTo>
                  <a:lnTo>
                    <a:pt x="166166" y="101219"/>
                  </a:lnTo>
                  <a:lnTo>
                    <a:pt x="166166" y="87312"/>
                  </a:lnTo>
                  <a:lnTo>
                    <a:pt x="151930" y="87312"/>
                  </a:lnTo>
                  <a:lnTo>
                    <a:pt x="151930" y="73075"/>
                  </a:lnTo>
                  <a:lnTo>
                    <a:pt x="137680" y="73075"/>
                  </a:lnTo>
                  <a:lnTo>
                    <a:pt x="137680" y="87337"/>
                  </a:lnTo>
                  <a:lnTo>
                    <a:pt x="151917" y="87337"/>
                  </a:lnTo>
                  <a:lnTo>
                    <a:pt x="151917" y="101574"/>
                  </a:lnTo>
                  <a:lnTo>
                    <a:pt x="137680" y="101574"/>
                  </a:lnTo>
                  <a:lnTo>
                    <a:pt x="137680" y="115836"/>
                  </a:lnTo>
                  <a:lnTo>
                    <a:pt x="151561" y="115836"/>
                  </a:lnTo>
                  <a:lnTo>
                    <a:pt x="151561" y="129082"/>
                  </a:lnTo>
                  <a:lnTo>
                    <a:pt x="165811" y="116128"/>
                  </a:lnTo>
                  <a:lnTo>
                    <a:pt x="165811" y="115455"/>
                  </a:lnTo>
                  <a:lnTo>
                    <a:pt x="151930" y="115455"/>
                  </a:lnTo>
                  <a:lnTo>
                    <a:pt x="151930" y="101574"/>
                  </a:lnTo>
                  <a:lnTo>
                    <a:pt x="165823" y="101574"/>
                  </a:lnTo>
                  <a:lnTo>
                    <a:pt x="165823" y="115468"/>
                  </a:lnTo>
                  <a:lnTo>
                    <a:pt x="166535" y="115468"/>
                  </a:lnTo>
                  <a:lnTo>
                    <a:pt x="169075" y="113157"/>
                  </a:lnTo>
                  <a:lnTo>
                    <a:pt x="180073" y="102171"/>
                  </a:lnTo>
                  <a:lnTo>
                    <a:pt x="180073" y="101219"/>
                  </a:lnTo>
                  <a:close/>
                </a:path>
                <a:path w="197484" h="187325">
                  <a:moveTo>
                    <a:pt x="184746" y="73025"/>
                  </a:moveTo>
                  <a:lnTo>
                    <a:pt x="180492" y="68961"/>
                  </a:lnTo>
                  <a:lnTo>
                    <a:pt x="180492" y="73025"/>
                  </a:lnTo>
                  <a:lnTo>
                    <a:pt x="184746" y="73025"/>
                  </a:lnTo>
                  <a:close/>
                </a:path>
                <a:path w="197484" h="187325">
                  <a:moveTo>
                    <a:pt x="194335" y="86944"/>
                  </a:moveTo>
                  <a:lnTo>
                    <a:pt x="180454" y="86944"/>
                  </a:lnTo>
                  <a:lnTo>
                    <a:pt x="180454" y="73063"/>
                  </a:lnTo>
                  <a:lnTo>
                    <a:pt x="166204" y="73063"/>
                  </a:lnTo>
                  <a:lnTo>
                    <a:pt x="166204" y="87312"/>
                  </a:lnTo>
                  <a:lnTo>
                    <a:pt x="180073" y="87312"/>
                  </a:lnTo>
                  <a:lnTo>
                    <a:pt x="180073" y="101193"/>
                  </a:lnTo>
                  <a:lnTo>
                    <a:pt x="181051" y="101193"/>
                  </a:lnTo>
                  <a:lnTo>
                    <a:pt x="194335" y="87922"/>
                  </a:lnTo>
                  <a:lnTo>
                    <a:pt x="194335" y="86944"/>
                  </a:lnTo>
                  <a:close/>
                </a:path>
                <a:path w="197484" h="187325">
                  <a:moveTo>
                    <a:pt x="197269" y="84975"/>
                  </a:moveTo>
                  <a:lnTo>
                    <a:pt x="194360" y="82207"/>
                  </a:lnTo>
                  <a:lnTo>
                    <a:pt x="194360" y="86893"/>
                  </a:lnTo>
                  <a:lnTo>
                    <a:pt x="195351" y="86893"/>
                  </a:lnTo>
                  <a:lnTo>
                    <a:pt x="197269" y="84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56">
              <a:extLst>
                <a:ext uri="{FF2B5EF4-FFF2-40B4-BE49-F238E27FC236}">
                  <a16:creationId xmlns:a16="http://schemas.microsoft.com/office/drawing/2014/main" id="{17754F70-3C1C-88C8-F6C1-D70B1CAF399B}"/>
                </a:ext>
              </a:extLst>
            </p:cNvPr>
            <p:cNvSpPr/>
            <p:nvPr/>
          </p:nvSpPr>
          <p:spPr>
            <a:xfrm>
              <a:off x="17800194" y="4598955"/>
              <a:ext cx="1675764" cy="1066165"/>
            </a:xfrm>
            <a:custGeom>
              <a:avLst/>
              <a:gdLst/>
              <a:ahLst/>
              <a:cxnLst/>
              <a:rect l="l" t="t" r="r" b="b"/>
              <a:pathLst>
                <a:path w="1675765" h="1066164">
                  <a:moveTo>
                    <a:pt x="161163" y="37338"/>
                  </a:moveTo>
                  <a:lnTo>
                    <a:pt x="34036" y="0"/>
                  </a:lnTo>
                  <a:lnTo>
                    <a:pt x="23698" y="38557"/>
                  </a:lnTo>
                  <a:lnTo>
                    <a:pt x="15214" y="77546"/>
                  </a:lnTo>
                  <a:lnTo>
                    <a:pt x="8610" y="116890"/>
                  </a:lnTo>
                  <a:lnTo>
                    <a:pt x="3860" y="156502"/>
                  </a:lnTo>
                  <a:lnTo>
                    <a:pt x="977" y="196265"/>
                  </a:lnTo>
                  <a:lnTo>
                    <a:pt x="0" y="236093"/>
                  </a:lnTo>
                  <a:lnTo>
                    <a:pt x="952" y="275932"/>
                  </a:lnTo>
                  <a:lnTo>
                    <a:pt x="3810" y="315696"/>
                  </a:lnTo>
                  <a:lnTo>
                    <a:pt x="135737" y="303301"/>
                  </a:lnTo>
                  <a:lnTo>
                    <a:pt x="133324" y="269773"/>
                  </a:lnTo>
                  <a:lnTo>
                    <a:pt x="132511" y="236143"/>
                  </a:lnTo>
                  <a:lnTo>
                    <a:pt x="135775" y="168998"/>
                  </a:lnTo>
                  <a:lnTo>
                    <a:pt x="145338" y="102539"/>
                  </a:lnTo>
                  <a:lnTo>
                    <a:pt x="152476" y="69748"/>
                  </a:lnTo>
                  <a:lnTo>
                    <a:pt x="161163" y="37338"/>
                  </a:lnTo>
                  <a:close/>
                </a:path>
                <a:path w="1675765" h="1066164">
                  <a:moveTo>
                    <a:pt x="376047" y="769315"/>
                  </a:moveTo>
                  <a:lnTo>
                    <a:pt x="327444" y="722947"/>
                  </a:lnTo>
                  <a:lnTo>
                    <a:pt x="283438" y="672198"/>
                  </a:lnTo>
                  <a:lnTo>
                    <a:pt x="244449" y="617512"/>
                  </a:lnTo>
                  <a:lnTo>
                    <a:pt x="210845" y="559396"/>
                  </a:lnTo>
                  <a:lnTo>
                    <a:pt x="93103" y="620179"/>
                  </a:lnTo>
                  <a:lnTo>
                    <a:pt x="112242" y="655193"/>
                  </a:lnTo>
                  <a:lnTo>
                    <a:pt x="133032" y="689229"/>
                  </a:lnTo>
                  <a:lnTo>
                    <a:pt x="155409" y="722249"/>
                  </a:lnTo>
                  <a:lnTo>
                    <a:pt x="179324" y="754164"/>
                  </a:lnTo>
                  <a:lnTo>
                    <a:pt x="204724" y="784885"/>
                  </a:lnTo>
                  <a:lnTo>
                    <a:pt x="231546" y="814387"/>
                  </a:lnTo>
                  <a:lnTo>
                    <a:pt x="259727" y="842581"/>
                  </a:lnTo>
                  <a:lnTo>
                    <a:pt x="289217" y="869416"/>
                  </a:lnTo>
                  <a:lnTo>
                    <a:pt x="376047" y="769315"/>
                  </a:lnTo>
                  <a:close/>
                </a:path>
                <a:path w="1675765" h="1066164">
                  <a:moveTo>
                    <a:pt x="737450" y="934516"/>
                  </a:moveTo>
                  <a:lnTo>
                    <a:pt x="671550" y="921854"/>
                  </a:lnTo>
                  <a:lnTo>
                    <a:pt x="607174" y="902970"/>
                  </a:lnTo>
                  <a:lnTo>
                    <a:pt x="544893" y="878014"/>
                  </a:lnTo>
                  <a:lnTo>
                    <a:pt x="485254" y="847217"/>
                  </a:lnTo>
                  <a:lnTo>
                    <a:pt x="418909" y="961910"/>
                  </a:lnTo>
                  <a:lnTo>
                    <a:pt x="453898" y="981062"/>
                  </a:lnTo>
                  <a:lnTo>
                    <a:pt x="489775" y="998512"/>
                  </a:lnTo>
                  <a:lnTo>
                    <a:pt x="526453" y="1014247"/>
                  </a:lnTo>
                  <a:lnTo>
                    <a:pt x="563841" y="1028192"/>
                  </a:lnTo>
                  <a:lnTo>
                    <a:pt x="601865" y="1040345"/>
                  </a:lnTo>
                  <a:lnTo>
                    <a:pt x="640422" y="1050658"/>
                  </a:lnTo>
                  <a:lnTo>
                    <a:pt x="679424" y="1059116"/>
                  </a:lnTo>
                  <a:lnTo>
                    <a:pt x="718769" y="1065695"/>
                  </a:lnTo>
                  <a:lnTo>
                    <a:pt x="737450" y="934516"/>
                  </a:lnTo>
                  <a:close/>
                </a:path>
                <a:path w="1675765" h="1066164">
                  <a:moveTo>
                    <a:pt x="1323505" y="918933"/>
                  </a:moveTo>
                  <a:lnTo>
                    <a:pt x="1246593" y="811022"/>
                  </a:lnTo>
                  <a:lnTo>
                    <a:pt x="1218780" y="829868"/>
                  </a:lnTo>
                  <a:lnTo>
                    <a:pt x="1190129" y="847356"/>
                  </a:lnTo>
                  <a:lnTo>
                    <a:pt x="1160665" y="863460"/>
                  </a:lnTo>
                  <a:lnTo>
                    <a:pt x="1130477" y="878141"/>
                  </a:lnTo>
                  <a:lnTo>
                    <a:pt x="1185545" y="998651"/>
                  </a:lnTo>
                  <a:lnTo>
                    <a:pt x="1221435" y="981214"/>
                  </a:lnTo>
                  <a:lnTo>
                    <a:pt x="1256436" y="962075"/>
                  </a:lnTo>
                  <a:lnTo>
                    <a:pt x="1290485" y="941298"/>
                  </a:lnTo>
                  <a:lnTo>
                    <a:pt x="1323505" y="918933"/>
                  </a:lnTo>
                  <a:close/>
                </a:path>
                <a:path w="1675765" h="1066164">
                  <a:moveTo>
                    <a:pt x="1542415" y="689521"/>
                  </a:moveTo>
                  <a:lnTo>
                    <a:pt x="1431023" y="617753"/>
                  </a:lnTo>
                  <a:lnTo>
                    <a:pt x="1412163" y="645541"/>
                  </a:lnTo>
                  <a:lnTo>
                    <a:pt x="1392008" y="672414"/>
                  </a:lnTo>
                  <a:lnTo>
                    <a:pt x="1370609" y="698296"/>
                  </a:lnTo>
                  <a:lnTo>
                    <a:pt x="1347990" y="723150"/>
                  </a:lnTo>
                  <a:lnTo>
                    <a:pt x="1443850" y="814628"/>
                  </a:lnTo>
                  <a:lnTo>
                    <a:pt x="1470685" y="785139"/>
                  </a:lnTo>
                  <a:lnTo>
                    <a:pt x="1496098" y="754418"/>
                  </a:lnTo>
                  <a:lnTo>
                    <a:pt x="1520024" y="722515"/>
                  </a:lnTo>
                  <a:lnTo>
                    <a:pt x="1542415" y="689521"/>
                  </a:lnTo>
                  <a:close/>
                </a:path>
                <a:path w="1675765" h="1066164">
                  <a:moveTo>
                    <a:pt x="1615567" y="547941"/>
                  </a:moveTo>
                  <a:lnTo>
                    <a:pt x="1492580" y="498640"/>
                  </a:lnTo>
                  <a:lnTo>
                    <a:pt x="1479346" y="529475"/>
                  </a:lnTo>
                  <a:lnTo>
                    <a:pt x="1464652" y="559650"/>
                  </a:lnTo>
                  <a:lnTo>
                    <a:pt x="1448536" y="589102"/>
                  </a:lnTo>
                  <a:lnTo>
                    <a:pt x="1431023" y="617753"/>
                  </a:lnTo>
                  <a:lnTo>
                    <a:pt x="1542415" y="689508"/>
                  </a:lnTo>
                  <a:lnTo>
                    <a:pt x="1563217" y="655485"/>
                  </a:lnTo>
                  <a:lnTo>
                    <a:pt x="1582369" y="620483"/>
                  </a:lnTo>
                  <a:lnTo>
                    <a:pt x="1599831" y="584619"/>
                  </a:lnTo>
                  <a:lnTo>
                    <a:pt x="1615567" y="547941"/>
                  </a:lnTo>
                  <a:close/>
                </a:path>
                <a:path w="1675765" h="1066164">
                  <a:moveTo>
                    <a:pt x="1675650" y="236423"/>
                  </a:moveTo>
                  <a:lnTo>
                    <a:pt x="1543138" y="236423"/>
                  </a:lnTo>
                  <a:lnTo>
                    <a:pt x="1542288" y="270052"/>
                  </a:lnTo>
                  <a:lnTo>
                    <a:pt x="1539875" y="303580"/>
                  </a:lnTo>
                  <a:lnTo>
                    <a:pt x="1535887" y="336931"/>
                  </a:lnTo>
                  <a:lnTo>
                    <a:pt x="1530337" y="370039"/>
                  </a:lnTo>
                  <a:lnTo>
                    <a:pt x="1660474" y="394982"/>
                  </a:lnTo>
                  <a:lnTo>
                    <a:pt x="1667065" y="355638"/>
                  </a:lnTo>
                  <a:lnTo>
                    <a:pt x="1671789" y="316026"/>
                  </a:lnTo>
                  <a:lnTo>
                    <a:pt x="1674647" y="276263"/>
                  </a:lnTo>
                  <a:lnTo>
                    <a:pt x="1675650" y="236423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57">
              <a:extLst>
                <a:ext uri="{FF2B5EF4-FFF2-40B4-BE49-F238E27FC236}">
                  <a16:creationId xmlns:a16="http://schemas.microsoft.com/office/drawing/2014/main" id="{65A74227-9611-0754-B997-724C316C9BC9}"/>
                </a:ext>
              </a:extLst>
            </p:cNvPr>
            <p:cNvSpPr/>
            <p:nvPr/>
          </p:nvSpPr>
          <p:spPr>
            <a:xfrm>
              <a:off x="17804054" y="4601076"/>
              <a:ext cx="156845" cy="167005"/>
            </a:xfrm>
            <a:custGeom>
              <a:avLst/>
              <a:gdLst/>
              <a:ahLst/>
              <a:cxnLst/>
              <a:rect l="l" t="t" r="r" b="b"/>
              <a:pathLst>
                <a:path w="156844" h="167004">
                  <a:moveTo>
                    <a:pt x="8407" y="149263"/>
                  </a:moveTo>
                  <a:lnTo>
                    <a:pt x="609" y="149263"/>
                  </a:lnTo>
                  <a:lnTo>
                    <a:pt x="0" y="154381"/>
                  </a:lnTo>
                  <a:lnTo>
                    <a:pt x="8407" y="155168"/>
                  </a:lnTo>
                  <a:lnTo>
                    <a:pt x="8407" y="149263"/>
                  </a:lnTo>
                  <a:close/>
                </a:path>
                <a:path w="156844" h="167004">
                  <a:moveTo>
                    <a:pt x="8432" y="120713"/>
                  </a:moveTo>
                  <a:lnTo>
                    <a:pt x="4025" y="120713"/>
                  </a:lnTo>
                  <a:lnTo>
                    <a:pt x="2324" y="134962"/>
                  </a:lnTo>
                  <a:lnTo>
                    <a:pt x="8432" y="134962"/>
                  </a:lnTo>
                  <a:lnTo>
                    <a:pt x="8432" y="120713"/>
                  </a:lnTo>
                  <a:close/>
                </a:path>
                <a:path w="156844" h="167004">
                  <a:moveTo>
                    <a:pt x="22694" y="134975"/>
                  </a:moveTo>
                  <a:lnTo>
                    <a:pt x="8445" y="134975"/>
                  </a:lnTo>
                  <a:lnTo>
                    <a:pt x="8445" y="149225"/>
                  </a:lnTo>
                  <a:lnTo>
                    <a:pt x="22694" y="149225"/>
                  </a:lnTo>
                  <a:lnTo>
                    <a:pt x="22694" y="134975"/>
                  </a:lnTo>
                  <a:close/>
                </a:path>
                <a:path w="156844" h="167004">
                  <a:moveTo>
                    <a:pt x="22707" y="106451"/>
                  </a:moveTo>
                  <a:lnTo>
                    <a:pt x="8826" y="106451"/>
                  </a:lnTo>
                  <a:lnTo>
                    <a:pt x="8826" y="92570"/>
                  </a:lnTo>
                  <a:lnTo>
                    <a:pt x="8483" y="92570"/>
                  </a:lnTo>
                  <a:lnTo>
                    <a:pt x="6083" y="106819"/>
                  </a:lnTo>
                  <a:lnTo>
                    <a:pt x="8445" y="106819"/>
                  </a:lnTo>
                  <a:lnTo>
                    <a:pt x="8445" y="120700"/>
                  </a:lnTo>
                  <a:lnTo>
                    <a:pt x="22707" y="120700"/>
                  </a:lnTo>
                  <a:lnTo>
                    <a:pt x="22707" y="106451"/>
                  </a:lnTo>
                  <a:close/>
                </a:path>
                <a:path w="156844" h="167004">
                  <a:moveTo>
                    <a:pt x="23088" y="49796"/>
                  </a:moveTo>
                  <a:lnTo>
                    <a:pt x="16941" y="49796"/>
                  </a:lnTo>
                  <a:lnTo>
                    <a:pt x="13843" y="64046"/>
                  </a:lnTo>
                  <a:lnTo>
                    <a:pt x="23088" y="64046"/>
                  </a:lnTo>
                  <a:lnTo>
                    <a:pt x="23088" y="49796"/>
                  </a:lnTo>
                  <a:close/>
                </a:path>
                <a:path w="156844" h="167004">
                  <a:moveTo>
                    <a:pt x="23114" y="24231"/>
                  </a:moveTo>
                  <a:lnTo>
                    <a:pt x="20091" y="35496"/>
                  </a:lnTo>
                  <a:lnTo>
                    <a:pt x="23114" y="35496"/>
                  </a:lnTo>
                  <a:lnTo>
                    <a:pt x="23114" y="24231"/>
                  </a:lnTo>
                  <a:close/>
                </a:path>
                <a:path w="156844" h="167004">
                  <a:moveTo>
                    <a:pt x="36957" y="149237"/>
                  </a:moveTo>
                  <a:lnTo>
                    <a:pt x="22707" y="149237"/>
                  </a:lnTo>
                  <a:lnTo>
                    <a:pt x="22707" y="156527"/>
                  </a:lnTo>
                  <a:lnTo>
                    <a:pt x="36957" y="157873"/>
                  </a:lnTo>
                  <a:lnTo>
                    <a:pt x="36957" y="149237"/>
                  </a:lnTo>
                  <a:close/>
                </a:path>
                <a:path w="156844" h="167004">
                  <a:moveTo>
                    <a:pt x="36969" y="120713"/>
                  </a:moveTo>
                  <a:lnTo>
                    <a:pt x="22720" y="120713"/>
                  </a:lnTo>
                  <a:lnTo>
                    <a:pt x="22720" y="134962"/>
                  </a:lnTo>
                  <a:lnTo>
                    <a:pt x="36969" y="134962"/>
                  </a:lnTo>
                  <a:lnTo>
                    <a:pt x="36969" y="120713"/>
                  </a:lnTo>
                  <a:close/>
                </a:path>
                <a:path w="156844" h="167004">
                  <a:moveTo>
                    <a:pt x="37376" y="35509"/>
                  </a:moveTo>
                  <a:lnTo>
                    <a:pt x="23126" y="35509"/>
                  </a:lnTo>
                  <a:lnTo>
                    <a:pt x="23126" y="49758"/>
                  </a:lnTo>
                  <a:lnTo>
                    <a:pt x="37376" y="49758"/>
                  </a:lnTo>
                  <a:lnTo>
                    <a:pt x="37376" y="35509"/>
                  </a:lnTo>
                  <a:close/>
                </a:path>
                <a:path w="156844" h="167004">
                  <a:moveTo>
                    <a:pt x="37376" y="6972"/>
                  </a:moveTo>
                  <a:lnTo>
                    <a:pt x="27736" y="6972"/>
                  </a:lnTo>
                  <a:lnTo>
                    <a:pt x="23914" y="21234"/>
                  </a:lnTo>
                  <a:lnTo>
                    <a:pt x="37376" y="21234"/>
                  </a:lnTo>
                  <a:lnTo>
                    <a:pt x="37376" y="6972"/>
                  </a:lnTo>
                  <a:close/>
                </a:path>
                <a:path w="156844" h="167004">
                  <a:moveTo>
                    <a:pt x="51206" y="106451"/>
                  </a:moveTo>
                  <a:lnTo>
                    <a:pt x="36969" y="106451"/>
                  </a:lnTo>
                  <a:lnTo>
                    <a:pt x="36969" y="92214"/>
                  </a:lnTo>
                  <a:lnTo>
                    <a:pt x="23063" y="92214"/>
                  </a:lnTo>
                  <a:lnTo>
                    <a:pt x="23063" y="78308"/>
                  </a:lnTo>
                  <a:lnTo>
                    <a:pt x="10871" y="78308"/>
                  </a:lnTo>
                  <a:lnTo>
                    <a:pt x="8813" y="90551"/>
                  </a:lnTo>
                  <a:lnTo>
                    <a:pt x="8813" y="92557"/>
                  </a:lnTo>
                  <a:lnTo>
                    <a:pt x="22720" y="92557"/>
                  </a:lnTo>
                  <a:lnTo>
                    <a:pt x="22720" y="106464"/>
                  </a:lnTo>
                  <a:lnTo>
                    <a:pt x="36957" y="106464"/>
                  </a:lnTo>
                  <a:lnTo>
                    <a:pt x="36957" y="120700"/>
                  </a:lnTo>
                  <a:lnTo>
                    <a:pt x="51206" y="120700"/>
                  </a:lnTo>
                  <a:lnTo>
                    <a:pt x="51206" y="106451"/>
                  </a:lnTo>
                  <a:close/>
                </a:path>
                <a:path w="156844" h="167004">
                  <a:moveTo>
                    <a:pt x="51219" y="77927"/>
                  </a:moveTo>
                  <a:lnTo>
                    <a:pt x="37350" y="77927"/>
                  </a:lnTo>
                  <a:lnTo>
                    <a:pt x="37350" y="64058"/>
                  </a:lnTo>
                  <a:lnTo>
                    <a:pt x="23101" y="64058"/>
                  </a:lnTo>
                  <a:lnTo>
                    <a:pt x="23101" y="78308"/>
                  </a:lnTo>
                  <a:lnTo>
                    <a:pt x="36969" y="78308"/>
                  </a:lnTo>
                  <a:lnTo>
                    <a:pt x="36969" y="92176"/>
                  </a:lnTo>
                  <a:lnTo>
                    <a:pt x="51219" y="92176"/>
                  </a:lnTo>
                  <a:lnTo>
                    <a:pt x="51219" y="77927"/>
                  </a:lnTo>
                  <a:close/>
                </a:path>
                <a:path w="156844" h="167004">
                  <a:moveTo>
                    <a:pt x="51231" y="134975"/>
                  </a:moveTo>
                  <a:lnTo>
                    <a:pt x="36969" y="134975"/>
                  </a:lnTo>
                  <a:lnTo>
                    <a:pt x="36969" y="149225"/>
                  </a:lnTo>
                  <a:lnTo>
                    <a:pt x="51231" y="149225"/>
                  </a:lnTo>
                  <a:lnTo>
                    <a:pt x="51231" y="134975"/>
                  </a:lnTo>
                  <a:close/>
                </a:path>
                <a:path w="156844" h="167004">
                  <a:moveTo>
                    <a:pt x="51600" y="4178"/>
                  </a:moveTo>
                  <a:lnTo>
                    <a:pt x="37350" y="0"/>
                  </a:lnTo>
                  <a:lnTo>
                    <a:pt x="37350" y="6959"/>
                  </a:lnTo>
                  <a:lnTo>
                    <a:pt x="51600" y="6959"/>
                  </a:lnTo>
                  <a:lnTo>
                    <a:pt x="51600" y="4178"/>
                  </a:lnTo>
                  <a:close/>
                </a:path>
                <a:path w="156844" h="167004">
                  <a:moveTo>
                    <a:pt x="51638" y="21234"/>
                  </a:moveTo>
                  <a:lnTo>
                    <a:pt x="37388" y="21234"/>
                  </a:lnTo>
                  <a:lnTo>
                    <a:pt x="37388" y="35483"/>
                  </a:lnTo>
                  <a:lnTo>
                    <a:pt x="51638" y="35483"/>
                  </a:lnTo>
                  <a:lnTo>
                    <a:pt x="51638" y="21234"/>
                  </a:lnTo>
                  <a:close/>
                </a:path>
                <a:path w="156844" h="167004">
                  <a:moveTo>
                    <a:pt x="65481" y="92189"/>
                  </a:moveTo>
                  <a:lnTo>
                    <a:pt x="51231" y="92189"/>
                  </a:lnTo>
                  <a:lnTo>
                    <a:pt x="51231" y="106438"/>
                  </a:lnTo>
                  <a:lnTo>
                    <a:pt x="65481" y="106438"/>
                  </a:lnTo>
                  <a:lnTo>
                    <a:pt x="65481" y="92189"/>
                  </a:lnTo>
                  <a:close/>
                </a:path>
                <a:path w="156844" h="167004">
                  <a:moveTo>
                    <a:pt x="65493" y="149237"/>
                  </a:moveTo>
                  <a:lnTo>
                    <a:pt x="51231" y="149237"/>
                  </a:lnTo>
                  <a:lnTo>
                    <a:pt x="51231" y="159232"/>
                  </a:lnTo>
                  <a:lnTo>
                    <a:pt x="65493" y="160578"/>
                  </a:lnTo>
                  <a:lnTo>
                    <a:pt x="65493" y="149237"/>
                  </a:lnTo>
                  <a:close/>
                </a:path>
                <a:path w="156844" h="167004">
                  <a:moveTo>
                    <a:pt x="65506" y="63652"/>
                  </a:moveTo>
                  <a:lnTo>
                    <a:pt x="51638" y="63652"/>
                  </a:lnTo>
                  <a:lnTo>
                    <a:pt x="51638" y="49771"/>
                  </a:lnTo>
                  <a:lnTo>
                    <a:pt x="37388" y="49771"/>
                  </a:lnTo>
                  <a:lnTo>
                    <a:pt x="37388" y="64020"/>
                  </a:lnTo>
                  <a:lnTo>
                    <a:pt x="51257" y="64020"/>
                  </a:lnTo>
                  <a:lnTo>
                    <a:pt x="51257" y="77901"/>
                  </a:lnTo>
                  <a:lnTo>
                    <a:pt x="65506" y="77901"/>
                  </a:lnTo>
                  <a:lnTo>
                    <a:pt x="65506" y="63652"/>
                  </a:lnTo>
                  <a:close/>
                </a:path>
                <a:path w="156844" h="167004">
                  <a:moveTo>
                    <a:pt x="79743" y="106451"/>
                  </a:moveTo>
                  <a:lnTo>
                    <a:pt x="65493" y="106451"/>
                  </a:lnTo>
                  <a:lnTo>
                    <a:pt x="65493" y="120700"/>
                  </a:lnTo>
                  <a:lnTo>
                    <a:pt x="79743" y="120700"/>
                  </a:lnTo>
                  <a:lnTo>
                    <a:pt x="79743" y="106451"/>
                  </a:lnTo>
                  <a:close/>
                </a:path>
                <a:path w="156844" h="167004">
                  <a:moveTo>
                    <a:pt x="79768" y="77901"/>
                  </a:moveTo>
                  <a:lnTo>
                    <a:pt x="65519" y="77901"/>
                  </a:lnTo>
                  <a:lnTo>
                    <a:pt x="65519" y="92163"/>
                  </a:lnTo>
                  <a:lnTo>
                    <a:pt x="79768" y="92163"/>
                  </a:lnTo>
                  <a:lnTo>
                    <a:pt x="79768" y="77901"/>
                  </a:lnTo>
                  <a:close/>
                </a:path>
                <a:path w="156844" h="167004">
                  <a:moveTo>
                    <a:pt x="79781" y="49377"/>
                  </a:moveTo>
                  <a:lnTo>
                    <a:pt x="65900" y="49377"/>
                  </a:lnTo>
                  <a:lnTo>
                    <a:pt x="65900" y="35496"/>
                  </a:lnTo>
                  <a:lnTo>
                    <a:pt x="51650" y="35496"/>
                  </a:lnTo>
                  <a:lnTo>
                    <a:pt x="51650" y="49758"/>
                  </a:lnTo>
                  <a:lnTo>
                    <a:pt x="65532" y="49758"/>
                  </a:lnTo>
                  <a:lnTo>
                    <a:pt x="65532" y="63627"/>
                  </a:lnTo>
                  <a:lnTo>
                    <a:pt x="79781" y="63627"/>
                  </a:lnTo>
                  <a:lnTo>
                    <a:pt x="79781" y="49377"/>
                  </a:lnTo>
                  <a:close/>
                </a:path>
                <a:path w="156844" h="167004">
                  <a:moveTo>
                    <a:pt x="93980" y="149225"/>
                  </a:moveTo>
                  <a:lnTo>
                    <a:pt x="79743" y="149225"/>
                  </a:lnTo>
                  <a:lnTo>
                    <a:pt x="79743" y="134988"/>
                  </a:lnTo>
                  <a:lnTo>
                    <a:pt x="65506" y="134988"/>
                  </a:lnTo>
                  <a:lnTo>
                    <a:pt x="65506" y="120751"/>
                  </a:lnTo>
                  <a:lnTo>
                    <a:pt x="51257" y="120751"/>
                  </a:lnTo>
                  <a:lnTo>
                    <a:pt x="51257" y="135001"/>
                  </a:lnTo>
                  <a:lnTo>
                    <a:pt x="65493" y="135001"/>
                  </a:lnTo>
                  <a:lnTo>
                    <a:pt x="65493" y="149237"/>
                  </a:lnTo>
                  <a:lnTo>
                    <a:pt x="79730" y="149237"/>
                  </a:lnTo>
                  <a:lnTo>
                    <a:pt x="79730" y="161937"/>
                  </a:lnTo>
                  <a:lnTo>
                    <a:pt x="93980" y="163283"/>
                  </a:lnTo>
                  <a:lnTo>
                    <a:pt x="93980" y="149225"/>
                  </a:lnTo>
                  <a:close/>
                </a:path>
                <a:path w="156844" h="167004">
                  <a:moveTo>
                    <a:pt x="94005" y="120713"/>
                  </a:moveTo>
                  <a:lnTo>
                    <a:pt x="79756" y="120713"/>
                  </a:lnTo>
                  <a:lnTo>
                    <a:pt x="79756" y="134962"/>
                  </a:lnTo>
                  <a:lnTo>
                    <a:pt x="94005" y="134962"/>
                  </a:lnTo>
                  <a:lnTo>
                    <a:pt x="94005" y="120713"/>
                  </a:lnTo>
                  <a:close/>
                </a:path>
                <a:path w="156844" h="167004">
                  <a:moveTo>
                    <a:pt x="94030" y="92163"/>
                  </a:moveTo>
                  <a:lnTo>
                    <a:pt x="79781" y="92163"/>
                  </a:lnTo>
                  <a:lnTo>
                    <a:pt x="79781" y="106426"/>
                  </a:lnTo>
                  <a:lnTo>
                    <a:pt x="94030" y="106426"/>
                  </a:lnTo>
                  <a:lnTo>
                    <a:pt x="94030" y="92163"/>
                  </a:lnTo>
                  <a:close/>
                </a:path>
                <a:path w="156844" h="167004">
                  <a:moveTo>
                    <a:pt x="94043" y="63639"/>
                  </a:moveTo>
                  <a:lnTo>
                    <a:pt x="79781" y="63639"/>
                  </a:lnTo>
                  <a:lnTo>
                    <a:pt x="79781" y="77889"/>
                  </a:lnTo>
                  <a:lnTo>
                    <a:pt x="94043" y="77889"/>
                  </a:lnTo>
                  <a:lnTo>
                    <a:pt x="94043" y="63639"/>
                  </a:lnTo>
                  <a:close/>
                </a:path>
                <a:path w="156844" h="167004">
                  <a:moveTo>
                    <a:pt x="108216" y="163461"/>
                  </a:moveTo>
                  <a:lnTo>
                    <a:pt x="95859" y="163461"/>
                  </a:lnTo>
                  <a:lnTo>
                    <a:pt x="108216" y="164630"/>
                  </a:lnTo>
                  <a:lnTo>
                    <a:pt x="108216" y="163461"/>
                  </a:lnTo>
                  <a:close/>
                </a:path>
                <a:path w="156844" h="167004">
                  <a:moveTo>
                    <a:pt x="108254" y="134962"/>
                  </a:moveTo>
                  <a:lnTo>
                    <a:pt x="94005" y="134962"/>
                  </a:lnTo>
                  <a:lnTo>
                    <a:pt x="94005" y="149212"/>
                  </a:lnTo>
                  <a:lnTo>
                    <a:pt x="108254" y="149212"/>
                  </a:lnTo>
                  <a:lnTo>
                    <a:pt x="108254" y="134962"/>
                  </a:lnTo>
                  <a:close/>
                </a:path>
                <a:path w="156844" h="167004">
                  <a:moveTo>
                    <a:pt x="108280" y="49377"/>
                  </a:moveTo>
                  <a:lnTo>
                    <a:pt x="94043" y="49377"/>
                  </a:lnTo>
                  <a:lnTo>
                    <a:pt x="94043" y="35140"/>
                  </a:lnTo>
                  <a:lnTo>
                    <a:pt x="80137" y="35140"/>
                  </a:lnTo>
                  <a:lnTo>
                    <a:pt x="80137" y="21234"/>
                  </a:lnTo>
                  <a:lnTo>
                    <a:pt x="65900" y="21234"/>
                  </a:lnTo>
                  <a:lnTo>
                    <a:pt x="65900" y="8382"/>
                  </a:lnTo>
                  <a:lnTo>
                    <a:pt x="61201" y="6997"/>
                  </a:lnTo>
                  <a:lnTo>
                    <a:pt x="51650" y="6997"/>
                  </a:lnTo>
                  <a:lnTo>
                    <a:pt x="51650" y="21247"/>
                  </a:lnTo>
                  <a:lnTo>
                    <a:pt x="65887" y="21247"/>
                  </a:lnTo>
                  <a:lnTo>
                    <a:pt x="65887" y="35483"/>
                  </a:lnTo>
                  <a:lnTo>
                    <a:pt x="79794" y="35483"/>
                  </a:lnTo>
                  <a:lnTo>
                    <a:pt x="79794" y="49390"/>
                  </a:lnTo>
                  <a:lnTo>
                    <a:pt x="94018" y="49390"/>
                  </a:lnTo>
                  <a:lnTo>
                    <a:pt x="94018" y="63627"/>
                  </a:lnTo>
                  <a:lnTo>
                    <a:pt x="108280" y="63627"/>
                  </a:lnTo>
                  <a:lnTo>
                    <a:pt x="108280" y="49377"/>
                  </a:lnTo>
                  <a:close/>
                </a:path>
                <a:path w="156844" h="167004">
                  <a:moveTo>
                    <a:pt x="108292" y="77901"/>
                  </a:moveTo>
                  <a:lnTo>
                    <a:pt x="94043" y="77901"/>
                  </a:lnTo>
                  <a:lnTo>
                    <a:pt x="94043" y="92151"/>
                  </a:lnTo>
                  <a:lnTo>
                    <a:pt x="108292" y="92151"/>
                  </a:lnTo>
                  <a:lnTo>
                    <a:pt x="108292" y="77901"/>
                  </a:lnTo>
                  <a:close/>
                </a:path>
                <a:path w="156844" h="167004">
                  <a:moveTo>
                    <a:pt x="108305" y="20828"/>
                  </a:moveTo>
                  <a:lnTo>
                    <a:pt x="94424" y="20853"/>
                  </a:lnTo>
                  <a:lnTo>
                    <a:pt x="94424" y="16751"/>
                  </a:lnTo>
                  <a:lnTo>
                    <a:pt x="80175" y="12573"/>
                  </a:lnTo>
                  <a:lnTo>
                    <a:pt x="80175" y="21234"/>
                  </a:lnTo>
                  <a:lnTo>
                    <a:pt x="94043" y="21234"/>
                  </a:lnTo>
                  <a:lnTo>
                    <a:pt x="94043" y="35102"/>
                  </a:lnTo>
                  <a:lnTo>
                    <a:pt x="108292" y="35102"/>
                  </a:lnTo>
                  <a:lnTo>
                    <a:pt x="108305" y="20828"/>
                  </a:lnTo>
                  <a:close/>
                </a:path>
                <a:path w="156844" h="167004">
                  <a:moveTo>
                    <a:pt x="122516" y="149225"/>
                  </a:moveTo>
                  <a:lnTo>
                    <a:pt x="108267" y="149225"/>
                  </a:lnTo>
                  <a:lnTo>
                    <a:pt x="108267" y="163474"/>
                  </a:lnTo>
                  <a:lnTo>
                    <a:pt x="122516" y="163474"/>
                  </a:lnTo>
                  <a:lnTo>
                    <a:pt x="122516" y="149225"/>
                  </a:lnTo>
                  <a:close/>
                </a:path>
                <a:path w="156844" h="167004">
                  <a:moveTo>
                    <a:pt x="122542" y="120675"/>
                  </a:moveTo>
                  <a:lnTo>
                    <a:pt x="108292" y="120675"/>
                  </a:lnTo>
                  <a:lnTo>
                    <a:pt x="108292" y="106426"/>
                  </a:lnTo>
                  <a:lnTo>
                    <a:pt x="94043" y="106426"/>
                  </a:lnTo>
                  <a:lnTo>
                    <a:pt x="94043" y="120675"/>
                  </a:lnTo>
                  <a:lnTo>
                    <a:pt x="108280" y="120675"/>
                  </a:lnTo>
                  <a:lnTo>
                    <a:pt x="108280" y="134924"/>
                  </a:lnTo>
                  <a:lnTo>
                    <a:pt x="122542" y="134924"/>
                  </a:lnTo>
                  <a:lnTo>
                    <a:pt x="122542" y="120675"/>
                  </a:lnTo>
                  <a:close/>
                </a:path>
                <a:path w="156844" h="167004">
                  <a:moveTo>
                    <a:pt x="122555" y="92163"/>
                  </a:moveTo>
                  <a:lnTo>
                    <a:pt x="108305" y="92163"/>
                  </a:lnTo>
                  <a:lnTo>
                    <a:pt x="108305" y="106413"/>
                  </a:lnTo>
                  <a:lnTo>
                    <a:pt x="122555" y="106413"/>
                  </a:lnTo>
                  <a:lnTo>
                    <a:pt x="122555" y="92163"/>
                  </a:lnTo>
                  <a:close/>
                </a:path>
                <a:path w="156844" h="167004">
                  <a:moveTo>
                    <a:pt x="122555" y="35128"/>
                  </a:moveTo>
                  <a:lnTo>
                    <a:pt x="108305" y="35128"/>
                  </a:lnTo>
                  <a:lnTo>
                    <a:pt x="108305" y="49377"/>
                  </a:lnTo>
                  <a:lnTo>
                    <a:pt x="122555" y="49377"/>
                  </a:lnTo>
                  <a:lnTo>
                    <a:pt x="122555" y="35128"/>
                  </a:lnTo>
                  <a:close/>
                </a:path>
                <a:path w="156844" h="167004">
                  <a:moveTo>
                    <a:pt x="132321" y="163487"/>
                  </a:moveTo>
                  <a:lnTo>
                    <a:pt x="122516" y="163487"/>
                  </a:lnTo>
                  <a:lnTo>
                    <a:pt x="122516" y="165989"/>
                  </a:lnTo>
                  <a:lnTo>
                    <a:pt x="131914" y="166878"/>
                  </a:lnTo>
                  <a:lnTo>
                    <a:pt x="132321" y="163487"/>
                  </a:lnTo>
                  <a:close/>
                </a:path>
                <a:path w="156844" h="167004">
                  <a:moveTo>
                    <a:pt x="135737" y="134937"/>
                  </a:moveTo>
                  <a:lnTo>
                    <a:pt x="122542" y="134937"/>
                  </a:lnTo>
                  <a:lnTo>
                    <a:pt x="122542" y="149186"/>
                  </a:lnTo>
                  <a:lnTo>
                    <a:pt x="134035" y="149186"/>
                  </a:lnTo>
                  <a:lnTo>
                    <a:pt x="135737" y="134937"/>
                  </a:lnTo>
                  <a:close/>
                </a:path>
                <a:path w="156844" h="167004">
                  <a:moveTo>
                    <a:pt x="136804" y="106413"/>
                  </a:moveTo>
                  <a:lnTo>
                    <a:pt x="122555" y="106413"/>
                  </a:lnTo>
                  <a:lnTo>
                    <a:pt x="122555" y="120662"/>
                  </a:lnTo>
                  <a:lnTo>
                    <a:pt x="136804" y="120662"/>
                  </a:lnTo>
                  <a:lnTo>
                    <a:pt x="136804" y="106413"/>
                  </a:lnTo>
                  <a:close/>
                </a:path>
                <a:path w="156844" h="167004">
                  <a:moveTo>
                    <a:pt x="136817" y="49377"/>
                  </a:moveTo>
                  <a:lnTo>
                    <a:pt x="122567" y="49377"/>
                  </a:lnTo>
                  <a:lnTo>
                    <a:pt x="122567" y="63627"/>
                  </a:lnTo>
                  <a:lnTo>
                    <a:pt x="136817" y="63627"/>
                  </a:lnTo>
                  <a:lnTo>
                    <a:pt x="136817" y="49377"/>
                  </a:lnTo>
                  <a:close/>
                </a:path>
                <a:path w="156844" h="167004">
                  <a:moveTo>
                    <a:pt x="136842" y="29210"/>
                  </a:moveTo>
                  <a:lnTo>
                    <a:pt x="122593" y="25019"/>
                  </a:lnTo>
                  <a:lnTo>
                    <a:pt x="122593" y="35077"/>
                  </a:lnTo>
                  <a:lnTo>
                    <a:pt x="136842" y="35077"/>
                  </a:lnTo>
                  <a:lnTo>
                    <a:pt x="136842" y="29210"/>
                  </a:lnTo>
                  <a:close/>
                </a:path>
                <a:path w="156844" h="167004">
                  <a:moveTo>
                    <a:pt x="138074" y="120675"/>
                  </a:moveTo>
                  <a:lnTo>
                    <a:pt x="136817" y="120675"/>
                  </a:lnTo>
                  <a:lnTo>
                    <a:pt x="136817" y="128143"/>
                  </a:lnTo>
                  <a:lnTo>
                    <a:pt x="138074" y="120675"/>
                  </a:lnTo>
                  <a:close/>
                </a:path>
                <a:path w="156844" h="167004">
                  <a:moveTo>
                    <a:pt x="143281" y="92151"/>
                  </a:moveTo>
                  <a:lnTo>
                    <a:pt x="136804" y="92151"/>
                  </a:lnTo>
                  <a:lnTo>
                    <a:pt x="136804" y="77901"/>
                  </a:lnTo>
                  <a:lnTo>
                    <a:pt x="122567" y="77901"/>
                  </a:lnTo>
                  <a:lnTo>
                    <a:pt x="122567" y="63677"/>
                  </a:lnTo>
                  <a:lnTo>
                    <a:pt x="108318" y="63677"/>
                  </a:lnTo>
                  <a:lnTo>
                    <a:pt x="108318" y="77927"/>
                  </a:lnTo>
                  <a:lnTo>
                    <a:pt x="122555" y="77927"/>
                  </a:lnTo>
                  <a:lnTo>
                    <a:pt x="122555" y="92163"/>
                  </a:lnTo>
                  <a:lnTo>
                    <a:pt x="136804" y="92163"/>
                  </a:lnTo>
                  <a:lnTo>
                    <a:pt x="136804" y="106400"/>
                  </a:lnTo>
                  <a:lnTo>
                    <a:pt x="140474" y="106400"/>
                  </a:lnTo>
                  <a:lnTo>
                    <a:pt x="141478" y="100418"/>
                  </a:lnTo>
                  <a:lnTo>
                    <a:pt x="143281" y="92151"/>
                  </a:lnTo>
                  <a:close/>
                </a:path>
                <a:path w="156844" h="167004">
                  <a:moveTo>
                    <a:pt x="149682" y="63652"/>
                  </a:moveTo>
                  <a:lnTo>
                    <a:pt x="136829" y="63652"/>
                  </a:lnTo>
                  <a:lnTo>
                    <a:pt x="136829" y="77901"/>
                  </a:lnTo>
                  <a:lnTo>
                    <a:pt x="146380" y="77901"/>
                  </a:lnTo>
                  <a:lnTo>
                    <a:pt x="148615" y="67627"/>
                  </a:lnTo>
                  <a:lnTo>
                    <a:pt x="149682" y="63652"/>
                  </a:lnTo>
                  <a:close/>
                </a:path>
                <a:path w="156844" h="167004">
                  <a:moveTo>
                    <a:pt x="151104" y="35090"/>
                  </a:moveTo>
                  <a:lnTo>
                    <a:pt x="136855" y="35090"/>
                  </a:lnTo>
                  <a:lnTo>
                    <a:pt x="136855" y="49339"/>
                  </a:lnTo>
                  <a:lnTo>
                    <a:pt x="151104" y="49339"/>
                  </a:lnTo>
                  <a:lnTo>
                    <a:pt x="151104" y="35090"/>
                  </a:lnTo>
                  <a:close/>
                </a:path>
                <a:path w="156844" h="167004">
                  <a:moveTo>
                    <a:pt x="153517" y="49352"/>
                  </a:moveTo>
                  <a:lnTo>
                    <a:pt x="151117" y="49352"/>
                  </a:lnTo>
                  <a:lnTo>
                    <a:pt x="151117" y="58331"/>
                  </a:lnTo>
                  <a:lnTo>
                    <a:pt x="153517" y="49352"/>
                  </a:lnTo>
                  <a:close/>
                </a:path>
                <a:path w="156844" h="167004">
                  <a:moveTo>
                    <a:pt x="156832" y="35077"/>
                  </a:moveTo>
                  <a:lnTo>
                    <a:pt x="151117" y="33401"/>
                  </a:lnTo>
                  <a:lnTo>
                    <a:pt x="151117" y="35077"/>
                  </a:lnTo>
                  <a:lnTo>
                    <a:pt x="156832" y="35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58">
              <a:extLst>
                <a:ext uri="{FF2B5EF4-FFF2-40B4-BE49-F238E27FC236}">
                  <a16:creationId xmlns:a16="http://schemas.microsoft.com/office/drawing/2014/main" id="{F0A4AACE-7EC6-12B9-680F-D3F7FB9D87CF}"/>
                </a:ext>
              </a:extLst>
            </p:cNvPr>
            <p:cNvSpPr/>
            <p:nvPr/>
          </p:nvSpPr>
          <p:spPr>
            <a:xfrm>
              <a:off x="17834230" y="4021232"/>
              <a:ext cx="1152525" cy="615315"/>
            </a:xfrm>
            <a:custGeom>
              <a:avLst/>
              <a:gdLst/>
              <a:ahLst/>
              <a:cxnLst/>
              <a:rect l="l" t="t" r="r" b="b"/>
              <a:pathLst>
                <a:path w="1152525" h="615314">
                  <a:moveTo>
                    <a:pt x="249402" y="378383"/>
                  </a:moveTo>
                  <a:lnTo>
                    <a:pt x="145288" y="296430"/>
                  </a:lnTo>
                  <a:lnTo>
                    <a:pt x="121373" y="328333"/>
                  </a:lnTo>
                  <a:lnTo>
                    <a:pt x="98996" y="361353"/>
                  </a:lnTo>
                  <a:lnTo>
                    <a:pt x="78219" y="395389"/>
                  </a:lnTo>
                  <a:lnTo>
                    <a:pt x="59397" y="429818"/>
                  </a:lnTo>
                  <a:lnTo>
                    <a:pt x="59080" y="430377"/>
                  </a:lnTo>
                  <a:lnTo>
                    <a:pt x="41897" y="465658"/>
                  </a:lnTo>
                  <a:lnTo>
                    <a:pt x="26149" y="502335"/>
                  </a:lnTo>
                  <a:lnTo>
                    <a:pt x="12166" y="539711"/>
                  </a:lnTo>
                  <a:lnTo>
                    <a:pt x="0" y="577723"/>
                  </a:lnTo>
                  <a:lnTo>
                    <a:pt x="127127" y="615061"/>
                  </a:lnTo>
                  <a:lnTo>
                    <a:pt x="137363" y="583107"/>
                  </a:lnTo>
                  <a:lnTo>
                    <a:pt x="149110" y="551675"/>
                  </a:lnTo>
                  <a:lnTo>
                    <a:pt x="176809" y="491172"/>
                  </a:lnTo>
                  <a:lnTo>
                    <a:pt x="210413" y="433070"/>
                  </a:lnTo>
                  <a:lnTo>
                    <a:pt x="229260" y="405269"/>
                  </a:lnTo>
                  <a:lnTo>
                    <a:pt x="249402" y="378383"/>
                  </a:lnTo>
                  <a:close/>
                </a:path>
                <a:path w="1152525" h="615314">
                  <a:moveTo>
                    <a:pt x="451218" y="203365"/>
                  </a:moveTo>
                  <a:lnTo>
                    <a:pt x="384873" y="88671"/>
                  </a:lnTo>
                  <a:lnTo>
                    <a:pt x="350824" y="109461"/>
                  </a:lnTo>
                  <a:lnTo>
                    <a:pt x="317817" y="131838"/>
                  </a:lnTo>
                  <a:lnTo>
                    <a:pt x="285915" y="155765"/>
                  </a:lnTo>
                  <a:lnTo>
                    <a:pt x="255181" y="181165"/>
                  </a:lnTo>
                  <a:lnTo>
                    <a:pt x="342011" y="281266"/>
                  </a:lnTo>
                  <a:lnTo>
                    <a:pt x="367906" y="259867"/>
                  </a:lnTo>
                  <a:lnTo>
                    <a:pt x="394779" y="239712"/>
                  </a:lnTo>
                  <a:lnTo>
                    <a:pt x="422567" y="220865"/>
                  </a:lnTo>
                  <a:lnTo>
                    <a:pt x="451218" y="203365"/>
                  </a:lnTo>
                  <a:close/>
                </a:path>
                <a:path w="1152525" h="615314">
                  <a:moveTo>
                    <a:pt x="1152118" y="52197"/>
                  </a:moveTo>
                  <a:lnTo>
                    <a:pt x="1115453" y="36461"/>
                  </a:lnTo>
                  <a:lnTo>
                    <a:pt x="1078064" y="22491"/>
                  </a:lnTo>
                  <a:lnTo>
                    <a:pt x="1040053" y="10325"/>
                  </a:lnTo>
                  <a:lnTo>
                    <a:pt x="1001496" y="0"/>
                  </a:lnTo>
                  <a:lnTo>
                    <a:pt x="970318" y="128778"/>
                  </a:lnTo>
                  <a:lnTo>
                    <a:pt x="1002728" y="137464"/>
                  </a:lnTo>
                  <a:lnTo>
                    <a:pt x="1034681" y="147701"/>
                  </a:lnTo>
                  <a:lnTo>
                    <a:pt x="1066114" y="159435"/>
                  </a:lnTo>
                  <a:lnTo>
                    <a:pt x="1096962" y="172681"/>
                  </a:lnTo>
                  <a:lnTo>
                    <a:pt x="1152118" y="52197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59">
              <a:extLst>
                <a:ext uri="{FF2B5EF4-FFF2-40B4-BE49-F238E27FC236}">
                  <a16:creationId xmlns:a16="http://schemas.microsoft.com/office/drawing/2014/main" id="{673F441E-D61C-2C65-2B40-6FAA77FD5820}"/>
                </a:ext>
              </a:extLst>
            </p:cNvPr>
            <p:cNvSpPr/>
            <p:nvPr/>
          </p:nvSpPr>
          <p:spPr>
            <a:xfrm>
              <a:off x="18804548" y="4022045"/>
              <a:ext cx="181610" cy="172085"/>
            </a:xfrm>
            <a:custGeom>
              <a:avLst/>
              <a:gdLst/>
              <a:ahLst/>
              <a:cxnLst/>
              <a:rect l="l" t="t" r="r" b="b"/>
              <a:pathLst>
                <a:path w="181609" h="172085">
                  <a:moveTo>
                    <a:pt x="5638" y="124269"/>
                  </a:moveTo>
                  <a:lnTo>
                    <a:pt x="901" y="124269"/>
                  </a:lnTo>
                  <a:lnTo>
                    <a:pt x="0" y="127965"/>
                  </a:lnTo>
                  <a:lnTo>
                    <a:pt x="5638" y="129476"/>
                  </a:lnTo>
                  <a:lnTo>
                    <a:pt x="5638" y="124269"/>
                  </a:lnTo>
                  <a:close/>
                </a:path>
                <a:path w="181609" h="172085">
                  <a:moveTo>
                    <a:pt x="5664" y="104571"/>
                  </a:moveTo>
                  <a:lnTo>
                    <a:pt x="4356" y="110007"/>
                  </a:lnTo>
                  <a:lnTo>
                    <a:pt x="5664" y="110007"/>
                  </a:lnTo>
                  <a:lnTo>
                    <a:pt x="5664" y="104571"/>
                  </a:lnTo>
                  <a:close/>
                </a:path>
                <a:path w="181609" h="172085">
                  <a:moveTo>
                    <a:pt x="19913" y="110007"/>
                  </a:moveTo>
                  <a:lnTo>
                    <a:pt x="5664" y="110007"/>
                  </a:lnTo>
                  <a:lnTo>
                    <a:pt x="5664" y="124256"/>
                  </a:lnTo>
                  <a:lnTo>
                    <a:pt x="19913" y="124256"/>
                  </a:lnTo>
                  <a:lnTo>
                    <a:pt x="19913" y="110007"/>
                  </a:lnTo>
                  <a:close/>
                </a:path>
                <a:path w="181609" h="172085">
                  <a:moveTo>
                    <a:pt x="19913" y="81508"/>
                  </a:moveTo>
                  <a:lnTo>
                    <a:pt x="11252" y="81508"/>
                  </a:lnTo>
                  <a:lnTo>
                    <a:pt x="7797" y="95758"/>
                  </a:lnTo>
                  <a:lnTo>
                    <a:pt x="19913" y="95758"/>
                  </a:lnTo>
                  <a:lnTo>
                    <a:pt x="19913" y="81508"/>
                  </a:lnTo>
                  <a:close/>
                </a:path>
                <a:path w="181609" h="172085">
                  <a:moveTo>
                    <a:pt x="19926" y="52984"/>
                  </a:moveTo>
                  <a:lnTo>
                    <a:pt x="18161" y="52984"/>
                  </a:lnTo>
                  <a:lnTo>
                    <a:pt x="14706" y="67233"/>
                  </a:lnTo>
                  <a:lnTo>
                    <a:pt x="19926" y="67233"/>
                  </a:lnTo>
                  <a:lnTo>
                    <a:pt x="19926" y="52984"/>
                  </a:lnTo>
                  <a:close/>
                </a:path>
                <a:path w="181609" h="172085">
                  <a:moveTo>
                    <a:pt x="34175" y="124269"/>
                  </a:moveTo>
                  <a:lnTo>
                    <a:pt x="19926" y="124269"/>
                  </a:lnTo>
                  <a:lnTo>
                    <a:pt x="19926" y="133311"/>
                  </a:lnTo>
                  <a:lnTo>
                    <a:pt x="32423" y="136652"/>
                  </a:lnTo>
                  <a:lnTo>
                    <a:pt x="34175" y="137223"/>
                  </a:lnTo>
                  <a:lnTo>
                    <a:pt x="34175" y="124269"/>
                  </a:lnTo>
                  <a:close/>
                </a:path>
                <a:path w="181609" h="172085">
                  <a:moveTo>
                    <a:pt x="34201" y="38696"/>
                  </a:moveTo>
                  <a:lnTo>
                    <a:pt x="21615" y="38696"/>
                  </a:lnTo>
                  <a:lnTo>
                    <a:pt x="19951" y="45542"/>
                  </a:lnTo>
                  <a:lnTo>
                    <a:pt x="19951" y="52946"/>
                  </a:lnTo>
                  <a:lnTo>
                    <a:pt x="34201" y="52946"/>
                  </a:lnTo>
                  <a:lnTo>
                    <a:pt x="34201" y="38696"/>
                  </a:lnTo>
                  <a:close/>
                </a:path>
                <a:path w="181609" h="172085">
                  <a:moveTo>
                    <a:pt x="34213" y="10172"/>
                  </a:moveTo>
                  <a:lnTo>
                    <a:pt x="28511" y="10172"/>
                  </a:lnTo>
                  <a:lnTo>
                    <a:pt x="25069" y="24422"/>
                  </a:lnTo>
                  <a:lnTo>
                    <a:pt x="34213" y="24422"/>
                  </a:lnTo>
                  <a:lnTo>
                    <a:pt x="34213" y="10172"/>
                  </a:lnTo>
                  <a:close/>
                </a:path>
                <a:path w="181609" h="172085">
                  <a:moveTo>
                    <a:pt x="48399" y="109994"/>
                  </a:moveTo>
                  <a:lnTo>
                    <a:pt x="34163" y="109994"/>
                  </a:lnTo>
                  <a:lnTo>
                    <a:pt x="34163" y="95758"/>
                  </a:lnTo>
                  <a:lnTo>
                    <a:pt x="19913" y="95758"/>
                  </a:lnTo>
                  <a:lnTo>
                    <a:pt x="19913" y="110007"/>
                  </a:lnTo>
                  <a:lnTo>
                    <a:pt x="34150" y="110007"/>
                  </a:lnTo>
                  <a:lnTo>
                    <a:pt x="34150" y="124244"/>
                  </a:lnTo>
                  <a:lnTo>
                    <a:pt x="48399" y="124244"/>
                  </a:lnTo>
                  <a:lnTo>
                    <a:pt x="48399" y="109994"/>
                  </a:lnTo>
                  <a:close/>
                </a:path>
                <a:path w="181609" h="172085">
                  <a:moveTo>
                    <a:pt x="48425" y="81483"/>
                  </a:moveTo>
                  <a:lnTo>
                    <a:pt x="34188" y="81483"/>
                  </a:lnTo>
                  <a:lnTo>
                    <a:pt x="34188" y="67246"/>
                  </a:lnTo>
                  <a:lnTo>
                    <a:pt x="19926" y="67246"/>
                  </a:lnTo>
                  <a:lnTo>
                    <a:pt x="19926" y="81495"/>
                  </a:lnTo>
                  <a:lnTo>
                    <a:pt x="34175" y="81495"/>
                  </a:lnTo>
                  <a:lnTo>
                    <a:pt x="34175" y="95745"/>
                  </a:lnTo>
                  <a:lnTo>
                    <a:pt x="48425" y="95745"/>
                  </a:lnTo>
                  <a:lnTo>
                    <a:pt x="48425" y="81483"/>
                  </a:lnTo>
                  <a:close/>
                </a:path>
                <a:path w="181609" h="172085">
                  <a:moveTo>
                    <a:pt x="48450" y="3822"/>
                  </a:moveTo>
                  <a:lnTo>
                    <a:pt x="34201" y="0"/>
                  </a:lnTo>
                  <a:lnTo>
                    <a:pt x="34201" y="10160"/>
                  </a:lnTo>
                  <a:lnTo>
                    <a:pt x="48450" y="10160"/>
                  </a:lnTo>
                  <a:lnTo>
                    <a:pt x="48450" y="3822"/>
                  </a:lnTo>
                  <a:close/>
                </a:path>
                <a:path w="181609" h="172085">
                  <a:moveTo>
                    <a:pt x="48475" y="24422"/>
                  </a:moveTo>
                  <a:lnTo>
                    <a:pt x="34226" y="24422"/>
                  </a:lnTo>
                  <a:lnTo>
                    <a:pt x="34226" y="38684"/>
                  </a:lnTo>
                  <a:lnTo>
                    <a:pt x="48475" y="38684"/>
                  </a:lnTo>
                  <a:lnTo>
                    <a:pt x="48475" y="24422"/>
                  </a:lnTo>
                  <a:close/>
                </a:path>
                <a:path w="181609" h="172085">
                  <a:moveTo>
                    <a:pt x="62687" y="95745"/>
                  </a:moveTo>
                  <a:lnTo>
                    <a:pt x="48437" y="95745"/>
                  </a:lnTo>
                  <a:lnTo>
                    <a:pt x="48437" y="109994"/>
                  </a:lnTo>
                  <a:lnTo>
                    <a:pt x="62687" y="109994"/>
                  </a:lnTo>
                  <a:lnTo>
                    <a:pt x="62687" y="95745"/>
                  </a:lnTo>
                  <a:close/>
                </a:path>
                <a:path w="181609" h="172085">
                  <a:moveTo>
                    <a:pt x="62712" y="67195"/>
                  </a:moveTo>
                  <a:lnTo>
                    <a:pt x="48463" y="67195"/>
                  </a:lnTo>
                  <a:lnTo>
                    <a:pt x="48463" y="52959"/>
                  </a:lnTo>
                  <a:lnTo>
                    <a:pt x="34213" y="52959"/>
                  </a:lnTo>
                  <a:lnTo>
                    <a:pt x="34213" y="67208"/>
                  </a:lnTo>
                  <a:lnTo>
                    <a:pt x="48463" y="67208"/>
                  </a:lnTo>
                  <a:lnTo>
                    <a:pt x="48463" y="81457"/>
                  </a:lnTo>
                  <a:lnTo>
                    <a:pt x="62712" y="81457"/>
                  </a:lnTo>
                  <a:lnTo>
                    <a:pt x="62712" y="67195"/>
                  </a:lnTo>
                  <a:close/>
                </a:path>
                <a:path w="181609" h="172085">
                  <a:moveTo>
                    <a:pt x="71742" y="10160"/>
                  </a:moveTo>
                  <a:lnTo>
                    <a:pt x="69735" y="9512"/>
                  </a:lnTo>
                  <a:lnTo>
                    <a:pt x="62738" y="7645"/>
                  </a:lnTo>
                  <a:lnTo>
                    <a:pt x="62738" y="10160"/>
                  </a:lnTo>
                  <a:lnTo>
                    <a:pt x="71742" y="10160"/>
                  </a:lnTo>
                  <a:close/>
                </a:path>
                <a:path w="181609" h="172085">
                  <a:moveTo>
                    <a:pt x="76936" y="138518"/>
                  </a:moveTo>
                  <a:lnTo>
                    <a:pt x="62699" y="138518"/>
                  </a:lnTo>
                  <a:lnTo>
                    <a:pt x="62699" y="124294"/>
                  </a:lnTo>
                  <a:lnTo>
                    <a:pt x="48437" y="124294"/>
                  </a:lnTo>
                  <a:lnTo>
                    <a:pt x="48437" y="138518"/>
                  </a:lnTo>
                  <a:lnTo>
                    <a:pt x="38252" y="138518"/>
                  </a:lnTo>
                  <a:lnTo>
                    <a:pt x="48437" y="141782"/>
                  </a:lnTo>
                  <a:lnTo>
                    <a:pt x="48437" y="138544"/>
                  </a:lnTo>
                  <a:lnTo>
                    <a:pt x="62687" y="138544"/>
                  </a:lnTo>
                  <a:lnTo>
                    <a:pt x="62687" y="146342"/>
                  </a:lnTo>
                  <a:lnTo>
                    <a:pt x="64376" y="146888"/>
                  </a:lnTo>
                  <a:lnTo>
                    <a:pt x="76936" y="151574"/>
                  </a:lnTo>
                  <a:lnTo>
                    <a:pt x="76936" y="138518"/>
                  </a:lnTo>
                  <a:close/>
                </a:path>
                <a:path w="181609" h="172085">
                  <a:moveTo>
                    <a:pt x="76962" y="110007"/>
                  </a:moveTo>
                  <a:lnTo>
                    <a:pt x="62699" y="110007"/>
                  </a:lnTo>
                  <a:lnTo>
                    <a:pt x="62699" y="124269"/>
                  </a:lnTo>
                  <a:lnTo>
                    <a:pt x="76962" y="124269"/>
                  </a:lnTo>
                  <a:lnTo>
                    <a:pt x="76962" y="110007"/>
                  </a:lnTo>
                  <a:close/>
                </a:path>
                <a:path w="181609" h="172085">
                  <a:moveTo>
                    <a:pt x="76974" y="81457"/>
                  </a:moveTo>
                  <a:lnTo>
                    <a:pt x="62725" y="81457"/>
                  </a:lnTo>
                  <a:lnTo>
                    <a:pt x="62725" y="95719"/>
                  </a:lnTo>
                  <a:lnTo>
                    <a:pt x="76974" y="95719"/>
                  </a:lnTo>
                  <a:lnTo>
                    <a:pt x="76974" y="81457"/>
                  </a:lnTo>
                  <a:close/>
                </a:path>
                <a:path w="181609" h="172085">
                  <a:moveTo>
                    <a:pt x="76974" y="52933"/>
                  </a:moveTo>
                  <a:lnTo>
                    <a:pt x="62738" y="52933"/>
                  </a:lnTo>
                  <a:lnTo>
                    <a:pt x="62738" y="38696"/>
                  </a:lnTo>
                  <a:lnTo>
                    <a:pt x="48488" y="38696"/>
                  </a:lnTo>
                  <a:lnTo>
                    <a:pt x="48488" y="52946"/>
                  </a:lnTo>
                  <a:lnTo>
                    <a:pt x="62725" y="52946"/>
                  </a:lnTo>
                  <a:lnTo>
                    <a:pt x="62725" y="67183"/>
                  </a:lnTo>
                  <a:lnTo>
                    <a:pt x="76974" y="67183"/>
                  </a:lnTo>
                  <a:lnTo>
                    <a:pt x="76974" y="52933"/>
                  </a:lnTo>
                  <a:close/>
                </a:path>
                <a:path w="181609" h="172085">
                  <a:moveTo>
                    <a:pt x="90830" y="152425"/>
                  </a:moveTo>
                  <a:lnTo>
                    <a:pt x="79222" y="152425"/>
                  </a:lnTo>
                  <a:lnTo>
                    <a:pt x="90830" y="156768"/>
                  </a:lnTo>
                  <a:lnTo>
                    <a:pt x="90830" y="152425"/>
                  </a:lnTo>
                  <a:close/>
                </a:path>
                <a:path w="181609" h="172085">
                  <a:moveTo>
                    <a:pt x="91236" y="95719"/>
                  </a:moveTo>
                  <a:lnTo>
                    <a:pt x="76987" y="95719"/>
                  </a:lnTo>
                  <a:lnTo>
                    <a:pt x="76987" y="109969"/>
                  </a:lnTo>
                  <a:lnTo>
                    <a:pt x="91236" y="109969"/>
                  </a:lnTo>
                  <a:lnTo>
                    <a:pt x="91236" y="95719"/>
                  </a:lnTo>
                  <a:close/>
                </a:path>
                <a:path w="181609" h="172085">
                  <a:moveTo>
                    <a:pt x="91236" y="67195"/>
                  </a:moveTo>
                  <a:lnTo>
                    <a:pt x="76987" y="67195"/>
                  </a:lnTo>
                  <a:lnTo>
                    <a:pt x="76987" y="81445"/>
                  </a:lnTo>
                  <a:lnTo>
                    <a:pt x="91236" y="81445"/>
                  </a:lnTo>
                  <a:lnTo>
                    <a:pt x="91236" y="67195"/>
                  </a:lnTo>
                  <a:close/>
                </a:path>
                <a:path w="181609" h="172085">
                  <a:moveTo>
                    <a:pt x="105079" y="138150"/>
                  </a:moveTo>
                  <a:lnTo>
                    <a:pt x="91211" y="138150"/>
                  </a:lnTo>
                  <a:lnTo>
                    <a:pt x="91211" y="124269"/>
                  </a:lnTo>
                  <a:lnTo>
                    <a:pt x="76962" y="124269"/>
                  </a:lnTo>
                  <a:lnTo>
                    <a:pt x="76962" y="138518"/>
                  </a:lnTo>
                  <a:lnTo>
                    <a:pt x="90830" y="138518"/>
                  </a:lnTo>
                  <a:lnTo>
                    <a:pt x="90830" y="152400"/>
                  </a:lnTo>
                  <a:lnTo>
                    <a:pt x="105079" y="152400"/>
                  </a:lnTo>
                  <a:lnTo>
                    <a:pt x="105079" y="138150"/>
                  </a:lnTo>
                  <a:close/>
                </a:path>
                <a:path w="181609" h="172085">
                  <a:moveTo>
                    <a:pt x="105473" y="52920"/>
                  </a:moveTo>
                  <a:lnTo>
                    <a:pt x="91236" y="52920"/>
                  </a:lnTo>
                  <a:lnTo>
                    <a:pt x="91236" y="38684"/>
                  </a:lnTo>
                  <a:lnTo>
                    <a:pt x="76987" y="38684"/>
                  </a:lnTo>
                  <a:lnTo>
                    <a:pt x="76987" y="24434"/>
                  </a:lnTo>
                  <a:lnTo>
                    <a:pt x="62750" y="24434"/>
                  </a:lnTo>
                  <a:lnTo>
                    <a:pt x="62750" y="10198"/>
                  </a:lnTo>
                  <a:lnTo>
                    <a:pt x="48501" y="10198"/>
                  </a:lnTo>
                  <a:lnTo>
                    <a:pt x="48501" y="24460"/>
                  </a:lnTo>
                  <a:lnTo>
                    <a:pt x="62738" y="24460"/>
                  </a:lnTo>
                  <a:lnTo>
                    <a:pt x="62738" y="38696"/>
                  </a:lnTo>
                  <a:lnTo>
                    <a:pt x="76974" y="38696"/>
                  </a:lnTo>
                  <a:lnTo>
                    <a:pt x="76974" y="52933"/>
                  </a:lnTo>
                  <a:lnTo>
                    <a:pt x="91224" y="52933"/>
                  </a:lnTo>
                  <a:lnTo>
                    <a:pt x="91224" y="67170"/>
                  </a:lnTo>
                  <a:lnTo>
                    <a:pt x="105473" y="67170"/>
                  </a:lnTo>
                  <a:lnTo>
                    <a:pt x="105473" y="52920"/>
                  </a:lnTo>
                  <a:close/>
                </a:path>
                <a:path w="181609" h="172085">
                  <a:moveTo>
                    <a:pt x="105498" y="24422"/>
                  </a:moveTo>
                  <a:lnTo>
                    <a:pt x="91262" y="24422"/>
                  </a:lnTo>
                  <a:lnTo>
                    <a:pt x="91262" y="16408"/>
                  </a:lnTo>
                  <a:lnTo>
                    <a:pt x="77012" y="11849"/>
                  </a:lnTo>
                  <a:lnTo>
                    <a:pt x="77012" y="24422"/>
                  </a:lnTo>
                  <a:lnTo>
                    <a:pt x="91249" y="24422"/>
                  </a:lnTo>
                  <a:lnTo>
                    <a:pt x="91249" y="38671"/>
                  </a:lnTo>
                  <a:lnTo>
                    <a:pt x="105498" y="38671"/>
                  </a:lnTo>
                  <a:lnTo>
                    <a:pt x="105498" y="24422"/>
                  </a:lnTo>
                  <a:close/>
                </a:path>
                <a:path w="181609" h="172085">
                  <a:moveTo>
                    <a:pt x="114973" y="24384"/>
                  </a:moveTo>
                  <a:lnTo>
                    <a:pt x="107746" y="21678"/>
                  </a:lnTo>
                  <a:lnTo>
                    <a:pt x="105537" y="20967"/>
                  </a:lnTo>
                  <a:lnTo>
                    <a:pt x="105537" y="24384"/>
                  </a:lnTo>
                  <a:lnTo>
                    <a:pt x="114973" y="24384"/>
                  </a:lnTo>
                  <a:close/>
                </a:path>
                <a:path w="181609" h="172085">
                  <a:moveTo>
                    <a:pt x="119354" y="152412"/>
                  </a:moveTo>
                  <a:lnTo>
                    <a:pt x="105105" y="152412"/>
                  </a:lnTo>
                  <a:lnTo>
                    <a:pt x="105105" y="162610"/>
                  </a:lnTo>
                  <a:lnTo>
                    <a:pt x="114515" y="166662"/>
                  </a:lnTo>
                  <a:lnTo>
                    <a:pt x="119354" y="166662"/>
                  </a:lnTo>
                  <a:lnTo>
                    <a:pt x="119354" y="152412"/>
                  </a:lnTo>
                  <a:close/>
                </a:path>
                <a:path w="181609" h="172085">
                  <a:moveTo>
                    <a:pt x="119367" y="123863"/>
                  </a:moveTo>
                  <a:lnTo>
                    <a:pt x="105498" y="123863"/>
                  </a:lnTo>
                  <a:lnTo>
                    <a:pt x="105498" y="109982"/>
                  </a:lnTo>
                  <a:lnTo>
                    <a:pt x="91249" y="109982"/>
                  </a:lnTo>
                  <a:lnTo>
                    <a:pt x="91249" y="124244"/>
                  </a:lnTo>
                  <a:lnTo>
                    <a:pt x="105117" y="124244"/>
                  </a:lnTo>
                  <a:lnTo>
                    <a:pt x="105117" y="138112"/>
                  </a:lnTo>
                  <a:lnTo>
                    <a:pt x="119367" y="138112"/>
                  </a:lnTo>
                  <a:lnTo>
                    <a:pt x="119367" y="123863"/>
                  </a:lnTo>
                  <a:close/>
                </a:path>
                <a:path w="181609" h="172085">
                  <a:moveTo>
                    <a:pt x="119761" y="38671"/>
                  </a:moveTo>
                  <a:lnTo>
                    <a:pt x="105511" y="38671"/>
                  </a:lnTo>
                  <a:lnTo>
                    <a:pt x="105511" y="52933"/>
                  </a:lnTo>
                  <a:lnTo>
                    <a:pt x="119761" y="52933"/>
                  </a:lnTo>
                  <a:lnTo>
                    <a:pt x="119761" y="38671"/>
                  </a:lnTo>
                  <a:close/>
                </a:path>
                <a:path w="181609" h="172085">
                  <a:moveTo>
                    <a:pt x="129019" y="166674"/>
                  </a:moveTo>
                  <a:lnTo>
                    <a:pt x="119354" y="166674"/>
                  </a:lnTo>
                  <a:lnTo>
                    <a:pt x="119354" y="168744"/>
                  </a:lnTo>
                  <a:lnTo>
                    <a:pt x="126644" y="171869"/>
                  </a:lnTo>
                  <a:lnTo>
                    <a:pt x="129019" y="166674"/>
                  </a:lnTo>
                  <a:close/>
                </a:path>
                <a:path w="181609" h="172085">
                  <a:moveTo>
                    <a:pt x="133629" y="138125"/>
                  </a:moveTo>
                  <a:lnTo>
                    <a:pt x="119380" y="138125"/>
                  </a:lnTo>
                  <a:lnTo>
                    <a:pt x="119380" y="152374"/>
                  </a:lnTo>
                  <a:lnTo>
                    <a:pt x="133629" y="152374"/>
                  </a:lnTo>
                  <a:lnTo>
                    <a:pt x="133629" y="138125"/>
                  </a:lnTo>
                  <a:close/>
                </a:path>
                <a:path w="181609" h="172085">
                  <a:moveTo>
                    <a:pt x="133642" y="109588"/>
                  </a:moveTo>
                  <a:lnTo>
                    <a:pt x="119761" y="109588"/>
                  </a:lnTo>
                  <a:lnTo>
                    <a:pt x="119761" y="95719"/>
                  </a:lnTo>
                  <a:lnTo>
                    <a:pt x="105511" y="95719"/>
                  </a:lnTo>
                  <a:lnTo>
                    <a:pt x="105511" y="109969"/>
                  </a:lnTo>
                  <a:lnTo>
                    <a:pt x="119392" y="109969"/>
                  </a:lnTo>
                  <a:lnTo>
                    <a:pt x="119392" y="123837"/>
                  </a:lnTo>
                  <a:lnTo>
                    <a:pt x="133642" y="123837"/>
                  </a:lnTo>
                  <a:lnTo>
                    <a:pt x="133642" y="109588"/>
                  </a:lnTo>
                  <a:close/>
                </a:path>
                <a:path w="181609" h="172085">
                  <a:moveTo>
                    <a:pt x="134023" y="52933"/>
                  </a:moveTo>
                  <a:lnTo>
                    <a:pt x="119773" y="52933"/>
                  </a:lnTo>
                  <a:lnTo>
                    <a:pt x="119773" y="67195"/>
                  </a:lnTo>
                  <a:lnTo>
                    <a:pt x="134023" y="67195"/>
                  </a:lnTo>
                  <a:lnTo>
                    <a:pt x="134023" y="52933"/>
                  </a:lnTo>
                  <a:close/>
                </a:path>
                <a:path w="181609" h="172085">
                  <a:moveTo>
                    <a:pt x="134048" y="31508"/>
                  </a:moveTo>
                  <a:lnTo>
                    <a:pt x="119786" y="26174"/>
                  </a:lnTo>
                  <a:lnTo>
                    <a:pt x="119786" y="38646"/>
                  </a:lnTo>
                  <a:lnTo>
                    <a:pt x="134048" y="38646"/>
                  </a:lnTo>
                  <a:lnTo>
                    <a:pt x="134048" y="31508"/>
                  </a:lnTo>
                  <a:close/>
                </a:path>
                <a:path w="181609" h="172085">
                  <a:moveTo>
                    <a:pt x="135559" y="152387"/>
                  </a:moveTo>
                  <a:lnTo>
                    <a:pt x="133642" y="152387"/>
                  </a:lnTo>
                  <a:lnTo>
                    <a:pt x="133642" y="156565"/>
                  </a:lnTo>
                  <a:lnTo>
                    <a:pt x="135559" y="152387"/>
                  </a:lnTo>
                  <a:close/>
                </a:path>
                <a:path w="181609" h="172085">
                  <a:moveTo>
                    <a:pt x="147904" y="123850"/>
                  </a:moveTo>
                  <a:lnTo>
                    <a:pt x="133654" y="123850"/>
                  </a:lnTo>
                  <a:lnTo>
                    <a:pt x="133654" y="138099"/>
                  </a:lnTo>
                  <a:lnTo>
                    <a:pt x="142100" y="138099"/>
                  </a:lnTo>
                  <a:lnTo>
                    <a:pt x="147904" y="125425"/>
                  </a:lnTo>
                  <a:lnTo>
                    <a:pt x="147904" y="123850"/>
                  </a:lnTo>
                  <a:close/>
                </a:path>
                <a:path w="181609" h="172085">
                  <a:moveTo>
                    <a:pt x="148310" y="38658"/>
                  </a:moveTo>
                  <a:lnTo>
                    <a:pt x="134061" y="38658"/>
                  </a:lnTo>
                  <a:lnTo>
                    <a:pt x="134061" y="52908"/>
                  </a:lnTo>
                  <a:lnTo>
                    <a:pt x="148310" y="52908"/>
                  </a:lnTo>
                  <a:lnTo>
                    <a:pt x="148310" y="38658"/>
                  </a:lnTo>
                  <a:close/>
                </a:path>
                <a:path w="181609" h="172085">
                  <a:moveTo>
                    <a:pt x="152095" y="38633"/>
                  </a:moveTo>
                  <a:lnTo>
                    <a:pt x="148323" y="37020"/>
                  </a:lnTo>
                  <a:lnTo>
                    <a:pt x="148323" y="38633"/>
                  </a:lnTo>
                  <a:lnTo>
                    <a:pt x="152095" y="38633"/>
                  </a:lnTo>
                  <a:close/>
                </a:path>
                <a:path w="181609" h="172085">
                  <a:moveTo>
                    <a:pt x="155155" y="109588"/>
                  </a:moveTo>
                  <a:lnTo>
                    <a:pt x="147904" y="109588"/>
                  </a:lnTo>
                  <a:lnTo>
                    <a:pt x="147904" y="95351"/>
                  </a:lnTo>
                  <a:lnTo>
                    <a:pt x="133997" y="95351"/>
                  </a:lnTo>
                  <a:lnTo>
                    <a:pt x="133997" y="81457"/>
                  </a:lnTo>
                  <a:lnTo>
                    <a:pt x="119773" y="81457"/>
                  </a:lnTo>
                  <a:lnTo>
                    <a:pt x="119773" y="67221"/>
                  </a:lnTo>
                  <a:lnTo>
                    <a:pt x="105511" y="67221"/>
                  </a:lnTo>
                  <a:lnTo>
                    <a:pt x="105511" y="81457"/>
                  </a:lnTo>
                  <a:lnTo>
                    <a:pt x="91249" y="81457"/>
                  </a:lnTo>
                  <a:lnTo>
                    <a:pt x="91249" y="95707"/>
                  </a:lnTo>
                  <a:lnTo>
                    <a:pt x="105511" y="95707"/>
                  </a:lnTo>
                  <a:lnTo>
                    <a:pt x="105511" y="81470"/>
                  </a:lnTo>
                  <a:lnTo>
                    <a:pt x="119748" y="81470"/>
                  </a:lnTo>
                  <a:lnTo>
                    <a:pt x="119748" y="95707"/>
                  </a:lnTo>
                  <a:lnTo>
                    <a:pt x="133654" y="95707"/>
                  </a:lnTo>
                  <a:lnTo>
                    <a:pt x="133654" y="109601"/>
                  </a:lnTo>
                  <a:lnTo>
                    <a:pt x="147891" y="109601"/>
                  </a:lnTo>
                  <a:lnTo>
                    <a:pt x="147891" y="123837"/>
                  </a:lnTo>
                  <a:lnTo>
                    <a:pt x="148628" y="123837"/>
                  </a:lnTo>
                  <a:lnTo>
                    <a:pt x="155155" y="109588"/>
                  </a:lnTo>
                  <a:close/>
                </a:path>
                <a:path w="181609" h="172085">
                  <a:moveTo>
                    <a:pt x="162153" y="81076"/>
                  </a:moveTo>
                  <a:lnTo>
                    <a:pt x="148285" y="81076"/>
                  </a:lnTo>
                  <a:lnTo>
                    <a:pt x="148285" y="67195"/>
                  </a:lnTo>
                  <a:lnTo>
                    <a:pt x="134035" y="67195"/>
                  </a:lnTo>
                  <a:lnTo>
                    <a:pt x="134035" y="81457"/>
                  </a:lnTo>
                  <a:lnTo>
                    <a:pt x="147904" y="81457"/>
                  </a:lnTo>
                  <a:lnTo>
                    <a:pt x="147904" y="95326"/>
                  </a:lnTo>
                  <a:lnTo>
                    <a:pt x="161683" y="95326"/>
                  </a:lnTo>
                  <a:lnTo>
                    <a:pt x="162153" y="94284"/>
                  </a:lnTo>
                  <a:lnTo>
                    <a:pt x="162153" y="81076"/>
                  </a:lnTo>
                  <a:close/>
                </a:path>
                <a:path w="181609" h="172085">
                  <a:moveTo>
                    <a:pt x="174752" y="66789"/>
                  </a:moveTo>
                  <a:lnTo>
                    <a:pt x="162572" y="66789"/>
                  </a:lnTo>
                  <a:lnTo>
                    <a:pt x="162572" y="52908"/>
                  </a:lnTo>
                  <a:lnTo>
                    <a:pt x="148323" y="52908"/>
                  </a:lnTo>
                  <a:lnTo>
                    <a:pt x="148323" y="67170"/>
                  </a:lnTo>
                  <a:lnTo>
                    <a:pt x="162204" y="67170"/>
                  </a:lnTo>
                  <a:lnTo>
                    <a:pt x="162204" y="81038"/>
                  </a:lnTo>
                  <a:lnTo>
                    <a:pt x="168224" y="81038"/>
                  </a:lnTo>
                  <a:lnTo>
                    <a:pt x="174752" y="66789"/>
                  </a:lnTo>
                  <a:close/>
                </a:path>
                <a:path w="181609" h="172085">
                  <a:moveTo>
                    <a:pt x="181279" y="52514"/>
                  </a:moveTo>
                  <a:lnTo>
                    <a:pt x="176834" y="52514"/>
                  </a:lnTo>
                  <a:lnTo>
                    <a:pt x="176834" y="49263"/>
                  </a:lnTo>
                  <a:lnTo>
                    <a:pt x="162585" y="43141"/>
                  </a:lnTo>
                  <a:lnTo>
                    <a:pt x="162585" y="52895"/>
                  </a:lnTo>
                  <a:lnTo>
                    <a:pt x="176466" y="52895"/>
                  </a:lnTo>
                  <a:lnTo>
                    <a:pt x="176466" y="63042"/>
                  </a:lnTo>
                  <a:lnTo>
                    <a:pt x="181279" y="52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60">
              <a:extLst>
                <a:ext uri="{FF2B5EF4-FFF2-40B4-BE49-F238E27FC236}">
                  <a16:creationId xmlns:a16="http://schemas.microsoft.com/office/drawing/2014/main" id="{6D95729E-1B91-E5AC-4A01-50AC32D56D94}"/>
                </a:ext>
              </a:extLst>
            </p:cNvPr>
            <p:cNvSpPr/>
            <p:nvPr/>
          </p:nvSpPr>
          <p:spPr>
            <a:xfrm>
              <a:off x="18518963" y="3997559"/>
              <a:ext cx="956944" cy="1675764"/>
            </a:xfrm>
            <a:custGeom>
              <a:avLst/>
              <a:gdLst/>
              <a:ahLst/>
              <a:cxnLst/>
              <a:rect l="l" t="t" r="r" b="b"/>
              <a:pathLst>
                <a:path w="956944" h="1675764">
                  <a:moveTo>
                    <a:pt x="316115" y="1652130"/>
                  </a:moveTo>
                  <a:lnTo>
                    <a:pt x="285038" y="1523314"/>
                  </a:lnTo>
                  <a:lnTo>
                    <a:pt x="252234" y="1530413"/>
                  </a:lnTo>
                  <a:lnTo>
                    <a:pt x="219125" y="1535950"/>
                  </a:lnTo>
                  <a:lnTo>
                    <a:pt x="185775" y="1539913"/>
                  </a:lnTo>
                  <a:lnTo>
                    <a:pt x="152247" y="1542313"/>
                  </a:lnTo>
                  <a:lnTo>
                    <a:pt x="119189" y="1543138"/>
                  </a:lnTo>
                  <a:lnTo>
                    <a:pt x="85559" y="1542313"/>
                  </a:lnTo>
                  <a:lnTo>
                    <a:pt x="52031" y="1539887"/>
                  </a:lnTo>
                  <a:lnTo>
                    <a:pt x="18681" y="1535912"/>
                  </a:lnTo>
                  <a:lnTo>
                    <a:pt x="0" y="1667090"/>
                  </a:lnTo>
                  <a:lnTo>
                    <a:pt x="39611" y="1671802"/>
                  </a:lnTo>
                  <a:lnTo>
                    <a:pt x="79375" y="1674672"/>
                  </a:lnTo>
                  <a:lnTo>
                    <a:pt x="119214" y="1675650"/>
                  </a:lnTo>
                  <a:lnTo>
                    <a:pt x="159042" y="1674660"/>
                  </a:lnTo>
                  <a:lnTo>
                    <a:pt x="198158" y="1671840"/>
                  </a:lnTo>
                  <a:lnTo>
                    <a:pt x="237756" y="1667141"/>
                  </a:lnTo>
                  <a:lnTo>
                    <a:pt x="277114" y="1660575"/>
                  </a:lnTo>
                  <a:lnTo>
                    <a:pt x="316115" y="1652130"/>
                  </a:lnTo>
                  <a:close/>
                </a:path>
                <a:path w="956944" h="1675764">
                  <a:moveTo>
                    <a:pt x="316763" y="23672"/>
                  </a:moveTo>
                  <a:lnTo>
                    <a:pt x="277761" y="15201"/>
                  </a:lnTo>
                  <a:lnTo>
                    <a:pt x="238417" y="8597"/>
                  </a:lnTo>
                  <a:lnTo>
                    <a:pt x="198805" y="3860"/>
                  </a:lnTo>
                  <a:lnTo>
                    <a:pt x="159042" y="990"/>
                  </a:lnTo>
                  <a:lnTo>
                    <a:pt x="119214" y="0"/>
                  </a:lnTo>
                  <a:lnTo>
                    <a:pt x="79375" y="965"/>
                  </a:lnTo>
                  <a:lnTo>
                    <a:pt x="39611" y="3848"/>
                  </a:lnTo>
                  <a:lnTo>
                    <a:pt x="0" y="8547"/>
                  </a:lnTo>
                  <a:lnTo>
                    <a:pt x="18681" y="139725"/>
                  </a:lnTo>
                  <a:lnTo>
                    <a:pt x="52031" y="135763"/>
                  </a:lnTo>
                  <a:lnTo>
                    <a:pt x="85559" y="133337"/>
                  </a:lnTo>
                  <a:lnTo>
                    <a:pt x="152819" y="133350"/>
                  </a:lnTo>
                  <a:lnTo>
                    <a:pt x="219684" y="139763"/>
                  </a:lnTo>
                  <a:lnTo>
                    <a:pt x="285584" y="152450"/>
                  </a:lnTo>
                  <a:lnTo>
                    <a:pt x="316763" y="23672"/>
                  </a:lnTo>
                  <a:close/>
                </a:path>
                <a:path w="956944" h="1675764">
                  <a:moveTo>
                    <a:pt x="896797" y="526300"/>
                  </a:moveTo>
                  <a:lnTo>
                    <a:pt x="881062" y="489635"/>
                  </a:lnTo>
                  <a:lnTo>
                    <a:pt x="863600" y="453758"/>
                  </a:lnTo>
                  <a:lnTo>
                    <a:pt x="844448" y="418769"/>
                  </a:lnTo>
                  <a:lnTo>
                    <a:pt x="823988" y="385305"/>
                  </a:lnTo>
                  <a:lnTo>
                    <a:pt x="823849" y="385089"/>
                  </a:lnTo>
                  <a:lnTo>
                    <a:pt x="823645" y="384733"/>
                  </a:lnTo>
                  <a:lnTo>
                    <a:pt x="801636" y="352272"/>
                  </a:lnTo>
                  <a:lnTo>
                    <a:pt x="777735" y="320357"/>
                  </a:lnTo>
                  <a:lnTo>
                    <a:pt x="752360" y="289610"/>
                  </a:lnTo>
                  <a:lnTo>
                    <a:pt x="725551" y="260108"/>
                  </a:lnTo>
                  <a:lnTo>
                    <a:pt x="629615" y="351510"/>
                  </a:lnTo>
                  <a:lnTo>
                    <a:pt x="652208" y="376364"/>
                  </a:lnTo>
                  <a:lnTo>
                    <a:pt x="673595" y="402272"/>
                  </a:lnTo>
                  <a:lnTo>
                    <a:pt x="712368" y="456717"/>
                  </a:lnTo>
                  <a:lnTo>
                    <a:pt x="745883" y="514591"/>
                  </a:lnTo>
                  <a:lnTo>
                    <a:pt x="773798" y="575614"/>
                  </a:lnTo>
                  <a:lnTo>
                    <a:pt x="896797" y="526300"/>
                  </a:lnTo>
                  <a:close/>
                </a:path>
                <a:path w="956944" h="1675764">
                  <a:moveTo>
                    <a:pt x="956881" y="837819"/>
                  </a:moveTo>
                  <a:lnTo>
                    <a:pt x="955878" y="797991"/>
                  </a:lnTo>
                  <a:lnTo>
                    <a:pt x="953020" y="758228"/>
                  </a:lnTo>
                  <a:lnTo>
                    <a:pt x="948296" y="718616"/>
                  </a:lnTo>
                  <a:lnTo>
                    <a:pt x="941692" y="679272"/>
                  </a:lnTo>
                  <a:lnTo>
                    <a:pt x="811568" y="704215"/>
                  </a:lnTo>
                  <a:lnTo>
                    <a:pt x="817118" y="737323"/>
                  </a:lnTo>
                  <a:lnTo>
                    <a:pt x="821105" y="770674"/>
                  </a:lnTo>
                  <a:lnTo>
                    <a:pt x="823518" y="804189"/>
                  </a:lnTo>
                  <a:lnTo>
                    <a:pt x="824369" y="837819"/>
                  </a:lnTo>
                  <a:lnTo>
                    <a:pt x="956881" y="837819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61">
              <a:extLst>
                <a:ext uri="{FF2B5EF4-FFF2-40B4-BE49-F238E27FC236}">
                  <a16:creationId xmlns:a16="http://schemas.microsoft.com/office/drawing/2014/main" id="{480FE341-9D77-5F5C-E48D-407B615EDB3C}"/>
                </a:ext>
              </a:extLst>
            </p:cNvPr>
            <p:cNvSpPr/>
            <p:nvPr/>
          </p:nvSpPr>
          <p:spPr>
            <a:xfrm>
              <a:off x="18518976" y="5533485"/>
              <a:ext cx="159385" cy="139700"/>
            </a:xfrm>
            <a:custGeom>
              <a:avLst/>
              <a:gdLst/>
              <a:ahLst/>
              <a:cxnLst/>
              <a:rect l="l" t="t" r="r" b="b"/>
              <a:pathLst>
                <a:path w="159384" h="139700">
                  <a:moveTo>
                    <a:pt x="9334" y="80035"/>
                  </a:moveTo>
                  <a:lnTo>
                    <a:pt x="9309" y="65786"/>
                  </a:lnTo>
                  <a:lnTo>
                    <a:pt x="7277" y="80035"/>
                  </a:lnTo>
                  <a:lnTo>
                    <a:pt x="9334" y="80035"/>
                  </a:lnTo>
                  <a:close/>
                </a:path>
                <a:path w="159384" h="139700">
                  <a:moveTo>
                    <a:pt x="9423" y="122910"/>
                  </a:moveTo>
                  <a:lnTo>
                    <a:pt x="1168" y="122910"/>
                  </a:lnTo>
                  <a:lnTo>
                    <a:pt x="0" y="131178"/>
                  </a:lnTo>
                  <a:lnTo>
                    <a:pt x="9423" y="132295"/>
                  </a:lnTo>
                  <a:lnTo>
                    <a:pt x="9423" y="122910"/>
                  </a:lnTo>
                  <a:close/>
                </a:path>
                <a:path w="159384" h="139700">
                  <a:moveTo>
                    <a:pt x="9423" y="94373"/>
                  </a:moveTo>
                  <a:lnTo>
                    <a:pt x="5232" y="94373"/>
                  </a:lnTo>
                  <a:lnTo>
                    <a:pt x="3200" y="108635"/>
                  </a:lnTo>
                  <a:lnTo>
                    <a:pt x="9423" y="108635"/>
                  </a:lnTo>
                  <a:lnTo>
                    <a:pt x="9423" y="94373"/>
                  </a:lnTo>
                  <a:close/>
                </a:path>
                <a:path w="159384" h="139700">
                  <a:moveTo>
                    <a:pt x="23609" y="51536"/>
                  </a:moveTo>
                  <a:lnTo>
                    <a:pt x="11341" y="51536"/>
                  </a:lnTo>
                  <a:lnTo>
                    <a:pt x="9309" y="65773"/>
                  </a:lnTo>
                  <a:lnTo>
                    <a:pt x="23609" y="65786"/>
                  </a:lnTo>
                  <a:lnTo>
                    <a:pt x="23609" y="51536"/>
                  </a:lnTo>
                  <a:close/>
                </a:path>
                <a:path w="159384" h="139700">
                  <a:moveTo>
                    <a:pt x="23634" y="22974"/>
                  </a:moveTo>
                  <a:lnTo>
                    <a:pt x="15405" y="22974"/>
                  </a:lnTo>
                  <a:lnTo>
                    <a:pt x="13373" y="37236"/>
                  </a:lnTo>
                  <a:lnTo>
                    <a:pt x="23634" y="37236"/>
                  </a:lnTo>
                  <a:lnTo>
                    <a:pt x="23634" y="22974"/>
                  </a:lnTo>
                  <a:close/>
                </a:path>
                <a:path w="159384" h="139700">
                  <a:moveTo>
                    <a:pt x="23647" y="584"/>
                  </a:moveTo>
                  <a:lnTo>
                    <a:pt x="18669" y="0"/>
                  </a:lnTo>
                  <a:lnTo>
                    <a:pt x="17437" y="8699"/>
                  </a:lnTo>
                  <a:lnTo>
                    <a:pt x="23647" y="8699"/>
                  </a:lnTo>
                  <a:lnTo>
                    <a:pt x="23647" y="584"/>
                  </a:lnTo>
                  <a:close/>
                </a:path>
                <a:path w="159384" h="139700">
                  <a:moveTo>
                    <a:pt x="23685" y="108635"/>
                  </a:moveTo>
                  <a:lnTo>
                    <a:pt x="9436" y="108635"/>
                  </a:lnTo>
                  <a:lnTo>
                    <a:pt x="9436" y="122885"/>
                  </a:lnTo>
                  <a:lnTo>
                    <a:pt x="23685" y="122885"/>
                  </a:lnTo>
                  <a:lnTo>
                    <a:pt x="23685" y="108635"/>
                  </a:lnTo>
                  <a:close/>
                </a:path>
                <a:path w="159384" h="139700">
                  <a:moveTo>
                    <a:pt x="37896" y="37236"/>
                  </a:moveTo>
                  <a:lnTo>
                    <a:pt x="23647" y="37236"/>
                  </a:lnTo>
                  <a:lnTo>
                    <a:pt x="23647" y="51498"/>
                  </a:lnTo>
                  <a:lnTo>
                    <a:pt x="37896" y="51498"/>
                  </a:lnTo>
                  <a:lnTo>
                    <a:pt x="37896" y="37236"/>
                  </a:lnTo>
                  <a:close/>
                </a:path>
                <a:path w="159384" h="139700">
                  <a:moveTo>
                    <a:pt x="37909" y="8724"/>
                  </a:moveTo>
                  <a:lnTo>
                    <a:pt x="23660" y="8724"/>
                  </a:lnTo>
                  <a:lnTo>
                    <a:pt x="23660" y="22974"/>
                  </a:lnTo>
                  <a:lnTo>
                    <a:pt x="37909" y="22974"/>
                  </a:lnTo>
                  <a:lnTo>
                    <a:pt x="37909" y="8724"/>
                  </a:lnTo>
                  <a:close/>
                </a:path>
                <a:path w="159384" h="139700">
                  <a:moveTo>
                    <a:pt x="37922" y="94373"/>
                  </a:moveTo>
                  <a:lnTo>
                    <a:pt x="23685" y="94373"/>
                  </a:lnTo>
                  <a:lnTo>
                    <a:pt x="23685" y="80137"/>
                  </a:lnTo>
                  <a:lnTo>
                    <a:pt x="9436" y="80137"/>
                  </a:lnTo>
                  <a:lnTo>
                    <a:pt x="9436" y="94386"/>
                  </a:lnTo>
                  <a:lnTo>
                    <a:pt x="23672" y="94386"/>
                  </a:lnTo>
                  <a:lnTo>
                    <a:pt x="23672" y="108623"/>
                  </a:lnTo>
                  <a:lnTo>
                    <a:pt x="37922" y="108623"/>
                  </a:lnTo>
                  <a:lnTo>
                    <a:pt x="37922" y="94373"/>
                  </a:lnTo>
                  <a:close/>
                </a:path>
                <a:path w="159384" h="139700">
                  <a:moveTo>
                    <a:pt x="37947" y="122897"/>
                  </a:moveTo>
                  <a:lnTo>
                    <a:pt x="23698" y="122897"/>
                  </a:lnTo>
                  <a:lnTo>
                    <a:pt x="23698" y="133997"/>
                  </a:lnTo>
                  <a:lnTo>
                    <a:pt x="37947" y="135686"/>
                  </a:lnTo>
                  <a:lnTo>
                    <a:pt x="37947" y="122897"/>
                  </a:lnTo>
                  <a:close/>
                </a:path>
                <a:path w="159384" h="139700">
                  <a:moveTo>
                    <a:pt x="37947" y="65862"/>
                  </a:moveTo>
                  <a:lnTo>
                    <a:pt x="23698" y="65862"/>
                  </a:lnTo>
                  <a:lnTo>
                    <a:pt x="23698" y="80111"/>
                  </a:lnTo>
                  <a:lnTo>
                    <a:pt x="37947" y="80111"/>
                  </a:lnTo>
                  <a:lnTo>
                    <a:pt x="37947" y="65862"/>
                  </a:lnTo>
                  <a:close/>
                </a:path>
                <a:path w="159384" h="139700">
                  <a:moveTo>
                    <a:pt x="52209" y="80124"/>
                  </a:moveTo>
                  <a:lnTo>
                    <a:pt x="37947" y="80124"/>
                  </a:lnTo>
                  <a:lnTo>
                    <a:pt x="37947" y="94373"/>
                  </a:lnTo>
                  <a:lnTo>
                    <a:pt x="52209" y="94373"/>
                  </a:lnTo>
                  <a:lnTo>
                    <a:pt x="52209" y="80124"/>
                  </a:lnTo>
                  <a:close/>
                </a:path>
                <a:path w="159384" h="139700">
                  <a:moveTo>
                    <a:pt x="52235" y="51574"/>
                  </a:moveTo>
                  <a:lnTo>
                    <a:pt x="37985" y="51574"/>
                  </a:lnTo>
                  <a:lnTo>
                    <a:pt x="37985" y="65824"/>
                  </a:lnTo>
                  <a:lnTo>
                    <a:pt x="52235" y="65824"/>
                  </a:lnTo>
                  <a:lnTo>
                    <a:pt x="52235" y="51574"/>
                  </a:lnTo>
                  <a:close/>
                </a:path>
                <a:path w="159384" h="139700">
                  <a:moveTo>
                    <a:pt x="66395" y="8724"/>
                  </a:moveTo>
                  <a:lnTo>
                    <a:pt x="52171" y="8724"/>
                  </a:lnTo>
                  <a:lnTo>
                    <a:pt x="52171" y="3962"/>
                  </a:lnTo>
                  <a:lnTo>
                    <a:pt x="37922" y="2286"/>
                  </a:lnTo>
                  <a:lnTo>
                    <a:pt x="37922" y="8724"/>
                  </a:lnTo>
                  <a:lnTo>
                    <a:pt x="52146" y="8724"/>
                  </a:lnTo>
                  <a:lnTo>
                    <a:pt x="52146" y="22974"/>
                  </a:lnTo>
                  <a:lnTo>
                    <a:pt x="37909" y="22974"/>
                  </a:lnTo>
                  <a:lnTo>
                    <a:pt x="37909" y="37223"/>
                  </a:lnTo>
                  <a:lnTo>
                    <a:pt x="52171" y="37223"/>
                  </a:lnTo>
                  <a:lnTo>
                    <a:pt x="52171" y="22974"/>
                  </a:lnTo>
                  <a:lnTo>
                    <a:pt x="66395" y="22974"/>
                  </a:lnTo>
                  <a:lnTo>
                    <a:pt x="66395" y="8724"/>
                  </a:lnTo>
                  <a:close/>
                </a:path>
                <a:path w="159384" h="139700">
                  <a:moveTo>
                    <a:pt x="66459" y="122910"/>
                  </a:moveTo>
                  <a:lnTo>
                    <a:pt x="52222" y="122910"/>
                  </a:lnTo>
                  <a:lnTo>
                    <a:pt x="52222" y="108673"/>
                  </a:lnTo>
                  <a:lnTo>
                    <a:pt x="37973" y="108673"/>
                  </a:lnTo>
                  <a:lnTo>
                    <a:pt x="37973" y="122923"/>
                  </a:lnTo>
                  <a:lnTo>
                    <a:pt x="52209" y="122923"/>
                  </a:lnTo>
                  <a:lnTo>
                    <a:pt x="52209" y="136791"/>
                  </a:lnTo>
                  <a:lnTo>
                    <a:pt x="57353" y="137160"/>
                  </a:lnTo>
                  <a:lnTo>
                    <a:pt x="66459" y="137160"/>
                  </a:lnTo>
                  <a:lnTo>
                    <a:pt x="66459" y="122910"/>
                  </a:lnTo>
                  <a:close/>
                </a:path>
                <a:path w="159384" h="139700">
                  <a:moveTo>
                    <a:pt x="66471" y="94386"/>
                  </a:moveTo>
                  <a:lnTo>
                    <a:pt x="52209" y="94386"/>
                  </a:lnTo>
                  <a:lnTo>
                    <a:pt x="52209" y="108635"/>
                  </a:lnTo>
                  <a:lnTo>
                    <a:pt x="66471" y="108635"/>
                  </a:lnTo>
                  <a:lnTo>
                    <a:pt x="66471" y="94386"/>
                  </a:lnTo>
                  <a:close/>
                </a:path>
                <a:path w="159384" h="139700">
                  <a:moveTo>
                    <a:pt x="66497" y="65836"/>
                  </a:moveTo>
                  <a:lnTo>
                    <a:pt x="52247" y="65836"/>
                  </a:lnTo>
                  <a:lnTo>
                    <a:pt x="52247" y="80086"/>
                  </a:lnTo>
                  <a:lnTo>
                    <a:pt x="66497" y="80086"/>
                  </a:lnTo>
                  <a:lnTo>
                    <a:pt x="66497" y="65836"/>
                  </a:lnTo>
                  <a:close/>
                </a:path>
                <a:path w="159384" h="139700">
                  <a:moveTo>
                    <a:pt x="66497" y="37312"/>
                  </a:moveTo>
                  <a:lnTo>
                    <a:pt x="52247" y="37312"/>
                  </a:lnTo>
                  <a:lnTo>
                    <a:pt x="52247" y="51562"/>
                  </a:lnTo>
                  <a:lnTo>
                    <a:pt x="66497" y="51562"/>
                  </a:lnTo>
                  <a:lnTo>
                    <a:pt x="66497" y="37312"/>
                  </a:lnTo>
                  <a:close/>
                </a:path>
                <a:path w="159384" h="139700">
                  <a:moveTo>
                    <a:pt x="80683" y="6032"/>
                  </a:moveTo>
                  <a:lnTo>
                    <a:pt x="66433" y="5003"/>
                  </a:lnTo>
                  <a:lnTo>
                    <a:pt x="66433" y="8712"/>
                  </a:lnTo>
                  <a:lnTo>
                    <a:pt x="80683" y="8712"/>
                  </a:lnTo>
                  <a:lnTo>
                    <a:pt x="80683" y="6032"/>
                  </a:lnTo>
                  <a:close/>
                </a:path>
                <a:path w="159384" h="139700">
                  <a:moveTo>
                    <a:pt x="80708" y="137160"/>
                  </a:moveTo>
                  <a:lnTo>
                    <a:pt x="66459" y="137160"/>
                  </a:lnTo>
                  <a:lnTo>
                    <a:pt x="66459" y="137820"/>
                  </a:lnTo>
                  <a:lnTo>
                    <a:pt x="79819" y="138785"/>
                  </a:lnTo>
                  <a:lnTo>
                    <a:pt x="80708" y="138785"/>
                  </a:lnTo>
                  <a:lnTo>
                    <a:pt x="80708" y="137160"/>
                  </a:lnTo>
                  <a:close/>
                </a:path>
                <a:path w="159384" h="139700">
                  <a:moveTo>
                    <a:pt x="80759" y="80098"/>
                  </a:moveTo>
                  <a:lnTo>
                    <a:pt x="66509" y="80098"/>
                  </a:lnTo>
                  <a:lnTo>
                    <a:pt x="66509" y="94348"/>
                  </a:lnTo>
                  <a:lnTo>
                    <a:pt x="80759" y="94348"/>
                  </a:lnTo>
                  <a:lnTo>
                    <a:pt x="80759" y="80098"/>
                  </a:lnTo>
                  <a:close/>
                </a:path>
                <a:path w="159384" h="139700">
                  <a:moveTo>
                    <a:pt x="80759" y="51562"/>
                  </a:moveTo>
                  <a:lnTo>
                    <a:pt x="66509" y="51562"/>
                  </a:lnTo>
                  <a:lnTo>
                    <a:pt x="66509" y="65824"/>
                  </a:lnTo>
                  <a:lnTo>
                    <a:pt x="80759" y="65824"/>
                  </a:lnTo>
                  <a:lnTo>
                    <a:pt x="80759" y="51562"/>
                  </a:lnTo>
                  <a:close/>
                </a:path>
                <a:path w="159384" h="139700">
                  <a:moveTo>
                    <a:pt x="94970" y="122885"/>
                  </a:moveTo>
                  <a:lnTo>
                    <a:pt x="80733" y="122885"/>
                  </a:lnTo>
                  <a:lnTo>
                    <a:pt x="80733" y="108648"/>
                  </a:lnTo>
                  <a:lnTo>
                    <a:pt x="66484" y="108648"/>
                  </a:lnTo>
                  <a:lnTo>
                    <a:pt x="66484" y="122897"/>
                  </a:lnTo>
                  <a:lnTo>
                    <a:pt x="80721" y="122897"/>
                  </a:lnTo>
                  <a:lnTo>
                    <a:pt x="80721" y="137134"/>
                  </a:lnTo>
                  <a:lnTo>
                    <a:pt x="94970" y="137134"/>
                  </a:lnTo>
                  <a:lnTo>
                    <a:pt x="94970" y="122885"/>
                  </a:lnTo>
                  <a:close/>
                </a:path>
                <a:path w="159384" h="139700">
                  <a:moveTo>
                    <a:pt x="94996" y="37299"/>
                  </a:moveTo>
                  <a:lnTo>
                    <a:pt x="80759" y="37299"/>
                  </a:lnTo>
                  <a:lnTo>
                    <a:pt x="80759" y="23063"/>
                  </a:lnTo>
                  <a:lnTo>
                    <a:pt x="66509" y="23063"/>
                  </a:lnTo>
                  <a:lnTo>
                    <a:pt x="66509" y="37325"/>
                  </a:lnTo>
                  <a:lnTo>
                    <a:pt x="80746" y="37325"/>
                  </a:lnTo>
                  <a:lnTo>
                    <a:pt x="80746" y="51549"/>
                  </a:lnTo>
                  <a:lnTo>
                    <a:pt x="94996" y="51549"/>
                  </a:lnTo>
                  <a:lnTo>
                    <a:pt x="94996" y="37299"/>
                  </a:lnTo>
                  <a:close/>
                </a:path>
                <a:path w="159384" h="139700">
                  <a:moveTo>
                    <a:pt x="95021" y="65824"/>
                  </a:moveTo>
                  <a:lnTo>
                    <a:pt x="80772" y="65824"/>
                  </a:lnTo>
                  <a:lnTo>
                    <a:pt x="80772" y="80073"/>
                  </a:lnTo>
                  <a:lnTo>
                    <a:pt x="95021" y="80073"/>
                  </a:lnTo>
                  <a:lnTo>
                    <a:pt x="95021" y="65824"/>
                  </a:lnTo>
                  <a:close/>
                </a:path>
                <a:path w="159384" h="139700">
                  <a:moveTo>
                    <a:pt x="95021" y="8788"/>
                  </a:moveTo>
                  <a:lnTo>
                    <a:pt x="80759" y="8788"/>
                  </a:lnTo>
                  <a:lnTo>
                    <a:pt x="80759" y="23037"/>
                  </a:lnTo>
                  <a:lnTo>
                    <a:pt x="95021" y="23037"/>
                  </a:lnTo>
                  <a:lnTo>
                    <a:pt x="95021" y="8788"/>
                  </a:lnTo>
                  <a:close/>
                </a:path>
                <a:path w="159384" h="139700">
                  <a:moveTo>
                    <a:pt x="109232" y="137147"/>
                  </a:moveTo>
                  <a:lnTo>
                    <a:pt x="94983" y="137147"/>
                  </a:lnTo>
                  <a:lnTo>
                    <a:pt x="94983" y="139128"/>
                  </a:lnTo>
                  <a:lnTo>
                    <a:pt x="109232" y="139471"/>
                  </a:lnTo>
                  <a:lnTo>
                    <a:pt x="109232" y="137147"/>
                  </a:lnTo>
                  <a:close/>
                </a:path>
                <a:path w="159384" h="139700">
                  <a:moveTo>
                    <a:pt x="109258" y="108597"/>
                  </a:moveTo>
                  <a:lnTo>
                    <a:pt x="95021" y="108597"/>
                  </a:lnTo>
                  <a:lnTo>
                    <a:pt x="95021" y="94361"/>
                  </a:lnTo>
                  <a:lnTo>
                    <a:pt x="80772" y="94361"/>
                  </a:lnTo>
                  <a:lnTo>
                    <a:pt x="80772" y="108610"/>
                  </a:lnTo>
                  <a:lnTo>
                    <a:pt x="95008" y="108610"/>
                  </a:lnTo>
                  <a:lnTo>
                    <a:pt x="95008" y="122847"/>
                  </a:lnTo>
                  <a:lnTo>
                    <a:pt x="109258" y="122847"/>
                  </a:lnTo>
                  <a:lnTo>
                    <a:pt x="109258" y="108597"/>
                  </a:lnTo>
                  <a:close/>
                </a:path>
                <a:path w="159384" h="139700">
                  <a:moveTo>
                    <a:pt x="109283" y="23050"/>
                  </a:moveTo>
                  <a:lnTo>
                    <a:pt x="95034" y="23050"/>
                  </a:lnTo>
                  <a:lnTo>
                    <a:pt x="95034" y="37299"/>
                  </a:lnTo>
                  <a:lnTo>
                    <a:pt x="109283" y="37299"/>
                  </a:lnTo>
                  <a:lnTo>
                    <a:pt x="109283" y="23050"/>
                  </a:lnTo>
                  <a:close/>
                </a:path>
                <a:path w="159384" h="139700">
                  <a:moveTo>
                    <a:pt x="109296" y="6972"/>
                  </a:moveTo>
                  <a:lnTo>
                    <a:pt x="95046" y="6616"/>
                  </a:lnTo>
                  <a:lnTo>
                    <a:pt x="95046" y="8750"/>
                  </a:lnTo>
                  <a:lnTo>
                    <a:pt x="109296" y="8750"/>
                  </a:lnTo>
                  <a:lnTo>
                    <a:pt x="109296" y="6972"/>
                  </a:lnTo>
                  <a:close/>
                </a:path>
                <a:path w="159384" h="139700">
                  <a:moveTo>
                    <a:pt x="123520" y="122859"/>
                  </a:moveTo>
                  <a:lnTo>
                    <a:pt x="109270" y="122859"/>
                  </a:lnTo>
                  <a:lnTo>
                    <a:pt x="109270" y="137109"/>
                  </a:lnTo>
                  <a:lnTo>
                    <a:pt x="123520" y="137109"/>
                  </a:lnTo>
                  <a:lnTo>
                    <a:pt x="123520" y="122859"/>
                  </a:lnTo>
                  <a:close/>
                </a:path>
                <a:path w="159384" h="139700">
                  <a:moveTo>
                    <a:pt x="123520" y="94335"/>
                  </a:moveTo>
                  <a:lnTo>
                    <a:pt x="109283" y="94335"/>
                  </a:lnTo>
                  <a:lnTo>
                    <a:pt x="109283" y="80086"/>
                  </a:lnTo>
                  <a:lnTo>
                    <a:pt x="95034" y="80086"/>
                  </a:lnTo>
                  <a:lnTo>
                    <a:pt x="95034" y="94335"/>
                  </a:lnTo>
                  <a:lnTo>
                    <a:pt x="109270" y="94335"/>
                  </a:lnTo>
                  <a:lnTo>
                    <a:pt x="109270" y="108585"/>
                  </a:lnTo>
                  <a:lnTo>
                    <a:pt x="123520" y="108585"/>
                  </a:lnTo>
                  <a:lnTo>
                    <a:pt x="123520" y="94335"/>
                  </a:lnTo>
                  <a:close/>
                </a:path>
                <a:path w="159384" h="139700">
                  <a:moveTo>
                    <a:pt x="123545" y="37312"/>
                  </a:moveTo>
                  <a:lnTo>
                    <a:pt x="109283" y="37312"/>
                  </a:lnTo>
                  <a:lnTo>
                    <a:pt x="109283" y="51562"/>
                  </a:lnTo>
                  <a:lnTo>
                    <a:pt x="123545" y="51562"/>
                  </a:lnTo>
                  <a:lnTo>
                    <a:pt x="123545" y="37312"/>
                  </a:lnTo>
                  <a:close/>
                </a:path>
                <a:path w="159384" h="139700">
                  <a:moveTo>
                    <a:pt x="123558" y="8763"/>
                  </a:moveTo>
                  <a:lnTo>
                    <a:pt x="109308" y="8763"/>
                  </a:lnTo>
                  <a:lnTo>
                    <a:pt x="109308" y="23012"/>
                  </a:lnTo>
                  <a:lnTo>
                    <a:pt x="123558" y="23012"/>
                  </a:lnTo>
                  <a:lnTo>
                    <a:pt x="123558" y="8763"/>
                  </a:lnTo>
                  <a:close/>
                </a:path>
                <a:path w="159384" h="139700">
                  <a:moveTo>
                    <a:pt x="137782" y="137121"/>
                  </a:moveTo>
                  <a:lnTo>
                    <a:pt x="123532" y="137121"/>
                  </a:lnTo>
                  <a:lnTo>
                    <a:pt x="123532" y="139611"/>
                  </a:lnTo>
                  <a:lnTo>
                    <a:pt x="137782" y="139255"/>
                  </a:lnTo>
                  <a:lnTo>
                    <a:pt x="137782" y="137121"/>
                  </a:lnTo>
                  <a:close/>
                </a:path>
                <a:path w="159384" h="139700">
                  <a:moveTo>
                    <a:pt x="137795" y="108597"/>
                  </a:moveTo>
                  <a:lnTo>
                    <a:pt x="123545" y="108597"/>
                  </a:lnTo>
                  <a:lnTo>
                    <a:pt x="123545" y="122847"/>
                  </a:lnTo>
                  <a:lnTo>
                    <a:pt x="137795" y="122847"/>
                  </a:lnTo>
                  <a:lnTo>
                    <a:pt x="137795" y="108597"/>
                  </a:lnTo>
                  <a:close/>
                </a:path>
                <a:path w="159384" h="139700">
                  <a:moveTo>
                    <a:pt x="137820" y="23025"/>
                  </a:moveTo>
                  <a:lnTo>
                    <a:pt x="123571" y="23025"/>
                  </a:lnTo>
                  <a:lnTo>
                    <a:pt x="123571" y="37274"/>
                  </a:lnTo>
                  <a:lnTo>
                    <a:pt x="137820" y="37274"/>
                  </a:lnTo>
                  <a:lnTo>
                    <a:pt x="137820" y="23025"/>
                  </a:lnTo>
                  <a:close/>
                </a:path>
                <a:path w="159384" h="139700">
                  <a:moveTo>
                    <a:pt x="137833" y="6743"/>
                  </a:moveTo>
                  <a:lnTo>
                    <a:pt x="123583" y="7213"/>
                  </a:lnTo>
                  <a:lnTo>
                    <a:pt x="123583" y="8750"/>
                  </a:lnTo>
                  <a:lnTo>
                    <a:pt x="137833" y="8750"/>
                  </a:lnTo>
                  <a:lnTo>
                    <a:pt x="137833" y="6743"/>
                  </a:lnTo>
                  <a:close/>
                </a:path>
                <a:path w="159384" h="139700">
                  <a:moveTo>
                    <a:pt x="152006" y="94322"/>
                  </a:moveTo>
                  <a:lnTo>
                    <a:pt x="137782" y="94322"/>
                  </a:lnTo>
                  <a:lnTo>
                    <a:pt x="137782" y="80086"/>
                  </a:lnTo>
                  <a:lnTo>
                    <a:pt x="123532" y="80086"/>
                  </a:lnTo>
                  <a:lnTo>
                    <a:pt x="123532" y="65836"/>
                  </a:lnTo>
                  <a:lnTo>
                    <a:pt x="109296" y="65836"/>
                  </a:lnTo>
                  <a:lnTo>
                    <a:pt x="109296" y="51612"/>
                  </a:lnTo>
                  <a:lnTo>
                    <a:pt x="95046" y="51612"/>
                  </a:lnTo>
                  <a:lnTo>
                    <a:pt x="95046" y="65862"/>
                  </a:lnTo>
                  <a:lnTo>
                    <a:pt x="109283" y="65862"/>
                  </a:lnTo>
                  <a:lnTo>
                    <a:pt x="109283" y="80086"/>
                  </a:lnTo>
                  <a:lnTo>
                    <a:pt x="123520" y="80086"/>
                  </a:lnTo>
                  <a:lnTo>
                    <a:pt x="123520" y="94335"/>
                  </a:lnTo>
                  <a:lnTo>
                    <a:pt x="137756" y="94335"/>
                  </a:lnTo>
                  <a:lnTo>
                    <a:pt x="137756" y="108572"/>
                  </a:lnTo>
                  <a:lnTo>
                    <a:pt x="152006" y="108572"/>
                  </a:lnTo>
                  <a:lnTo>
                    <a:pt x="152006" y="94322"/>
                  </a:lnTo>
                  <a:close/>
                </a:path>
                <a:path w="159384" h="139700">
                  <a:moveTo>
                    <a:pt x="152044" y="65811"/>
                  </a:moveTo>
                  <a:lnTo>
                    <a:pt x="137807" y="65811"/>
                  </a:lnTo>
                  <a:lnTo>
                    <a:pt x="137807" y="51574"/>
                  </a:lnTo>
                  <a:lnTo>
                    <a:pt x="123545" y="51574"/>
                  </a:lnTo>
                  <a:lnTo>
                    <a:pt x="123545" y="65824"/>
                  </a:lnTo>
                  <a:lnTo>
                    <a:pt x="137795" y="65824"/>
                  </a:lnTo>
                  <a:lnTo>
                    <a:pt x="137795" y="80073"/>
                  </a:lnTo>
                  <a:lnTo>
                    <a:pt x="152044" y="80073"/>
                  </a:lnTo>
                  <a:lnTo>
                    <a:pt x="152044" y="65811"/>
                  </a:lnTo>
                  <a:close/>
                </a:path>
                <a:path w="159384" h="139700">
                  <a:moveTo>
                    <a:pt x="152082" y="37287"/>
                  </a:moveTo>
                  <a:lnTo>
                    <a:pt x="137833" y="37287"/>
                  </a:lnTo>
                  <a:lnTo>
                    <a:pt x="137833" y="51536"/>
                  </a:lnTo>
                  <a:lnTo>
                    <a:pt x="152082" y="51536"/>
                  </a:lnTo>
                  <a:lnTo>
                    <a:pt x="152082" y="37287"/>
                  </a:lnTo>
                  <a:close/>
                </a:path>
                <a:path w="159384" h="139700">
                  <a:moveTo>
                    <a:pt x="152095" y="8763"/>
                  </a:moveTo>
                  <a:lnTo>
                    <a:pt x="137845" y="8763"/>
                  </a:lnTo>
                  <a:lnTo>
                    <a:pt x="137845" y="23012"/>
                  </a:lnTo>
                  <a:lnTo>
                    <a:pt x="152095" y="23012"/>
                  </a:lnTo>
                  <a:lnTo>
                    <a:pt x="152095" y="8763"/>
                  </a:lnTo>
                  <a:close/>
                </a:path>
                <a:path w="159384" h="139700">
                  <a:moveTo>
                    <a:pt x="154254" y="37274"/>
                  </a:moveTo>
                  <a:lnTo>
                    <a:pt x="153593" y="23025"/>
                  </a:lnTo>
                  <a:lnTo>
                    <a:pt x="152107" y="23025"/>
                  </a:lnTo>
                  <a:lnTo>
                    <a:pt x="152107" y="37274"/>
                  </a:lnTo>
                  <a:lnTo>
                    <a:pt x="154254" y="37274"/>
                  </a:lnTo>
                  <a:close/>
                </a:path>
                <a:path w="159384" h="139700">
                  <a:moveTo>
                    <a:pt x="155600" y="65786"/>
                  </a:moveTo>
                  <a:lnTo>
                    <a:pt x="154927" y="51536"/>
                  </a:lnTo>
                  <a:lnTo>
                    <a:pt x="152082" y="51536"/>
                  </a:lnTo>
                  <a:lnTo>
                    <a:pt x="152082" y="65786"/>
                  </a:lnTo>
                  <a:lnTo>
                    <a:pt x="155600" y="65786"/>
                  </a:lnTo>
                  <a:close/>
                </a:path>
                <a:path w="159384" h="139700">
                  <a:moveTo>
                    <a:pt x="156946" y="94322"/>
                  </a:moveTo>
                  <a:lnTo>
                    <a:pt x="156273" y="80073"/>
                  </a:lnTo>
                  <a:lnTo>
                    <a:pt x="152057" y="80073"/>
                  </a:lnTo>
                  <a:lnTo>
                    <a:pt x="152057" y="94322"/>
                  </a:lnTo>
                  <a:lnTo>
                    <a:pt x="156946" y="94322"/>
                  </a:lnTo>
                  <a:close/>
                </a:path>
                <a:path w="159384" h="139700">
                  <a:moveTo>
                    <a:pt x="158292" y="122872"/>
                  </a:moveTo>
                  <a:lnTo>
                    <a:pt x="157619" y="108623"/>
                  </a:lnTo>
                  <a:lnTo>
                    <a:pt x="152057" y="108623"/>
                  </a:lnTo>
                  <a:lnTo>
                    <a:pt x="152057" y="122859"/>
                  </a:lnTo>
                  <a:lnTo>
                    <a:pt x="137807" y="122859"/>
                  </a:lnTo>
                  <a:lnTo>
                    <a:pt x="137807" y="137109"/>
                  </a:lnTo>
                  <a:lnTo>
                    <a:pt x="152057" y="137109"/>
                  </a:lnTo>
                  <a:lnTo>
                    <a:pt x="152057" y="122872"/>
                  </a:lnTo>
                  <a:lnTo>
                    <a:pt x="158292" y="122872"/>
                  </a:lnTo>
                  <a:close/>
                </a:path>
                <a:path w="159384" h="139700">
                  <a:moveTo>
                    <a:pt x="159042" y="138747"/>
                  </a:moveTo>
                  <a:lnTo>
                    <a:pt x="158965" y="137121"/>
                  </a:lnTo>
                  <a:lnTo>
                    <a:pt x="152057" y="137121"/>
                  </a:lnTo>
                  <a:lnTo>
                    <a:pt x="152057" y="138747"/>
                  </a:lnTo>
                  <a:lnTo>
                    <a:pt x="159042" y="1387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62">
              <a:extLst>
                <a:ext uri="{FF2B5EF4-FFF2-40B4-BE49-F238E27FC236}">
                  <a16:creationId xmlns:a16="http://schemas.microsoft.com/office/drawing/2014/main" id="{772008C5-37EE-4F9D-BBB6-3F58EBA5EF1A}"/>
                </a:ext>
              </a:extLst>
            </p:cNvPr>
            <p:cNvSpPr/>
            <p:nvPr/>
          </p:nvSpPr>
          <p:spPr>
            <a:xfrm>
              <a:off x="18364051" y="4006102"/>
              <a:ext cx="173990" cy="163195"/>
            </a:xfrm>
            <a:custGeom>
              <a:avLst/>
              <a:gdLst/>
              <a:ahLst/>
              <a:cxnLst/>
              <a:rect l="l" t="t" r="r" b="b"/>
              <a:pathLst>
                <a:path w="173990" h="163195">
                  <a:moveTo>
                    <a:pt x="154927" y="0"/>
                  </a:moveTo>
                  <a:lnTo>
                    <a:pt x="115572" y="6587"/>
                  </a:lnTo>
                  <a:lnTo>
                    <a:pt x="76572" y="15046"/>
                  </a:lnTo>
                  <a:lnTo>
                    <a:pt x="38017" y="25358"/>
                  </a:lnTo>
                  <a:lnTo>
                    <a:pt x="0" y="37506"/>
                  </a:lnTo>
                  <a:lnTo>
                    <a:pt x="43318" y="162728"/>
                  </a:lnTo>
                  <a:lnTo>
                    <a:pt x="75278" y="152515"/>
                  </a:lnTo>
                  <a:lnTo>
                    <a:pt x="107691" y="143843"/>
                  </a:lnTo>
                  <a:lnTo>
                    <a:pt x="140487" y="136727"/>
                  </a:lnTo>
                  <a:lnTo>
                    <a:pt x="173596" y="131179"/>
                  </a:lnTo>
                  <a:lnTo>
                    <a:pt x="154927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63">
              <a:extLst>
                <a:ext uri="{FF2B5EF4-FFF2-40B4-BE49-F238E27FC236}">
                  <a16:creationId xmlns:a16="http://schemas.microsoft.com/office/drawing/2014/main" id="{B97EEEDC-622F-3E26-3641-62E07915BA91}"/>
                </a:ext>
              </a:extLst>
            </p:cNvPr>
            <p:cNvSpPr/>
            <p:nvPr/>
          </p:nvSpPr>
          <p:spPr>
            <a:xfrm>
              <a:off x="18219105" y="4043608"/>
              <a:ext cx="188595" cy="180975"/>
            </a:xfrm>
            <a:custGeom>
              <a:avLst/>
              <a:gdLst/>
              <a:ahLst/>
              <a:cxnLst/>
              <a:rect l="l" t="t" r="r" b="b"/>
              <a:pathLst>
                <a:path w="188594" h="180975">
                  <a:moveTo>
                    <a:pt x="144937" y="0"/>
                  </a:moveTo>
                  <a:lnTo>
                    <a:pt x="107549" y="13952"/>
                  </a:lnTo>
                  <a:lnTo>
                    <a:pt x="70874" y="29678"/>
                  </a:lnTo>
                  <a:lnTo>
                    <a:pt x="34997" y="47138"/>
                  </a:lnTo>
                  <a:lnTo>
                    <a:pt x="0" y="66291"/>
                  </a:lnTo>
                  <a:lnTo>
                    <a:pt x="66354" y="180978"/>
                  </a:lnTo>
                  <a:lnTo>
                    <a:pt x="95805" y="164866"/>
                  </a:lnTo>
                  <a:lnTo>
                    <a:pt x="125987" y="150178"/>
                  </a:lnTo>
                  <a:lnTo>
                    <a:pt x="156829" y="136951"/>
                  </a:lnTo>
                  <a:lnTo>
                    <a:pt x="188266" y="125221"/>
                  </a:lnTo>
                  <a:lnTo>
                    <a:pt x="144937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64">
              <a:extLst>
                <a:ext uri="{FF2B5EF4-FFF2-40B4-BE49-F238E27FC236}">
                  <a16:creationId xmlns:a16="http://schemas.microsoft.com/office/drawing/2014/main" id="{D93BB41F-CF05-124D-C1C7-8B0D06994A82}"/>
                </a:ext>
              </a:extLst>
            </p:cNvPr>
            <p:cNvSpPr/>
            <p:nvPr/>
          </p:nvSpPr>
          <p:spPr>
            <a:xfrm>
              <a:off x="17804004" y="4902244"/>
              <a:ext cx="1656714" cy="317500"/>
            </a:xfrm>
            <a:custGeom>
              <a:avLst/>
              <a:gdLst/>
              <a:ahLst/>
              <a:cxnLst/>
              <a:rect l="l" t="t" r="r" b="b"/>
              <a:pathLst>
                <a:path w="1656715" h="317500">
                  <a:moveTo>
                    <a:pt x="207035" y="256120"/>
                  </a:moveTo>
                  <a:lnTo>
                    <a:pt x="192354" y="225933"/>
                  </a:lnTo>
                  <a:lnTo>
                    <a:pt x="179146" y="195084"/>
                  </a:lnTo>
                  <a:lnTo>
                    <a:pt x="167411" y="163652"/>
                  </a:lnTo>
                  <a:lnTo>
                    <a:pt x="157200" y="131699"/>
                  </a:lnTo>
                  <a:lnTo>
                    <a:pt x="148539" y="99263"/>
                  </a:lnTo>
                  <a:lnTo>
                    <a:pt x="141439" y="66471"/>
                  </a:lnTo>
                  <a:lnTo>
                    <a:pt x="135890" y="33362"/>
                  </a:lnTo>
                  <a:lnTo>
                    <a:pt x="131914" y="0"/>
                  </a:lnTo>
                  <a:lnTo>
                    <a:pt x="0" y="12407"/>
                  </a:lnTo>
                  <a:lnTo>
                    <a:pt x="4711" y="52006"/>
                  </a:lnTo>
                  <a:lnTo>
                    <a:pt x="11290" y="91363"/>
                  </a:lnTo>
                  <a:lnTo>
                    <a:pt x="19735" y="130365"/>
                  </a:lnTo>
                  <a:lnTo>
                    <a:pt x="30035" y="168922"/>
                  </a:lnTo>
                  <a:lnTo>
                    <a:pt x="42189" y="206946"/>
                  </a:lnTo>
                  <a:lnTo>
                    <a:pt x="56134" y="244335"/>
                  </a:lnTo>
                  <a:lnTo>
                    <a:pt x="71843" y="281025"/>
                  </a:lnTo>
                  <a:lnTo>
                    <a:pt x="89306" y="316903"/>
                  </a:lnTo>
                  <a:lnTo>
                    <a:pt x="207035" y="256120"/>
                  </a:lnTo>
                  <a:close/>
                </a:path>
                <a:path w="1656715" h="317500">
                  <a:moveTo>
                    <a:pt x="1656651" y="91694"/>
                  </a:moveTo>
                  <a:lnTo>
                    <a:pt x="1526527" y="66751"/>
                  </a:lnTo>
                  <a:lnTo>
                    <a:pt x="1519402" y="99542"/>
                  </a:lnTo>
                  <a:lnTo>
                    <a:pt x="1510728" y="131965"/>
                  </a:lnTo>
                  <a:lnTo>
                    <a:pt x="1500505" y="163918"/>
                  </a:lnTo>
                  <a:lnTo>
                    <a:pt x="1488770" y="195351"/>
                  </a:lnTo>
                  <a:lnTo>
                    <a:pt x="1611757" y="244652"/>
                  </a:lnTo>
                  <a:lnTo>
                    <a:pt x="1625714" y="207264"/>
                  </a:lnTo>
                  <a:lnTo>
                    <a:pt x="1637880" y="169240"/>
                  </a:lnTo>
                  <a:lnTo>
                    <a:pt x="1648193" y="130695"/>
                  </a:lnTo>
                  <a:lnTo>
                    <a:pt x="1656651" y="91694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65">
              <a:extLst>
                <a:ext uri="{FF2B5EF4-FFF2-40B4-BE49-F238E27FC236}">
                  <a16:creationId xmlns:a16="http://schemas.microsoft.com/office/drawing/2014/main" id="{F2BCC20A-440E-48E0-EEE0-6E0E353F0993}"/>
                </a:ext>
              </a:extLst>
            </p:cNvPr>
            <p:cNvSpPr/>
            <p:nvPr/>
          </p:nvSpPr>
          <p:spPr>
            <a:xfrm>
              <a:off x="17836757" y="5036330"/>
              <a:ext cx="174625" cy="181610"/>
            </a:xfrm>
            <a:custGeom>
              <a:avLst/>
              <a:gdLst/>
              <a:ahLst/>
              <a:cxnLst/>
              <a:rect l="l" t="t" r="r" b="b"/>
              <a:pathLst>
                <a:path w="174625" h="181610">
                  <a:moveTo>
                    <a:pt x="2095" y="43332"/>
                  </a:moveTo>
                  <a:lnTo>
                    <a:pt x="0" y="43332"/>
                  </a:lnTo>
                  <a:lnTo>
                    <a:pt x="2095" y="49898"/>
                  </a:lnTo>
                  <a:lnTo>
                    <a:pt x="2095" y="43332"/>
                  </a:lnTo>
                  <a:close/>
                </a:path>
                <a:path w="174625" h="181610">
                  <a:moveTo>
                    <a:pt x="16357" y="57594"/>
                  </a:moveTo>
                  <a:lnTo>
                    <a:pt x="4546" y="57594"/>
                  </a:lnTo>
                  <a:lnTo>
                    <a:pt x="9105" y="71843"/>
                  </a:lnTo>
                  <a:lnTo>
                    <a:pt x="16357" y="71843"/>
                  </a:lnTo>
                  <a:lnTo>
                    <a:pt x="16357" y="57594"/>
                  </a:lnTo>
                  <a:close/>
                </a:path>
                <a:path w="174625" h="181610">
                  <a:moveTo>
                    <a:pt x="16370" y="29248"/>
                  </a:moveTo>
                  <a:lnTo>
                    <a:pt x="2120" y="33426"/>
                  </a:lnTo>
                  <a:lnTo>
                    <a:pt x="2120" y="43319"/>
                  </a:lnTo>
                  <a:lnTo>
                    <a:pt x="16370" y="43319"/>
                  </a:lnTo>
                  <a:lnTo>
                    <a:pt x="16370" y="29248"/>
                  </a:lnTo>
                  <a:close/>
                </a:path>
                <a:path w="174625" h="181610">
                  <a:moveTo>
                    <a:pt x="16408" y="86207"/>
                  </a:moveTo>
                  <a:lnTo>
                    <a:pt x="14401" y="86207"/>
                  </a:lnTo>
                  <a:lnTo>
                    <a:pt x="16408" y="91579"/>
                  </a:lnTo>
                  <a:lnTo>
                    <a:pt x="16408" y="86207"/>
                  </a:lnTo>
                  <a:close/>
                </a:path>
                <a:path w="174625" h="181610">
                  <a:moveTo>
                    <a:pt x="30632" y="43332"/>
                  </a:moveTo>
                  <a:lnTo>
                    <a:pt x="16370" y="43332"/>
                  </a:lnTo>
                  <a:lnTo>
                    <a:pt x="16370" y="57581"/>
                  </a:lnTo>
                  <a:lnTo>
                    <a:pt x="30632" y="57581"/>
                  </a:lnTo>
                  <a:lnTo>
                    <a:pt x="30632" y="43332"/>
                  </a:lnTo>
                  <a:close/>
                </a:path>
                <a:path w="174625" h="181610">
                  <a:moveTo>
                    <a:pt x="30670" y="100469"/>
                  </a:moveTo>
                  <a:lnTo>
                    <a:pt x="19723" y="100469"/>
                  </a:lnTo>
                  <a:lnTo>
                    <a:pt x="23368" y="110248"/>
                  </a:lnTo>
                  <a:lnTo>
                    <a:pt x="25285" y="114719"/>
                  </a:lnTo>
                  <a:lnTo>
                    <a:pt x="30670" y="114719"/>
                  </a:lnTo>
                  <a:lnTo>
                    <a:pt x="30670" y="100469"/>
                  </a:lnTo>
                  <a:close/>
                </a:path>
                <a:path w="174625" h="181610">
                  <a:moveTo>
                    <a:pt x="30695" y="71932"/>
                  </a:moveTo>
                  <a:lnTo>
                    <a:pt x="16446" y="71932"/>
                  </a:lnTo>
                  <a:lnTo>
                    <a:pt x="16446" y="86182"/>
                  </a:lnTo>
                  <a:lnTo>
                    <a:pt x="30695" y="86182"/>
                  </a:lnTo>
                  <a:lnTo>
                    <a:pt x="30695" y="71932"/>
                  </a:lnTo>
                  <a:close/>
                </a:path>
                <a:path w="174625" h="181610">
                  <a:moveTo>
                    <a:pt x="44856" y="29070"/>
                  </a:moveTo>
                  <a:lnTo>
                    <a:pt x="30632" y="29070"/>
                  </a:lnTo>
                  <a:lnTo>
                    <a:pt x="30632" y="25082"/>
                  </a:lnTo>
                  <a:lnTo>
                    <a:pt x="16954" y="29083"/>
                  </a:lnTo>
                  <a:lnTo>
                    <a:pt x="30607" y="29083"/>
                  </a:lnTo>
                  <a:lnTo>
                    <a:pt x="30607" y="43319"/>
                  </a:lnTo>
                  <a:lnTo>
                    <a:pt x="44856" y="43319"/>
                  </a:lnTo>
                  <a:lnTo>
                    <a:pt x="44856" y="29070"/>
                  </a:lnTo>
                  <a:close/>
                </a:path>
                <a:path w="174625" h="181610">
                  <a:moveTo>
                    <a:pt x="44932" y="114731"/>
                  </a:moveTo>
                  <a:lnTo>
                    <a:pt x="30683" y="114731"/>
                  </a:lnTo>
                  <a:lnTo>
                    <a:pt x="30683" y="127317"/>
                  </a:lnTo>
                  <a:lnTo>
                    <a:pt x="31394" y="128981"/>
                  </a:lnTo>
                  <a:lnTo>
                    <a:pt x="44932" y="128981"/>
                  </a:lnTo>
                  <a:lnTo>
                    <a:pt x="44932" y="114731"/>
                  </a:lnTo>
                  <a:close/>
                </a:path>
                <a:path w="174625" h="181610">
                  <a:moveTo>
                    <a:pt x="44958" y="86194"/>
                  </a:moveTo>
                  <a:lnTo>
                    <a:pt x="30708" y="86194"/>
                  </a:lnTo>
                  <a:lnTo>
                    <a:pt x="30708" y="100444"/>
                  </a:lnTo>
                  <a:lnTo>
                    <a:pt x="44958" y="100444"/>
                  </a:lnTo>
                  <a:lnTo>
                    <a:pt x="44958" y="86194"/>
                  </a:lnTo>
                  <a:close/>
                </a:path>
                <a:path w="174625" h="181610">
                  <a:moveTo>
                    <a:pt x="44958" y="57658"/>
                  </a:moveTo>
                  <a:lnTo>
                    <a:pt x="30708" y="57658"/>
                  </a:lnTo>
                  <a:lnTo>
                    <a:pt x="30708" y="71907"/>
                  </a:lnTo>
                  <a:lnTo>
                    <a:pt x="44958" y="71907"/>
                  </a:lnTo>
                  <a:lnTo>
                    <a:pt x="44958" y="57658"/>
                  </a:lnTo>
                  <a:close/>
                </a:path>
                <a:path w="174625" h="181610">
                  <a:moveTo>
                    <a:pt x="59143" y="16725"/>
                  </a:moveTo>
                  <a:lnTo>
                    <a:pt x="44894" y="20904"/>
                  </a:lnTo>
                  <a:lnTo>
                    <a:pt x="44894" y="29057"/>
                  </a:lnTo>
                  <a:lnTo>
                    <a:pt x="59143" y="29057"/>
                  </a:lnTo>
                  <a:lnTo>
                    <a:pt x="59143" y="16725"/>
                  </a:lnTo>
                  <a:close/>
                </a:path>
                <a:path w="174625" h="181610">
                  <a:moveTo>
                    <a:pt x="59220" y="100444"/>
                  </a:moveTo>
                  <a:lnTo>
                    <a:pt x="44958" y="100444"/>
                  </a:lnTo>
                  <a:lnTo>
                    <a:pt x="44958" y="114706"/>
                  </a:lnTo>
                  <a:lnTo>
                    <a:pt x="59220" y="114706"/>
                  </a:lnTo>
                  <a:lnTo>
                    <a:pt x="59220" y="100444"/>
                  </a:lnTo>
                  <a:close/>
                </a:path>
                <a:path w="174625" h="181610">
                  <a:moveTo>
                    <a:pt x="59220" y="71920"/>
                  </a:moveTo>
                  <a:lnTo>
                    <a:pt x="44970" y="71920"/>
                  </a:lnTo>
                  <a:lnTo>
                    <a:pt x="44970" y="86169"/>
                  </a:lnTo>
                  <a:lnTo>
                    <a:pt x="59220" y="86169"/>
                  </a:lnTo>
                  <a:lnTo>
                    <a:pt x="59220" y="71920"/>
                  </a:lnTo>
                  <a:close/>
                </a:path>
                <a:path w="174625" h="181610">
                  <a:moveTo>
                    <a:pt x="73406" y="171742"/>
                  </a:moveTo>
                  <a:lnTo>
                    <a:pt x="59169" y="171742"/>
                  </a:lnTo>
                  <a:lnTo>
                    <a:pt x="59169" y="157505"/>
                  </a:lnTo>
                  <a:lnTo>
                    <a:pt x="44919" y="157505"/>
                  </a:lnTo>
                  <a:lnTo>
                    <a:pt x="44919" y="143268"/>
                  </a:lnTo>
                  <a:lnTo>
                    <a:pt x="37515" y="143268"/>
                  </a:lnTo>
                  <a:lnTo>
                    <a:pt x="39077" y="146926"/>
                  </a:lnTo>
                  <a:lnTo>
                    <a:pt x="44234" y="157518"/>
                  </a:lnTo>
                  <a:lnTo>
                    <a:pt x="44907" y="157518"/>
                  </a:lnTo>
                  <a:lnTo>
                    <a:pt x="44907" y="158915"/>
                  </a:lnTo>
                  <a:lnTo>
                    <a:pt x="51155" y="171754"/>
                  </a:lnTo>
                  <a:lnTo>
                    <a:pt x="59156" y="171754"/>
                  </a:lnTo>
                  <a:lnTo>
                    <a:pt x="59156" y="181457"/>
                  </a:lnTo>
                  <a:lnTo>
                    <a:pt x="73406" y="174104"/>
                  </a:lnTo>
                  <a:lnTo>
                    <a:pt x="73406" y="171742"/>
                  </a:lnTo>
                  <a:close/>
                </a:path>
                <a:path w="174625" h="181610">
                  <a:moveTo>
                    <a:pt x="73431" y="143243"/>
                  </a:moveTo>
                  <a:lnTo>
                    <a:pt x="59194" y="143243"/>
                  </a:lnTo>
                  <a:lnTo>
                    <a:pt x="59194" y="128993"/>
                  </a:lnTo>
                  <a:lnTo>
                    <a:pt x="44932" y="128993"/>
                  </a:lnTo>
                  <a:lnTo>
                    <a:pt x="44932" y="143243"/>
                  </a:lnTo>
                  <a:lnTo>
                    <a:pt x="59182" y="143243"/>
                  </a:lnTo>
                  <a:lnTo>
                    <a:pt x="59182" y="157492"/>
                  </a:lnTo>
                  <a:lnTo>
                    <a:pt x="73431" y="157492"/>
                  </a:lnTo>
                  <a:lnTo>
                    <a:pt x="73431" y="143243"/>
                  </a:lnTo>
                  <a:close/>
                </a:path>
                <a:path w="174625" h="181610">
                  <a:moveTo>
                    <a:pt x="73431" y="12547"/>
                  </a:moveTo>
                  <a:lnTo>
                    <a:pt x="65824" y="14770"/>
                  </a:lnTo>
                  <a:lnTo>
                    <a:pt x="73431" y="14770"/>
                  </a:lnTo>
                  <a:lnTo>
                    <a:pt x="73431" y="12547"/>
                  </a:lnTo>
                  <a:close/>
                </a:path>
                <a:path w="174625" h="181610">
                  <a:moveTo>
                    <a:pt x="73456" y="57658"/>
                  </a:moveTo>
                  <a:lnTo>
                    <a:pt x="59220" y="57658"/>
                  </a:lnTo>
                  <a:lnTo>
                    <a:pt x="59220" y="43421"/>
                  </a:lnTo>
                  <a:lnTo>
                    <a:pt x="44970" y="43421"/>
                  </a:lnTo>
                  <a:lnTo>
                    <a:pt x="44970" y="57670"/>
                  </a:lnTo>
                  <a:lnTo>
                    <a:pt x="59207" y="57670"/>
                  </a:lnTo>
                  <a:lnTo>
                    <a:pt x="59207" y="71907"/>
                  </a:lnTo>
                  <a:lnTo>
                    <a:pt x="73456" y="71907"/>
                  </a:lnTo>
                  <a:lnTo>
                    <a:pt x="73456" y="57658"/>
                  </a:lnTo>
                  <a:close/>
                </a:path>
                <a:path w="174625" h="181610">
                  <a:moveTo>
                    <a:pt x="73469" y="29133"/>
                  </a:moveTo>
                  <a:lnTo>
                    <a:pt x="59220" y="29133"/>
                  </a:lnTo>
                  <a:lnTo>
                    <a:pt x="59220" y="43395"/>
                  </a:lnTo>
                  <a:lnTo>
                    <a:pt x="73469" y="43395"/>
                  </a:lnTo>
                  <a:lnTo>
                    <a:pt x="73469" y="29133"/>
                  </a:lnTo>
                  <a:close/>
                </a:path>
                <a:path w="174625" h="181610">
                  <a:moveTo>
                    <a:pt x="73482" y="86182"/>
                  </a:moveTo>
                  <a:lnTo>
                    <a:pt x="59232" y="86182"/>
                  </a:lnTo>
                  <a:lnTo>
                    <a:pt x="59232" y="100431"/>
                  </a:lnTo>
                  <a:lnTo>
                    <a:pt x="73482" y="100431"/>
                  </a:lnTo>
                  <a:lnTo>
                    <a:pt x="73482" y="86182"/>
                  </a:lnTo>
                  <a:close/>
                </a:path>
                <a:path w="174625" h="181610">
                  <a:moveTo>
                    <a:pt x="87693" y="157505"/>
                  </a:moveTo>
                  <a:lnTo>
                    <a:pt x="73444" y="157505"/>
                  </a:lnTo>
                  <a:lnTo>
                    <a:pt x="73444" y="171754"/>
                  </a:lnTo>
                  <a:lnTo>
                    <a:pt x="77965" y="171754"/>
                  </a:lnTo>
                  <a:lnTo>
                    <a:pt x="87693" y="166725"/>
                  </a:lnTo>
                  <a:lnTo>
                    <a:pt x="87693" y="157505"/>
                  </a:lnTo>
                  <a:close/>
                </a:path>
                <a:path w="174625" h="181610">
                  <a:moveTo>
                    <a:pt x="87718" y="128955"/>
                  </a:moveTo>
                  <a:lnTo>
                    <a:pt x="73482" y="128955"/>
                  </a:lnTo>
                  <a:lnTo>
                    <a:pt x="73482" y="114706"/>
                  </a:lnTo>
                  <a:lnTo>
                    <a:pt x="59232" y="114706"/>
                  </a:lnTo>
                  <a:lnTo>
                    <a:pt x="59232" y="128968"/>
                  </a:lnTo>
                  <a:lnTo>
                    <a:pt x="73469" y="128968"/>
                  </a:lnTo>
                  <a:lnTo>
                    <a:pt x="73469" y="143205"/>
                  </a:lnTo>
                  <a:lnTo>
                    <a:pt x="87718" y="143205"/>
                  </a:lnTo>
                  <a:lnTo>
                    <a:pt x="87718" y="128955"/>
                  </a:lnTo>
                  <a:close/>
                </a:path>
                <a:path w="174625" h="181610">
                  <a:moveTo>
                    <a:pt x="87744" y="43408"/>
                  </a:moveTo>
                  <a:lnTo>
                    <a:pt x="73482" y="43408"/>
                  </a:lnTo>
                  <a:lnTo>
                    <a:pt x="73482" y="57658"/>
                  </a:lnTo>
                  <a:lnTo>
                    <a:pt x="87744" y="57658"/>
                  </a:lnTo>
                  <a:lnTo>
                    <a:pt x="87744" y="43408"/>
                  </a:lnTo>
                  <a:close/>
                </a:path>
                <a:path w="174625" h="181610">
                  <a:moveTo>
                    <a:pt x="87757" y="14846"/>
                  </a:moveTo>
                  <a:lnTo>
                    <a:pt x="73507" y="14846"/>
                  </a:lnTo>
                  <a:lnTo>
                    <a:pt x="73507" y="29108"/>
                  </a:lnTo>
                  <a:lnTo>
                    <a:pt x="87757" y="29108"/>
                  </a:lnTo>
                  <a:lnTo>
                    <a:pt x="87757" y="14846"/>
                  </a:lnTo>
                  <a:close/>
                </a:path>
                <a:path w="174625" h="181610">
                  <a:moveTo>
                    <a:pt x="101981" y="143217"/>
                  </a:moveTo>
                  <a:lnTo>
                    <a:pt x="87731" y="143217"/>
                  </a:lnTo>
                  <a:lnTo>
                    <a:pt x="87731" y="157467"/>
                  </a:lnTo>
                  <a:lnTo>
                    <a:pt x="101981" y="157467"/>
                  </a:lnTo>
                  <a:lnTo>
                    <a:pt x="101981" y="143217"/>
                  </a:lnTo>
                  <a:close/>
                </a:path>
                <a:path w="174625" h="181610">
                  <a:moveTo>
                    <a:pt x="101981" y="114681"/>
                  </a:moveTo>
                  <a:lnTo>
                    <a:pt x="87744" y="114681"/>
                  </a:lnTo>
                  <a:lnTo>
                    <a:pt x="87744" y="100444"/>
                  </a:lnTo>
                  <a:lnTo>
                    <a:pt x="73482" y="100444"/>
                  </a:lnTo>
                  <a:lnTo>
                    <a:pt x="73482" y="114693"/>
                  </a:lnTo>
                  <a:lnTo>
                    <a:pt x="87731" y="114693"/>
                  </a:lnTo>
                  <a:lnTo>
                    <a:pt x="87731" y="128943"/>
                  </a:lnTo>
                  <a:lnTo>
                    <a:pt x="101981" y="128943"/>
                  </a:lnTo>
                  <a:lnTo>
                    <a:pt x="101981" y="114681"/>
                  </a:lnTo>
                  <a:close/>
                </a:path>
                <a:path w="174625" h="181610">
                  <a:moveTo>
                    <a:pt x="102006" y="57670"/>
                  </a:moveTo>
                  <a:lnTo>
                    <a:pt x="87744" y="57670"/>
                  </a:lnTo>
                  <a:lnTo>
                    <a:pt x="87744" y="71920"/>
                  </a:lnTo>
                  <a:lnTo>
                    <a:pt x="102006" y="71920"/>
                  </a:lnTo>
                  <a:lnTo>
                    <a:pt x="102006" y="57670"/>
                  </a:lnTo>
                  <a:close/>
                </a:path>
                <a:path w="174625" h="181610">
                  <a:moveTo>
                    <a:pt x="102019" y="29121"/>
                  </a:moveTo>
                  <a:lnTo>
                    <a:pt x="87769" y="29121"/>
                  </a:lnTo>
                  <a:lnTo>
                    <a:pt x="87769" y="43370"/>
                  </a:lnTo>
                  <a:lnTo>
                    <a:pt x="102019" y="43370"/>
                  </a:lnTo>
                  <a:lnTo>
                    <a:pt x="102019" y="29121"/>
                  </a:lnTo>
                  <a:close/>
                </a:path>
                <a:path w="174625" h="181610">
                  <a:moveTo>
                    <a:pt x="102031" y="4178"/>
                  </a:moveTo>
                  <a:lnTo>
                    <a:pt x="87782" y="8343"/>
                  </a:lnTo>
                  <a:lnTo>
                    <a:pt x="87782" y="14833"/>
                  </a:lnTo>
                  <a:lnTo>
                    <a:pt x="102031" y="14833"/>
                  </a:lnTo>
                  <a:lnTo>
                    <a:pt x="102031" y="4178"/>
                  </a:lnTo>
                  <a:close/>
                </a:path>
                <a:path w="174625" h="181610">
                  <a:moveTo>
                    <a:pt x="105625" y="157480"/>
                  </a:moveTo>
                  <a:lnTo>
                    <a:pt x="101993" y="157480"/>
                  </a:lnTo>
                  <a:lnTo>
                    <a:pt x="101993" y="159346"/>
                  </a:lnTo>
                  <a:lnTo>
                    <a:pt x="105625" y="157480"/>
                  </a:lnTo>
                  <a:close/>
                </a:path>
                <a:path w="174625" h="181610">
                  <a:moveTo>
                    <a:pt x="116255" y="128955"/>
                  </a:moveTo>
                  <a:lnTo>
                    <a:pt x="102006" y="128955"/>
                  </a:lnTo>
                  <a:lnTo>
                    <a:pt x="102006" y="143205"/>
                  </a:lnTo>
                  <a:lnTo>
                    <a:pt x="116255" y="143205"/>
                  </a:lnTo>
                  <a:lnTo>
                    <a:pt x="116255" y="128955"/>
                  </a:lnTo>
                  <a:close/>
                </a:path>
                <a:path w="174625" h="181610">
                  <a:moveTo>
                    <a:pt x="116281" y="43383"/>
                  </a:moveTo>
                  <a:lnTo>
                    <a:pt x="102031" y="43383"/>
                  </a:lnTo>
                  <a:lnTo>
                    <a:pt x="102031" y="57632"/>
                  </a:lnTo>
                  <a:lnTo>
                    <a:pt x="116281" y="57632"/>
                  </a:lnTo>
                  <a:lnTo>
                    <a:pt x="116281" y="43383"/>
                  </a:lnTo>
                  <a:close/>
                </a:path>
                <a:path w="174625" h="181610">
                  <a:moveTo>
                    <a:pt x="116293" y="14846"/>
                  </a:moveTo>
                  <a:lnTo>
                    <a:pt x="102044" y="14846"/>
                  </a:lnTo>
                  <a:lnTo>
                    <a:pt x="102044" y="29095"/>
                  </a:lnTo>
                  <a:lnTo>
                    <a:pt x="116293" y="29095"/>
                  </a:lnTo>
                  <a:lnTo>
                    <a:pt x="116293" y="14846"/>
                  </a:lnTo>
                  <a:close/>
                </a:path>
                <a:path w="174625" h="181610">
                  <a:moveTo>
                    <a:pt x="129959" y="14833"/>
                  </a:moveTo>
                  <a:lnTo>
                    <a:pt x="125412" y="584"/>
                  </a:lnTo>
                  <a:lnTo>
                    <a:pt x="116293" y="584"/>
                  </a:lnTo>
                  <a:lnTo>
                    <a:pt x="116293" y="0"/>
                  </a:lnTo>
                  <a:lnTo>
                    <a:pt x="114236" y="596"/>
                  </a:lnTo>
                  <a:lnTo>
                    <a:pt x="116281" y="596"/>
                  </a:lnTo>
                  <a:lnTo>
                    <a:pt x="116281" y="14833"/>
                  </a:lnTo>
                  <a:lnTo>
                    <a:pt x="129959" y="14833"/>
                  </a:lnTo>
                  <a:close/>
                </a:path>
                <a:path w="174625" h="181610">
                  <a:moveTo>
                    <a:pt x="130467" y="114668"/>
                  </a:moveTo>
                  <a:lnTo>
                    <a:pt x="116243" y="114668"/>
                  </a:lnTo>
                  <a:lnTo>
                    <a:pt x="116243" y="100431"/>
                  </a:lnTo>
                  <a:lnTo>
                    <a:pt x="101993" y="100431"/>
                  </a:lnTo>
                  <a:lnTo>
                    <a:pt x="101993" y="86194"/>
                  </a:lnTo>
                  <a:lnTo>
                    <a:pt x="87757" y="86194"/>
                  </a:lnTo>
                  <a:lnTo>
                    <a:pt x="87757" y="71958"/>
                  </a:lnTo>
                  <a:lnTo>
                    <a:pt x="73507" y="71958"/>
                  </a:lnTo>
                  <a:lnTo>
                    <a:pt x="73507" y="86207"/>
                  </a:lnTo>
                  <a:lnTo>
                    <a:pt x="87744" y="86207"/>
                  </a:lnTo>
                  <a:lnTo>
                    <a:pt x="87744" y="100444"/>
                  </a:lnTo>
                  <a:lnTo>
                    <a:pt x="101993" y="100444"/>
                  </a:lnTo>
                  <a:lnTo>
                    <a:pt x="101993" y="114681"/>
                  </a:lnTo>
                  <a:lnTo>
                    <a:pt x="116217" y="114681"/>
                  </a:lnTo>
                  <a:lnTo>
                    <a:pt x="116217" y="128917"/>
                  </a:lnTo>
                  <a:lnTo>
                    <a:pt x="130467" y="128917"/>
                  </a:lnTo>
                  <a:lnTo>
                    <a:pt x="130467" y="114668"/>
                  </a:lnTo>
                  <a:close/>
                </a:path>
                <a:path w="174625" h="181610">
                  <a:moveTo>
                    <a:pt x="130505" y="86169"/>
                  </a:moveTo>
                  <a:lnTo>
                    <a:pt x="116255" y="86169"/>
                  </a:lnTo>
                  <a:lnTo>
                    <a:pt x="116255" y="71932"/>
                  </a:lnTo>
                  <a:lnTo>
                    <a:pt x="102006" y="71932"/>
                  </a:lnTo>
                  <a:lnTo>
                    <a:pt x="102006" y="86182"/>
                  </a:lnTo>
                  <a:lnTo>
                    <a:pt x="116255" y="86182"/>
                  </a:lnTo>
                  <a:lnTo>
                    <a:pt x="116255" y="100418"/>
                  </a:lnTo>
                  <a:lnTo>
                    <a:pt x="130505" y="100418"/>
                  </a:lnTo>
                  <a:lnTo>
                    <a:pt x="130505" y="86169"/>
                  </a:lnTo>
                  <a:close/>
                </a:path>
                <a:path w="174625" h="181610">
                  <a:moveTo>
                    <a:pt x="130556" y="29108"/>
                  </a:moveTo>
                  <a:lnTo>
                    <a:pt x="116306" y="29108"/>
                  </a:lnTo>
                  <a:lnTo>
                    <a:pt x="116306" y="43357"/>
                  </a:lnTo>
                  <a:lnTo>
                    <a:pt x="130556" y="43357"/>
                  </a:lnTo>
                  <a:lnTo>
                    <a:pt x="130556" y="29108"/>
                  </a:lnTo>
                  <a:close/>
                </a:path>
                <a:path w="174625" h="181610">
                  <a:moveTo>
                    <a:pt x="134531" y="29133"/>
                  </a:moveTo>
                  <a:lnTo>
                    <a:pt x="130581" y="16776"/>
                  </a:lnTo>
                  <a:lnTo>
                    <a:pt x="130581" y="29133"/>
                  </a:lnTo>
                  <a:lnTo>
                    <a:pt x="134531" y="29133"/>
                  </a:lnTo>
                  <a:close/>
                </a:path>
                <a:path w="174625" h="181610">
                  <a:moveTo>
                    <a:pt x="144767" y="100431"/>
                  </a:moveTo>
                  <a:lnTo>
                    <a:pt x="130517" y="100431"/>
                  </a:lnTo>
                  <a:lnTo>
                    <a:pt x="130517" y="114681"/>
                  </a:lnTo>
                  <a:lnTo>
                    <a:pt x="144767" y="114681"/>
                  </a:lnTo>
                  <a:lnTo>
                    <a:pt x="144767" y="100431"/>
                  </a:lnTo>
                  <a:close/>
                </a:path>
                <a:path w="174625" h="181610">
                  <a:moveTo>
                    <a:pt x="144780" y="128968"/>
                  </a:moveTo>
                  <a:lnTo>
                    <a:pt x="130517" y="128968"/>
                  </a:lnTo>
                  <a:lnTo>
                    <a:pt x="130517" y="143217"/>
                  </a:lnTo>
                  <a:lnTo>
                    <a:pt x="116255" y="143217"/>
                  </a:lnTo>
                  <a:lnTo>
                    <a:pt x="116255" y="151980"/>
                  </a:lnTo>
                  <a:lnTo>
                    <a:pt x="130517" y="144627"/>
                  </a:lnTo>
                  <a:lnTo>
                    <a:pt x="130517" y="143230"/>
                  </a:lnTo>
                  <a:lnTo>
                    <a:pt x="133223" y="143230"/>
                  </a:lnTo>
                  <a:lnTo>
                    <a:pt x="144780" y="137261"/>
                  </a:lnTo>
                  <a:lnTo>
                    <a:pt x="144780" y="128968"/>
                  </a:lnTo>
                  <a:close/>
                </a:path>
                <a:path w="174625" h="181610">
                  <a:moveTo>
                    <a:pt x="144792" y="71882"/>
                  </a:moveTo>
                  <a:lnTo>
                    <a:pt x="130543" y="71882"/>
                  </a:lnTo>
                  <a:lnTo>
                    <a:pt x="130543" y="57645"/>
                  </a:lnTo>
                  <a:lnTo>
                    <a:pt x="116293" y="57645"/>
                  </a:lnTo>
                  <a:lnTo>
                    <a:pt x="116293" y="71894"/>
                  </a:lnTo>
                  <a:lnTo>
                    <a:pt x="130543" y="71894"/>
                  </a:lnTo>
                  <a:lnTo>
                    <a:pt x="130543" y="86131"/>
                  </a:lnTo>
                  <a:lnTo>
                    <a:pt x="144792" y="86131"/>
                  </a:lnTo>
                  <a:lnTo>
                    <a:pt x="144792" y="71882"/>
                  </a:lnTo>
                  <a:close/>
                </a:path>
                <a:path w="174625" h="181610">
                  <a:moveTo>
                    <a:pt x="151041" y="71869"/>
                  </a:moveTo>
                  <a:lnTo>
                    <a:pt x="146380" y="60998"/>
                  </a:lnTo>
                  <a:lnTo>
                    <a:pt x="145122" y="57619"/>
                  </a:lnTo>
                  <a:lnTo>
                    <a:pt x="144818" y="57619"/>
                  </a:lnTo>
                  <a:lnTo>
                    <a:pt x="144818" y="56794"/>
                  </a:lnTo>
                  <a:lnTo>
                    <a:pt x="139814" y="43370"/>
                  </a:lnTo>
                  <a:lnTo>
                    <a:pt x="130568" y="43370"/>
                  </a:lnTo>
                  <a:lnTo>
                    <a:pt x="130568" y="57619"/>
                  </a:lnTo>
                  <a:lnTo>
                    <a:pt x="144805" y="57619"/>
                  </a:lnTo>
                  <a:lnTo>
                    <a:pt x="144805" y="71869"/>
                  </a:lnTo>
                  <a:lnTo>
                    <a:pt x="151041" y="71869"/>
                  </a:lnTo>
                  <a:close/>
                </a:path>
                <a:path w="174625" h="181610">
                  <a:moveTo>
                    <a:pt x="159029" y="114693"/>
                  </a:moveTo>
                  <a:lnTo>
                    <a:pt x="144780" y="114693"/>
                  </a:lnTo>
                  <a:lnTo>
                    <a:pt x="144780" y="128943"/>
                  </a:lnTo>
                  <a:lnTo>
                    <a:pt x="159029" y="128943"/>
                  </a:lnTo>
                  <a:lnTo>
                    <a:pt x="159029" y="114693"/>
                  </a:lnTo>
                  <a:close/>
                </a:path>
                <a:path w="174625" h="181610">
                  <a:moveTo>
                    <a:pt x="159054" y="90563"/>
                  </a:moveTo>
                  <a:lnTo>
                    <a:pt x="157162" y="86144"/>
                  </a:lnTo>
                  <a:lnTo>
                    <a:pt x="144805" y="86144"/>
                  </a:lnTo>
                  <a:lnTo>
                    <a:pt x="144805" y="100393"/>
                  </a:lnTo>
                  <a:lnTo>
                    <a:pt x="159054" y="100393"/>
                  </a:lnTo>
                  <a:lnTo>
                    <a:pt x="159054" y="90563"/>
                  </a:lnTo>
                  <a:close/>
                </a:path>
                <a:path w="174625" h="181610">
                  <a:moveTo>
                    <a:pt x="160870" y="128955"/>
                  </a:moveTo>
                  <a:lnTo>
                    <a:pt x="159029" y="128955"/>
                  </a:lnTo>
                  <a:lnTo>
                    <a:pt x="159029" y="129895"/>
                  </a:lnTo>
                  <a:lnTo>
                    <a:pt x="160870" y="128955"/>
                  </a:lnTo>
                  <a:close/>
                </a:path>
                <a:path w="174625" h="181610">
                  <a:moveTo>
                    <a:pt x="170700" y="114655"/>
                  </a:moveTo>
                  <a:lnTo>
                    <a:pt x="163766" y="100406"/>
                  </a:lnTo>
                  <a:lnTo>
                    <a:pt x="159067" y="100406"/>
                  </a:lnTo>
                  <a:lnTo>
                    <a:pt x="159067" y="114655"/>
                  </a:lnTo>
                  <a:lnTo>
                    <a:pt x="170700" y="114655"/>
                  </a:lnTo>
                  <a:close/>
                </a:path>
                <a:path w="174625" h="181610">
                  <a:moveTo>
                    <a:pt x="174282" y="122034"/>
                  </a:moveTo>
                  <a:lnTo>
                    <a:pt x="173329" y="120065"/>
                  </a:lnTo>
                  <a:lnTo>
                    <a:pt x="173329" y="122034"/>
                  </a:lnTo>
                  <a:lnTo>
                    <a:pt x="174282" y="1220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66">
              <a:extLst>
                <a:ext uri="{FF2B5EF4-FFF2-40B4-BE49-F238E27FC236}">
                  <a16:creationId xmlns:a16="http://schemas.microsoft.com/office/drawing/2014/main" id="{A4A5FE12-899E-0F3A-0541-CD7C0DA386A5}"/>
                </a:ext>
              </a:extLst>
            </p:cNvPr>
            <p:cNvSpPr/>
            <p:nvPr/>
          </p:nvSpPr>
          <p:spPr>
            <a:xfrm>
              <a:off x="17979518" y="4073429"/>
              <a:ext cx="1265555" cy="326390"/>
            </a:xfrm>
            <a:custGeom>
              <a:avLst/>
              <a:gdLst/>
              <a:ahLst/>
              <a:cxnLst/>
              <a:rect l="l" t="t" r="r" b="b"/>
              <a:pathLst>
                <a:path w="1265555" h="326389">
                  <a:moveTo>
                    <a:pt x="196723" y="229069"/>
                  </a:moveTo>
                  <a:lnTo>
                    <a:pt x="109893" y="128968"/>
                  </a:lnTo>
                  <a:lnTo>
                    <a:pt x="80403" y="155803"/>
                  </a:lnTo>
                  <a:lnTo>
                    <a:pt x="52222" y="183997"/>
                  </a:lnTo>
                  <a:lnTo>
                    <a:pt x="25400" y="213487"/>
                  </a:lnTo>
                  <a:lnTo>
                    <a:pt x="0" y="244221"/>
                  </a:lnTo>
                  <a:lnTo>
                    <a:pt x="104114" y="326186"/>
                  </a:lnTo>
                  <a:lnTo>
                    <a:pt x="125514" y="300291"/>
                  </a:lnTo>
                  <a:lnTo>
                    <a:pt x="148120" y="275437"/>
                  </a:lnTo>
                  <a:lnTo>
                    <a:pt x="171869" y="251675"/>
                  </a:lnTo>
                  <a:lnTo>
                    <a:pt x="196723" y="229069"/>
                  </a:lnTo>
                  <a:close/>
                </a:path>
                <a:path w="1265555" h="326389">
                  <a:moveTo>
                    <a:pt x="1264996" y="184226"/>
                  </a:moveTo>
                  <a:lnTo>
                    <a:pt x="1236814" y="156032"/>
                  </a:lnTo>
                  <a:lnTo>
                    <a:pt x="1207325" y="129184"/>
                  </a:lnTo>
                  <a:lnTo>
                    <a:pt x="1176604" y="103771"/>
                  </a:lnTo>
                  <a:lnTo>
                    <a:pt x="1144714" y="79844"/>
                  </a:lnTo>
                  <a:lnTo>
                    <a:pt x="1111719" y="57442"/>
                  </a:lnTo>
                  <a:lnTo>
                    <a:pt x="1077683" y="36639"/>
                  </a:lnTo>
                  <a:lnTo>
                    <a:pt x="1042695" y="17475"/>
                  </a:lnTo>
                  <a:lnTo>
                    <a:pt x="1006830" y="0"/>
                  </a:lnTo>
                  <a:lnTo>
                    <a:pt x="951661" y="120472"/>
                  </a:lnTo>
                  <a:lnTo>
                    <a:pt x="981837" y="135178"/>
                  </a:lnTo>
                  <a:lnTo>
                    <a:pt x="1011288" y="151307"/>
                  </a:lnTo>
                  <a:lnTo>
                    <a:pt x="1067714" y="187680"/>
                  </a:lnTo>
                  <a:lnTo>
                    <a:pt x="1120470" y="229247"/>
                  </a:lnTo>
                  <a:lnTo>
                    <a:pt x="1169060" y="275640"/>
                  </a:lnTo>
                  <a:lnTo>
                    <a:pt x="1264996" y="18422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67">
              <a:extLst>
                <a:ext uri="{FF2B5EF4-FFF2-40B4-BE49-F238E27FC236}">
                  <a16:creationId xmlns:a16="http://schemas.microsoft.com/office/drawing/2014/main" id="{BF64726E-D30C-3D6F-6F48-EFA40D2D5BB5}"/>
                </a:ext>
              </a:extLst>
            </p:cNvPr>
            <p:cNvSpPr/>
            <p:nvPr/>
          </p:nvSpPr>
          <p:spPr>
            <a:xfrm>
              <a:off x="19047639" y="4155674"/>
              <a:ext cx="193675" cy="191135"/>
            </a:xfrm>
            <a:custGeom>
              <a:avLst/>
              <a:gdLst/>
              <a:ahLst/>
              <a:cxnLst/>
              <a:rect l="l" t="t" r="r" b="b"/>
              <a:pathLst>
                <a:path w="193675" h="191135">
                  <a:moveTo>
                    <a:pt x="8445" y="105740"/>
                  </a:moveTo>
                  <a:lnTo>
                    <a:pt x="0" y="105740"/>
                  </a:lnTo>
                  <a:lnTo>
                    <a:pt x="8445" y="112064"/>
                  </a:lnTo>
                  <a:lnTo>
                    <a:pt x="8445" y="105740"/>
                  </a:lnTo>
                  <a:close/>
                </a:path>
                <a:path w="193675" h="191135">
                  <a:moveTo>
                    <a:pt x="22682" y="73113"/>
                  </a:moveTo>
                  <a:lnTo>
                    <a:pt x="19773" y="77203"/>
                  </a:lnTo>
                  <a:lnTo>
                    <a:pt x="22682" y="77203"/>
                  </a:lnTo>
                  <a:lnTo>
                    <a:pt x="22682" y="73113"/>
                  </a:lnTo>
                  <a:close/>
                </a:path>
                <a:path w="193675" h="191135">
                  <a:moveTo>
                    <a:pt x="22707" y="120002"/>
                  </a:moveTo>
                  <a:lnTo>
                    <a:pt x="19024" y="120002"/>
                  </a:lnTo>
                  <a:lnTo>
                    <a:pt x="22707" y="122770"/>
                  </a:lnTo>
                  <a:lnTo>
                    <a:pt x="22707" y="120002"/>
                  </a:lnTo>
                  <a:close/>
                </a:path>
                <a:path w="193675" h="191135">
                  <a:moveTo>
                    <a:pt x="22707" y="91465"/>
                  </a:moveTo>
                  <a:lnTo>
                    <a:pt x="9575" y="91465"/>
                  </a:lnTo>
                  <a:lnTo>
                    <a:pt x="8458" y="93040"/>
                  </a:lnTo>
                  <a:lnTo>
                    <a:pt x="8458" y="105714"/>
                  </a:lnTo>
                  <a:lnTo>
                    <a:pt x="22707" y="105714"/>
                  </a:lnTo>
                  <a:lnTo>
                    <a:pt x="22707" y="91465"/>
                  </a:lnTo>
                  <a:close/>
                </a:path>
                <a:path w="193675" h="191135">
                  <a:moveTo>
                    <a:pt x="36969" y="53098"/>
                  </a:moveTo>
                  <a:lnTo>
                    <a:pt x="29946" y="62941"/>
                  </a:lnTo>
                  <a:lnTo>
                    <a:pt x="36969" y="62941"/>
                  </a:lnTo>
                  <a:lnTo>
                    <a:pt x="36969" y="53098"/>
                  </a:lnTo>
                  <a:close/>
                </a:path>
                <a:path w="193675" h="191135">
                  <a:moveTo>
                    <a:pt x="51219" y="119976"/>
                  </a:moveTo>
                  <a:lnTo>
                    <a:pt x="36969" y="119976"/>
                  </a:lnTo>
                  <a:lnTo>
                    <a:pt x="36969" y="105727"/>
                  </a:lnTo>
                  <a:lnTo>
                    <a:pt x="22720" y="105727"/>
                  </a:lnTo>
                  <a:lnTo>
                    <a:pt x="22720" y="119976"/>
                  </a:lnTo>
                  <a:lnTo>
                    <a:pt x="36957" y="119976"/>
                  </a:lnTo>
                  <a:lnTo>
                    <a:pt x="36944" y="134251"/>
                  </a:lnTo>
                  <a:lnTo>
                    <a:pt x="51219" y="134226"/>
                  </a:lnTo>
                  <a:lnTo>
                    <a:pt x="51219" y="119976"/>
                  </a:lnTo>
                  <a:close/>
                </a:path>
                <a:path w="193675" h="191135">
                  <a:moveTo>
                    <a:pt x="51219" y="91478"/>
                  </a:moveTo>
                  <a:lnTo>
                    <a:pt x="36982" y="91478"/>
                  </a:lnTo>
                  <a:lnTo>
                    <a:pt x="36982" y="77241"/>
                  </a:lnTo>
                  <a:lnTo>
                    <a:pt x="22733" y="77241"/>
                  </a:lnTo>
                  <a:lnTo>
                    <a:pt x="22733" y="91490"/>
                  </a:lnTo>
                  <a:lnTo>
                    <a:pt x="36969" y="91490"/>
                  </a:lnTo>
                  <a:lnTo>
                    <a:pt x="36969" y="105727"/>
                  </a:lnTo>
                  <a:lnTo>
                    <a:pt x="51219" y="105727"/>
                  </a:lnTo>
                  <a:lnTo>
                    <a:pt x="51219" y="91478"/>
                  </a:lnTo>
                  <a:close/>
                </a:path>
                <a:path w="193675" h="191135">
                  <a:moveTo>
                    <a:pt x="51231" y="62941"/>
                  </a:moveTo>
                  <a:lnTo>
                    <a:pt x="36982" y="62941"/>
                  </a:lnTo>
                  <a:lnTo>
                    <a:pt x="36982" y="77203"/>
                  </a:lnTo>
                  <a:lnTo>
                    <a:pt x="51231" y="77203"/>
                  </a:lnTo>
                  <a:lnTo>
                    <a:pt x="51231" y="62941"/>
                  </a:lnTo>
                  <a:close/>
                </a:path>
                <a:path w="193675" h="191135">
                  <a:moveTo>
                    <a:pt x="51244" y="34404"/>
                  </a:moveTo>
                  <a:lnTo>
                    <a:pt x="50317" y="34404"/>
                  </a:lnTo>
                  <a:lnTo>
                    <a:pt x="40144" y="48653"/>
                  </a:lnTo>
                  <a:lnTo>
                    <a:pt x="51244" y="48653"/>
                  </a:lnTo>
                  <a:lnTo>
                    <a:pt x="51244" y="34404"/>
                  </a:lnTo>
                  <a:close/>
                </a:path>
                <a:path w="193675" h="191135">
                  <a:moveTo>
                    <a:pt x="65481" y="134226"/>
                  </a:moveTo>
                  <a:lnTo>
                    <a:pt x="51231" y="134226"/>
                  </a:lnTo>
                  <a:lnTo>
                    <a:pt x="51231" y="146075"/>
                  </a:lnTo>
                  <a:lnTo>
                    <a:pt x="52349" y="147002"/>
                  </a:lnTo>
                  <a:lnTo>
                    <a:pt x="53975" y="148488"/>
                  </a:lnTo>
                  <a:lnTo>
                    <a:pt x="65481" y="148488"/>
                  </a:lnTo>
                  <a:lnTo>
                    <a:pt x="65481" y="134226"/>
                  </a:lnTo>
                  <a:close/>
                </a:path>
                <a:path w="193675" h="191135">
                  <a:moveTo>
                    <a:pt x="65506" y="48666"/>
                  </a:moveTo>
                  <a:lnTo>
                    <a:pt x="51257" y="48666"/>
                  </a:lnTo>
                  <a:lnTo>
                    <a:pt x="51257" y="62915"/>
                  </a:lnTo>
                  <a:lnTo>
                    <a:pt x="65506" y="62915"/>
                  </a:lnTo>
                  <a:lnTo>
                    <a:pt x="65506" y="48666"/>
                  </a:lnTo>
                  <a:close/>
                </a:path>
                <a:path w="193675" h="191135">
                  <a:moveTo>
                    <a:pt x="79705" y="119964"/>
                  </a:moveTo>
                  <a:lnTo>
                    <a:pt x="65468" y="119964"/>
                  </a:lnTo>
                  <a:lnTo>
                    <a:pt x="65468" y="105727"/>
                  </a:lnTo>
                  <a:lnTo>
                    <a:pt x="51219" y="105727"/>
                  </a:lnTo>
                  <a:lnTo>
                    <a:pt x="51219" y="119976"/>
                  </a:lnTo>
                  <a:lnTo>
                    <a:pt x="65455" y="119976"/>
                  </a:lnTo>
                  <a:lnTo>
                    <a:pt x="65455" y="134213"/>
                  </a:lnTo>
                  <a:lnTo>
                    <a:pt x="79705" y="134213"/>
                  </a:lnTo>
                  <a:lnTo>
                    <a:pt x="79705" y="119964"/>
                  </a:lnTo>
                  <a:close/>
                </a:path>
                <a:path w="193675" h="191135">
                  <a:moveTo>
                    <a:pt x="79730" y="148488"/>
                  </a:moveTo>
                  <a:lnTo>
                    <a:pt x="65481" y="148488"/>
                  </a:lnTo>
                  <a:lnTo>
                    <a:pt x="65481" y="158953"/>
                  </a:lnTo>
                  <a:lnTo>
                    <a:pt x="69634" y="162750"/>
                  </a:lnTo>
                  <a:lnTo>
                    <a:pt x="79730" y="162750"/>
                  </a:lnTo>
                  <a:lnTo>
                    <a:pt x="79730" y="148488"/>
                  </a:lnTo>
                  <a:close/>
                </a:path>
                <a:path w="193675" h="191135">
                  <a:moveTo>
                    <a:pt x="79730" y="91452"/>
                  </a:moveTo>
                  <a:lnTo>
                    <a:pt x="65493" y="91452"/>
                  </a:lnTo>
                  <a:lnTo>
                    <a:pt x="65493" y="77216"/>
                  </a:lnTo>
                  <a:lnTo>
                    <a:pt x="51244" y="77216"/>
                  </a:lnTo>
                  <a:lnTo>
                    <a:pt x="51244" y="91465"/>
                  </a:lnTo>
                  <a:lnTo>
                    <a:pt x="65481" y="91465"/>
                  </a:lnTo>
                  <a:lnTo>
                    <a:pt x="65481" y="105702"/>
                  </a:lnTo>
                  <a:lnTo>
                    <a:pt x="79730" y="105702"/>
                  </a:lnTo>
                  <a:lnTo>
                    <a:pt x="79730" y="91452"/>
                  </a:lnTo>
                  <a:close/>
                </a:path>
                <a:path w="193675" h="191135">
                  <a:moveTo>
                    <a:pt x="79756" y="5867"/>
                  </a:moveTo>
                  <a:lnTo>
                    <a:pt x="70688" y="5867"/>
                  </a:lnTo>
                  <a:lnTo>
                    <a:pt x="65506" y="13131"/>
                  </a:lnTo>
                  <a:lnTo>
                    <a:pt x="65506" y="20129"/>
                  </a:lnTo>
                  <a:lnTo>
                    <a:pt x="60502" y="20129"/>
                  </a:lnTo>
                  <a:lnTo>
                    <a:pt x="51269" y="33070"/>
                  </a:lnTo>
                  <a:lnTo>
                    <a:pt x="51269" y="34391"/>
                  </a:lnTo>
                  <a:lnTo>
                    <a:pt x="65519" y="34391"/>
                  </a:lnTo>
                  <a:lnTo>
                    <a:pt x="65519" y="20129"/>
                  </a:lnTo>
                  <a:lnTo>
                    <a:pt x="79756" y="20129"/>
                  </a:lnTo>
                  <a:lnTo>
                    <a:pt x="79756" y="5867"/>
                  </a:lnTo>
                  <a:close/>
                </a:path>
                <a:path w="193675" h="191135">
                  <a:moveTo>
                    <a:pt x="79781" y="34391"/>
                  </a:moveTo>
                  <a:lnTo>
                    <a:pt x="65532" y="34391"/>
                  </a:lnTo>
                  <a:lnTo>
                    <a:pt x="65532" y="48641"/>
                  </a:lnTo>
                  <a:lnTo>
                    <a:pt x="79781" y="48641"/>
                  </a:lnTo>
                  <a:lnTo>
                    <a:pt x="79781" y="34391"/>
                  </a:lnTo>
                  <a:close/>
                </a:path>
                <a:path w="193675" h="191135">
                  <a:moveTo>
                    <a:pt x="87617" y="5867"/>
                  </a:moveTo>
                  <a:lnTo>
                    <a:pt x="79781" y="0"/>
                  </a:lnTo>
                  <a:lnTo>
                    <a:pt x="79781" y="5867"/>
                  </a:lnTo>
                  <a:lnTo>
                    <a:pt x="87617" y="5867"/>
                  </a:lnTo>
                  <a:close/>
                </a:path>
                <a:path w="193675" h="191135">
                  <a:moveTo>
                    <a:pt x="93992" y="105714"/>
                  </a:moveTo>
                  <a:lnTo>
                    <a:pt x="79743" y="105714"/>
                  </a:lnTo>
                  <a:lnTo>
                    <a:pt x="79743" y="119976"/>
                  </a:lnTo>
                  <a:lnTo>
                    <a:pt x="93992" y="119976"/>
                  </a:lnTo>
                  <a:lnTo>
                    <a:pt x="93992" y="105714"/>
                  </a:lnTo>
                  <a:close/>
                </a:path>
                <a:path w="193675" h="191135">
                  <a:moveTo>
                    <a:pt x="94018" y="77165"/>
                  </a:moveTo>
                  <a:lnTo>
                    <a:pt x="79768" y="77165"/>
                  </a:lnTo>
                  <a:lnTo>
                    <a:pt x="79768" y="62928"/>
                  </a:lnTo>
                  <a:lnTo>
                    <a:pt x="65519" y="62928"/>
                  </a:lnTo>
                  <a:lnTo>
                    <a:pt x="65519" y="77177"/>
                  </a:lnTo>
                  <a:lnTo>
                    <a:pt x="79768" y="77177"/>
                  </a:lnTo>
                  <a:lnTo>
                    <a:pt x="79768" y="91414"/>
                  </a:lnTo>
                  <a:lnTo>
                    <a:pt x="94018" y="91414"/>
                  </a:lnTo>
                  <a:lnTo>
                    <a:pt x="94018" y="77165"/>
                  </a:lnTo>
                  <a:close/>
                </a:path>
                <a:path w="193675" h="191135">
                  <a:moveTo>
                    <a:pt x="106616" y="20129"/>
                  </a:moveTo>
                  <a:lnTo>
                    <a:pt x="94043" y="10693"/>
                  </a:lnTo>
                  <a:lnTo>
                    <a:pt x="94043" y="20129"/>
                  </a:lnTo>
                  <a:lnTo>
                    <a:pt x="106616" y="20129"/>
                  </a:lnTo>
                  <a:close/>
                </a:path>
                <a:path w="193675" h="191135">
                  <a:moveTo>
                    <a:pt x="107873" y="176631"/>
                  </a:moveTo>
                  <a:lnTo>
                    <a:pt x="93992" y="176631"/>
                  </a:lnTo>
                  <a:lnTo>
                    <a:pt x="93992" y="162763"/>
                  </a:lnTo>
                  <a:lnTo>
                    <a:pt x="79743" y="162763"/>
                  </a:lnTo>
                  <a:lnTo>
                    <a:pt x="79743" y="172186"/>
                  </a:lnTo>
                  <a:lnTo>
                    <a:pt x="84569" y="177012"/>
                  </a:lnTo>
                  <a:lnTo>
                    <a:pt x="93624" y="177012"/>
                  </a:lnTo>
                  <a:lnTo>
                    <a:pt x="93624" y="186067"/>
                  </a:lnTo>
                  <a:lnTo>
                    <a:pt x="98425" y="190881"/>
                  </a:lnTo>
                  <a:lnTo>
                    <a:pt x="103568" y="190881"/>
                  </a:lnTo>
                  <a:lnTo>
                    <a:pt x="107873" y="186778"/>
                  </a:lnTo>
                  <a:lnTo>
                    <a:pt x="107873" y="176631"/>
                  </a:lnTo>
                  <a:close/>
                </a:path>
                <a:path w="193675" h="191135">
                  <a:moveTo>
                    <a:pt x="108254" y="119976"/>
                  </a:moveTo>
                  <a:lnTo>
                    <a:pt x="94005" y="119976"/>
                  </a:lnTo>
                  <a:lnTo>
                    <a:pt x="94005" y="134226"/>
                  </a:lnTo>
                  <a:lnTo>
                    <a:pt x="108254" y="134226"/>
                  </a:lnTo>
                  <a:lnTo>
                    <a:pt x="108254" y="119976"/>
                  </a:lnTo>
                  <a:close/>
                </a:path>
                <a:path w="193675" h="191135">
                  <a:moveTo>
                    <a:pt x="108280" y="91427"/>
                  </a:moveTo>
                  <a:lnTo>
                    <a:pt x="94030" y="91427"/>
                  </a:lnTo>
                  <a:lnTo>
                    <a:pt x="94030" y="105676"/>
                  </a:lnTo>
                  <a:lnTo>
                    <a:pt x="108280" y="105676"/>
                  </a:lnTo>
                  <a:lnTo>
                    <a:pt x="108280" y="91427"/>
                  </a:lnTo>
                  <a:close/>
                </a:path>
                <a:path w="193675" h="191135">
                  <a:moveTo>
                    <a:pt x="122135" y="162394"/>
                  </a:moveTo>
                  <a:lnTo>
                    <a:pt x="108229" y="162394"/>
                  </a:lnTo>
                  <a:lnTo>
                    <a:pt x="108229" y="148488"/>
                  </a:lnTo>
                  <a:lnTo>
                    <a:pt x="94005" y="148488"/>
                  </a:lnTo>
                  <a:lnTo>
                    <a:pt x="94005" y="134264"/>
                  </a:lnTo>
                  <a:lnTo>
                    <a:pt x="79756" y="134264"/>
                  </a:lnTo>
                  <a:lnTo>
                    <a:pt x="79756" y="148513"/>
                  </a:lnTo>
                  <a:lnTo>
                    <a:pt x="93980" y="148513"/>
                  </a:lnTo>
                  <a:lnTo>
                    <a:pt x="93980" y="162750"/>
                  </a:lnTo>
                  <a:lnTo>
                    <a:pt x="107886" y="162750"/>
                  </a:lnTo>
                  <a:lnTo>
                    <a:pt x="107886" y="176644"/>
                  </a:lnTo>
                  <a:lnTo>
                    <a:pt x="118516" y="176644"/>
                  </a:lnTo>
                  <a:lnTo>
                    <a:pt x="122135" y="173189"/>
                  </a:lnTo>
                  <a:lnTo>
                    <a:pt x="122135" y="162394"/>
                  </a:lnTo>
                  <a:close/>
                </a:path>
                <a:path w="193675" h="191135">
                  <a:moveTo>
                    <a:pt x="122542" y="105689"/>
                  </a:moveTo>
                  <a:lnTo>
                    <a:pt x="108292" y="105689"/>
                  </a:lnTo>
                  <a:lnTo>
                    <a:pt x="108292" y="119938"/>
                  </a:lnTo>
                  <a:lnTo>
                    <a:pt x="122542" y="119938"/>
                  </a:lnTo>
                  <a:lnTo>
                    <a:pt x="122542" y="105689"/>
                  </a:lnTo>
                  <a:close/>
                </a:path>
                <a:path w="193675" h="191135">
                  <a:moveTo>
                    <a:pt x="122542" y="77165"/>
                  </a:moveTo>
                  <a:lnTo>
                    <a:pt x="108292" y="77165"/>
                  </a:lnTo>
                  <a:lnTo>
                    <a:pt x="108292" y="91414"/>
                  </a:lnTo>
                  <a:lnTo>
                    <a:pt x="122542" y="91414"/>
                  </a:lnTo>
                  <a:lnTo>
                    <a:pt x="122542" y="77165"/>
                  </a:lnTo>
                  <a:close/>
                </a:path>
                <a:path w="193675" h="191135">
                  <a:moveTo>
                    <a:pt x="136385" y="148120"/>
                  </a:moveTo>
                  <a:lnTo>
                    <a:pt x="122516" y="148120"/>
                  </a:lnTo>
                  <a:lnTo>
                    <a:pt x="122516" y="134239"/>
                  </a:lnTo>
                  <a:lnTo>
                    <a:pt x="108267" y="134239"/>
                  </a:lnTo>
                  <a:lnTo>
                    <a:pt x="108267" y="148488"/>
                  </a:lnTo>
                  <a:lnTo>
                    <a:pt x="122135" y="148488"/>
                  </a:lnTo>
                  <a:lnTo>
                    <a:pt x="122135" y="162369"/>
                  </a:lnTo>
                  <a:lnTo>
                    <a:pt x="133502" y="162369"/>
                  </a:lnTo>
                  <a:lnTo>
                    <a:pt x="136385" y="159613"/>
                  </a:lnTo>
                  <a:lnTo>
                    <a:pt x="136385" y="148120"/>
                  </a:lnTo>
                  <a:close/>
                </a:path>
                <a:path w="193675" h="191135">
                  <a:moveTo>
                    <a:pt x="136766" y="62890"/>
                  </a:moveTo>
                  <a:lnTo>
                    <a:pt x="122529" y="62890"/>
                  </a:lnTo>
                  <a:lnTo>
                    <a:pt x="122529" y="48653"/>
                  </a:lnTo>
                  <a:lnTo>
                    <a:pt x="108292" y="48653"/>
                  </a:lnTo>
                  <a:lnTo>
                    <a:pt x="108292" y="34404"/>
                  </a:lnTo>
                  <a:lnTo>
                    <a:pt x="94056" y="34404"/>
                  </a:lnTo>
                  <a:lnTo>
                    <a:pt x="94056" y="20167"/>
                  </a:lnTo>
                  <a:lnTo>
                    <a:pt x="79806" y="20167"/>
                  </a:lnTo>
                  <a:lnTo>
                    <a:pt x="79806" y="34417"/>
                  </a:lnTo>
                  <a:lnTo>
                    <a:pt x="94043" y="34417"/>
                  </a:lnTo>
                  <a:lnTo>
                    <a:pt x="94043" y="48653"/>
                  </a:lnTo>
                  <a:lnTo>
                    <a:pt x="108280" y="48653"/>
                  </a:lnTo>
                  <a:lnTo>
                    <a:pt x="108280" y="62903"/>
                  </a:lnTo>
                  <a:lnTo>
                    <a:pt x="94043" y="62903"/>
                  </a:lnTo>
                  <a:lnTo>
                    <a:pt x="94043" y="48653"/>
                  </a:lnTo>
                  <a:lnTo>
                    <a:pt x="79794" y="48653"/>
                  </a:lnTo>
                  <a:lnTo>
                    <a:pt x="79794" y="62903"/>
                  </a:lnTo>
                  <a:lnTo>
                    <a:pt x="94030" y="62903"/>
                  </a:lnTo>
                  <a:lnTo>
                    <a:pt x="94030" y="77152"/>
                  </a:lnTo>
                  <a:lnTo>
                    <a:pt x="108292" y="77152"/>
                  </a:lnTo>
                  <a:lnTo>
                    <a:pt x="108292" y="62903"/>
                  </a:lnTo>
                  <a:lnTo>
                    <a:pt x="122516" y="62903"/>
                  </a:lnTo>
                  <a:lnTo>
                    <a:pt x="122516" y="77139"/>
                  </a:lnTo>
                  <a:lnTo>
                    <a:pt x="136766" y="77139"/>
                  </a:lnTo>
                  <a:lnTo>
                    <a:pt x="136766" y="62890"/>
                  </a:lnTo>
                  <a:close/>
                </a:path>
                <a:path w="193675" h="191135">
                  <a:moveTo>
                    <a:pt x="136804" y="91427"/>
                  </a:moveTo>
                  <a:lnTo>
                    <a:pt x="122555" y="91427"/>
                  </a:lnTo>
                  <a:lnTo>
                    <a:pt x="122555" y="105676"/>
                  </a:lnTo>
                  <a:lnTo>
                    <a:pt x="136804" y="105676"/>
                  </a:lnTo>
                  <a:lnTo>
                    <a:pt x="136804" y="91427"/>
                  </a:lnTo>
                  <a:close/>
                </a:path>
                <a:path w="193675" h="191135">
                  <a:moveTo>
                    <a:pt x="136804" y="44958"/>
                  </a:moveTo>
                  <a:lnTo>
                    <a:pt x="124028" y="34378"/>
                  </a:lnTo>
                  <a:lnTo>
                    <a:pt x="122567" y="34378"/>
                  </a:lnTo>
                  <a:lnTo>
                    <a:pt x="122567" y="33172"/>
                  </a:lnTo>
                  <a:lnTo>
                    <a:pt x="108305" y="21399"/>
                  </a:lnTo>
                  <a:lnTo>
                    <a:pt x="108305" y="34391"/>
                  </a:lnTo>
                  <a:lnTo>
                    <a:pt x="122555" y="34391"/>
                  </a:lnTo>
                  <a:lnTo>
                    <a:pt x="122555" y="48628"/>
                  </a:lnTo>
                  <a:lnTo>
                    <a:pt x="136804" y="48628"/>
                  </a:lnTo>
                  <a:lnTo>
                    <a:pt x="136804" y="44958"/>
                  </a:lnTo>
                  <a:close/>
                </a:path>
                <a:path w="193675" h="191135">
                  <a:moveTo>
                    <a:pt x="150672" y="133832"/>
                  </a:moveTo>
                  <a:lnTo>
                    <a:pt x="136804" y="133832"/>
                  </a:lnTo>
                  <a:lnTo>
                    <a:pt x="136804" y="119951"/>
                  </a:lnTo>
                  <a:lnTo>
                    <a:pt x="122555" y="119951"/>
                  </a:lnTo>
                  <a:lnTo>
                    <a:pt x="122555" y="134200"/>
                  </a:lnTo>
                  <a:lnTo>
                    <a:pt x="136423" y="134200"/>
                  </a:lnTo>
                  <a:lnTo>
                    <a:pt x="136423" y="148082"/>
                  </a:lnTo>
                  <a:lnTo>
                    <a:pt x="148501" y="148082"/>
                  </a:lnTo>
                  <a:lnTo>
                    <a:pt x="150672" y="145999"/>
                  </a:lnTo>
                  <a:lnTo>
                    <a:pt x="150672" y="133832"/>
                  </a:lnTo>
                  <a:close/>
                </a:path>
                <a:path w="193675" h="191135">
                  <a:moveTo>
                    <a:pt x="151066" y="57746"/>
                  </a:moveTo>
                  <a:lnTo>
                    <a:pt x="141071" y="48641"/>
                  </a:lnTo>
                  <a:lnTo>
                    <a:pt x="136817" y="48641"/>
                  </a:lnTo>
                  <a:lnTo>
                    <a:pt x="136817" y="62890"/>
                  </a:lnTo>
                  <a:lnTo>
                    <a:pt x="151066" y="62890"/>
                  </a:lnTo>
                  <a:lnTo>
                    <a:pt x="151066" y="57746"/>
                  </a:lnTo>
                  <a:close/>
                </a:path>
                <a:path w="193675" h="191135">
                  <a:moveTo>
                    <a:pt x="164947" y="119557"/>
                  </a:moveTo>
                  <a:lnTo>
                    <a:pt x="151066" y="119557"/>
                  </a:lnTo>
                  <a:lnTo>
                    <a:pt x="151066" y="105689"/>
                  </a:lnTo>
                  <a:lnTo>
                    <a:pt x="136817" y="105689"/>
                  </a:lnTo>
                  <a:lnTo>
                    <a:pt x="136817" y="119938"/>
                  </a:lnTo>
                  <a:lnTo>
                    <a:pt x="150698" y="119938"/>
                  </a:lnTo>
                  <a:lnTo>
                    <a:pt x="150698" y="133807"/>
                  </a:lnTo>
                  <a:lnTo>
                    <a:pt x="163474" y="133807"/>
                  </a:lnTo>
                  <a:lnTo>
                    <a:pt x="164947" y="132410"/>
                  </a:lnTo>
                  <a:lnTo>
                    <a:pt x="164947" y="119557"/>
                  </a:lnTo>
                  <a:close/>
                </a:path>
                <a:path w="193675" h="191135">
                  <a:moveTo>
                    <a:pt x="165328" y="70726"/>
                  </a:moveTo>
                  <a:lnTo>
                    <a:pt x="156743" y="62903"/>
                  </a:lnTo>
                  <a:lnTo>
                    <a:pt x="151079" y="62903"/>
                  </a:lnTo>
                  <a:lnTo>
                    <a:pt x="151079" y="77152"/>
                  </a:lnTo>
                  <a:lnTo>
                    <a:pt x="165328" y="77152"/>
                  </a:lnTo>
                  <a:lnTo>
                    <a:pt x="165328" y="70726"/>
                  </a:lnTo>
                  <a:close/>
                </a:path>
                <a:path w="193675" h="191135">
                  <a:moveTo>
                    <a:pt x="179209" y="105321"/>
                  </a:moveTo>
                  <a:lnTo>
                    <a:pt x="165303" y="105321"/>
                  </a:lnTo>
                  <a:lnTo>
                    <a:pt x="165303" y="91427"/>
                  </a:lnTo>
                  <a:lnTo>
                    <a:pt x="151066" y="91427"/>
                  </a:lnTo>
                  <a:lnTo>
                    <a:pt x="151066" y="77190"/>
                  </a:lnTo>
                  <a:lnTo>
                    <a:pt x="136817" y="77190"/>
                  </a:lnTo>
                  <a:lnTo>
                    <a:pt x="136817" y="91440"/>
                  </a:lnTo>
                  <a:lnTo>
                    <a:pt x="151053" y="91440"/>
                  </a:lnTo>
                  <a:lnTo>
                    <a:pt x="151053" y="105676"/>
                  </a:lnTo>
                  <a:lnTo>
                    <a:pt x="164960" y="105676"/>
                  </a:lnTo>
                  <a:lnTo>
                    <a:pt x="164960" y="119570"/>
                  </a:lnTo>
                  <a:lnTo>
                    <a:pt x="178422" y="119570"/>
                  </a:lnTo>
                  <a:lnTo>
                    <a:pt x="179209" y="118821"/>
                  </a:lnTo>
                  <a:lnTo>
                    <a:pt x="179209" y="105321"/>
                  </a:lnTo>
                  <a:close/>
                </a:path>
                <a:path w="193675" h="191135">
                  <a:moveTo>
                    <a:pt x="193471" y="98590"/>
                  </a:moveTo>
                  <a:lnTo>
                    <a:pt x="185928" y="91033"/>
                  </a:lnTo>
                  <a:lnTo>
                    <a:pt x="179590" y="91033"/>
                  </a:lnTo>
                  <a:lnTo>
                    <a:pt x="179590" y="84696"/>
                  </a:lnTo>
                  <a:lnTo>
                    <a:pt x="172072" y="77165"/>
                  </a:lnTo>
                  <a:lnTo>
                    <a:pt x="165341" y="77165"/>
                  </a:lnTo>
                  <a:lnTo>
                    <a:pt x="165341" y="91414"/>
                  </a:lnTo>
                  <a:lnTo>
                    <a:pt x="179209" y="91414"/>
                  </a:lnTo>
                  <a:lnTo>
                    <a:pt x="179209" y="105295"/>
                  </a:lnTo>
                  <a:lnTo>
                    <a:pt x="193433" y="105257"/>
                  </a:lnTo>
                  <a:lnTo>
                    <a:pt x="193471" y="985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68">
              <a:extLst>
                <a:ext uri="{FF2B5EF4-FFF2-40B4-BE49-F238E27FC236}">
                  <a16:creationId xmlns:a16="http://schemas.microsoft.com/office/drawing/2014/main" id="{3376AFC8-9C48-C25A-9DFC-822510C42D74}"/>
                </a:ext>
              </a:extLst>
            </p:cNvPr>
            <p:cNvSpPr/>
            <p:nvPr/>
          </p:nvSpPr>
          <p:spPr>
            <a:xfrm>
              <a:off x="19292776" y="4523868"/>
              <a:ext cx="168275" cy="178435"/>
            </a:xfrm>
            <a:custGeom>
              <a:avLst/>
              <a:gdLst/>
              <a:ahLst/>
              <a:cxnLst/>
              <a:rect l="l" t="t" r="r" b="b"/>
              <a:pathLst>
                <a:path w="168275" h="178435">
                  <a:moveTo>
                    <a:pt x="122991" y="0"/>
                  </a:moveTo>
                  <a:lnTo>
                    <a:pt x="0" y="49296"/>
                  </a:lnTo>
                  <a:lnTo>
                    <a:pt x="11739" y="80729"/>
                  </a:lnTo>
                  <a:lnTo>
                    <a:pt x="21957" y="112687"/>
                  </a:lnTo>
                  <a:lnTo>
                    <a:pt x="30636" y="145101"/>
                  </a:lnTo>
                  <a:lnTo>
                    <a:pt x="37758" y="177900"/>
                  </a:lnTo>
                  <a:lnTo>
                    <a:pt x="167890" y="152958"/>
                  </a:lnTo>
                  <a:lnTo>
                    <a:pt x="159428" y="113957"/>
                  </a:lnTo>
                  <a:lnTo>
                    <a:pt x="149108" y="75403"/>
                  </a:lnTo>
                  <a:lnTo>
                    <a:pt x="136953" y="37387"/>
                  </a:lnTo>
                  <a:lnTo>
                    <a:pt x="122991" y="0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6" name="object 652">
            <a:extLst>
              <a:ext uri="{FF2B5EF4-FFF2-40B4-BE49-F238E27FC236}">
                <a16:creationId xmlns:a16="http://schemas.microsoft.com/office/drawing/2014/main" id="{6C08B395-6170-79BA-7249-A273C14D7DE1}"/>
              </a:ext>
            </a:extLst>
          </p:cNvPr>
          <p:cNvGrpSpPr/>
          <p:nvPr/>
        </p:nvGrpSpPr>
        <p:grpSpPr>
          <a:xfrm>
            <a:off x="7942828" y="4382563"/>
            <a:ext cx="962348" cy="962348"/>
            <a:chOff x="17800204" y="3997553"/>
            <a:chExt cx="1675764" cy="1675764"/>
          </a:xfrm>
        </p:grpSpPr>
        <p:sp>
          <p:nvSpPr>
            <p:cNvPr id="707" name="object 653">
              <a:extLst>
                <a:ext uri="{FF2B5EF4-FFF2-40B4-BE49-F238E27FC236}">
                  <a16:creationId xmlns:a16="http://schemas.microsoft.com/office/drawing/2014/main" id="{A50BBA3D-9A9C-84FA-D964-E967C9C3A209}"/>
                </a:ext>
              </a:extLst>
            </p:cNvPr>
            <p:cNvSpPr/>
            <p:nvPr/>
          </p:nvSpPr>
          <p:spPr>
            <a:xfrm>
              <a:off x="18089423" y="5368270"/>
              <a:ext cx="896619" cy="281940"/>
            </a:xfrm>
            <a:custGeom>
              <a:avLst/>
              <a:gdLst/>
              <a:ahLst/>
              <a:cxnLst/>
              <a:rect l="l" t="t" r="r" b="b"/>
              <a:pathLst>
                <a:path w="896619" h="281939">
                  <a:moveTo>
                    <a:pt x="196037" y="77901"/>
                  </a:moveTo>
                  <a:lnTo>
                    <a:pt x="167373" y="60401"/>
                  </a:lnTo>
                  <a:lnTo>
                    <a:pt x="139585" y="41554"/>
                  </a:lnTo>
                  <a:lnTo>
                    <a:pt x="112712" y="21399"/>
                  </a:lnTo>
                  <a:lnTo>
                    <a:pt x="86817" y="0"/>
                  </a:lnTo>
                  <a:lnTo>
                    <a:pt x="0" y="100088"/>
                  </a:lnTo>
                  <a:lnTo>
                    <a:pt x="30721" y="125501"/>
                  </a:lnTo>
                  <a:lnTo>
                    <a:pt x="62623" y="149415"/>
                  </a:lnTo>
                  <a:lnTo>
                    <a:pt x="95643" y="171805"/>
                  </a:lnTo>
                  <a:lnTo>
                    <a:pt x="129679" y="192595"/>
                  </a:lnTo>
                  <a:lnTo>
                    <a:pt x="196037" y="77901"/>
                  </a:lnTo>
                  <a:close/>
                </a:path>
                <a:path w="896619" h="281939">
                  <a:moveTo>
                    <a:pt x="896315" y="229336"/>
                  </a:moveTo>
                  <a:lnTo>
                    <a:pt x="841248" y="108813"/>
                  </a:lnTo>
                  <a:lnTo>
                    <a:pt x="810412" y="122034"/>
                  </a:lnTo>
                  <a:lnTo>
                    <a:pt x="778967" y="133756"/>
                  </a:lnTo>
                  <a:lnTo>
                    <a:pt x="747001" y="143954"/>
                  </a:lnTo>
                  <a:lnTo>
                    <a:pt x="714578" y="152603"/>
                  </a:lnTo>
                  <a:lnTo>
                    <a:pt x="745655" y="281419"/>
                  </a:lnTo>
                  <a:lnTo>
                    <a:pt x="784212" y="271119"/>
                  </a:lnTo>
                  <a:lnTo>
                    <a:pt x="822236" y="258991"/>
                  </a:lnTo>
                  <a:lnTo>
                    <a:pt x="859637" y="245046"/>
                  </a:lnTo>
                  <a:lnTo>
                    <a:pt x="896315" y="22933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654">
              <a:extLst>
                <a:ext uri="{FF2B5EF4-FFF2-40B4-BE49-F238E27FC236}">
                  <a16:creationId xmlns:a16="http://schemas.microsoft.com/office/drawing/2014/main" id="{1C337B1F-742F-D4F4-3E2D-17CDB4238483}"/>
                </a:ext>
              </a:extLst>
            </p:cNvPr>
            <p:cNvSpPr/>
            <p:nvPr/>
          </p:nvSpPr>
          <p:spPr>
            <a:xfrm>
              <a:off x="19046781" y="5322099"/>
              <a:ext cx="197485" cy="196215"/>
            </a:xfrm>
            <a:custGeom>
              <a:avLst/>
              <a:gdLst/>
              <a:ahLst/>
              <a:cxnLst/>
              <a:rect l="l" t="t" r="r" b="b"/>
              <a:pathLst>
                <a:path w="197484" h="196214">
                  <a:moveTo>
                    <a:pt x="101410" y="0"/>
                  </a:moveTo>
                  <a:lnTo>
                    <a:pt x="77646" y="23747"/>
                  </a:lnTo>
                  <a:lnTo>
                    <a:pt x="52786" y="46344"/>
                  </a:lnTo>
                  <a:lnTo>
                    <a:pt x="26885" y="67739"/>
                  </a:lnTo>
                  <a:lnTo>
                    <a:pt x="0" y="87882"/>
                  </a:lnTo>
                  <a:lnTo>
                    <a:pt x="76919" y="195784"/>
                  </a:lnTo>
                  <a:lnTo>
                    <a:pt x="108829" y="171873"/>
                  </a:lnTo>
                  <a:lnTo>
                    <a:pt x="139569" y="146481"/>
                  </a:lnTo>
                  <a:lnTo>
                    <a:pt x="169072" y="119665"/>
                  </a:lnTo>
                  <a:lnTo>
                    <a:pt x="197271" y="91484"/>
                  </a:lnTo>
                  <a:lnTo>
                    <a:pt x="101410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655">
              <a:extLst>
                <a:ext uri="{FF2B5EF4-FFF2-40B4-BE49-F238E27FC236}">
                  <a16:creationId xmlns:a16="http://schemas.microsoft.com/office/drawing/2014/main" id="{00D51390-BD3F-894C-035F-A12A29246D79}"/>
                </a:ext>
              </a:extLst>
            </p:cNvPr>
            <p:cNvSpPr/>
            <p:nvPr/>
          </p:nvSpPr>
          <p:spPr>
            <a:xfrm>
              <a:off x="19046775" y="5328608"/>
              <a:ext cx="197485" cy="187325"/>
            </a:xfrm>
            <a:custGeom>
              <a:avLst/>
              <a:gdLst/>
              <a:ahLst/>
              <a:cxnLst/>
              <a:rect l="l" t="t" r="r" b="b"/>
              <a:pathLst>
                <a:path w="197484" h="187325">
                  <a:moveTo>
                    <a:pt x="9309" y="74396"/>
                  </a:moveTo>
                  <a:lnTo>
                    <a:pt x="0" y="81368"/>
                  </a:lnTo>
                  <a:lnTo>
                    <a:pt x="4267" y="87350"/>
                  </a:lnTo>
                  <a:lnTo>
                    <a:pt x="9309" y="87350"/>
                  </a:lnTo>
                  <a:lnTo>
                    <a:pt x="9309" y="74396"/>
                  </a:lnTo>
                  <a:close/>
                </a:path>
                <a:path w="197484" h="187325">
                  <a:moveTo>
                    <a:pt x="23545" y="63728"/>
                  </a:moveTo>
                  <a:lnTo>
                    <a:pt x="11061" y="73088"/>
                  </a:lnTo>
                  <a:lnTo>
                    <a:pt x="23545" y="73088"/>
                  </a:lnTo>
                  <a:lnTo>
                    <a:pt x="23545" y="63728"/>
                  </a:lnTo>
                  <a:close/>
                </a:path>
                <a:path w="197484" h="187325">
                  <a:moveTo>
                    <a:pt x="23571" y="87363"/>
                  </a:moveTo>
                  <a:lnTo>
                    <a:pt x="9321" y="87363"/>
                  </a:lnTo>
                  <a:lnTo>
                    <a:pt x="9321" y="94437"/>
                  </a:lnTo>
                  <a:lnTo>
                    <a:pt x="14427" y="101612"/>
                  </a:lnTo>
                  <a:lnTo>
                    <a:pt x="23571" y="101612"/>
                  </a:lnTo>
                  <a:lnTo>
                    <a:pt x="23571" y="87363"/>
                  </a:lnTo>
                  <a:close/>
                </a:path>
                <a:path w="197484" h="187325">
                  <a:moveTo>
                    <a:pt x="37807" y="130136"/>
                  </a:moveTo>
                  <a:lnTo>
                    <a:pt x="34759" y="130136"/>
                  </a:lnTo>
                  <a:lnTo>
                    <a:pt x="37807" y="134416"/>
                  </a:lnTo>
                  <a:lnTo>
                    <a:pt x="37807" y="130136"/>
                  </a:lnTo>
                  <a:close/>
                </a:path>
                <a:path w="197484" h="187325">
                  <a:moveTo>
                    <a:pt x="37833" y="52184"/>
                  </a:moveTo>
                  <a:lnTo>
                    <a:pt x="29781" y="58839"/>
                  </a:lnTo>
                  <a:lnTo>
                    <a:pt x="37833" y="58839"/>
                  </a:lnTo>
                  <a:lnTo>
                    <a:pt x="37833" y="52184"/>
                  </a:lnTo>
                  <a:close/>
                </a:path>
                <a:path w="197484" h="187325">
                  <a:moveTo>
                    <a:pt x="52070" y="144399"/>
                  </a:moveTo>
                  <a:lnTo>
                    <a:pt x="44919" y="144399"/>
                  </a:lnTo>
                  <a:lnTo>
                    <a:pt x="52070" y="154419"/>
                  </a:lnTo>
                  <a:lnTo>
                    <a:pt x="52070" y="144399"/>
                  </a:lnTo>
                  <a:close/>
                </a:path>
                <a:path w="197484" h="187325">
                  <a:moveTo>
                    <a:pt x="52082" y="115862"/>
                  </a:moveTo>
                  <a:lnTo>
                    <a:pt x="37833" y="115862"/>
                  </a:lnTo>
                  <a:lnTo>
                    <a:pt x="37833" y="101625"/>
                  </a:lnTo>
                  <a:lnTo>
                    <a:pt x="23583" y="101625"/>
                  </a:lnTo>
                  <a:lnTo>
                    <a:pt x="23583" y="114452"/>
                  </a:lnTo>
                  <a:lnTo>
                    <a:pt x="24599" y="115874"/>
                  </a:lnTo>
                  <a:lnTo>
                    <a:pt x="37820" y="115874"/>
                  </a:lnTo>
                  <a:lnTo>
                    <a:pt x="37820" y="130124"/>
                  </a:lnTo>
                  <a:lnTo>
                    <a:pt x="52082" y="130124"/>
                  </a:lnTo>
                  <a:lnTo>
                    <a:pt x="52082" y="115862"/>
                  </a:lnTo>
                  <a:close/>
                </a:path>
                <a:path w="197484" h="187325">
                  <a:moveTo>
                    <a:pt x="52095" y="58851"/>
                  </a:moveTo>
                  <a:lnTo>
                    <a:pt x="37846" y="58851"/>
                  </a:lnTo>
                  <a:lnTo>
                    <a:pt x="37846" y="73101"/>
                  </a:lnTo>
                  <a:lnTo>
                    <a:pt x="52095" y="73101"/>
                  </a:lnTo>
                  <a:lnTo>
                    <a:pt x="52095" y="58851"/>
                  </a:lnTo>
                  <a:close/>
                </a:path>
                <a:path w="197484" h="187325">
                  <a:moveTo>
                    <a:pt x="52108" y="40398"/>
                  </a:moveTo>
                  <a:lnTo>
                    <a:pt x="47078" y="44551"/>
                  </a:lnTo>
                  <a:lnTo>
                    <a:pt x="52108" y="44551"/>
                  </a:lnTo>
                  <a:lnTo>
                    <a:pt x="52108" y="40398"/>
                  </a:lnTo>
                  <a:close/>
                </a:path>
                <a:path w="197484" h="187325">
                  <a:moveTo>
                    <a:pt x="66332" y="158661"/>
                  </a:moveTo>
                  <a:lnTo>
                    <a:pt x="55092" y="158661"/>
                  </a:lnTo>
                  <a:lnTo>
                    <a:pt x="65252" y="172910"/>
                  </a:lnTo>
                  <a:lnTo>
                    <a:pt x="66332" y="172910"/>
                  </a:lnTo>
                  <a:lnTo>
                    <a:pt x="66332" y="158661"/>
                  </a:lnTo>
                  <a:close/>
                </a:path>
                <a:path w="197484" h="187325">
                  <a:moveTo>
                    <a:pt x="66344" y="130136"/>
                  </a:moveTo>
                  <a:lnTo>
                    <a:pt x="52095" y="130136"/>
                  </a:lnTo>
                  <a:lnTo>
                    <a:pt x="52095" y="144386"/>
                  </a:lnTo>
                  <a:lnTo>
                    <a:pt x="66344" y="144386"/>
                  </a:lnTo>
                  <a:lnTo>
                    <a:pt x="66344" y="130136"/>
                  </a:lnTo>
                  <a:close/>
                </a:path>
                <a:path w="197484" h="187325">
                  <a:moveTo>
                    <a:pt x="66370" y="44564"/>
                  </a:moveTo>
                  <a:lnTo>
                    <a:pt x="52120" y="44564"/>
                  </a:lnTo>
                  <a:lnTo>
                    <a:pt x="52120" y="58813"/>
                  </a:lnTo>
                  <a:lnTo>
                    <a:pt x="66370" y="58813"/>
                  </a:lnTo>
                  <a:lnTo>
                    <a:pt x="66370" y="44564"/>
                  </a:lnTo>
                  <a:close/>
                </a:path>
                <a:path w="197484" h="187325">
                  <a:moveTo>
                    <a:pt x="66382" y="27482"/>
                  </a:moveTo>
                  <a:lnTo>
                    <a:pt x="63296" y="30276"/>
                  </a:lnTo>
                  <a:lnTo>
                    <a:pt x="66382" y="30276"/>
                  </a:lnTo>
                  <a:lnTo>
                    <a:pt x="66382" y="27482"/>
                  </a:lnTo>
                  <a:close/>
                </a:path>
                <a:path w="197484" h="187325">
                  <a:moveTo>
                    <a:pt x="80568" y="115862"/>
                  </a:moveTo>
                  <a:lnTo>
                    <a:pt x="66332" y="115862"/>
                  </a:lnTo>
                  <a:lnTo>
                    <a:pt x="66332" y="101612"/>
                  </a:lnTo>
                  <a:lnTo>
                    <a:pt x="52082" y="101612"/>
                  </a:lnTo>
                  <a:lnTo>
                    <a:pt x="52082" y="87376"/>
                  </a:lnTo>
                  <a:lnTo>
                    <a:pt x="37846" y="87376"/>
                  </a:lnTo>
                  <a:lnTo>
                    <a:pt x="37846" y="73139"/>
                  </a:lnTo>
                  <a:lnTo>
                    <a:pt x="23596" y="73139"/>
                  </a:lnTo>
                  <a:lnTo>
                    <a:pt x="23596" y="87388"/>
                  </a:lnTo>
                  <a:lnTo>
                    <a:pt x="37833" y="87388"/>
                  </a:lnTo>
                  <a:lnTo>
                    <a:pt x="37833" y="101625"/>
                  </a:lnTo>
                  <a:lnTo>
                    <a:pt x="52082" y="101625"/>
                  </a:lnTo>
                  <a:lnTo>
                    <a:pt x="52082" y="115862"/>
                  </a:lnTo>
                  <a:lnTo>
                    <a:pt x="66319" y="115862"/>
                  </a:lnTo>
                  <a:lnTo>
                    <a:pt x="66319" y="130111"/>
                  </a:lnTo>
                  <a:lnTo>
                    <a:pt x="80568" y="130111"/>
                  </a:lnTo>
                  <a:lnTo>
                    <a:pt x="80568" y="115862"/>
                  </a:lnTo>
                  <a:close/>
                </a:path>
                <a:path w="197484" h="187325">
                  <a:moveTo>
                    <a:pt x="80594" y="172923"/>
                  </a:moveTo>
                  <a:lnTo>
                    <a:pt x="66344" y="172923"/>
                  </a:lnTo>
                  <a:lnTo>
                    <a:pt x="66344" y="174447"/>
                  </a:lnTo>
                  <a:lnTo>
                    <a:pt x="75412" y="187172"/>
                  </a:lnTo>
                  <a:lnTo>
                    <a:pt x="79717" y="187172"/>
                  </a:lnTo>
                  <a:lnTo>
                    <a:pt x="80594" y="186512"/>
                  </a:lnTo>
                  <a:lnTo>
                    <a:pt x="80594" y="172923"/>
                  </a:lnTo>
                  <a:close/>
                </a:path>
                <a:path w="197484" h="187325">
                  <a:moveTo>
                    <a:pt x="80594" y="144399"/>
                  </a:moveTo>
                  <a:lnTo>
                    <a:pt x="66344" y="144399"/>
                  </a:lnTo>
                  <a:lnTo>
                    <a:pt x="66344" y="158648"/>
                  </a:lnTo>
                  <a:lnTo>
                    <a:pt x="80594" y="158648"/>
                  </a:lnTo>
                  <a:lnTo>
                    <a:pt x="80594" y="144399"/>
                  </a:lnTo>
                  <a:close/>
                </a:path>
                <a:path w="197484" h="187325">
                  <a:moveTo>
                    <a:pt x="80594" y="87350"/>
                  </a:moveTo>
                  <a:lnTo>
                    <a:pt x="66357" y="87350"/>
                  </a:lnTo>
                  <a:lnTo>
                    <a:pt x="66357" y="73101"/>
                  </a:lnTo>
                  <a:lnTo>
                    <a:pt x="52108" y="73101"/>
                  </a:lnTo>
                  <a:lnTo>
                    <a:pt x="52108" y="87363"/>
                  </a:lnTo>
                  <a:lnTo>
                    <a:pt x="66344" y="87363"/>
                  </a:lnTo>
                  <a:lnTo>
                    <a:pt x="66344" y="101600"/>
                  </a:lnTo>
                  <a:lnTo>
                    <a:pt x="80594" y="101600"/>
                  </a:lnTo>
                  <a:lnTo>
                    <a:pt x="80594" y="87350"/>
                  </a:lnTo>
                  <a:close/>
                </a:path>
                <a:path w="197484" h="187325">
                  <a:moveTo>
                    <a:pt x="80619" y="14274"/>
                  </a:moveTo>
                  <a:lnTo>
                    <a:pt x="78879" y="16014"/>
                  </a:lnTo>
                  <a:lnTo>
                    <a:pt x="80619" y="16014"/>
                  </a:lnTo>
                  <a:lnTo>
                    <a:pt x="80619" y="14274"/>
                  </a:lnTo>
                  <a:close/>
                </a:path>
                <a:path w="197484" h="187325">
                  <a:moveTo>
                    <a:pt x="80645" y="30289"/>
                  </a:moveTo>
                  <a:lnTo>
                    <a:pt x="66395" y="30289"/>
                  </a:lnTo>
                  <a:lnTo>
                    <a:pt x="66395" y="44538"/>
                  </a:lnTo>
                  <a:lnTo>
                    <a:pt x="80645" y="44538"/>
                  </a:lnTo>
                  <a:lnTo>
                    <a:pt x="80645" y="30289"/>
                  </a:lnTo>
                  <a:close/>
                </a:path>
                <a:path w="197484" h="187325">
                  <a:moveTo>
                    <a:pt x="94856" y="101612"/>
                  </a:moveTo>
                  <a:lnTo>
                    <a:pt x="80606" y="101612"/>
                  </a:lnTo>
                  <a:lnTo>
                    <a:pt x="80606" y="115862"/>
                  </a:lnTo>
                  <a:lnTo>
                    <a:pt x="94856" y="115862"/>
                  </a:lnTo>
                  <a:lnTo>
                    <a:pt x="94856" y="101612"/>
                  </a:lnTo>
                  <a:close/>
                </a:path>
                <a:path w="197484" h="187325">
                  <a:moveTo>
                    <a:pt x="94881" y="73063"/>
                  </a:moveTo>
                  <a:lnTo>
                    <a:pt x="80632" y="73063"/>
                  </a:lnTo>
                  <a:lnTo>
                    <a:pt x="80632" y="58813"/>
                  </a:lnTo>
                  <a:lnTo>
                    <a:pt x="66382" y="58813"/>
                  </a:lnTo>
                  <a:lnTo>
                    <a:pt x="66382" y="73075"/>
                  </a:lnTo>
                  <a:lnTo>
                    <a:pt x="80632" y="73075"/>
                  </a:lnTo>
                  <a:lnTo>
                    <a:pt x="80632" y="87312"/>
                  </a:lnTo>
                  <a:lnTo>
                    <a:pt x="94881" y="87312"/>
                  </a:lnTo>
                  <a:lnTo>
                    <a:pt x="94881" y="73063"/>
                  </a:lnTo>
                  <a:close/>
                </a:path>
                <a:path w="197484" h="187325">
                  <a:moveTo>
                    <a:pt x="94894" y="0"/>
                  </a:moveTo>
                  <a:lnTo>
                    <a:pt x="93141" y="1765"/>
                  </a:lnTo>
                  <a:lnTo>
                    <a:pt x="94894" y="1765"/>
                  </a:lnTo>
                  <a:lnTo>
                    <a:pt x="94894" y="0"/>
                  </a:lnTo>
                  <a:close/>
                </a:path>
                <a:path w="197484" h="187325">
                  <a:moveTo>
                    <a:pt x="109118" y="115874"/>
                  </a:moveTo>
                  <a:lnTo>
                    <a:pt x="94869" y="115874"/>
                  </a:lnTo>
                  <a:lnTo>
                    <a:pt x="94869" y="130124"/>
                  </a:lnTo>
                  <a:lnTo>
                    <a:pt x="109118" y="130124"/>
                  </a:lnTo>
                  <a:lnTo>
                    <a:pt x="109118" y="115874"/>
                  </a:lnTo>
                  <a:close/>
                </a:path>
                <a:path w="197484" h="187325">
                  <a:moveTo>
                    <a:pt x="109143" y="87325"/>
                  </a:moveTo>
                  <a:lnTo>
                    <a:pt x="94894" y="87325"/>
                  </a:lnTo>
                  <a:lnTo>
                    <a:pt x="94894" y="101574"/>
                  </a:lnTo>
                  <a:lnTo>
                    <a:pt x="109143" y="101574"/>
                  </a:lnTo>
                  <a:lnTo>
                    <a:pt x="109143" y="87325"/>
                  </a:lnTo>
                  <a:close/>
                </a:path>
                <a:path w="197484" h="187325">
                  <a:moveTo>
                    <a:pt x="109156" y="1778"/>
                  </a:moveTo>
                  <a:lnTo>
                    <a:pt x="94907" y="1778"/>
                  </a:lnTo>
                  <a:lnTo>
                    <a:pt x="94907" y="16027"/>
                  </a:lnTo>
                  <a:lnTo>
                    <a:pt x="109156" y="16027"/>
                  </a:lnTo>
                  <a:lnTo>
                    <a:pt x="109156" y="1778"/>
                  </a:lnTo>
                  <a:close/>
                </a:path>
                <a:path w="197484" h="187325">
                  <a:moveTo>
                    <a:pt x="110045" y="1739"/>
                  </a:moveTo>
                  <a:lnTo>
                    <a:pt x="109207" y="927"/>
                  </a:lnTo>
                  <a:lnTo>
                    <a:pt x="109207" y="1739"/>
                  </a:lnTo>
                  <a:lnTo>
                    <a:pt x="110045" y="1739"/>
                  </a:lnTo>
                  <a:close/>
                </a:path>
                <a:path w="197484" h="187325">
                  <a:moveTo>
                    <a:pt x="117335" y="158292"/>
                  </a:moveTo>
                  <a:lnTo>
                    <a:pt x="109093" y="158292"/>
                  </a:lnTo>
                  <a:lnTo>
                    <a:pt x="109093" y="144399"/>
                  </a:lnTo>
                  <a:lnTo>
                    <a:pt x="94869" y="144399"/>
                  </a:lnTo>
                  <a:lnTo>
                    <a:pt x="94869" y="130149"/>
                  </a:lnTo>
                  <a:lnTo>
                    <a:pt x="80619" y="130149"/>
                  </a:lnTo>
                  <a:lnTo>
                    <a:pt x="80619" y="144399"/>
                  </a:lnTo>
                  <a:lnTo>
                    <a:pt x="94843" y="144399"/>
                  </a:lnTo>
                  <a:lnTo>
                    <a:pt x="94843" y="158648"/>
                  </a:lnTo>
                  <a:lnTo>
                    <a:pt x="80606" y="158648"/>
                  </a:lnTo>
                  <a:lnTo>
                    <a:pt x="80606" y="172910"/>
                  </a:lnTo>
                  <a:lnTo>
                    <a:pt x="94488" y="172910"/>
                  </a:lnTo>
                  <a:lnTo>
                    <a:pt x="94488" y="176110"/>
                  </a:lnTo>
                  <a:lnTo>
                    <a:pt x="99263" y="172529"/>
                  </a:lnTo>
                  <a:lnTo>
                    <a:pt x="94856" y="172529"/>
                  </a:lnTo>
                  <a:lnTo>
                    <a:pt x="94856" y="158648"/>
                  </a:lnTo>
                  <a:lnTo>
                    <a:pt x="108750" y="158648"/>
                  </a:lnTo>
                  <a:lnTo>
                    <a:pt x="108750" y="165366"/>
                  </a:lnTo>
                  <a:lnTo>
                    <a:pt x="117335" y="158292"/>
                  </a:lnTo>
                  <a:close/>
                </a:path>
                <a:path w="197484" h="187325">
                  <a:moveTo>
                    <a:pt x="123405" y="101587"/>
                  </a:moveTo>
                  <a:lnTo>
                    <a:pt x="109156" y="101587"/>
                  </a:lnTo>
                  <a:lnTo>
                    <a:pt x="109156" y="115836"/>
                  </a:lnTo>
                  <a:lnTo>
                    <a:pt x="123405" y="115836"/>
                  </a:lnTo>
                  <a:lnTo>
                    <a:pt x="123405" y="101587"/>
                  </a:lnTo>
                  <a:close/>
                </a:path>
                <a:path w="197484" h="187325">
                  <a:moveTo>
                    <a:pt x="123405" y="73063"/>
                  </a:moveTo>
                  <a:lnTo>
                    <a:pt x="109156" y="73063"/>
                  </a:lnTo>
                  <a:lnTo>
                    <a:pt x="109156" y="87312"/>
                  </a:lnTo>
                  <a:lnTo>
                    <a:pt x="123405" y="87312"/>
                  </a:lnTo>
                  <a:lnTo>
                    <a:pt x="123405" y="73063"/>
                  </a:lnTo>
                  <a:close/>
                </a:path>
                <a:path w="197484" h="187325">
                  <a:moveTo>
                    <a:pt x="124993" y="16002"/>
                  </a:moveTo>
                  <a:lnTo>
                    <a:pt x="123469" y="14541"/>
                  </a:lnTo>
                  <a:lnTo>
                    <a:pt x="123469" y="16002"/>
                  </a:lnTo>
                  <a:lnTo>
                    <a:pt x="124993" y="16002"/>
                  </a:lnTo>
                  <a:close/>
                </a:path>
                <a:path w="197484" h="187325">
                  <a:moveTo>
                    <a:pt x="134683" y="144005"/>
                  </a:moveTo>
                  <a:lnTo>
                    <a:pt x="123380" y="144005"/>
                  </a:lnTo>
                  <a:lnTo>
                    <a:pt x="123380" y="130136"/>
                  </a:lnTo>
                  <a:lnTo>
                    <a:pt x="109131" y="130136"/>
                  </a:lnTo>
                  <a:lnTo>
                    <a:pt x="109131" y="144386"/>
                  </a:lnTo>
                  <a:lnTo>
                    <a:pt x="122999" y="144386"/>
                  </a:lnTo>
                  <a:lnTo>
                    <a:pt x="122999" y="153657"/>
                  </a:lnTo>
                  <a:lnTo>
                    <a:pt x="134683" y="144005"/>
                  </a:lnTo>
                  <a:close/>
                </a:path>
                <a:path w="197484" h="187325">
                  <a:moveTo>
                    <a:pt x="137629" y="58788"/>
                  </a:moveTo>
                  <a:lnTo>
                    <a:pt x="123393" y="58788"/>
                  </a:lnTo>
                  <a:lnTo>
                    <a:pt x="123393" y="44538"/>
                  </a:lnTo>
                  <a:lnTo>
                    <a:pt x="109156" y="44538"/>
                  </a:lnTo>
                  <a:lnTo>
                    <a:pt x="109156" y="30302"/>
                  </a:lnTo>
                  <a:lnTo>
                    <a:pt x="94919" y="30302"/>
                  </a:lnTo>
                  <a:lnTo>
                    <a:pt x="94919" y="16065"/>
                  </a:lnTo>
                  <a:lnTo>
                    <a:pt x="80670" y="16065"/>
                  </a:lnTo>
                  <a:lnTo>
                    <a:pt x="80670" y="30314"/>
                  </a:lnTo>
                  <a:lnTo>
                    <a:pt x="94907" y="30314"/>
                  </a:lnTo>
                  <a:lnTo>
                    <a:pt x="94907" y="44551"/>
                  </a:lnTo>
                  <a:lnTo>
                    <a:pt x="109143" y="44551"/>
                  </a:lnTo>
                  <a:lnTo>
                    <a:pt x="109143" y="58801"/>
                  </a:lnTo>
                  <a:lnTo>
                    <a:pt x="94907" y="58801"/>
                  </a:lnTo>
                  <a:lnTo>
                    <a:pt x="94907" y="44551"/>
                  </a:lnTo>
                  <a:lnTo>
                    <a:pt x="80657" y="44551"/>
                  </a:lnTo>
                  <a:lnTo>
                    <a:pt x="80657" y="58801"/>
                  </a:lnTo>
                  <a:lnTo>
                    <a:pt x="94894" y="58801"/>
                  </a:lnTo>
                  <a:lnTo>
                    <a:pt x="94894" y="73050"/>
                  </a:lnTo>
                  <a:lnTo>
                    <a:pt x="109156" y="73050"/>
                  </a:lnTo>
                  <a:lnTo>
                    <a:pt x="109156" y="58801"/>
                  </a:lnTo>
                  <a:lnTo>
                    <a:pt x="123380" y="58801"/>
                  </a:lnTo>
                  <a:lnTo>
                    <a:pt x="123380" y="73037"/>
                  </a:lnTo>
                  <a:lnTo>
                    <a:pt x="137629" y="73037"/>
                  </a:lnTo>
                  <a:lnTo>
                    <a:pt x="137629" y="58788"/>
                  </a:lnTo>
                  <a:close/>
                </a:path>
                <a:path w="197484" h="187325">
                  <a:moveTo>
                    <a:pt x="137668" y="87312"/>
                  </a:moveTo>
                  <a:lnTo>
                    <a:pt x="123418" y="87312"/>
                  </a:lnTo>
                  <a:lnTo>
                    <a:pt x="123418" y="101574"/>
                  </a:lnTo>
                  <a:lnTo>
                    <a:pt x="137668" y="101574"/>
                  </a:lnTo>
                  <a:lnTo>
                    <a:pt x="137668" y="87312"/>
                  </a:lnTo>
                  <a:close/>
                </a:path>
                <a:path w="197484" h="187325">
                  <a:moveTo>
                    <a:pt x="137668" y="30276"/>
                  </a:moveTo>
                  <a:lnTo>
                    <a:pt x="123431" y="30276"/>
                  </a:lnTo>
                  <a:lnTo>
                    <a:pt x="123431" y="16027"/>
                  </a:lnTo>
                  <a:lnTo>
                    <a:pt x="109169" y="16027"/>
                  </a:lnTo>
                  <a:lnTo>
                    <a:pt x="109169" y="30289"/>
                  </a:lnTo>
                  <a:lnTo>
                    <a:pt x="123418" y="30289"/>
                  </a:lnTo>
                  <a:lnTo>
                    <a:pt x="123418" y="44526"/>
                  </a:lnTo>
                  <a:lnTo>
                    <a:pt x="137668" y="44526"/>
                  </a:lnTo>
                  <a:lnTo>
                    <a:pt x="137668" y="30276"/>
                  </a:lnTo>
                  <a:close/>
                </a:path>
                <a:path w="197484" h="187325">
                  <a:moveTo>
                    <a:pt x="139915" y="30238"/>
                  </a:moveTo>
                  <a:lnTo>
                    <a:pt x="137706" y="28130"/>
                  </a:lnTo>
                  <a:lnTo>
                    <a:pt x="137706" y="30238"/>
                  </a:lnTo>
                  <a:lnTo>
                    <a:pt x="139915" y="30238"/>
                  </a:lnTo>
                  <a:close/>
                </a:path>
                <a:path w="197484" h="187325">
                  <a:moveTo>
                    <a:pt x="150850" y="129717"/>
                  </a:moveTo>
                  <a:lnTo>
                    <a:pt x="137668" y="129717"/>
                  </a:lnTo>
                  <a:lnTo>
                    <a:pt x="137668" y="115849"/>
                  </a:lnTo>
                  <a:lnTo>
                    <a:pt x="123418" y="115849"/>
                  </a:lnTo>
                  <a:lnTo>
                    <a:pt x="123418" y="130098"/>
                  </a:lnTo>
                  <a:lnTo>
                    <a:pt x="137287" y="130098"/>
                  </a:lnTo>
                  <a:lnTo>
                    <a:pt x="137287" y="141859"/>
                  </a:lnTo>
                  <a:lnTo>
                    <a:pt x="139573" y="139979"/>
                  </a:lnTo>
                  <a:lnTo>
                    <a:pt x="150850" y="129717"/>
                  </a:lnTo>
                  <a:close/>
                </a:path>
                <a:path w="197484" h="187325">
                  <a:moveTo>
                    <a:pt x="151930" y="44538"/>
                  </a:moveTo>
                  <a:lnTo>
                    <a:pt x="137680" y="44538"/>
                  </a:lnTo>
                  <a:lnTo>
                    <a:pt x="137680" y="58788"/>
                  </a:lnTo>
                  <a:lnTo>
                    <a:pt x="151930" y="58788"/>
                  </a:lnTo>
                  <a:lnTo>
                    <a:pt x="151930" y="44538"/>
                  </a:lnTo>
                  <a:close/>
                </a:path>
                <a:path w="197484" h="187325">
                  <a:moveTo>
                    <a:pt x="154851" y="44500"/>
                  </a:moveTo>
                  <a:lnTo>
                    <a:pt x="151968" y="41744"/>
                  </a:lnTo>
                  <a:lnTo>
                    <a:pt x="151968" y="44500"/>
                  </a:lnTo>
                  <a:lnTo>
                    <a:pt x="154851" y="44500"/>
                  </a:lnTo>
                  <a:close/>
                </a:path>
                <a:path w="197484" h="187325">
                  <a:moveTo>
                    <a:pt x="166192" y="58801"/>
                  </a:moveTo>
                  <a:lnTo>
                    <a:pt x="151942" y="58801"/>
                  </a:lnTo>
                  <a:lnTo>
                    <a:pt x="151942" y="73050"/>
                  </a:lnTo>
                  <a:lnTo>
                    <a:pt x="166192" y="73050"/>
                  </a:lnTo>
                  <a:lnTo>
                    <a:pt x="166192" y="58801"/>
                  </a:lnTo>
                  <a:close/>
                </a:path>
                <a:path w="197484" h="187325">
                  <a:moveTo>
                    <a:pt x="169799" y="58762"/>
                  </a:moveTo>
                  <a:lnTo>
                    <a:pt x="166230" y="55346"/>
                  </a:lnTo>
                  <a:lnTo>
                    <a:pt x="166230" y="58762"/>
                  </a:lnTo>
                  <a:lnTo>
                    <a:pt x="169799" y="58762"/>
                  </a:lnTo>
                  <a:close/>
                </a:path>
                <a:path w="197484" h="187325">
                  <a:moveTo>
                    <a:pt x="180073" y="101219"/>
                  </a:moveTo>
                  <a:lnTo>
                    <a:pt x="166166" y="101219"/>
                  </a:lnTo>
                  <a:lnTo>
                    <a:pt x="166166" y="87312"/>
                  </a:lnTo>
                  <a:lnTo>
                    <a:pt x="151930" y="87312"/>
                  </a:lnTo>
                  <a:lnTo>
                    <a:pt x="151930" y="73075"/>
                  </a:lnTo>
                  <a:lnTo>
                    <a:pt x="137680" y="73075"/>
                  </a:lnTo>
                  <a:lnTo>
                    <a:pt x="137680" y="87337"/>
                  </a:lnTo>
                  <a:lnTo>
                    <a:pt x="151917" y="87337"/>
                  </a:lnTo>
                  <a:lnTo>
                    <a:pt x="151917" y="101574"/>
                  </a:lnTo>
                  <a:lnTo>
                    <a:pt x="137680" y="101574"/>
                  </a:lnTo>
                  <a:lnTo>
                    <a:pt x="137680" y="115836"/>
                  </a:lnTo>
                  <a:lnTo>
                    <a:pt x="151561" y="115836"/>
                  </a:lnTo>
                  <a:lnTo>
                    <a:pt x="151561" y="129082"/>
                  </a:lnTo>
                  <a:lnTo>
                    <a:pt x="165811" y="116128"/>
                  </a:lnTo>
                  <a:lnTo>
                    <a:pt x="165811" y="115455"/>
                  </a:lnTo>
                  <a:lnTo>
                    <a:pt x="151930" y="115455"/>
                  </a:lnTo>
                  <a:lnTo>
                    <a:pt x="151930" y="101574"/>
                  </a:lnTo>
                  <a:lnTo>
                    <a:pt x="165823" y="101574"/>
                  </a:lnTo>
                  <a:lnTo>
                    <a:pt x="165823" y="115468"/>
                  </a:lnTo>
                  <a:lnTo>
                    <a:pt x="166535" y="115468"/>
                  </a:lnTo>
                  <a:lnTo>
                    <a:pt x="169075" y="113157"/>
                  </a:lnTo>
                  <a:lnTo>
                    <a:pt x="180073" y="102171"/>
                  </a:lnTo>
                  <a:lnTo>
                    <a:pt x="180073" y="101219"/>
                  </a:lnTo>
                  <a:close/>
                </a:path>
                <a:path w="197484" h="187325">
                  <a:moveTo>
                    <a:pt x="184746" y="73025"/>
                  </a:moveTo>
                  <a:lnTo>
                    <a:pt x="180492" y="68961"/>
                  </a:lnTo>
                  <a:lnTo>
                    <a:pt x="180492" y="73025"/>
                  </a:lnTo>
                  <a:lnTo>
                    <a:pt x="184746" y="73025"/>
                  </a:lnTo>
                  <a:close/>
                </a:path>
                <a:path w="197484" h="187325">
                  <a:moveTo>
                    <a:pt x="194335" y="86944"/>
                  </a:moveTo>
                  <a:lnTo>
                    <a:pt x="180454" y="86944"/>
                  </a:lnTo>
                  <a:lnTo>
                    <a:pt x="180454" y="73063"/>
                  </a:lnTo>
                  <a:lnTo>
                    <a:pt x="166204" y="73063"/>
                  </a:lnTo>
                  <a:lnTo>
                    <a:pt x="166204" y="87312"/>
                  </a:lnTo>
                  <a:lnTo>
                    <a:pt x="180073" y="87312"/>
                  </a:lnTo>
                  <a:lnTo>
                    <a:pt x="180073" y="101193"/>
                  </a:lnTo>
                  <a:lnTo>
                    <a:pt x="181051" y="101193"/>
                  </a:lnTo>
                  <a:lnTo>
                    <a:pt x="194335" y="87922"/>
                  </a:lnTo>
                  <a:lnTo>
                    <a:pt x="194335" y="86944"/>
                  </a:lnTo>
                  <a:close/>
                </a:path>
                <a:path w="197484" h="187325">
                  <a:moveTo>
                    <a:pt x="197269" y="84975"/>
                  </a:moveTo>
                  <a:lnTo>
                    <a:pt x="194360" y="82207"/>
                  </a:lnTo>
                  <a:lnTo>
                    <a:pt x="194360" y="86893"/>
                  </a:lnTo>
                  <a:lnTo>
                    <a:pt x="195351" y="86893"/>
                  </a:lnTo>
                  <a:lnTo>
                    <a:pt x="197269" y="84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656">
              <a:extLst>
                <a:ext uri="{FF2B5EF4-FFF2-40B4-BE49-F238E27FC236}">
                  <a16:creationId xmlns:a16="http://schemas.microsoft.com/office/drawing/2014/main" id="{139BCBB5-BF58-5096-3DBA-912C84537FB6}"/>
                </a:ext>
              </a:extLst>
            </p:cNvPr>
            <p:cNvSpPr/>
            <p:nvPr/>
          </p:nvSpPr>
          <p:spPr>
            <a:xfrm>
              <a:off x="17800194" y="4598955"/>
              <a:ext cx="1675764" cy="1066165"/>
            </a:xfrm>
            <a:custGeom>
              <a:avLst/>
              <a:gdLst/>
              <a:ahLst/>
              <a:cxnLst/>
              <a:rect l="l" t="t" r="r" b="b"/>
              <a:pathLst>
                <a:path w="1675765" h="1066164">
                  <a:moveTo>
                    <a:pt x="161163" y="37338"/>
                  </a:moveTo>
                  <a:lnTo>
                    <a:pt x="34036" y="0"/>
                  </a:lnTo>
                  <a:lnTo>
                    <a:pt x="23698" y="38557"/>
                  </a:lnTo>
                  <a:lnTo>
                    <a:pt x="15214" y="77546"/>
                  </a:lnTo>
                  <a:lnTo>
                    <a:pt x="8610" y="116890"/>
                  </a:lnTo>
                  <a:lnTo>
                    <a:pt x="3860" y="156502"/>
                  </a:lnTo>
                  <a:lnTo>
                    <a:pt x="977" y="196265"/>
                  </a:lnTo>
                  <a:lnTo>
                    <a:pt x="0" y="236093"/>
                  </a:lnTo>
                  <a:lnTo>
                    <a:pt x="952" y="275932"/>
                  </a:lnTo>
                  <a:lnTo>
                    <a:pt x="3810" y="315696"/>
                  </a:lnTo>
                  <a:lnTo>
                    <a:pt x="135737" y="303301"/>
                  </a:lnTo>
                  <a:lnTo>
                    <a:pt x="133324" y="269773"/>
                  </a:lnTo>
                  <a:lnTo>
                    <a:pt x="132511" y="236143"/>
                  </a:lnTo>
                  <a:lnTo>
                    <a:pt x="135775" y="168998"/>
                  </a:lnTo>
                  <a:lnTo>
                    <a:pt x="145338" y="102539"/>
                  </a:lnTo>
                  <a:lnTo>
                    <a:pt x="152476" y="69748"/>
                  </a:lnTo>
                  <a:lnTo>
                    <a:pt x="161163" y="37338"/>
                  </a:lnTo>
                  <a:close/>
                </a:path>
                <a:path w="1675765" h="1066164">
                  <a:moveTo>
                    <a:pt x="376047" y="769315"/>
                  </a:moveTo>
                  <a:lnTo>
                    <a:pt x="327444" y="722947"/>
                  </a:lnTo>
                  <a:lnTo>
                    <a:pt x="283438" y="672198"/>
                  </a:lnTo>
                  <a:lnTo>
                    <a:pt x="244449" y="617512"/>
                  </a:lnTo>
                  <a:lnTo>
                    <a:pt x="210845" y="559396"/>
                  </a:lnTo>
                  <a:lnTo>
                    <a:pt x="93103" y="620179"/>
                  </a:lnTo>
                  <a:lnTo>
                    <a:pt x="112242" y="655193"/>
                  </a:lnTo>
                  <a:lnTo>
                    <a:pt x="133032" y="689229"/>
                  </a:lnTo>
                  <a:lnTo>
                    <a:pt x="155409" y="722249"/>
                  </a:lnTo>
                  <a:lnTo>
                    <a:pt x="179324" y="754164"/>
                  </a:lnTo>
                  <a:lnTo>
                    <a:pt x="204724" y="784885"/>
                  </a:lnTo>
                  <a:lnTo>
                    <a:pt x="231546" y="814387"/>
                  </a:lnTo>
                  <a:lnTo>
                    <a:pt x="259727" y="842581"/>
                  </a:lnTo>
                  <a:lnTo>
                    <a:pt x="289217" y="869416"/>
                  </a:lnTo>
                  <a:lnTo>
                    <a:pt x="376047" y="769315"/>
                  </a:lnTo>
                  <a:close/>
                </a:path>
                <a:path w="1675765" h="1066164">
                  <a:moveTo>
                    <a:pt x="737450" y="934516"/>
                  </a:moveTo>
                  <a:lnTo>
                    <a:pt x="671550" y="921854"/>
                  </a:lnTo>
                  <a:lnTo>
                    <a:pt x="607174" y="902970"/>
                  </a:lnTo>
                  <a:lnTo>
                    <a:pt x="544893" y="878014"/>
                  </a:lnTo>
                  <a:lnTo>
                    <a:pt x="485254" y="847217"/>
                  </a:lnTo>
                  <a:lnTo>
                    <a:pt x="418909" y="961910"/>
                  </a:lnTo>
                  <a:lnTo>
                    <a:pt x="453898" y="981062"/>
                  </a:lnTo>
                  <a:lnTo>
                    <a:pt x="489775" y="998512"/>
                  </a:lnTo>
                  <a:lnTo>
                    <a:pt x="526453" y="1014247"/>
                  </a:lnTo>
                  <a:lnTo>
                    <a:pt x="563841" y="1028192"/>
                  </a:lnTo>
                  <a:lnTo>
                    <a:pt x="601865" y="1040345"/>
                  </a:lnTo>
                  <a:lnTo>
                    <a:pt x="640422" y="1050658"/>
                  </a:lnTo>
                  <a:lnTo>
                    <a:pt x="679424" y="1059116"/>
                  </a:lnTo>
                  <a:lnTo>
                    <a:pt x="718769" y="1065695"/>
                  </a:lnTo>
                  <a:lnTo>
                    <a:pt x="737450" y="934516"/>
                  </a:lnTo>
                  <a:close/>
                </a:path>
                <a:path w="1675765" h="1066164">
                  <a:moveTo>
                    <a:pt x="1323505" y="918933"/>
                  </a:moveTo>
                  <a:lnTo>
                    <a:pt x="1246593" y="811022"/>
                  </a:lnTo>
                  <a:lnTo>
                    <a:pt x="1218780" y="829868"/>
                  </a:lnTo>
                  <a:lnTo>
                    <a:pt x="1190129" y="847356"/>
                  </a:lnTo>
                  <a:lnTo>
                    <a:pt x="1160665" y="863460"/>
                  </a:lnTo>
                  <a:lnTo>
                    <a:pt x="1130477" y="878141"/>
                  </a:lnTo>
                  <a:lnTo>
                    <a:pt x="1185545" y="998651"/>
                  </a:lnTo>
                  <a:lnTo>
                    <a:pt x="1221435" y="981214"/>
                  </a:lnTo>
                  <a:lnTo>
                    <a:pt x="1256436" y="962075"/>
                  </a:lnTo>
                  <a:lnTo>
                    <a:pt x="1290485" y="941298"/>
                  </a:lnTo>
                  <a:lnTo>
                    <a:pt x="1323505" y="918933"/>
                  </a:lnTo>
                  <a:close/>
                </a:path>
                <a:path w="1675765" h="1066164">
                  <a:moveTo>
                    <a:pt x="1542415" y="689521"/>
                  </a:moveTo>
                  <a:lnTo>
                    <a:pt x="1431023" y="617753"/>
                  </a:lnTo>
                  <a:lnTo>
                    <a:pt x="1412163" y="645541"/>
                  </a:lnTo>
                  <a:lnTo>
                    <a:pt x="1392008" y="672414"/>
                  </a:lnTo>
                  <a:lnTo>
                    <a:pt x="1370609" y="698296"/>
                  </a:lnTo>
                  <a:lnTo>
                    <a:pt x="1347990" y="723150"/>
                  </a:lnTo>
                  <a:lnTo>
                    <a:pt x="1443850" y="814628"/>
                  </a:lnTo>
                  <a:lnTo>
                    <a:pt x="1470685" y="785139"/>
                  </a:lnTo>
                  <a:lnTo>
                    <a:pt x="1496098" y="754418"/>
                  </a:lnTo>
                  <a:lnTo>
                    <a:pt x="1520024" y="722515"/>
                  </a:lnTo>
                  <a:lnTo>
                    <a:pt x="1542415" y="689521"/>
                  </a:lnTo>
                  <a:close/>
                </a:path>
                <a:path w="1675765" h="1066164">
                  <a:moveTo>
                    <a:pt x="1615567" y="547941"/>
                  </a:moveTo>
                  <a:lnTo>
                    <a:pt x="1492580" y="498640"/>
                  </a:lnTo>
                  <a:lnTo>
                    <a:pt x="1479346" y="529475"/>
                  </a:lnTo>
                  <a:lnTo>
                    <a:pt x="1464652" y="559650"/>
                  </a:lnTo>
                  <a:lnTo>
                    <a:pt x="1448536" y="589102"/>
                  </a:lnTo>
                  <a:lnTo>
                    <a:pt x="1431023" y="617753"/>
                  </a:lnTo>
                  <a:lnTo>
                    <a:pt x="1542415" y="689508"/>
                  </a:lnTo>
                  <a:lnTo>
                    <a:pt x="1563217" y="655485"/>
                  </a:lnTo>
                  <a:lnTo>
                    <a:pt x="1582369" y="620483"/>
                  </a:lnTo>
                  <a:lnTo>
                    <a:pt x="1599831" y="584619"/>
                  </a:lnTo>
                  <a:lnTo>
                    <a:pt x="1615567" y="547941"/>
                  </a:lnTo>
                  <a:close/>
                </a:path>
                <a:path w="1675765" h="1066164">
                  <a:moveTo>
                    <a:pt x="1675650" y="236423"/>
                  </a:moveTo>
                  <a:lnTo>
                    <a:pt x="1543138" y="236423"/>
                  </a:lnTo>
                  <a:lnTo>
                    <a:pt x="1542288" y="270052"/>
                  </a:lnTo>
                  <a:lnTo>
                    <a:pt x="1539875" y="303580"/>
                  </a:lnTo>
                  <a:lnTo>
                    <a:pt x="1535887" y="336931"/>
                  </a:lnTo>
                  <a:lnTo>
                    <a:pt x="1530337" y="370039"/>
                  </a:lnTo>
                  <a:lnTo>
                    <a:pt x="1660474" y="394982"/>
                  </a:lnTo>
                  <a:lnTo>
                    <a:pt x="1667065" y="355638"/>
                  </a:lnTo>
                  <a:lnTo>
                    <a:pt x="1671789" y="316026"/>
                  </a:lnTo>
                  <a:lnTo>
                    <a:pt x="1674647" y="276263"/>
                  </a:lnTo>
                  <a:lnTo>
                    <a:pt x="1675650" y="236423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657">
              <a:extLst>
                <a:ext uri="{FF2B5EF4-FFF2-40B4-BE49-F238E27FC236}">
                  <a16:creationId xmlns:a16="http://schemas.microsoft.com/office/drawing/2014/main" id="{D5C5B955-28F1-2130-EBEF-336B58BB2A21}"/>
                </a:ext>
              </a:extLst>
            </p:cNvPr>
            <p:cNvSpPr/>
            <p:nvPr/>
          </p:nvSpPr>
          <p:spPr>
            <a:xfrm>
              <a:off x="17804054" y="4601076"/>
              <a:ext cx="156845" cy="167005"/>
            </a:xfrm>
            <a:custGeom>
              <a:avLst/>
              <a:gdLst/>
              <a:ahLst/>
              <a:cxnLst/>
              <a:rect l="l" t="t" r="r" b="b"/>
              <a:pathLst>
                <a:path w="156844" h="167004">
                  <a:moveTo>
                    <a:pt x="8407" y="149263"/>
                  </a:moveTo>
                  <a:lnTo>
                    <a:pt x="609" y="149263"/>
                  </a:lnTo>
                  <a:lnTo>
                    <a:pt x="0" y="154381"/>
                  </a:lnTo>
                  <a:lnTo>
                    <a:pt x="8407" y="155168"/>
                  </a:lnTo>
                  <a:lnTo>
                    <a:pt x="8407" y="149263"/>
                  </a:lnTo>
                  <a:close/>
                </a:path>
                <a:path w="156844" h="167004">
                  <a:moveTo>
                    <a:pt x="8432" y="120713"/>
                  </a:moveTo>
                  <a:lnTo>
                    <a:pt x="4025" y="120713"/>
                  </a:lnTo>
                  <a:lnTo>
                    <a:pt x="2324" y="134962"/>
                  </a:lnTo>
                  <a:lnTo>
                    <a:pt x="8432" y="134962"/>
                  </a:lnTo>
                  <a:lnTo>
                    <a:pt x="8432" y="120713"/>
                  </a:lnTo>
                  <a:close/>
                </a:path>
                <a:path w="156844" h="167004">
                  <a:moveTo>
                    <a:pt x="22694" y="134975"/>
                  </a:moveTo>
                  <a:lnTo>
                    <a:pt x="8445" y="134975"/>
                  </a:lnTo>
                  <a:lnTo>
                    <a:pt x="8445" y="149225"/>
                  </a:lnTo>
                  <a:lnTo>
                    <a:pt x="22694" y="149225"/>
                  </a:lnTo>
                  <a:lnTo>
                    <a:pt x="22694" y="134975"/>
                  </a:lnTo>
                  <a:close/>
                </a:path>
                <a:path w="156844" h="167004">
                  <a:moveTo>
                    <a:pt x="22707" y="106451"/>
                  </a:moveTo>
                  <a:lnTo>
                    <a:pt x="8826" y="106451"/>
                  </a:lnTo>
                  <a:lnTo>
                    <a:pt x="8826" y="92570"/>
                  </a:lnTo>
                  <a:lnTo>
                    <a:pt x="8483" y="92570"/>
                  </a:lnTo>
                  <a:lnTo>
                    <a:pt x="6083" y="106819"/>
                  </a:lnTo>
                  <a:lnTo>
                    <a:pt x="8445" y="106819"/>
                  </a:lnTo>
                  <a:lnTo>
                    <a:pt x="8445" y="120700"/>
                  </a:lnTo>
                  <a:lnTo>
                    <a:pt x="22707" y="120700"/>
                  </a:lnTo>
                  <a:lnTo>
                    <a:pt x="22707" y="106451"/>
                  </a:lnTo>
                  <a:close/>
                </a:path>
                <a:path w="156844" h="167004">
                  <a:moveTo>
                    <a:pt x="23088" y="49796"/>
                  </a:moveTo>
                  <a:lnTo>
                    <a:pt x="16941" y="49796"/>
                  </a:lnTo>
                  <a:lnTo>
                    <a:pt x="13843" y="64046"/>
                  </a:lnTo>
                  <a:lnTo>
                    <a:pt x="23088" y="64046"/>
                  </a:lnTo>
                  <a:lnTo>
                    <a:pt x="23088" y="49796"/>
                  </a:lnTo>
                  <a:close/>
                </a:path>
                <a:path w="156844" h="167004">
                  <a:moveTo>
                    <a:pt x="23114" y="24231"/>
                  </a:moveTo>
                  <a:lnTo>
                    <a:pt x="20091" y="35496"/>
                  </a:lnTo>
                  <a:lnTo>
                    <a:pt x="23114" y="35496"/>
                  </a:lnTo>
                  <a:lnTo>
                    <a:pt x="23114" y="24231"/>
                  </a:lnTo>
                  <a:close/>
                </a:path>
                <a:path w="156844" h="167004">
                  <a:moveTo>
                    <a:pt x="36957" y="149237"/>
                  </a:moveTo>
                  <a:lnTo>
                    <a:pt x="22707" y="149237"/>
                  </a:lnTo>
                  <a:lnTo>
                    <a:pt x="22707" y="156527"/>
                  </a:lnTo>
                  <a:lnTo>
                    <a:pt x="36957" y="157873"/>
                  </a:lnTo>
                  <a:lnTo>
                    <a:pt x="36957" y="149237"/>
                  </a:lnTo>
                  <a:close/>
                </a:path>
                <a:path w="156844" h="167004">
                  <a:moveTo>
                    <a:pt x="36969" y="120713"/>
                  </a:moveTo>
                  <a:lnTo>
                    <a:pt x="22720" y="120713"/>
                  </a:lnTo>
                  <a:lnTo>
                    <a:pt x="22720" y="134962"/>
                  </a:lnTo>
                  <a:lnTo>
                    <a:pt x="36969" y="134962"/>
                  </a:lnTo>
                  <a:lnTo>
                    <a:pt x="36969" y="120713"/>
                  </a:lnTo>
                  <a:close/>
                </a:path>
                <a:path w="156844" h="167004">
                  <a:moveTo>
                    <a:pt x="37376" y="35509"/>
                  </a:moveTo>
                  <a:lnTo>
                    <a:pt x="23126" y="35509"/>
                  </a:lnTo>
                  <a:lnTo>
                    <a:pt x="23126" y="49758"/>
                  </a:lnTo>
                  <a:lnTo>
                    <a:pt x="37376" y="49758"/>
                  </a:lnTo>
                  <a:lnTo>
                    <a:pt x="37376" y="35509"/>
                  </a:lnTo>
                  <a:close/>
                </a:path>
                <a:path w="156844" h="167004">
                  <a:moveTo>
                    <a:pt x="37376" y="6972"/>
                  </a:moveTo>
                  <a:lnTo>
                    <a:pt x="27736" y="6972"/>
                  </a:lnTo>
                  <a:lnTo>
                    <a:pt x="23914" y="21234"/>
                  </a:lnTo>
                  <a:lnTo>
                    <a:pt x="37376" y="21234"/>
                  </a:lnTo>
                  <a:lnTo>
                    <a:pt x="37376" y="6972"/>
                  </a:lnTo>
                  <a:close/>
                </a:path>
                <a:path w="156844" h="167004">
                  <a:moveTo>
                    <a:pt x="51206" y="106451"/>
                  </a:moveTo>
                  <a:lnTo>
                    <a:pt x="36969" y="106451"/>
                  </a:lnTo>
                  <a:lnTo>
                    <a:pt x="36969" y="92214"/>
                  </a:lnTo>
                  <a:lnTo>
                    <a:pt x="23063" y="92214"/>
                  </a:lnTo>
                  <a:lnTo>
                    <a:pt x="23063" y="78308"/>
                  </a:lnTo>
                  <a:lnTo>
                    <a:pt x="10871" y="78308"/>
                  </a:lnTo>
                  <a:lnTo>
                    <a:pt x="8813" y="90551"/>
                  </a:lnTo>
                  <a:lnTo>
                    <a:pt x="8813" y="92557"/>
                  </a:lnTo>
                  <a:lnTo>
                    <a:pt x="22720" y="92557"/>
                  </a:lnTo>
                  <a:lnTo>
                    <a:pt x="22720" y="106464"/>
                  </a:lnTo>
                  <a:lnTo>
                    <a:pt x="36957" y="106464"/>
                  </a:lnTo>
                  <a:lnTo>
                    <a:pt x="36957" y="120700"/>
                  </a:lnTo>
                  <a:lnTo>
                    <a:pt x="51206" y="120700"/>
                  </a:lnTo>
                  <a:lnTo>
                    <a:pt x="51206" y="106451"/>
                  </a:lnTo>
                  <a:close/>
                </a:path>
                <a:path w="156844" h="167004">
                  <a:moveTo>
                    <a:pt x="51219" y="77927"/>
                  </a:moveTo>
                  <a:lnTo>
                    <a:pt x="37350" y="77927"/>
                  </a:lnTo>
                  <a:lnTo>
                    <a:pt x="37350" y="64058"/>
                  </a:lnTo>
                  <a:lnTo>
                    <a:pt x="23101" y="64058"/>
                  </a:lnTo>
                  <a:lnTo>
                    <a:pt x="23101" y="78308"/>
                  </a:lnTo>
                  <a:lnTo>
                    <a:pt x="36969" y="78308"/>
                  </a:lnTo>
                  <a:lnTo>
                    <a:pt x="36969" y="92176"/>
                  </a:lnTo>
                  <a:lnTo>
                    <a:pt x="51219" y="92176"/>
                  </a:lnTo>
                  <a:lnTo>
                    <a:pt x="51219" y="77927"/>
                  </a:lnTo>
                  <a:close/>
                </a:path>
                <a:path w="156844" h="167004">
                  <a:moveTo>
                    <a:pt x="51231" y="134975"/>
                  </a:moveTo>
                  <a:lnTo>
                    <a:pt x="36969" y="134975"/>
                  </a:lnTo>
                  <a:lnTo>
                    <a:pt x="36969" y="149225"/>
                  </a:lnTo>
                  <a:lnTo>
                    <a:pt x="51231" y="149225"/>
                  </a:lnTo>
                  <a:lnTo>
                    <a:pt x="51231" y="134975"/>
                  </a:lnTo>
                  <a:close/>
                </a:path>
                <a:path w="156844" h="167004">
                  <a:moveTo>
                    <a:pt x="51600" y="4178"/>
                  </a:moveTo>
                  <a:lnTo>
                    <a:pt x="37350" y="0"/>
                  </a:lnTo>
                  <a:lnTo>
                    <a:pt x="37350" y="6959"/>
                  </a:lnTo>
                  <a:lnTo>
                    <a:pt x="51600" y="6959"/>
                  </a:lnTo>
                  <a:lnTo>
                    <a:pt x="51600" y="4178"/>
                  </a:lnTo>
                  <a:close/>
                </a:path>
                <a:path w="156844" h="167004">
                  <a:moveTo>
                    <a:pt x="51638" y="21234"/>
                  </a:moveTo>
                  <a:lnTo>
                    <a:pt x="37388" y="21234"/>
                  </a:lnTo>
                  <a:lnTo>
                    <a:pt x="37388" y="35483"/>
                  </a:lnTo>
                  <a:lnTo>
                    <a:pt x="51638" y="35483"/>
                  </a:lnTo>
                  <a:lnTo>
                    <a:pt x="51638" y="21234"/>
                  </a:lnTo>
                  <a:close/>
                </a:path>
                <a:path w="156844" h="167004">
                  <a:moveTo>
                    <a:pt x="65481" y="92189"/>
                  </a:moveTo>
                  <a:lnTo>
                    <a:pt x="51231" y="92189"/>
                  </a:lnTo>
                  <a:lnTo>
                    <a:pt x="51231" y="106438"/>
                  </a:lnTo>
                  <a:lnTo>
                    <a:pt x="65481" y="106438"/>
                  </a:lnTo>
                  <a:lnTo>
                    <a:pt x="65481" y="92189"/>
                  </a:lnTo>
                  <a:close/>
                </a:path>
                <a:path w="156844" h="167004">
                  <a:moveTo>
                    <a:pt x="65493" y="149237"/>
                  </a:moveTo>
                  <a:lnTo>
                    <a:pt x="51231" y="149237"/>
                  </a:lnTo>
                  <a:lnTo>
                    <a:pt x="51231" y="159232"/>
                  </a:lnTo>
                  <a:lnTo>
                    <a:pt x="65493" y="160578"/>
                  </a:lnTo>
                  <a:lnTo>
                    <a:pt x="65493" y="149237"/>
                  </a:lnTo>
                  <a:close/>
                </a:path>
                <a:path w="156844" h="167004">
                  <a:moveTo>
                    <a:pt x="65506" y="63652"/>
                  </a:moveTo>
                  <a:lnTo>
                    <a:pt x="51638" y="63652"/>
                  </a:lnTo>
                  <a:lnTo>
                    <a:pt x="51638" y="49771"/>
                  </a:lnTo>
                  <a:lnTo>
                    <a:pt x="37388" y="49771"/>
                  </a:lnTo>
                  <a:lnTo>
                    <a:pt x="37388" y="64020"/>
                  </a:lnTo>
                  <a:lnTo>
                    <a:pt x="51257" y="64020"/>
                  </a:lnTo>
                  <a:lnTo>
                    <a:pt x="51257" y="77901"/>
                  </a:lnTo>
                  <a:lnTo>
                    <a:pt x="65506" y="77901"/>
                  </a:lnTo>
                  <a:lnTo>
                    <a:pt x="65506" y="63652"/>
                  </a:lnTo>
                  <a:close/>
                </a:path>
                <a:path w="156844" h="167004">
                  <a:moveTo>
                    <a:pt x="79743" y="106451"/>
                  </a:moveTo>
                  <a:lnTo>
                    <a:pt x="65493" y="106451"/>
                  </a:lnTo>
                  <a:lnTo>
                    <a:pt x="65493" y="120700"/>
                  </a:lnTo>
                  <a:lnTo>
                    <a:pt x="79743" y="120700"/>
                  </a:lnTo>
                  <a:lnTo>
                    <a:pt x="79743" y="106451"/>
                  </a:lnTo>
                  <a:close/>
                </a:path>
                <a:path w="156844" h="167004">
                  <a:moveTo>
                    <a:pt x="79768" y="77901"/>
                  </a:moveTo>
                  <a:lnTo>
                    <a:pt x="65519" y="77901"/>
                  </a:lnTo>
                  <a:lnTo>
                    <a:pt x="65519" y="92163"/>
                  </a:lnTo>
                  <a:lnTo>
                    <a:pt x="79768" y="92163"/>
                  </a:lnTo>
                  <a:lnTo>
                    <a:pt x="79768" y="77901"/>
                  </a:lnTo>
                  <a:close/>
                </a:path>
                <a:path w="156844" h="167004">
                  <a:moveTo>
                    <a:pt x="79781" y="49377"/>
                  </a:moveTo>
                  <a:lnTo>
                    <a:pt x="65900" y="49377"/>
                  </a:lnTo>
                  <a:lnTo>
                    <a:pt x="65900" y="35496"/>
                  </a:lnTo>
                  <a:lnTo>
                    <a:pt x="51650" y="35496"/>
                  </a:lnTo>
                  <a:lnTo>
                    <a:pt x="51650" y="49758"/>
                  </a:lnTo>
                  <a:lnTo>
                    <a:pt x="65532" y="49758"/>
                  </a:lnTo>
                  <a:lnTo>
                    <a:pt x="65532" y="63627"/>
                  </a:lnTo>
                  <a:lnTo>
                    <a:pt x="79781" y="63627"/>
                  </a:lnTo>
                  <a:lnTo>
                    <a:pt x="79781" y="49377"/>
                  </a:lnTo>
                  <a:close/>
                </a:path>
                <a:path w="156844" h="167004">
                  <a:moveTo>
                    <a:pt x="93980" y="149225"/>
                  </a:moveTo>
                  <a:lnTo>
                    <a:pt x="79743" y="149225"/>
                  </a:lnTo>
                  <a:lnTo>
                    <a:pt x="79743" y="134988"/>
                  </a:lnTo>
                  <a:lnTo>
                    <a:pt x="65506" y="134988"/>
                  </a:lnTo>
                  <a:lnTo>
                    <a:pt x="65506" y="120751"/>
                  </a:lnTo>
                  <a:lnTo>
                    <a:pt x="51257" y="120751"/>
                  </a:lnTo>
                  <a:lnTo>
                    <a:pt x="51257" y="135001"/>
                  </a:lnTo>
                  <a:lnTo>
                    <a:pt x="65493" y="135001"/>
                  </a:lnTo>
                  <a:lnTo>
                    <a:pt x="65493" y="149237"/>
                  </a:lnTo>
                  <a:lnTo>
                    <a:pt x="79730" y="149237"/>
                  </a:lnTo>
                  <a:lnTo>
                    <a:pt x="79730" y="161937"/>
                  </a:lnTo>
                  <a:lnTo>
                    <a:pt x="93980" y="163283"/>
                  </a:lnTo>
                  <a:lnTo>
                    <a:pt x="93980" y="149225"/>
                  </a:lnTo>
                  <a:close/>
                </a:path>
                <a:path w="156844" h="167004">
                  <a:moveTo>
                    <a:pt x="94005" y="120713"/>
                  </a:moveTo>
                  <a:lnTo>
                    <a:pt x="79756" y="120713"/>
                  </a:lnTo>
                  <a:lnTo>
                    <a:pt x="79756" y="134962"/>
                  </a:lnTo>
                  <a:lnTo>
                    <a:pt x="94005" y="134962"/>
                  </a:lnTo>
                  <a:lnTo>
                    <a:pt x="94005" y="120713"/>
                  </a:lnTo>
                  <a:close/>
                </a:path>
                <a:path w="156844" h="167004">
                  <a:moveTo>
                    <a:pt x="94030" y="92163"/>
                  </a:moveTo>
                  <a:lnTo>
                    <a:pt x="79781" y="92163"/>
                  </a:lnTo>
                  <a:lnTo>
                    <a:pt x="79781" y="106426"/>
                  </a:lnTo>
                  <a:lnTo>
                    <a:pt x="94030" y="106426"/>
                  </a:lnTo>
                  <a:lnTo>
                    <a:pt x="94030" y="92163"/>
                  </a:lnTo>
                  <a:close/>
                </a:path>
                <a:path w="156844" h="167004">
                  <a:moveTo>
                    <a:pt x="94043" y="63639"/>
                  </a:moveTo>
                  <a:lnTo>
                    <a:pt x="79781" y="63639"/>
                  </a:lnTo>
                  <a:lnTo>
                    <a:pt x="79781" y="77889"/>
                  </a:lnTo>
                  <a:lnTo>
                    <a:pt x="94043" y="77889"/>
                  </a:lnTo>
                  <a:lnTo>
                    <a:pt x="94043" y="63639"/>
                  </a:lnTo>
                  <a:close/>
                </a:path>
                <a:path w="156844" h="167004">
                  <a:moveTo>
                    <a:pt x="108216" y="163461"/>
                  </a:moveTo>
                  <a:lnTo>
                    <a:pt x="95859" y="163461"/>
                  </a:lnTo>
                  <a:lnTo>
                    <a:pt x="108216" y="164630"/>
                  </a:lnTo>
                  <a:lnTo>
                    <a:pt x="108216" y="163461"/>
                  </a:lnTo>
                  <a:close/>
                </a:path>
                <a:path w="156844" h="167004">
                  <a:moveTo>
                    <a:pt x="108254" y="134962"/>
                  </a:moveTo>
                  <a:lnTo>
                    <a:pt x="94005" y="134962"/>
                  </a:lnTo>
                  <a:lnTo>
                    <a:pt x="94005" y="149212"/>
                  </a:lnTo>
                  <a:lnTo>
                    <a:pt x="108254" y="149212"/>
                  </a:lnTo>
                  <a:lnTo>
                    <a:pt x="108254" y="134962"/>
                  </a:lnTo>
                  <a:close/>
                </a:path>
                <a:path w="156844" h="167004">
                  <a:moveTo>
                    <a:pt x="108280" y="49377"/>
                  </a:moveTo>
                  <a:lnTo>
                    <a:pt x="94043" y="49377"/>
                  </a:lnTo>
                  <a:lnTo>
                    <a:pt x="94043" y="35140"/>
                  </a:lnTo>
                  <a:lnTo>
                    <a:pt x="80137" y="35140"/>
                  </a:lnTo>
                  <a:lnTo>
                    <a:pt x="80137" y="21234"/>
                  </a:lnTo>
                  <a:lnTo>
                    <a:pt x="65900" y="21234"/>
                  </a:lnTo>
                  <a:lnTo>
                    <a:pt x="65900" y="8382"/>
                  </a:lnTo>
                  <a:lnTo>
                    <a:pt x="61201" y="6997"/>
                  </a:lnTo>
                  <a:lnTo>
                    <a:pt x="51650" y="6997"/>
                  </a:lnTo>
                  <a:lnTo>
                    <a:pt x="51650" y="21247"/>
                  </a:lnTo>
                  <a:lnTo>
                    <a:pt x="65887" y="21247"/>
                  </a:lnTo>
                  <a:lnTo>
                    <a:pt x="65887" y="35483"/>
                  </a:lnTo>
                  <a:lnTo>
                    <a:pt x="79794" y="35483"/>
                  </a:lnTo>
                  <a:lnTo>
                    <a:pt x="79794" y="49390"/>
                  </a:lnTo>
                  <a:lnTo>
                    <a:pt x="94018" y="49390"/>
                  </a:lnTo>
                  <a:lnTo>
                    <a:pt x="94018" y="63627"/>
                  </a:lnTo>
                  <a:lnTo>
                    <a:pt x="108280" y="63627"/>
                  </a:lnTo>
                  <a:lnTo>
                    <a:pt x="108280" y="49377"/>
                  </a:lnTo>
                  <a:close/>
                </a:path>
                <a:path w="156844" h="167004">
                  <a:moveTo>
                    <a:pt x="108292" y="77901"/>
                  </a:moveTo>
                  <a:lnTo>
                    <a:pt x="94043" y="77901"/>
                  </a:lnTo>
                  <a:lnTo>
                    <a:pt x="94043" y="92151"/>
                  </a:lnTo>
                  <a:lnTo>
                    <a:pt x="108292" y="92151"/>
                  </a:lnTo>
                  <a:lnTo>
                    <a:pt x="108292" y="77901"/>
                  </a:lnTo>
                  <a:close/>
                </a:path>
                <a:path w="156844" h="167004">
                  <a:moveTo>
                    <a:pt x="108305" y="20828"/>
                  </a:moveTo>
                  <a:lnTo>
                    <a:pt x="94424" y="20853"/>
                  </a:lnTo>
                  <a:lnTo>
                    <a:pt x="94424" y="16751"/>
                  </a:lnTo>
                  <a:lnTo>
                    <a:pt x="80175" y="12573"/>
                  </a:lnTo>
                  <a:lnTo>
                    <a:pt x="80175" y="21234"/>
                  </a:lnTo>
                  <a:lnTo>
                    <a:pt x="94043" y="21234"/>
                  </a:lnTo>
                  <a:lnTo>
                    <a:pt x="94043" y="35102"/>
                  </a:lnTo>
                  <a:lnTo>
                    <a:pt x="108292" y="35102"/>
                  </a:lnTo>
                  <a:lnTo>
                    <a:pt x="108305" y="20828"/>
                  </a:lnTo>
                  <a:close/>
                </a:path>
                <a:path w="156844" h="167004">
                  <a:moveTo>
                    <a:pt x="122516" y="149225"/>
                  </a:moveTo>
                  <a:lnTo>
                    <a:pt x="108267" y="149225"/>
                  </a:lnTo>
                  <a:lnTo>
                    <a:pt x="108267" y="163474"/>
                  </a:lnTo>
                  <a:lnTo>
                    <a:pt x="122516" y="163474"/>
                  </a:lnTo>
                  <a:lnTo>
                    <a:pt x="122516" y="149225"/>
                  </a:lnTo>
                  <a:close/>
                </a:path>
                <a:path w="156844" h="167004">
                  <a:moveTo>
                    <a:pt x="122542" y="120675"/>
                  </a:moveTo>
                  <a:lnTo>
                    <a:pt x="108292" y="120675"/>
                  </a:lnTo>
                  <a:lnTo>
                    <a:pt x="108292" y="106426"/>
                  </a:lnTo>
                  <a:lnTo>
                    <a:pt x="94043" y="106426"/>
                  </a:lnTo>
                  <a:lnTo>
                    <a:pt x="94043" y="120675"/>
                  </a:lnTo>
                  <a:lnTo>
                    <a:pt x="108280" y="120675"/>
                  </a:lnTo>
                  <a:lnTo>
                    <a:pt x="108280" y="134924"/>
                  </a:lnTo>
                  <a:lnTo>
                    <a:pt x="122542" y="134924"/>
                  </a:lnTo>
                  <a:lnTo>
                    <a:pt x="122542" y="120675"/>
                  </a:lnTo>
                  <a:close/>
                </a:path>
                <a:path w="156844" h="167004">
                  <a:moveTo>
                    <a:pt x="122555" y="92163"/>
                  </a:moveTo>
                  <a:lnTo>
                    <a:pt x="108305" y="92163"/>
                  </a:lnTo>
                  <a:lnTo>
                    <a:pt x="108305" y="106413"/>
                  </a:lnTo>
                  <a:lnTo>
                    <a:pt x="122555" y="106413"/>
                  </a:lnTo>
                  <a:lnTo>
                    <a:pt x="122555" y="92163"/>
                  </a:lnTo>
                  <a:close/>
                </a:path>
                <a:path w="156844" h="167004">
                  <a:moveTo>
                    <a:pt x="122555" y="35128"/>
                  </a:moveTo>
                  <a:lnTo>
                    <a:pt x="108305" y="35128"/>
                  </a:lnTo>
                  <a:lnTo>
                    <a:pt x="108305" y="49377"/>
                  </a:lnTo>
                  <a:lnTo>
                    <a:pt x="122555" y="49377"/>
                  </a:lnTo>
                  <a:lnTo>
                    <a:pt x="122555" y="35128"/>
                  </a:lnTo>
                  <a:close/>
                </a:path>
                <a:path w="156844" h="167004">
                  <a:moveTo>
                    <a:pt x="132321" y="163487"/>
                  </a:moveTo>
                  <a:lnTo>
                    <a:pt x="122516" y="163487"/>
                  </a:lnTo>
                  <a:lnTo>
                    <a:pt x="122516" y="165989"/>
                  </a:lnTo>
                  <a:lnTo>
                    <a:pt x="131914" y="166878"/>
                  </a:lnTo>
                  <a:lnTo>
                    <a:pt x="132321" y="163487"/>
                  </a:lnTo>
                  <a:close/>
                </a:path>
                <a:path w="156844" h="167004">
                  <a:moveTo>
                    <a:pt x="135737" y="134937"/>
                  </a:moveTo>
                  <a:lnTo>
                    <a:pt x="122542" y="134937"/>
                  </a:lnTo>
                  <a:lnTo>
                    <a:pt x="122542" y="149186"/>
                  </a:lnTo>
                  <a:lnTo>
                    <a:pt x="134035" y="149186"/>
                  </a:lnTo>
                  <a:lnTo>
                    <a:pt x="135737" y="134937"/>
                  </a:lnTo>
                  <a:close/>
                </a:path>
                <a:path w="156844" h="167004">
                  <a:moveTo>
                    <a:pt x="136804" y="106413"/>
                  </a:moveTo>
                  <a:lnTo>
                    <a:pt x="122555" y="106413"/>
                  </a:lnTo>
                  <a:lnTo>
                    <a:pt x="122555" y="120662"/>
                  </a:lnTo>
                  <a:lnTo>
                    <a:pt x="136804" y="120662"/>
                  </a:lnTo>
                  <a:lnTo>
                    <a:pt x="136804" y="106413"/>
                  </a:lnTo>
                  <a:close/>
                </a:path>
                <a:path w="156844" h="167004">
                  <a:moveTo>
                    <a:pt x="136817" y="49377"/>
                  </a:moveTo>
                  <a:lnTo>
                    <a:pt x="122567" y="49377"/>
                  </a:lnTo>
                  <a:lnTo>
                    <a:pt x="122567" y="63627"/>
                  </a:lnTo>
                  <a:lnTo>
                    <a:pt x="136817" y="63627"/>
                  </a:lnTo>
                  <a:lnTo>
                    <a:pt x="136817" y="49377"/>
                  </a:lnTo>
                  <a:close/>
                </a:path>
                <a:path w="156844" h="167004">
                  <a:moveTo>
                    <a:pt x="136842" y="29210"/>
                  </a:moveTo>
                  <a:lnTo>
                    <a:pt x="122593" y="25019"/>
                  </a:lnTo>
                  <a:lnTo>
                    <a:pt x="122593" y="35077"/>
                  </a:lnTo>
                  <a:lnTo>
                    <a:pt x="136842" y="35077"/>
                  </a:lnTo>
                  <a:lnTo>
                    <a:pt x="136842" y="29210"/>
                  </a:lnTo>
                  <a:close/>
                </a:path>
                <a:path w="156844" h="167004">
                  <a:moveTo>
                    <a:pt x="138074" y="120675"/>
                  </a:moveTo>
                  <a:lnTo>
                    <a:pt x="136817" y="120675"/>
                  </a:lnTo>
                  <a:lnTo>
                    <a:pt x="136817" y="128143"/>
                  </a:lnTo>
                  <a:lnTo>
                    <a:pt x="138074" y="120675"/>
                  </a:lnTo>
                  <a:close/>
                </a:path>
                <a:path w="156844" h="167004">
                  <a:moveTo>
                    <a:pt x="143281" y="92151"/>
                  </a:moveTo>
                  <a:lnTo>
                    <a:pt x="136804" y="92151"/>
                  </a:lnTo>
                  <a:lnTo>
                    <a:pt x="136804" y="77901"/>
                  </a:lnTo>
                  <a:lnTo>
                    <a:pt x="122567" y="77901"/>
                  </a:lnTo>
                  <a:lnTo>
                    <a:pt x="122567" y="63677"/>
                  </a:lnTo>
                  <a:lnTo>
                    <a:pt x="108318" y="63677"/>
                  </a:lnTo>
                  <a:lnTo>
                    <a:pt x="108318" y="77927"/>
                  </a:lnTo>
                  <a:lnTo>
                    <a:pt x="122555" y="77927"/>
                  </a:lnTo>
                  <a:lnTo>
                    <a:pt x="122555" y="92163"/>
                  </a:lnTo>
                  <a:lnTo>
                    <a:pt x="136804" y="92163"/>
                  </a:lnTo>
                  <a:lnTo>
                    <a:pt x="136804" y="106400"/>
                  </a:lnTo>
                  <a:lnTo>
                    <a:pt x="140474" y="106400"/>
                  </a:lnTo>
                  <a:lnTo>
                    <a:pt x="141478" y="100418"/>
                  </a:lnTo>
                  <a:lnTo>
                    <a:pt x="143281" y="92151"/>
                  </a:lnTo>
                  <a:close/>
                </a:path>
                <a:path w="156844" h="167004">
                  <a:moveTo>
                    <a:pt x="149682" y="63652"/>
                  </a:moveTo>
                  <a:lnTo>
                    <a:pt x="136829" y="63652"/>
                  </a:lnTo>
                  <a:lnTo>
                    <a:pt x="136829" y="77901"/>
                  </a:lnTo>
                  <a:lnTo>
                    <a:pt x="146380" y="77901"/>
                  </a:lnTo>
                  <a:lnTo>
                    <a:pt x="148615" y="67627"/>
                  </a:lnTo>
                  <a:lnTo>
                    <a:pt x="149682" y="63652"/>
                  </a:lnTo>
                  <a:close/>
                </a:path>
                <a:path w="156844" h="167004">
                  <a:moveTo>
                    <a:pt x="151104" y="35090"/>
                  </a:moveTo>
                  <a:lnTo>
                    <a:pt x="136855" y="35090"/>
                  </a:lnTo>
                  <a:lnTo>
                    <a:pt x="136855" y="49339"/>
                  </a:lnTo>
                  <a:lnTo>
                    <a:pt x="151104" y="49339"/>
                  </a:lnTo>
                  <a:lnTo>
                    <a:pt x="151104" y="35090"/>
                  </a:lnTo>
                  <a:close/>
                </a:path>
                <a:path w="156844" h="167004">
                  <a:moveTo>
                    <a:pt x="153517" y="49352"/>
                  </a:moveTo>
                  <a:lnTo>
                    <a:pt x="151117" y="49352"/>
                  </a:lnTo>
                  <a:lnTo>
                    <a:pt x="151117" y="58331"/>
                  </a:lnTo>
                  <a:lnTo>
                    <a:pt x="153517" y="49352"/>
                  </a:lnTo>
                  <a:close/>
                </a:path>
                <a:path w="156844" h="167004">
                  <a:moveTo>
                    <a:pt x="156832" y="35077"/>
                  </a:moveTo>
                  <a:lnTo>
                    <a:pt x="151117" y="33401"/>
                  </a:lnTo>
                  <a:lnTo>
                    <a:pt x="151117" y="35077"/>
                  </a:lnTo>
                  <a:lnTo>
                    <a:pt x="156832" y="35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658">
              <a:extLst>
                <a:ext uri="{FF2B5EF4-FFF2-40B4-BE49-F238E27FC236}">
                  <a16:creationId xmlns:a16="http://schemas.microsoft.com/office/drawing/2014/main" id="{B45BB6D9-3B02-F2A0-2DE2-4A0ED1C0EEAD}"/>
                </a:ext>
              </a:extLst>
            </p:cNvPr>
            <p:cNvSpPr/>
            <p:nvPr/>
          </p:nvSpPr>
          <p:spPr>
            <a:xfrm>
              <a:off x="17834230" y="4021232"/>
              <a:ext cx="1152525" cy="615315"/>
            </a:xfrm>
            <a:custGeom>
              <a:avLst/>
              <a:gdLst/>
              <a:ahLst/>
              <a:cxnLst/>
              <a:rect l="l" t="t" r="r" b="b"/>
              <a:pathLst>
                <a:path w="1152525" h="615314">
                  <a:moveTo>
                    <a:pt x="249402" y="378383"/>
                  </a:moveTo>
                  <a:lnTo>
                    <a:pt x="145288" y="296430"/>
                  </a:lnTo>
                  <a:lnTo>
                    <a:pt x="121373" y="328333"/>
                  </a:lnTo>
                  <a:lnTo>
                    <a:pt x="98996" y="361353"/>
                  </a:lnTo>
                  <a:lnTo>
                    <a:pt x="78219" y="395389"/>
                  </a:lnTo>
                  <a:lnTo>
                    <a:pt x="59397" y="429818"/>
                  </a:lnTo>
                  <a:lnTo>
                    <a:pt x="59080" y="430377"/>
                  </a:lnTo>
                  <a:lnTo>
                    <a:pt x="41897" y="465658"/>
                  </a:lnTo>
                  <a:lnTo>
                    <a:pt x="26149" y="502335"/>
                  </a:lnTo>
                  <a:lnTo>
                    <a:pt x="12166" y="539711"/>
                  </a:lnTo>
                  <a:lnTo>
                    <a:pt x="0" y="577723"/>
                  </a:lnTo>
                  <a:lnTo>
                    <a:pt x="127127" y="615061"/>
                  </a:lnTo>
                  <a:lnTo>
                    <a:pt x="137363" y="583107"/>
                  </a:lnTo>
                  <a:lnTo>
                    <a:pt x="149110" y="551675"/>
                  </a:lnTo>
                  <a:lnTo>
                    <a:pt x="176809" y="491172"/>
                  </a:lnTo>
                  <a:lnTo>
                    <a:pt x="210413" y="433070"/>
                  </a:lnTo>
                  <a:lnTo>
                    <a:pt x="229260" y="405269"/>
                  </a:lnTo>
                  <a:lnTo>
                    <a:pt x="249402" y="378383"/>
                  </a:lnTo>
                  <a:close/>
                </a:path>
                <a:path w="1152525" h="615314">
                  <a:moveTo>
                    <a:pt x="451218" y="203365"/>
                  </a:moveTo>
                  <a:lnTo>
                    <a:pt x="384873" y="88671"/>
                  </a:lnTo>
                  <a:lnTo>
                    <a:pt x="350824" y="109461"/>
                  </a:lnTo>
                  <a:lnTo>
                    <a:pt x="317817" y="131838"/>
                  </a:lnTo>
                  <a:lnTo>
                    <a:pt x="285915" y="155765"/>
                  </a:lnTo>
                  <a:lnTo>
                    <a:pt x="255181" y="181165"/>
                  </a:lnTo>
                  <a:lnTo>
                    <a:pt x="342011" y="281266"/>
                  </a:lnTo>
                  <a:lnTo>
                    <a:pt x="367906" y="259867"/>
                  </a:lnTo>
                  <a:lnTo>
                    <a:pt x="394779" y="239712"/>
                  </a:lnTo>
                  <a:lnTo>
                    <a:pt x="422567" y="220865"/>
                  </a:lnTo>
                  <a:lnTo>
                    <a:pt x="451218" y="203365"/>
                  </a:lnTo>
                  <a:close/>
                </a:path>
                <a:path w="1152525" h="615314">
                  <a:moveTo>
                    <a:pt x="1152118" y="52197"/>
                  </a:moveTo>
                  <a:lnTo>
                    <a:pt x="1115453" y="36461"/>
                  </a:lnTo>
                  <a:lnTo>
                    <a:pt x="1078064" y="22491"/>
                  </a:lnTo>
                  <a:lnTo>
                    <a:pt x="1040053" y="10325"/>
                  </a:lnTo>
                  <a:lnTo>
                    <a:pt x="1001496" y="0"/>
                  </a:lnTo>
                  <a:lnTo>
                    <a:pt x="970318" y="128778"/>
                  </a:lnTo>
                  <a:lnTo>
                    <a:pt x="1002728" y="137464"/>
                  </a:lnTo>
                  <a:lnTo>
                    <a:pt x="1034681" y="147701"/>
                  </a:lnTo>
                  <a:lnTo>
                    <a:pt x="1066114" y="159435"/>
                  </a:lnTo>
                  <a:lnTo>
                    <a:pt x="1096962" y="172681"/>
                  </a:lnTo>
                  <a:lnTo>
                    <a:pt x="1152118" y="52197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659">
              <a:extLst>
                <a:ext uri="{FF2B5EF4-FFF2-40B4-BE49-F238E27FC236}">
                  <a16:creationId xmlns:a16="http://schemas.microsoft.com/office/drawing/2014/main" id="{F56153ED-E53E-EE26-D7B9-97AE9C042F49}"/>
                </a:ext>
              </a:extLst>
            </p:cNvPr>
            <p:cNvSpPr/>
            <p:nvPr/>
          </p:nvSpPr>
          <p:spPr>
            <a:xfrm>
              <a:off x="18804548" y="4022045"/>
              <a:ext cx="181610" cy="172085"/>
            </a:xfrm>
            <a:custGeom>
              <a:avLst/>
              <a:gdLst/>
              <a:ahLst/>
              <a:cxnLst/>
              <a:rect l="l" t="t" r="r" b="b"/>
              <a:pathLst>
                <a:path w="181609" h="172085">
                  <a:moveTo>
                    <a:pt x="5638" y="124269"/>
                  </a:moveTo>
                  <a:lnTo>
                    <a:pt x="901" y="124269"/>
                  </a:lnTo>
                  <a:lnTo>
                    <a:pt x="0" y="127965"/>
                  </a:lnTo>
                  <a:lnTo>
                    <a:pt x="5638" y="129476"/>
                  </a:lnTo>
                  <a:lnTo>
                    <a:pt x="5638" y="124269"/>
                  </a:lnTo>
                  <a:close/>
                </a:path>
                <a:path w="181609" h="172085">
                  <a:moveTo>
                    <a:pt x="5664" y="104571"/>
                  </a:moveTo>
                  <a:lnTo>
                    <a:pt x="4356" y="110007"/>
                  </a:lnTo>
                  <a:lnTo>
                    <a:pt x="5664" y="110007"/>
                  </a:lnTo>
                  <a:lnTo>
                    <a:pt x="5664" y="104571"/>
                  </a:lnTo>
                  <a:close/>
                </a:path>
                <a:path w="181609" h="172085">
                  <a:moveTo>
                    <a:pt x="19913" y="110007"/>
                  </a:moveTo>
                  <a:lnTo>
                    <a:pt x="5664" y="110007"/>
                  </a:lnTo>
                  <a:lnTo>
                    <a:pt x="5664" y="124256"/>
                  </a:lnTo>
                  <a:lnTo>
                    <a:pt x="19913" y="124256"/>
                  </a:lnTo>
                  <a:lnTo>
                    <a:pt x="19913" y="110007"/>
                  </a:lnTo>
                  <a:close/>
                </a:path>
                <a:path w="181609" h="172085">
                  <a:moveTo>
                    <a:pt x="19913" y="81508"/>
                  </a:moveTo>
                  <a:lnTo>
                    <a:pt x="11252" y="81508"/>
                  </a:lnTo>
                  <a:lnTo>
                    <a:pt x="7797" y="95758"/>
                  </a:lnTo>
                  <a:lnTo>
                    <a:pt x="19913" y="95758"/>
                  </a:lnTo>
                  <a:lnTo>
                    <a:pt x="19913" y="81508"/>
                  </a:lnTo>
                  <a:close/>
                </a:path>
                <a:path w="181609" h="172085">
                  <a:moveTo>
                    <a:pt x="19926" y="52984"/>
                  </a:moveTo>
                  <a:lnTo>
                    <a:pt x="18161" y="52984"/>
                  </a:lnTo>
                  <a:lnTo>
                    <a:pt x="14706" y="67233"/>
                  </a:lnTo>
                  <a:lnTo>
                    <a:pt x="19926" y="67233"/>
                  </a:lnTo>
                  <a:lnTo>
                    <a:pt x="19926" y="52984"/>
                  </a:lnTo>
                  <a:close/>
                </a:path>
                <a:path w="181609" h="172085">
                  <a:moveTo>
                    <a:pt x="34175" y="124269"/>
                  </a:moveTo>
                  <a:lnTo>
                    <a:pt x="19926" y="124269"/>
                  </a:lnTo>
                  <a:lnTo>
                    <a:pt x="19926" y="133311"/>
                  </a:lnTo>
                  <a:lnTo>
                    <a:pt x="32423" y="136652"/>
                  </a:lnTo>
                  <a:lnTo>
                    <a:pt x="34175" y="137223"/>
                  </a:lnTo>
                  <a:lnTo>
                    <a:pt x="34175" y="124269"/>
                  </a:lnTo>
                  <a:close/>
                </a:path>
                <a:path w="181609" h="172085">
                  <a:moveTo>
                    <a:pt x="34201" y="38696"/>
                  </a:moveTo>
                  <a:lnTo>
                    <a:pt x="21615" y="38696"/>
                  </a:lnTo>
                  <a:lnTo>
                    <a:pt x="19951" y="45542"/>
                  </a:lnTo>
                  <a:lnTo>
                    <a:pt x="19951" y="52946"/>
                  </a:lnTo>
                  <a:lnTo>
                    <a:pt x="34201" y="52946"/>
                  </a:lnTo>
                  <a:lnTo>
                    <a:pt x="34201" y="38696"/>
                  </a:lnTo>
                  <a:close/>
                </a:path>
                <a:path w="181609" h="172085">
                  <a:moveTo>
                    <a:pt x="34213" y="10172"/>
                  </a:moveTo>
                  <a:lnTo>
                    <a:pt x="28511" y="10172"/>
                  </a:lnTo>
                  <a:lnTo>
                    <a:pt x="25069" y="24422"/>
                  </a:lnTo>
                  <a:lnTo>
                    <a:pt x="34213" y="24422"/>
                  </a:lnTo>
                  <a:lnTo>
                    <a:pt x="34213" y="10172"/>
                  </a:lnTo>
                  <a:close/>
                </a:path>
                <a:path w="181609" h="172085">
                  <a:moveTo>
                    <a:pt x="48399" y="109994"/>
                  </a:moveTo>
                  <a:lnTo>
                    <a:pt x="34163" y="109994"/>
                  </a:lnTo>
                  <a:lnTo>
                    <a:pt x="34163" y="95758"/>
                  </a:lnTo>
                  <a:lnTo>
                    <a:pt x="19913" y="95758"/>
                  </a:lnTo>
                  <a:lnTo>
                    <a:pt x="19913" y="110007"/>
                  </a:lnTo>
                  <a:lnTo>
                    <a:pt x="34150" y="110007"/>
                  </a:lnTo>
                  <a:lnTo>
                    <a:pt x="34150" y="124244"/>
                  </a:lnTo>
                  <a:lnTo>
                    <a:pt x="48399" y="124244"/>
                  </a:lnTo>
                  <a:lnTo>
                    <a:pt x="48399" y="109994"/>
                  </a:lnTo>
                  <a:close/>
                </a:path>
                <a:path w="181609" h="172085">
                  <a:moveTo>
                    <a:pt x="48425" y="81483"/>
                  </a:moveTo>
                  <a:lnTo>
                    <a:pt x="34188" y="81483"/>
                  </a:lnTo>
                  <a:lnTo>
                    <a:pt x="34188" y="67246"/>
                  </a:lnTo>
                  <a:lnTo>
                    <a:pt x="19926" y="67246"/>
                  </a:lnTo>
                  <a:lnTo>
                    <a:pt x="19926" y="81495"/>
                  </a:lnTo>
                  <a:lnTo>
                    <a:pt x="34175" y="81495"/>
                  </a:lnTo>
                  <a:lnTo>
                    <a:pt x="34175" y="95745"/>
                  </a:lnTo>
                  <a:lnTo>
                    <a:pt x="48425" y="95745"/>
                  </a:lnTo>
                  <a:lnTo>
                    <a:pt x="48425" y="81483"/>
                  </a:lnTo>
                  <a:close/>
                </a:path>
                <a:path w="181609" h="172085">
                  <a:moveTo>
                    <a:pt x="48450" y="3822"/>
                  </a:moveTo>
                  <a:lnTo>
                    <a:pt x="34201" y="0"/>
                  </a:lnTo>
                  <a:lnTo>
                    <a:pt x="34201" y="10160"/>
                  </a:lnTo>
                  <a:lnTo>
                    <a:pt x="48450" y="10160"/>
                  </a:lnTo>
                  <a:lnTo>
                    <a:pt x="48450" y="3822"/>
                  </a:lnTo>
                  <a:close/>
                </a:path>
                <a:path w="181609" h="172085">
                  <a:moveTo>
                    <a:pt x="48475" y="24422"/>
                  </a:moveTo>
                  <a:lnTo>
                    <a:pt x="34226" y="24422"/>
                  </a:lnTo>
                  <a:lnTo>
                    <a:pt x="34226" y="38684"/>
                  </a:lnTo>
                  <a:lnTo>
                    <a:pt x="48475" y="38684"/>
                  </a:lnTo>
                  <a:lnTo>
                    <a:pt x="48475" y="24422"/>
                  </a:lnTo>
                  <a:close/>
                </a:path>
                <a:path w="181609" h="172085">
                  <a:moveTo>
                    <a:pt x="62687" y="95745"/>
                  </a:moveTo>
                  <a:lnTo>
                    <a:pt x="48437" y="95745"/>
                  </a:lnTo>
                  <a:lnTo>
                    <a:pt x="48437" y="109994"/>
                  </a:lnTo>
                  <a:lnTo>
                    <a:pt x="62687" y="109994"/>
                  </a:lnTo>
                  <a:lnTo>
                    <a:pt x="62687" y="95745"/>
                  </a:lnTo>
                  <a:close/>
                </a:path>
                <a:path w="181609" h="172085">
                  <a:moveTo>
                    <a:pt x="62712" y="67195"/>
                  </a:moveTo>
                  <a:lnTo>
                    <a:pt x="48463" y="67195"/>
                  </a:lnTo>
                  <a:lnTo>
                    <a:pt x="48463" y="52959"/>
                  </a:lnTo>
                  <a:lnTo>
                    <a:pt x="34213" y="52959"/>
                  </a:lnTo>
                  <a:lnTo>
                    <a:pt x="34213" y="67208"/>
                  </a:lnTo>
                  <a:lnTo>
                    <a:pt x="48463" y="67208"/>
                  </a:lnTo>
                  <a:lnTo>
                    <a:pt x="48463" y="81457"/>
                  </a:lnTo>
                  <a:lnTo>
                    <a:pt x="62712" y="81457"/>
                  </a:lnTo>
                  <a:lnTo>
                    <a:pt x="62712" y="67195"/>
                  </a:lnTo>
                  <a:close/>
                </a:path>
                <a:path w="181609" h="172085">
                  <a:moveTo>
                    <a:pt x="71742" y="10160"/>
                  </a:moveTo>
                  <a:lnTo>
                    <a:pt x="69735" y="9512"/>
                  </a:lnTo>
                  <a:lnTo>
                    <a:pt x="62738" y="7645"/>
                  </a:lnTo>
                  <a:lnTo>
                    <a:pt x="62738" y="10160"/>
                  </a:lnTo>
                  <a:lnTo>
                    <a:pt x="71742" y="10160"/>
                  </a:lnTo>
                  <a:close/>
                </a:path>
                <a:path w="181609" h="172085">
                  <a:moveTo>
                    <a:pt x="76936" y="138518"/>
                  </a:moveTo>
                  <a:lnTo>
                    <a:pt x="62699" y="138518"/>
                  </a:lnTo>
                  <a:lnTo>
                    <a:pt x="62699" y="124294"/>
                  </a:lnTo>
                  <a:lnTo>
                    <a:pt x="48437" y="124294"/>
                  </a:lnTo>
                  <a:lnTo>
                    <a:pt x="48437" y="138518"/>
                  </a:lnTo>
                  <a:lnTo>
                    <a:pt x="38252" y="138518"/>
                  </a:lnTo>
                  <a:lnTo>
                    <a:pt x="48437" y="141782"/>
                  </a:lnTo>
                  <a:lnTo>
                    <a:pt x="48437" y="138544"/>
                  </a:lnTo>
                  <a:lnTo>
                    <a:pt x="62687" y="138544"/>
                  </a:lnTo>
                  <a:lnTo>
                    <a:pt x="62687" y="146342"/>
                  </a:lnTo>
                  <a:lnTo>
                    <a:pt x="64376" y="146888"/>
                  </a:lnTo>
                  <a:lnTo>
                    <a:pt x="76936" y="151574"/>
                  </a:lnTo>
                  <a:lnTo>
                    <a:pt x="76936" y="138518"/>
                  </a:lnTo>
                  <a:close/>
                </a:path>
                <a:path w="181609" h="172085">
                  <a:moveTo>
                    <a:pt x="76962" y="110007"/>
                  </a:moveTo>
                  <a:lnTo>
                    <a:pt x="62699" y="110007"/>
                  </a:lnTo>
                  <a:lnTo>
                    <a:pt x="62699" y="124269"/>
                  </a:lnTo>
                  <a:lnTo>
                    <a:pt x="76962" y="124269"/>
                  </a:lnTo>
                  <a:lnTo>
                    <a:pt x="76962" y="110007"/>
                  </a:lnTo>
                  <a:close/>
                </a:path>
                <a:path w="181609" h="172085">
                  <a:moveTo>
                    <a:pt x="76974" y="81457"/>
                  </a:moveTo>
                  <a:lnTo>
                    <a:pt x="62725" y="81457"/>
                  </a:lnTo>
                  <a:lnTo>
                    <a:pt x="62725" y="95719"/>
                  </a:lnTo>
                  <a:lnTo>
                    <a:pt x="76974" y="95719"/>
                  </a:lnTo>
                  <a:lnTo>
                    <a:pt x="76974" y="81457"/>
                  </a:lnTo>
                  <a:close/>
                </a:path>
                <a:path w="181609" h="172085">
                  <a:moveTo>
                    <a:pt x="76974" y="52933"/>
                  </a:moveTo>
                  <a:lnTo>
                    <a:pt x="62738" y="52933"/>
                  </a:lnTo>
                  <a:lnTo>
                    <a:pt x="62738" y="38696"/>
                  </a:lnTo>
                  <a:lnTo>
                    <a:pt x="48488" y="38696"/>
                  </a:lnTo>
                  <a:lnTo>
                    <a:pt x="48488" y="52946"/>
                  </a:lnTo>
                  <a:lnTo>
                    <a:pt x="62725" y="52946"/>
                  </a:lnTo>
                  <a:lnTo>
                    <a:pt x="62725" y="67183"/>
                  </a:lnTo>
                  <a:lnTo>
                    <a:pt x="76974" y="67183"/>
                  </a:lnTo>
                  <a:lnTo>
                    <a:pt x="76974" y="52933"/>
                  </a:lnTo>
                  <a:close/>
                </a:path>
                <a:path w="181609" h="172085">
                  <a:moveTo>
                    <a:pt x="90830" y="152425"/>
                  </a:moveTo>
                  <a:lnTo>
                    <a:pt x="79222" y="152425"/>
                  </a:lnTo>
                  <a:lnTo>
                    <a:pt x="90830" y="156768"/>
                  </a:lnTo>
                  <a:lnTo>
                    <a:pt x="90830" y="152425"/>
                  </a:lnTo>
                  <a:close/>
                </a:path>
                <a:path w="181609" h="172085">
                  <a:moveTo>
                    <a:pt x="91236" y="95719"/>
                  </a:moveTo>
                  <a:lnTo>
                    <a:pt x="76987" y="95719"/>
                  </a:lnTo>
                  <a:lnTo>
                    <a:pt x="76987" y="109969"/>
                  </a:lnTo>
                  <a:lnTo>
                    <a:pt x="91236" y="109969"/>
                  </a:lnTo>
                  <a:lnTo>
                    <a:pt x="91236" y="95719"/>
                  </a:lnTo>
                  <a:close/>
                </a:path>
                <a:path w="181609" h="172085">
                  <a:moveTo>
                    <a:pt x="91236" y="67195"/>
                  </a:moveTo>
                  <a:lnTo>
                    <a:pt x="76987" y="67195"/>
                  </a:lnTo>
                  <a:lnTo>
                    <a:pt x="76987" y="81445"/>
                  </a:lnTo>
                  <a:lnTo>
                    <a:pt x="91236" y="81445"/>
                  </a:lnTo>
                  <a:lnTo>
                    <a:pt x="91236" y="67195"/>
                  </a:lnTo>
                  <a:close/>
                </a:path>
                <a:path w="181609" h="172085">
                  <a:moveTo>
                    <a:pt x="105079" y="138150"/>
                  </a:moveTo>
                  <a:lnTo>
                    <a:pt x="91211" y="138150"/>
                  </a:lnTo>
                  <a:lnTo>
                    <a:pt x="91211" y="124269"/>
                  </a:lnTo>
                  <a:lnTo>
                    <a:pt x="76962" y="124269"/>
                  </a:lnTo>
                  <a:lnTo>
                    <a:pt x="76962" y="138518"/>
                  </a:lnTo>
                  <a:lnTo>
                    <a:pt x="90830" y="138518"/>
                  </a:lnTo>
                  <a:lnTo>
                    <a:pt x="90830" y="152400"/>
                  </a:lnTo>
                  <a:lnTo>
                    <a:pt x="105079" y="152400"/>
                  </a:lnTo>
                  <a:lnTo>
                    <a:pt x="105079" y="138150"/>
                  </a:lnTo>
                  <a:close/>
                </a:path>
                <a:path w="181609" h="172085">
                  <a:moveTo>
                    <a:pt x="105473" y="52920"/>
                  </a:moveTo>
                  <a:lnTo>
                    <a:pt x="91236" y="52920"/>
                  </a:lnTo>
                  <a:lnTo>
                    <a:pt x="91236" y="38684"/>
                  </a:lnTo>
                  <a:lnTo>
                    <a:pt x="76987" y="38684"/>
                  </a:lnTo>
                  <a:lnTo>
                    <a:pt x="76987" y="24434"/>
                  </a:lnTo>
                  <a:lnTo>
                    <a:pt x="62750" y="24434"/>
                  </a:lnTo>
                  <a:lnTo>
                    <a:pt x="62750" y="10198"/>
                  </a:lnTo>
                  <a:lnTo>
                    <a:pt x="48501" y="10198"/>
                  </a:lnTo>
                  <a:lnTo>
                    <a:pt x="48501" y="24460"/>
                  </a:lnTo>
                  <a:lnTo>
                    <a:pt x="62738" y="24460"/>
                  </a:lnTo>
                  <a:lnTo>
                    <a:pt x="62738" y="38696"/>
                  </a:lnTo>
                  <a:lnTo>
                    <a:pt x="76974" y="38696"/>
                  </a:lnTo>
                  <a:lnTo>
                    <a:pt x="76974" y="52933"/>
                  </a:lnTo>
                  <a:lnTo>
                    <a:pt x="91224" y="52933"/>
                  </a:lnTo>
                  <a:lnTo>
                    <a:pt x="91224" y="67170"/>
                  </a:lnTo>
                  <a:lnTo>
                    <a:pt x="105473" y="67170"/>
                  </a:lnTo>
                  <a:lnTo>
                    <a:pt x="105473" y="52920"/>
                  </a:lnTo>
                  <a:close/>
                </a:path>
                <a:path w="181609" h="172085">
                  <a:moveTo>
                    <a:pt x="105498" y="24422"/>
                  </a:moveTo>
                  <a:lnTo>
                    <a:pt x="91262" y="24422"/>
                  </a:lnTo>
                  <a:lnTo>
                    <a:pt x="91262" y="16408"/>
                  </a:lnTo>
                  <a:lnTo>
                    <a:pt x="77012" y="11849"/>
                  </a:lnTo>
                  <a:lnTo>
                    <a:pt x="77012" y="24422"/>
                  </a:lnTo>
                  <a:lnTo>
                    <a:pt x="91249" y="24422"/>
                  </a:lnTo>
                  <a:lnTo>
                    <a:pt x="91249" y="38671"/>
                  </a:lnTo>
                  <a:lnTo>
                    <a:pt x="105498" y="38671"/>
                  </a:lnTo>
                  <a:lnTo>
                    <a:pt x="105498" y="24422"/>
                  </a:lnTo>
                  <a:close/>
                </a:path>
                <a:path w="181609" h="172085">
                  <a:moveTo>
                    <a:pt x="114973" y="24384"/>
                  </a:moveTo>
                  <a:lnTo>
                    <a:pt x="107746" y="21678"/>
                  </a:lnTo>
                  <a:lnTo>
                    <a:pt x="105537" y="20967"/>
                  </a:lnTo>
                  <a:lnTo>
                    <a:pt x="105537" y="24384"/>
                  </a:lnTo>
                  <a:lnTo>
                    <a:pt x="114973" y="24384"/>
                  </a:lnTo>
                  <a:close/>
                </a:path>
                <a:path w="181609" h="172085">
                  <a:moveTo>
                    <a:pt x="119354" y="152412"/>
                  </a:moveTo>
                  <a:lnTo>
                    <a:pt x="105105" y="152412"/>
                  </a:lnTo>
                  <a:lnTo>
                    <a:pt x="105105" y="162610"/>
                  </a:lnTo>
                  <a:lnTo>
                    <a:pt x="114515" y="166662"/>
                  </a:lnTo>
                  <a:lnTo>
                    <a:pt x="119354" y="166662"/>
                  </a:lnTo>
                  <a:lnTo>
                    <a:pt x="119354" y="152412"/>
                  </a:lnTo>
                  <a:close/>
                </a:path>
                <a:path w="181609" h="172085">
                  <a:moveTo>
                    <a:pt x="119367" y="123863"/>
                  </a:moveTo>
                  <a:lnTo>
                    <a:pt x="105498" y="123863"/>
                  </a:lnTo>
                  <a:lnTo>
                    <a:pt x="105498" y="109982"/>
                  </a:lnTo>
                  <a:lnTo>
                    <a:pt x="91249" y="109982"/>
                  </a:lnTo>
                  <a:lnTo>
                    <a:pt x="91249" y="124244"/>
                  </a:lnTo>
                  <a:lnTo>
                    <a:pt x="105117" y="124244"/>
                  </a:lnTo>
                  <a:lnTo>
                    <a:pt x="105117" y="138112"/>
                  </a:lnTo>
                  <a:lnTo>
                    <a:pt x="119367" y="138112"/>
                  </a:lnTo>
                  <a:lnTo>
                    <a:pt x="119367" y="123863"/>
                  </a:lnTo>
                  <a:close/>
                </a:path>
                <a:path w="181609" h="172085">
                  <a:moveTo>
                    <a:pt x="119761" y="38671"/>
                  </a:moveTo>
                  <a:lnTo>
                    <a:pt x="105511" y="38671"/>
                  </a:lnTo>
                  <a:lnTo>
                    <a:pt x="105511" y="52933"/>
                  </a:lnTo>
                  <a:lnTo>
                    <a:pt x="119761" y="52933"/>
                  </a:lnTo>
                  <a:lnTo>
                    <a:pt x="119761" y="38671"/>
                  </a:lnTo>
                  <a:close/>
                </a:path>
                <a:path w="181609" h="172085">
                  <a:moveTo>
                    <a:pt x="129019" y="166674"/>
                  </a:moveTo>
                  <a:lnTo>
                    <a:pt x="119354" y="166674"/>
                  </a:lnTo>
                  <a:lnTo>
                    <a:pt x="119354" y="168744"/>
                  </a:lnTo>
                  <a:lnTo>
                    <a:pt x="126644" y="171869"/>
                  </a:lnTo>
                  <a:lnTo>
                    <a:pt x="129019" y="166674"/>
                  </a:lnTo>
                  <a:close/>
                </a:path>
                <a:path w="181609" h="172085">
                  <a:moveTo>
                    <a:pt x="133629" y="138125"/>
                  </a:moveTo>
                  <a:lnTo>
                    <a:pt x="119380" y="138125"/>
                  </a:lnTo>
                  <a:lnTo>
                    <a:pt x="119380" y="152374"/>
                  </a:lnTo>
                  <a:lnTo>
                    <a:pt x="133629" y="152374"/>
                  </a:lnTo>
                  <a:lnTo>
                    <a:pt x="133629" y="138125"/>
                  </a:lnTo>
                  <a:close/>
                </a:path>
                <a:path w="181609" h="172085">
                  <a:moveTo>
                    <a:pt x="133642" y="109588"/>
                  </a:moveTo>
                  <a:lnTo>
                    <a:pt x="119761" y="109588"/>
                  </a:lnTo>
                  <a:lnTo>
                    <a:pt x="119761" y="95719"/>
                  </a:lnTo>
                  <a:lnTo>
                    <a:pt x="105511" y="95719"/>
                  </a:lnTo>
                  <a:lnTo>
                    <a:pt x="105511" y="109969"/>
                  </a:lnTo>
                  <a:lnTo>
                    <a:pt x="119392" y="109969"/>
                  </a:lnTo>
                  <a:lnTo>
                    <a:pt x="119392" y="123837"/>
                  </a:lnTo>
                  <a:lnTo>
                    <a:pt x="133642" y="123837"/>
                  </a:lnTo>
                  <a:lnTo>
                    <a:pt x="133642" y="109588"/>
                  </a:lnTo>
                  <a:close/>
                </a:path>
                <a:path w="181609" h="172085">
                  <a:moveTo>
                    <a:pt x="134023" y="52933"/>
                  </a:moveTo>
                  <a:lnTo>
                    <a:pt x="119773" y="52933"/>
                  </a:lnTo>
                  <a:lnTo>
                    <a:pt x="119773" y="67195"/>
                  </a:lnTo>
                  <a:lnTo>
                    <a:pt x="134023" y="67195"/>
                  </a:lnTo>
                  <a:lnTo>
                    <a:pt x="134023" y="52933"/>
                  </a:lnTo>
                  <a:close/>
                </a:path>
                <a:path w="181609" h="172085">
                  <a:moveTo>
                    <a:pt x="134048" y="31508"/>
                  </a:moveTo>
                  <a:lnTo>
                    <a:pt x="119786" y="26174"/>
                  </a:lnTo>
                  <a:lnTo>
                    <a:pt x="119786" y="38646"/>
                  </a:lnTo>
                  <a:lnTo>
                    <a:pt x="134048" y="38646"/>
                  </a:lnTo>
                  <a:lnTo>
                    <a:pt x="134048" y="31508"/>
                  </a:lnTo>
                  <a:close/>
                </a:path>
                <a:path w="181609" h="172085">
                  <a:moveTo>
                    <a:pt x="135559" y="152387"/>
                  </a:moveTo>
                  <a:lnTo>
                    <a:pt x="133642" y="152387"/>
                  </a:lnTo>
                  <a:lnTo>
                    <a:pt x="133642" y="156565"/>
                  </a:lnTo>
                  <a:lnTo>
                    <a:pt x="135559" y="152387"/>
                  </a:lnTo>
                  <a:close/>
                </a:path>
                <a:path w="181609" h="172085">
                  <a:moveTo>
                    <a:pt x="147904" y="123850"/>
                  </a:moveTo>
                  <a:lnTo>
                    <a:pt x="133654" y="123850"/>
                  </a:lnTo>
                  <a:lnTo>
                    <a:pt x="133654" y="138099"/>
                  </a:lnTo>
                  <a:lnTo>
                    <a:pt x="142100" y="138099"/>
                  </a:lnTo>
                  <a:lnTo>
                    <a:pt x="147904" y="125425"/>
                  </a:lnTo>
                  <a:lnTo>
                    <a:pt x="147904" y="123850"/>
                  </a:lnTo>
                  <a:close/>
                </a:path>
                <a:path w="181609" h="172085">
                  <a:moveTo>
                    <a:pt x="148310" y="38658"/>
                  </a:moveTo>
                  <a:lnTo>
                    <a:pt x="134061" y="38658"/>
                  </a:lnTo>
                  <a:lnTo>
                    <a:pt x="134061" y="52908"/>
                  </a:lnTo>
                  <a:lnTo>
                    <a:pt x="148310" y="52908"/>
                  </a:lnTo>
                  <a:lnTo>
                    <a:pt x="148310" y="38658"/>
                  </a:lnTo>
                  <a:close/>
                </a:path>
                <a:path w="181609" h="172085">
                  <a:moveTo>
                    <a:pt x="152095" y="38633"/>
                  </a:moveTo>
                  <a:lnTo>
                    <a:pt x="148323" y="37020"/>
                  </a:lnTo>
                  <a:lnTo>
                    <a:pt x="148323" y="38633"/>
                  </a:lnTo>
                  <a:lnTo>
                    <a:pt x="152095" y="38633"/>
                  </a:lnTo>
                  <a:close/>
                </a:path>
                <a:path w="181609" h="172085">
                  <a:moveTo>
                    <a:pt x="155155" y="109588"/>
                  </a:moveTo>
                  <a:lnTo>
                    <a:pt x="147904" y="109588"/>
                  </a:lnTo>
                  <a:lnTo>
                    <a:pt x="147904" y="95351"/>
                  </a:lnTo>
                  <a:lnTo>
                    <a:pt x="133997" y="95351"/>
                  </a:lnTo>
                  <a:lnTo>
                    <a:pt x="133997" y="81457"/>
                  </a:lnTo>
                  <a:lnTo>
                    <a:pt x="119773" y="81457"/>
                  </a:lnTo>
                  <a:lnTo>
                    <a:pt x="119773" y="67221"/>
                  </a:lnTo>
                  <a:lnTo>
                    <a:pt x="105511" y="67221"/>
                  </a:lnTo>
                  <a:lnTo>
                    <a:pt x="105511" y="81457"/>
                  </a:lnTo>
                  <a:lnTo>
                    <a:pt x="91249" y="81457"/>
                  </a:lnTo>
                  <a:lnTo>
                    <a:pt x="91249" y="95707"/>
                  </a:lnTo>
                  <a:lnTo>
                    <a:pt x="105511" y="95707"/>
                  </a:lnTo>
                  <a:lnTo>
                    <a:pt x="105511" y="81470"/>
                  </a:lnTo>
                  <a:lnTo>
                    <a:pt x="119748" y="81470"/>
                  </a:lnTo>
                  <a:lnTo>
                    <a:pt x="119748" y="95707"/>
                  </a:lnTo>
                  <a:lnTo>
                    <a:pt x="133654" y="95707"/>
                  </a:lnTo>
                  <a:lnTo>
                    <a:pt x="133654" y="109601"/>
                  </a:lnTo>
                  <a:lnTo>
                    <a:pt x="147891" y="109601"/>
                  </a:lnTo>
                  <a:lnTo>
                    <a:pt x="147891" y="123837"/>
                  </a:lnTo>
                  <a:lnTo>
                    <a:pt x="148628" y="123837"/>
                  </a:lnTo>
                  <a:lnTo>
                    <a:pt x="155155" y="109588"/>
                  </a:lnTo>
                  <a:close/>
                </a:path>
                <a:path w="181609" h="172085">
                  <a:moveTo>
                    <a:pt x="162153" y="81076"/>
                  </a:moveTo>
                  <a:lnTo>
                    <a:pt x="148285" y="81076"/>
                  </a:lnTo>
                  <a:lnTo>
                    <a:pt x="148285" y="67195"/>
                  </a:lnTo>
                  <a:lnTo>
                    <a:pt x="134035" y="67195"/>
                  </a:lnTo>
                  <a:lnTo>
                    <a:pt x="134035" y="81457"/>
                  </a:lnTo>
                  <a:lnTo>
                    <a:pt x="147904" y="81457"/>
                  </a:lnTo>
                  <a:lnTo>
                    <a:pt x="147904" y="95326"/>
                  </a:lnTo>
                  <a:lnTo>
                    <a:pt x="161683" y="95326"/>
                  </a:lnTo>
                  <a:lnTo>
                    <a:pt x="162153" y="94284"/>
                  </a:lnTo>
                  <a:lnTo>
                    <a:pt x="162153" y="81076"/>
                  </a:lnTo>
                  <a:close/>
                </a:path>
                <a:path w="181609" h="172085">
                  <a:moveTo>
                    <a:pt x="174752" y="66789"/>
                  </a:moveTo>
                  <a:lnTo>
                    <a:pt x="162572" y="66789"/>
                  </a:lnTo>
                  <a:lnTo>
                    <a:pt x="162572" y="52908"/>
                  </a:lnTo>
                  <a:lnTo>
                    <a:pt x="148323" y="52908"/>
                  </a:lnTo>
                  <a:lnTo>
                    <a:pt x="148323" y="67170"/>
                  </a:lnTo>
                  <a:lnTo>
                    <a:pt x="162204" y="67170"/>
                  </a:lnTo>
                  <a:lnTo>
                    <a:pt x="162204" y="81038"/>
                  </a:lnTo>
                  <a:lnTo>
                    <a:pt x="168224" y="81038"/>
                  </a:lnTo>
                  <a:lnTo>
                    <a:pt x="174752" y="66789"/>
                  </a:lnTo>
                  <a:close/>
                </a:path>
                <a:path w="181609" h="172085">
                  <a:moveTo>
                    <a:pt x="181279" y="52514"/>
                  </a:moveTo>
                  <a:lnTo>
                    <a:pt x="176834" y="52514"/>
                  </a:lnTo>
                  <a:lnTo>
                    <a:pt x="176834" y="49263"/>
                  </a:lnTo>
                  <a:lnTo>
                    <a:pt x="162585" y="43141"/>
                  </a:lnTo>
                  <a:lnTo>
                    <a:pt x="162585" y="52895"/>
                  </a:lnTo>
                  <a:lnTo>
                    <a:pt x="176466" y="52895"/>
                  </a:lnTo>
                  <a:lnTo>
                    <a:pt x="176466" y="63042"/>
                  </a:lnTo>
                  <a:lnTo>
                    <a:pt x="181279" y="52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660">
              <a:extLst>
                <a:ext uri="{FF2B5EF4-FFF2-40B4-BE49-F238E27FC236}">
                  <a16:creationId xmlns:a16="http://schemas.microsoft.com/office/drawing/2014/main" id="{53332CE0-533F-E89D-0D69-646B5BD9BFB1}"/>
                </a:ext>
              </a:extLst>
            </p:cNvPr>
            <p:cNvSpPr/>
            <p:nvPr/>
          </p:nvSpPr>
          <p:spPr>
            <a:xfrm>
              <a:off x="18518963" y="3997559"/>
              <a:ext cx="956944" cy="1675764"/>
            </a:xfrm>
            <a:custGeom>
              <a:avLst/>
              <a:gdLst/>
              <a:ahLst/>
              <a:cxnLst/>
              <a:rect l="l" t="t" r="r" b="b"/>
              <a:pathLst>
                <a:path w="956944" h="1675764">
                  <a:moveTo>
                    <a:pt x="316115" y="1652130"/>
                  </a:moveTo>
                  <a:lnTo>
                    <a:pt x="285038" y="1523314"/>
                  </a:lnTo>
                  <a:lnTo>
                    <a:pt x="252234" y="1530413"/>
                  </a:lnTo>
                  <a:lnTo>
                    <a:pt x="219125" y="1535950"/>
                  </a:lnTo>
                  <a:lnTo>
                    <a:pt x="185775" y="1539913"/>
                  </a:lnTo>
                  <a:lnTo>
                    <a:pt x="152247" y="1542313"/>
                  </a:lnTo>
                  <a:lnTo>
                    <a:pt x="119189" y="1543138"/>
                  </a:lnTo>
                  <a:lnTo>
                    <a:pt x="85559" y="1542313"/>
                  </a:lnTo>
                  <a:lnTo>
                    <a:pt x="52031" y="1539887"/>
                  </a:lnTo>
                  <a:lnTo>
                    <a:pt x="18681" y="1535912"/>
                  </a:lnTo>
                  <a:lnTo>
                    <a:pt x="0" y="1667090"/>
                  </a:lnTo>
                  <a:lnTo>
                    <a:pt x="39611" y="1671802"/>
                  </a:lnTo>
                  <a:lnTo>
                    <a:pt x="79375" y="1674672"/>
                  </a:lnTo>
                  <a:lnTo>
                    <a:pt x="119214" y="1675650"/>
                  </a:lnTo>
                  <a:lnTo>
                    <a:pt x="159042" y="1674660"/>
                  </a:lnTo>
                  <a:lnTo>
                    <a:pt x="198158" y="1671840"/>
                  </a:lnTo>
                  <a:lnTo>
                    <a:pt x="237756" y="1667141"/>
                  </a:lnTo>
                  <a:lnTo>
                    <a:pt x="277114" y="1660575"/>
                  </a:lnTo>
                  <a:lnTo>
                    <a:pt x="316115" y="1652130"/>
                  </a:lnTo>
                  <a:close/>
                </a:path>
                <a:path w="956944" h="1675764">
                  <a:moveTo>
                    <a:pt x="316763" y="23672"/>
                  </a:moveTo>
                  <a:lnTo>
                    <a:pt x="277761" y="15201"/>
                  </a:lnTo>
                  <a:lnTo>
                    <a:pt x="238417" y="8597"/>
                  </a:lnTo>
                  <a:lnTo>
                    <a:pt x="198805" y="3860"/>
                  </a:lnTo>
                  <a:lnTo>
                    <a:pt x="159042" y="990"/>
                  </a:lnTo>
                  <a:lnTo>
                    <a:pt x="119214" y="0"/>
                  </a:lnTo>
                  <a:lnTo>
                    <a:pt x="79375" y="965"/>
                  </a:lnTo>
                  <a:lnTo>
                    <a:pt x="39611" y="3848"/>
                  </a:lnTo>
                  <a:lnTo>
                    <a:pt x="0" y="8547"/>
                  </a:lnTo>
                  <a:lnTo>
                    <a:pt x="18681" y="139725"/>
                  </a:lnTo>
                  <a:lnTo>
                    <a:pt x="52031" y="135763"/>
                  </a:lnTo>
                  <a:lnTo>
                    <a:pt x="85559" y="133337"/>
                  </a:lnTo>
                  <a:lnTo>
                    <a:pt x="152819" y="133350"/>
                  </a:lnTo>
                  <a:lnTo>
                    <a:pt x="219684" y="139763"/>
                  </a:lnTo>
                  <a:lnTo>
                    <a:pt x="285584" y="152450"/>
                  </a:lnTo>
                  <a:lnTo>
                    <a:pt x="316763" y="23672"/>
                  </a:lnTo>
                  <a:close/>
                </a:path>
                <a:path w="956944" h="1675764">
                  <a:moveTo>
                    <a:pt x="896797" y="526300"/>
                  </a:moveTo>
                  <a:lnTo>
                    <a:pt x="881062" y="489635"/>
                  </a:lnTo>
                  <a:lnTo>
                    <a:pt x="863600" y="453758"/>
                  </a:lnTo>
                  <a:lnTo>
                    <a:pt x="844448" y="418769"/>
                  </a:lnTo>
                  <a:lnTo>
                    <a:pt x="823988" y="385305"/>
                  </a:lnTo>
                  <a:lnTo>
                    <a:pt x="823849" y="385089"/>
                  </a:lnTo>
                  <a:lnTo>
                    <a:pt x="823645" y="384733"/>
                  </a:lnTo>
                  <a:lnTo>
                    <a:pt x="801636" y="352272"/>
                  </a:lnTo>
                  <a:lnTo>
                    <a:pt x="777735" y="320357"/>
                  </a:lnTo>
                  <a:lnTo>
                    <a:pt x="752360" y="289610"/>
                  </a:lnTo>
                  <a:lnTo>
                    <a:pt x="725551" y="260108"/>
                  </a:lnTo>
                  <a:lnTo>
                    <a:pt x="629615" y="351510"/>
                  </a:lnTo>
                  <a:lnTo>
                    <a:pt x="652208" y="376364"/>
                  </a:lnTo>
                  <a:lnTo>
                    <a:pt x="673595" y="402272"/>
                  </a:lnTo>
                  <a:lnTo>
                    <a:pt x="712368" y="456717"/>
                  </a:lnTo>
                  <a:lnTo>
                    <a:pt x="745883" y="514591"/>
                  </a:lnTo>
                  <a:lnTo>
                    <a:pt x="773798" y="575614"/>
                  </a:lnTo>
                  <a:lnTo>
                    <a:pt x="896797" y="526300"/>
                  </a:lnTo>
                  <a:close/>
                </a:path>
                <a:path w="956944" h="1675764">
                  <a:moveTo>
                    <a:pt x="956881" y="837819"/>
                  </a:moveTo>
                  <a:lnTo>
                    <a:pt x="955878" y="797991"/>
                  </a:lnTo>
                  <a:lnTo>
                    <a:pt x="953020" y="758228"/>
                  </a:lnTo>
                  <a:lnTo>
                    <a:pt x="948296" y="718616"/>
                  </a:lnTo>
                  <a:lnTo>
                    <a:pt x="941692" y="679272"/>
                  </a:lnTo>
                  <a:lnTo>
                    <a:pt x="811568" y="704215"/>
                  </a:lnTo>
                  <a:lnTo>
                    <a:pt x="817118" y="737323"/>
                  </a:lnTo>
                  <a:lnTo>
                    <a:pt x="821105" y="770674"/>
                  </a:lnTo>
                  <a:lnTo>
                    <a:pt x="823518" y="804189"/>
                  </a:lnTo>
                  <a:lnTo>
                    <a:pt x="824369" y="837819"/>
                  </a:lnTo>
                  <a:lnTo>
                    <a:pt x="956881" y="837819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661">
              <a:extLst>
                <a:ext uri="{FF2B5EF4-FFF2-40B4-BE49-F238E27FC236}">
                  <a16:creationId xmlns:a16="http://schemas.microsoft.com/office/drawing/2014/main" id="{B245C4A5-F52A-A06A-4365-A00BC114F2D5}"/>
                </a:ext>
              </a:extLst>
            </p:cNvPr>
            <p:cNvSpPr/>
            <p:nvPr/>
          </p:nvSpPr>
          <p:spPr>
            <a:xfrm>
              <a:off x="18518976" y="5533485"/>
              <a:ext cx="159385" cy="139700"/>
            </a:xfrm>
            <a:custGeom>
              <a:avLst/>
              <a:gdLst/>
              <a:ahLst/>
              <a:cxnLst/>
              <a:rect l="l" t="t" r="r" b="b"/>
              <a:pathLst>
                <a:path w="159384" h="139700">
                  <a:moveTo>
                    <a:pt x="9334" y="80035"/>
                  </a:moveTo>
                  <a:lnTo>
                    <a:pt x="9309" y="65786"/>
                  </a:lnTo>
                  <a:lnTo>
                    <a:pt x="7277" y="80035"/>
                  </a:lnTo>
                  <a:lnTo>
                    <a:pt x="9334" y="80035"/>
                  </a:lnTo>
                  <a:close/>
                </a:path>
                <a:path w="159384" h="139700">
                  <a:moveTo>
                    <a:pt x="9423" y="122910"/>
                  </a:moveTo>
                  <a:lnTo>
                    <a:pt x="1168" y="122910"/>
                  </a:lnTo>
                  <a:lnTo>
                    <a:pt x="0" y="131178"/>
                  </a:lnTo>
                  <a:lnTo>
                    <a:pt x="9423" y="132295"/>
                  </a:lnTo>
                  <a:lnTo>
                    <a:pt x="9423" y="122910"/>
                  </a:lnTo>
                  <a:close/>
                </a:path>
                <a:path w="159384" h="139700">
                  <a:moveTo>
                    <a:pt x="9423" y="94373"/>
                  </a:moveTo>
                  <a:lnTo>
                    <a:pt x="5232" y="94373"/>
                  </a:lnTo>
                  <a:lnTo>
                    <a:pt x="3200" y="108635"/>
                  </a:lnTo>
                  <a:lnTo>
                    <a:pt x="9423" y="108635"/>
                  </a:lnTo>
                  <a:lnTo>
                    <a:pt x="9423" y="94373"/>
                  </a:lnTo>
                  <a:close/>
                </a:path>
                <a:path w="159384" h="139700">
                  <a:moveTo>
                    <a:pt x="23609" y="51536"/>
                  </a:moveTo>
                  <a:lnTo>
                    <a:pt x="11341" y="51536"/>
                  </a:lnTo>
                  <a:lnTo>
                    <a:pt x="9309" y="65773"/>
                  </a:lnTo>
                  <a:lnTo>
                    <a:pt x="23609" y="65786"/>
                  </a:lnTo>
                  <a:lnTo>
                    <a:pt x="23609" y="51536"/>
                  </a:lnTo>
                  <a:close/>
                </a:path>
                <a:path w="159384" h="139700">
                  <a:moveTo>
                    <a:pt x="23634" y="22974"/>
                  </a:moveTo>
                  <a:lnTo>
                    <a:pt x="15405" y="22974"/>
                  </a:lnTo>
                  <a:lnTo>
                    <a:pt x="13373" y="37236"/>
                  </a:lnTo>
                  <a:lnTo>
                    <a:pt x="23634" y="37236"/>
                  </a:lnTo>
                  <a:lnTo>
                    <a:pt x="23634" y="22974"/>
                  </a:lnTo>
                  <a:close/>
                </a:path>
                <a:path w="159384" h="139700">
                  <a:moveTo>
                    <a:pt x="23647" y="584"/>
                  </a:moveTo>
                  <a:lnTo>
                    <a:pt x="18669" y="0"/>
                  </a:lnTo>
                  <a:lnTo>
                    <a:pt x="17437" y="8699"/>
                  </a:lnTo>
                  <a:lnTo>
                    <a:pt x="23647" y="8699"/>
                  </a:lnTo>
                  <a:lnTo>
                    <a:pt x="23647" y="584"/>
                  </a:lnTo>
                  <a:close/>
                </a:path>
                <a:path w="159384" h="139700">
                  <a:moveTo>
                    <a:pt x="23685" y="108635"/>
                  </a:moveTo>
                  <a:lnTo>
                    <a:pt x="9436" y="108635"/>
                  </a:lnTo>
                  <a:lnTo>
                    <a:pt x="9436" y="122885"/>
                  </a:lnTo>
                  <a:lnTo>
                    <a:pt x="23685" y="122885"/>
                  </a:lnTo>
                  <a:lnTo>
                    <a:pt x="23685" y="108635"/>
                  </a:lnTo>
                  <a:close/>
                </a:path>
                <a:path w="159384" h="139700">
                  <a:moveTo>
                    <a:pt x="37896" y="37236"/>
                  </a:moveTo>
                  <a:lnTo>
                    <a:pt x="23647" y="37236"/>
                  </a:lnTo>
                  <a:lnTo>
                    <a:pt x="23647" y="51498"/>
                  </a:lnTo>
                  <a:lnTo>
                    <a:pt x="37896" y="51498"/>
                  </a:lnTo>
                  <a:lnTo>
                    <a:pt x="37896" y="37236"/>
                  </a:lnTo>
                  <a:close/>
                </a:path>
                <a:path w="159384" h="139700">
                  <a:moveTo>
                    <a:pt x="37909" y="8724"/>
                  </a:moveTo>
                  <a:lnTo>
                    <a:pt x="23660" y="8724"/>
                  </a:lnTo>
                  <a:lnTo>
                    <a:pt x="23660" y="22974"/>
                  </a:lnTo>
                  <a:lnTo>
                    <a:pt x="37909" y="22974"/>
                  </a:lnTo>
                  <a:lnTo>
                    <a:pt x="37909" y="8724"/>
                  </a:lnTo>
                  <a:close/>
                </a:path>
                <a:path w="159384" h="139700">
                  <a:moveTo>
                    <a:pt x="37922" y="94373"/>
                  </a:moveTo>
                  <a:lnTo>
                    <a:pt x="23685" y="94373"/>
                  </a:lnTo>
                  <a:lnTo>
                    <a:pt x="23685" y="80137"/>
                  </a:lnTo>
                  <a:lnTo>
                    <a:pt x="9436" y="80137"/>
                  </a:lnTo>
                  <a:lnTo>
                    <a:pt x="9436" y="94386"/>
                  </a:lnTo>
                  <a:lnTo>
                    <a:pt x="23672" y="94386"/>
                  </a:lnTo>
                  <a:lnTo>
                    <a:pt x="23672" y="108623"/>
                  </a:lnTo>
                  <a:lnTo>
                    <a:pt x="37922" y="108623"/>
                  </a:lnTo>
                  <a:lnTo>
                    <a:pt x="37922" y="94373"/>
                  </a:lnTo>
                  <a:close/>
                </a:path>
                <a:path w="159384" h="139700">
                  <a:moveTo>
                    <a:pt x="37947" y="122897"/>
                  </a:moveTo>
                  <a:lnTo>
                    <a:pt x="23698" y="122897"/>
                  </a:lnTo>
                  <a:lnTo>
                    <a:pt x="23698" y="133997"/>
                  </a:lnTo>
                  <a:lnTo>
                    <a:pt x="37947" y="135686"/>
                  </a:lnTo>
                  <a:lnTo>
                    <a:pt x="37947" y="122897"/>
                  </a:lnTo>
                  <a:close/>
                </a:path>
                <a:path w="159384" h="139700">
                  <a:moveTo>
                    <a:pt x="37947" y="65862"/>
                  </a:moveTo>
                  <a:lnTo>
                    <a:pt x="23698" y="65862"/>
                  </a:lnTo>
                  <a:lnTo>
                    <a:pt x="23698" y="80111"/>
                  </a:lnTo>
                  <a:lnTo>
                    <a:pt x="37947" y="80111"/>
                  </a:lnTo>
                  <a:lnTo>
                    <a:pt x="37947" y="65862"/>
                  </a:lnTo>
                  <a:close/>
                </a:path>
                <a:path w="159384" h="139700">
                  <a:moveTo>
                    <a:pt x="52209" y="80124"/>
                  </a:moveTo>
                  <a:lnTo>
                    <a:pt x="37947" y="80124"/>
                  </a:lnTo>
                  <a:lnTo>
                    <a:pt x="37947" y="94373"/>
                  </a:lnTo>
                  <a:lnTo>
                    <a:pt x="52209" y="94373"/>
                  </a:lnTo>
                  <a:lnTo>
                    <a:pt x="52209" y="80124"/>
                  </a:lnTo>
                  <a:close/>
                </a:path>
                <a:path w="159384" h="139700">
                  <a:moveTo>
                    <a:pt x="52235" y="51574"/>
                  </a:moveTo>
                  <a:lnTo>
                    <a:pt x="37985" y="51574"/>
                  </a:lnTo>
                  <a:lnTo>
                    <a:pt x="37985" y="65824"/>
                  </a:lnTo>
                  <a:lnTo>
                    <a:pt x="52235" y="65824"/>
                  </a:lnTo>
                  <a:lnTo>
                    <a:pt x="52235" y="51574"/>
                  </a:lnTo>
                  <a:close/>
                </a:path>
                <a:path w="159384" h="139700">
                  <a:moveTo>
                    <a:pt x="66395" y="8724"/>
                  </a:moveTo>
                  <a:lnTo>
                    <a:pt x="52171" y="8724"/>
                  </a:lnTo>
                  <a:lnTo>
                    <a:pt x="52171" y="3962"/>
                  </a:lnTo>
                  <a:lnTo>
                    <a:pt x="37922" y="2286"/>
                  </a:lnTo>
                  <a:lnTo>
                    <a:pt x="37922" y="8724"/>
                  </a:lnTo>
                  <a:lnTo>
                    <a:pt x="52146" y="8724"/>
                  </a:lnTo>
                  <a:lnTo>
                    <a:pt x="52146" y="22974"/>
                  </a:lnTo>
                  <a:lnTo>
                    <a:pt x="37909" y="22974"/>
                  </a:lnTo>
                  <a:lnTo>
                    <a:pt x="37909" y="37223"/>
                  </a:lnTo>
                  <a:lnTo>
                    <a:pt x="52171" y="37223"/>
                  </a:lnTo>
                  <a:lnTo>
                    <a:pt x="52171" y="22974"/>
                  </a:lnTo>
                  <a:lnTo>
                    <a:pt x="66395" y="22974"/>
                  </a:lnTo>
                  <a:lnTo>
                    <a:pt x="66395" y="8724"/>
                  </a:lnTo>
                  <a:close/>
                </a:path>
                <a:path w="159384" h="139700">
                  <a:moveTo>
                    <a:pt x="66459" y="122910"/>
                  </a:moveTo>
                  <a:lnTo>
                    <a:pt x="52222" y="122910"/>
                  </a:lnTo>
                  <a:lnTo>
                    <a:pt x="52222" y="108673"/>
                  </a:lnTo>
                  <a:lnTo>
                    <a:pt x="37973" y="108673"/>
                  </a:lnTo>
                  <a:lnTo>
                    <a:pt x="37973" y="122923"/>
                  </a:lnTo>
                  <a:lnTo>
                    <a:pt x="52209" y="122923"/>
                  </a:lnTo>
                  <a:lnTo>
                    <a:pt x="52209" y="136791"/>
                  </a:lnTo>
                  <a:lnTo>
                    <a:pt x="57353" y="137160"/>
                  </a:lnTo>
                  <a:lnTo>
                    <a:pt x="66459" y="137160"/>
                  </a:lnTo>
                  <a:lnTo>
                    <a:pt x="66459" y="122910"/>
                  </a:lnTo>
                  <a:close/>
                </a:path>
                <a:path w="159384" h="139700">
                  <a:moveTo>
                    <a:pt x="66471" y="94386"/>
                  </a:moveTo>
                  <a:lnTo>
                    <a:pt x="52209" y="94386"/>
                  </a:lnTo>
                  <a:lnTo>
                    <a:pt x="52209" y="108635"/>
                  </a:lnTo>
                  <a:lnTo>
                    <a:pt x="66471" y="108635"/>
                  </a:lnTo>
                  <a:lnTo>
                    <a:pt x="66471" y="94386"/>
                  </a:lnTo>
                  <a:close/>
                </a:path>
                <a:path w="159384" h="139700">
                  <a:moveTo>
                    <a:pt x="66497" y="65836"/>
                  </a:moveTo>
                  <a:lnTo>
                    <a:pt x="52247" y="65836"/>
                  </a:lnTo>
                  <a:lnTo>
                    <a:pt x="52247" y="80086"/>
                  </a:lnTo>
                  <a:lnTo>
                    <a:pt x="66497" y="80086"/>
                  </a:lnTo>
                  <a:lnTo>
                    <a:pt x="66497" y="65836"/>
                  </a:lnTo>
                  <a:close/>
                </a:path>
                <a:path w="159384" h="139700">
                  <a:moveTo>
                    <a:pt x="66497" y="37312"/>
                  </a:moveTo>
                  <a:lnTo>
                    <a:pt x="52247" y="37312"/>
                  </a:lnTo>
                  <a:lnTo>
                    <a:pt x="52247" y="51562"/>
                  </a:lnTo>
                  <a:lnTo>
                    <a:pt x="66497" y="51562"/>
                  </a:lnTo>
                  <a:lnTo>
                    <a:pt x="66497" y="37312"/>
                  </a:lnTo>
                  <a:close/>
                </a:path>
                <a:path w="159384" h="139700">
                  <a:moveTo>
                    <a:pt x="80683" y="6032"/>
                  </a:moveTo>
                  <a:lnTo>
                    <a:pt x="66433" y="5003"/>
                  </a:lnTo>
                  <a:lnTo>
                    <a:pt x="66433" y="8712"/>
                  </a:lnTo>
                  <a:lnTo>
                    <a:pt x="80683" y="8712"/>
                  </a:lnTo>
                  <a:lnTo>
                    <a:pt x="80683" y="6032"/>
                  </a:lnTo>
                  <a:close/>
                </a:path>
                <a:path w="159384" h="139700">
                  <a:moveTo>
                    <a:pt x="80708" y="137160"/>
                  </a:moveTo>
                  <a:lnTo>
                    <a:pt x="66459" y="137160"/>
                  </a:lnTo>
                  <a:lnTo>
                    <a:pt x="66459" y="137820"/>
                  </a:lnTo>
                  <a:lnTo>
                    <a:pt x="79819" y="138785"/>
                  </a:lnTo>
                  <a:lnTo>
                    <a:pt x="80708" y="138785"/>
                  </a:lnTo>
                  <a:lnTo>
                    <a:pt x="80708" y="137160"/>
                  </a:lnTo>
                  <a:close/>
                </a:path>
                <a:path w="159384" h="139700">
                  <a:moveTo>
                    <a:pt x="80759" y="80098"/>
                  </a:moveTo>
                  <a:lnTo>
                    <a:pt x="66509" y="80098"/>
                  </a:lnTo>
                  <a:lnTo>
                    <a:pt x="66509" y="94348"/>
                  </a:lnTo>
                  <a:lnTo>
                    <a:pt x="80759" y="94348"/>
                  </a:lnTo>
                  <a:lnTo>
                    <a:pt x="80759" y="80098"/>
                  </a:lnTo>
                  <a:close/>
                </a:path>
                <a:path w="159384" h="139700">
                  <a:moveTo>
                    <a:pt x="80759" y="51562"/>
                  </a:moveTo>
                  <a:lnTo>
                    <a:pt x="66509" y="51562"/>
                  </a:lnTo>
                  <a:lnTo>
                    <a:pt x="66509" y="65824"/>
                  </a:lnTo>
                  <a:lnTo>
                    <a:pt x="80759" y="65824"/>
                  </a:lnTo>
                  <a:lnTo>
                    <a:pt x="80759" y="51562"/>
                  </a:lnTo>
                  <a:close/>
                </a:path>
                <a:path w="159384" h="139700">
                  <a:moveTo>
                    <a:pt x="94970" y="122885"/>
                  </a:moveTo>
                  <a:lnTo>
                    <a:pt x="80733" y="122885"/>
                  </a:lnTo>
                  <a:lnTo>
                    <a:pt x="80733" y="108648"/>
                  </a:lnTo>
                  <a:lnTo>
                    <a:pt x="66484" y="108648"/>
                  </a:lnTo>
                  <a:lnTo>
                    <a:pt x="66484" y="122897"/>
                  </a:lnTo>
                  <a:lnTo>
                    <a:pt x="80721" y="122897"/>
                  </a:lnTo>
                  <a:lnTo>
                    <a:pt x="80721" y="137134"/>
                  </a:lnTo>
                  <a:lnTo>
                    <a:pt x="94970" y="137134"/>
                  </a:lnTo>
                  <a:lnTo>
                    <a:pt x="94970" y="122885"/>
                  </a:lnTo>
                  <a:close/>
                </a:path>
                <a:path w="159384" h="139700">
                  <a:moveTo>
                    <a:pt x="94996" y="37299"/>
                  </a:moveTo>
                  <a:lnTo>
                    <a:pt x="80759" y="37299"/>
                  </a:lnTo>
                  <a:lnTo>
                    <a:pt x="80759" y="23063"/>
                  </a:lnTo>
                  <a:lnTo>
                    <a:pt x="66509" y="23063"/>
                  </a:lnTo>
                  <a:lnTo>
                    <a:pt x="66509" y="37325"/>
                  </a:lnTo>
                  <a:lnTo>
                    <a:pt x="80746" y="37325"/>
                  </a:lnTo>
                  <a:lnTo>
                    <a:pt x="80746" y="51549"/>
                  </a:lnTo>
                  <a:lnTo>
                    <a:pt x="94996" y="51549"/>
                  </a:lnTo>
                  <a:lnTo>
                    <a:pt x="94996" y="37299"/>
                  </a:lnTo>
                  <a:close/>
                </a:path>
                <a:path w="159384" h="139700">
                  <a:moveTo>
                    <a:pt x="95021" y="65824"/>
                  </a:moveTo>
                  <a:lnTo>
                    <a:pt x="80772" y="65824"/>
                  </a:lnTo>
                  <a:lnTo>
                    <a:pt x="80772" y="80073"/>
                  </a:lnTo>
                  <a:lnTo>
                    <a:pt x="95021" y="80073"/>
                  </a:lnTo>
                  <a:lnTo>
                    <a:pt x="95021" y="65824"/>
                  </a:lnTo>
                  <a:close/>
                </a:path>
                <a:path w="159384" h="139700">
                  <a:moveTo>
                    <a:pt x="95021" y="8788"/>
                  </a:moveTo>
                  <a:lnTo>
                    <a:pt x="80759" y="8788"/>
                  </a:lnTo>
                  <a:lnTo>
                    <a:pt x="80759" y="23037"/>
                  </a:lnTo>
                  <a:lnTo>
                    <a:pt x="95021" y="23037"/>
                  </a:lnTo>
                  <a:lnTo>
                    <a:pt x="95021" y="8788"/>
                  </a:lnTo>
                  <a:close/>
                </a:path>
                <a:path w="159384" h="139700">
                  <a:moveTo>
                    <a:pt x="109232" y="137147"/>
                  </a:moveTo>
                  <a:lnTo>
                    <a:pt x="94983" y="137147"/>
                  </a:lnTo>
                  <a:lnTo>
                    <a:pt x="94983" y="139128"/>
                  </a:lnTo>
                  <a:lnTo>
                    <a:pt x="109232" y="139471"/>
                  </a:lnTo>
                  <a:lnTo>
                    <a:pt x="109232" y="137147"/>
                  </a:lnTo>
                  <a:close/>
                </a:path>
                <a:path w="159384" h="139700">
                  <a:moveTo>
                    <a:pt x="109258" y="108597"/>
                  </a:moveTo>
                  <a:lnTo>
                    <a:pt x="95021" y="108597"/>
                  </a:lnTo>
                  <a:lnTo>
                    <a:pt x="95021" y="94361"/>
                  </a:lnTo>
                  <a:lnTo>
                    <a:pt x="80772" y="94361"/>
                  </a:lnTo>
                  <a:lnTo>
                    <a:pt x="80772" y="108610"/>
                  </a:lnTo>
                  <a:lnTo>
                    <a:pt x="95008" y="108610"/>
                  </a:lnTo>
                  <a:lnTo>
                    <a:pt x="95008" y="122847"/>
                  </a:lnTo>
                  <a:lnTo>
                    <a:pt x="109258" y="122847"/>
                  </a:lnTo>
                  <a:lnTo>
                    <a:pt x="109258" y="108597"/>
                  </a:lnTo>
                  <a:close/>
                </a:path>
                <a:path w="159384" h="139700">
                  <a:moveTo>
                    <a:pt x="109283" y="23050"/>
                  </a:moveTo>
                  <a:lnTo>
                    <a:pt x="95034" y="23050"/>
                  </a:lnTo>
                  <a:lnTo>
                    <a:pt x="95034" y="37299"/>
                  </a:lnTo>
                  <a:lnTo>
                    <a:pt x="109283" y="37299"/>
                  </a:lnTo>
                  <a:lnTo>
                    <a:pt x="109283" y="23050"/>
                  </a:lnTo>
                  <a:close/>
                </a:path>
                <a:path w="159384" h="139700">
                  <a:moveTo>
                    <a:pt x="109296" y="6972"/>
                  </a:moveTo>
                  <a:lnTo>
                    <a:pt x="95046" y="6616"/>
                  </a:lnTo>
                  <a:lnTo>
                    <a:pt x="95046" y="8750"/>
                  </a:lnTo>
                  <a:lnTo>
                    <a:pt x="109296" y="8750"/>
                  </a:lnTo>
                  <a:lnTo>
                    <a:pt x="109296" y="6972"/>
                  </a:lnTo>
                  <a:close/>
                </a:path>
                <a:path w="159384" h="139700">
                  <a:moveTo>
                    <a:pt x="123520" y="122859"/>
                  </a:moveTo>
                  <a:lnTo>
                    <a:pt x="109270" y="122859"/>
                  </a:lnTo>
                  <a:lnTo>
                    <a:pt x="109270" y="137109"/>
                  </a:lnTo>
                  <a:lnTo>
                    <a:pt x="123520" y="137109"/>
                  </a:lnTo>
                  <a:lnTo>
                    <a:pt x="123520" y="122859"/>
                  </a:lnTo>
                  <a:close/>
                </a:path>
                <a:path w="159384" h="139700">
                  <a:moveTo>
                    <a:pt x="123520" y="94335"/>
                  </a:moveTo>
                  <a:lnTo>
                    <a:pt x="109283" y="94335"/>
                  </a:lnTo>
                  <a:lnTo>
                    <a:pt x="109283" y="80086"/>
                  </a:lnTo>
                  <a:lnTo>
                    <a:pt x="95034" y="80086"/>
                  </a:lnTo>
                  <a:lnTo>
                    <a:pt x="95034" y="94335"/>
                  </a:lnTo>
                  <a:lnTo>
                    <a:pt x="109270" y="94335"/>
                  </a:lnTo>
                  <a:lnTo>
                    <a:pt x="109270" y="108585"/>
                  </a:lnTo>
                  <a:lnTo>
                    <a:pt x="123520" y="108585"/>
                  </a:lnTo>
                  <a:lnTo>
                    <a:pt x="123520" y="94335"/>
                  </a:lnTo>
                  <a:close/>
                </a:path>
                <a:path w="159384" h="139700">
                  <a:moveTo>
                    <a:pt x="123545" y="37312"/>
                  </a:moveTo>
                  <a:lnTo>
                    <a:pt x="109283" y="37312"/>
                  </a:lnTo>
                  <a:lnTo>
                    <a:pt x="109283" y="51562"/>
                  </a:lnTo>
                  <a:lnTo>
                    <a:pt x="123545" y="51562"/>
                  </a:lnTo>
                  <a:lnTo>
                    <a:pt x="123545" y="37312"/>
                  </a:lnTo>
                  <a:close/>
                </a:path>
                <a:path w="159384" h="139700">
                  <a:moveTo>
                    <a:pt x="123558" y="8763"/>
                  </a:moveTo>
                  <a:lnTo>
                    <a:pt x="109308" y="8763"/>
                  </a:lnTo>
                  <a:lnTo>
                    <a:pt x="109308" y="23012"/>
                  </a:lnTo>
                  <a:lnTo>
                    <a:pt x="123558" y="23012"/>
                  </a:lnTo>
                  <a:lnTo>
                    <a:pt x="123558" y="8763"/>
                  </a:lnTo>
                  <a:close/>
                </a:path>
                <a:path w="159384" h="139700">
                  <a:moveTo>
                    <a:pt x="137782" y="137121"/>
                  </a:moveTo>
                  <a:lnTo>
                    <a:pt x="123532" y="137121"/>
                  </a:lnTo>
                  <a:lnTo>
                    <a:pt x="123532" y="139611"/>
                  </a:lnTo>
                  <a:lnTo>
                    <a:pt x="137782" y="139255"/>
                  </a:lnTo>
                  <a:lnTo>
                    <a:pt x="137782" y="137121"/>
                  </a:lnTo>
                  <a:close/>
                </a:path>
                <a:path w="159384" h="139700">
                  <a:moveTo>
                    <a:pt x="137795" y="108597"/>
                  </a:moveTo>
                  <a:lnTo>
                    <a:pt x="123545" y="108597"/>
                  </a:lnTo>
                  <a:lnTo>
                    <a:pt x="123545" y="122847"/>
                  </a:lnTo>
                  <a:lnTo>
                    <a:pt x="137795" y="122847"/>
                  </a:lnTo>
                  <a:lnTo>
                    <a:pt x="137795" y="108597"/>
                  </a:lnTo>
                  <a:close/>
                </a:path>
                <a:path w="159384" h="139700">
                  <a:moveTo>
                    <a:pt x="137820" y="23025"/>
                  </a:moveTo>
                  <a:lnTo>
                    <a:pt x="123571" y="23025"/>
                  </a:lnTo>
                  <a:lnTo>
                    <a:pt x="123571" y="37274"/>
                  </a:lnTo>
                  <a:lnTo>
                    <a:pt x="137820" y="37274"/>
                  </a:lnTo>
                  <a:lnTo>
                    <a:pt x="137820" y="23025"/>
                  </a:lnTo>
                  <a:close/>
                </a:path>
                <a:path w="159384" h="139700">
                  <a:moveTo>
                    <a:pt x="137833" y="6743"/>
                  </a:moveTo>
                  <a:lnTo>
                    <a:pt x="123583" y="7213"/>
                  </a:lnTo>
                  <a:lnTo>
                    <a:pt x="123583" y="8750"/>
                  </a:lnTo>
                  <a:lnTo>
                    <a:pt x="137833" y="8750"/>
                  </a:lnTo>
                  <a:lnTo>
                    <a:pt x="137833" y="6743"/>
                  </a:lnTo>
                  <a:close/>
                </a:path>
                <a:path w="159384" h="139700">
                  <a:moveTo>
                    <a:pt x="152006" y="94322"/>
                  </a:moveTo>
                  <a:lnTo>
                    <a:pt x="137782" y="94322"/>
                  </a:lnTo>
                  <a:lnTo>
                    <a:pt x="137782" y="80086"/>
                  </a:lnTo>
                  <a:lnTo>
                    <a:pt x="123532" y="80086"/>
                  </a:lnTo>
                  <a:lnTo>
                    <a:pt x="123532" y="65836"/>
                  </a:lnTo>
                  <a:lnTo>
                    <a:pt x="109296" y="65836"/>
                  </a:lnTo>
                  <a:lnTo>
                    <a:pt x="109296" y="51612"/>
                  </a:lnTo>
                  <a:lnTo>
                    <a:pt x="95046" y="51612"/>
                  </a:lnTo>
                  <a:lnTo>
                    <a:pt x="95046" y="65862"/>
                  </a:lnTo>
                  <a:lnTo>
                    <a:pt x="109283" y="65862"/>
                  </a:lnTo>
                  <a:lnTo>
                    <a:pt x="109283" y="80086"/>
                  </a:lnTo>
                  <a:lnTo>
                    <a:pt x="123520" y="80086"/>
                  </a:lnTo>
                  <a:lnTo>
                    <a:pt x="123520" y="94335"/>
                  </a:lnTo>
                  <a:lnTo>
                    <a:pt x="137756" y="94335"/>
                  </a:lnTo>
                  <a:lnTo>
                    <a:pt x="137756" y="108572"/>
                  </a:lnTo>
                  <a:lnTo>
                    <a:pt x="152006" y="108572"/>
                  </a:lnTo>
                  <a:lnTo>
                    <a:pt x="152006" y="94322"/>
                  </a:lnTo>
                  <a:close/>
                </a:path>
                <a:path w="159384" h="139700">
                  <a:moveTo>
                    <a:pt x="152044" y="65811"/>
                  </a:moveTo>
                  <a:lnTo>
                    <a:pt x="137807" y="65811"/>
                  </a:lnTo>
                  <a:lnTo>
                    <a:pt x="137807" y="51574"/>
                  </a:lnTo>
                  <a:lnTo>
                    <a:pt x="123545" y="51574"/>
                  </a:lnTo>
                  <a:lnTo>
                    <a:pt x="123545" y="65824"/>
                  </a:lnTo>
                  <a:lnTo>
                    <a:pt x="137795" y="65824"/>
                  </a:lnTo>
                  <a:lnTo>
                    <a:pt x="137795" y="80073"/>
                  </a:lnTo>
                  <a:lnTo>
                    <a:pt x="152044" y="80073"/>
                  </a:lnTo>
                  <a:lnTo>
                    <a:pt x="152044" y="65811"/>
                  </a:lnTo>
                  <a:close/>
                </a:path>
                <a:path w="159384" h="139700">
                  <a:moveTo>
                    <a:pt x="152082" y="37287"/>
                  </a:moveTo>
                  <a:lnTo>
                    <a:pt x="137833" y="37287"/>
                  </a:lnTo>
                  <a:lnTo>
                    <a:pt x="137833" y="51536"/>
                  </a:lnTo>
                  <a:lnTo>
                    <a:pt x="152082" y="51536"/>
                  </a:lnTo>
                  <a:lnTo>
                    <a:pt x="152082" y="37287"/>
                  </a:lnTo>
                  <a:close/>
                </a:path>
                <a:path w="159384" h="139700">
                  <a:moveTo>
                    <a:pt x="152095" y="8763"/>
                  </a:moveTo>
                  <a:lnTo>
                    <a:pt x="137845" y="8763"/>
                  </a:lnTo>
                  <a:lnTo>
                    <a:pt x="137845" y="23012"/>
                  </a:lnTo>
                  <a:lnTo>
                    <a:pt x="152095" y="23012"/>
                  </a:lnTo>
                  <a:lnTo>
                    <a:pt x="152095" y="8763"/>
                  </a:lnTo>
                  <a:close/>
                </a:path>
                <a:path w="159384" h="139700">
                  <a:moveTo>
                    <a:pt x="154254" y="37274"/>
                  </a:moveTo>
                  <a:lnTo>
                    <a:pt x="153593" y="23025"/>
                  </a:lnTo>
                  <a:lnTo>
                    <a:pt x="152107" y="23025"/>
                  </a:lnTo>
                  <a:lnTo>
                    <a:pt x="152107" y="37274"/>
                  </a:lnTo>
                  <a:lnTo>
                    <a:pt x="154254" y="37274"/>
                  </a:lnTo>
                  <a:close/>
                </a:path>
                <a:path w="159384" h="139700">
                  <a:moveTo>
                    <a:pt x="155600" y="65786"/>
                  </a:moveTo>
                  <a:lnTo>
                    <a:pt x="154927" y="51536"/>
                  </a:lnTo>
                  <a:lnTo>
                    <a:pt x="152082" y="51536"/>
                  </a:lnTo>
                  <a:lnTo>
                    <a:pt x="152082" y="65786"/>
                  </a:lnTo>
                  <a:lnTo>
                    <a:pt x="155600" y="65786"/>
                  </a:lnTo>
                  <a:close/>
                </a:path>
                <a:path w="159384" h="139700">
                  <a:moveTo>
                    <a:pt x="156946" y="94322"/>
                  </a:moveTo>
                  <a:lnTo>
                    <a:pt x="156273" y="80073"/>
                  </a:lnTo>
                  <a:lnTo>
                    <a:pt x="152057" y="80073"/>
                  </a:lnTo>
                  <a:lnTo>
                    <a:pt x="152057" y="94322"/>
                  </a:lnTo>
                  <a:lnTo>
                    <a:pt x="156946" y="94322"/>
                  </a:lnTo>
                  <a:close/>
                </a:path>
                <a:path w="159384" h="139700">
                  <a:moveTo>
                    <a:pt x="158292" y="122872"/>
                  </a:moveTo>
                  <a:lnTo>
                    <a:pt x="157619" y="108623"/>
                  </a:lnTo>
                  <a:lnTo>
                    <a:pt x="152057" y="108623"/>
                  </a:lnTo>
                  <a:lnTo>
                    <a:pt x="152057" y="122859"/>
                  </a:lnTo>
                  <a:lnTo>
                    <a:pt x="137807" y="122859"/>
                  </a:lnTo>
                  <a:lnTo>
                    <a:pt x="137807" y="137109"/>
                  </a:lnTo>
                  <a:lnTo>
                    <a:pt x="152057" y="137109"/>
                  </a:lnTo>
                  <a:lnTo>
                    <a:pt x="152057" y="122872"/>
                  </a:lnTo>
                  <a:lnTo>
                    <a:pt x="158292" y="122872"/>
                  </a:lnTo>
                  <a:close/>
                </a:path>
                <a:path w="159384" h="139700">
                  <a:moveTo>
                    <a:pt x="159042" y="138747"/>
                  </a:moveTo>
                  <a:lnTo>
                    <a:pt x="158965" y="137121"/>
                  </a:lnTo>
                  <a:lnTo>
                    <a:pt x="152057" y="137121"/>
                  </a:lnTo>
                  <a:lnTo>
                    <a:pt x="152057" y="138747"/>
                  </a:lnTo>
                  <a:lnTo>
                    <a:pt x="159042" y="1387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662">
              <a:extLst>
                <a:ext uri="{FF2B5EF4-FFF2-40B4-BE49-F238E27FC236}">
                  <a16:creationId xmlns:a16="http://schemas.microsoft.com/office/drawing/2014/main" id="{B833AFFA-E2C2-74CC-ABCF-800443B6B1A9}"/>
                </a:ext>
              </a:extLst>
            </p:cNvPr>
            <p:cNvSpPr/>
            <p:nvPr/>
          </p:nvSpPr>
          <p:spPr>
            <a:xfrm>
              <a:off x="18364051" y="4006102"/>
              <a:ext cx="173990" cy="163195"/>
            </a:xfrm>
            <a:custGeom>
              <a:avLst/>
              <a:gdLst/>
              <a:ahLst/>
              <a:cxnLst/>
              <a:rect l="l" t="t" r="r" b="b"/>
              <a:pathLst>
                <a:path w="173990" h="163195">
                  <a:moveTo>
                    <a:pt x="154927" y="0"/>
                  </a:moveTo>
                  <a:lnTo>
                    <a:pt x="115572" y="6587"/>
                  </a:lnTo>
                  <a:lnTo>
                    <a:pt x="76572" y="15046"/>
                  </a:lnTo>
                  <a:lnTo>
                    <a:pt x="38017" y="25358"/>
                  </a:lnTo>
                  <a:lnTo>
                    <a:pt x="0" y="37506"/>
                  </a:lnTo>
                  <a:lnTo>
                    <a:pt x="43318" y="162728"/>
                  </a:lnTo>
                  <a:lnTo>
                    <a:pt x="75278" y="152515"/>
                  </a:lnTo>
                  <a:lnTo>
                    <a:pt x="107691" y="143843"/>
                  </a:lnTo>
                  <a:lnTo>
                    <a:pt x="140487" y="136727"/>
                  </a:lnTo>
                  <a:lnTo>
                    <a:pt x="173596" y="131179"/>
                  </a:lnTo>
                  <a:lnTo>
                    <a:pt x="154927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663">
              <a:extLst>
                <a:ext uri="{FF2B5EF4-FFF2-40B4-BE49-F238E27FC236}">
                  <a16:creationId xmlns:a16="http://schemas.microsoft.com/office/drawing/2014/main" id="{9F7A33EF-2730-493A-CFA6-0E6E56FEDF95}"/>
                </a:ext>
              </a:extLst>
            </p:cNvPr>
            <p:cNvSpPr/>
            <p:nvPr/>
          </p:nvSpPr>
          <p:spPr>
            <a:xfrm>
              <a:off x="18219105" y="4043608"/>
              <a:ext cx="188595" cy="180975"/>
            </a:xfrm>
            <a:custGeom>
              <a:avLst/>
              <a:gdLst/>
              <a:ahLst/>
              <a:cxnLst/>
              <a:rect l="l" t="t" r="r" b="b"/>
              <a:pathLst>
                <a:path w="188594" h="180975">
                  <a:moveTo>
                    <a:pt x="144937" y="0"/>
                  </a:moveTo>
                  <a:lnTo>
                    <a:pt x="107549" y="13952"/>
                  </a:lnTo>
                  <a:lnTo>
                    <a:pt x="70874" y="29678"/>
                  </a:lnTo>
                  <a:lnTo>
                    <a:pt x="34997" y="47138"/>
                  </a:lnTo>
                  <a:lnTo>
                    <a:pt x="0" y="66291"/>
                  </a:lnTo>
                  <a:lnTo>
                    <a:pt x="66354" y="180978"/>
                  </a:lnTo>
                  <a:lnTo>
                    <a:pt x="95805" y="164866"/>
                  </a:lnTo>
                  <a:lnTo>
                    <a:pt x="125987" y="150178"/>
                  </a:lnTo>
                  <a:lnTo>
                    <a:pt x="156829" y="136951"/>
                  </a:lnTo>
                  <a:lnTo>
                    <a:pt x="188266" y="125221"/>
                  </a:lnTo>
                  <a:lnTo>
                    <a:pt x="144937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664">
              <a:extLst>
                <a:ext uri="{FF2B5EF4-FFF2-40B4-BE49-F238E27FC236}">
                  <a16:creationId xmlns:a16="http://schemas.microsoft.com/office/drawing/2014/main" id="{FCEB0A20-3908-6F87-20C0-10B57BA83E9E}"/>
                </a:ext>
              </a:extLst>
            </p:cNvPr>
            <p:cNvSpPr/>
            <p:nvPr/>
          </p:nvSpPr>
          <p:spPr>
            <a:xfrm>
              <a:off x="17804004" y="4902244"/>
              <a:ext cx="1656714" cy="317500"/>
            </a:xfrm>
            <a:custGeom>
              <a:avLst/>
              <a:gdLst/>
              <a:ahLst/>
              <a:cxnLst/>
              <a:rect l="l" t="t" r="r" b="b"/>
              <a:pathLst>
                <a:path w="1656715" h="317500">
                  <a:moveTo>
                    <a:pt x="207035" y="256120"/>
                  </a:moveTo>
                  <a:lnTo>
                    <a:pt x="192354" y="225933"/>
                  </a:lnTo>
                  <a:lnTo>
                    <a:pt x="179146" y="195084"/>
                  </a:lnTo>
                  <a:lnTo>
                    <a:pt x="167411" y="163652"/>
                  </a:lnTo>
                  <a:lnTo>
                    <a:pt x="157200" y="131699"/>
                  </a:lnTo>
                  <a:lnTo>
                    <a:pt x="148539" y="99263"/>
                  </a:lnTo>
                  <a:lnTo>
                    <a:pt x="141439" y="66471"/>
                  </a:lnTo>
                  <a:lnTo>
                    <a:pt x="135890" y="33362"/>
                  </a:lnTo>
                  <a:lnTo>
                    <a:pt x="131914" y="0"/>
                  </a:lnTo>
                  <a:lnTo>
                    <a:pt x="0" y="12407"/>
                  </a:lnTo>
                  <a:lnTo>
                    <a:pt x="4711" y="52006"/>
                  </a:lnTo>
                  <a:lnTo>
                    <a:pt x="11290" y="91363"/>
                  </a:lnTo>
                  <a:lnTo>
                    <a:pt x="19735" y="130365"/>
                  </a:lnTo>
                  <a:lnTo>
                    <a:pt x="30035" y="168922"/>
                  </a:lnTo>
                  <a:lnTo>
                    <a:pt x="42189" y="206946"/>
                  </a:lnTo>
                  <a:lnTo>
                    <a:pt x="56134" y="244335"/>
                  </a:lnTo>
                  <a:lnTo>
                    <a:pt x="71843" y="281025"/>
                  </a:lnTo>
                  <a:lnTo>
                    <a:pt x="89306" y="316903"/>
                  </a:lnTo>
                  <a:lnTo>
                    <a:pt x="207035" y="256120"/>
                  </a:lnTo>
                  <a:close/>
                </a:path>
                <a:path w="1656715" h="317500">
                  <a:moveTo>
                    <a:pt x="1656651" y="91694"/>
                  </a:moveTo>
                  <a:lnTo>
                    <a:pt x="1526527" y="66751"/>
                  </a:lnTo>
                  <a:lnTo>
                    <a:pt x="1519402" y="99542"/>
                  </a:lnTo>
                  <a:lnTo>
                    <a:pt x="1510728" y="131965"/>
                  </a:lnTo>
                  <a:lnTo>
                    <a:pt x="1500505" y="163918"/>
                  </a:lnTo>
                  <a:lnTo>
                    <a:pt x="1488770" y="195351"/>
                  </a:lnTo>
                  <a:lnTo>
                    <a:pt x="1611757" y="244652"/>
                  </a:lnTo>
                  <a:lnTo>
                    <a:pt x="1625714" y="207264"/>
                  </a:lnTo>
                  <a:lnTo>
                    <a:pt x="1637880" y="169240"/>
                  </a:lnTo>
                  <a:lnTo>
                    <a:pt x="1648193" y="130695"/>
                  </a:lnTo>
                  <a:lnTo>
                    <a:pt x="1656651" y="91694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665">
              <a:extLst>
                <a:ext uri="{FF2B5EF4-FFF2-40B4-BE49-F238E27FC236}">
                  <a16:creationId xmlns:a16="http://schemas.microsoft.com/office/drawing/2014/main" id="{DE06597C-A2FC-6F43-F359-63F459A32BC2}"/>
                </a:ext>
              </a:extLst>
            </p:cNvPr>
            <p:cNvSpPr/>
            <p:nvPr/>
          </p:nvSpPr>
          <p:spPr>
            <a:xfrm>
              <a:off x="17836757" y="5036330"/>
              <a:ext cx="174625" cy="181610"/>
            </a:xfrm>
            <a:custGeom>
              <a:avLst/>
              <a:gdLst/>
              <a:ahLst/>
              <a:cxnLst/>
              <a:rect l="l" t="t" r="r" b="b"/>
              <a:pathLst>
                <a:path w="174625" h="181610">
                  <a:moveTo>
                    <a:pt x="2095" y="43332"/>
                  </a:moveTo>
                  <a:lnTo>
                    <a:pt x="0" y="43332"/>
                  </a:lnTo>
                  <a:lnTo>
                    <a:pt x="2095" y="49898"/>
                  </a:lnTo>
                  <a:lnTo>
                    <a:pt x="2095" y="43332"/>
                  </a:lnTo>
                  <a:close/>
                </a:path>
                <a:path w="174625" h="181610">
                  <a:moveTo>
                    <a:pt x="16357" y="57594"/>
                  </a:moveTo>
                  <a:lnTo>
                    <a:pt x="4546" y="57594"/>
                  </a:lnTo>
                  <a:lnTo>
                    <a:pt x="9105" y="71843"/>
                  </a:lnTo>
                  <a:lnTo>
                    <a:pt x="16357" y="71843"/>
                  </a:lnTo>
                  <a:lnTo>
                    <a:pt x="16357" y="57594"/>
                  </a:lnTo>
                  <a:close/>
                </a:path>
                <a:path w="174625" h="181610">
                  <a:moveTo>
                    <a:pt x="16370" y="29248"/>
                  </a:moveTo>
                  <a:lnTo>
                    <a:pt x="2120" y="33426"/>
                  </a:lnTo>
                  <a:lnTo>
                    <a:pt x="2120" y="43319"/>
                  </a:lnTo>
                  <a:lnTo>
                    <a:pt x="16370" y="43319"/>
                  </a:lnTo>
                  <a:lnTo>
                    <a:pt x="16370" y="29248"/>
                  </a:lnTo>
                  <a:close/>
                </a:path>
                <a:path w="174625" h="181610">
                  <a:moveTo>
                    <a:pt x="16408" y="86207"/>
                  </a:moveTo>
                  <a:lnTo>
                    <a:pt x="14401" y="86207"/>
                  </a:lnTo>
                  <a:lnTo>
                    <a:pt x="16408" y="91579"/>
                  </a:lnTo>
                  <a:lnTo>
                    <a:pt x="16408" y="86207"/>
                  </a:lnTo>
                  <a:close/>
                </a:path>
                <a:path w="174625" h="181610">
                  <a:moveTo>
                    <a:pt x="30632" y="43332"/>
                  </a:moveTo>
                  <a:lnTo>
                    <a:pt x="16370" y="43332"/>
                  </a:lnTo>
                  <a:lnTo>
                    <a:pt x="16370" y="57581"/>
                  </a:lnTo>
                  <a:lnTo>
                    <a:pt x="30632" y="57581"/>
                  </a:lnTo>
                  <a:lnTo>
                    <a:pt x="30632" y="43332"/>
                  </a:lnTo>
                  <a:close/>
                </a:path>
                <a:path w="174625" h="181610">
                  <a:moveTo>
                    <a:pt x="30670" y="100469"/>
                  </a:moveTo>
                  <a:lnTo>
                    <a:pt x="19723" y="100469"/>
                  </a:lnTo>
                  <a:lnTo>
                    <a:pt x="23368" y="110248"/>
                  </a:lnTo>
                  <a:lnTo>
                    <a:pt x="25285" y="114719"/>
                  </a:lnTo>
                  <a:lnTo>
                    <a:pt x="30670" y="114719"/>
                  </a:lnTo>
                  <a:lnTo>
                    <a:pt x="30670" y="100469"/>
                  </a:lnTo>
                  <a:close/>
                </a:path>
                <a:path w="174625" h="181610">
                  <a:moveTo>
                    <a:pt x="30695" y="71932"/>
                  </a:moveTo>
                  <a:lnTo>
                    <a:pt x="16446" y="71932"/>
                  </a:lnTo>
                  <a:lnTo>
                    <a:pt x="16446" y="86182"/>
                  </a:lnTo>
                  <a:lnTo>
                    <a:pt x="30695" y="86182"/>
                  </a:lnTo>
                  <a:lnTo>
                    <a:pt x="30695" y="71932"/>
                  </a:lnTo>
                  <a:close/>
                </a:path>
                <a:path w="174625" h="181610">
                  <a:moveTo>
                    <a:pt x="44856" y="29070"/>
                  </a:moveTo>
                  <a:lnTo>
                    <a:pt x="30632" y="29070"/>
                  </a:lnTo>
                  <a:lnTo>
                    <a:pt x="30632" y="25082"/>
                  </a:lnTo>
                  <a:lnTo>
                    <a:pt x="16954" y="29083"/>
                  </a:lnTo>
                  <a:lnTo>
                    <a:pt x="30607" y="29083"/>
                  </a:lnTo>
                  <a:lnTo>
                    <a:pt x="30607" y="43319"/>
                  </a:lnTo>
                  <a:lnTo>
                    <a:pt x="44856" y="43319"/>
                  </a:lnTo>
                  <a:lnTo>
                    <a:pt x="44856" y="29070"/>
                  </a:lnTo>
                  <a:close/>
                </a:path>
                <a:path w="174625" h="181610">
                  <a:moveTo>
                    <a:pt x="44932" y="114731"/>
                  </a:moveTo>
                  <a:lnTo>
                    <a:pt x="30683" y="114731"/>
                  </a:lnTo>
                  <a:lnTo>
                    <a:pt x="30683" y="127317"/>
                  </a:lnTo>
                  <a:lnTo>
                    <a:pt x="31394" y="128981"/>
                  </a:lnTo>
                  <a:lnTo>
                    <a:pt x="44932" y="128981"/>
                  </a:lnTo>
                  <a:lnTo>
                    <a:pt x="44932" y="114731"/>
                  </a:lnTo>
                  <a:close/>
                </a:path>
                <a:path w="174625" h="181610">
                  <a:moveTo>
                    <a:pt x="44958" y="86194"/>
                  </a:moveTo>
                  <a:lnTo>
                    <a:pt x="30708" y="86194"/>
                  </a:lnTo>
                  <a:lnTo>
                    <a:pt x="30708" y="100444"/>
                  </a:lnTo>
                  <a:lnTo>
                    <a:pt x="44958" y="100444"/>
                  </a:lnTo>
                  <a:lnTo>
                    <a:pt x="44958" y="86194"/>
                  </a:lnTo>
                  <a:close/>
                </a:path>
                <a:path w="174625" h="181610">
                  <a:moveTo>
                    <a:pt x="44958" y="57658"/>
                  </a:moveTo>
                  <a:lnTo>
                    <a:pt x="30708" y="57658"/>
                  </a:lnTo>
                  <a:lnTo>
                    <a:pt x="30708" y="71907"/>
                  </a:lnTo>
                  <a:lnTo>
                    <a:pt x="44958" y="71907"/>
                  </a:lnTo>
                  <a:lnTo>
                    <a:pt x="44958" y="57658"/>
                  </a:lnTo>
                  <a:close/>
                </a:path>
                <a:path w="174625" h="181610">
                  <a:moveTo>
                    <a:pt x="59143" y="16725"/>
                  </a:moveTo>
                  <a:lnTo>
                    <a:pt x="44894" y="20904"/>
                  </a:lnTo>
                  <a:lnTo>
                    <a:pt x="44894" y="29057"/>
                  </a:lnTo>
                  <a:lnTo>
                    <a:pt x="59143" y="29057"/>
                  </a:lnTo>
                  <a:lnTo>
                    <a:pt x="59143" y="16725"/>
                  </a:lnTo>
                  <a:close/>
                </a:path>
                <a:path w="174625" h="181610">
                  <a:moveTo>
                    <a:pt x="59220" y="100444"/>
                  </a:moveTo>
                  <a:lnTo>
                    <a:pt x="44958" y="100444"/>
                  </a:lnTo>
                  <a:lnTo>
                    <a:pt x="44958" y="114706"/>
                  </a:lnTo>
                  <a:lnTo>
                    <a:pt x="59220" y="114706"/>
                  </a:lnTo>
                  <a:lnTo>
                    <a:pt x="59220" y="100444"/>
                  </a:lnTo>
                  <a:close/>
                </a:path>
                <a:path w="174625" h="181610">
                  <a:moveTo>
                    <a:pt x="59220" y="71920"/>
                  </a:moveTo>
                  <a:lnTo>
                    <a:pt x="44970" y="71920"/>
                  </a:lnTo>
                  <a:lnTo>
                    <a:pt x="44970" y="86169"/>
                  </a:lnTo>
                  <a:lnTo>
                    <a:pt x="59220" y="86169"/>
                  </a:lnTo>
                  <a:lnTo>
                    <a:pt x="59220" y="71920"/>
                  </a:lnTo>
                  <a:close/>
                </a:path>
                <a:path w="174625" h="181610">
                  <a:moveTo>
                    <a:pt x="73406" y="171742"/>
                  </a:moveTo>
                  <a:lnTo>
                    <a:pt x="59169" y="171742"/>
                  </a:lnTo>
                  <a:lnTo>
                    <a:pt x="59169" y="157505"/>
                  </a:lnTo>
                  <a:lnTo>
                    <a:pt x="44919" y="157505"/>
                  </a:lnTo>
                  <a:lnTo>
                    <a:pt x="44919" y="143268"/>
                  </a:lnTo>
                  <a:lnTo>
                    <a:pt x="37515" y="143268"/>
                  </a:lnTo>
                  <a:lnTo>
                    <a:pt x="39077" y="146926"/>
                  </a:lnTo>
                  <a:lnTo>
                    <a:pt x="44234" y="157518"/>
                  </a:lnTo>
                  <a:lnTo>
                    <a:pt x="44907" y="157518"/>
                  </a:lnTo>
                  <a:lnTo>
                    <a:pt x="44907" y="158915"/>
                  </a:lnTo>
                  <a:lnTo>
                    <a:pt x="51155" y="171754"/>
                  </a:lnTo>
                  <a:lnTo>
                    <a:pt x="59156" y="171754"/>
                  </a:lnTo>
                  <a:lnTo>
                    <a:pt x="59156" y="181457"/>
                  </a:lnTo>
                  <a:lnTo>
                    <a:pt x="73406" y="174104"/>
                  </a:lnTo>
                  <a:lnTo>
                    <a:pt x="73406" y="171742"/>
                  </a:lnTo>
                  <a:close/>
                </a:path>
                <a:path w="174625" h="181610">
                  <a:moveTo>
                    <a:pt x="73431" y="143243"/>
                  </a:moveTo>
                  <a:lnTo>
                    <a:pt x="59194" y="143243"/>
                  </a:lnTo>
                  <a:lnTo>
                    <a:pt x="59194" y="128993"/>
                  </a:lnTo>
                  <a:lnTo>
                    <a:pt x="44932" y="128993"/>
                  </a:lnTo>
                  <a:lnTo>
                    <a:pt x="44932" y="143243"/>
                  </a:lnTo>
                  <a:lnTo>
                    <a:pt x="59182" y="143243"/>
                  </a:lnTo>
                  <a:lnTo>
                    <a:pt x="59182" y="157492"/>
                  </a:lnTo>
                  <a:lnTo>
                    <a:pt x="73431" y="157492"/>
                  </a:lnTo>
                  <a:lnTo>
                    <a:pt x="73431" y="143243"/>
                  </a:lnTo>
                  <a:close/>
                </a:path>
                <a:path w="174625" h="181610">
                  <a:moveTo>
                    <a:pt x="73431" y="12547"/>
                  </a:moveTo>
                  <a:lnTo>
                    <a:pt x="65824" y="14770"/>
                  </a:lnTo>
                  <a:lnTo>
                    <a:pt x="73431" y="14770"/>
                  </a:lnTo>
                  <a:lnTo>
                    <a:pt x="73431" y="12547"/>
                  </a:lnTo>
                  <a:close/>
                </a:path>
                <a:path w="174625" h="181610">
                  <a:moveTo>
                    <a:pt x="73456" y="57658"/>
                  </a:moveTo>
                  <a:lnTo>
                    <a:pt x="59220" y="57658"/>
                  </a:lnTo>
                  <a:lnTo>
                    <a:pt x="59220" y="43421"/>
                  </a:lnTo>
                  <a:lnTo>
                    <a:pt x="44970" y="43421"/>
                  </a:lnTo>
                  <a:lnTo>
                    <a:pt x="44970" y="57670"/>
                  </a:lnTo>
                  <a:lnTo>
                    <a:pt x="59207" y="57670"/>
                  </a:lnTo>
                  <a:lnTo>
                    <a:pt x="59207" y="71907"/>
                  </a:lnTo>
                  <a:lnTo>
                    <a:pt x="73456" y="71907"/>
                  </a:lnTo>
                  <a:lnTo>
                    <a:pt x="73456" y="57658"/>
                  </a:lnTo>
                  <a:close/>
                </a:path>
                <a:path w="174625" h="181610">
                  <a:moveTo>
                    <a:pt x="73469" y="29133"/>
                  </a:moveTo>
                  <a:lnTo>
                    <a:pt x="59220" y="29133"/>
                  </a:lnTo>
                  <a:lnTo>
                    <a:pt x="59220" y="43395"/>
                  </a:lnTo>
                  <a:lnTo>
                    <a:pt x="73469" y="43395"/>
                  </a:lnTo>
                  <a:lnTo>
                    <a:pt x="73469" y="29133"/>
                  </a:lnTo>
                  <a:close/>
                </a:path>
                <a:path w="174625" h="181610">
                  <a:moveTo>
                    <a:pt x="73482" y="86182"/>
                  </a:moveTo>
                  <a:lnTo>
                    <a:pt x="59232" y="86182"/>
                  </a:lnTo>
                  <a:lnTo>
                    <a:pt x="59232" y="100431"/>
                  </a:lnTo>
                  <a:lnTo>
                    <a:pt x="73482" y="100431"/>
                  </a:lnTo>
                  <a:lnTo>
                    <a:pt x="73482" y="86182"/>
                  </a:lnTo>
                  <a:close/>
                </a:path>
                <a:path w="174625" h="181610">
                  <a:moveTo>
                    <a:pt x="87693" y="157505"/>
                  </a:moveTo>
                  <a:lnTo>
                    <a:pt x="73444" y="157505"/>
                  </a:lnTo>
                  <a:lnTo>
                    <a:pt x="73444" y="171754"/>
                  </a:lnTo>
                  <a:lnTo>
                    <a:pt x="77965" y="171754"/>
                  </a:lnTo>
                  <a:lnTo>
                    <a:pt x="87693" y="166725"/>
                  </a:lnTo>
                  <a:lnTo>
                    <a:pt x="87693" y="157505"/>
                  </a:lnTo>
                  <a:close/>
                </a:path>
                <a:path w="174625" h="181610">
                  <a:moveTo>
                    <a:pt x="87718" y="128955"/>
                  </a:moveTo>
                  <a:lnTo>
                    <a:pt x="73482" y="128955"/>
                  </a:lnTo>
                  <a:lnTo>
                    <a:pt x="73482" y="114706"/>
                  </a:lnTo>
                  <a:lnTo>
                    <a:pt x="59232" y="114706"/>
                  </a:lnTo>
                  <a:lnTo>
                    <a:pt x="59232" y="128968"/>
                  </a:lnTo>
                  <a:lnTo>
                    <a:pt x="73469" y="128968"/>
                  </a:lnTo>
                  <a:lnTo>
                    <a:pt x="73469" y="143205"/>
                  </a:lnTo>
                  <a:lnTo>
                    <a:pt x="87718" y="143205"/>
                  </a:lnTo>
                  <a:lnTo>
                    <a:pt x="87718" y="128955"/>
                  </a:lnTo>
                  <a:close/>
                </a:path>
                <a:path w="174625" h="181610">
                  <a:moveTo>
                    <a:pt x="87744" y="43408"/>
                  </a:moveTo>
                  <a:lnTo>
                    <a:pt x="73482" y="43408"/>
                  </a:lnTo>
                  <a:lnTo>
                    <a:pt x="73482" y="57658"/>
                  </a:lnTo>
                  <a:lnTo>
                    <a:pt x="87744" y="57658"/>
                  </a:lnTo>
                  <a:lnTo>
                    <a:pt x="87744" y="43408"/>
                  </a:lnTo>
                  <a:close/>
                </a:path>
                <a:path w="174625" h="181610">
                  <a:moveTo>
                    <a:pt x="87757" y="14846"/>
                  </a:moveTo>
                  <a:lnTo>
                    <a:pt x="73507" y="14846"/>
                  </a:lnTo>
                  <a:lnTo>
                    <a:pt x="73507" y="29108"/>
                  </a:lnTo>
                  <a:lnTo>
                    <a:pt x="87757" y="29108"/>
                  </a:lnTo>
                  <a:lnTo>
                    <a:pt x="87757" y="14846"/>
                  </a:lnTo>
                  <a:close/>
                </a:path>
                <a:path w="174625" h="181610">
                  <a:moveTo>
                    <a:pt x="101981" y="143217"/>
                  </a:moveTo>
                  <a:lnTo>
                    <a:pt x="87731" y="143217"/>
                  </a:lnTo>
                  <a:lnTo>
                    <a:pt x="87731" y="157467"/>
                  </a:lnTo>
                  <a:lnTo>
                    <a:pt x="101981" y="157467"/>
                  </a:lnTo>
                  <a:lnTo>
                    <a:pt x="101981" y="143217"/>
                  </a:lnTo>
                  <a:close/>
                </a:path>
                <a:path w="174625" h="181610">
                  <a:moveTo>
                    <a:pt x="101981" y="114681"/>
                  </a:moveTo>
                  <a:lnTo>
                    <a:pt x="87744" y="114681"/>
                  </a:lnTo>
                  <a:lnTo>
                    <a:pt x="87744" y="100444"/>
                  </a:lnTo>
                  <a:lnTo>
                    <a:pt x="73482" y="100444"/>
                  </a:lnTo>
                  <a:lnTo>
                    <a:pt x="73482" y="114693"/>
                  </a:lnTo>
                  <a:lnTo>
                    <a:pt x="87731" y="114693"/>
                  </a:lnTo>
                  <a:lnTo>
                    <a:pt x="87731" y="128943"/>
                  </a:lnTo>
                  <a:lnTo>
                    <a:pt x="101981" y="128943"/>
                  </a:lnTo>
                  <a:lnTo>
                    <a:pt x="101981" y="114681"/>
                  </a:lnTo>
                  <a:close/>
                </a:path>
                <a:path w="174625" h="181610">
                  <a:moveTo>
                    <a:pt x="102006" y="57670"/>
                  </a:moveTo>
                  <a:lnTo>
                    <a:pt x="87744" y="57670"/>
                  </a:lnTo>
                  <a:lnTo>
                    <a:pt x="87744" y="71920"/>
                  </a:lnTo>
                  <a:lnTo>
                    <a:pt x="102006" y="71920"/>
                  </a:lnTo>
                  <a:lnTo>
                    <a:pt x="102006" y="57670"/>
                  </a:lnTo>
                  <a:close/>
                </a:path>
                <a:path w="174625" h="181610">
                  <a:moveTo>
                    <a:pt x="102019" y="29121"/>
                  </a:moveTo>
                  <a:lnTo>
                    <a:pt x="87769" y="29121"/>
                  </a:lnTo>
                  <a:lnTo>
                    <a:pt x="87769" y="43370"/>
                  </a:lnTo>
                  <a:lnTo>
                    <a:pt x="102019" y="43370"/>
                  </a:lnTo>
                  <a:lnTo>
                    <a:pt x="102019" y="29121"/>
                  </a:lnTo>
                  <a:close/>
                </a:path>
                <a:path w="174625" h="181610">
                  <a:moveTo>
                    <a:pt x="102031" y="4178"/>
                  </a:moveTo>
                  <a:lnTo>
                    <a:pt x="87782" y="8343"/>
                  </a:lnTo>
                  <a:lnTo>
                    <a:pt x="87782" y="14833"/>
                  </a:lnTo>
                  <a:lnTo>
                    <a:pt x="102031" y="14833"/>
                  </a:lnTo>
                  <a:lnTo>
                    <a:pt x="102031" y="4178"/>
                  </a:lnTo>
                  <a:close/>
                </a:path>
                <a:path w="174625" h="181610">
                  <a:moveTo>
                    <a:pt x="105625" y="157480"/>
                  </a:moveTo>
                  <a:lnTo>
                    <a:pt x="101993" y="157480"/>
                  </a:lnTo>
                  <a:lnTo>
                    <a:pt x="101993" y="159346"/>
                  </a:lnTo>
                  <a:lnTo>
                    <a:pt x="105625" y="157480"/>
                  </a:lnTo>
                  <a:close/>
                </a:path>
                <a:path w="174625" h="181610">
                  <a:moveTo>
                    <a:pt x="116255" y="128955"/>
                  </a:moveTo>
                  <a:lnTo>
                    <a:pt x="102006" y="128955"/>
                  </a:lnTo>
                  <a:lnTo>
                    <a:pt x="102006" y="143205"/>
                  </a:lnTo>
                  <a:lnTo>
                    <a:pt x="116255" y="143205"/>
                  </a:lnTo>
                  <a:lnTo>
                    <a:pt x="116255" y="128955"/>
                  </a:lnTo>
                  <a:close/>
                </a:path>
                <a:path w="174625" h="181610">
                  <a:moveTo>
                    <a:pt x="116281" y="43383"/>
                  </a:moveTo>
                  <a:lnTo>
                    <a:pt x="102031" y="43383"/>
                  </a:lnTo>
                  <a:lnTo>
                    <a:pt x="102031" y="57632"/>
                  </a:lnTo>
                  <a:lnTo>
                    <a:pt x="116281" y="57632"/>
                  </a:lnTo>
                  <a:lnTo>
                    <a:pt x="116281" y="43383"/>
                  </a:lnTo>
                  <a:close/>
                </a:path>
                <a:path w="174625" h="181610">
                  <a:moveTo>
                    <a:pt x="116293" y="14846"/>
                  </a:moveTo>
                  <a:lnTo>
                    <a:pt x="102044" y="14846"/>
                  </a:lnTo>
                  <a:lnTo>
                    <a:pt x="102044" y="29095"/>
                  </a:lnTo>
                  <a:lnTo>
                    <a:pt x="116293" y="29095"/>
                  </a:lnTo>
                  <a:lnTo>
                    <a:pt x="116293" y="14846"/>
                  </a:lnTo>
                  <a:close/>
                </a:path>
                <a:path w="174625" h="181610">
                  <a:moveTo>
                    <a:pt x="129959" y="14833"/>
                  </a:moveTo>
                  <a:lnTo>
                    <a:pt x="125412" y="584"/>
                  </a:lnTo>
                  <a:lnTo>
                    <a:pt x="116293" y="584"/>
                  </a:lnTo>
                  <a:lnTo>
                    <a:pt x="116293" y="0"/>
                  </a:lnTo>
                  <a:lnTo>
                    <a:pt x="114236" y="596"/>
                  </a:lnTo>
                  <a:lnTo>
                    <a:pt x="116281" y="596"/>
                  </a:lnTo>
                  <a:lnTo>
                    <a:pt x="116281" y="14833"/>
                  </a:lnTo>
                  <a:lnTo>
                    <a:pt x="129959" y="14833"/>
                  </a:lnTo>
                  <a:close/>
                </a:path>
                <a:path w="174625" h="181610">
                  <a:moveTo>
                    <a:pt x="130467" y="114668"/>
                  </a:moveTo>
                  <a:lnTo>
                    <a:pt x="116243" y="114668"/>
                  </a:lnTo>
                  <a:lnTo>
                    <a:pt x="116243" y="100431"/>
                  </a:lnTo>
                  <a:lnTo>
                    <a:pt x="101993" y="100431"/>
                  </a:lnTo>
                  <a:lnTo>
                    <a:pt x="101993" y="86194"/>
                  </a:lnTo>
                  <a:lnTo>
                    <a:pt x="87757" y="86194"/>
                  </a:lnTo>
                  <a:lnTo>
                    <a:pt x="87757" y="71958"/>
                  </a:lnTo>
                  <a:lnTo>
                    <a:pt x="73507" y="71958"/>
                  </a:lnTo>
                  <a:lnTo>
                    <a:pt x="73507" y="86207"/>
                  </a:lnTo>
                  <a:lnTo>
                    <a:pt x="87744" y="86207"/>
                  </a:lnTo>
                  <a:lnTo>
                    <a:pt x="87744" y="100444"/>
                  </a:lnTo>
                  <a:lnTo>
                    <a:pt x="101993" y="100444"/>
                  </a:lnTo>
                  <a:lnTo>
                    <a:pt x="101993" y="114681"/>
                  </a:lnTo>
                  <a:lnTo>
                    <a:pt x="116217" y="114681"/>
                  </a:lnTo>
                  <a:lnTo>
                    <a:pt x="116217" y="128917"/>
                  </a:lnTo>
                  <a:lnTo>
                    <a:pt x="130467" y="128917"/>
                  </a:lnTo>
                  <a:lnTo>
                    <a:pt x="130467" y="114668"/>
                  </a:lnTo>
                  <a:close/>
                </a:path>
                <a:path w="174625" h="181610">
                  <a:moveTo>
                    <a:pt x="130505" y="86169"/>
                  </a:moveTo>
                  <a:lnTo>
                    <a:pt x="116255" y="86169"/>
                  </a:lnTo>
                  <a:lnTo>
                    <a:pt x="116255" y="71932"/>
                  </a:lnTo>
                  <a:lnTo>
                    <a:pt x="102006" y="71932"/>
                  </a:lnTo>
                  <a:lnTo>
                    <a:pt x="102006" y="86182"/>
                  </a:lnTo>
                  <a:lnTo>
                    <a:pt x="116255" y="86182"/>
                  </a:lnTo>
                  <a:lnTo>
                    <a:pt x="116255" y="100418"/>
                  </a:lnTo>
                  <a:lnTo>
                    <a:pt x="130505" y="100418"/>
                  </a:lnTo>
                  <a:lnTo>
                    <a:pt x="130505" y="86169"/>
                  </a:lnTo>
                  <a:close/>
                </a:path>
                <a:path w="174625" h="181610">
                  <a:moveTo>
                    <a:pt x="130556" y="29108"/>
                  </a:moveTo>
                  <a:lnTo>
                    <a:pt x="116306" y="29108"/>
                  </a:lnTo>
                  <a:lnTo>
                    <a:pt x="116306" y="43357"/>
                  </a:lnTo>
                  <a:lnTo>
                    <a:pt x="130556" y="43357"/>
                  </a:lnTo>
                  <a:lnTo>
                    <a:pt x="130556" y="29108"/>
                  </a:lnTo>
                  <a:close/>
                </a:path>
                <a:path w="174625" h="181610">
                  <a:moveTo>
                    <a:pt x="134531" y="29133"/>
                  </a:moveTo>
                  <a:lnTo>
                    <a:pt x="130581" y="16776"/>
                  </a:lnTo>
                  <a:lnTo>
                    <a:pt x="130581" y="29133"/>
                  </a:lnTo>
                  <a:lnTo>
                    <a:pt x="134531" y="29133"/>
                  </a:lnTo>
                  <a:close/>
                </a:path>
                <a:path w="174625" h="181610">
                  <a:moveTo>
                    <a:pt x="144767" y="100431"/>
                  </a:moveTo>
                  <a:lnTo>
                    <a:pt x="130517" y="100431"/>
                  </a:lnTo>
                  <a:lnTo>
                    <a:pt x="130517" y="114681"/>
                  </a:lnTo>
                  <a:lnTo>
                    <a:pt x="144767" y="114681"/>
                  </a:lnTo>
                  <a:lnTo>
                    <a:pt x="144767" y="100431"/>
                  </a:lnTo>
                  <a:close/>
                </a:path>
                <a:path w="174625" h="181610">
                  <a:moveTo>
                    <a:pt x="144780" y="128968"/>
                  </a:moveTo>
                  <a:lnTo>
                    <a:pt x="130517" y="128968"/>
                  </a:lnTo>
                  <a:lnTo>
                    <a:pt x="130517" y="143217"/>
                  </a:lnTo>
                  <a:lnTo>
                    <a:pt x="116255" y="143217"/>
                  </a:lnTo>
                  <a:lnTo>
                    <a:pt x="116255" y="151980"/>
                  </a:lnTo>
                  <a:lnTo>
                    <a:pt x="130517" y="144627"/>
                  </a:lnTo>
                  <a:lnTo>
                    <a:pt x="130517" y="143230"/>
                  </a:lnTo>
                  <a:lnTo>
                    <a:pt x="133223" y="143230"/>
                  </a:lnTo>
                  <a:lnTo>
                    <a:pt x="144780" y="137261"/>
                  </a:lnTo>
                  <a:lnTo>
                    <a:pt x="144780" y="128968"/>
                  </a:lnTo>
                  <a:close/>
                </a:path>
                <a:path w="174625" h="181610">
                  <a:moveTo>
                    <a:pt x="144792" y="71882"/>
                  </a:moveTo>
                  <a:lnTo>
                    <a:pt x="130543" y="71882"/>
                  </a:lnTo>
                  <a:lnTo>
                    <a:pt x="130543" y="57645"/>
                  </a:lnTo>
                  <a:lnTo>
                    <a:pt x="116293" y="57645"/>
                  </a:lnTo>
                  <a:lnTo>
                    <a:pt x="116293" y="71894"/>
                  </a:lnTo>
                  <a:lnTo>
                    <a:pt x="130543" y="71894"/>
                  </a:lnTo>
                  <a:lnTo>
                    <a:pt x="130543" y="86131"/>
                  </a:lnTo>
                  <a:lnTo>
                    <a:pt x="144792" y="86131"/>
                  </a:lnTo>
                  <a:lnTo>
                    <a:pt x="144792" y="71882"/>
                  </a:lnTo>
                  <a:close/>
                </a:path>
                <a:path w="174625" h="181610">
                  <a:moveTo>
                    <a:pt x="151041" y="71869"/>
                  </a:moveTo>
                  <a:lnTo>
                    <a:pt x="146380" y="60998"/>
                  </a:lnTo>
                  <a:lnTo>
                    <a:pt x="145122" y="57619"/>
                  </a:lnTo>
                  <a:lnTo>
                    <a:pt x="144818" y="57619"/>
                  </a:lnTo>
                  <a:lnTo>
                    <a:pt x="144818" y="56794"/>
                  </a:lnTo>
                  <a:lnTo>
                    <a:pt x="139814" y="43370"/>
                  </a:lnTo>
                  <a:lnTo>
                    <a:pt x="130568" y="43370"/>
                  </a:lnTo>
                  <a:lnTo>
                    <a:pt x="130568" y="57619"/>
                  </a:lnTo>
                  <a:lnTo>
                    <a:pt x="144805" y="57619"/>
                  </a:lnTo>
                  <a:lnTo>
                    <a:pt x="144805" y="71869"/>
                  </a:lnTo>
                  <a:lnTo>
                    <a:pt x="151041" y="71869"/>
                  </a:lnTo>
                  <a:close/>
                </a:path>
                <a:path w="174625" h="181610">
                  <a:moveTo>
                    <a:pt x="159029" y="114693"/>
                  </a:moveTo>
                  <a:lnTo>
                    <a:pt x="144780" y="114693"/>
                  </a:lnTo>
                  <a:lnTo>
                    <a:pt x="144780" y="128943"/>
                  </a:lnTo>
                  <a:lnTo>
                    <a:pt x="159029" y="128943"/>
                  </a:lnTo>
                  <a:lnTo>
                    <a:pt x="159029" y="114693"/>
                  </a:lnTo>
                  <a:close/>
                </a:path>
                <a:path w="174625" h="181610">
                  <a:moveTo>
                    <a:pt x="159054" y="90563"/>
                  </a:moveTo>
                  <a:lnTo>
                    <a:pt x="157162" y="86144"/>
                  </a:lnTo>
                  <a:lnTo>
                    <a:pt x="144805" y="86144"/>
                  </a:lnTo>
                  <a:lnTo>
                    <a:pt x="144805" y="100393"/>
                  </a:lnTo>
                  <a:lnTo>
                    <a:pt x="159054" y="100393"/>
                  </a:lnTo>
                  <a:lnTo>
                    <a:pt x="159054" y="90563"/>
                  </a:lnTo>
                  <a:close/>
                </a:path>
                <a:path w="174625" h="181610">
                  <a:moveTo>
                    <a:pt x="160870" y="128955"/>
                  </a:moveTo>
                  <a:lnTo>
                    <a:pt x="159029" y="128955"/>
                  </a:lnTo>
                  <a:lnTo>
                    <a:pt x="159029" y="129895"/>
                  </a:lnTo>
                  <a:lnTo>
                    <a:pt x="160870" y="128955"/>
                  </a:lnTo>
                  <a:close/>
                </a:path>
                <a:path w="174625" h="181610">
                  <a:moveTo>
                    <a:pt x="170700" y="114655"/>
                  </a:moveTo>
                  <a:lnTo>
                    <a:pt x="163766" y="100406"/>
                  </a:lnTo>
                  <a:lnTo>
                    <a:pt x="159067" y="100406"/>
                  </a:lnTo>
                  <a:lnTo>
                    <a:pt x="159067" y="114655"/>
                  </a:lnTo>
                  <a:lnTo>
                    <a:pt x="170700" y="114655"/>
                  </a:lnTo>
                  <a:close/>
                </a:path>
                <a:path w="174625" h="181610">
                  <a:moveTo>
                    <a:pt x="174282" y="122034"/>
                  </a:moveTo>
                  <a:lnTo>
                    <a:pt x="173329" y="120065"/>
                  </a:lnTo>
                  <a:lnTo>
                    <a:pt x="173329" y="122034"/>
                  </a:lnTo>
                  <a:lnTo>
                    <a:pt x="174282" y="1220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666">
              <a:extLst>
                <a:ext uri="{FF2B5EF4-FFF2-40B4-BE49-F238E27FC236}">
                  <a16:creationId xmlns:a16="http://schemas.microsoft.com/office/drawing/2014/main" id="{0615E1C9-4593-8A26-632C-C98A89D511DA}"/>
                </a:ext>
              </a:extLst>
            </p:cNvPr>
            <p:cNvSpPr/>
            <p:nvPr/>
          </p:nvSpPr>
          <p:spPr>
            <a:xfrm>
              <a:off x="17979518" y="4073429"/>
              <a:ext cx="1265555" cy="326390"/>
            </a:xfrm>
            <a:custGeom>
              <a:avLst/>
              <a:gdLst/>
              <a:ahLst/>
              <a:cxnLst/>
              <a:rect l="l" t="t" r="r" b="b"/>
              <a:pathLst>
                <a:path w="1265555" h="326389">
                  <a:moveTo>
                    <a:pt x="196723" y="229069"/>
                  </a:moveTo>
                  <a:lnTo>
                    <a:pt x="109893" y="128968"/>
                  </a:lnTo>
                  <a:lnTo>
                    <a:pt x="80403" y="155803"/>
                  </a:lnTo>
                  <a:lnTo>
                    <a:pt x="52222" y="183997"/>
                  </a:lnTo>
                  <a:lnTo>
                    <a:pt x="25400" y="213487"/>
                  </a:lnTo>
                  <a:lnTo>
                    <a:pt x="0" y="244221"/>
                  </a:lnTo>
                  <a:lnTo>
                    <a:pt x="104114" y="326186"/>
                  </a:lnTo>
                  <a:lnTo>
                    <a:pt x="125514" y="300291"/>
                  </a:lnTo>
                  <a:lnTo>
                    <a:pt x="148120" y="275437"/>
                  </a:lnTo>
                  <a:lnTo>
                    <a:pt x="171869" y="251675"/>
                  </a:lnTo>
                  <a:lnTo>
                    <a:pt x="196723" y="229069"/>
                  </a:lnTo>
                  <a:close/>
                </a:path>
                <a:path w="1265555" h="326389">
                  <a:moveTo>
                    <a:pt x="1264996" y="184226"/>
                  </a:moveTo>
                  <a:lnTo>
                    <a:pt x="1236814" y="156032"/>
                  </a:lnTo>
                  <a:lnTo>
                    <a:pt x="1207325" y="129184"/>
                  </a:lnTo>
                  <a:lnTo>
                    <a:pt x="1176604" y="103771"/>
                  </a:lnTo>
                  <a:lnTo>
                    <a:pt x="1144714" y="79844"/>
                  </a:lnTo>
                  <a:lnTo>
                    <a:pt x="1111719" y="57442"/>
                  </a:lnTo>
                  <a:lnTo>
                    <a:pt x="1077683" y="36639"/>
                  </a:lnTo>
                  <a:lnTo>
                    <a:pt x="1042695" y="17475"/>
                  </a:lnTo>
                  <a:lnTo>
                    <a:pt x="1006830" y="0"/>
                  </a:lnTo>
                  <a:lnTo>
                    <a:pt x="951661" y="120472"/>
                  </a:lnTo>
                  <a:lnTo>
                    <a:pt x="981837" y="135178"/>
                  </a:lnTo>
                  <a:lnTo>
                    <a:pt x="1011288" y="151307"/>
                  </a:lnTo>
                  <a:lnTo>
                    <a:pt x="1067714" y="187680"/>
                  </a:lnTo>
                  <a:lnTo>
                    <a:pt x="1120470" y="229247"/>
                  </a:lnTo>
                  <a:lnTo>
                    <a:pt x="1169060" y="275640"/>
                  </a:lnTo>
                  <a:lnTo>
                    <a:pt x="1264996" y="18422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667">
              <a:extLst>
                <a:ext uri="{FF2B5EF4-FFF2-40B4-BE49-F238E27FC236}">
                  <a16:creationId xmlns:a16="http://schemas.microsoft.com/office/drawing/2014/main" id="{E4E766A1-3646-4DAF-8829-0557A4E5B3B1}"/>
                </a:ext>
              </a:extLst>
            </p:cNvPr>
            <p:cNvSpPr/>
            <p:nvPr/>
          </p:nvSpPr>
          <p:spPr>
            <a:xfrm>
              <a:off x="19047639" y="4155674"/>
              <a:ext cx="193675" cy="191135"/>
            </a:xfrm>
            <a:custGeom>
              <a:avLst/>
              <a:gdLst/>
              <a:ahLst/>
              <a:cxnLst/>
              <a:rect l="l" t="t" r="r" b="b"/>
              <a:pathLst>
                <a:path w="193675" h="191135">
                  <a:moveTo>
                    <a:pt x="8445" y="105740"/>
                  </a:moveTo>
                  <a:lnTo>
                    <a:pt x="0" y="105740"/>
                  </a:lnTo>
                  <a:lnTo>
                    <a:pt x="8445" y="112064"/>
                  </a:lnTo>
                  <a:lnTo>
                    <a:pt x="8445" y="105740"/>
                  </a:lnTo>
                  <a:close/>
                </a:path>
                <a:path w="193675" h="191135">
                  <a:moveTo>
                    <a:pt x="22682" y="73113"/>
                  </a:moveTo>
                  <a:lnTo>
                    <a:pt x="19773" y="77203"/>
                  </a:lnTo>
                  <a:lnTo>
                    <a:pt x="22682" y="77203"/>
                  </a:lnTo>
                  <a:lnTo>
                    <a:pt x="22682" y="73113"/>
                  </a:lnTo>
                  <a:close/>
                </a:path>
                <a:path w="193675" h="191135">
                  <a:moveTo>
                    <a:pt x="22707" y="120002"/>
                  </a:moveTo>
                  <a:lnTo>
                    <a:pt x="19024" y="120002"/>
                  </a:lnTo>
                  <a:lnTo>
                    <a:pt x="22707" y="122770"/>
                  </a:lnTo>
                  <a:lnTo>
                    <a:pt x="22707" y="120002"/>
                  </a:lnTo>
                  <a:close/>
                </a:path>
                <a:path w="193675" h="191135">
                  <a:moveTo>
                    <a:pt x="22707" y="91465"/>
                  </a:moveTo>
                  <a:lnTo>
                    <a:pt x="9575" y="91465"/>
                  </a:lnTo>
                  <a:lnTo>
                    <a:pt x="8458" y="93040"/>
                  </a:lnTo>
                  <a:lnTo>
                    <a:pt x="8458" y="105714"/>
                  </a:lnTo>
                  <a:lnTo>
                    <a:pt x="22707" y="105714"/>
                  </a:lnTo>
                  <a:lnTo>
                    <a:pt x="22707" y="91465"/>
                  </a:lnTo>
                  <a:close/>
                </a:path>
                <a:path w="193675" h="191135">
                  <a:moveTo>
                    <a:pt x="36969" y="53098"/>
                  </a:moveTo>
                  <a:lnTo>
                    <a:pt x="29946" y="62941"/>
                  </a:lnTo>
                  <a:lnTo>
                    <a:pt x="36969" y="62941"/>
                  </a:lnTo>
                  <a:lnTo>
                    <a:pt x="36969" y="53098"/>
                  </a:lnTo>
                  <a:close/>
                </a:path>
                <a:path w="193675" h="191135">
                  <a:moveTo>
                    <a:pt x="51219" y="119976"/>
                  </a:moveTo>
                  <a:lnTo>
                    <a:pt x="36969" y="119976"/>
                  </a:lnTo>
                  <a:lnTo>
                    <a:pt x="36969" y="105727"/>
                  </a:lnTo>
                  <a:lnTo>
                    <a:pt x="22720" y="105727"/>
                  </a:lnTo>
                  <a:lnTo>
                    <a:pt x="22720" y="119976"/>
                  </a:lnTo>
                  <a:lnTo>
                    <a:pt x="36957" y="119976"/>
                  </a:lnTo>
                  <a:lnTo>
                    <a:pt x="36944" y="134251"/>
                  </a:lnTo>
                  <a:lnTo>
                    <a:pt x="51219" y="134226"/>
                  </a:lnTo>
                  <a:lnTo>
                    <a:pt x="51219" y="119976"/>
                  </a:lnTo>
                  <a:close/>
                </a:path>
                <a:path w="193675" h="191135">
                  <a:moveTo>
                    <a:pt x="51219" y="91478"/>
                  </a:moveTo>
                  <a:lnTo>
                    <a:pt x="36982" y="91478"/>
                  </a:lnTo>
                  <a:lnTo>
                    <a:pt x="36982" y="77241"/>
                  </a:lnTo>
                  <a:lnTo>
                    <a:pt x="22733" y="77241"/>
                  </a:lnTo>
                  <a:lnTo>
                    <a:pt x="22733" y="91490"/>
                  </a:lnTo>
                  <a:lnTo>
                    <a:pt x="36969" y="91490"/>
                  </a:lnTo>
                  <a:lnTo>
                    <a:pt x="36969" y="105727"/>
                  </a:lnTo>
                  <a:lnTo>
                    <a:pt x="51219" y="105727"/>
                  </a:lnTo>
                  <a:lnTo>
                    <a:pt x="51219" y="91478"/>
                  </a:lnTo>
                  <a:close/>
                </a:path>
                <a:path w="193675" h="191135">
                  <a:moveTo>
                    <a:pt x="51231" y="62941"/>
                  </a:moveTo>
                  <a:lnTo>
                    <a:pt x="36982" y="62941"/>
                  </a:lnTo>
                  <a:lnTo>
                    <a:pt x="36982" y="77203"/>
                  </a:lnTo>
                  <a:lnTo>
                    <a:pt x="51231" y="77203"/>
                  </a:lnTo>
                  <a:lnTo>
                    <a:pt x="51231" y="62941"/>
                  </a:lnTo>
                  <a:close/>
                </a:path>
                <a:path w="193675" h="191135">
                  <a:moveTo>
                    <a:pt x="51244" y="34404"/>
                  </a:moveTo>
                  <a:lnTo>
                    <a:pt x="50317" y="34404"/>
                  </a:lnTo>
                  <a:lnTo>
                    <a:pt x="40144" y="48653"/>
                  </a:lnTo>
                  <a:lnTo>
                    <a:pt x="51244" y="48653"/>
                  </a:lnTo>
                  <a:lnTo>
                    <a:pt x="51244" y="34404"/>
                  </a:lnTo>
                  <a:close/>
                </a:path>
                <a:path w="193675" h="191135">
                  <a:moveTo>
                    <a:pt x="65481" y="134226"/>
                  </a:moveTo>
                  <a:lnTo>
                    <a:pt x="51231" y="134226"/>
                  </a:lnTo>
                  <a:lnTo>
                    <a:pt x="51231" y="146075"/>
                  </a:lnTo>
                  <a:lnTo>
                    <a:pt x="52349" y="147002"/>
                  </a:lnTo>
                  <a:lnTo>
                    <a:pt x="53975" y="148488"/>
                  </a:lnTo>
                  <a:lnTo>
                    <a:pt x="65481" y="148488"/>
                  </a:lnTo>
                  <a:lnTo>
                    <a:pt x="65481" y="134226"/>
                  </a:lnTo>
                  <a:close/>
                </a:path>
                <a:path w="193675" h="191135">
                  <a:moveTo>
                    <a:pt x="65506" y="48666"/>
                  </a:moveTo>
                  <a:lnTo>
                    <a:pt x="51257" y="48666"/>
                  </a:lnTo>
                  <a:lnTo>
                    <a:pt x="51257" y="62915"/>
                  </a:lnTo>
                  <a:lnTo>
                    <a:pt x="65506" y="62915"/>
                  </a:lnTo>
                  <a:lnTo>
                    <a:pt x="65506" y="48666"/>
                  </a:lnTo>
                  <a:close/>
                </a:path>
                <a:path w="193675" h="191135">
                  <a:moveTo>
                    <a:pt x="79705" y="119964"/>
                  </a:moveTo>
                  <a:lnTo>
                    <a:pt x="65468" y="119964"/>
                  </a:lnTo>
                  <a:lnTo>
                    <a:pt x="65468" y="105727"/>
                  </a:lnTo>
                  <a:lnTo>
                    <a:pt x="51219" y="105727"/>
                  </a:lnTo>
                  <a:lnTo>
                    <a:pt x="51219" y="119976"/>
                  </a:lnTo>
                  <a:lnTo>
                    <a:pt x="65455" y="119976"/>
                  </a:lnTo>
                  <a:lnTo>
                    <a:pt x="65455" y="134213"/>
                  </a:lnTo>
                  <a:lnTo>
                    <a:pt x="79705" y="134213"/>
                  </a:lnTo>
                  <a:lnTo>
                    <a:pt x="79705" y="119964"/>
                  </a:lnTo>
                  <a:close/>
                </a:path>
                <a:path w="193675" h="191135">
                  <a:moveTo>
                    <a:pt x="79730" y="148488"/>
                  </a:moveTo>
                  <a:lnTo>
                    <a:pt x="65481" y="148488"/>
                  </a:lnTo>
                  <a:lnTo>
                    <a:pt x="65481" y="158953"/>
                  </a:lnTo>
                  <a:lnTo>
                    <a:pt x="69634" y="162750"/>
                  </a:lnTo>
                  <a:lnTo>
                    <a:pt x="79730" y="162750"/>
                  </a:lnTo>
                  <a:lnTo>
                    <a:pt x="79730" y="148488"/>
                  </a:lnTo>
                  <a:close/>
                </a:path>
                <a:path w="193675" h="191135">
                  <a:moveTo>
                    <a:pt x="79730" y="91452"/>
                  </a:moveTo>
                  <a:lnTo>
                    <a:pt x="65493" y="91452"/>
                  </a:lnTo>
                  <a:lnTo>
                    <a:pt x="65493" y="77216"/>
                  </a:lnTo>
                  <a:lnTo>
                    <a:pt x="51244" y="77216"/>
                  </a:lnTo>
                  <a:lnTo>
                    <a:pt x="51244" y="91465"/>
                  </a:lnTo>
                  <a:lnTo>
                    <a:pt x="65481" y="91465"/>
                  </a:lnTo>
                  <a:lnTo>
                    <a:pt x="65481" y="105702"/>
                  </a:lnTo>
                  <a:lnTo>
                    <a:pt x="79730" y="105702"/>
                  </a:lnTo>
                  <a:lnTo>
                    <a:pt x="79730" y="91452"/>
                  </a:lnTo>
                  <a:close/>
                </a:path>
                <a:path w="193675" h="191135">
                  <a:moveTo>
                    <a:pt x="79756" y="5867"/>
                  </a:moveTo>
                  <a:lnTo>
                    <a:pt x="70688" y="5867"/>
                  </a:lnTo>
                  <a:lnTo>
                    <a:pt x="65506" y="13131"/>
                  </a:lnTo>
                  <a:lnTo>
                    <a:pt x="65506" y="20129"/>
                  </a:lnTo>
                  <a:lnTo>
                    <a:pt x="60502" y="20129"/>
                  </a:lnTo>
                  <a:lnTo>
                    <a:pt x="51269" y="33070"/>
                  </a:lnTo>
                  <a:lnTo>
                    <a:pt x="51269" y="34391"/>
                  </a:lnTo>
                  <a:lnTo>
                    <a:pt x="65519" y="34391"/>
                  </a:lnTo>
                  <a:lnTo>
                    <a:pt x="65519" y="20129"/>
                  </a:lnTo>
                  <a:lnTo>
                    <a:pt x="79756" y="20129"/>
                  </a:lnTo>
                  <a:lnTo>
                    <a:pt x="79756" y="5867"/>
                  </a:lnTo>
                  <a:close/>
                </a:path>
                <a:path w="193675" h="191135">
                  <a:moveTo>
                    <a:pt x="79781" y="34391"/>
                  </a:moveTo>
                  <a:lnTo>
                    <a:pt x="65532" y="34391"/>
                  </a:lnTo>
                  <a:lnTo>
                    <a:pt x="65532" y="48641"/>
                  </a:lnTo>
                  <a:lnTo>
                    <a:pt x="79781" y="48641"/>
                  </a:lnTo>
                  <a:lnTo>
                    <a:pt x="79781" y="34391"/>
                  </a:lnTo>
                  <a:close/>
                </a:path>
                <a:path w="193675" h="191135">
                  <a:moveTo>
                    <a:pt x="87617" y="5867"/>
                  </a:moveTo>
                  <a:lnTo>
                    <a:pt x="79781" y="0"/>
                  </a:lnTo>
                  <a:lnTo>
                    <a:pt x="79781" y="5867"/>
                  </a:lnTo>
                  <a:lnTo>
                    <a:pt x="87617" y="5867"/>
                  </a:lnTo>
                  <a:close/>
                </a:path>
                <a:path w="193675" h="191135">
                  <a:moveTo>
                    <a:pt x="93992" y="105714"/>
                  </a:moveTo>
                  <a:lnTo>
                    <a:pt x="79743" y="105714"/>
                  </a:lnTo>
                  <a:lnTo>
                    <a:pt x="79743" y="119976"/>
                  </a:lnTo>
                  <a:lnTo>
                    <a:pt x="93992" y="119976"/>
                  </a:lnTo>
                  <a:lnTo>
                    <a:pt x="93992" y="105714"/>
                  </a:lnTo>
                  <a:close/>
                </a:path>
                <a:path w="193675" h="191135">
                  <a:moveTo>
                    <a:pt x="94018" y="77165"/>
                  </a:moveTo>
                  <a:lnTo>
                    <a:pt x="79768" y="77165"/>
                  </a:lnTo>
                  <a:lnTo>
                    <a:pt x="79768" y="62928"/>
                  </a:lnTo>
                  <a:lnTo>
                    <a:pt x="65519" y="62928"/>
                  </a:lnTo>
                  <a:lnTo>
                    <a:pt x="65519" y="77177"/>
                  </a:lnTo>
                  <a:lnTo>
                    <a:pt x="79768" y="77177"/>
                  </a:lnTo>
                  <a:lnTo>
                    <a:pt x="79768" y="91414"/>
                  </a:lnTo>
                  <a:lnTo>
                    <a:pt x="94018" y="91414"/>
                  </a:lnTo>
                  <a:lnTo>
                    <a:pt x="94018" y="77165"/>
                  </a:lnTo>
                  <a:close/>
                </a:path>
                <a:path w="193675" h="191135">
                  <a:moveTo>
                    <a:pt x="106616" y="20129"/>
                  </a:moveTo>
                  <a:lnTo>
                    <a:pt x="94043" y="10693"/>
                  </a:lnTo>
                  <a:lnTo>
                    <a:pt x="94043" y="20129"/>
                  </a:lnTo>
                  <a:lnTo>
                    <a:pt x="106616" y="20129"/>
                  </a:lnTo>
                  <a:close/>
                </a:path>
                <a:path w="193675" h="191135">
                  <a:moveTo>
                    <a:pt x="107873" y="176631"/>
                  </a:moveTo>
                  <a:lnTo>
                    <a:pt x="93992" y="176631"/>
                  </a:lnTo>
                  <a:lnTo>
                    <a:pt x="93992" y="162763"/>
                  </a:lnTo>
                  <a:lnTo>
                    <a:pt x="79743" y="162763"/>
                  </a:lnTo>
                  <a:lnTo>
                    <a:pt x="79743" y="172186"/>
                  </a:lnTo>
                  <a:lnTo>
                    <a:pt x="84569" y="177012"/>
                  </a:lnTo>
                  <a:lnTo>
                    <a:pt x="93624" y="177012"/>
                  </a:lnTo>
                  <a:lnTo>
                    <a:pt x="93624" y="186067"/>
                  </a:lnTo>
                  <a:lnTo>
                    <a:pt x="98425" y="190881"/>
                  </a:lnTo>
                  <a:lnTo>
                    <a:pt x="103568" y="190881"/>
                  </a:lnTo>
                  <a:lnTo>
                    <a:pt x="107873" y="186778"/>
                  </a:lnTo>
                  <a:lnTo>
                    <a:pt x="107873" y="176631"/>
                  </a:lnTo>
                  <a:close/>
                </a:path>
                <a:path w="193675" h="191135">
                  <a:moveTo>
                    <a:pt x="108254" y="119976"/>
                  </a:moveTo>
                  <a:lnTo>
                    <a:pt x="94005" y="119976"/>
                  </a:lnTo>
                  <a:lnTo>
                    <a:pt x="94005" y="134226"/>
                  </a:lnTo>
                  <a:lnTo>
                    <a:pt x="108254" y="134226"/>
                  </a:lnTo>
                  <a:lnTo>
                    <a:pt x="108254" y="119976"/>
                  </a:lnTo>
                  <a:close/>
                </a:path>
                <a:path w="193675" h="191135">
                  <a:moveTo>
                    <a:pt x="108280" y="91427"/>
                  </a:moveTo>
                  <a:lnTo>
                    <a:pt x="94030" y="91427"/>
                  </a:lnTo>
                  <a:lnTo>
                    <a:pt x="94030" y="105676"/>
                  </a:lnTo>
                  <a:lnTo>
                    <a:pt x="108280" y="105676"/>
                  </a:lnTo>
                  <a:lnTo>
                    <a:pt x="108280" y="91427"/>
                  </a:lnTo>
                  <a:close/>
                </a:path>
                <a:path w="193675" h="191135">
                  <a:moveTo>
                    <a:pt x="122135" y="162394"/>
                  </a:moveTo>
                  <a:lnTo>
                    <a:pt x="108229" y="162394"/>
                  </a:lnTo>
                  <a:lnTo>
                    <a:pt x="108229" y="148488"/>
                  </a:lnTo>
                  <a:lnTo>
                    <a:pt x="94005" y="148488"/>
                  </a:lnTo>
                  <a:lnTo>
                    <a:pt x="94005" y="134264"/>
                  </a:lnTo>
                  <a:lnTo>
                    <a:pt x="79756" y="134264"/>
                  </a:lnTo>
                  <a:lnTo>
                    <a:pt x="79756" y="148513"/>
                  </a:lnTo>
                  <a:lnTo>
                    <a:pt x="93980" y="148513"/>
                  </a:lnTo>
                  <a:lnTo>
                    <a:pt x="93980" y="162750"/>
                  </a:lnTo>
                  <a:lnTo>
                    <a:pt x="107886" y="162750"/>
                  </a:lnTo>
                  <a:lnTo>
                    <a:pt x="107886" y="176644"/>
                  </a:lnTo>
                  <a:lnTo>
                    <a:pt x="118516" y="176644"/>
                  </a:lnTo>
                  <a:lnTo>
                    <a:pt x="122135" y="173189"/>
                  </a:lnTo>
                  <a:lnTo>
                    <a:pt x="122135" y="162394"/>
                  </a:lnTo>
                  <a:close/>
                </a:path>
                <a:path w="193675" h="191135">
                  <a:moveTo>
                    <a:pt x="122542" y="105689"/>
                  </a:moveTo>
                  <a:lnTo>
                    <a:pt x="108292" y="105689"/>
                  </a:lnTo>
                  <a:lnTo>
                    <a:pt x="108292" y="119938"/>
                  </a:lnTo>
                  <a:lnTo>
                    <a:pt x="122542" y="119938"/>
                  </a:lnTo>
                  <a:lnTo>
                    <a:pt x="122542" y="105689"/>
                  </a:lnTo>
                  <a:close/>
                </a:path>
                <a:path w="193675" h="191135">
                  <a:moveTo>
                    <a:pt x="122542" y="77165"/>
                  </a:moveTo>
                  <a:lnTo>
                    <a:pt x="108292" y="77165"/>
                  </a:lnTo>
                  <a:lnTo>
                    <a:pt x="108292" y="91414"/>
                  </a:lnTo>
                  <a:lnTo>
                    <a:pt x="122542" y="91414"/>
                  </a:lnTo>
                  <a:lnTo>
                    <a:pt x="122542" y="77165"/>
                  </a:lnTo>
                  <a:close/>
                </a:path>
                <a:path w="193675" h="191135">
                  <a:moveTo>
                    <a:pt x="136385" y="148120"/>
                  </a:moveTo>
                  <a:lnTo>
                    <a:pt x="122516" y="148120"/>
                  </a:lnTo>
                  <a:lnTo>
                    <a:pt x="122516" y="134239"/>
                  </a:lnTo>
                  <a:lnTo>
                    <a:pt x="108267" y="134239"/>
                  </a:lnTo>
                  <a:lnTo>
                    <a:pt x="108267" y="148488"/>
                  </a:lnTo>
                  <a:lnTo>
                    <a:pt x="122135" y="148488"/>
                  </a:lnTo>
                  <a:lnTo>
                    <a:pt x="122135" y="162369"/>
                  </a:lnTo>
                  <a:lnTo>
                    <a:pt x="133502" y="162369"/>
                  </a:lnTo>
                  <a:lnTo>
                    <a:pt x="136385" y="159613"/>
                  </a:lnTo>
                  <a:lnTo>
                    <a:pt x="136385" y="148120"/>
                  </a:lnTo>
                  <a:close/>
                </a:path>
                <a:path w="193675" h="191135">
                  <a:moveTo>
                    <a:pt x="136766" y="62890"/>
                  </a:moveTo>
                  <a:lnTo>
                    <a:pt x="122529" y="62890"/>
                  </a:lnTo>
                  <a:lnTo>
                    <a:pt x="122529" y="48653"/>
                  </a:lnTo>
                  <a:lnTo>
                    <a:pt x="108292" y="48653"/>
                  </a:lnTo>
                  <a:lnTo>
                    <a:pt x="108292" y="34404"/>
                  </a:lnTo>
                  <a:lnTo>
                    <a:pt x="94056" y="34404"/>
                  </a:lnTo>
                  <a:lnTo>
                    <a:pt x="94056" y="20167"/>
                  </a:lnTo>
                  <a:lnTo>
                    <a:pt x="79806" y="20167"/>
                  </a:lnTo>
                  <a:lnTo>
                    <a:pt x="79806" y="34417"/>
                  </a:lnTo>
                  <a:lnTo>
                    <a:pt x="94043" y="34417"/>
                  </a:lnTo>
                  <a:lnTo>
                    <a:pt x="94043" y="48653"/>
                  </a:lnTo>
                  <a:lnTo>
                    <a:pt x="108280" y="48653"/>
                  </a:lnTo>
                  <a:lnTo>
                    <a:pt x="108280" y="62903"/>
                  </a:lnTo>
                  <a:lnTo>
                    <a:pt x="94043" y="62903"/>
                  </a:lnTo>
                  <a:lnTo>
                    <a:pt x="94043" y="48653"/>
                  </a:lnTo>
                  <a:lnTo>
                    <a:pt x="79794" y="48653"/>
                  </a:lnTo>
                  <a:lnTo>
                    <a:pt x="79794" y="62903"/>
                  </a:lnTo>
                  <a:lnTo>
                    <a:pt x="94030" y="62903"/>
                  </a:lnTo>
                  <a:lnTo>
                    <a:pt x="94030" y="77152"/>
                  </a:lnTo>
                  <a:lnTo>
                    <a:pt x="108292" y="77152"/>
                  </a:lnTo>
                  <a:lnTo>
                    <a:pt x="108292" y="62903"/>
                  </a:lnTo>
                  <a:lnTo>
                    <a:pt x="122516" y="62903"/>
                  </a:lnTo>
                  <a:lnTo>
                    <a:pt x="122516" y="77139"/>
                  </a:lnTo>
                  <a:lnTo>
                    <a:pt x="136766" y="77139"/>
                  </a:lnTo>
                  <a:lnTo>
                    <a:pt x="136766" y="62890"/>
                  </a:lnTo>
                  <a:close/>
                </a:path>
                <a:path w="193675" h="191135">
                  <a:moveTo>
                    <a:pt x="136804" y="91427"/>
                  </a:moveTo>
                  <a:lnTo>
                    <a:pt x="122555" y="91427"/>
                  </a:lnTo>
                  <a:lnTo>
                    <a:pt x="122555" y="105676"/>
                  </a:lnTo>
                  <a:lnTo>
                    <a:pt x="136804" y="105676"/>
                  </a:lnTo>
                  <a:lnTo>
                    <a:pt x="136804" y="91427"/>
                  </a:lnTo>
                  <a:close/>
                </a:path>
                <a:path w="193675" h="191135">
                  <a:moveTo>
                    <a:pt x="136804" y="44958"/>
                  </a:moveTo>
                  <a:lnTo>
                    <a:pt x="124028" y="34378"/>
                  </a:lnTo>
                  <a:lnTo>
                    <a:pt x="122567" y="34378"/>
                  </a:lnTo>
                  <a:lnTo>
                    <a:pt x="122567" y="33172"/>
                  </a:lnTo>
                  <a:lnTo>
                    <a:pt x="108305" y="21399"/>
                  </a:lnTo>
                  <a:lnTo>
                    <a:pt x="108305" y="34391"/>
                  </a:lnTo>
                  <a:lnTo>
                    <a:pt x="122555" y="34391"/>
                  </a:lnTo>
                  <a:lnTo>
                    <a:pt x="122555" y="48628"/>
                  </a:lnTo>
                  <a:lnTo>
                    <a:pt x="136804" y="48628"/>
                  </a:lnTo>
                  <a:lnTo>
                    <a:pt x="136804" y="44958"/>
                  </a:lnTo>
                  <a:close/>
                </a:path>
                <a:path w="193675" h="191135">
                  <a:moveTo>
                    <a:pt x="150672" y="133832"/>
                  </a:moveTo>
                  <a:lnTo>
                    <a:pt x="136804" y="133832"/>
                  </a:lnTo>
                  <a:lnTo>
                    <a:pt x="136804" y="119951"/>
                  </a:lnTo>
                  <a:lnTo>
                    <a:pt x="122555" y="119951"/>
                  </a:lnTo>
                  <a:lnTo>
                    <a:pt x="122555" y="134200"/>
                  </a:lnTo>
                  <a:lnTo>
                    <a:pt x="136423" y="134200"/>
                  </a:lnTo>
                  <a:lnTo>
                    <a:pt x="136423" y="148082"/>
                  </a:lnTo>
                  <a:lnTo>
                    <a:pt x="148501" y="148082"/>
                  </a:lnTo>
                  <a:lnTo>
                    <a:pt x="150672" y="145999"/>
                  </a:lnTo>
                  <a:lnTo>
                    <a:pt x="150672" y="133832"/>
                  </a:lnTo>
                  <a:close/>
                </a:path>
                <a:path w="193675" h="191135">
                  <a:moveTo>
                    <a:pt x="151066" y="57746"/>
                  </a:moveTo>
                  <a:lnTo>
                    <a:pt x="141071" y="48641"/>
                  </a:lnTo>
                  <a:lnTo>
                    <a:pt x="136817" y="48641"/>
                  </a:lnTo>
                  <a:lnTo>
                    <a:pt x="136817" y="62890"/>
                  </a:lnTo>
                  <a:lnTo>
                    <a:pt x="151066" y="62890"/>
                  </a:lnTo>
                  <a:lnTo>
                    <a:pt x="151066" y="57746"/>
                  </a:lnTo>
                  <a:close/>
                </a:path>
                <a:path w="193675" h="191135">
                  <a:moveTo>
                    <a:pt x="164947" y="119557"/>
                  </a:moveTo>
                  <a:lnTo>
                    <a:pt x="151066" y="119557"/>
                  </a:lnTo>
                  <a:lnTo>
                    <a:pt x="151066" y="105689"/>
                  </a:lnTo>
                  <a:lnTo>
                    <a:pt x="136817" y="105689"/>
                  </a:lnTo>
                  <a:lnTo>
                    <a:pt x="136817" y="119938"/>
                  </a:lnTo>
                  <a:lnTo>
                    <a:pt x="150698" y="119938"/>
                  </a:lnTo>
                  <a:lnTo>
                    <a:pt x="150698" y="133807"/>
                  </a:lnTo>
                  <a:lnTo>
                    <a:pt x="163474" y="133807"/>
                  </a:lnTo>
                  <a:lnTo>
                    <a:pt x="164947" y="132410"/>
                  </a:lnTo>
                  <a:lnTo>
                    <a:pt x="164947" y="119557"/>
                  </a:lnTo>
                  <a:close/>
                </a:path>
                <a:path w="193675" h="191135">
                  <a:moveTo>
                    <a:pt x="165328" y="70726"/>
                  </a:moveTo>
                  <a:lnTo>
                    <a:pt x="156743" y="62903"/>
                  </a:lnTo>
                  <a:lnTo>
                    <a:pt x="151079" y="62903"/>
                  </a:lnTo>
                  <a:lnTo>
                    <a:pt x="151079" y="77152"/>
                  </a:lnTo>
                  <a:lnTo>
                    <a:pt x="165328" y="77152"/>
                  </a:lnTo>
                  <a:lnTo>
                    <a:pt x="165328" y="70726"/>
                  </a:lnTo>
                  <a:close/>
                </a:path>
                <a:path w="193675" h="191135">
                  <a:moveTo>
                    <a:pt x="179209" y="105321"/>
                  </a:moveTo>
                  <a:lnTo>
                    <a:pt x="165303" y="105321"/>
                  </a:lnTo>
                  <a:lnTo>
                    <a:pt x="165303" y="91427"/>
                  </a:lnTo>
                  <a:lnTo>
                    <a:pt x="151066" y="91427"/>
                  </a:lnTo>
                  <a:lnTo>
                    <a:pt x="151066" y="77190"/>
                  </a:lnTo>
                  <a:lnTo>
                    <a:pt x="136817" y="77190"/>
                  </a:lnTo>
                  <a:lnTo>
                    <a:pt x="136817" y="91440"/>
                  </a:lnTo>
                  <a:lnTo>
                    <a:pt x="151053" y="91440"/>
                  </a:lnTo>
                  <a:lnTo>
                    <a:pt x="151053" y="105676"/>
                  </a:lnTo>
                  <a:lnTo>
                    <a:pt x="164960" y="105676"/>
                  </a:lnTo>
                  <a:lnTo>
                    <a:pt x="164960" y="119570"/>
                  </a:lnTo>
                  <a:lnTo>
                    <a:pt x="178422" y="119570"/>
                  </a:lnTo>
                  <a:lnTo>
                    <a:pt x="179209" y="118821"/>
                  </a:lnTo>
                  <a:lnTo>
                    <a:pt x="179209" y="105321"/>
                  </a:lnTo>
                  <a:close/>
                </a:path>
                <a:path w="193675" h="191135">
                  <a:moveTo>
                    <a:pt x="193471" y="98590"/>
                  </a:moveTo>
                  <a:lnTo>
                    <a:pt x="185928" y="91033"/>
                  </a:lnTo>
                  <a:lnTo>
                    <a:pt x="179590" y="91033"/>
                  </a:lnTo>
                  <a:lnTo>
                    <a:pt x="179590" y="84696"/>
                  </a:lnTo>
                  <a:lnTo>
                    <a:pt x="172072" y="77165"/>
                  </a:lnTo>
                  <a:lnTo>
                    <a:pt x="165341" y="77165"/>
                  </a:lnTo>
                  <a:lnTo>
                    <a:pt x="165341" y="91414"/>
                  </a:lnTo>
                  <a:lnTo>
                    <a:pt x="179209" y="91414"/>
                  </a:lnTo>
                  <a:lnTo>
                    <a:pt x="179209" y="105295"/>
                  </a:lnTo>
                  <a:lnTo>
                    <a:pt x="193433" y="105257"/>
                  </a:lnTo>
                  <a:lnTo>
                    <a:pt x="193471" y="985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668">
              <a:extLst>
                <a:ext uri="{FF2B5EF4-FFF2-40B4-BE49-F238E27FC236}">
                  <a16:creationId xmlns:a16="http://schemas.microsoft.com/office/drawing/2014/main" id="{1855E9AB-8B3E-C73A-D50D-F2683525EB8B}"/>
                </a:ext>
              </a:extLst>
            </p:cNvPr>
            <p:cNvSpPr/>
            <p:nvPr/>
          </p:nvSpPr>
          <p:spPr>
            <a:xfrm>
              <a:off x="19292776" y="4523868"/>
              <a:ext cx="168275" cy="178435"/>
            </a:xfrm>
            <a:custGeom>
              <a:avLst/>
              <a:gdLst/>
              <a:ahLst/>
              <a:cxnLst/>
              <a:rect l="l" t="t" r="r" b="b"/>
              <a:pathLst>
                <a:path w="168275" h="178435">
                  <a:moveTo>
                    <a:pt x="122991" y="0"/>
                  </a:moveTo>
                  <a:lnTo>
                    <a:pt x="0" y="49296"/>
                  </a:lnTo>
                  <a:lnTo>
                    <a:pt x="11739" y="80729"/>
                  </a:lnTo>
                  <a:lnTo>
                    <a:pt x="21957" y="112687"/>
                  </a:lnTo>
                  <a:lnTo>
                    <a:pt x="30636" y="145101"/>
                  </a:lnTo>
                  <a:lnTo>
                    <a:pt x="37758" y="177900"/>
                  </a:lnTo>
                  <a:lnTo>
                    <a:pt x="167890" y="152958"/>
                  </a:lnTo>
                  <a:lnTo>
                    <a:pt x="159428" y="113957"/>
                  </a:lnTo>
                  <a:lnTo>
                    <a:pt x="149108" y="75403"/>
                  </a:lnTo>
                  <a:lnTo>
                    <a:pt x="136953" y="37387"/>
                  </a:lnTo>
                  <a:lnTo>
                    <a:pt x="122991" y="0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0" name="object 652">
            <a:extLst>
              <a:ext uri="{FF2B5EF4-FFF2-40B4-BE49-F238E27FC236}">
                <a16:creationId xmlns:a16="http://schemas.microsoft.com/office/drawing/2014/main" id="{840970E8-2595-923D-1694-7F0C6206DC9C}"/>
              </a:ext>
            </a:extLst>
          </p:cNvPr>
          <p:cNvGrpSpPr/>
          <p:nvPr/>
        </p:nvGrpSpPr>
        <p:grpSpPr>
          <a:xfrm>
            <a:off x="10206547" y="2213278"/>
            <a:ext cx="962348" cy="962348"/>
            <a:chOff x="17800204" y="3997553"/>
            <a:chExt cx="1675764" cy="1675764"/>
          </a:xfrm>
        </p:grpSpPr>
        <p:sp>
          <p:nvSpPr>
            <p:cNvPr id="741" name="object 653">
              <a:extLst>
                <a:ext uri="{FF2B5EF4-FFF2-40B4-BE49-F238E27FC236}">
                  <a16:creationId xmlns:a16="http://schemas.microsoft.com/office/drawing/2014/main" id="{EF7F2BC8-F3ED-38B5-8451-6A449D01742C}"/>
                </a:ext>
              </a:extLst>
            </p:cNvPr>
            <p:cNvSpPr/>
            <p:nvPr/>
          </p:nvSpPr>
          <p:spPr>
            <a:xfrm>
              <a:off x="18089423" y="5368270"/>
              <a:ext cx="896619" cy="281940"/>
            </a:xfrm>
            <a:custGeom>
              <a:avLst/>
              <a:gdLst/>
              <a:ahLst/>
              <a:cxnLst/>
              <a:rect l="l" t="t" r="r" b="b"/>
              <a:pathLst>
                <a:path w="896619" h="281939">
                  <a:moveTo>
                    <a:pt x="196037" y="77901"/>
                  </a:moveTo>
                  <a:lnTo>
                    <a:pt x="167373" y="60401"/>
                  </a:lnTo>
                  <a:lnTo>
                    <a:pt x="139585" y="41554"/>
                  </a:lnTo>
                  <a:lnTo>
                    <a:pt x="112712" y="21399"/>
                  </a:lnTo>
                  <a:lnTo>
                    <a:pt x="86817" y="0"/>
                  </a:lnTo>
                  <a:lnTo>
                    <a:pt x="0" y="100088"/>
                  </a:lnTo>
                  <a:lnTo>
                    <a:pt x="30721" y="125501"/>
                  </a:lnTo>
                  <a:lnTo>
                    <a:pt x="62623" y="149415"/>
                  </a:lnTo>
                  <a:lnTo>
                    <a:pt x="95643" y="171805"/>
                  </a:lnTo>
                  <a:lnTo>
                    <a:pt x="129679" y="192595"/>
                  </a:lnTo>
                  <a:lnTo>
                    <a:pt x="196037" y="77901"/>
                  </a:lnTo>
                  <a:close/>
                </a:path>
                <a:path w="896619" h="281939">
                  <a:moveTo>
                    <a:pt x="896315" y="229336"/>
                  </a:moveTo>
                  <a:lnTo>
                    <a:pt x="841248" y="108813"/>
                  </a:lnTo>
                  <a:lnTo>
                    <a:pt x="810412" y="122034"/>
                  </a:lnTo>
                  <a:lnTo>
                    <a:pt x="778967" y="133756"/>
                  </a:lnTo>
                  <a:lnTo>
                    <a:pt x="747001" y="143954"/>
                  </a:lnTo>
                  <a:lnTo>
                    <a:pt x="714578" y="152603"/>
                  </a:lnTo>
                  <a:lnTo>
                    <a:pt x="745655" y="281419"/>
                  </a:lnTo>
                  <a:lnTo>
                    <a:pt x="784212" y="271119"/>
                  </a:lnTo>
                  <a:lnTo>
                    <a:pt x="822236" y="258991"/>
                  </a:lnTo>
                  <a:lnTo>
                    <a:pt x="859637" y="245046"/>
                  </a:lnTo>
                  <a:lnTo>
                    <a:pt x="896315" y="22933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654">
              <a:extLst>
                <a:ext uri="{FF2B5EF4-FFF2-40B4-BE49-F238E27FC236}">
                  <a16:creationId xmlns:a16="http://schemas.microsoft.com/office/drawing/2014/main" id="{2F027C40-E19A-6550-128A-195B4F68D755}"/>
                </a:ext>
              </a:extLst>
            </p:cNvPr>
            <p:cNvSpPr/>
            <p:nvPr/>
          </p:nvSpPr>
          <p:spPr>
            <a:xfrm>
              <a:off x="19046781" y="5322099"/>
              <a:ext cx="197485" cy="196215"/>
            </a:xfrm>
            <a:custGeom>
              <a:avLst/>
              <a:gdLst/>
              <a:ahLst/>
              <a:cxnLst/>
              <a:rect l="l" t="t" r="r" b="b"/>
              <a:pathLst>
                <a:path w="197484" h="196214">
                  <a:moveTo>
                    <a:pt x="101410" y="0"/>
                  </a:moveTo>
                  <a:lnTo>
                    <a:pt x="77646" y="23747"/>
                  </a:lnTo>
                  <a:lnTo>
                    <a:pt x="52786" y="46344"/>
                  </a:lnTo>
                  <a:lnTo>
                    <a:pt x="26885" y="67739"/>
                  </a:lnTo>
                  <a:lnTo>
                    <a:pt x="0" y="87882"/>
                  </a:lnTo>
                  <a:lnTo>
                    <a:pt x="76919" y="195784"/>
                  </a:lnTo>
                  <a:lnTo>
                    <a:pt x="108829" y="171873"/>
                  </a:lnTo>
                  <a:lnTo>
                    <a:pt x="139569" y="146481"/>
                  </a:lnTo>
                  <a:lnTo>
                    <a:pt x="169072" y="119665"/>
                  </a:lnTo>
                  <a:lnTo>
                    <a:pt x="197271" y="91484"/>
                  </a:lnTo>
                  <a:lnTo>
                    <a:pt x="101410" y="0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655">
              <a:extLst>
                <a:ext uri="{FF2B5EF4-FFF2-40B4-BE49-F238E27FC236}">
                  <a16:creationId xmlns:a16="http://schemas.microsoft.com/office/drawing/2014/main" id="{045D6C6F-E433-073E-6391-013BA97DCE60}"/>
                </a:ext>
              </a:extLst>
            </p:cNvPr>
            <p:cNvSpPr/>
            <p:nvPr/>
          </p:nvSpPr>
          <p:spPr>
            <a:xfrm>
              <a:off x="19046775" y="5328608"/>
              <a:ext cx="197485" cy="187325"/>
            </a:xfrm>
            <a:custGeom>
              <a:avLst/>
              <a:gdLst/>
              <a:ahLst/>
              <a:cxnLst/>
              <a:rect l="l" t="t" r="r" b="b"/>
              <a:pathLst>
                <a:path w="197484" h="187325">
                  <a:moveTo>
                    <a:pt x="9309" y="74396"/>
                  </a:moveTo>
                  <a:lnTo>
                    <a:pt x="0" y="81368"/>
                  </a:lnTo>
                  <a:lnTo>
                    <a:pt x="4267" y="87350"/>
                  </a:lnTo>
                  <a:lnTo>
                    <a:pt x="9309" y="87350"/>
                  </a:lnTo>
                  <a:lnTo>
                    <a:pt x="9309" y="74396"/>
                  </a:lnTo>
                  <a:close/>
                </a:path>
                <a:path w="197484" h="187325">
                  <a:moveTo>
                    <a:pt x="23545" y="63728"/>
                  </a:moveTo>
                  <a:lnTo>
                    <a:pt x="11061" y="73088"/>
                  </a:lnTo>
                  <a:lnTo>
                    <a:pt x="23545" y="73088"/>
                  </a:lnTo>
                  <a:lnTo>
                    <a:pt x="23545" y="63728"/>
                  </a:lnTo>
                  <a:close/>
                </a:path>
                <a:path w="197484" h="187325">
                  <a:moveTo>
                    <a:pt x="23571" y="87363"/>
                  </a:moveTo>
                  <a:lnTo>
                    <a:pt x="9321" y="87363"/>
                  </a:lnTo>
                  <a:lnTo>
                    <a:pt x="9321" y="94437"/>
                  </a:lnTo>
                  <a:lnTo>
                    <a:pt x="14427" y="101612"/>
                  </a:lnTo>
                  <a:lnTo>
                    <a:pt x="23571" y="101612"/>
                  </a:lnTo>
                  <a:lnTo>
                    <a:pt x="23571" y="87363"/>
                  </a:lnTo>
                  <a:close/>
                </a:path>
                <a:path w="197484" h="187325">
                  <a:moveTo>
                    <a:pt x="37807" y="130136"/>
                  </a:moveTo>
                  <a:lnTo>
                    <a:pt x="34759" y="130136"/>
                  </a:lnTo>
                  <a:lnTo>
                    <a:pt x="37807" y="134416"/>
                  </a:lnTo>
                  <a:lnTo>
                    <a:pt x="37807" y="130136"/>
                  </a:lnTo>
                  <a:close/>
                </a:path>
                <a:path w="197484" h="187325">
                  <a:moveTo>
                    <a:pt x="37833" y="52184"/>
                  </a:moveTo>
                  <a:lnTo>
                    <a:pt x="29781" y="58839"/>
                  </a:lnTo>
                  <a:lnTo>
                    <a:pt x="37833" y="58839"/>
                  </a:lnTo>
                  <a:lnTo>
                    <a:pt x="37833" y="52184"/>
                  </a:lnTo>
                  <a:close/>
                </a:path>
                <a:path w="197484" h="187325">
                  <a:moveTo>
                    <a:pt x="52070" y="144399"/>
                  </a:moveTo>
                  <a:lnTo>
                    <a:pt x="44919" y="144399"/>
                  </a:lnTo>
                  <a:lnTo>
                    <a:pt x="52070" y="154419"/>
                  </a:lnTo>
                  <a:lnTo>
                    <a:pt x="52070" y="144399"/>
                  </a:lnTo>
                  <a:close/>
                </a:path>
                <a:path w="197484" h="187325">
                  <a:moveTo>
                    <a:pt x="52082" y="115862"/>
                  </a:moveTo>
                  <a:lnTo>
                    <a:pt x="37833" y="115862"/>
                  </a:lnTo>
                  <a:lnTo>
                    <a:pt x="37833" y="101625"/>
                  </a:lnTo>
                  <a:lnTo>
                    <a:pt x="23583" y="101625"/>
                  </a:lnTo>
                  <a:lnTo>
                    <a:pt x="23583" y="114452"/>
                  </a:lnTo>
                  <a:lnTo>
                    <a:pt x="24599" y="115874"/>
                  </a:lnTo>
                  <a:lnTo>
                    <a:pt x="37820" y="115874"/>
                  </a:lnTo>
                  <a:lnTo>
                    <a:pt x="37820" y="130124"/>
                  </a:lnTo>
                  <a:lnTo>
                    <a:pt x="52082" y="130124"/>
                  </a:lnTo>
                  <a:lnTo>
                    <a:pt x="52082" y="115862"/>
                  </a:lnTo>
                  <a:close/>
                </a:path>
                <a:path w="197484" h="187325">
                  <a:moveTo>
                    <a:pt x="52095" y="58851"/>
                  </a:moveTo>
                  <a:lnTo>
                    <a:pt x="37846" y="58851"/>
                  </a:lnTo>
                  <a:lnTo>
                    <a:pt x="37846" y="73101"/>
                  </a:lnTo>
                  <a:lnTo>
                    <a:pt x="52095" y="73101"/>
                  </a:lnTo>
                  <a:lnTo>
                    <a:pt x="52095" y="58851"/>
                  </a:lnTo>
                  <a:close/>
                </a:path>
                <a:path w="197484" h="187325">
                  <a:moveTo>
                    <a:pt x="52108" y="40398"/>
                  </a:moveTo>
                  <a:lnTo>
                    <a:pt x="47078" y="44551"/>
                  </a:lnTo>
                  <a:lnTo>
                    <a:pt x="52108" y="44551"/>
                  </a:lnTo>
                  <a:lnTo>
                    <a:pt x="52108" y="40398"/>
                  </a:lnTo>
                  <a:close/>
                </a:path>
                <a:path w="197484" h="187325">
                  <a:moveTo>
                    <a:pt x="66332" y="158661"/>
                  </a:moveTo>
                  <a:lnTo>
                    <a:pt x="55092" y="158661"/>
                  </a:lnTo>
                  <a:lnTo>
                    <a:pt x="65252" y="172910"/>
                  </a:lnTo>
                  <a:lnTo>
                    <a:pt x="66332" y="172910"/>
                  </a:lnTo>
                  <a:lnTo>
                    <a:pt x="66332" y="158661"/>
                  </a:lnTo>
                  <a:close/>
                </a:path>
                <a:path w="197484" h="187325">
                  <a:moveTo>
                    <a:pt x="66344" y="130136"/>
                  </a:moveTo>
                  <a:lnTo>
                    <a:pt x="52095" y="130136"/>
                  </a:lnTo>
                  <a:lnTo>
                    <a:pt x="52095" y="144386"/>
                  </a:lnTo>
                  <a:lnTo>
                    <a:pt x="66344" y="144386"/>
                  </a:lnTo>
                  <a:lnTo>
                    <a:pt x="66344" y="130136"/>
                  </a:lnTo>
                  <a:close/>
                </a:path>
                <a:path w="197484" h="187325">
                  <a:moveTo>
                    <a:pt x="66370" y="44564"/>
                  </a:moveTo>
                  <a:lnTo>
                    <a:pt x="52120" y="44564"/>
                  </a:lnTo>
                  <a:lnTo>
                    <a:pt x="52120" y="58813"/>
                  </a:lnTo>
                  <a:lnTo>
                    <a:pt x="66370" y="58813"/>
                  </a:lnTo>
                  <a:lnTo>
                    <a:pt x="66370" y="44564"/>
                  </a:lnTo>
                  <a:close/>
                </a:path>
                <a:path w="197484" h="187325">
                  <a:moveTo>
                    <a:pt x="66382" y="27482"/>
                  </a:moveTo>
                  <a:lnTo>
                    <a:pt x="63296" y="30276"/>
                  </a:lnTo>
                  <a:lnTo>
                    <a:pt x="66382" y="30276"/>
                  </a:lnTo>
                  <a:lnTo>
                    <a:pt x="66382" y="27482"/>
                  </a:lnTo>
                  <a:close/>
                </a:path>
                <a:path w="197484" h="187325">
                  <a:moveTo>
                    <a:pt x="80568" y="115862"/>
                  </a:moveTo>
                  <a:lnTo>
                    <a:pt x="66332" y="115862"/>
                  </a:lnTo>
                  <a:lnTo>
                    <a:pt x="66332" y="101612"/>
                  </a:lnTo>
                  <a:lnTo>
                    <a:pt x="52082" y="101612"/>
                  </a:lnTo>
                  <a:lnTo>
                    <a:pt x="52082" y="87376"/>
                  </a:lnTo>
                  <a:lnTo>
                    <a:pt x="37846" y="87376"/>
                  </a:lnTo>
                  <a:lnTo>
                    <a:pt x="37846" y="73139"/>
                  </a:lnTo>
                  <a:lnTo>
                    <a:pt x="23596" y="73139"/>
                  </a:lnTo>
                  <a:lnTo>
                    <a:pt x="23596" y="87388"/>
                  </a:lnTo>
                  <a:lnTo>
                    <a:pt x="37833" y="87388"/>
                  </a:lnTo>
                  <a:lnTo>
                    <a:pt x="37833" y="101625"/>
                  </a:lnTo>
                  <a:lnTo>
                    <a:pt x="52082" y="101625"/>
                  </a:lnTo>
                  <a:lnTo>
                    <a:pt x="52082" y="115862"/>
                  </a:lnTo>
                  <a:lnTo>
                    <a:pt x="66319" y="115862"/>
                  </a:lnTo>
                  <a:lnTo>
                    <a:pt x="66319" y="130111"/>
                  </a:lnTo>
                  <a:lnTo>
                    <a:pt x="80568" y="130111"/>
                  </a:lnTo>
                  <a:lnTo>
                    <a:pt x="80568" y="115862"/>
                  </a:lnTo>
                  <a:close/>
                </a:path>
                <a:path w="197484" h="187325">
                  <a:moveTo>
                    <a:pt x="80594" y="172923"/>
                  </a:moveTo>
                  <a:lnTo>
                    <a:pt x="66344" y="172923"/>
                  </a:lnTo>
                  <a:lnTo>
                    <a:pt x="66344" y="174447"/>
                  </a:lnTo>
                  <a:lnTo>
                    <a:pt x="75412" y="187172"/>
                  </a:lnTo>
                  <a:lnTo>
                    <a:pt x="79717" y="187172"/>
                  </a:lnTo>
                  <a:lnTo>
                    <a:pt x="80594" y="186512"/>
                  </a:lnTo>
                  <a:lnTo>
                    <a:pt x="80594" y="172923"/>
                  </a:lnTo>
                  <a:close/>
                </a:path>
                <a:path w="197484" h="187325">
                  <a:moveTo>
                    <a:pt x="80594" y="144399"/>
                  </a:moveTo>
                  <a:lnTo>
                    <a:pt x="66344" y="144399"/>
                  </a:lnTo>
                  <a:lnTo>
                    <a:pt x="66344" y="158648"/>
                  </a:lnTo>
                  <a:lnTo>
                    <a:pt x="80594" y="158648"/>
                  </a:lnTo>
                  <a:lnTo>
                    <a:pt x="80594" y="144399"/>
                  </a:lnTo>
                  <a:close/>
                </a:path>
                <a:path w="197484" h="187325">
                  <a:moveTo>
                    <a:pt x="80594" y="87350"/>
                  </a:moveTo>
                  <a:lnTo>
                    <a:pt x="66357" y="87350"/>
                  </a:lnTo>
                  <a:lnTo>
                    <a:pt x="66357" y="73101"/>
                  </a:lnTo>
                  <a:lnTo>
                    <a:pt x="52108" y="73101"/>
                  </a:lnTo>
                  <a:lnTo>
                    <a:pt x="52108" y="87363"/>
                  </a:lnTo>
                  <a:lnTo>
                    <a:pt x="66344" y="87363"/>
                  </a:lnTo>
                  <a:lnTo>
                    <a:pt x="66344" y="101600"/>
                  </a:lnTo>
                  <a:lnTo>
                    <a:pt x="80594" y="101600"/>
                  </a:lnTo>
                  <a:lnTo>
                    <a:pt x="80594" y="87350"/>
                  </a:lnTo>
                  <a:close/>
                </a:path>
                <a:path w="197484" h="187325">
                  <a:moveTo>
                    <a:pt x="80619" y="14274"/>
                  </a:moveTo>
                  <a:lnTo>
                    <a:pt x="78879" y="16014"/>
                  </a:lnTo>
                  <a:lnTo>
                    <a:pt x="80619" y="16014"/>
                  </a:lnTo>
                  <a:lnTo>
                    <a:pt x="80619" y="14274"/>
                  </a:lnTo>
                  <a:close/>
                </a:path>
                <a:path w="197484" h="187325">
                  <a:moveTo>
                    <a:pt x="80645" y="30289"/>
                  </a:moveTo>
                  <a:lnTo>
                    <a:pt x="66395" y="30289"/>
                  </a:lnTo>
                  <a:lnTo>
                    <a:pt x="66395" y="44538"/>
                  </a:lnTo>
                  <a:lnTo>
                    <a:pt x="80645" y="44538"/>
                  </a:lnTo>
                  <a:lnTo>
                    <a:pt x="80645" y="30289"/>
                  </a:lnTo>
                  <a:close/>
                </a:path>
                <a:path w="197484" h="187325">
                  <a:moveTo>
                    <a:pt x="94856" y="101612"/>
                  </a:moveTo>
                  <a:lnTo>
                    <a:pt x="80606" y="101612"/>
                  </a:lnTo>
                  <a:lnTo>
                    <a:pt x="80606" y="115862"/>
                  </a:lnTo>
                  <a:lnTo>
                    <a:pt x="94856" y="115862"/>
                  </a:lnTo>
                  <a:lnTo>
                    <a:pt x="94856" y="101612"/>
                  </a:lnTo>
                  <a:close/>
                </a:path>
                <a:path w="197484" h="187325">
                  <a:moveTo>
                    <a:pt x="94881" y="73063"/>
                  </a:moveTo>
                  <a:lnTo>
                    <a:pt x="80632" y="73063"/>
                  </a:lnTo>
                  <a:lnTo>
                    <a:pt x="80632" y="58813"/>
                  </a:lnTo>
                  <a:lnTo>
                    <a:pt x="66382" y="58813"/>
                  </a:lnTo>
                  <a:lnTo>
                    <a:pt x="66382" y="73075"/>
                  </a:lnTo>
                  <a:lnTo>
                    <a:pt x="80632" y="73075"/>
                  </a:lnTo>
                  <a:lnTo>
                    <a:pt x="80632" y="87312"/>
                  </a:lnTo>
                  <a:lnTo>
                    <a:pt x="94881" y="87312"/>
                  </a:lnTo>
                  <a:lnTo>
                    <a:pt x="94881" y="73063"/>
                  </a:lnTo>
                  <a:close/>
                </a:path>
                <a:path w="197484" h="187325">
                  <a:moveTo>
                    <a:pt x="94894" y="0"/>
                  </a:moveTo>
                  <a:lnTo>
                    <a:pt x="93141" y="1765"/>
                  </a:lnTo>
                  <a:lnTo>
                    <a:pt x="94894" y="1765"/>
                  </a:lnTo>
                  <a:lnTo>
                    <a:pt x="94894" y="0"/>
                  </a:lnTo>
                  <a:close/>
                </a:path>
                <a:path w="197484" h="187325">
                  <a:moveTo>
                    <a:pt x="109118" y="115874"/>
                  </a:moveTo>
                  <a:lnTo>
                    <a:pt x="94869" y="115874"/>
                  </a:lnTo>
                  <a:lnTo>
                    <a:pt x="94869" y="130124"/>
                  </a:lnTo>
                  <a:lnTo>
                    <a:pt x="109118" y="130124"/>
                  </a:lnTo>
                  <a:lnTo>
                    <a:pt x="109118" y="115874"/>
                  </a:lnTo>
                  <a:close/>
                </a:path>
                <a:path w="197484" h="187325">
                  <a:moveTo>
                    <a:pt x="109143" y="87325"/>
                  </a:moveTo>
                  <a:lnTo>
                    <a:pt x="94894" y="87325"/>
                  </a:lnTo>
                  <a:lnTo>
                    <a:pt x="94894" y="101574"/>
                  </a:lnTo>
                  <a:lnTo>
                    <a:pt x="109143" y="101574"/>
                  </a:lnTo>
                  <a:lnTo>
                    <a:pt x="109143" y="87325"/>
                  </a:lnTo>
                  <a:close/>
                </a:path>
                <a:path w="197484" h="187325">
                  <a:moveTo>
                    <a:pt x="109156" y="1778"/>
                  </a:moveTo>
                  <a:lnTo>
                    <a:pt x="94907" y="1778"/>
                  </a:lnTo>
                  <a:lnTo>
                    <a:pt x="94907" y="16027"/>
                  </a:lnTo>
                  <a:lnTo>
                    <a:pt x="109156" y="16027"/>
                  </a:lnTo>
                  <a:lnTo>
                    <a:pt x="109156" y="1778"/>
                  </a:lnTo>
                  <a:close/>
                </a:path>
                <a:path w="197484" h="187325">
                  <a:moveTo>
                    <a:pt x="110045" y="1739"/>
                  </a:moveTo>
                  <a:lnTo>
                    <a:pt x="109207" y="927"/>
                  </a:lnTo>
                  <a:lnTo>
                    <a:pt x="109207" y="1739"/>
                  </a:lnTo>
                  <a:lnTo>
                    <a:pt x="110045" y="1739"/>
                  </a:lnTo>
                  <a:close/>
                </a:path>
                <a:path w="197484" h="187325">
                  <a:moveTo>
                    <a:pt x="117335" y="158292"/>
                  </a:moveTo>
                  <a:lnTo>
                    <a:pt x="109093" y="158292"/>
                  </a:lnTo>
                  <a:lnTo>
                    <a:pt x="109093" y="144399"/>
                  </a:lnTo>
                  <a:lnTo>
                    <a:pt x="94869" y="144399"/>
                  </a:lnTo>
                  <a:lnTo>
                    <a:pt x="94869" y="130149"/>
                  </a:lnTo>
                  <a:lnTo>
                    <a:pt x="80619" y="130149"/>
                  </a:lnTo>
                  <a:lnTo>
                    <a:pt x="80619" y="144399"/>
                  </a:lnTo>
                  <a:lnTo>
                    <a:pt x="94843" y="144399"/>
                  </a:lnTo>
                  <a:lnTo>
                    <a:pt x="94843" y="158648"/>
                  </a:lnTo>
                  <a:lnTo>
                    <a:pt x="80606" y="158648"/>
                  </a:lnTo>
                  <a:lnTo>
                    <a:pt x="80606" y="172910"/>
                  </a:lnTo>
                  <a:lnTo>
                    <a:pt x="94488" y="172910"/>
                  </a:lnTo>
                  <a:lnTo>
                    <a:pt x="94488" y="176110"/>
                  </a:lnTo>
                  <a:lnTo>
                    <a:pt x="99263" y="172529"/>
                  </a:lnTo>
                  <a:lnTo>
                    <a:pt x="94856" y="172529"/>
                  </a:lnTo>
                  <a:lnTo>
                    <a:pt x="94856" y="158648"/>
                  </a:lnTo>
                  <a:lnTo>
                    <a:pt x="108750" y="158648"/>
                  </a:lnTo>
                  <a:lnTo>
                    <a:pt x="108750" y="165366"/>
                  </a:lnTo>
                  <a:lnTo>
                    <a:pt x="117335" y="158292"/>
                  </a:lnTo>
                  <a:close/>
                </a:path>
                <a:path w="197484" h="187325">
                  <a:moveTo>
                    <a:pt x="123405" y="101587"/>
                  </a:moveTo>
                  <a:lnTo>
                    <a:pt x="109156" y="101587"/>
                  </a:lnTo>
                  <a:lnTo>
                    <a:pt x="109156" y="115836"/>
                  </a:lnTo>
                  <a:lnTo>
                    <a:pt x="123405" y="115836"/>
                  </a:lnTo>
                  <a:lnTo>
                    <a:pt x="123405" y="101587"/>
                  </a:lnTo>
                  <a:close/>
                </a:path>
                <a:path w="197484" h="187325">
                  <a:moveTo>
                    <a:pt x="123405" y="73063"/>
                  </a:moveTo>
                  <a:lnTo>
                    <a:pt x="109156" y="73063"/>
                  </a:lnTo>
                  <a:lnTo>
                    <a:pt x="109156" y="87312"/>
                  </a:lnTo>
                  <a:lnTo>
                    <a:pt x="123405" y="87312"/>
                  </a:lnTo>
                  <a:lnTo>
                    <a:pt x="123405" y="73063"/>
                  </a:lnTo>
                  <a:close/>
                </a:path>
                <a:path w="197484" h="187325">
                  <a:moveTo>
                    <a:pt x="124993" y="16002"/>
                  </a:moveTo>
                  <a:lnTo>
                    <a:pt x="123469" y="14541"/>
                  </a:lnTo>
                  <a:lnTo>
                    <a:pt x="123469" y="16002"/>
                  </a:lnTo>
                  <a:lnTo>
                    <a:pt x="124993" y="16002"/>
                  </a:lnTo>
                  <a:close/>
                </a:path>
                <a:path w="197484" h="187325">
                  <a:moveTo>
                    <a:pt x="134683" y="144005"/>
                  </a:moveTo>
                  <a:lnTo>
                    <a:pt x="123380" y="144005"/>
                  </a:lnTo>
                  <a:lnTo>
                    <a:pt x="123380" y="130136"/>
                  </a:lnTo>
                  <a:lnTo>
                    <a:pt x="109131" y="130136"/>
                  </a:lnTo>
                  <a:lnTo>
                    <a:pt x="109131" y="144386"/>
                  </a:lnTo>
                  <a:lnTo>
                    <a:pt x="122999" y="144386"/>
                  </a:lnTo>
                  <a:lnTo>
                    <a:pt x="122999" y="153657"/>
                  </a:lnTo>
                  <a:lnTo>
                    <a:pt x="134683" y="144005"/>
                  </a:lnTo>
                  <a:close/>
                </a:path>
                <a:path w="197484" h="187325">
                  <a:moveTo>
                    <a:pt x="137629" y="58788"/>
                  </a:moveTo>
                  <a:lnTo>
                    <a:pt x="123393" y="58788"/>
                  </a:lnTo>
                  <a:lnTo>
                    <a:pt x="123393" y="44538"/>
                  </a:lnTo>
                  <a:lnTo>
                    <a:pt x="109156" y="44538"/>
                  </a:lnTo>
                  <a:lnTo>
                    <a:pt x="109156" y="30302"/>
                  </a:lnTo>
                  <a:lnTo>
                    <a:pt x="94919" y="30302"/>
                  </a:lnTo>
                  <a:lnTo>
                    <a:pt x="94919" y="16065"/>
                  </a:lnTo>
                  <a:lnTo>
                    <a:pt x="80670" y="16065"/>
                  </a:lnTo>
                  <a:lnTo>
                    <a:pt x="80670" y="30314"/>
                  </a:lnTo>
                  <a:lnTo>
                    <a:pt x="94907" y="30314"/>
                  </a:lnTo>
                  <a:lnTo>
                    <a:pt x="94907" y="44551"/>
                  </a:lnTo>
                  <a:lnTo>
                    <a:pt x="109143" y="44551"/>
                  </a:lnTo>
                  <a:lnTo>
                    <a:pt x="109143" y="58801"/>
                  </a:lnTo>
                  <a:lnTo>
                    <a:pt x="94907" y="58801"/>
                  </a:lnTo>
                  <a:lnTo>
                    <a:pt x="94907" y="44551"/>
                  </a:lnTo>
                  <a:lnTo>
                    <a:pt x="80657" y="44551"/>
                  </a:lnTo>
                  <a:lnTo>
                    <a:pt x="80657" y="58801"/>
                  </a:lnTo>
                  <a:lnTo>
                    <a:pt x="94894" y="58801"/>
                  </a:lnTo>
                  <a:lnTo>
                    <a:pt x="94894" y="73050"/>
                  </a:lnTo>
                  <a:lnTo>
                    <a:pt x="109156" y="73050"/>
                  </a:lnTo>
                  <a:lnTo>
                    <a:pt x="109156" y="58801"/>
                  </a:lnTo>
                  <a:lnTo>
                    <a:pt x="123380" y="58801"/>
                  </a:lnTo>
                  <a:lnTo>
                    <a:pt x="123380" y="73037"/>
                  </a:lnTo>
                  <a:lnTo>
                    <a:pt x="137629" y="73037"/>
                  </a:lnTo>
                  <a:lnTo>
                    <a:pt x="137629" y="58788"/>
                  </a:lnTo>
                  <a:close/>
                </a:path>
                <a:path w="197484" h="187325">
                  <a:moveTo>
                    <a:pt x="137668" y="87312"/>
                  </a:moveTo>
                  <a:lnTo>
                    <a:pt x="123418" y="87312"/>
                  </a:lnTo>
                  <a:lnTo>
                    <a:pt x="123418" y="101574"/>
                  </a:lnTo>
                  <a:lnTo>
                    <a:pt x="137668" y="101574"/>
                  </a:lnTo>
                  <a:lnTo>
                    <a:pt x="137668" y="87312"/>
                  </a:lnTo>
                  <a:close/>
                </a:path>
                <a:path w="197484" h="187325">
                  <a:moveTo>
                    <a:pt x="137668" y="30276"/>
                  </a:moveTo>
                  <a:lnTo>
                    <a:pt x="123431" y="30276"/>
                  </a:lnTo>
                  <a:lnTo>
                    <a:pt x="123431" y="16027"/>
                  </a:lnTo>
                  <a:lnTo>
                    <a:pt x="109169" y="16027"/>
                  </a:lnTo>
                  <a:lnTo>
                    <a:pt x="109169" y="30289"/>
                  </a:lnTo>
                  <a:lnTo>
                    <a:pt x="123418" y="30289"/>
                  </a:lnTo>
                  <a:lnTo>
                    <a:pt x="123418" y="44526"/>
                  </a:lnTo>
                  <a:lnTo>
                    <a:pt x="137668" y="44526"/>
                  </a:lnTo>
                  <a:lnTo>
                    <a:pt x="137668" y="30276"/>
                  </a:lnTo>
                  <a:close/>
                </a:path>
                <a:path w="197484" h="187325">
                  <a:moveTo>
                    <a:pt x="139915" y="30238"/>
                  </a:moveTo>
                  <a:lnTo>
                    <a:pt x="137706" y="28130"/>
                  </a:lnTo>
                  <a:lnTo>
                    <a:pt x="137706" y="30238"/>
                  </a:lnTo>
                  <a:lnTo>
                    <a:pt x="139915" y="30238"/>
                  </a:lnTo>
                  <a:close/>
                </a:path>
                <a:path w="197484" h="187325">
                  <a:moveTo>
                    <a:pt x="150850" y="129717"/>
                  </a:moveTo>
                  <a:lnTo>
                    <a:pt x="137668" y="129717"/>
                  </a:lnTo>
                  <a:lnTo>
                    <a:pt x="137668" y="115849"/>
                  </a:lnTo>
                  <a:lnTo>
                    <a:pt x="123418" y="115849"/>
                  </a:lnTo>
                  <a:lnTo>
                    <a:pt x="123418" y="130098"/>
                  </a:lnTo>
                  <a:lnTo>
                    <a:pt x="137287" y="130098"/>
                  </a:lnTo>
                  <a:lnTo>
                    <a:pt x="137287" y="141859"/>
                  </a:lnTo>
                  <a:lnTo>
                    <a:pt x="139573" y="139979"/>
                  </a:lnTo>
                  <a:lnTo>
                    <a:pt x="150850" y="129717"/>
                  </a:lnTo>
                  <a:close/>
                </a:path>
                <a:path w="197484" h="187325">
                  <a:moveTo>
                    <a:pt x="151930" y="44538"/>
                  </a:moveTo>
                  <a:lnTo>
                    <a:pt x="137680" y="44538"/>
                  </a:lnTo>
                  <a:lnTo>
                    <a:pt x="137680" y="58788"/>
                  </a:lnTo>
                  <a:lnTo>
                    <a:pt x="151930" y="58788"/>
                  </a:lnTo>
                  <a:lnTo>
                    <a:pt x="151930" y="44538"/>
                  </a:lnTo>
                  <a:close/>
                </a:path>
                <a:path w="197484" h="187325">
                  <a:moveTo>
                    <a:pt x="154851" y="44500"/>
                  </a:moveTo>
                  <a:lnTo>
                    <a:pt x="151968" y="41744"/>
                  </a:lnTo>
                  <a:lnTo>
                    <a:pt x="151968" y="44500"/>
                  </a:lnTo>
                  <a:lnTo>
                    <a:pt x="154851" y="44500"/>
                  </a:lnTo>
                  <a:close/>
                </a:path>
                <a:path w="197484" h="187325">
                  <a:moveTo>
                    <a:pt x="166192" y="58801"/>
                  </a:moveTo>
                  <a:lnTo>
                    <a:pt x="151942" y="58801"/>
                  </a:lnTo>
                  <a:lnTo>
                    <a:pt x="151942" y="73050"/>
                  </a:lnTo>
                  <a:lnTo>
                    <a:pt x="166192" y="73050"/>
                  </a:lnTo>
                  <a:lnTo>
                    <a:pt x="166192" y="58801"/>
                  </a:lnTo>
                  <a:close/>
                </a:path>
                <a:path w="197484" h="187325">
                  <a:moveTo>
                    <a:pt x="169799" y="58762"/>
                  </a:moveTo>
                  <a:lnTo>
                    <a:pt x="166230" y="55346"/>
                  </a:lnTo>
                  <a:lnTo>
                    <a:pt x="166230" y="58762"/>
                  </a:lnTo>
                  <a:lnTo>
                    <a:pt x="169799" y="58762"/>
                  </a:lnTo>
                  <a:close/>
                </a:path>
                <a:path w="197484" h="187325">
                  <a:moveTo>
                    <a:pt x="180073" y="101219"/>
                  </a:moveTo>
                  <a:lnTo>
                    <a:pt x="166166" y="101219"/>
                  </a:lnTo>
                  <a:lnTo>
                    <a:pt x="166166" y="87312"/>
                  </a:lnTo>
                  <a:lnTo>
                    <a:pt x="151930" y="87312"/>
                  </a:lnTo>
                  <a:lnTo>
                    <a:pt x="151930" y="73075"/>
                  </a:lnTo>
                  <a:lnTo>
                    <a:pt x="137680" y="73075"/>
                  </a:lnTo>
                  <a:lnTo>
                    <a:pt x="137680" y="87337"/>
                  </a:lnTo>
                  <a:lnTo>
                    <a:pt x="151917" y="87337"/>
                  </a:lnTo>
                  <a:lnTo>
                    <a:pt x="151917" y="101574"/>
                  </a:lnTo>
                  <a:lnTo>
                    <a:pt x="137680" y="101574"/>
                  </a:lnTo>
                  <a:lnTo>
                    <a:pt x="137680" y="115836"/>
                  </a:lnTo>
                  <a:lnTo>
                    <a:pt x="151561" y="115836"/>
                  </a:lnTo>
                  <a:lnTo>
                    <a:pt x="151561" y="129082"/>
                  </a:lnTo>
                  <a:lnTo>
                    <a:pt x="165811" y="116128"/>
                  </a:lnTo>
                  <a:lnTo>
                    <a:pt x="165811" y="115455"/>
                  </a:lnTo>
                  <a:lnTo>
                    <a:pt x="151930" y="115455"/>
                  </a:lnTo>
                  <a:lnTo>
                    <a:pt x="151930" y="101574"/>
                  </a:lnTo>
                  <a:lnTo>
                    <a:pt x="165823" y="101574"/>
                  </a:lnTo>
                  <a:lnTo>
                    <a:pt x="165823" y="115468"/>
                  </a:lnTo>
                  <a:lnTo>
                    <a:pt x="166535" y="115468"/>
                  </a:lnTo>
                  <a:lnTo>
                    <a:pt x="169075" y="113157"/>
                  </a:lnTo>
                  <a:lnTo>
                    <a:pt x="180073" y="102171"/>
                  </a:lnTo>
                  <a:lnTo>
                    <a:pt x="180073" y="101219"/>
                  </a:lnTo>
                  <a:close/>
                </a:path>
                <a:path w="197484" h="187325">
                  <a:moveTo>
                    <a:pt x="184746" y="73025"/>
                  </a:moveTo>
                  <a:lnTo>
                    <a:pt x="180492" y="68961"/>
                  </a:lnTo>
                  <a:lnTo>
                    <a:pt x="180492" y="73025"/>
                  </a:lnTo>
                  <a:lnTo>
                    <a:pt x="184746" y="73025"/>
                  </a:lnTo>
                  <a:close/>
                </a:path>
                <a:path w="197484" h="187325">
                  <a:moveTo>
                    <a:pt x="194335" y="86944"/>
                  </a:moveTo>
                  <a:lnTo>
                    <a:pt x="180454" y="86944"/>
                  </a:lnTo>
                  <a:lnTo>
                    <a:pt x="180454" y="73063"/>
                  </a:lnTo>
                  <a:lnTo>
                    <a:pt x="166204" y="73063"/>
                  </a:lnTo>
                  <a:lnTo>
                    <a:pt x="166204" y="87312"/>
                  </a:lnTo>
                  <a:lnTo>
                    <a:pt x="180073" y="87312"/>
                  </a:lnTo>
                  <a:lnTo>
                    <a:pt x="180073" y="101193"/>
                  </a:lnTo>
                  <a:lnTo>
                    <a:pt x="181051" y="101193"/>
                  </a:lnTo>
                  <a:lnTo>
                    <a:pt x="194335" y="87922"/>
                  </a:lnTo>
                  <a:lnTo>
                    <a:pt x="194335" y="86944"/>
                  </a:lnTo>
                  <a:close/>
                </a:path>
                <a:path w="197484" h="187325">
                  <a:moveTo>
                    <a:pt x="197269" y="84975"/>
                  </a:moveTo>
                  <a:lnTo>
                    <a:pt x="194360" y="82207"/>
                  </a:lnTo>
                  <a:lnTo>
                    <a:pt x="194360" y="86893"/>
                  </a:lnTo>
                  <a:lnTo>
                    <a:pt x="195351" y="86893"/>
                  </a:lnTo>
                  <a:lnTo>
                    <a:pt x="197269" y="849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656">
              <a:extLst>
                <a:ext uri="{FF2B5EF4-FFF2-40B4-BE49-F238E27FC236}">
                  <a16:creationId xmlns:a16="http://schemas.microsoft.com/office/drawing/2014/main" id="{119A0C38-B109-55C5-0613-1E03C47314FE}"/>
                </a:ext>
              </a:extLst>
            </p:cNvPr>
            <p:cNvSpPr/>
            <p:nvPr/>
          </p:nvSpPr>
          <p:spPr>
            <a:xfrm>
              <a:off x="17800194" y="4598955"/>
              <a:ext cx="1675764" cy="1066165"/>
            </a:xfrm>
            <a:custGeom>
              <a:avLst/>
              <a:gdLst/>
              <a:ahLst/>
              <a:cxnLst/>
              <a:rect l="l" t="t" r="r" b="b"/>
              <a:pathLst>
                <a:path w="1675765" h="1066164">
                  <a:moveTo>
                    <a:pt x="161163" y="37338"/>
                  </a:moveTo>
                  <a:lnTo>
                    <a:pt x="34036" y="0"/>
                  </a:lnTo>
                  <a:lnTo>
                    <a:pt x="23698" y="38557"/>
                  </a:lnTo>
                  <a:lnTo>
                    <a:pt x="15214" y="77546"/>
                  </a:lnTo>
                  <a:lnTo>
                    <a:pt x="8610" y="116890"/>
                  </a:lnTo>
                  <a:lnTo>
                    <a:pt x="3860" y="156502"/>
                  </a:lnTo>
                  <a:lnTo>
                    <a:pt x="977" y="196265"/>
                  </a:lnTo>
                  <a:lnTo>
                    <a:pt x="0" y="236093"/>
                  </a:lnTo>
                  <a:lnTo>
                    <a:pt x="952" y="275932"/>
                  </a:lnTo>
                  <a:lnTo>
                    <a:pt x="3810" y="315696"/>
                  </a:lnTo>
                  <a:lnTo>
                    <a:pt x="135737" y="303301"/>
                  </a:lnTo>
                  <a:lnTo>
                    <a:pt x="133324" y="269773"/>
                  </a:lnTo>
                  <a:lnTo>
                    <a:pt x="132511" y="236143"/>
                  </a:lnTo>
                  <a:lnTo>
                    <a:pt x="135775" y="168998"/>
                  </a:lnTo>
                  <a:lnTo>
                    <a:pt x="145338" y="102539"/>
                  </a:lnTo>
                  <a:lnTo>
                    <a:pt x="152476" y="69748"/>
                  </a:lnTo>
                  <a:lnTo>
                    <a:pt x="161163" y="37338"/>
                  </a:lnTo>
                  <a:close/>
                </a:path>
                <a:path w="1675765" h="1066164">
                  <a:moveTo>
                    <a:pt x="376047" y="769315"/>
                  </a:moveTo>
                  <a:lnTo>
                    <a:pt x="327444" y="722947"/>
                  </a:lnTo>
                  <a:lnTo>
                    <a:pt x="283438" y="672198"/>
                  </a:lnTo>
                  <a:lnTo>
                    <a:pt x="244449" y="617512"/>
                  </a:lnTo>
                  <a:lnTo>
                    <a:pt x="210845" y="559396"/>
                  </a:lnTo>
                  <a:lnTo>
                    <a:pt x="93103" y="620179"/>
                  </a:lnTo>
                  <a:lnTo>
                    <a:pt x="112242" y="655193"/>
                  </a:lnTo>
                  <a:lnTo>
                    <a:pt x="133032" y="689229"/>
                  </a:lnTo>
                  <a:lnTo>
                    <a:pt x="155409" y="722249"/>
                  </a:lnTo>
                  <a:lnTo>
                    <a:pt x="179324" y="754164"/>
                  </a:lnTo>
                  <a:lnTo>
                    <a:pt x="204724" y="784885"/>
                  </a:lnTo>
                  <a:lnTo>
                    <a:pt x="231546" y="814387"/>
                  </a:lnTo>
                  <a:lnTo>
                    <a:pt x="259727" y="842581"/>
                  </a:lnTo>
                  <a:lnTo>
                    <a:pt x="289217" y="869416"/>
                  </a:lnTo>
                  <a:lnTo>
                    <a:pt x="376047" y="769315"/>
                  </a:lnTo>
                  <a:close/>
                </a:path>
                <a:path w="1675765" h="1066164">
                  <a:moveTo>
                    <a:pt x="737450" y="934516"/>
                  </a:moveTo>
                  <a:lnTo>
                    <a:pt x="671550" y="921854"/>
                  </a:lnTo>
                  <a:lnTo>
                    <a:pt x="607174" y="902970"/>
                  </a:lnTo>
                  <a:lnTo>
                    <a:pt x="544893" y="878014"/>
                  </a:lnTo>
                  <a:lnTo>
                    <a:pt x="485254" y="847217"/>
                  </a:lnTo>
                  <a:lnTo>
                    <a:pt x="418909" y="961910"/>
                  </a:lnTo>
                  <a:lnTo>
                    <a:pt x="453898" y="981062"/>
                  </a:lnTo>
                  <a:lnTo>
                    <a:pt x="489775" y="998512"/>
                  </a:lnTo>
                  <a:lnTo>
                    <a:pt x="526453" y="1014247"/>
                  </a:lnTo>
                  <a:lnTo>
                    <a:pt x="563841" y="1028192"/>
                  </a:lnTo>
                  <a:lnTo>
                    <a:pt x="601865" y="1040345"/>
                  </a:lnTo>
                  <a:lnTo>
                    <a:pt x="640422" y="1050658"/>
                  </a:lnTo>
                  <a:lnTo>
                    <a:pt x="679424" y="1059116"/>
                  </a:lnTo>
                  <a:lnTo>
                    <a:pt x="718769" y="1065695"/>
                  </a:lnTo>
                  <a:lnTo>
                    <a:pt x="737450" y="934516"/>
                  </a:lnTo>
                  <a:close/>
                </a:path>
                <a:path w="1675765" h="1066164">
                  <a:moveTo>
                    <a:pt x="1323505" y="918933"/>
                  </a:moveTo>
                  <a:lnTo>
                    <a:pt x="1246593" y="811022"/>
                  </a:lnTo>
                  <a:lnTo>
                    <a:pt x="1218780" y="829868"/>
                  </a:lnTo>
                  <a:lnTo>
                    <a:pt x="1190129" y="847356"/>
                  </a:lnTo>
                  <a:lnTo>
                    <a:pt x="1160665" y="863460"/>
                  </a:lnTo>
                  <a:lnTo>
                    <a:pt x="1130477" y="878141"/>
                  </a:lnTo>
                  <a:lnTo>
                    <a:pt x="1185545" y="998651"/>
                  </a:lnTo>
                  <a:lnTo>
                    <a:pt x="1221435" y="981214"/>
                  </a:lnTo>
                  <a:lnTo>
                    <a:pt x="1256436" y="962075"/>
                  </a:lnTo>
                  <a:lnTo>
                    <a:pt x="1290485" y="941298"/>
                  </a:lnTo>
                  <a:lnTo>
                    <a:pt x="1323505" y="918933"/>
                  </a:lnTo>
                  <a:close/>
                </a:path>
                <a:path w="1675765" h="1066164">
                  <a:moveTo>
                    <a:pt x="1542415" y="689521"/>
                  </a:moveTo>
                  <a:lnTo>
                    <a:pt x="1431023" y="617753"/>
                  </a:lnTo>
                  <a:lnTo>
                    <a:pt x="1412163" y="645541"/>
                  </a:lnTo>
                  <a:lnTo>
                    <a:pt x="1392008" y="672414"/>
                  </a:lnTo>
                  <a:lnTo>
                    <a:pt x="1370609" y="698296"/>
                  </a:lnTo>
                  <a:lnTo>
                    <a:pt x="1347990" y="723150"/>
                  </a:lnTo>
                  <a:lnTo>
                    <a:pt x="1443850" y="814628"/>
                  </a:lnTo>
                  <a:lnTo>
                    <a:pt x="1470685" y="785139"/>
                  </a:lnTo>
                  <a:lnTo>
                    <a:pt x="1496098" y="754418"/>
                  </a:lnTo>
                  <a:lnTo>
                    <a:pt x="1520024" y="722515"/>
                  </a:lnTo>
                  <a:lnTo>
                    <a:pt x="1542415" y="689521"/>
                  </a:lnTo>
                  <a:close/>
                </a:path>
                <a:path w="1675765" h="1066164">
                  <a:moveTo>
                    <a:pt x="1615567" y="547941"/>
                  </a:moveTo>
                  <a:lnTo>
                    <a:pt x="1492580" y="498640"/>
                  </a:lnTo>
                  <a:lnTo>
                    <a:pt x="1479346" y="529475"/>
                  </a:lnTo>
                  <a:lnTo>
                    <a:pt x="1464652" y="559650"/>
                  </a:lnTo>
                  <a:lnTo>
                    <a:pt x="1448536" y="589102"/>
                  </a:lnTo>
                  <a:lnTo>
                    <a:pt x="1431023" y="617753"/>
                  </a:lnTo>
                  <a:lnTo>
                    <a:pt x="1542415" y="689508"/>
                  </a:lnTo>
                  <a:lnTo>
                    <a:pt x="1563217" y="655485"/>
                  </a:lnTo>
                  <a:lnTo>
                    <a:pt x="1582369" y="620483"/>
                  </a:lnTo>
                  <a:lnTo>
                    <a:pt x="1599831" y="584619"/>
                  </a:lnTo>
                  <a:lnTo>
                    <a:pt x="1615567" y="547941"/>
                  </a:lnTo>
                  <a:close/>
                </a:path>
                <a:path w="1675765" h="1066164">
                  <a:moveTo>
                    <a:pt x="1675650" y="236423"/>
                  </a:moveTo>
                  <a:lnTo>
                    <a:pt x="1543138" y="236423"/>
                  </a:lnTo>
                  <a:lnTo>
                    <a:pt x="1542288" y="270052"/>
                  </a:lnTo>
                  <a:lnTo>
                    <a:pt x="1539875" y="303580"/>
                  </a:lnTo>
                  <a:lnTo>
                    <a:pt x="1535887" y="336931"/>
                  </a:lnTo>
                  <a:lnTo>
                    <a:pt x="1530337" y="370039"/>
                  </a:lnTo>
                  <a:lnTo>
                    <a:pt x="1660474" y="394982"/>
                  </a:lnTo>
                  <a:lnTo>
                    <a:pt x="1667065" y="355638"/>
                  </a:lnTo>
                  <a:lnTo>
                    <a:pt x="1671789" y="316026"/>
                  </a:lnTo>
                  <a:lnTo>
                    <a:pt x="1674647" y="276263"/>
                  </a:lnTo>
                  <a:lnTo>
                    <a:pt x="1675650" y="236423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657">
              <a:extLst>
                <a:ext uri="{FF2B5EF4-FFF2-40B4-BE49-F238E27FC236}">
                  <a16:creationId xmlns:a16="http://schemas.microsoft.com/office/drawing/2014/main" id="{517A121B-B2A1-AC82-8C6D-3B487EAFB97A}"/>
                </a:ext>
              </a:extLst>
            </p:cNvPr>
            <p:cNvSpPr/>
            <p:nvPr/>
          </p:nvSpPr>
          <p:spPr>
            <a:xfrm>
              <a:off x="17804054" y="4601076"/>
              <a:ext cx="156845" cy="167005"/>
            </a:xfrm>
            <a:custGeom>
              <a:avLst/>
              <a:gdLst/>
              <a:ahLst/>
              <a:cxnLst/>
              <a:rect l="l" t="t" r="r" b="b"/>
              <a:pathLst>
                <a:path w="156844" h="167004">
                  <a:moveTo>
                    <a:pt x="8407" y="149263"/>
                  </a:moveTo>
                  <a:lnTo>
                    <a:pt x="609" y="149263"/>
                  </a:lnTo>
                  <a:lnTo>
                    <a:pt x="0" y="154381"/>
                  </a:lnTo>
                  <a:lnTo>
                    <a:pt x="8407" y="155168"/>
                  </a:lnTo>
                  <a:lnTo>
                    <a:pt x="8407" y="149263"/>
                  </a:lnTo>
                  <a:close/>
                </a:path>
                <a:path w="156844" h="167004">
                  <a:moveTo>
                    <a:pt x="8432" y="120713"/>
                  </a:moveTo>
                  <a:lnTo>
                    <a:pt x="4025" y="120713"/>
                  </a:lnTo>
                  <a:lnTo>
                    <a:pt x="2324" y="134962"/>
                  </a:lnTo>
                  <a:lnTo>
                    <a:pt x="8432" y="134962"/>
                  </a:lnTo>
                  <a:lnTo>
                    <a:pt x="8432" y="120713"/>
                  </a:lnTo>
                  <a:close/>
                </a:path>
                <a:path w="156844" h="167004">
                  <a:moveTo>
                    <a:pt x="22694" y="134975"/>
                  </a:moveTo>
                  <a:lnTo>
                    <a:pt x="8445" y="134975"/>
                  </a:lnTo>
                  <a:lnTo>
                    <a:pt x="8445" y="149225"/>
                  </a:lnTo>
                  <a:lnTo>
                    <a:pt x="22694" y="149225"/>
                  </a:lnTo>
                  <a:lnTo>
                    <a:pt x="22694" y="134975"/>
                  </a:lnTo>
                  <a:close/>
                </a:path>
                <a:path w="156844" h="167004">
                  <a:moveTo>
                    <a:pt x="22707" y="106451"/>
                  </a:moveTo>
                  <a:lnTo>
                    <a:pt x="8826" y="106451"/>
                  </a:lnTo>
                  <a:lnTo>
                    <a:pt x="8826" y="92570"/>
                  </a:lnTo>
                  <a:lnTo>
                    <a:pt x="8483" y="92570"/>
                  </a:lnTo>
                  <a:lnTo>
                    <a:pt x="6083" y="106819"/>
                  </a:lnTo>
                  <a:lnTo>
                    <a:pt x="8445" y="106819"/>
                  </a:lnTo>
                  <a:lnTo>
                    <a:pt x="8445" y="120700"/>
                  </a:lnTo>
                  <a:lnTo>
                    <a:pt x="22707" y="120700"/>
                  </a:lnTo>
                  <a:lnTo>
                    <a:pt x="22707" y="106451"/>
                  </a:lnTo>
                  <a:close/>
                </a:path>
                <a:path w="156844" h="167004">
                  <a:moveTo>
                    <a:pt x="23088" y="49796"/>
                  </a:moveTo>
                  <a:lnTo>
                    <a:pt x="16941" y="49796"/>
                  </a:lnTo>
                  <a:lnTo>
                    <a:pt x="13843" y="64046"/>
                  </a:lnTo>
                  <a:lnTo>
                    <a:pt x="23088" y="64046"/>
                  </a:lnTo>
                  <a:lnTo>
                    <a:pt x="23088" y="49796"/>
                  </a:lnTo>
                  <a:close/>
                </a:path>
                <a:path w="156844" h="167004">
                  <a:moveTo>
                    <a:pt x="23114" y="24231"/>
                  </a:moveTo>
                  <a:lnTo>
                    <a:pt x="20091" y="35496"/>
                  </a:lnTo>
                  <a:lnTo>
                    <a:pt x="23114" y="35496"/>
                  </a:lnTo>
                  <a:lnTo>
                    <a:pt x="23114" y="24231"/>
                  </a:lnTo>
                  <a:close/>
                </a:path>
                <a:path w="156844" h="167004">
                  <a:moveTo>
                    <a:pt x="36957" y="149237"/>
                  </a:moveTo>
                  <a:lnTo>
                    <a:pt x="22707" y="149237"/>
                  </a:lnTo>
                  <a:lnTo>
                    <a:pt x="22707" y="156527"/>
                  </a:lnTo>
                  <a:lnTo>
                    <a:pt x="36957" y="157873"/>
                  </a:lnTo>
                  <a:lnTo>
                    <a:pt x="36957" y="149237"/>
                  </a:lnTo>
                  <a:close/>
                </a:path>
                <a:path w="156844" h="167004">
                  <a:moveTo>
                    <a:pt x="36969" y="120713"/>
                  </a:moveTo>
                  <a:lnTo>
                    <a:pt x="22720" y="120713"/>
                  </a:lnTo>
                  <a:lnTo>
                    <a:pt x="22720" y="134962"/>
                  </a:lnTo>
                  <a:lnTo>
                    <a:pt x="36969" y="134962"/>
                  </a:lnTo>
                  <a:lnTo>
                    <a:pt x="36969" y="120713"/>
                  </a:lnTo>
                  <a:close/>
                </a:path>
                <a:path w="156844" h="167004">
                  <a:moveTo>
                    <a:pt x="37376" y="35509"/>
                  </a:moveTo>
                  <a:lnTo>
                    <a:pt x="23126" y="35509"/>
                  </a:lnTo>
                  <a:lnTo>
                    <a:pt x="23126" y="49758"/>
                  </a:lnTo>
                  <a:lnTo>
                    <a:pt x="37376" y="49758"/>
                  </a:lnTo>
                  <a:lnTo>
                    <a:pt x="37376" y="35509"/>
                  </a:lnTo>
                  <a:close/>
                </a:path>
                <a:path w="156844" h="167004">
                  <a:moveTo>
                    <a:pt x="37376" y="6972"/>
                  </a:moveTo>
                  <a:lnTo>
                    <a:pt x="27736" y="6972"/>
                  </a:lnTo>
                  <a:lnTo>
                    <a:pt x="23914" y="21234"/>
                  </a:lnTo>
                  <a:lnTo>
                    <a:pt x="37376" y="21234"/>
                  </a:lnTo>
                  <a:lnTo>
                    <a:pt x="37376" y="6972"/>
                  </a:lnTo>
                  <a:close/>
                </a:path>
                <a:path w="156844" h="167004">
                  <a:moveTo>
                    <a:pt x="51206" y="106451"/>
                  </a:moveTo>
                  <a:lnTo>
                    <a:pt x="36969" y="106451"/>
                  </a:lnTo>
                  <a:lnTo>
                    <a:pt x="36969" y="92214"/>
                  </a:lnTo>
                  <a:lnTo>
                    <a:pt x="23063" y="92214"/>
                  </a:lnTo>
                  <a:lnTo>
                    <a:pt x="23063" y="78308"/>
                  </a:lnTo>
                  <a:lnTo>
                    <a:pt x="10871" y="78308"/>
                  </a:lnTo>
                  <a:lnTo>
                    <a:pt x="8813" y="90551"/>
                  </a:lnTo>
                  <a:lnTo>
                    <a:pt x="8813" y="92557"/>
                  </a:lnTo>
                  <a:lnTo>
                    <a:pt x="22720" y="92557"/>
                  </a:lnTo>
                  <a:lnTo>
                    <a:pt x="22720" y="106464"/>
                  </a:lnTo>
                  <a:lnTo>
                    <a:pt x="36957" y="106464"/>
                  </a:lnTo>
                  <a:lnTo>
                    <a:pt x="36957" y="120700"/>
                  </a:lnTo>
                  <a:lnTo>
                    <a:pt x="51206" y="120700"/>
                  </a:lnTo>
                  <a:lnTo>
                    <a:pt x="51206" y="106451"/>
                  </a:lnTo>
                  <a:close/>
                </a:path>
                <a:path w="156844" h="167004">
                  <a:moveTo>
                    <a:pt x="51219" y="77927"/>
                  </a:moveTo>
                  <a:lnTo>
                    <a:pt x="37350" y="77927"/>
                  </a:lnTo>
                  <a:lnTo>
                    <a:pt x="37350" y="64058"/>
                  </a:lnTo>
                  <a:lnTo>
                    <a:pt x="23101" y="64058"/>
                  </a:lnTo>
                  <a:lnTo>
                    <a:pt x="23101" y="78308"/>
                  </a:lnTo>
                  <a:lnTo>
                    <a:pt x="36969" y="78308"/>
                  </a:lnTo>
                  <a:lnTo>
                    <a:pt x="36969" y="92176"/>
                  </a:lnTo>
                  <a:lnTo>
                    <a:pt x="51219" y="92176"/>
                  </a:lnTo>
                  <a:lnTo>
                    <a:pt x="51219" y="77927"/>
                  </a:lnTo>
                  <a:close/>
                </a:path>
                <a:path w="156844" h="167004">
                  <a:moveTo>
                    <a:pt x="51231" y="134975"/>
                  </a:moveTo>
                  <a:lnTo>
                    <a:pt x="36969" y="134975"/>
                  </a:lnTo>
                  <a:lnTo>
                    <a:pt x="36969" y="149225"/>
                  </a:lnTo>
                  <a:lnTo>
                    <a:pt x="51231" y="149225"/>
                  </a:lnTo>
                  <a:lnTo>
                    <a:pt x="51231" y="134975"/>
                  </a:lnTo>
                  <a:close/>
                </a:path>
                <a:path w="156844" h="167004">
                  <a:moveTo>
                    <a:pt x="51600" y="4178"/>
                  </a:moveTo>
                  <a:lnTo>
                    <a:pt x="37350" y="0"/>
                  </a:lnTo>
                  <a:lnTo>
                    <a:pt x="37350" y="6959"/>
                  </a:lnTo>
                  <a:lnTo>
                    <a:pt x="51600" y="6959"/>
                  </a:lnTo>
                  <a:lnTo>
                    <a:pt x="51600" y="4178"/>
                  </a:lnTo>
                  <a:close/>
                </a:path>
                <a:path w="156844" h="167004">
                  <a:moveTo>
                    <a:pt x="51638" y="21234"/>
                  </a:moveTo>
                  <a:lnTo>
                    <a:pt x="37388" y="21234"/>
                  </a:lnTo>
                  <a:lnTo>
                    <a:pt x="37388" y="35483"/>
                  </a:lnTo>
                  <a:lnTo>
                    <a:pt x="51638" y="35483"/>
                  </a:lnTo>
                  <a:lnTo>
                    <a:pt x="51638" y="21234"/>
                  </a:lnTo>
                  <a:close/>
                </a:path>
                <a:path w="156844" h="167004">
                  <a:moveTo>
                    <a:pt x="65481" y="92189"/>
                  </a:moveTo>
                  <a:lnTo>
                    <a:pt x="51231" y="92189"/>
                  </a:lnTo>
                  <a:lnTo>
                    <a:pt x="51231" y="106438"/>
                  </a:lnTo>
                  <a:lnTo>
                    <a:pt x="65481" y="106438"/>
                  </a:lnTo>
                  <a:lnTo>
                    <a:pt x="65481" y="92189"/>
                  </a:lnTo>
                  <a:close/>
                </a:path>
                <a:path w="156844" h="167004">
                  <a:moveTo>
                    <a:pt x="65493" y="149237"/>
                  </a:moveTo>
                  <a:lnTo>
                    <a:pt x="51231" y="149237"/>
                  </a:lnTo>
                  <a:lnTo>
                    <a:pt x="51231" y="159232"/>
                  </a:lnTo>
                  <a:lnTo>
                    <a:pt x="65493" y="160578"/>
                  </a:lnTo>
                  <a:lnTo>
                    <a:pt x="65493" y="149237"/>
                  </a:lnTo>
                  <a:close/>
                </a:path>
                <a:path w="156844" h="167004">
                  <a:moveTo>
                    <a:pt x="65506" y="63652"/>
                  </a:moveTo>
                  <a:lnTo>
                    <a:pt x="51638" y="63652"/>
                  </a:lnTo>
                  <a:lnTo>
                    <a:pt x="51638" y="49771"/>
                  </a:lnTo>
                  <a:lnTo>
                    <a:pt x="37388" y="49771"/>
                  </a:lnTo>
                  <a:lnTo>
                    <a:pt x="37388" y="64020"/>
                  </a:lnTo>
                  <a:lnTo>
                    <a:pt x="51257" y="64020"/>
                  </a:lnTo>
                  <a:lnTo>
                    <a:pt x="51257" y="77901"/>
                  </a:lnTo>
                  <a:lnTo>
                    <a:pt x="65506" y="77901"/>
                  </a:lnTo>
                  <a:lnTo>
                    <a:pt x="65506" y="63652"/>
                  </a:lnTo>
                  <a:close/>
                </a:path>
                <a:path w="156844" h="167004">
                  <a:moveTo>
                    <a:pt x="79743" y="106451"/>
                  </a:moveTo>
                  <a:lnTo>
                    <a:pt x="65493" y="106451"/>
                  </a:lnTo>
                  <a:lnTo>
                    <a:pt x="65493" y="120700"/>
                  </a:lnTo>
                  <a:lnTo>
                    <a:pt x="79743" y="120700"/>
                  </a:lnTo>
                  <a:lnTo>
                    <a:pt x="79743" y="106451"/>
                  </a:lnTo>
                  <a:close/>
                </a:path>
                <a:path w="156844" h="167004">
                  <a:moveTo>
                    <a:pt x="79768" y="77901"/>
                  </a:moveTo>
                  <a:lnTo>
                    <a:pt x="65519" y="77901"/>
                  </a:lnTo>
                  <a:lnTo>
                    <a:pt x="65519" y="92163"/>
                  </a:lnTo>
                  <a:lnTo>
                    <a:pt x="79768" y="92163"/>
                  </a:lnTo>
                  <a:lnTo>
                    <a:pt x="79768" y="77901"/>
                  </a:lnTo>
                  <a:close/>
                </a:path>
                <a:path w="156844" h="167004">
                  <a:moveTo>
                    <a:pt x="79781" y="49377"/>
                  </a:moveTo>
                  <a:lnTo>
                    <a:pt x="65900" y="49377"/>
                  </a:lnTo>
                  <a:lnTo>
                    <a:pt x="65900" y="35496"/>
                  </a:lnTo>
                  <a:lnTo>
                    <a:pt x="51650" y="35496"/>
                  </a:lnTo>
                  <a:lnTo>
                    <a:pt x="51650" y="49758"/>
                  </a:lnTo>
                  <a:lnTo>
                    <a:pt x="65532" y="49758"/>
                  </a:lnTo>
                  <a:lnTo>
                    <a:pt x="65532" y="63627"/>
                  </a:lnTo>
                  <a:lnTo>
                    <a:pt x="79781" y="63627"/>
                  </a:lnTo>
                  <a:lnTo>
                    <a:pt x="79781" y="49377"/>
                  </a:lnTo>
                  <a:close/>
                </a:path>
                <a:path w="156844" h="167004">
                  <a:moveTo>
                    <a:pt x="93980" y="149225"/>
                  </a:moveTo>
                  <a:lnTo>
                    <a:pt x="79743" y="149225"/>
                  </a:lnTo>
                  <a:lnTo>
                    <a:pt x="79743" y="134988"/>
                  </a:lnTo>
                  <a:lnTo>
                    <a:pt x="65506" y="134988"/>
                  </a:lnTo>
                  <a:lnTo>
                    <a:pt x="65506" y="120751"/>
                  </a:lnTo>
                  <a:lnTo>
                    <a:pt x="51257" y="120751"/>
                  </a:lnTo>
                  <a:lnTo>
                    <a:pt x="51257" y="135001"/>
                  </a:lnTo>
                  <a:lnTo>
                    <a:pt x="65493" y="135001"/>
                  </a:lnTo>
                  <a:lnTo>
                    <a:pt x="65493" y="149237"/>
                  </a:lnTo>
                  <a:lnTo>
                    <a:pt x="79730" y="149237"/>
                  </a:lnTo>
                  <a:lnTo>
                    <a:pt x="79730" y="161937"/>
                  </a:lnTo>
                  <a:lnTo>
                    <a:pt x="93980" y="163283"/>
                  </a:lnTo>
                  <a:lnTo>
                    <a:pt x="93980" y="149225"/>
                  </a:lnTo>
                  <a:close/>
                </a:path>
                <a:path w="156844" h="167004">
                  <a:moveTo>
                    <a:pt x="94005" y="120713"/>
                  </a:moveTo>
                  <a:lnTo>
                    <a:pt x="79756" y="120713"/>
                  </a:lnTo>
                  <a:lnTo>
                    <a:pt x="79756" y="134962"/>
                  </a:lnTo>
                  <a:lnTo>
                    <a:pt x="94005" y="134962"/>
                  </a:lnTo>
                  <a:lnTo>
                    <a:pt x="94005" y="120713"/>
                  </a:lnTo>
                  <a:close/>
                </a:path>
                <a:path w="156844" h="167004">
                  <a:moveTo>
                    <a:pt x="94030" y="92163"/>
                  </a:moveTo>
                  <a:lnTo>
                    <a:pt x="79781" y="92163"/>
                  </a:lnTo>
                  <a:lnTo>
                    <a:pt x="79781" y="106426"/>
                  </a:lnTo>
                  <a:lnTo>
                    <a:pt x="94030" y="106426"/>
                  </a:lnTo>
                  <a:lnTo>
                    <a:pt x="94030" y="92163"/>
                  </a:lnTo>
                  <a:close/>
                </a:path>
                <a:path w="156844" h="167004">
                  <a:moveTo>
                    <a:pt x="94043" y="63639"/>
                  </a:moveTo>
                  <a:lnTo>
                    <a:pt x="79781" y="63639"/>
                  </a:lnTo>
                  <a:lnTo>
                    <a:pt x="79781" y="77889"/>
                  </a:lnTo>
                  <a:lnTo>
                    <a:pt x="94043" y="77889"/>
                  </a:lnTo>
                  <a:lnTo>
                    <a:pt x="94043" y="63639"/>
                  </a:lnTo>
                  <a:close/>
                </a:path>
                <a:path w="156844" h="167004">
                  <a:moveTo>
                    <a:pt x="108216" y="163461"/>
                  </a:moveTo>
                  <a:lnTo>
                    <a:pt x="95859" y="163461"/>
                  </a:lnTo>
                  <a:lnTo>
                    <a:pt x="108216" y="164630"/>
                  </a:lnTo>
                  <a:lnTo>
                    <a:pt x="108216" y="163461"/>
                  </a:lnTo>
                  <a:close/>
                </a:path>
                <a:path w="156844" h="167004">
                  <a:moveTo>
                    <a:pt x="108254" y="134962"/>
                  </a:moveTo>
                  <a:lnTo>
                    <a:pt x="94005" y="134962"/>
                  </a:lnTo>
                  <a:lnTo>
                    <a:pt x="94005" y="149212"/>
                  </a:lnTo>
                  <a:lnTo>
                    <a:pt x="108254" y="149212"/>
                  </a:lnTo>
                  <a:lnTo>
                    <a:pt x="108254" y="134962"/>
                  </a:lnTo>
                  <a:close/>
                </a:path>
                <a:path w="156844" h="167004">
                  <a:moveTo>
                    <a:pt x="108280" y="49377"/>
                  </a:moveTo>
                  <a:lnTo>
                    <a:pt x="94043" y="49377"/>
                  </a:lnTo>
                  <a:lnTo>
                    <a:pt x="94043" y="35140"/>
                  </a:lnTo>
                  <a:lnTo>
                    <a:pt x="80137" y="35140"/>
                  </a:lnTo>
                  <a:lnTo>
                    <a:pt x="80137" y="21234"/>
                  </a:lnTo>
                  <a:lnTo>
                    <a:pt x="65900" y="21234"/>
                  </a:lnTo>
                  <a:lnTo>
                    <a:pt x="65900" y="8382"/>
                  </a:lnTo>
                  <a:lnTo>
                    <a:pt x="61201" y="6997"/>
                  </a:lnTo>
                  <a:lnTo>
                    <a:pt x="51650" y="6997"/>
                  </a:lnTo>
                  <a:lnTo>
                    <a:pt x="51650" y="21247"/>
                  </a:lnTo>
                  <a:lnTo>
                    <a:pt x="65887" y="21247"/>
                  </a:lnTo>
                  <a:lnTo>
                    <a:pt x="65887" y="35483"/>
                  </a:lnTo>
                  <a:lnTo>
                    <a:pt x="79794" y="35483"/>
                  </a:lnTo>
                  <a:lnTo>
                    <a:pt x="79794" y="49390"/>
                  </a:lnTo>
                  <a:lnTo>
                    <a:pt x="94018" y="49390"/>
                  </a:lnTo>
                  <a:lnTo>
                    <a:pt x="94018" y="63627"/>
                  </a:lnTo>
                  <a:lnTo>
                    <a:pt x="108280" y="63627"/>
                  </a:lnTo>
                  <a:lnTo>
                    <a:pt x="108280" y="49377"/>
                  </a:lnTo>
                  <a:close/>
                </a:path>
                <a:path w="156844" h="167004">
                  <a:moveTo>
                    <a:pt x="108292" y="77901"/>
                  </a:moveTo>
                  <a:lnTo>
                    <a:pt x="94043" y="77901"/>
                  </a:lnTo>
                  <a:lnTo>
                    <a:pt x="94043" y="92151"/>
                  </a:lnTo>
                  <a:lnTo>
                    <a:pt x="108292" y="92151"/>
                  </a:lnTo>
                  <a:lnTo>
                    <a:pt x="108292" y="77901"/>
                  </a:lnTo>
                  <a:close/>
                </a:path>
                <a:path w="156844" h="167004">
                  <a:moveTo>
                    <a:pt x="108305" y="20828"/>
                  </a:moveTo>
                  <a:lnTo>
                    <a:pt x="94424" y="20853"/>
                  </a:lnTo>
                  <a:lnTo>
                    <a:pt x="94424" y="16751"/>
                  </a:lnTo>
                  <a:lnTo>
                    <a:pt x="80175" y="12573"/>
                  </a:lnTo>
                  <a:lnTo>
                    <a:pt x="80175" y="21234"/>
                  </a:lnTo>
                  <a:lnTo>
                    <a:pt x="94043" y="21234"/>
                  </a:lnTo>
                  <a:lnTo>
                    <a:pt x="94043" y="35102"/>
                  </a:lnTo>
                  <a:lnTo>
                    <a:pt x="108292" y="35102"/>
                  </a:lnTo>
                  <a:lnTo>
                    <a:pt x="108305" y="20828"/>
                  </a:lnTo>
                  <a:close/>
                </a:path>
                <a:path w="156844" h="167004">
                  <a:moveTo>
                    <a:pt x="122516" y="149225"/>
                  </a:moveTo>
                  <a:lnTo>
                    <a:pt x="108267" y="149225"/>
                  </a:lnTo>
                  <a:lnTo>
                    <a:pt x="108267" y="163474"/>
                  </a:lnTo>
                  <a:lnTo>
                    <a:pt x="122516" y="163474"/>
                  </a:lnTo>
                  <a:lnTo>
                    <a:pt x="122516" y="149225"/>
                  </a:lnTo>
                  <a:close/>
                </a:path>
                <a:path w="156844" h="167004">
                  <a:moveTo>
                    <a:pt x="122542" y="120675"/>
                  </a:moveTo>
                  <a:lnTo>
                    <a:pt x="108292" y="120675"/>
                  </a:lnTo>
                  <a:lnTo>
                    <a:pt x="108292" y="106426"/>
                  </a:lnTo>
                  <a:lnTo>
                    <a:pt x="94043" y="106426"/>
                  </a:lnTo>
                  <a:lnTo>
                    <a:pt x="94043" y="120675"/>
                  </a:lnTo>
                  <a:lnTo>
                    <a:pt x="108280" y="120675"/>
                  </a:lnTo>
                  <a:lnTo>
                    <a:pt x="108280" y="134924"/>
                  </a:lnTo>
                  <a:lnTo>
                    <a:pt x="122542" y="134924"/>
                  </a:lnTo>
                  <a:lnTo>
                    <a:pt x="122542" y="120675"/>
                  </a:lnTo>
                  <a:close/>
                </a:path>
                <a:path w="156844" h="167004">
                  <a:moveTo>
                    <a:pt x="122555" y="92163"/>
                  </a:moveTo>
                  <a:lnTo>
                    <a:pt x="108305" y="92163"/>
                  </a:lnTo>
                  <a:lnTo>
                    <a:pt x="108305" y="106413"/>
                  </a:lnTo>
                  <a:lnTo>
                    <a:pt x="122555" y="106413"/>
                  </a:lnTo>
                  <a:lnTo>
                    <a:pt x="122555" y="92163"/>
                  </a:lnTo>
                  <a:close/>
                </a:path>
                <a:path w="156844" h="167004">
                  <a:moveTo>
                    <a:pt x="122555" y="35128"/>
                  </a:moveTo>
                  <a:lnTo>
                    <a:pt x="108305" y="35128"/>
                  </a:lnTo>
                  <a:lnTo>
                    <a:pt x="108305" y="49377"/>
                  </a:lnTo>
                  <a:lnTo>
                    <a:pt x="122555" y="49377"/>
                  </a:lnTo>
                  <a:lnTo>
                    <a:pt x="122555" y="35128"/>
                  </a:lnTo>
                  <a:close/>
                </a:path>
                <a:path w="156844" h="167004">
                  <a:moveTo>
                    <a:pt x="132321" y="163487"/>
                  </a:moveTo>
                  <a:lnTo>
                    <a:pt x="122516" y="163487"/>
                  </a:lnTo>
                  <a:lnTo>
                    <a:pt x="122516" y="165989"/>
                  </a:lnTo>
                  <a:lnTo>
                    <a:pt x="131914" y="166878"/>
                  </a:lnTo>
                  <a:lnTo>
                    <a:pt x="132321" y="163487"/>
                  </a:lnTo>
                  <a:close/>
                </a:path>
                <a:path w="156844" h="167004">
                  <a:moveTo>
                    <a:pt x="135737" y="134937"/>
                  </a:moveTo>
                  <a:lnTo>
                    <a:pt x="122542" y="134937"/>
                  </a:lnTo>
                  <a:lnTo>
                    <a:pt x="122542" y="149186"/>
                  </a:lnTo>
                  <a:lnTo>
                    <a:pt x="134035" y="149186"/>
                  </a:lnTo>
                  <a:lnTo>
                    <a:pt x="135737" y="134937"/>
                  </a:lnTo>
                  <a:close/>
                </a:path>
                <a:path w="156844" h="167004">
                  <a:moveTo>
                    <a:pt x="136804" y="106413"/>
                  </a:moveTo>
                  <a:lnTo>
                    <a:pt x="122555" y="106413"/>
                  </a:lnTo>
                  <a:lnTo>
                    <a:pt x="122555" y="120662"/>
                  </a:lnTo>
                  <a:lnTo>
                    <a:pt x="136804" y="120662"/>
                  </a:lnTo>
                  <a:lnTo>
                    <a:pt x="136804" y="106413"/>
                  </a:lnTo>
                  <a:close/>
                </a:path>
                <a:path w="156844" h="167004">
                  <a:moveTo>
                    <a:pt x="136817" y="49377"/>
                  </a:moveTo>
                  <a:lnTo>
                    <a:pt x="122567" y="49377"/>
                  </a:lnTo>
                  <a:lnTo>
                    <a:pt x="122567" y="63627"/>
                  </a:lnTo>
                  <a:lnTo>
                    <a:pt x="136817" y="63627"/>
                  </a:lnTo>
                  <a:lnTo>
                    <a:pt x="136817" y="49377"/>
                  </a:lnTo>
                  <a:close/>
                </a:path>
                <a:path w="156844" h="167004">
                  <a:moveTo>
                    <a:pt x="136842" y="29210"/>
                  </a:moveTo>
                  <a:lnTo>
                    <a:pt x="122593" y="25019"/>
                  </a:lnTo>
                  <a:lnTo>
                    <a:pt x="122593" y="35077"/>
                  </a:lnTo>
                  <a:lnTo>
                    <a:pt x="136842" y="35077"/>
                  </a:lnTo>
                  <a:lnTo>
                    <a:pt x="136842" y="29210"/>
                  </a:lnTo>
                  <a:close/>
                </a:path>
                <a:path w="156844" h="167004">
                  <a:moveTo>
                    <a:pt x="138074" y="120675"/>
                  </a:moveTo>
                  <a:lnTo>
                    <a:pt x="136817" y="120675"/>
                  </a:lnTo>
                  <a:lnTo>
                    <a:pt x="136817" y="128143"/>
                  </a:lnTo>
                  <a:lnTo>
                    <a:pt x="138074" y="120675"/>
                  </a:lnTo>
                  <a:close/>
                </a:path>
                <a:path w="156844" h="167004">
                  <a:moveTo>
                    <a:pt x="143281" y="92151"/>
                  </a:moveTo>
                  <a:lnTo>
                    <a:pt x="136804" y="92151"/>
                  </a:lnTo>
                  <a:lnTo>
                    <a:pt x="136804" y="77901"/>
                  </a:lnTo>
                  <a:lnTo>
                    <a:pt x="122567" y="77901"/>
                  </a:lnTo>
                  <a:lnTo>
                    <a:pt x="122567" y="63677"/>
                  </a:lnTo>
                  <a:lnTo>
                    <a:pt x="108318" y="63677"/>
                  </a:lnTo>
                  <a:lnTo>
                    <a:pt x="108318" y="77927"/>
                  </a:lnTo>
                  <a:lnTo>
                    <a:pt x="122555" y="77927"/>
                  </a:lnTo>
                  <a:lnTo>
                    <a:pt x="122555" y="92163"/>
                  </a:lnTo>
                  <a:lnTo>
                    <a:pt x="136804" y="92163"/>
                  </a:lnTo>
                  <a:lnTo>
                    <a:pt x="136804" y="106400"/>
                  </a:lnTo>
                  <a:lnTo>
                    <a:pt x="140474" y="106400"/>
                  </a:lnTo>
                  <a:lnTo>
                    <a:pt x="141478" y="100418"/>
                  </a:lnTo>
                  <a:lnTo>
                    <a:pt x="143281" y="92151"/>
                  </a:lnTo>
                  <a:close/>
                </a:path>
                <a:path w="156844" h="167004">
                  <a:moveTo>
                    <a:pt x="149682" y="63652"/>
                  </a:moveTo>
                  <a:lnTo>
                    <a:pt x="136829" y="63652"/>
                  </a:lnTo>
                  <a:lnTo>
                    <a:pt x="136829" y="77901"/>
                  </a:lnTo>
                  <a:lnTo>
                    <a:pt x="146380" y="77901"/>
                  </a:lnTo>
                  <a:lnTo>
                    <a:pt x="148615" y="67627"/>
                  </a:lnTo>
                  <a:lnTo>
                    <a:pt x="149682" y="63652"/>
                  </a:lnTo>
                  <a:close/>
                </a:path>
                <a:path w="156844" h="167004">
                  <a:moveTo>
                    <a:pt x="151104" y="35090"/>
                  </a:moveTo>
                  <a:lnTo>
                    <a:pt x="136855" y="35090"/>
                  </a:lnTo>
                  <a:lnTo>
                    <a:pt x="136855" y="49339"/>
                  </a:lnTo>
                  <a:lnTo>
                    <a:pt x="151104" y="49339"/>
                  </a:lnTo>
                  <a:lnTo>
                    <a:pt x="151104" y="35090"/>
                  </a:lnTo>
                  <a:close/>
                </a:path>
                <a:path w="156844" h="167004">
                  <a:moveTo>
                    <a:pt x="153517" y="49352"/>
                  </a:moveTo>
                  <a:lnTo>
                    <a:pt x="151117" y="49352"/>
                  </a:lnTo>
                  <a:lnTo>
                    <a:pt x="151117" y="58331"/>
                  </a:lnTo>
                  <a:lnTo>
                    <a:pt x="153517" y="49352"/>
                  </a:lnTo>
                  <a:close/>
                </a:path>
                <a:path w="156844" h="167004">
                  <a:moveTo>
                    <a:pt x="156832" y="35077"/>
                  </a:moveTo>
                  <a:lnTo>
                    <a:pt x="151117" y="33401"/>
                  </a:lnTo>
                  <a:lnTo>
                    <a:pt x="151117" y="35077"/>
                  </a:lnTo>
                  <a:lnTo>
                    <a:pt x="156832" y="35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658">
              <a:extLst>
                <a:ext uri="{FF2B5EF4-FFF2-40B4-BE49-F238E27FC236}">
                  <a16:creationId xmlns:a16="http://schemas.microsoft.com/office/drawing/2014/main" id="{C9EF04A9-646B-BC52-D1A6-8C5B8043BD3F}"/>
                </a:ext>
              </a:extLst>
            </p:cNvPr>
            <p:cNvSpPr/>
            <p:nvPr/>
          </p:nvSpPr>
          <p:spPr>
            <a:xfrm>
              <a:off x="17834230" y="4021232"/>
              <a:ext cx="1152525" cy="615315"/>
            </a:xfrm>
            <a:custGeom>
              <a:avLst/>
              <a:gdLst/>
              <a:ahLst/>
              <a:cxnLst/>
              <a:rect l="l" t="t" r="r" b="b"/>
              <a:pathLst>
                <a:path w="1152525" h="615314">
                  <a:moveTo>
                    <a:pt x="249402" y="378383"/>
                  </a:moveTo>
                  <a:lnTo>
                    <a:pt x="145288" y="296430"/>
                  </a:lnTo>
                  <a:lnTo>
                    <a:pt x="121373" y="328333"/>
                  </a:lnTo>
                  <a:lnTo>
                    <a:pt x="98996" y="361353"/>
                  </a:lnTo>
                  <a:lnTo>
                    <a:pt x="78219" y="395389"/>
                  </a:lnTo>
                  <a:lnTo>
                    <a:pt x="59397" y="429818"/>
                  </a:lnTo>
                  <a:lnTo>
                    <a:pt x="59080" y="430377"/>
                  </a:lnTo>
                  <a:lnTo>
                    <a:pt x="41897" y="465658"/>
                  </a:lnTo>
                  <a:lnTo>
                    <a:pt x="26149" y="502335"/>
                  </a:lnTo>
                  <a:lnTo>
                    <a:pt x="12166" y="539711"/>
                  </a:lnTo>
                  <a:lnTo>
                    <a:pt x="0" y="577723"/>
                  </a:lnTo>
                  <a:lnTo>
                    <a:pt x="127127" y="615061"/>
                  </a:lnTo>
                  <a:lnTo>
                    <a:pt x="137363" y="583107"/>
                  </a:lnTo>
                  <a:lnTo>
                    <a:pt x="149110" y="551675"/>
                  </a:lnTo>
                  <a:lnTo>
                    <a:pt x="176809" y="491172"/>
                  </a:lnTo>
                  <a:lnTo>
                    <a:pt x="210413" y="433070"/>
                  </a:lnTo>
                  <a:lnTo>
                    <a:pt x="229260" y="405269"/>
                  </a:lnTo>
                  <a:lnTo>
                    <a:pt x="249402" y="378383"/>
                  </a:lnTo>
                  <a:close/>
                </a:path>
                <a:path w="1152525" h="615314">
                  <a:moveTo>
                    <a:pt x="451218" y="203365"/>
                  </a:moveTo>
                  <a:lnTo>
                    <a:pt x="384873" y="88671"/>
                  </a:lnTo>
                  <a:lnTo>
                    <a:pt x="350824" y="109461"/>
                  </a:lnTo>
                  <a:lnTo>
                    <a:pt x="317817" y="131838"/>
                  </a:lnTo>
                  <a:lnTo>
                    <a:pt x="285915" y="155765"/>
                  </a:lnTo>
                  <a:lnTo>
                    <a:pt x="255181" y="181165"/>
                  </a:lnTo>
                  <a:lnTo>
                    <a:pt x="342011" y="281266"/>
                  </a:lnTo>
                  <a:lnTo>
                    <a:pt x="367906" y="259867"/>
                  </a:lnTo>
                  <a:lnTo>
                    <a:pt x="394779" y="239712"/>
                  </a:lnTo>
                  <a:lnTo>
                    <a:pt x="422567" y="220865"/>
                  </a:lnTo>
                  <a:lnTo>
                    <a:pt x="451218" y="203365"/>
                  </a:lnTo>
                  <a:close/>
                </a:path>
                <a:path w="1152525" h="615314">
                  <a:moveTo>
                    <a:pt x="1152118" y="52197"/>
                  </a:moveTo>
                  <a:lnTo>
                    <a:pt x="1115453" y="36461"/>
                  </a:lnTo>
                  <a:lnTo>
                    <a:pt x="1078064" y="22491"/>
                  </a:lnTo>
                  <a:lnTo>
                    <a:pt x="1040053" y="10325"/>
                  </a:lnTo>
                  <a:lnTo>
                    <a:pt x="1001496" y="0"/>
                  </a:lnTo>
                  <a:lnTo>
                    <a:pt x="970318" y="128778"/>
                  </a:lnTo>
                  <a:lnTo>
                    <a:pt x="1002728" y="137464"/>
                  </a:lnTo>
                  <a:lnTo>
                    <a:pt x="1034681" y="147701"/>
                  </a:lnTo>
                  <a:lnTo>
                    <a:pt x="1066114" y="159435"/>
                  </a:lnTo>
                  <a:lnTo>
                    <a:pt x="1096962" y="172681"/>
                  </a:lnTo>
                  <a:lnTo>
                    <a:pt x="1152118" y="52197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659">
              <a:extLst>
                <a:ext uri="{FF2B5EF4-FFF2-40B4-BE49-F238E27FC236}">
                  <a16:creationId xmlns:a16="http://schemas.microsoft.com/office/drawing/2014/main" id="{8FEEFBF5-69A7-72F6-30BF-5F0892656448}"/>
                </a:ext>
              </a:extLst>
            </p:cNvPr>
            <p:cNvSpPr/>
            <p:nvPr/>
          </p:nvSpPr>
          <p:spPr>
            <a:xfrm>
              <a:off x="18804548" y="4022045"/>
              <a:ext cx="181610" cy="172085"/>
            </a:xfrm>
            <a:custGeom>
              <a:avLst/>
              <a:gdLst/>
              <a:ahLst/>
              <a:cxnLst/>
              <a:rect l="l" t="t" r="r" b="b"/>
              <a:pathLst>
                <a:path w="181609" h="172085">
                  <a:moveTo>
                    <a:pt x="5638" y="124269"/>
                  </a:moveTo>
                  <a:lnTo>
                    <a:pt x="901" y="124269"/>
                  </a:lnTo>
                  <a:lnTo>
                    <a:pt x="0" y="127965"/>
                  </a:lnTo>
                  <a:lnTo>
                    <a:pt x="5638" y="129476"/>
                  </a:lnTo>
                  <a:lnTo>
                    <a:pt x="5638" y="124269"/>
                  </a:lnTo>
                  <a:close/>
                </a:path>
                <a:path w="181609" h="172085">
                  <a:moveTo>
                    <a:pt x="5664" y="104571"/>
                  </a:moveTo>
                  <a:lnTo>
                    <a:pt x="4356" y="110007"/>
                  </a:lnTo>
                  <a:lnTo>
                    <a:pt x="5664" y="110007"/>
                  </a:lnTo>
                  <a:lnTo>
                    <a:pt x="5664" y="104571"/>
                  </a:lnTo>
                  <a:close/>
                </a:path>
                <a:path w="181609" h="172085">
                  <a:moveTo>
                    <a:pt x="19913" y="110007"/>
                  </a:moveTo>
                  <a:lnTo>
                    <a:pt x="5664" y="110007"/>
                  </a:lnTo>
                  <a:lnTo>
                    <a:pt x="5664" y="124256"/>
                  </a:lnTo>
                  <a:lnTo>
                    <a:pt x="19913" y="124256"/>
                  </a:lnTo>
                  <a:lnTo>
                    <a:pt x="19913" y="110007"/>
                  </a:lnTo>
                  <a:close/>
                </a:path>
                <a:path w="181609" h="172085">
                  <a:moveTo>
                    <a:pt x="19913" y="81508"/>
                  </a:moveTo>
                  <a:lnTo>
                    <a:pt x="11252" y="81508"/>
                  </a:lnTo>
                  <a:lnTo>
                    <a:pt x="7797" y="95758"/>
                  </a:lnTo>
                  <a:lnTo>
                    <a:pt x="19913" y="95758"/>
                  </a:lnTo>
                  <a:lnTo>
                    <a:pt x="19913" y="81508"/>
                  </a:lnTo>
                  <a:close/>
                </a:path>
                <a:path w="181609" h="172085">
                  <a:moveTo>
                    <a:pt x="19926" y="52984"/>
                  </a:moveTo>
                  <a:lnTo>
                    <a:pt x="18161" y="52984"/>
                  </a:lnTo>
                  <a:lnTo>
                    <a:pt x="14706" y="67233"/>
                  </a:lnTo>
                  <a:lnTo>
                    <a:pt x="19926" y="67233"/>
                  </a:lnTo>
                  <a:lnTo>
                    <a:pt x="19926" y="52984"/>
                  </a:lnTo>
                  <a:close/>
                </a:path>
                <a:path w="181609" h="172085">
                  <a:moveTo>
                    <a:pt x="34175" y="124269"/>
                  </a:moveTo>
                  <a:lnTo>
                    <a:pt x="19926" y="124269"/>
                  </a:lnTo>
                  <a:lnTo>
                    <a:pt x="19926" y="133311"/>
                  </a:lnTo>
                  <a:lnTo>
                    <a:pt x="32423" y="136652"/>
                  </a:lnTo>
                  <a:lnTo>
                    <a:pt x="34175" y="137223"/>
                  </a:lnTo>
                  <a:lnTo>
                    <a:pt x="34175" y="124269"/>
                  </a:lnTo>
                  <a:close/>
                </a:path>
                <a:path w="181609" h="172085">
                  <a:moveTo>
                    <a:pt x="34201" y="38696"/>
                  </a:moveTo>
                  <a:lnTo>
                    <a:pt x="21615" y="38696"/>
                  </a:lnTo>
                  <a:lnTo>
                    <a:pt x="19951" y="45542"/>
                  </a:lnTo>
                  <a:lnTo>
                    <a:pt x="19951" y="52946"/>
                  </a:lnTo>
                  <a:lnTo>
                    <a:pt x="34201" y="52946"/>
                  </a:lnTo>
                  <a:lnTo>
                    <a:pt x="34201" y="38696"/>
                  </a:lnTo>
                  <a:close/>
                </a:path>
                <a:path w="181609" h="172085">
                  <a:moveTo>
                    <a:pt x="34213" y="10172"/>
                  </a:moveTo>
                  <a:lnTo>
                    <a:pt x="28511" y="10172"/>
                  </a:lnTo>
                  <a:lnTo>
                    <a:pt x="25069" y="24422"/>
                  </a:lnTo>
                  <a:lnTo>
                    <a:pt x="34213" y="24422"/>
                  </a:lnTo>
                  <a:lnTo>
                    <a:pt x="34213" y="10172"/>
                  </a:lnTo>
                  <a:close/>
                </a:path>
                <a:path w="181609" h="172085">
                  <a:moveTo>
                    <a:pt x="48399" y="109994"/>
                  </a:moveTo>
                  <a:lnTo>
                    <a:pt x="34163" y="109994"/>
                  </a:lnTo>
                  <a:lnTo>
                    <a:pt x="34163" y="95758"/>
                  </a:lnTo>
                  <a:lnTo>
                    <a:pt x="19913" y="95758"/>
                  </a:lnTo>
                  <a:lnTo>
                    <a:pt x="19913" y="110007"/>
                  </a:lnTo>
                  <a:lnTo>
                    <a:pt x="34150" y="110007"/>
                  </a:lnTo>
                  <a:lnTo>
                    <a:pt x="34150" y="124244"/>
                  </a:lnTo>
                  <a:lnTo>
                    <a:pt x="48399" y="124244"/>
                  </a:lnTo>
                  <a:lnTo>
                    <a:pt x="48399" y="109994"/>
                  </a:lnTo>
                  <a:close/>
                </a:path>
                <a:path w="181609" h="172085">
                  <a:moveTo>
                    <a:pt x="48425" y="81483"/>
                  </a:moveTo>
                  <a:lnTo>
                    <a:pt x="34188" y="81483"/>
                  </a:lnTo>
                  <a:lnTo>
                    <a:pt x="34188" y="67246"/>
                  </a:lnTo>
                  <a:lnTo>
                    <a:pt x="19926" y="67246"/>
                  </a:lnTo>
                  <a:lnTo>
                    <a:pt x="19926" y="81495"/>
                  </a:lnTo>
                  <a:lnTo>
                    <a:pt x="34175" y="81495"/>
                  </a:lnTo>
                  <a:lnTo>
                    <a:pt x="34175" y="95745"/>
                  </a:lnTo>
                  <a:lnTo>
                    <a:pt x="48425" y="95745"/>
                  </a:lnTo>
                  <a:lnTo>
                    <a:pt x="48425" y="81483"/>
                  </a:lnTo>
                  <a:close/>
                </a:path>
                <a:path w="181609" h="172085">
                  <a:moveTo>
                    <a:pt x="48450" y="3822"/>
                  </a:moveTo>
                  <a:lnTo>
                    <a:pt x="34201" y="0"/>
                  </a:lnTo>
                  <a:lnTo>
                    <a:pt x="34201" y="10160"/>
                  </a:lnTo>
                  <a:lnTo>
                    <a:pt x="48450" y="10160"/>
                  </a:lnTo>
                  <a:lnTo>
                    <a:pt x="48450" y="3822"/>
                  </a:lnTo>
                  <a:close/>
                </a:path>
                <a:path w="181609" h="172085">
                  <a:moveTo>
                    <a:pt x="48475" y="24422"/>
                  </a:moveTo>
                  <a:lnTo>
                    <a:pt x="34226" y="24422"/>
                  </a:lnTo>
                  <a:lnTo>
                    <a:pt x="34226" y="38684"/>
                  </a:lnTo>
                  <a:lnTo>
                    <a:pt x="48475" y="38684"/>
                  </a:lnTo>
                  <a:lnTo>
                    <a:pt x="48475" y="24422"/>
                  </a:lnTo>
                  <a:close/>
                </a:path>
                <a:path w="181609" h="172085">
                  <a:moveTo>
                    <a:pt x="62687" y="95745"/>
                  </a:moveTo>
                  <a:lnTo>
                    <a:pt x="48437" y="95745"/>
                  </a:lnTo>
                  <a:lnTo>
                    <a:pt x="48437" y="109994"/>
                  </a:lnTo>
                  <a:lnTo>
                    <a:pt x="62687" y="109994"/>
                  </a:lnTo>
                  <a:lnTo>
                    <a:pt x="62687" y="95745"/>
                  </a:lnTo>
                  <a:close/>
                </a:path>
                <a:path w="181609" h="172085">
                  <a:moveTo>
                    <a:pt x="62712" y="67195"/>
                  </a:moveTo>
                  <a:lnTo>
                    <a:pt x="48463" y="67195"/>
                  </a:lnTo>
                  <a:lnTo>
                    <a:pt x="48463" y="52959"/>
                  </a:lnTo>
                  <a:lnTo>
                    <a:pt x="34213" y="52959"/>
                  </a:lnTo>
                  <a:lnTo>
                    <a:pt x="34213" y="67208"/>
                  </a:lnTo>
                  <a:lnTo>
                    <a:pt x="48463" y="67208"/>
                  </a:lnTo>
                  <a:lnTo>
                    <a:pt x="48463" y="81457"/>
                  </a:lnTo>
                  <a:lnTo>
                    <a:pt x="62712" y="81457"/>
                  </a:lnTo>
                  <a:lnTo>
                    <a:pt x="62712" y="67195"/>
                  </a:lnTo>
                  <a:close/>
                </a:path>
                <a:path w="181609" h="172085">
                  <a:moveTo>
                    <a:pt x="71742" y="10160"/>
                  </a:moveTo>
                  <a:lnTo>
                    <a:pt x="69735" y="9512"/>
                  </a:lnTo>
                  <a:lnTo>
                    <a:pt x="62738" y="7645"/>
                  </a:lnTo>
                  <a:lnTo>
                    <a:pt x="62738" y="10160"/>
                  </a:lnTo>
                  <a:lnTo>
                    <a:pt x="71742" y="10160"/>
                  </a:lnTo>
                  <a:close/>
                </a:path>
                <a:path w="181609" h="172085">
                  <a:moveTo>
                    <a:pt x="76936" y="138518"/>
                  </a:moveTo>
                  <a:lnTo>
                    <a:pt x="62699" y="138518"/>
                  </a:lnTo>
                  <a:lnTo>
                    <a:pt x="62699" y="124294"/>
                  </a:lnTo>
                  <a:lnTo>
                    <a:pt x="48437" y="124294"/>
                  </a:lnTo>
                  <a:lnTo>
                    <a:pt x="48437" y="138518"/>
                  </a:lnTo>
                  <a:lnTo>
                    <a:pt x="38252" y="138518"/>
                  </a:lnTo>
                  <a:lnTo>
                    <a:pt x="48437" y="141782"/>
                  </a:lnTo>
                  <a:lnTo>
                    <a:pt x="48437" y="138544"/>
                  </a:lnTo>
                  <a:lnTo>
                    <a:pt x="62687" y="138544"/>
                  </a:lnTo>
                  <a:lnTo>
                    <a:pt x="62687" y="146342"/>
                  </a:lnTo>
                  <a:lnTo>
                    <a:pt x="64376" y="146888"/>
                  </a:lnTo>
                  <a:lnTo>
                    <a:pt x="76936" y="151574"/>
                  </a:lnTo>
                  <a:lnTo>
                    <a:pt x="76936" y="138518"/>
                  </a:lnTo>
                  <a:close/>
                </a:path>
                <a:path w="181609" h="172085">
                  <a:moveTo>
                    <a:pt x="76962" y="110007"/>
                  </a:moveTo>
                  <a:lnTo>
                    <a:pt x="62699" y="110007"/>
                  </a:lnTo>
                  <a:lnTo>
                    <a:pt x="62699" y="124269"/>
                  </a:lnTo>
                  <a:lnTo>
                    <a:pt x="76962" y="124269"/>
                  </a:lnTo>
                  <a:lnTo>
                    <a:pt x="76962" y="110007"/>
                  </a:lnTo>
                  <a:close/>
                </a:path>
                <a:path w="181609" h="172085">
                  <a:moveTo>
                    <a:pt x="76974" y="81457"/>
                  </a:moveTo>
                  <a:lnTo>
                    <a:pt x="62725" y="81457"/>
                  </a:lnTo>
                  <a:lnTo>
                    <a:pt x="62725" y="95719"/>
                  </a:lnTo>
                  <a:lnTo>
                    <a:pt x="76974" y="95719"/>
                  </a:lnTo>
                  <a:lnTo>
                    <a:pt x="76974" y="81457"/>
                  </a:lnTo>
                  <a:close/>
                </a:path>
                <a:path w="181609" h="172085">
                  <a:moveTo>
                    <a:pt x="76974" y="52933"/>
                  </a:moveTo>
                  <a:lnTo>
                    <a:pt x="62738" y="52933"/>
                  </a:lnTo>
                  <a:lnTo>
                    <a:pt x="62738" y="38696"/>
                  </a:lnTo>
                  <a:lnTo>
                    <a:pt x="48488" y="38696"/>
                  </a:lnTo>
                  <a:lnTo>
                    <a:pt x="48488" y="52946"/>
                  </a:lnTo>
                  <a:lnTo>
                    <a:pt x="62725" y="52946"/>
                  </a:lnTo>
                  <a:lnTo>
                    <a:pt x="62725" y="67183"/>
                  </a:lnTo>
                  <a:lnTo>
                    <a:pt x="76974" y="67183"/>
                  </a:lnTo>
                  <a:lnTo>
                    <a:pt x="76974" y="52933"/>
                  </a:lnTo>
                  <a:close/>
                </a:path>
                <a:path w="181609" h="172085">
                  <a:moveTo>
                    <a:pt x="90830" y="152425"/>
                  </a:moveTo>
                  <a:lnTo>
                    <a:pt x="79222" y="152425"/>
                  </a:lnTo>
                  <a:lnTo>
                    <a:pt x="90830" y="156768"/>
                  </a:lnTo>
                  <a:lnTo>
                    <a:pt x="90830" y="152425"/>
                  </a:lnTo>
                  <a:close/>
                </a:path>
                <a:path w="181609" h="172085">
                  <a:moveTo>
                    <a:pt x="91236" y="95719"/>
                  </a:moveTo>
                  <a:lnTo>
                    <a:pt x="76987" y="95719"/>
                  </a:lnTo>
                  <a:lnTo>
                    <a:pt x="76987" y="109969"/>
                  </a:lnTo>
                  <a:lnTo>
                    <a:pt x="91236" y="109969"/>
                  </a:lnTo>
                  <a:lnTo>
                    <a:pt x="91236" y="95719"/>
                  </a:lnTo>
                  <a:close/>
                </a:path>
                <a:path w="181609" h="172085">
                  <a:moveTo>
                    <a:pt x="91236" y="67195"/>
                  </a:moveTo>
                  <a:lnTo>
                    <a:pt x="76987" y="67195"/>
                  </a:lnTo>
                  <a:lnTo>
                    <a:pt x="76987" y="81445"/>
                  </a:lnTo>
                  <a:lnTo>
                    <a:pt x="91236" y="81445"/>
                  </a:lnTo>
                  <a:lnTo>
                    <a:pt x="91236" y="67195"/>
                  </a:lnTo>
                  <a:close/>
                </a:path>
                <a:path w="181609" h="172085">
                  <a:moveTo>
                    <a:pt x="105079" y="138150"/>
                  </a:moveTo>
                  <a:lnTo>
                    <a:pt x="91211" y="138150"/>
                  </a:lnTo>
                  <a:lnTo>
                    <a:pt x="91211" y="124269"/>
                  </a:lnTo>
                  <a:lnTo>
                    <a:pt x="76962" y="124269"/>
                  </a:lnTo>
                  <a:lnTo>
                    <a:pt x="76962" y="138518"/>
                  </a:lnTo>
                  <a:lnTo>
                    <a:pt x="90830" y="138518"/>
                  </a:lnTo>
                  <a:lnTo>
                    <a:pt x="90830" y="152400"/>
                  </a:lnTo>
                  <a:lnTo>
                    <a:pt x="105079" y="152400"/>
                  </a:lnTo>
                  <a:lnTo>
                    <a:pt x="105079" y="138150"/>
                  </a:lnTo>
                  <a:close/>
                </a:path>
                <a:path w="181609" h="172085">
                  <a:moveTo>
                    <a:pt x="105473" y="52920"/>
                  </a:moveTo>
                  <a:lnTo>
                    <a:pt x="91236" y="52920"/>
                  </a:lnTo>
                  <a:lnTo>
                    <a:pt x="91236" y="38684"/>
                  </a:lnTo>
                  <a:lnTo>
                    <a:pt x="76987" y="38684"/>
                  </a:lnTo>
                  <a:lnTo>
                    <a:pt x="76987" y="24434"/>
                  </a:lnTo>
                  <a:lnTo>
                    <a:pt x="62750" y="24434"/>
                  </a:lnTo>
                  <a:lnTo>
                    <a:pt x="62750" y="10198"/>
                  </a:lnTo>
                  <a:lnTo>
                    <a:pt x="48501" y="10198"/>
                  </a:lnTo>
                  <a:lnTo>
                    <a:pt x="48501" y="24460"/>
                  </a:lnTo>
                  <a:lnTo>
                    <a:pt x="62738" y="24460"/>
                  </a:lnTo>
                  <a:lnTo>
                    <a:pt x="62738" y="38696"/>
                  </a:lnTo>
                  <a:lnTo>
                    <a:pt x="76974" y="38696"/>
                  </a:lnTo>
                  <a:lnTo>
                    <a:pt x="76974" y="52933"/>
                  </a:lnTo>
                  <a:lnTo>
                    <a:pt x="91224" y="52933"/>
                  </a:lnTo>
                  <a:lnTo>
                    <a:pt x="91224" y="67170"/>
                  </a:lnTo>
                  <a:lnTo>
                    <a:pt x="105473" y="67170"/>
                  </a:lnTo>
                  <a:lnTo>
                    <a:pt x="105473" y="52920"/>
                  </a:lnTo>
                  <a:close/>
                </a:path>
                <a:path w="181609" h="172085">
                  <a:moveTo>
                    <a:pt x="105498" y="24422"/>
                  </a:moveTo>
                  <a:lnTo>
                    <a:pt x="91262" y="24422"/>
                  </a:lnTo>
                  <a:lnTo>
                    <a:pt x="91262" y="16408"/>
                  </a:lnTo>
                  <a:lnTo>
                    <a:pt x="77012" y="11849"/>
                  </a:lnTo>
                  <a:lnTo>
                    <a:pt x="77012" y="24422"/>
                  </a:lnTo>
                  <a:lnTo>
                    <a:pt x="91249" y="24422"/>
                  </a:lnTo>
                  <a:lnTo>
                    <a:pt x="91249" y="38671"/>
                  </a:lnTo>
                  <a:lnTo>
                    <a:pt x="105498" y="38671"/>
                  </a:lnTo>
                  <a:lnTo>
                    <a:pt x="105498" y="24422"/>
                  </a:lnTo>
                  <a:close/>
                </a:path>
                <a:path w="181609" h="172085">
                  <a:moveTo>
                    <a:pt x="114973" y="24384"/>
                  </a:moveTo>
                  <a:lnTo>
                    <a:pt x="107746" y="21678"/>
                  </a:lnTo>
                  <a:lnTo>
                    <a:pt x="105537" y="20967"/>
                  </a:lnTo>
                  <a:lnTo>
                    <a:pt x="105537" y="24384"/>
                  </a:lnTo>
                  <a:lnTo>
                    <a:pt x="114973" y="24384"/>
                  </a:lnTo>
                  <a:close/>
                </a:path>
                <a:path w="181609" h="172085">
                  <a:moveTo>
                    <a:pt x="119354" y="152412"/>
                  </a:moveTo>
                  <a:lnTo>
                    <a:pt x="105105" y="152412"/>
                  </a:lnTo>
                  <a:lnTo>
                    <a:pt x="105105" y="162610"/>
                  </a:lnTo>
                  <a:lnTo>
                    <a:pt x="114515" y="166662"/>
                  </a:lnTo>
                  <a:lnTo>
                    <a:pt x="119354" y="166662"/>
                  </a:lnTo>
                  <a:lnTo>
                    <a:pt x="119354" y="152412"/>
                  </a:lnTo>
                  <a:close/>
                </a:path>
                <a:path w="181609" h="172085">
                  <a:moveTo>
                    <a:pt x="119367" y="123863"/>
                  </a:moveTo>
                  <a:lnTo>
                    <a:pt x="105498" y="123863"/>
                  </a:lnTo>
                  <a:lnTo>
                    <a:pt x="105498" y="109982"/>
                  </a:lnTo>
                  <a:lnTo>
                    <a:pt x="91249" y="109982"/>
                  </a:lnTo>
                  <a:lnTo>
                    <a:pt x="91249" y="124244"/>
                  </a:lnTo>
                  <a:lnTo>
                    <a:pt x="105117" y="124244"/>
                  </a:lnTo>
                  <a:lnTo>
                    <a:pt x="105117" y="138112"/>
                  </a:lnTo>
                  <a:lnTo>
                    <a:pt x="119367" y="138112"/>
                  </a:lnTo>
                  <a:lnTo>
                    <a:pt x="119367" y="123863"/>
                  </a:lnTo>
                  <a:close/>
                </a:path>
                <a:path w="181609" h="172085">
                  <a:moveTo>
                    <a:pt x="119761" y="38671"/>
                  </a:moveTo>
                  <a:lnTo>
                    <a:pt x="105511" y="38671"/>
                  </a:lnTo>
                  <a:lnTo>
                    <a:pt x="105511" y="52933"/>
                  </a:lnTo>
                  <a:lnTo>
                    <a:pt x="119761" y="52933"/>
                  </a:lnTo>
                  <a:lnTo>
                    <a:pt x="119761" y="38671"/>
                  </a:lnTo>
                  <a:close/>
                </a:path>
                <a:path w="181609" h="172085">
                  <a:moveTo>
                    <a:pt x="129019" y="166674"/>
                  </a:moveTo>
                  <a:lnTo>
                    <a:pt x="119354" y="166674"/>
                  </a:lnTo>
                  <a:lnTo>
                    <a:pt x="119354" y="168744"/>
                  </a:lnTo>
                  <a:lnTo>
                    <a:pt x="126644" y="171869"/>
                  </a:lnTo>
                  <a:lnTo>
                    <a:pt x="129019" y="166674"/>
                  </a:lnTo>
                  <a:close/>
                </a:path>
                <a:path w="181609" h="172085">
                  <a:moveTo>
                    <a:pt x="133629" y="138125"/>
                  </a:moveTo>
                  <a:lnTo>
                    <a:pt x="119380" y="138125"/>
                  </a:lnTo>
                  <a:lnTo>
                    <a:pt x="119380" y="152374"/>
                  </a:lnTo>
                  <a:lnTo>
                    <a:pt x="133629" y="152374"/>
                  </a:lnTo>
                  <a:lnTo>
                    <a:pt x="133629" y="138125"/>
                  </a:lnTo>
                  <a:close/>
                </a:path>
                <a:path w="181609" h="172085">
                  <a:moveTo>
                    <a:pt x="133642" y="109588"/>
                  </a:moveTo>
                  <a:lnTo>
                    <a:pt x="119761" y="109588"/>
                  </a:lnTo>
                  <a:lnTo>
                    <a:pt x="119761" y="95719"/>
                  </a:lnTo>
                  <a:lnTo>
                    <a:pt x="105511" y="95719"/>
                  </a:lnTo>
                  <a:lnTo>
                    <a:pt x="105511" y="109969"/>
                  </a:lnTo>
                  <a:lnTo>
                    <a:pt x="119392" y="109969"/>
                  </a:lnTo>
                  <a:lnTo>
                    <a:pt x="119392" y="123837"/>
                  </a:lnTo>
                  <a:lnTo>
                    <a:pt x="133642" y="123837"/>
                  </a:lnTo>
                  <a:lnTo>
                    <a:pt x="133642" y="109588"/>
                  </a:lnTo>
                  <a:close/>
                </a:path>
                <a:path w="181609" h="172085">
                  <a:moveTo>
                    <a:pt x="134023" y="52933"/>
                  </a:moveTo>
                  <a:lnTo>
                    <a:pt x="119773" y="52933"/>
                  </a:lnTo>
                  <a:lnTo>
                    <a:pt x="119773" y="67195"/>
                  </a:lnTo>
                  <a:lnTo>
                    <a:pt x="134023" y="67195"/>
                  </a:lnTo>
                  <a:lnTo>
                    <a:pt x="134023" y="52933"/>
                  </a:lnTo>
                  <a:close/>
                </a:path>
                <a:path w="181609" h="172085">
                  <a:moveTo>
                    <a:pt x="134048" y="31508"/>
                  </a:moveTo>
                  <a:lnTo>
                    <a:pt x="119786" y="26174"/>
                  </a:lnTo>
                  <a:lnTo>
                    <a:pt x="119786" y="38646"/>
                  </a:lnTo>
                  <a:lnTo>
                    <a:pt x="134048" y="38646"/>
                  </a:lnTo>
                  <a:lnTo>
                    <a:pt x="134048" y="31508"/>
                  </a:lnTo>
                  <a:close/>
                </a:path>
                <a:path w="181609" h="172085">
                  <a:moveTo>
                    <a:pt x="135559" y="152387"/>
                  </a:moveTo>
                  <a:lnTo>
                    <a:pt x="133642" y="152387"/>
                  </a:lnTo>
                  <a:lnTo>
                    <a:pt x="133642" y="156565"/>
                  </a:lnTo>
                  <a:lnTo>
                    <a:pt x="135559" y="152387"/>
                  </a:lnTo>
                  <a:close/>
                </a:path>
                <a:path w="181609" h="172085">
                  <a:moveTo>
                    <a:pt x="147904" y="123850"/>
                  </a:moveTo>
                  <a:lnTo>
                    <a:pt x="133654" y="123850"/>
                  </a:lnTo>
                  <a:lnTo>
                    <a:pt x="133654" y="138099"/>
                  </a:lnTo>
                  <a:lnTo>
                    <a:pt x="142100" y="138099"/>
                  </a:lnTo>
                  <a:lnTo>
                    <a:pt x="147904" y="125425"/>
                  </a:lnTo>
                  <a:lnTo>
                    <a:pt x="147904" y="123850"/>
                  </a:lnTo>
                  <a:close/>
                </a:path>
                <a:path w="181609" h="172085">
                  <a:moveTo>
                    <a:pt x="148310" y="38658"/>
                  </a:moveTo>
                  <a:lnTo>
                    <a:pt x="134061" y="38658"/>
                  </a:lnTo>
                  <a:lnTo>
                    <a:pt x="134061" y="52908"/>
                  </a:lnTo>
                  <a:lnTo>
                    <a:pt x="148310" y="52908"/>
                  </a:lnTo>
                  <a:lnTo>
                    <a:pt x="148310" y="38658"/>
                  </a:lnTo>
                  <a:close/>
                </a:path>
                <a:path w="181609" h="172085">
                  <a:moveTo>
                    <a:pt x="152095" y="38633"/>
                  </a:moveTo>
                  <a:lnTo>
                    <a:pt x="148323" y="37020"/>
                  </a:lnTo>
                  <a:lnTo>
                    <a:pt x="148323" y="38633"/>
                  </a:lnTo>
                  <a:lnTo>
                    <a:pt x="152095" y="38633"/>
                  </a:lnTo>
                  <a:close/>
                </a:path>
                <a:path w="181609" h="172085">
                  <a:moveTo>
                    <a:pt x="155155" y="109588"/>
                  </a:moveTo>
                  <a:lnTo>
                    <a:pt x="147904" y="109588"/>
                  </a:lnTo>
                  <a:lnTo>
                    <a:pt x="147904" y="95351"/>
                  </a:lnTo>
                  <a:lnTo>
                    <a:pt x="133997" y="95351"/>
                  </a:lnTo>
                  <a:lnTo>
                    <a:pt x="133997" y="81457"/>
                  </a:lnTo>
                  <a:lnTo>
                    <a:pt x="119773" y="81457"/>
                  </a:lnTo>
                  <a:lnTo>
                    <a:pt x="119773" y="67221"/>
                  </a:lnTo>
                  <a:lnTo>
                    <a:pt x="105511" y="67221"/>
                  </a:lnTo>
                  <a:lnTo>
                    <a:pt x="105511" y="81457"/>
                  </a:lnTo>
                  <a:lnTo>
                    <a:pt x="91249" y="81457"/>
                  </a:lnTo>
                  <a:lnTo>
                    <a:pt x="91249" y="95707"/>
                  </a:lnTo>
                  <a:lnTo>
                    <a:pt x="105511" y="95707"/>
                  </a:lnTo>
                  <a:lnTo>
                    <a:pt x="105511" y="81470"/>
                  </a:lnTo>
                  <a:lnTo>
                    <a:pt x="119748" y="81470"/>
                  </a:lnTo>
                  <a:lnTo>
                    <a:pt x="119748" y="95707"/>
                  </a:lnTo>
                  <a:lnTo>
                    <a:pt x="133654" y="95707"/>
                  </a:lnTo>
                  <a:lnTo>
                    <a:pt x="133654" y="109601"/>
                  </a:lnTo>
                  <a:lnTo>
                    <a:pt x="147891" y="109601"/>
                  </a:lnTo>
                  <a:lnTo>
                    <a:pt x="147891" y="123837"/>
                  </a:lnTo>
                  <a:lnTo>
                    <a:pt x="148628" y="123837"/>
                  </a:lnTo>
                  <a:lnTo>
                    <a:pt x="155155" y="109588"/>
                  </a:lnTo>
                  <a:close/>
                </a:path>
                <a:path w="181609" h="172085">
                  <a:moveTo>
                    <a:pt x="162153" y="81076"/>
                  </a:moveTo>
                  <a:lnTo>
                    <a:pt x="148285" y="81076"/>
                  </a:lnTo>
                  <a:lnTo>
                    <a:pt x="148285" y="67195"/>
                  </a:lnTo>
                  <a:lnTo>
                    <a:pt x="134035" y="67195"/>
                  </a:lnTo>
                  <a:lnTo>
                    <a:pt x="134035" y="81457"/>
                  </a:lnTo>
                  <a:lnTo>
                    <a:pt x="147904" y="81457"/>
                  </a:lnTo>
                  <a:lnTo>
                    <a:pt x="147904" y="95326"/>
                  </a:lnTo>
                  <a:lnTo>
                    <a:pt x="161683" y="95326"/>
                  </a:lnTo>
                  <a:lnTo>
                    <a:pt x="162153" y="94284"/>
                  </a:lnTo>
                  <a:lnTo>
                    <a:pt x="162153" y="81076"/>
                  </a:lnTo>
                  <a:close/>
                </a:path>
                <a:path w="181609" h="172085">
                  <a:moveTo>
                    <a:pt x="174752" y="66789"/>
                  </a:moveTo>
                  <a:lnTo>
                    <a:pt x="162572" y="66789"/>
                  </a:lnTo>
                  <a:lnTo>
                    <a:pt x="162572" y="52908"/>
                  </a:lnTo>
                  <a:lnTo>
                    <a:pt x="148323" y="52908"/>
                  </a:lnTo>
                  <a:lnTo>
                    <a:pt x="148323" y="67170"/>
                  </a:lnTo>
                  <a:lnTo>
                    <a:pt x="162204" y="67170"/>
                  </a:lnTo>
                  <a:lnTo>
                    <a:pt x="162204" y="81038"/>
                  </a:lnTo>
                  <a:lnTo>
                    <a:pt x="168224" y="81038"/>
                  </a:lnTo>
                  <a:lnTo>
                    <a:pt x="174752" y="66789"/>
                  </a:lnTo>
                  <a:close/>
                </a:path>
                <a:path w="181609" h="172085">
                  <a:moveTo>
                    <a:pt x="181279" y="52514"/>
                  </a:moveTo>
                  <a:lnTo>
                    <a:pt x="176834" y="52514"/>
                  </a:lnTo>
                  <a:lnTo>
                    <a:pt x="176834" y="49263"/>
                  </a:lnTo>
                  <a:lnTo>
                    <a:pt x="162585" y="43141"/>
                  </a:lnTo>
                  <a:lnTo>
                    <a:pt x="162585" y="52895"/>
                  </a:lnTo>
                  <a:lnTo>
                    <a:pt x="176466" y="52895"/>
                  </a:lnTo>
                  <a:lnTo>
                    <a:pt x="176466" y="63042"/>
                  </a:lnTo>
                  <a:lnTo>
                    <a:pt x="181279" y="52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660">
              <a:extLst>
                <a:ext uri="{FF2B5EF4-FFF2-40B4-BE49-F238E27FC236}">
                  <a16:creationId xmlns:a16="http://schemas.microsoft.com/office/drawing/2014/main" id="{3A4B8CCD-9259-F089-D8A4-12F5879AB09C}"/>
                </a:ext>
              </a:extLst>
            </p:cNvPr>
            <p:cNvSpPr/>
            <p:nvPr/>
          </p:nvSpPr>
          <p:spPr>
            <a:xfrm>
              <a:off x="18518963" y="3997559"/>
              <a:ext cx="956944" cy="1675764"/>
            </a:xfrm>
            <a:custGeom>
              <a:avLst/>
              <a:gdLst/>
              <a:ahLst/>
              <a:cxnLst/>
              <a:rect l="l" t="t" r="r" b="b"/>
              <a:pathLst>
                <a:path w="956944" h="1675764">
                  <a:moveTo>
                    <a:pt x="316115" y="1652130"/>
                  </a:moveTo>
                  <a:lnTo>
                    <a:pt x="285038" y="1523314"/>
                  </a:lnTo>
                  <a:lnTo>
                    <a:pt x="252234" y="1530413"/>
                  </a:lnTo>
                  <a:lnTo>
                    <a:pt x="219125" y="1535950"/>
                  </a:lnTo>
                  <a:lnTo>
                    <a:pt x="185775" y="1539913"/>
                  </a:lnTo>
                  <a:lnTo>
                    <a:pt x="152247" y="1542313"/>
                  </a:lnTo>
                  <a:lnTo>
                    <a:pt x="119189" y="1543138"/>
                  </a:lnTo>
                  <a:lnTo>
                    <a:pt x="85559" y="1542313"/>
                  </a:lnTo>
                  <a:lnTo>
                    <a:pt x="52031" y="1539887"/>
                  </a:lnTo>
                  <a:lnTo>
                    <a:pt x="18681" y="1535912"/>
                  </a:lnTo>
                  <a:lnTo>
                    <a:pt x="0" y="1667090"/>
                  </a:lnTo>
                  <a:lnTo>
                    <a:pt x="39611" y="1671802"/>
                  </a:lnTo>
                  <a:lnTo>
                    <a:pt x="79375" y="1674672"/>
                  </a:lnTo>
                  <a:lnTo>
                    <a:pt x="119214" y="1675650"/>
                  </a:lnTo>
                  <a:lnTo>
                    <a:pt x="159042" y="1674660"/>
                  </a:lnTo>
                  <a:lnTo>
                    <a:pt x="198158" y="1671840"/>
                  </a:lnTo>
                  <a:lnTo>
                    <a:pt x="237756" y="1667141"/>
                  </a:lnTo>
                  <a:lnTo>
                    <a:pt x="277114" y="1660575"/>
                  </a:lnTo>
                  <a:lnTo>
                    <a:pt x="316115" y="1652130"/>
                  </a:lnTo>
                  <a:close/>
                </a:path>
                <a:path w="956944" h="1675764">
                  <a:moveTo>
                    <a:pt x="316763" y="23672"/>
                  </a:moveTo>
                  <a:lnTo>
                    <a:pt x="277761" y="15201"/>
                  </a:lnTo>
                  <a:lnTo>
                    <a:pt x="238417" y="8597"/>
                  </a:lnTo>
                  <a:lnTo>
                    <a:pt x="198805" y="3860"/>
                  </a:lnTo>
                  <a:lnTo>
                    <a:pt x="159042" y="990"/>
                  </a:lnTo>
                  <a:lnTo>
                    <a:pt x="119214" y="0"/>
                  </a:lnTo>
                  <a:lnTo>
                    <a:pt x="79375" y="965"/>
                  </a:lnTo>
                  <a:lnTo>
                    <a:pt x="39611" y="3848"/>
                  </a:lnTo>
                  <a:lnTo>
                    <a:pt x="0" y="8547"/>
                  </a:lnTo>
                  <a:lnTo>
                    <a:pt x="18681" y="139725"/>
                  </a:lnTo>
                  <a:lnTo>
                    <a:pt x="52031" y="135763"/>
                  </a:lnTo>
                  <a:lnTo>
                    <a:pt x="85559" y="133337"/>
                  </a:lnTo>
                  <a:lnTo>
                    <a:pt x="152819" y="133350"/>
                  </a:lnTo>
                  <a:lnTo>
                    <a:pt x="219684" y="139763"/>
                  </a:lnTo>
                  <a:lnTo>
                    <a:pt x="285584" y="152450"/>
                  </a:lnTo>
                  <a:lnTo>
                    <a:pt x="316763" y="23672"/>
                  </a:lnTo>
                  <a:close/>
                </a:path>
                <a:path w="956944" h="1675764">
                  <a:moveTo>
                    <a:pt x="896797" y="526300"/>
                  </a:moveTo>
                  <a:lnTo>
                    <a:pt x="881062" y="489635"/>
                  </a:lnTo>
                  <a:lnTo>
                    <a:pt x="863600" y="453758"/>
                  </a:lnTo>
                  <a:lnTo>
                    <a:pt x="844448" y="418769"/>
                  </a:lnTo>
                  <a:lnTo>
                    <a:pt x="823988" y="385305"/>
                  </a:lnTo>
                  <a:lnTo>
                    <a:pt x="823849" y="385089"/>
                  </a:lnTo>
                  <a:lnTo>
                    <a:pt x="823645" y="384733"/>
                  </a:lnTo>
                  <a:lnTo>
                    <a:pt x="801636" y="352272"/>
                  </a:lnTo>
                  <a:lnTo>
                    <a:pt x="777735" y="320357"/>
                  </a:lnTo>
                  <a:lnTo>
                    <a:pt x="752360" y="289610"/>
                  </a:lnTo>
                  <a:lnTo>
                    <a:pt x="725551" y="260108"/>
                  </a:lnTo>
                  <a:lnTo>
                    <a:pt x="629615" y="351510"/>
                  </a:lnTo>
                  <a:lnTo>
                    <a:pt x="652208" y="376364"/>
                  </a:lnTo>
                  <a:lnTo>
                    <a:pt x="673595" y="402272"/>
                  </a:lnTo>
                  <a:lnTo>
                    <a:pt x="712368" y="456717"/>
                  </a:lnTo>
                  <a:lnTo>
                    <a:pt x="745883" y="514591"/>
                  </a:lnTo>
                  <a:lnTo>
                    <a:pt x="773798" y="575614"/>
                  </a:lnTo>
                  <a:lnTo>
                    <a:pt x="896797" y="526300"/>
                  </a:lnTo>
                  <a:close/>
                </a:path>
                <a:path w="956944" h="1675764">
                  <a:moveTo>
                    <a:pt x="956881" y="837819"/>
                  </a:moveTo>
                  <a:lnTo>
                    <a:pt x="955878" y="797991"/>
                  </a:lnTo>
                  <a:lnTo>
                    <a:pt x="953020" y="758228"/>
                  </a:lnTo>
                  <a:lnTo>
                    <a:pt x="948296" y="718616"/>
                  </a:lnTo>
                  <a:lnTo>
                    <a:pt x="941692" y="679272"/>
                  </a:lnTo>
                  <a:lnTo>
                    <a:pt x="811568" y="704215"/>
                  </a:lnTo>
                  <a:lnTo>
                    <a:pt x="817118" y="737323"/>
                  </a:lnTo>
                  <a:lnTo>
                    <a:pt x="821105" y="770674"/>
                  </a:lnTo>
                  <a:lnTo>
                    <a:pt x="823518" y="804189"/>
                  </a:lnTo>
                  <a:lnTo>
                    <a:pt x="824369" y="837819"/>
                  </a:lnTo>
                  <a:lnTo>
                    <a:pt x="956881" y="837819"/>
                  </a:lnTo>
                  <a:close/>
                </a:path>
              </a:pathLst>
            </a:custGeom>
            <a:solidFill>
              <a:srgbClr val="CCE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661">
              <a:extLst>
                <a:ext uri="{FF2B5EF4-FFF2-40B4-BE49-F238E27FC236}">
                  <a16:creationId xmlns:a16="http://schemas.microsoft.com/office/drawing/2014/main" id="{07925A0B-2516-A7A8-EEA9-F9B5882DB925}"/>
                </a:ext>
              </a:extLst>
            </p:cNvPr>
            <p:cNvSpPr/>
            <p:nvPr/>
          </p:nvSpPr>
          <p:spPr>
            <a:xfrm>
              <a:off x="18518976" y="5533485"/>
              <a:ext cx="159385" cy="139700"/>
            </a:xfrm>
            <a:custGeom>
              <a:avLst/>
              <a:gdLst/>
              <a:ahLst/>
              <a:cxnLst/>
              <a:rect l="l" t="t" r="r" b="b"/>
              <a:pathLst>
                <a:path w="159384" h="139700">
                  <a:moveTo>
                    <a:pt x="9334" y="80035"/>
                  </a:moveTo>
                  <a:lnTo>
                    <a:pt x="9309" y="65786"/>
                  </a:lnTo>
                  <a:lnTo>
                    <a:pt x="7277" y="80035"/>
                  </a:lnTo>
                  <a:lnTo>
                    <a:pt x="9334" y="80035"/>
                  </a:lnTo>
                  <a:close/>
                </a:path>
                <a:path w="159384" h="139700">
                  <a:moveTo>
                    <a:pt x="9423" y="122910"/>
                  </a:moveTo>
                  <a:lnTo>
                    <a:pt x="1168" y="122910"/>
                  </a:lnTo>
                  <a:lnTo>
                    <a:pt x="0" y="131178"/>
                  </a:lnTo>
                  <a:lnTo>
                    <a:pt x="9423" y="132295"/>
                  </a:lnTo>
                  <a:lnTo>
                    <a:pt x="9423" y="122910"/>
                  </a:lnTo>
                  <a:close/>
                </a:path>
                <a:path w="159384" h="139700">
                  <a:moveTo>
                    <a:pt x="9423" y="94373"/>
                  </a:moveTo>
                  <a:lnTo>
                    <a:pt x="5232" y="94373"/>
                  </a:lnTo>
                  <a:lnTo>
                    <a:pt x="3200" y="108635"/>
                  </a:lnTo>
                  <a:lnTo>
                    <a:pt x="9423" y="108635"/>
                  </a:lnTo>
                  <a:lnTo>
                    <a:pt x="9423" y="94373"/>
                  </a:lnTo>
                  <a:close/>
                </a:path>
                <a:path w="159384" h="139700">
                  <a:moveTo>
                    <a:pt x="23609" y="51536"/>
                  </a:moveTo>
                  <a:lnTo>
                    <a:pt x="11341" y="51536"/>
                  </a:lnTo>
                  <a:lnTo>
                    <a:pt x="9309" y="65773"/>
                  </a:lnTo>
                  <a:lnTo>
                    <a:pt x="23609" y="65786"/>
                  </a:lnTo>
                  <a:lnTo>
                    <a:pt x="23609" y="51536"/>
                  </a:lnTo>
                  <a:close/>
                </a:path>
                <a:path w="159384" h="139700">
                  <a:moveTo>
                    <a:pt x="23634" y="22974"/>
                  </a:moveTo>
                  <a:lnTo>
                    <a:pt x="15405" y="22974"/>
                  </a:lnTo>
                  <a:lnTo>
                    <a:pt x="13373" y="37236"/>
                  </a:lnTo>
                  <a:lnTo>
                    <a:pt x="23634" y="37236"/>
                  </a:lnTo>
                  <a:lnTo>
                    <a:pt x="23634" y="22974"/>
                  </a:lnTo>
                  <a:close/>
                </a:path>
                <a:path w="159384" h="139700">
                  <a:moveTo>
                    <a:pt x="23647" y="584"/>
                  </a:moveTo>
                  <a:lnTo>
                    <a:pt x="18669" y="0"/>
                  </a:lnTo>
                  <a:lnTo>
                    <a:pt x="17437" y="8699"/>
                  </a:lnTo>
                  <a:lnTo>
                    <a:pt x="23647" y="8699"/>
                  </a:lnTo>
                  <a:lnTo>
                    <a:pt x="23647" y="584"/>
                  </a:lnTo>
                  <a:close/>
                </a:path>
                <a:path w="159384" h="139700">
                  <a:moveTo>
                    <a:pt x="23685" y="108635"/>
                  </a:moveTo>
                  <a:lnTo>
                    <a:pt x="9436" y="108635"/>
                  </a:lnTo>
                  <a:lnTo>
                    <a:pt x="9436" y="122885"/>
                  </a:lnTo>
                  <a:lnTo>
                    <a:pt x="23685" y="122885"/>
                  </a:lnTo>
                  <a:lnTo>
                    <a:pt x="23685" y="108635"/>
                  </a:lnTo>
                  <a:close/>
                </a:path>
                <a:path w="159384" h="139700">
                  <a:moveTo>
                    <a:pt x="37896" y="37236"/>
                  </a:moveTo>
                  <a:lnTo>
                    <a:pt x="23647" y="37236"/>
                  </a:lnTo>
                  <a:lnTo>
                    <a:pt x="23647" y="51498"/>
                  </a:lnTo>
                  <a:lnTo>
                    <a:pt x="37896" y="51498"/>
                  </a:lnTo>
                  <a:lnTo>
                    <a:pt x="37896" y="37236"/>
                  </a:lnTo>
                  <a:close/>
                </a:path>
                <a:path w="159384" h="139700">
                  <a:moveTo>
                    <a:pt x="37909" y="8724"/>
                  </a:moveTo>
                  <a:lnTo>
                    <a:pt x="23660" y="8724"/>
                  </a:lnTo>
                  <a:lnTo>
                    <a:pt x="23660" y="22974"/>
                  </a:lnTo>
                  <a:lnTo>
                    <a:pt x="37909" y="22974"/>
                  </a:lnTo>
                  <a:lnTo>
                    <a:pt x="37909" y="8724"/>
                  </a:lnTo>
                  <a:close/>
                </a:path>
                <a:path w="159384" h="139700">
                  <a:moveTo>
                    <a:pt x="37922" y="94373"/>
                  </a:moveTo>
                  <a:lnTo>
                    <a:pt x="23685" y="94373"/>
                  </a:lnTo>
                  <a:lnTo>
                    <a:pt x="23685" y="80137"/>
                  </a:lnTo>
                  <a:lnTo>
                    <a:pt x="9436" y="80137"/>
                  </a:lnTo>
                  <a:lnTo>
                    <a:pt x="9436" y="94386"/>
                  </a:lnTo>
                  <a:lnTo>
                    <a:pt x="23672" y="94386"/>
                  </a:lnTo>
                  <a:lnTo>
                    <a:pt x="23672" y="108623"/>
                  </a:lnTo>
                  <a:lnTo>
                    <a:pt x="37922" y="108623"/>
                  </a:lnTo>
                  <a:lnTo>
                    <a:pt x="37922" y="94373"/>
                  </a:lnTo>
                  <a:close/>
                </a:path>
                <a:path w="159384" h="139700">
                  <a:moveTo>
                    <a:pt x="37947" y="122897"/>
                  </a:moveTo>
                  <a:lnTo>
                    <a:pt x="23698" y="122897"/>
                  </a:lnTo>
                  <a:lnTo>
                    <a:pt x="23698" y="133997"/>
                  </a:lnTo>
                  <a:lnTo>
                    <a:pt x="37947" y="135686"/>
                  </a:lnTo>
                  <a:lnTo>
                    <a:pt x="37947" y="122897"/>
                  </a:lnTo>
                  <a:close/>
                </a:path>
                <a:path w="159384" h="139700">
                  <a:moveTo>
                    <a:pt x="37947" y="65862"/>
                  </a:moveTo>
                  <a:lnTo>
                    <a:pt x="23698" y="65862"/>
                  </a:lnTo>
                  <a:lnTo>
                    <a:pt x="23698" y="80111"/>
                  </a:lnTo>
                  <a:lnTo>
                    <a:pt x="37947" y="80111"/>
                  </a:lnTo>
                  <a:lnTo>
                    <a:pt x="37947" y="65862"/>
                  </a:lnTo>
                  <a:close/>
                </a:path>
                <a:path w="159384" h="139700">
                  <a:moveTo>
                    <a:pt x="52209" y="80124"/>
                  </a:moveTo>
                  <a:lnTo>
                    <a:pt x="37947" y="80124"/>
                  </a:lnTo>
                  <a:lnTo>
                    <a:pt x="37947" y="94373"/>
                  </a:lnTo>
                  <a:lnTo>
                    <a:pt x="52209" y="94373"/>
                  </a:lnTo>
                  <a:lnTo>
                    <a:pt x="52209" y="80124"/>
                  </a:lnTo>
                  <a:close/>
                </a:path>
                <a:path w="159384" h="139700">
                  <a:moveTo>
                    <a:pt x="52235" y="51574"/>
                  </a:moveTo>
                  <a:lnTo>
                    <a:pt x="37985" y="51574"/>
                  </a:lnTo>
                  <a:lnTo>
                    <a:pt x="37985" y="65824"/>
                  </a:lnTo>
                  <a:lnTo>
                    <a:pt x="52235" y="65824"/>
                  </a:lnTo>
                  <a:lnTo>
                    <a:pt x="52235" y="51574"/>
                  </a:lnTo>
                  <a:close/>
                </a:path>
                <a:path w="159384" h="139700">
                  <a:moveTo>
                    <a:pt x="66395" y="8724"/>
                  </a:moveTo>
                  <a:lnTo>
                    <a:pt x="52171" y="8724"/>
                  </a:lnTo>
                  <a:lnTo>
                    <a:pt x="52171" y="3962"/>
                  </a:lnTo>
                  <a:lnTo>
                    <a:pt x="37922" y="2286"/>
                  </a:lnTo>
                  <a:lnTo>
                    <a:pt x="37922" y="8724"/>
                  </a:lnTo>
                  <a:lnTo>
                    <a:pt x="52146" y="8724"/>
                  </a:lnTo>
                  <a:lnTo>
                    <a:pt x="52146" y="22974"/>
                  </a:lnTo>
                  <a:lnTo>
                    <a:pt x="37909" y="22974"/>
                  </a:lnTo>
                  <a:lnTo>
                    <a:pt x="37909" y="37223"/>
                  </a:lnTo>
                  <a:lnTo>
                    <a:pt x="52171" y="37223"/>
                  </a:lnTo>
                  <a:lnTo>
                    <a:pt x="52171" y="22974"/>
                  </a:lnTo>
                  <a:lnTo>
                    <a:pt x="66395" y="22974"/>
                  </a:lnTo>
                  <a:lnTo>
                    <a:pt x="66395" y="8724"/>
                  </a:lnTo>
                  <a:close/>
                </a:path>
                <a:path w="159384" h="139700">
                  <a:moveTo>
                    <a:pt x="66459" y="122910"/>
                  </a:moveTo>
                  <a:lnTo>
                    <a:pt x="52222" y="122910"/>
                  </a:lnTo>
                  <a:lnTo>
                    <a:pt x="52222" y="108673"/>
                  </a:lnTo>
                  <a:lnTo>
                    <a:pt x="37973" y="108673"/>
                  </a:lnTo>
                  <a:lnTo>
                    <a:pt x="37973" y="122923"/>
                  </a:lnTo>
                  <a:lnTo>
                    <a:pt x="52209" y="122923"/>
                  </a:lnTo>
                  <a:lnTo>
                    <a:pt x="52209" y="136791"/>
                  </a:lnTo>
                  <a:lnTo>
                    <a:pt x="57353" y="137160"/>
                  </a:lnTo>
                  <a:lnTo>
                    <a:pt x="66459" y="137160"/>
                  </a:lnTo>
                  <a:lnTo>
                    <a:pt x="66459" y="122910"/>
                  </a:lnTo>
                  <a:close/>
                </a:path>
                <a:path w="159384" h="139700">
                  <a:moveTo>
                    <a:pt x="66471" y="94386"/>
                  </a:moveTo>
                  <a:lnTo>
                    <a:pt x="52209" y="94386"/>
                  </a:lnTo>
                  <a:lnTo>
                    <a:pt x="52209" y="108635"/>
                  </a:lnTo>
                  <a:lnTo>
                    <a:pt x="66471" y="108635"/>
                  </a:lnTo>
                  <a:lnTo>
                    <a:pt x="66471" y="94386"/>
                  </a:lnTo>
                  <a:close/>
                </a:path>
                <a:path w="159384" h="139700">
                  <a:moveTo>
                    <a:pt x="66497" y="65836"/>
                  </a:moveTo>
                  <a:lnTo>
                    <a:pt x="52247" y="65836"/>
                  </a:lnTo>
                  <a:lnTo>
                    <a:pt x="52247" y="80086"/>
                  </a:lnTo>
                  <a:lnTo>
                    <a:pt x="66497" y="80086"/>
                  </a:lnTo>
                  <a:lnTo>
                    <a:pt x="66497" y="65836"/>
                  </a:lnTo>
                  <a:close/>
                </a:path>
                <a:path w="159384" h="139700">
                  <a:moveTo>
                    <a:pt x="66497" y="37312"/>
                  </a:moveTo>
                  <a:lnTo>
                    <a:pt x="52247" y="37312"/>
                  </a:lnTo>
                  <a:lnTo>
                    <a:pt x="52247" y="51562"/>
                  </a:lnTo>
                  <a:lnTo>
                    <a:pt x="66497" y="51562"/>
                  </a:lnTo>
                  <a:lnTo>
                    <a:pt x="66497" y="37312"/>
                  </a:lnTo>
                  <a:close/>
                </a:path>
                <a:path w="159384" h="139700">
                  <a:moveTo>
                    <a:pt x="80683" y="6032"/>
                  </a:moveTo>
                  <a:lnTo>
                    <a:pt x="66433" y="5003"/>
                  </a:lnTo>
                  <a:lnTo>
                    <a:pt x="66433" y="8712"/>
                  </a:lnTo>
                  <a:lnTo>
                    <a:pt x="80683" y="8712"/>
                  </a:lnTo>
                  <a:lnTo>
                    <a:pt x="80683" y="6032"/>
                  </a:lnTo>
                  <a:close/>
                </a:path>
                <a:path w="159384" h="139700">
                  <a:moveTo>
                    <a:pt x="80708" y="137160"/>
                  </a:moveTo>
                  <a:lnTo>
                    <a:pt x="66459" y="137160"/>
                  </a:lnTo>
                  <a:lnTo>
                    <a:pt x="66459" y="137820"/>
                  </a:lnTo>
                  <a:lnTo>
                    <a:pt x="79819" y="138785"/>
                  </a:lnTo>
                  <a:lnTo>
                    <a:pt x="80708" y="138785"/>
                  </a:lnTo>
                  <a:lnTo>
                    <a:pt x="80708" y="137160"/>
                  </a:lnTo>
                  <a:close/>
                </a:path>
                <a:path w="159384" h="139700">
                  <a:moveTo>
                    <a:pt x="80759" y="80098"/>
                  </a:moveTo>
                  <a:lnTo>
                    <a:pt x="66509" y="80098"/>
                  </a:lnTo>
                  <a:lnTo>
                    <a:pt x="66509" y="94348"/>
                  </a:lnTo>
                  <a:lnTo>
                    <a:pt x="80759" y="94348"/>
                  </a:lnTo>
                  <a:lnTo>
                    <a:pt x="80759" y="80098"/>
                  </a:lnTo>
                  <a:close/>
                </a:path>
                <a:path w="159384" h="139700">
                  <a:moveTo>
                    <a:pt x="80759" y="51562"/>
                  </a:moveTo>
                  <a:lnTo>
                    <a:pt x="66509" y="51562"/>
                  </a:lnTo>
                  <a:lnTo>
                    <a:pt x="66509" y="65824"/>
                  </a:lnTo>
                  <a:lnTo>
                    <a:pt x="80759" y="65824"/>
                  </a:lnTo>
                  <a:lnTo>
                    <a:pt x="80759" y="51562"/>
                  </a:lnTo>
                  <a:close/>
                </a:path>
                <a:path w="159384" h="139700">
                  <a:moveTo>
                    <a:pt x="94970" y="122885"/>
                  </a:moveTo>
                  <a:lnTo>
                    <a:pt x="80733" y="122885"/>
                  </a:lnTo>
                  <a:lnTo>
                    <a:pt x="80733" y="108648"/>
                  </a:lnTo>
                  <a:lnTo>
                    <a:pt x="66484" y="108648"/>
                  </a:lnTo>
                  <a:lnTo>
                    <a:pt x="66484" y="122897"/>
                  </a:lnTo>
                  <a:lnTo>
                    <a:pt x="80721" y="122897"/>
                  </a:lnTo>
                  <a:lnTo>
                    <a:pt x="80721" y="137134"/>
                  </a:lnTo>
                  <a:lnTo>
                    <a:pt x="94970" y="137134"/>
                  </a:lnTo>
                  <a:lnTo>
                    <a:pt x="94970" y="122885"/>
                  </a:lnTo>
                  <a:close/>
                </a:path>
                <a:path w="159384" h="139700">
                  <a:moveTo>
                    <a:pt x="94996" y="37299"/>
                  </a:moveTo>
                  <a:lnTo>
                    <a:pt x="80759" y="37299"/>
                  </a:lnTo>
                  <a:lnTo>
                    <a:pt x="80759" y="23063"/>
                  </a:lnTo>
                  <a:lnTo>
                    <a:pt x="66509" y="23063"/>
                  </a:lnTo>
                  <a:lnTo>
                    <a:pt x="66509" y="37325"/>
                  </a:lnTo>
                  <a:lnTo>
                    <a:pt x="80746" y="37325"/>
                  </a:lnTo>
                  <a:lnTo>
                    <a:pt x="80746" y="51549"/>
                  </a:lnTo>
                  <a:lnTo>
                    <a:pt x="94996" y="51549"/>
                  </a:lnTo>
                  <a:lnTo>
                    <a:pt x="94996" y="37299"/>
                  </a:lnTo>
                  <a:close/>
                </a:path>
                <a:path w="159384" h="139700">
                  <a:moveTo>
                    <a:pt x="95021" y="65824"/>
                  </a:moveTo>
                  <a:lnTo>
                    <a:pt x="80772" y="65824"/>
                  </a:lnTo>
                  <a:lnTo>
                    <a:pt x="80772" y="80073"/>
                  </a:lnTo>
                  <a:lnTo>
                    <a:pt x="95021" y="80073"/>
                  </a:lnTo>
                  <a:lnTo>
                    <a:pt x="95021" y="65824"/>
                  </a:lnTo>
                  <a:close/>
                </a:path>
                <a:path w="159384" h="139700">
                  <a:moveTo>
                    <a:pt x="95021" y="8788"/>
                  </a:moveTo>
                  <a:lnTo>
                    <a:pt x="80759" y="8788"/>
                  </a:lnTo>
                  <a:lnTo>
                    <a:pt x="80759" y="23037"/>
                  </a:lnTo>
                  <a:lnTo>
                    <a:pt x="95021" y="23037"/>
                  </a:lnTo>
                  <a:lnTo>
                    <a:pt x="95021" y="8788"/>
                  </a:lnTo>
                  <a:close/>
                </a:path>
                <a:path w="159384" h="139700">
                  <a:moveTo>
                    <a:pt x="109232" y="137147"/>
                  </a:moveTo>
                  <a:lnTo>
                    <a:pt x="94983" y="137147"/>
                  </a:lnTo>
                  <a:lnTo>
                    <a:pt x="94983" y="139128"/>
                  </a:lnTo>
                  <a:lnTo>
                    <a:pt x="109232" y="139471"/>
                  </a:lnTo>
                  <a:lnTo>
                    <a:pt x="109232" y="137147"/>
                  </a:lnTo>
                  <a:close/>
                </a:path>
                <a:path w="159384" h="139700">
                  <a:moveTo>
                    <a:pt x="109258" y="108597"/>
                  </a:moveTo>
                  <a:lnTo>
                    <a:pt x="95021" y="108597"/>
                  </a:lnTo>
                  <a:lnTo>
                    <a:pt x="95021" y="94361"/>
                  </a:lnTo>
                  <a:lnTo>
                    <a:pt x="80772" y="94361"/>
                  </a:lnTo>
                  <a:lnTo>
                    <a:pt x="80772" y="108610"/>
                  </a:lnTo>
                  <a:lnTo>
                    <a:pt x="95008" y="108610"/>
                  </a:lnTo>
                  <a:lnTo>
                    <a:pt x="95008" y="122847"/>
                  </a:lnTo>
                  <a:lnTo>
                    <a:pt x="109258" y="122847"/>
                  </a:lnTo>
                  <a:lnTo>
                    <a:pt x="109258" y="108597"/>
                  </a:lnTo>
                  <a:close/>
                </a:path>
                <a:path w="159384" h="139700">
                  <a:moveTo>
                    <a:pt x="109283" y="23050"/>
                  </a:moveTo>
                  <a:lnTo>
                    <a:pt x="95034" y="23050"/>
                  </a:lnTo>
                  <a:lnTo>
                    <a:pt x="95034" y="37299"/>
                  </a:lnTo>
                  <a:lnTo>
                    <a:pt x="109283" y="37299"/>
                  </a:lnTo>
                  <a:lnTo>
                    <a:pt x="109283" y="23050"/>
                  </a:lnTo>
                  <a:close/>
                </a:path>
                <a:path w="159384" h="139700">
                  <a:moveTo>
                    <a:pt x="109296" y="6972"/>
                  </a:moveTo>
                  <a:lnTo>
                    <a:pt x="95046" y="6616"/>
                  </a:lnTo>
                  <a:lnTo>
                    <a:pt x="95046" y="8750"/>
                  </a:lnTo>
                  <a:lnTo>
                    <a:pt x="109296" y="8750"/>
                  </a:lnTo>
                  <a:lnTo>
                    <a:pt x="109296" y="6972"/>
                  </a:lnTo>
                  <a:close/>
                </a:path>
                <a:path w="159384" h="139700">
                  <a:moveTo>
                    <a:pt x="123520" y="122859"/>
                  </a:moveTo>
                  <a:lnTo>
                    <a:pt x="109270" y="122859"/>
                  </a:lnTo>
                  <a:lnTo>
                    <a:pt x="109270" y="137109"/>
                  </a:lnTo>
                  <a:lnTo>
                    <a:pt x="123520" y="137109"/>
                  </a:lnTo>
                  <a:lnTo>
                    <a:pt x="123520" y="122859"/>
                  </a:lnTo>
                  <a:close/>
                </a:path>
                <a:path w="159384" h="139700">
                  <a:moveTo>
                    <a:pt x="123520" y="94335"/>
                  </a:moveTo>
                  <a:lnTo>
                    <a:pt x="109283" y="94335"/>
                  </a:lnTo>
                  <a:lnTo>
                    <a:pt x="109283" y="80086"/>
                  </a:lnTo>
                  <a:lnTo>
                    <a:pt x="95034" y="80086"/>
                  </a:lnTo>
                  <a:lnTo>
                    <a:pt x="95034" y="94335"/>
                  </a:lnTo>
                  <a:lnTo>
                    <a:pt x="109270" y="94335"/>
                  </a:lnTo>
                  <a:lnTo>
                    <a:pt x="109270" y="108585"/>
                  </a:lnTo>
                  <a:lnTo>
                    <a:pt x="123520" y="108585"/>
                  </a:lnTo>
                  <a:lnTo>
                    <a:pt x="123520" y="94335"/>
                  </a:lnTo>
                  <a:close/>
                </a:path>
                <a:path w="159384" h="139700">
                  <a:moveTo>
                    <a:pt x="123545" y="37312"/>
                  </a:moveTo>
                  <a:lnTo>
                    <a:pt x="109283" y="37312"/>
                  </a:lnTo>
                  <a:lnTo>
                    <a:pt x="109283" y="51562"/>
                  </a:lnTo>
                  <a:lnTo>
                    <a:pt x="123545" y="51562"/>
                  </a:lnTo>
                  <a:lnTo>
                    <a:pt x="123545" y="37312"/>
                  </a:lnTo>
                  <a:close/>
                </a:path>
                <a:path w="159384" h="139700">
                  <a:moveTo>
                    <a:pt x="123558" y="8763"/>
                  </a:moveTo>
                  <a:lnTo>
                    <a:pt x="109308" y="8763"/>
                  </a:lnTo>
                  <a:lnTo>
                    <a:pt x="109308" y="23012"/>
                  </a:lnTo>
                  <a:lnTo>
                    <a:pt x="123558" y="23012"/>
                  </a:lnTo>
                  <a:lnTo>
                    <a:pt x="123558" y="8763"/>
                  </a:lnTo>
                  <a:close/>
                </a:path>
                <a:path w="159384" h="139700">
                  <a:moveTo>
                    <a:pt x="137782" y="137121"/>
                  </a:moveTo>
                  <a:lnTo>
                    <a:pt x="123532" y="137121"/>
                  </a:lnTo>
                  <a:lnTo>
                    <a:pt x="123532" y="139611"/>
                  </a:lnTo>
                  <a:lnTo>
                    <a:pt x="137782" y="139255"/>
                  </a:lnTo>
                  <a:lnTo>
                    <a:pt x="137782" y="137121"/>
                  </a:lnTo>
                  <a:close/>
                </a:path>
                <a:path w="159384" h="139700">
                  <a:moveTo>
                    <a:pt x="137795" y="108597"/>
                  </a:moveTo>
                  <a:lnTo>
                    <a:pt x="123545" y="108597"/>
                  </a:lnTo>
                  <a:lnTo>
                    <a:pt x="123545" y="122847"/>
                  </a:lnTo>
                  <a:lnTo>
                    <a:pt x="137795" y="122847"/>
                  </a:lnTo>
                  <a:lnTo>
                    <a:pt x="137795" y="108597"/>
                  </a:lnTo>
                  <a:close/>
                </a:path>
                <a:path w="159384" h="139700">
                  <a:moveTo>
                    <a:pt x="137820" y="23025"/>
                  </a:moveTo>
                  <a:lnTo>
                    <a:pt x="123571" y="23025"/>
                  </a:lnTo>
                  <a:lnTo>
                    <a:pt x="123571" y="37274"/>
                  </a:lnTo>
                  <a:lnTo>
                    <a:pt x="137820" y="37274"/>
                  </a:lnTo>
                  <a:lnTo>
                    <a:pt x="137820" y="23025"/>
                  </a:lnTo>
                  <a:close/>
                </a:path>
                <a:path w="159384" h="139700">
                  <a:moveTo>
                    <a:pt x="137833" y="6743"/>
                  </a:moveTo>
                  <a:lnTo>
                    <a:pt x="123583" y="7213"/>
                  </a:lnTo>
                  <a:lnTo>
                    <a:pt x="123583" y="8750"/>
                  </a:lnTo>
                  <a:lnTo>
                    <a:pt x="137833" y="8750"/>
                  </a:lnTo>
                  <a:lnTo>
                    <a:pt x="137833" y="6743"/>
                  </a:lnTo>
                  <a:close/>
                </a:path>
                <a:path w="159384" h="139700">
                  <a:moveTo>
                    <a:pt x="152006" y="94322"/>
                  </a:moveTo>
                  <a:lnTo>
                    <a:pt x="137782" y="94322"/>
                  </a:lnTo>
                  <a:lnTo>
                    <a:pt x="137782" y="80086"/>
                  </a:lnTo>
                  <a:lnTo>
                    <a:pt x="123532" y="80086"/>
                  </a:lnTo>
                  <a:lnTo>
                    <a:pt x="123532" y="65836"/>
                  </a:lnTo>
                  <a:lnTo>
                    <a:pt x="109296" y="65836"/>
                  </a:lnTo>
                  <a:lnTo>
                    <a:pt x="109296" y="51612"/>
                  </a:lnTo>
                  <a:lnTo>
                    <a:pt x="95046" y="51612"/>
                  </a:lnTo>
                  <a:lnTo>
                    <a:pt x="95046" y="65862"/>
                  </a:lnTo>
                  <a:lnTo>
                    <a:pt x="109283" y="65862"/>
                  </a:lnTo>
                  <a:lnTo>
                    <a:pt x="109283" y="80086"/>
                  </a:lnTo>
                  <a:lnTo>
                    <a:pt x="123520" y="80086"/>
                  </a:lnTo>
                  <a:lnTo>
                    <a:pt x="123520" y="94335"/>
                  </a:lnTo>
                  <a:lnTo>
                    <a:pt x="137756" y="94335"/>
                  </a:lnTo>
                  <a:lnTo>
                    <a:pt x="137756" y="108572"/>
                  </a:lnTo>
                  <a:lnTo>
                    <a:pt x="152006" y="108572"/>
                  </a:lnTo>
                  <a:lnTo>
                    <a:pt x="152006" y="94322"/>
                  </a:lnTo>
                  <a:close/>
                </a:path>
                <a:path w="159384" h="139700">
                  <a:moveTo>
                    <a:pt x="152044" y="65811"/>
                  </a:moveTo>
                  <a:lnTo>
                    <a:pt x="137807" y="65811"/>
                  </a:lnTo>
                  <a:lnTo>
                    <a:pt x="137807" y="51574"/>
                  </a:lnTo>
                  <a:lnTo>
                    <a:pt x="123545" y="51574"/>
                  </a:lnTo>
                  <a:lnTo>
                    <a:pt x="123545" y="65824"/>
                  </a:lnTo>
                  <a:lnTo>
                    <a:pt x="137795" y="65824"/>
                  </a:lnTo>
                  <a:lnTo>
                    <a:pt x="137795" y="80073"/>
                  </a:lnTo>
                  <a:lnTo>
                    <a:pt x="152044" y="80073"/>
                  </a:lnTo>
                  <a:lnTo>
                    <a:pt x="152044" y="65811"/>
                  </a:lnTo>
                  <a:close/>
                </a:path>
                <a:path w="159384" h="139700">
                  <a:moveTo>
                    <a:pt x="152082" y="37287"/>
                  </a:moveTo>
                  <a:lnTo>
                    <a:pt x="137833" y="37287"/>
                  </a:lnTo>
                  <a:lnTo>
                    <a:pt x="137833" y="51536"/>
                  </a:lnTo>
                  <a:lnTo>
                    <a:pt x="152082" y="51536"/>
                  </a:lnTo>
                  <a:lnTo>
                    <a:pt x="152082" y="37287"/>
                  </a:lnTo>
                  <a:close/>
                </a:path>
                <a:path w="159384" h="139700">
                  <a:moveTo>
                    <a:pt x="152095" y="8763"/>
                  </a:moveTo>
                  <a:lnTo>
                    <a:pt x="137845" y="8763"/>
                  </a:lnTo>
                  <a:lnTo>
                    <a:pt x="137845" y="23012"/>
                  </a:lnTo>
                  <a:lnTo>
                    <a:pt x="152095" y="23012"/>
                  </a:lnTo>
                  <a:lnTo>
                    <a:pt x="152095" y="8763"/>
                  </a:lnTo>
                  <a:close/>
                </a:path>
                <a:path w="159384" h="139700">
                  <a:moveTo>
                    <a:pt x="154254" y="37274"/>
                  </a:moveTo>
                  <a:lnTo>
                    <a:pt x="153593" y="23025"/>
                  </a:lnTo>
                  <a:lnTo>
                    <a:pt x="152107" y="23025"/>
                  </a:lnTo>
                  <a:lnTo>
                    <a:pt x="152107" y="37274"/>
                  </a:lnTo>
                  <a:lnTo>
                    <a:pt x="154254" y="37274"/>
                  </a:lnTo>
                  <a:close/>
                </a:path>
                <a:path w="159384" h="139700">
                  <a:moveTo>
                    <a:pt x="155600" y="65786"/>
                  </a:moveTo>
                  <a:lnTo>
                    <a:pt x="154927" y="51536"/>
                  </a:lnTo>
                  <a:lnTo>
                    <a:pt x="152082" y="51536"/>
                  </a:lnTo>
                  <a:lnTo>
                    <a:pt x="152082" y="65786"/>
                  </a:lnTo>
                  <a:lnTo>
                    <a:pt x="155600" y="65786"/>
                  </a:lnTo>
                  <a:close/>
                </a:path>
                <a:path w="159384" h="139700">
                  <a:moveTo>
                    <a:pt x="156946" y="94322"/>
                  </a:moveTo>
                  <a:lnTo>
                    <a:pt x="156273" y="80073"/>
                  </a:lnTo>
                  <a:lnTo>
                    <a:pt x="152057" y="80073"/>
                  </a:lnTo>
                  <a:lnTo>
                    <a:pt x="152057" y="94322"/>
                  </a:lnTo>
                  <a:lnTo>
                    <a:pt x="156946" y="94322"/>
                  </a:lnTo>
                  <a:close/>
                </a:path>
                <a:path w="159384" h="139700">
                  <a:moveTo>
                    <a:pt x="158292" y="122872"/>
                  </a:moveTo>
                  <a:lnTo>
                    <a:pt x="157619" y="108623"/>
                  </a:lnTo>
                  <a:lnTo>
                    <a:pt x="152057" y="108623"/>
                  </a:lnTo>
                  <a:lnTo>
                    <a:pt x="152057" y="122859"/>
                  </a:lnTo>
                  <a:lnTo>
                    <a:pt x="137807" y="122859"/>
                  </a:lnTo>
                  <a:lnTo>
                    <a:pt x="137807" y="137109"/>
                  </a:lnTo>
                  <a:lnTo>
                    <a:pt x="152057" y="137109"/>
                  </a:lnTo>
                  <a:lnTo>
                    <a:pt x="152057" y="122872"/>
                  </a:lnTo>
                  <a:lnTo>
                    <a:pt x="158292" y="122872"/>
                  </a:lnTo>
                  <a:close/>
                </a:path>
                <a:path w="159384" h="139700">
                  <a:moveTo>
                    <a:pt x="159042" y="138747"/>
                  </a:moveTo>
                  <a:lnTo>
                    <a:pt x="158965" y="137121"/>
                  </a:lnTo>
                  <a:lnTo>
                    <a:pt x="152057" y="137121"/>
                  </a:lnTo>
                  <a:lnTo>
                    <a:pt x="152057" y="138747"/>
                  </a:lnTo>
                  <a:lnTo>
                    <a:pt x="159042" y="1387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662">
              <a:extLst>
                <a:ext uri="{FF2B5EF4-FFF2-40B4-BE49-F238E27FC236}">
                  <a16:creationId xmlns:a16="http://schemas.microsoft.com/office/drawing/2014/main" id="{AD642181-B1E5-C6CE-98D6-BD1BB7184121}"/>
                </a:ext>
              </a:extLst>
            </p:cNvPr>
            <p:cNvSpPr/>
            <p:nvPr/>
          </p:nvSpPr>
          <p:spPr>
            <a:xfrm>
              <a:off x="18364051" y="4006102"/>
              <a:ext cx="173990" cy="163195"/>
            </a:xfrm>
            <a:custGeom>
              <a:avLst/>
              <a:gdLst/>
              <a:ahLst/>
              <a:cxnLst/>
              <a:rect l="l" t="t" r="r" b="b"/>
              <a:pathLst>
                <a:path w="173990" h="163195">
                  <a:moveTo>
                    <a:pt x="154927" y="0"/>
                  </a:moveTo>
                  <a:lnTo>
                    <a:pt x="115572" y="6587"/>
                  </a:lnTo>
                  <a:lnTo>
                    <a:pt x="76572" y="15046"/>
                  </a:lnTo>
                  <a:lnTo>
                    <a:pt x="38017" y="25358"/>
                  </a:lnTo>
                  <a:lnTo>
                    <a:pt x="0" y="37506"/>
                  </a:lnTo>
                  <a:lnTo>
                    <a:pt x="43318" y="162728"/>
                  </a:lnTo>
                  <a:lnTo>
                    <a:pt x="75278" y="152515"/>
                  </a:lnTo>
                  <a:lnTo>
                    <a:pt x="107691" y="143843"/>
                  </a:lnTo>
                  <a:lnTo>
                    <a:pt x="140487" y="136727"/>
                  </a:lnTo>
                  <a:lnTo>
                    <a:pt x="173596" y="131179"/>
                  </a:lnTo>
                  <a:lnTo>
                    <a:pt x="154927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663">
              <a:extLst>
                <a:ext uri="{FF2B5EF4-FFF2-40B4-BE49-F238E27FC236}">
                  <a16:creationId xmlns:a16="http://schemas.microsoft.com/office/drawing/2014/main" id="{F03278E5-B83B-43A7-AE40-4A35B1905F39}"/>
                </a:ext>
              </a:extLst>
            </p:cNvPr>
            <p:cNvSpPr/>
            <p:nvPr/>
          </p:nvSpPr>
          <p:spPr>
            <a:xfrm>
              <a:off x="18219105" y="4043608"/>
              <a:ext cx="188595" cy="180975"/>
            </a:xfrm>
            <a:custGeom>
              <a:avLst/>
              <a:gdLst/>
              <a:ahLst/>
              <a:cxnLst/>
              <a:rect l="l" t="t" r="r" b="b"/>
              <a:pathLst>
                <a:path w="188594" h="180975">
                  <a:moveTo>
                    <a:pt x="144937" y="0"/>
                  </a:moveTo>
                  <a:lnTo>
                    <a:pt x="107549" y="13952"/>
                  </a:lnTo>
                  <a:lnTo>
                    <a:pt x="70874" y="29678"/>
                  </a:lnTo>
                  <a:lnTo>
                    <a:pt x="34997" y="47138"/>
                  </a:lnTo>
                  <a:lnTo>
                    <a:pt x="0" y="66291"/>
                  </a:lnTo>
                  <a:lnTo>
                    <a:pt x="66354" y="180978"/>
                  </a:lnTo>
                  <a:lnTo>
                    <a:pt x="95805" y="164866"/>
                  </a:lnTo>
                  <a:lnTo>
                    <a:pt x="125987" y="150178"/>
                  </a:lnTo>
                  <a:lnTo>
                    <a:pt x="156829" y="136951"/>
                  </a:lnTo>
                  <a:lnTo>
                    <a:pt x="188266" y="125221"/>
                  </a:lnTo>
                  <a:lnTo>
                    <a:pt x="144937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664">
              <a:extLst>
                <a:ext uri="{FF2B5EF4-FFF2-40B4-BE49-F238E27FC236}">
                  <a16:creationId xmlns:a16="http://schemas.microsoft.com/office/drawing/2014/main" id="{CC7D526B-97EC-3A8B-99AD-D877290F1E72}"/>
                </a:ext>
              </a:extLst>
            </p:cNvPr>
            <p:cNvSpPr/>
            <p:nvPr/>
          </p:nvSpPr>
          <p:spPr>
            <a:xfrm>
              <a:off x="17804004" y="4902244"/>
              <a:ext cx="1656714" cy="317500"/>
            </a:xfrm>
            <a:custGeom>
              <a:avLst/>
              <a:gdLst/>
              <a:ahLst/>
              <a:cxnLst/>
              <a:rect l="l" t="t" r="r" b="b"/>
              <a:pathLst>
                <a:path w="1656715" h="317500">
                  <a:moveTo>
                    <a:pt x="207035" y="256120"/>
                  </a:moveTo>
                  <a:lnTo>
                    <a:pt x="192354" y="225933"/>
                  </a:lnTo>
                  <a:lnTo>
                    <a:pt x="179146" y="195084"/>
                  </a:lnTo>
                  <a:lnTo>
                    <a:pt x="167411" y="163652"/>
                  </a:lnTo>
                  <a:lnTo>
                    <a:pt x="157200" y="131699"/>
                  </a:lnTo>
                  <a:lnTo>
                    <a:pt x="148539" y="99263"/>
                  </a:lnTo>
                  <a:lnTo>
                    <a:pt x="141439" y="66471"/>
                  </a:lnTo>
                  <a:lnTo>
                    <a:pt x="135890" y="33362"/>
                  </a:lnTo>
                  <a:lnTo>
                    <a:pt x="131914" y="0"/>
                  </a:lnTo>
                  <a:lnTo>
                    <a:pt x="0" y="12407"/>
                  </a:lnTo>
                  <a:lnTo>
                    <a:pt x="4711" y="52006"/>
                  </a:lnTo>
                  <a:lnTo>
                    <a:pt x="11290" y="91363"/>
                  </a:lnTo>
                  <a:lnTo>
                    <a:pt x="19735" y="130365"/>
                  </a:lnTo>
                  <a:lnTo>
                    <a:pt x="30035" y="168922"/>
                  </a:lnTo>
                  <a:lnTo>
                    <a:pt x="42189" y="206946"/>
                  </a:lnTo>
                  <a:lnTo>
                    <a:pt x="56134" y="244335"/>
                  </a:lnTo>
                  <a:lnTo>
                    <a:pt x="71843" y="281025"/>
                  </a:lnTo>
                  <a:lnTo>
                    <a:pt x="89306" y="316903"/>
                  </a:lnTo>
                  <a:lnTo>
                    <a:pt x="207035" y="256120"/>
                  </a:lnTo>
                  <a:close/>
                </a:path>
                <a:path w="1656715" h="317500">
                  <a:moveTo>
                    <a:pt x="1656651" y="91694"/>
                  </a:moveTo>
                  <a:lnTo>
                    <a:pt x="1526527" y="66751"/>
                  </a:lnTo>
                  <a:lnTo>
                    <a:pt x="1519402" y="99542"/>
                  </a:lnTo>
                  <a:lnTo>
                    <a:pt x="1510728" y="131965"/>
                  </a:lnTo>
                  <a:lnTo>
                    <a:pt x="1500505" y="163918"/>
                  </a:lnTo>
                  <a:lnTo>
                    <a:pt x="1488770" y="195351"/>
                  </a:lnTo>
                  <a:lnTo>
                    <a:pt x="1611757" y="244652"/>
                  </a:lnTo>
                  <a:lnTo>
                    <a:pt x="1625714" y="207264"/>
                  </a:lnTo>
                  <a:lnTo>
                    <a:pt x="1637880" y="169240"/>
                  </a:lnTo>
                  <a:lnTo>
                    <a:pt x="1648193" y="130695"/>
                  </a:lnTo>
                  <a:lnTo>
                    <a:pt x="1656651" y="91694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665">
              <a:extLst>
                <a:ext uri="{FF2B5EF4-FFF2-40B4-BE49-F238E27FC236}">
                  <a16:creationId xmlns:a16="http://schemas.microsoft.com/office/drawing/2014/main" id="{7AE32C8E-E4A3-20BD-28EE-7A85FBED28C0}"/>
                </a:ext>
              </a:extLst>
            </p:cNvPr>
            <p:cNvSpPr/>
            <p:nvPr/>
          </p:nvSpPr>
          <p:spPr>
            <a:xfrm>
              <a:off x="17836757" y="5036330"/>
              <a:ext cx="174625" cy="181610"/>
            </a:xfrm>
            <a:custGeom>
              <a:avLst/>
              <a:gdLst/>
              <a:ahLst/>
              <a:cxnLst/>
              <a:rect l="l" t="t" r="r" b="b"/>
              <a:pathLst>
                <a:path w="174625" h="181610">
                  <a:moveTo>
                    <a:pt x="2095" y="43332"/>
                  </a:moveTo>
                  <a:lnTo>
                    <a:pt x="0" y="43332"/>
                  </a:lnTo>
                  <a:lnTo>
                    <a:pt x="2095" y="49898"/>
                  </a:lnTo>
                  <a:lnTo>
                    <a:pt x="2095" y="43332"/>
                  </a:lnTo>
                  <a:close/>
                </a:path>
                <a:path w="174625" h="181610">
                  <a:moveTo>
                    <a:pt x="16357" y="57594"/>
                  </a:moveTo>
                  <a:lnTo>
                    <a:pt x="4546" y="57594"/>
                  </a:lnTo>
                  <a:lnTo>
                    <a:pt x="9105" y="71843"/>
                  </a:lnTo>
                  <a:lnTo>
                    <a:pt x="16357" y="71843"/>
                  </a:lnTo>
                  <a:lnTo>
                    <a:pt x="16357" y="57594"/>
                  </a:lnTo>
                  <a:close/>
                </a:path>
                <a:path w="174625" h="181610">
                  <a:moveTo>
                    <a:pt x="16370" y="29248"/>
                  </a:moveTo>
                  <a:lnTo>
                    <a:pt x="2120" y="33426"/>
                  </a:lnTo>
                  <a:lnTo>
                    <a:pt x="2120" y="43319"/>
                  </a:lnTo>
                  <a:lnTo>
                    <a:pt x="16370" y="43319"/>
                  </a:lnTo>
                  <a:lnTo>
                    <a:pt x="16370" y="29248"/>
                  </a:lnTo>
                  <a:close/>
                </a:path>
                <a:path w="174625" h="181610">
                  <a:moveTo>
                    <a:pt x="16408" y="86207"/>
                  </a:moveTo>
                  <a:lnTo>
                    <a:pt x="14401" y="86207"/>
                  </a:lnTo>
                  <a:lnTo>
                    <a:pt x="16408" y="91579"/>
                  </a:lnTo>
                  <a:lnTo>
                    <a:pt x="16408" y="86207"/>
                  </a:lnTo>
                  <a:close/>
                </a:path>
                <a:path w="174625" h="181610">
                  <a:moveTo>
                    <a:pt x="30632" y="43332"/>
                  </a:moveTo>
                  <a:lnTo>
                    <a:pt x="16370" y="43332"/>
                  </a:lnTo>
                  <a:lnTo>
                    <a:pt x="16370" y="57581"/>
                  </a:lnTo>
                  <a:lnTo>
                    <a:pt x="30632" y="57581"/>
                  </a:lnTo>
                  <a:lnTo>
                    <a:pt x="30632" y="43332"/>
                  </a:lnTo>
                  <a:close/>
                </a:path>
                <a:path w="174625" h="181610">
                  <a:moveTo>
                    <a:pt x="30670" y="100469"/>
                  </a:moveTo>
                  <a:lnTo>
                    <a:pt x="19723" y="100469"/>
                  </a:lnTo>
                  <a:lnTo>
                    <a:pt x="23368" y="110248"/>
                  </a:lnTo>
                  <a:lnTo>
                    <a:pt x="25285" y="114719"/>
                  </a:lnTo>
                  <a:lnTo>
                    <a:pt x="30670" y="114719"/>
                  </a:lnTo>
                  <a:lnTo>
                    <a:pt x="30670" y="100469"/>
                  </a:lnTo>
                  <a:close/>
                </a:path>
                <a:path w="174625" h="181610">
                  <a:moveTo>
                    <a:pt x="30695" y="71932"/>
                  </a:moveTo>
                  <a:lnTo>
                    <a:pt x="16446" y="71932"/>
                  </a:lnTo>
                  <a:lnTo>
                    <a:pt x="16446" y="86182"/>
                  </a:lnTo>
                  <a:lnTo>
                    <a:pt x="30695" y="86182"/>
                  </a:lnTo>
                  <a:lnTo>
                    <a:pt x="30695" y="71932"/>
                  </a:lnTo>
                  <a:close/>
                </a:path>
                <a:path w="174625" h="181610">
                  <a:moveTo>
                    <a:pt x="44856" y="29070"/>
                  </a:moveTo>
                  <a:lnTo>
                    <a:pt x="30632" y="29070"/>
                  </a:lnTo>
                  <a:lnTo>
                    <a:pt x="30632" y="25082"/>
                  </a:lnTo>
                  <a:lnTo>
                    <a:pt x="16954" y="29083"/>
                  </a:lnTo>
                  <a:lnTo>
                    <a:pt x="30607" y="29083"/>
                  </a:lnTo>
                  <a:lnTo>
                    <a:pt x="30607" y="43319"/>
                  </a:lnTo>
                  <a:lnTo>
                    <a:pt x="44856" y="43319"/>
                  </a:lnTo>
                  <a:lnTo>
                    <a:pt x="44856" y="29070"/>
                  </a:lnTo>
                  <a:close/>
                </a:path>
                <a:path w="174625" h="181610">
                  <a:moveTo>
                    <a:pt x="44932" y="114731"/>
                  </a:moveTo>
                  <a:lnTo>
                    <a:pt x="30683" y="114731"/>
                  </a:lnTo>
                  <a:lnTo>
                    <a:pt x="30683" y="127317"/>
                  </a:lnTo>
                  <a:lnTo>
                    <a:pt x="31394" y="128981"/>
                  </a:lnTo>
                  <a:lnTo>
                    <a:pt x="44932" y="128981"/>
                  </a:lnTo>
                  <a:lnTo>
                    <a:pt x="44932" y="114731"/>
                  </a:lnTo>
                  <a:close/>
                </a:path>
                <a:path w="174625" h="181610">
                  <a:moveTo>
                    <a:pt x="44958" y="86194"/>
                  </a:moveTo>
                  <a:lnTo>
                    <a:pt x="30708" y="86194"/>
                  </a:lnTo>
                  <a:lnTo>
                    <a:pt x="30708" y="100444"/>
                  </a:lnTo>
                  <a:lnTo>
                    <a:pt x="44958" y="100444"/>
                  </a:lnTo>
                  <a:lnTo>
                    <a:pt x="44958" y="86194"/>
                  </a:lnTo>
                  <a:close/>
                </a:path>
                <a:path w="174625" h="181610">
                  <a:moveTo>
                    <a:pt x="44958" y="57658"/>
                  </a:moveTo>
                  <a:lnTo>
                    <a:pt x="30708" y="57658"/>
                  </a:lnTo>
                  <a:lnTo>
                    <a:pt x="30708" y="71907"/>
                  </a:lnTo>
                  <a:lnTo>
                    <a:pt x="44958" y="71907"/>
                  </a:lnTo>
                  <a:lnTo>
                    <a:pt x="44958" y="57658"/>
                  </a:lnTo>
                  <a:close/>
                </a:path>
                <a:path w="174625" h="181610">
                  <a:moveTo>
                    <a:pt x="59143" y="16725"/>
                  </a:moveTo>
                  <a:lnTo>
                    <a:pt x="44894" y="20904"/>
                  </a:lnTo>
                  <a:lnTo>
                    <a:pt x="44894" y="29057"/>
                  </a:lnTo>
                  <a:lnTo>
                    <a:pt x="59143" y="29057"/>
                  </a:lnTo>
                  <a:lnTo>
                    <a:pt x="59143" y="16725"/>
                  </a:lnTo>
                  <a:close/>
                </a:path>
                <a:path w="174625" h="181610">
                  <a:moveTo>
                    <a:pt x="59220" y="100444"/>
                  </a:moveTo>
                  <a:lnTo>
                    <a:pt x="44958" y="100444"/>
                  </a:lnTo>
                  <a:lnTo>
                    <a:pt x="44958" y="114706"/>
                  </a:lnTo>
                  <a:lnTo>
                    <a:pt x="59220" y="114706"/>
                  </a:lnTo>
                  <a:lnTo>
                    <a:pt x="59220" y="100444"/>
                  </a:lnTo>
                  <a:close/>
                </a:path>
                <a:path w="174625" h="181610">
                  <a:moveTo>
                    <a:pt x="59220" y="71920"/>
                  </a:moveTo>
                  <a:lnTo>
                    <a:pt x="44970" y="71920"/>
                  </a:lnTo>
                  <a:lnTo>
                    <a:pt x="44970" y="86169"/>
                  </a:lnTo>
                  <a:lnTo>
                    <a:pt x="59220" y="86169"/>
                  </a:lnTo>
                  <a:lnTo>
                    <a:pt x="59220" y="71920"/>
                  </a:lnTo>
                  <a:close/>
                </a:path>
                <a:path w="174625" h="181610">
                  <a:moveTo>
                    <a:pt x="73406" y="171742"/>
                  </a:moveTo>
                  <a:lnTo>
                    <a:pt x="59169" y="171742"/>
                  </a:lnTo>
                  <a:lnTo>
                    <a:pt x="59169" y="157505"/>
                  </a:lnTo>
                  <a:lnTo>
                    <a:pt x="44919" y="157505"/>
                  </a:lnTo>
                  <a:lnTo>
                    <a:pt x="44919" y="143268"/>
                  </a:lnTo>
                  <a:lnTo>
                    <a:pt x="37515" y="143268"/>
                  </a:lnTo>
                  <a:lnTo>
                    <a:pt x="39077" y="146926"/>
                  </a:lnTo>
                  <a:lnTo>
                    <a:pt x="44234" y="157518"/>
                  </a:lnTo>
                  <a:lnTo>
                    <a:pt x="44907" y="157518"/>
                  </a:lnTo>
                  <a:lnTo>
                    <a:pt x="44907" y="158915"/>
                  </a:lnTo>
                  <a:lnTo>
                    <a:pt x="51155" y="171754"/>
                  </a:lnTo>
                  <a:lnTo>
                    <a:pt x="59156" y="171754"/>
                  </a:lnTo>
                  <a:lnTo>
                    <a:pt x="59156" y="181457"/>
                  </a:lnTo>
                  <a:lnTo>
                    <a:pt x="73406" y="174104"/>
                  </a:lnTo>
                  <a:lnTo>
                    <a:pt x="73406" y="171742"/>
                  </a:lnTo>
                  <a:close/>
                </a:path>
                <a:path w="174625" h="181610">
                  <a:moveTo>
                    <a:pt x="73431" y="143243"/>
                  </a:moveTo>
                  <a:lnTo>
                    <a:pt x="59194" y="143243"/>
                  </a:lnTo>
                  <a:lnTo>
                    <a:pt x="59194" y="128993"/>
                  </a:lnTo>
                  <a:lnTo>
                    <a:pt x="44932" y="128993"/>
                  </a:lnTo>
                  <a:lnTo>
                    <a:pt x="44932" y="143243"/>
                  </a:lnTo>
                  <a:lnTo>
                    <a:pt x="59182" y="143243"/>
                  </a:lnTo>
                  <a:lnTo>
                    <a:pt x="59182" y="157492"/>
                  </a:lnTo>
                  <a:lnTo>
                    <a:pt x="73431" y="157492"/>
                  </a:lnTo>
                  <a:lnTo>
                    <a:pt x="73431" y="143243"/>
                  </a:lnTo>
                  <a:close/>
                </a:path>
                <a:path w="174625" h="181610">
                  <a:moveTo>
                    <a:pt x="73431" y="12547"/>
                  </a:moveTo>
                  <a:lnTo>
                    <a:pt x="65824" y="14770"/>
                  </a:lnTo>
                  <a:lnTo>
                    <a:pt x="73431" y="14770"/>
                  </a:lnTo>
                  <a:lnTo>
                    <a:pt x="73431" y="12547"/>
                  </a:lnTo>
                  <a:close/>
                </a:path>
                <a:path w="174625" h="181610">
                  <a:moveTo>
                    <a:pt x="73456" y="57658"/>
                  </a:moveTo>
                  <a:lnTo>
                    <a:pt x="59220" y="57658"/>
                  </a:lnTo>
                  <a:lnTo>
                    <a:pt x="59220" y="43421"/>
                  </a:lnTo>
                  <a:lnTo>
                    <a:pt x="44970" y="43421"/>
                  </a:lnTo>
                  <a:lnTo>
                    <a:pt x="44970" y="57670"/>
                  </a:lnTo>
                  <a:lnTo>
                    <a:pt x="59207" y="57670"/>
                  </a:lnTo>
                  <a:lnTo>
                    <a:pt x="59207" y="71907"/>
                  </a:lnTo>
                  <a:lnTo>
                    <a:pt x="73456" y="71907"/>
                  </a:lnTo>
                  <a:lnTo>
                    <a:pt x="73456" y="57658"/>
                  </a:lnTo>
                  <a:close/>
                </a:path>
                <a:path w="174625" h="181610">
                  <a:moveTo>
                    <a:pt x="73469" y="29133"/>
                  </a:moveTo>
                  <a:lnTo>
                    <a:pt x="59220" y="29133"/>
                  </a:lnTo>
                  <a:lnTo>
                    <a:pt x="59220" y="43395"/>
                  </a:lnTo>
                  <a:lnTo>
                    <a:pt x="73469" y="43395"/>
                  </a:lnTo>
                  <a:lnTo>
                    <a:pt x="73469" y="29133"/>
                  </a:lnTo>
                  <a:close/>
                </a:path>
                <a:path w="174625" h="181610">
                  <a:moveTo>
                    <a:pt x="73482" y="86182"/>
                  </a:moveTo>
                  <a:lnTo>
                    <a:pt x="59232" y="86182"/>
                  </a:lnTo>
                  <a:lnTo>
                    <a:pt x="59232" y="100431"/>
                  </a:lnTo>
                  <a:lnTo>
                    <a:pt x="73482" y="100431"/>
                  </a:lnTo>
                  <a:lnTo>
                    <a:pt x="73482" y="86182"/>
                  </a:lnTo>
                  <a:close/>
                </a:path>
                <a:path w="174625" h="181610">
                  <a:moveTo>
                    <a:pt x="87693" y="157505"/>
                  </a:moveTo>
                  <a:lnTo>
                    <a:pt x="73444" y="157505"/>
                  </a:lnTo>
                  <a:lnTo>
                    <a:pt x="73444" y="171754"/>
                  </a:lnTo>
                  <a:lnTo>
                    <a:pt x="77965" y="171754"/>
                  </a:lnTo>
                  <a:lnTo>
                    <a:pt x="87693" y="166725"/>
                  </a:lnTo>
                  <a:lnTo>
                    <a:pt x="87693" y="157505"/>
                  </a:lnTo>
                  <a:close/>
                </a:path>
                <a:path w="174625" h="181610">
                  <a:moveTo>
                    <a:pt x="87718" y="128955"/>
                  </a:moveTo>
                  <a:lnTo>
                    <a:pt x="73482" y="128955"/>
                  </a:lnTo>
                  <a:lnTo>
                    <a:pt x="73482" y="114706"/>
                  </a:lnTo>
                  <a:lnTo>
                    <a:pt x="59232" y="114706"/>
                  </a:lnTo>
                  <a:lnTo>
                    <a:pt x="59232" y="128968"/>
                  </a:lnTo>
                  <a:lnTo>
                    <a:pt x="73469" y="128968"/>
                  </a:lnTo>
                  <a:lnTo>
                    <a:pt x="73469" y="143205"/>
                  </a:lnTo>
                  <a:lnTo>
                    <a:pt x="87718" y="143205"/>
                  </a:lnTo>
                  <a:lnTo>
                    <a:pt x="87718" y="128955"/>
                  </a:lnTo>
                  <a:close/>
                </a:path>
                <a:path w="174625" h="181610">
                  <a:moveTo>
                    <a:pt x="87744" y="43408"/>
                  </a:moveTo>
                  <a:lnTo>
                    <a:pt x="73482" y="43408"/>
                  </a:lnTo>
                  <a:lnTo>
                    <a:pt x="73482" y="57658"/>
                  </a:lnTo>
                  <a:lnTo>
                    <a:pt x="87744" y="57658"/>
                  </a:lnTo>
                  <a:lnTo>
                    <a:pt x="87744" y="43408"/>
                  </a:lnTo>
                  <a:close/>
                </a:path>
                <a:path w="174625" h="181610">
                  <a:moveTo>
                    <a:pt x="87757" y="14846"/>
                  </a:moveTo>
                  <a:lnTo>
                    <a:pt x="73507" y="14846"/>
                  </a:lnTo>
                  <a:lnTo>
                    <a:pt x="73507" y="29108"/>
                  </a:lnTo>
                  <a:lnTo>
                    <a:pt x="87757" y="29108"/>
                  </a:lnTo>
                  <a:lnTo>
                    <a:pt x="87757" y="14846"/>
                  </a:lnTo>
                  <a:close/>
                </a:path>
                <a:path w="174625" h="181610">
                  <a:moveTo>
                    <a:pt x="101981" y="143217"/>
                  </a:moveTo>
                  <a:lnTo>
                    <a:pt x="87731" y="143217"/>
                  </a:lnTo>
                  <a:lnTo>
                    <a:pt x="87731" y="157467"/>
                  </a:lnTo>
                  <a:lnTo>
                    <a:pt x="101981" y="157467"/>
                  </a:lnTo>
                  <a:lnTo>
                    <a:pt x="101981" y="143217"/>
                  </a:lnTo>
                  <a:close/>
                </a:path>
                <a:path w="174625" h="181610">
                  <a:moveTo>
                    <a:pt x="101981" y="114681"/>
                  </a:moveTo>
                  <a:lnTo>
                    <a:pt x="87744" y="114681"/>
                  </a:lnTo>
                  <a:lnTo>
                    <a:pt x="87744" y="100444"/>
                  </a:lnTo>
                  <a:lnTo>
                    <a:pt x="73482" y="100444"/>
                  </a:lnTo>
                  <a:lnTo>
                    <a:pt x="73482" y="114693"/>
                  </a:lnTo>
                  <a:lnTo>
                    <a:pt x="87731" y="114693"/>
                  </a:lnTo>
                  <a:lnTo>
                    <a:pt x="87731" y="128943"/>
                  </a:lnTo>
                  <a:lnTo>
                    <a:pt x="101981" y="128943"/>
                  </a:lnTo>
                  <a:lnTo>
                    <a:pt x="101981" y="114681"/>
                  </a:lnTo>
                  <a:close/>
                </a:path>
                <a:path w="174625" h="181610">
                  <a:moveTo>
                    <a:pt x="102006" y="57670"/>
                  </a:moveTo>
                  <a:lnTo>
                    <a:pt x="87744" y="57670"/>
                  </a:lnTo>
                  <a:lnTo>
                    <a:pt x="87744" y="71920"/>
                  </a:lnTo>
                  <a:lnTo>
                    <a:pt x="102006" y="71920"/>
                  </a:lnTo>
                  <a:lnTo>
                    <a:pt x="102006" y="57670"/>
                  </a:lnTo>
                  <a:close/>
                </a:path>
                <a:path w="174625" h="181610">
                  <a:moveTo>
                    <a:pt x="102019" y="29121"/>
                  </a:moveTo>
                  <a:lnTo>
                    <a:pt x="87769" y="29121"/>
                  </a:lnTo>
                  <a:lnTo>
                    <a:pt x="87769" y="43370"/>
                  </a:lnTo>
                  <a:lnTo>
                    <a:pt x="102019" y="43370"/>
                  </a:lnTo>
                  <a:lnTo>
                    <a:pt x="102019" y="29121"/>
                  </a:lnTo>
                  <a:close/>
                </a:path>
                <a:path w="174625" h="181610">
                  <a:moveTo>
                    <a:pt x="102031" y="4178"/>
                  </a:moveTo>
                  <a:lnTo>
                    <a:pt x="87782" y="8343"/>
                  </a:lnTo>
                  <a:lnTo>
                    <a:pt x="87782" y="14833"/>
                  </a:lnTo>
                  <a:lnTo>
                    <a:pt x="102031" y="14833"/>
                  </a:lnTo>
                  <a:lnTo>
                    <a:pt x="102031" y="4178"/>
                  </a:lnTo>
                  <a:close/>
                </a:path>
                <a:path w="174625" h="181610">
                  <a:moveTo>
                    <a:pt x="105625" y="157480"/>
                  </a:moveTo>
                  <a:lnTo>
                    <a:pt x="101993" y="157480"/>
                  </a:lnTo>
                  <a:lnTo>
                    <a:pt x="101993" y="159346"/>
                  </a:lnTo>
                  <a:lnTo>
                    <a:pt x="105625" y="157480"/>
                  </a:lnTo>
                  <a:close/>
                </a:path>
                <a:path w="174625" h="181610">
                  <a:moveTo>
                    <a:pt x="116255" y="128955"/>
                  </a:moveTo>
                  <a:lnTo>
                    <a:pt x="102006" y="128955"/>
                  </a:lnTo>
                  <a:lnTo>
                    <a:pt x="102006" y="143205"/>
                  </a:lnTo>
                  <a:lnTo>
                    <a:pt x="116255" y="143205"/>
                  </a:lnTo>
                  <a:lnTo>
                    <a:pt x="116255" y="128955"/>
                  </a:lnTo>
                  <a:close/>
                </a:path>
                <a:path w="174625" h="181610">
                  <a:moveTo>
                    <a:pt x="116281" y="43383"/>
                  </a:moveTo>
                  <a:lnTo>
                    <a:pt x="102031" y="43383"/>
                  </a:lnTo>
                  <a:lnTo>
                    <a:pt x="102031" y="57632"/>
                  </a:lnTo>
                  <a:lnTo>
                    <a:pt x="116281" y="57632"/>
                  </a:lnTo>
                  <a:lnTo>
                    <a:pt x="116281" y="43383"/>
                  </a:lnTo>
                  <a:close/>
                </a:path>
                <a:path w="174625" h="181610">
                  <a:moveTo>
                    <a:pt x="116293" y="14846"/>
                  </a:moveTo>
                  <a:lnTo>
                    <a:pt x="102044" y="14846"/>
                  </a:lnTo>
                  <a:lnTo>
                    <a:pt x="102044" y="29095"/>
                  </a:lnTo>
                  <a:lnTo>
                    <a:pt x="116293" y="29095"/>
                  </a:lnTo>
                  <a:lnTo>
                    <a:pt x="116293" y="14846"/>
                  </a:lnTo>
                  <a:close/>
                </a:path>
                <a:path w="174625" h="181610">
                  <a:moveTo>
                    <a:pt x="129959" y="14833"/>
                  </a:moveTo>
                  <a:lnTo>
                    <a:pt x="125412" y="584"/>
                  </a:lnTo>
                  <a:lnTo>
                    <a:pt x="116293" y="584"/>
                  </a:lnTo>
                  <a:lnTo>
                    <a:pt x="116293" y="0"/>
                  </a:lnTo>
                  <a:lnTo>
                    <a:pt x="114236" y="596"/>
                  </a:lnTo>
                  <a:lnTo>
                    <a:pt x="116281" y="596"/>
                  </a:lnTo>
                  <a:lnTo>
                    <a:pt x="116281" y="14833"/>
                  </a:lnTo>
                  <a:lnTo>
                    <a:pt x="129959" y="14833"/>
                  </a:lnTo>
                  <a:close/>
                </a:path>
                <a:path w="174625" h="181610">
                  <a:moveTo>
                    <a:pt x="130467" y="114668"/>
                  </a:moveTo>
                  <a:lnTo>
                    <a:pt x="116243" y="114668"/>
                  </a:lnTo>
                  <a:lnTo>
                    <a:pt x="116243" y="100431"/>
                  </a:lnTo>
                  <a:lnTo>
                    <a:pt x="101993" y="100431"/>
                  </a:lnTo>
                  <a:lnTo>
                    <a:pt x="101993" y="86194"/>
                  </a:lnTo>
                  <a:lnTo>
                    <a:pt x="87757" y="86194"/>
                  </a:lnTo>
                  <a:lnTo>
                    <a:pt x="87757" y="71958"/>
                  </a:lnTo>
                  <a:lnTo>
                    <a:pt x="73507" y="71958"/>
                  </a:lnTo>
                  <a:lnTo>
                    <a:pt x="73507" y="86207"/>
                  </a:lnTo>
                  <a:lnTo>
                    <a:pt x="87744" y="86207"/>
                  </a:lnTo>
                  <a:lnTo>
                    <a:pt x="87744" y="100444"/>
                  </a:lnTo>
                  <a:lnTo>
                    <a:pt x="101993" y="100444"/>
                  </a:lnTo>
                  <a:lnTo>
                    <a:pt x="101993" y="114681"/>
                  </a:lnTo>
                  <a:lnTo>
                    <a:pt x="116217" y="114681"/>
                  </a:lnTo>
                  <a:lnTo>
                    <a:pt x="116217" y="128917"/>
                  </a:lnTo>
                  <a:lnTo>
                    <a:pt x="130467" y="128917"/>
                  </a:lnTo>
                  <a:lnTo>
                    <a:pt x="130467" y="114668"/>
                  </a:lnTo>
                  <a:close/>
                </a:path>
                <a:path w="174625" h="181610">
                  <a:moveTo>
                    <a:pt x="130505" y="86169"/>
                  </a:moveTo>
                  <a:lnTo>
                    <a:pt x="116255" y="86169"/>
                  </a:lnTo>
                  <a:lnTo>
                    <a:pt x="116255" y="71932"/>
                  </a:lnTo>
                  <a:lnTo>
                    <a:pt x="102006" y="71932"/>
                  </a:lnTo>
                  <a:lnTo>
                    <a:pt x="102006" y="86182"/>
                  </a:lnTo>
                  <a:lnTo>
                    <a:pt x="116255" y="86182"/>
                  </a:lnTo>
                  <a:lnTo>
                    <a:pt x="116255" y="100418"/>
                  </a:lnTo>
                  <a:lnTo>
                    <a:pt x="130505" y="100418"/>
                  </a:lnTo>
                  <a:lnTo>
                    <a:pt x="130505" y="86169"/>
                  </a:lnTo>
                  <a:close/>
                </a:path>
                <a:path w="174625" h="181610">
                  <a:moveTo>
                    <a:pt x="130556" y="29108"/>
                  </a:moveTo>
                  <a:lnTo>
                    <a:pt x="116306" y="29108"/>
                  </a:lnTo>
                  <a:lnTo>
                    <a:pt x="116306" y="43357"/>
                  </a:lnTo>
                  <a:lnTo>
                    <a:pt x="130556" y="43357"/>
                  </a:lnTo>
                  <a:lnTo>
                    <a:pt x="130556" y="29108"/>
                  </a:lnTo>
                  <a:close/>
                </a:path>
                <a:path w="174625" h="181610">
                  <a:moveTo>
                    <a:pt x="134531" y="29133"/>
                  </a:moveTo>
                  <a:lnTo>
                    <a:pt x="130581" y="16776"/>
                  </a:lnTo>
                  <a:lnTo>
                    <a:pt x="130581" y="29133"/>
                  </a:lnTo>
                  <a:lnTo>
                    <a:pt x="134531" y="29133"/>
                  </a:lnTo>
                  <a:close/>
                </a:path>
                <a:path w="174625" h="181610">
                  <a:moveTo>
                    <a:pt x="144767" y="100431"/>
                  </a:moveTo>
                  <a:lnTo>
                    <a:pt x="130517" y="100431"/>
                  </a:lnTo>
                  <a:lnTo>
                    <a:pt x="130517" y="114681"/>
                  </a:lnTo>
                  <a:lnTo>
                    <a:pt x="144767" y="114681"/>
                  </a:lnTo>
                  <a:lnTo>
                    <a:pt x="144767" y="100431"/>
                  </a:lnTo>
                  <a:close/>
                </a:path>
                <a:path w="174625" h="181610">
                  <a:moveTo>
                    <a:pt x="144780" y="128968"/>
                  </a:moveTo>
                  <a:lnTo>
                    <a:pt x="130517" y="128968"/>
                  </a:lnTo>
                  <a:lnTo>
                    <a:pt x="130517" y="143217"/>
                  </a:lnTo>
                  <a:lnTo>
                    <a:pt x="116255" y="143217"/>
                  </a:lnTo>
                  <a:lnTo>
                    <a:pt x="116255" y="151980"/>
                  </a:lnTo>
                  <a:lnTo>
                    <a:pt x="130517" y="144627"/>
                  </a:lnTo>
                  <a:lnTo>
                    <a:pt x="130517" y="143230"/>
                  </a:lnTo>
                  <a:lnTo>
                    <a:pt x="133223" y="143230"/>
                  </a:lnTo>
                  <a:lnTo>
                    <a:pt x="144780" y="137261"/>
                  </a:lnTo>
                  <a:lnTo>
                    <a:pt x="144780" y="128968"/>
                  </a:lnTo>
                  <a:close/>
                </a:path>
                <a:path w="174625" h="181610">
                  <a:moveTo>
                    <a:pt x="144792" y="71882"/>
                  </a:moveTo>
                  <a:lnTo>
                    <a:pt x="130543" y="71882"/>
                  </a:lnTo>
                  <a:lnTo>
                    <a:pt x="130543" y="57645"/>
                  </a:lnTo>
                  <a:lnTo>
                    <a:pt x="116293" y="57645"/>
                  </a:lnTo>
                  <a:lnTo>
                    <a:pt x="116293" y="71894"/>
                  </a:lnTo>
                  <a:lnTo>
                    <a:pt x="130543" y="71894"/>
                  </a:lnTo>
                  <a:lnTo>
                    <a:pt x="130543" y="86131"/>
                  </a:lnTo>
                  <a:lnTo>
                    <a:pt x="144792" y="86131"/>
                  </a:lnTo>
                  <a:lnTo>
                    <a:pt x="144792" y="71882"/>
                  </a:lnTo>
                  <a:close/>
                </a:path>
                <a:path w="174625" h="181610">
                  <a:moveTo>
                    <a:pt x="151041" y="71869"/>
                  </a:moveTo>
                  <a:lnTo>
                    <a:pt x="146380" y="60998"/>
                  </a:lnTo>
                  <a:lnTo>
                    <a:pt x="145122" y="57619"/>
                  </a:lnTo>
                  <a:lnTo>
                    <a:pt x="144818" y="57619"/>
                  </a:lnTo>
                  <a:lnTo>
                    <a:pt x="144818" y="56794"/>
                  </a:lnTo>
                  <a:lnTo>
                    <a:pt x="139814" y="43370"/>
                  </a:lnTo>
                  <a:lnTo>
                    <a:pt x="130568" y="43370"/>
                  </a:lnTo>
                  <a:lnTo>
                    <a:pt x="130568" y="57619"/>
                  </a:lnTo>
                  <a:lnTo>
                    <a:pt x="144805" y="57619"/>
                  </a:lnTo>
                  <a:lnTo>
                    <a:pt x="144805" y="71869"/>
                  </a:lnTo>
                  <a:lnTo>
                    <a:pt x="151041" y="71869"/>
                  </a:lnTo>
                  <a:close/>
                </a:path>
                <a:path w="174625" h="181610">
                  <a:moveTo>
                    <a:pt x="159029" y="114693"/>
                  </a:moveTo>
                  <a:lnTo>
                    <a:pt x="144780" y="114693"/>
                  </a:lnTo>
                  <a:lnTo>
                    <a:pt x="144780" y="128943"/>
                  </a:lnTo>
                  <a:lnTo>
                    <a:pt x="159029" y="128943"/>
                  </a:lnTo>
                  <a:lnTo>
                    <a:pt x="159029" y="114693"/>
                  </a:lnTo>
                  <a:close/>
                </a:path>
                <a:path w="174625" h="181610">
                  <a:moveTo>
                    <a:pt x="159054" y="90563"/>
                  </a:moveTo>
                  <a:lnTo>
                    <a:pt x="157162" y="86144"/>
                  </a:lnTo>
                  <a:lnTo>
                    <a:pt x="144805" y="86144"/>
                  </a:lnTo>
                  <a:lnTo>
                    <a:pt x="144805" y="100393"/>
                  </a:lnTo>
                  <a:lnTo>
                    <a:pt x="159054" y="100393"/>
                  </a:lnTo>
                  <a:lnTo>
                    <a:pt x="159054" y="90563"/>
                  </a:lnTo>
                  <a:close/>
                </a:path>
                <a:path w="174625" h="181610">
                  <a:moveTo>
                    <a:pt x="160870" y="128955"/>
                  </a:moveTo>
                  <a:lnTo>
                    <a:pt x="159029" y="128955"/>
                  </a:lnTo>
                  <a:lnTo>
                    <a:pt x="159029" y="129895"/>
                  </a:lnTo>
                  <a:lnTo>
                    <a:pt x="160870" y="128955"/>
                  </a:lnTo>
                  <a:close/>
                </a:path>
                <a:path w="174625" h="181610">
                  <a:moveTo>
                    <a:pt x="170700" y="114655"/>
                  </a:moveTo>
                  <a:lnTo>
                    <a:pt x="163766" y="100406"/>
                  </a:lnTo>
                  <a:lnTo>
                    <a:pt x="159067" y="100406"/>
                  </a:lnTo>
                  <a:lnTo>
                    <a:pt x="159067" y="114655"/>
                  </a:lnTo>
                  <a:lnTo>
                    <a:pt x="170700" y="114655"/>
                  </a:lnTo>
                  <a:close/>
                </a:path>
                <a:path w="174625" h="181610">
                  <a:moveTo>
                    <a:pt x="174282" y="122034"/>
                  </a:moveTo>
                  <a:lnTo>
                    <a:pt x="173329" y="120065"/>
                  </a:lnTo>
                  <a:lnTo>
                    <a:pt x="173329" y="122034"/>
                  </a:lnTo>
                  <a:lnTo>
                    <a:pt x="174282" y="1220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666">
              <a:extLst>
                <a:ext uri="{FF2B5EF4-FFF2-40B4-BE49-F238E27FC236}">
                  <a16:creationId xmlns:a16="http://schemas.microsoft.com/office/drawing/2014/main" id="{27831F90-EEEC-81B3-EF51-13A3CA67C0BB}"/>
                </a:ext>
              </a:extLst>
            </p:cNvPr>
            <p:cNvSpPr/>
            <p:nvPr/>
          </p:nvSpPr>
          <p:spPr>
            <a:xfrm>
              <a:off x="17979518" y="4073429"/>
              <a:ext cx="1265555" cy="326390"/>
            </a:xfrm>
            <a:custGeom>
              <a:avLst/>
              <a:gdLst/>
              <a:ahLst/>
              <a:cxnLst/>
              <a:rect l="l" t="t" r="r" b="b"/>
              <a:pathLst>
                <a:path w="1265555" h="326389">
                  <a:moveTo>
                    <a:pt x="196723" y="229069"/>
                  </a:moveTo>
                  <a:lnTo>
                    <a:pt x="109893" y="128968"/>
                  </a:lnTo>
                  <a:lnTo>
                    <a:pt x="80403" y="155803"/>
                  </a:lnTo>
                  <a:lnTo>
                    <a:pt x="52222" y="183997"/>
                  </a:lnTo>
                  <a:lnTo>
                    <a:pt x="25400" y="213487"/>
                  </a:lnTo>
                  <a:lnTo>
                    <a:pt x="0" y="244221"/>
                  </a:lnTo>
                  <a:lnTo>
                    <a:pt x="104114" y="326186"/>
                  </a:lnTo>
                  <a:lnTo>
                    <a:pt x="125514" y="300291"/>
                  </a:lnTo>
                  <a:lnTo>
                    <a:pt x="148120" y="275437"/>
                  </a:lnTo>
                  <a:lnTo>
                    <a:pt x="171869" y="251675"/>
                  </a:lnTo>
                  <a:lnTo>
                    <a:pt x="196723" y="229069"/>
                  </a:lnTo>
                  <a:close/>
                </a:path>
                <a:path w="1265555" h="326389">
                  <a:moveTo>
                    <a:pt x="1264996" y="184226"/>
                  </a:moveTo>
                  <a:lnTo>
                    <a:pt x="1236814" y="156032"/>
                  </a:lnTo>
                  <a:lnTo>
                    <a:pt x="1207325" y="129184"/>
                  </a:lnTo>
                  <a:lnTo>
                    <a:pt x="1176604" y="103771"/>
                  </a:lnTo>
                  <a:lnTo>
                    <a:pt x="1144714" y="79844"/>
                  </a:lnTo>
                  <a:lnTo>
                    <a:pt x="1111719" y="57442"/>
                  </a:lnTo>
                  <a:lnTo>
                    <a:pt x="1077683" y="36639"/>
                  </a:lnTo>
                  <a:lnTo>
                    <a:pt x="1042695" y="17475"/>
                  </a:lnTo>
                  <a:lnTo>
                    <a:pt x="1006830" y="0"/>
                  </a:lnTo>
                  <a:lnTo>
                    <a:pt x="951661" y="120472"/>
                  </a:lnTo>
                  <a:lnTo>
                    <a:pt x="981837" y="135178"/>
                  </a:lnTo>
                  <a:lnTo>
                    <a:pt x="1011288" y="151307"/>
                  </a:lnTo>
                  <a:lnTo>
                    <a:pt x="1067714" y="187680"/>
                  </a:lnTo>
                  <a:lnTo>
                    <a:pt x="1120470" y="229247"/>
                  </a:lnTo>
                  <a:lnTo>
                    <a:pt x="1169060" y="275640"/>
                  </a:lnTo>
                  <a:lnTo>
                    <a:pt x="1264996" y="184226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667">
              <a:extLst>
                <a:ext uri="{FF2B5EF4-FFF2-40B4-BE49-F238E27FC236}">
                  <a16:creationId xmlns:a16="http://schemas.microsoft.com/office/drawing/2014/main" id="{D2C89E17-FE78-D36E-3343-A3052C7AFE30}"/>
                </a:ext>
              </a:extLst>
            </p:cNvPr>
            <p:cNvSpPr/>
            <p:nvPr/>
          </p:nvSpPr>
          <p:spPr>
            <a:xfrm>
              <a:off x="19047639" y="4155674"/>
              <a:ext cx="193675" cy="191135"/>
            </a:xfrm>
            <a:custGeom>
              <a:avLst/>
              <a:gdLst/>
              <a:ahLst/>
              <a:cxnLst/>
              <a:rect l="l" t="t" r="r" b="b"/>
              <a:pathLst>
                <a:path w="193675" h="191135">
                  <a:moveTo>
                    <a:pt x="8445" y="105740"/>
                  </a:moveTo>
                  <a:lnTo>
                    <a:pt x="0" y="105740"/>
                  </a:lnTo>
                  <a:lnTo>
                    <a:pt x="8445" y="112064"/>
                  </a:lnTo>
                  <a:lnTo>
                    <a:pt x="8445" y="105740"/>
                  </a:lnTo>
                  <a:close/>
                </a:path>
                <a:path w="193675" h="191135">
                  <a:moveTo>
                    <a:pt x="22682" y="73113"/>
                  </a:moveTo>
                  <a:lnTo>
                    <a:pt x="19773" y="77203"/>
                  </a:lnTo>
                  <a:lnTo>
                    <a:pt x="22682" y="77203"/>
                  </a:lnTo>
                  <a:lnTo>
                    <a:pt x="22682" y="73113"/>
                  </a:lnTo>
                  <a:close/>
                </a:path>
                <a:path w="193675" h="191135">
                  <a:moveTo>
                    <a:pt x="22707" y="120002"/>
                  </a:moveTo>
                  <a:lnTo>
                    <a:pt x="19024" y="120002"/>
                  </a:lnTo>
                  <a:lnTo>
                    <a:pt x="22707" y="122770"/>
                  </a:lnTo>
                  <a:lnTo>
                    <a:pt x="22707" y="120002"/>
                  </a:lnTo>
                  <a:close/>
                </a:path>
                <a:path w="193675" h="191135">
                  <a:moveTo>
                    <a:pt x="22707" y="91465"/>
                  </a:moveTo>
                  <a:lnTo>
                    <a:pt x="9575" y="91465"/>
                  </a:lnTo>
                  <a:lnTo>
                    <a:pt x="8458" y="93040"/>
                  </a:lnTo>
                  <a:lnTo>
                    <a:pt x="8458" y="105714"/>
                  </a:lnTo>
                  <a:lnTo>
                    <a:pt x="22707" y="105714"/>
                  </a:lnTo>
                  <a:lnTo>
                    <a:pt x="22707" y="91465"/>
                  </a:lnTo>
                  <a:close/>
                </a:path>
                <a:path w="193675" h="191135">
                  <a:moveTo>
                    <a:pt x="36969" y="53098"/>
                  </a:moveTo>
                  <a:lnTo>
                    <a:pt x="29946" y="62941"/>
                  </a:lnTo>
                  <a:lnTo>
                    <a:pt x="36969" y="62941"/>
                  </a:lnTo>
                  <a:lnTo>
                    <a:pt x="36969" y="53098"/>
                  </a:lnTo>
                  <a:close/>
                </a:path>
                <a:path w="193675" h="191135">
                  <a:moveTo>
                    <a:pt x="51219" y="119976"/>
                  </a:moveTo>
                  <a:lnTo>
                    <a:pt x="36969" y="119976"/>
                  </a:lnTo>
                  <a:lnTo>
                    <a:pt x="36969" y="105727"/>
                  </a:lnTo>
                  <a:lnTo>
                    <a:pt x="22720" y="105727"/>
                  </a:lnTo>
                  <a:lnTo>
                    <a:pt x="22720" y="119976"/>
                  </a:lnTo>
                  <a:lnTo>
                    <a:pt x="36957" y="119976"/>
                  </a:lnTo>
                  <a:lnTo>
                    <a:pt x="36944" y="134251"/>
                  </a:lnTo>
                  <a:lnTo>
                    <a:pt x="51219" y="134226"/>
                  </a:lnTo>
                  <a:lnTo>
                    <a:pt x="51219" y="119976"/>
                  </a:lnTo>
                  <a:close/>
                </a:path>
                <a:path w="193675" h="191135">
                  <a:moveTo>
                    <a:pt x="51219" y="91478"/>
                  </a:moveTo>
                  <a:lnTo>
                    <a:pt x="36982" y="91478"/>
                  </a:lnTo>
                  <a:lnTo>
                    <a:pt x="36982" y="77241"/>
                  </a:lnTo>
                  <a:lnTo>
                    <a:pt x="22733" y="77241"/>
                  </a:lnTo>
                  <a:lnTo>
                    <a:pt x="22733" y="91490"/>
                  </a:lnTo>
                  <a:lnTo>
                    <a:pt x="36969" y="91490"/>
                  </a:lnTo>
                  <a:lnTo>
                    <a:pt x="36969" y="105727"/>
                  </a:lnTo>
                  <a:lnTo>
                    <a:pt x="51219" y="105727"/>
                  </a:lnTo>
                  <a:lnTo>
                    <a:pt x="51219" y="91478"/>
                  </a:lnTo>
                  <a:close/>
                </a:path>
                <a:path w="193675" h="191135">
                  <a:moveTo>
                    <a:pt x="51231" y="62941"/>
                  </a:moveTo>
                  <a:lnTo>
                    <a:pt x="36982" y="62941"/>
                  </a:lnTo>
                  <a:lnTo>
                    <a:pt x="36982" y="77203"/>
                  </a:lnTo>
                  <a:lnTo>
                    <a:pt x="51231" y="77203"/>
                  </a:lnTo>
                  <a:lnTo>
                    <a:pt x="51231" y="62941"/>
                  </a:lnTo>
                  <a:close/>
                </a:path>
                <a:path w="193675" h="191135">
                  <a:moveTo>
                    <a:pt x="51244" y="34404"/>
                  </a:moveTo>
                  <a:lnTo>
                    <a:pt x="50317" y="34404"/>
                  </a:lnTo>
                  <a:lnTo>
                    <a:pt x="40144" y="48653"/>
                  </a:lnTo>
                  <a:lnTo>
                    <a:pt x="51244" y="48653"/>
                  </a:lnTo>
                  <a:lnTo>
                    <a:pt x="51244" y="34404"/>
                  </a:lnTo>
                  <a:close/>
                </a:path>
                <a:path w="193675" h="191135">
                  <a:moveTo>
                    <a:pt x="65481" y="134226"/>
                  </a:moveTo>
                  <a:lnTo>
                    <a:pt x="51231" y="134226"/>
                  </a:lnTo>
                  <a:lnTo>
                    <a:pt x="51231" y="146075"/>
                  </a:lnTo>
                  <a:lnTo>
                    <a:pt x="52349" y="147002"/>
                  </a:lnTo>
                  <a:lnTo>
                    <a:pt x="53975" y="148488"/>
                  </a:lnTo>
                  <a:lnTo>
                    <a:pt x="65481" y="148488"/>
                  </a:lnTo>
                  <a:lnTo>
                    <a:pt x="65481" y="134226"/>
                  </a:lnTo>
                  <a:close/>
                </a:path>
                <a:path w="193675" h="191135">
                  <a:moveTo>
                    <a:pt x="65506" y="48666"/>
                  </a:moveTo>
                  <a:lnTo>
                    <a:pt x="51257" y="48666"/>
                  </a:lnTo>
                  <a:lnTo>
                    <a:pt x="51257" y="62915"/>
                  </a:lnTo>
                  <a:lnTo>
                    <a:pt x="65506" y="62915"/>
                  </a:lnTo>
                  <a:lnTo>
                    <a:pt x="65506" y="48666"/>
                  </a:lnTo>
                  <a:close/>
                </a:path>
                <a:path w="193675" h="191135">
                  <a:moveTo>
                    <a:pt x="79705" y="119964"/>
                  </a:moveTo>
                  <a:lnTo>
                    <a:pt x="65468" y="119964"/>
                  </a:lnTo>
                  <a:lnTo>
                    <a:pt x="65468" y="105727"/>
                  </a:lnTo>
                  <a:lnTo>
                    <a:pt x="51219" y="105727"/>
                  </a:lnTo>
                  <a:lnTo>
                    <a:pt x="51219" y="119976"/>
                  </a:lnTo>
                  <a:lnTo>
                    <a:pt x="65455" y="119976"/>
                  </a:lnTo>
                  <a:lnTo>
                    <a:pt x="65455" y="134213"/>
                  </a:lnTo>
                  <a:lnTo>
                    <a:pt x="79705" y="134213"/>
                  </a:lnTo>
                  <a:lnTo>
                    <a:pt x="79705" y="119964"/>
                  </a:lnTo>
                  <a:close/>
                </a:path>
                <a:path w="193675" h="191135">
                  <a:moveTo>
                    <a:pt x="79730" y="148488"/>
                  </a:moveTo>
                  <a:lnTo>
                    <a:pt x="65481" y="148488"/>
                  </a:lnTo>
                  <a:lnTo>
                    <a:pt x="65481" y="158953"/>
                  </a:lnTo>
                  <a:lnTo>
                    <a:pt x="69634" y="162750"/>
                  </a:lnTo>
                  <a:lnTo>
                    <a:pt x="79730" y="162750"/>
                  </a:lnTo>
                  <a:lnTo>
                    <a:pt x="79730" y="148488"/>
                  </a:lnTo>
                  <a:close/>
                </a:path>
                <a:path w="193675" h="191135">
                  <a:moveTo>
                    <a:pt x="79730" y="91452"/>
                  </a:moveTo>
                  <a:lnTo>
                    <a:pt x="65493" y="91452"/>
                  </a:lnTo>
                  <a:lnTo>
                    <a:pt x="65493" y="77216"/>
                  </a:lnTo>
                  <a:lnTo>
                    <a:pt x="51244" y="77216"/>
                  </a:lnTo>
                  <a:lnTo>
                    <a:pt x="51244" y="91465"/>
                  </a:lnTo>
                  <a:lnTo>
                    <a:pt x="65481" y="91465"/>
                  </a:lnTo>
                  <a:lnTo>
                    <a:pt x="65481" y="105702"/>
                  </a:lnTo>
                  <a:lnTo>
                    <a:pt x="79730" y="105702"/>
                  </a:lnTo>
                  <a:lnTo>
                    <a:pt x="79730" y="91452"/>
                  </a:lnTo>
                  <a:close/>
                </a:path>
                <a:path w="193675" h="191135">
                  <a:moveTo>
                    <a:pt x="79756" y="5867"/>
                  </a:moveTo>
                  <a:lnTo>
                    <a:pt x="70688" y="5867"/>
                  </a:lnTo>
                  <a:lnTo>
                    <a:pt x="65506" y="13131"/>
                  </a:lnTo>
                  <a:lnTo>
                    <a:pt x="65506" y="20129"/>
                  </a:lnTo>
                  <a:lnTo>
                    <a:pt x="60502" y="20129"/>
                  </a:lnTo>
                  <a:lnTo>
                    <a:pt x="51269" y="33070"/>
                  </a:lnTo>
                  <a:lnTo>
                    <a:pt x="51269" y="34391"/>
                  </a:lnTo>
                  <a:lnTo>
                    <a:pt x="65519" y="34391"/>
                  </a:lnTo>
                  <a:lnTo>
                    <a:pt x="65519" y="20129"/>
                  </a:lnTo>
                  <a:lnTo>
                    <a:pt x="79756" y="20129"/>
                  </a:lnTo>
                  <a:lnTo>
                    <a:pt x="79756" y="5867"/>
                  </a:lnTo>
                  <a:close/>
                </a:path>
                <a:path w="193675" h="191135">
                  <a:moveTo>
                    <a:pt x="79781" y="34391"/>
                  </a:moveTo>
                  <a:lnTo>
                    <a:pt x="65532" y="34391"/>
                  </a:lnTo>
                  <a:lnTo>
                    <a:pt x="65532" y="48641"/>
                  </a:lnTo>
                  <a:lnTo>
                    <a:pt x="79781" y="48641"/>
                  </a:lnTo>
                  <a:lnTo>
                    <a:pt x="79781" y="34391"/>
                  </a:lnTo>
                  <a:close/>
                </a:path>
                <a:path w="193675" h="191135">
                  <a:moveTo>
                    <a:pt x="87617" y="5867"/>
                  </a:moveTo>
                  <a:lnTo>
                    <a:pt x="79781" y="0"/>
                  </a:lnTo>
                  <a:lnTo>
                    <a:pt x="79781" y="5867"/>
                  </a:lnTo>
                  <a:lnTo>
                    <a:pt x="87617" y="5867"/>
                  </a:lnTo>
                  <a:close/>
                </a:path>
                <a:path w="193675" h="191135">
                  <a:moveTo>
                    <a:pt x="93992" y="105714"/>
                  </a:moveTo>
                  <a:lnTo>
                    <a:pt x="79743" y="105714"/>
                  </a:lnTo>
                  <a:lnTo>
                    <a:pt x="79743" y="119976"/>
                  </a:lnTo>
                  <a:lnTo>
                    <a:pt x="93992" y="119976"/>
                  </a:lnTo>
                  <a:lnTo>
                    <a:pt x="93992" y="105714"/>
                  </a:lnTo>
                  <a:close/>
                </a:path>
                <a:path w="193675" h="191135">
                  <a:moveTo>
                    <a:pt x="94018" y="77165"/>
                  </a:moveTo>
                  <a:lnTo>
                    <a:pt x="79768" y="77165"/>
                  </a:lnTo>
                  <a:lnTo>
                    <a:pt x="79768" y="62928"/>
                  </a:lnTo>
                  <a:lnTo>
                    <a:pt x="65519" y="62928"/>
                  </a:lnTo>
                  <a:lnTo>
                    <a:pt x="65519" y="77177"/>
                  </a:lnTo>
                  <a:lnTo>
                    <a:pt x="79768" y="77177"/>
                  </a:lnTo>
                  <a:lnTo>
                    <a:pt x="79768" y="91414"/>
                  </a:lnTo>
                  <a:lnTo>
                    <a:pt x="94018" y="91414"/>
                  </a:lnTo>
                  <a:lnTo>
                    <a:pt x="94018" y="77165"/>
                  </a:lnTo>
                  <a:close/>
                </a:path>
                <a:path w="193675" h="191135">
                  <a:moveTo>
                    <a:pt x="106616" y="20129"/>
                  </a:moveTo>
                  <a:lnTo>
                    <a:pt x="94043" y="10693"/>
                  </a:lnTo>
                  <a:lnTo>
                    <a:pt x="94043" y="20129"/>
                  </a:lnTo>
                  <a:lnTo>
                    <a:pt x="106616" y="20129"/>
                  </a:lnTo>
                  <a:close/>
                </a:path>
                <a:path w="193675" h="191135">
                  <a:moveTo>
                    <a:pt x="107873" y="176631"/>
                  </a:moveTo>
                  <a:lnTo>
                    <a:pt x="93992" y="176631"/>
                  </a:lnTo>
                  <a:lnTo>
                    <a:pt x="93992" y="162763"/>
                  </a:lnTo>
                  <a:lnTo>
                    <a:pt x="79743" y="162763"/>
                  </a:lnTo>
                  <a:lnTo>
                    <a:pt x="79743" y="172186"/>
                  </a:lnTo>
                  <a:lnTo>
                    <a:pt x="84569" y="177012"/>
                  </a:lnTo>
                  <a:lnTo>
                    <a:pt x="93624" y="177012"/>
                  </a:lnTo>
                  <a:lnTo>
                    <a:pt x="93624" y="186067"/>
                  </a:lnTo>
                  <a:lnTo>
                    <a:pt x="98425" y="190881"/>
                  </a:lnTo>
                  <a:lnTo>
                    <a:pt x="103568" y="190881"/>
                  </a:lnTo>
                  <a:lnTo>
                    <a:pt x="107873" y="186778"/>
                  </a:lnTo>
                  <a:lnTo>
                    <a:pt x="107873" y="176631"/>
                  </a:lnTo>
                  <a:close/>
                </a:path>
                <a:path w="193675" h="191135">
                  <a:moveTo>
                    <a:pt x="108254" y="119976"/>
                  </a:moveTo>
                  <a:lnTo>
                    <a:pt x="94005" y="119976"/>
                  </a:lnTo>
                  <a:lnTo>
                    <a:pt x="94005" y="134226"/>
                  </a:lnTo>
                  <a:lnTo>
                    <a:pt x="108254" y="134226"/>
                  </a:lnTo>
                  <a:lnTo>
                    <a:pt x="108254" y="119976"/>
                  </a:lnTo>
                  <a:close/>
                </a:path>
                <a:path w="193675" h="191135">
                  <a:moveTo>
                    <a:pt x="108280" y="91427"/>
                  </a:moveTo>
                  <a:lnTo>
                    <a:pt x="94030" y="91427"/>
                  </a:lnTo>
                  <a:lnTo>
                    <a:pt x="94030" y="105676"/>
                  </a:lnTo>
                  <a:lnTo>
                    <a:pt x="108280" y="105676"/>
                  </a:lnTo>
                  <a:lnTo>
                    <a:pt x="108280" y="91427"/>
                  </a:lnTo>
                  <a:close/>
                </a:path>
                <a:path w="193675" h="191135">
                  <a:moveTo>
                    <a:pt x="122135" y="162394"/>
                  </a:moveTo>
                  <a:lnTo>
                    <a:pt x="108229" y="162394"/>
                  </a:lnTo>
                  <a:lnTo>
                    <a:pt x="108229" y="148488"/>
                  </a:lnTo>
                  <a:lnTo>
                    <a:pt x="94005" y="148488"/>
                  </a:lnTo>
                  <a:lnTo>
                    <a:pt x="94005" y="134264"/>
                  </a:lnTo>
                  <a:lnTo>
                    <a:pt x="79756" y="134264"/>
                  </a:lnTo>
                  <a:lnTo>
                    <a:pt x="79756" y="148513"/>
                  </a:lnTo>
                  <a:lnTo>
                    <a:pt x="93980" y="148513"/>
                  </a:lnTo>
                  <a:lnTo>
                    <a:pt x="93980" y="162750"/>
                  </a:lnTo>
                  <a:lnTo>
                    <a:pt x="107886" y="162750"/>
                  </a:lnTo>
                  <a:lnTo>
                    <a:pt x="107886" y="176644"/>
                  </a:lnTo>
                  <a:lnTo>
                    <a:pt x="118516" y="176644"/>
                  </a:lnTo>
                  <a:lnTo>
                    <a:pt x="122135" y="173189"/>
                  </a:lnTo>
                  <a:lnTo>
                    <a:pt x="122135" y="162394"/>
                  </a:lnTo>
                  <a:close/>
                </a:path>
                <a:path w="193675" h="191135">
                  <a:moveTo>
                    <a:pt x="122542" y="105689"/>
                  </a:moveTo>
                  <a:lnTo>
                    <a:pt x="108292" y="105689"/>
                  </a:lnTo>
                  <a:lnTo>
                    <a:pt x="108292" y="119938"/>
                  </a:lnTo>
                  <a:lnTo>
                    <a:pt x="122542" y="119938"/>
                  </a:lnTo>
                  <a:lnTo>
                    <a:pt x="122542" y="105689"/>
                  </a:lnTo>
                  <a:close/>
                </a:path>
                <a:path w="193675" h="191135">
                  <a:moveTo>
                    <a:pt x="122542" y="77165"/>
                  </a:moveTo>
                  <a:lnTo>
                    <a:pt x="108292" y="77165"/>
                  </a:lnTo>
                  <a:lnTo>
                    <a:pt x="108292" y="91414"/>
                  </a:lnTo>
                  <a:lnTo>
                    <a:pt x="122542" y="91414"/>
                  </a:lnTo>
                  <a:lnTo>
                    <a:pt x="122542" y="77165"/>
                  </a:lnTo>
                  <a:close/>
                </a:path>
                <a:path w="193675" h="191135">
                  <a:moveTo>
                    <a:pt x="136385" y="148120"/>
                  </a:moveTo>
                  <a:lnTo>
                    <a:pt x="122516" y="148120"/>
                  </a:lnTo>
                  <a:lnTo>
                    <a:pt x="122516" y="134239"/>
                  </a:lnTo>
                  <a:lnTo>
                    <a:pt x="108267" y="134239"/>
                  </a:lnTo>
                  <a:lnTo>
                    <a:pt x="108267" y="148488"/>
                  </a:lnTo>
                  <a:lnTo>
                    <a:pt x="122135" y="148488"/>
                  </a:lnTo>
                  <a:lnTo>
                    <a:pt x="122135" y="162369"/>
                  </a:lnTo>
                  <a:lnTo>
                    <a:pt x="133502" y="162369"/>
                  </a:lnTo>
                  <a:lnTo>
                    <a:pt x="136385" y="159613"/>
                  </a:lnTo>
                  <a:lnTo>
                    <a:pt x="136385" y="148120"/>
                  </a:lnTo>
                  <a:close/>
                </a:path>
                <a:path w="193675" h="191135">
                  <a:moveTo>
                    <a:pt x="136766" y="62890"/>
                  </a:moveTo>
                  <a:lnTo>
                    <a:pt x="122529" y="62890"/>
                  </a:lnTo>
                  <a:lnTo>
                    <a:pt x="122529" y="48653"/>
                  </a:lnTo>
                  <a:lnTo>
                    <a:pt x="108292" y="48653"/>
                  </a:lnTo>
                  <a:lnTo>
                    <a:pt x="108292" y="34404"/>
                  </a:lnTo>
                  <a:lnTo>
                    <a:pt x="94056" y="34404"/>
                  </a:lnTo>
                  <a:lnTo>
                    <a:pt x="94056" y="20167"/>
                  </a:lnTo>
                  <a:lnTo>
                    <a:pt x="79806" y="20167"/>
                  </a:lnTo>
                  <a:lnTo>
                    <a:pt x="79806" y="34417"/>
                  </a:lnTo>
                  <a:lnTo>
                    <a:pt x="94043" y="34417"/>
                  </a:lnTo>
                  <a:lnTo>
                    <a:pt x="94043" y="48653"/>
                  </a:lnTo>
                  <a:lnTo>
                    <a:pt x="108280" y="48653"/>
                  </a:lnTo>
                  <a:lnTo>
                    <a:pt x="108280" y="62903"/>
                  </a:lnTo>
                  <a:lnTo>
                    <a:pt x="94043" y="62903"/>
                  </a:lnTo>
                  <a:lnTo>
                    <a:pt x="94043" y="48653"/>
                  </a:lnTo>
                  <a:lnTo>
                    <a:pt x="79794" y="48653"/>
                  </a:lnTo>
                  <a:lnTo>
                    <a:pt x="79794" y="62903"/>
                  </a:lnTo>
                  <a:lnTo>
                    <a:pt x="94030" y="62903"/>
                  </a:lnTo>
                  <a:lnTo>
                    <a:pt x="94030" y="77152"/>
                  </a:lnTo>
                  <a:lnTo>
                    <a:pt x="108292" y="77152"/>
                  </a:lnTo>
                  <a:lnTo>
                    <a:pt x="108292" y="62903"/>
                  </a:lnTo>
                  <a:lnTo>
                    <a:pt x="122516" y="62903"/>
                  </a:lnTo>
                  <a:lnTo>
                    <a:pt x="122516" y="77139"/>
                  </a:lnTo>
                  <a:lnTo>
                    <a:pt x="136766" y="77139"/>
                  </a:lnTo>
                  <a:lnTo>
                    <a:pt x="136766" y="62890"/>
                  </a:lnTo>
                  <a:close/>
                </a:path>
                <a:path w="193675" h="191135">
                  <a:moveTo>
                    <a:pt x="136804" y="91427"/>
                  </a:moveTo>
                  <a:lnTo>
                    <a:pt x="122555" y="91427"/>
                  </a:lnTo>
                  <a:lnTo>
                    <a:pt x="122555" y="105676"/>
                  </a:lnTo>
                  <a:lnTo>
                    <a:pt x="136804" y="105676"/>
                  </a:lnTo>
                  <a:lnTo>
                    <a:pt x="136804" y="91427"/>
                  </a:lnTo>
                  <a:close/>
                </a:path>
                <a:path w="193675" h="191135">
                  <a:moveTo>
                    <a:pt x="136804" y="44958"/>
                  </a:moveTo>
                  <a:lnTo>
                    <a:pt x="124028" y="34378"/>
                  </a:lnTo>
                  <a:lnTo>
                    <a:pt x="122567" y="34378"/>
                  </a:lnTo>
                  <a:lnTo>
                    <a:pt x="122567" y="33172"/>
                  </a:lnTo>
                  <a:lnTo>
                    <a:pt x="108305" y="21399"/>
                  </a:lnTo>
                  <a:lnTo>
                    <a:pt x="108305" y="34391"/>
                  </a:lnTo>
                  <a:lnTo>
                    <a:pt x="122555" y="34391"/>
                  </a:lnTo>
                  <a:lnTo>
                    <a:pt x="122555" y="48628"/>
                  </a:lnTo>
                  <a:lnTo>
                    <a:pt x="136804" y="48628"/>
                  </a:lnTo>
                  <a:lnTo>
                    <a:pt x="136804" y="44958"/>
                  </a:lnTo>
                  <a:close/>
                </a:path>
                <a:path w="193675" h="191135">
                  <a:moveTo>
                    <a:pt x="150672" y="133832"/>
                  </a:moveTo>
                  <a:lnTo>
                    <a:pt x="136804" y="133832"/>
                  </a:lnTo>
                  <a:lnTo>
                    <a:pt x="136804" y="119951"/>
                  </a:lnTo>
                  <a:lnTo>
                    <a:pt x="122555" y="119951"/>
                  </a:lnTo>
                  <a:lnTo>
                    <a:pt x="122555" y="134200"/>
                  </a:lnTo>
                  <a:lnTo>
                    <a:pt x="136423" y="134200"/>
                  </a:lnTo>
                  <a:lnTo>
                    <a:pt x="136423" y="148082"/>
                  </a:lnTo>
                  <a:lnTo>
                    <a:pt x="148501" y="148082"/>
                  </a:lnTo>
                  <a:lnTo>
                    <a:pt x="150672" y="145999"/>
                  </a:lnTo>
                  <a:lnTo>
                    <a:pt x="150672" y="133832"/>
                  </a:lnTo>
                  <a:close/>
                </a:path>
                <a:path w="193675" h="191135">
                  <a:moveTo>
                    <a:pt x="151066" y="57746"/>
                  </a:moveTo>
                  <a:lnTo>
                    <a:pt x="141071" y="48641"/>
                  </a:lnTo>
                  <a:lnTo>
                    <a:pt x="136817" y="48641"/>
                  </a:lnTo>
                  <a:lnTo>
                    <a:pt x="136817" y="62890"/>
                  </a:lnTo>
                  <a:lnTo>
                    <a:pt x="151066" y="62890"/>
                  </a:lnTo>
                  <a:lnTo>
                    <a:pt x="151066" y="57746"/>
                  </a:lnTo>
                  <a:close/>
                </a:path>
                <a:path w="193675" h="191135">
                  <a:moveTo>
                    <a:pt x="164947" y="119557"/>
                  </a:moveTo>
                  <a:lnTo>
                    <a:pt x="151066" y="119557"/>
                  </a:lnTo>
                  <a:lnTo>
                    <a:pt x="151066" y="105689"/>
                  </a:lnTo>
                  <a:lnTo>
                    <a:pt x="136817" y="105689"/>
                  </a:lnTo>
                  <a:lnTo>
                    <a:pt x="136817" y="119938"/>
                  </a:lnTo>
                  <a:lnTo>
                    <a:pt x="150698" y="119938"/>
                  </a:lnTo>
                  <a:lnTo>
                    <a:pt x="150698" y="133807"/>
                  </a:lnTo>
                  <a:lnTo>
                    <a:pt x="163474" y="133807"/>
                  </a:lnTo>
                  <a:lnTo>
                    <a:pt x="164947" y="132410"/>
                  </a:lnTo>
                  <a:lnTo>
                    <a:pt x="164947" y="119557"/>
                  </a:lnTo>
                  <a:close/>
                </a:path>
                <a:path w="193675" h="191135">
                  <a:moveTo>
                    <a:pt x="165328" y="70726"/>
                  </a:moveTo>
                  <a:lnTo>
                    <a:pt x="156743" y="62903"/>
                  </a:lnTo>
                  <a:lnTo>
                    <a:pt x="151079" y="62903"/>
                  </a:lnTo>
                  <a:lnTo>
                    <a:pt x="151079" y="77152"/>
                  </a:lnTo>
                  <a:lnTo>
                    <a:pt x="165328" y="77152"/>
                  </a:lnTo>
                  <a:lnTo>
                    <a:pt x="165328" y="70726"/>
                  </a:lnTo>
                  <a:close/>
                </a:path>
                <a:path w="193675" h="191135">
                  <a:moveTo>
                    <a:pt x="179209" y="105321"/>
                  </a:moveTo>
                  <a:lnTo>
                    <a:pt x="165303" y="105321"/>
                  </a:lnTo>
                  <a:lnTo>
                    <a:pt x="165303" y="91427"/>
                  </a:lnTo>
                  <a:lnTo>
                    <a:pt x="151066" y="91427"/>
                  </a:lnTo>
                  <a:lnTo>
                    <a:pt x="151066" y="77190"/>
                  </a:lnTo>
                  <a:lnTo>
                    <a:pt x="136817" y="77190"/>
                  </a:lnTo>
                  <a:lnTo>
                    <a:pt x="136817" y="91440"/>
                  </a:lnTo>
                  <a:lnTo>
                    <a:pt x="151053" y="91440"/>
                  </a:lnTo>
                  <a:lnTo>
                    <a:pt x="151053" y="105676"/>
                  </a:lnTo>
                  <a:lnTo>
                    <a:pt x="164960" y="105676"/>
                  </a:lnTo>
                  <a:lnTo>
                    <a:pt x="164960" y="119570"/>
                  </a:lnTo>
                  <a:lnTo>
                    <a:pt x="178422" y="119570"/>
                  </a:lnTo>
                  <a:lnTo>
                    <a:pt x="179209" y="118821"/>
                  </a:lnTo>
                  <a:lnTo>
                    <a:pt x="179209" y="105321"/>
                  </a:lnTo>
                  <a:close/>
                </a:path>
                <a:path w="193675" h="191135">
                  <a:moveTo>
                    <a:pt x="193471" y="98590"/>
                  </a:moveTo>
                  <a:lnTo>
                    <a:pt x="185928" y="91033"/>
                  </a:lnTo>
                  <a:lnTo>
                    <a:pt x="179590" y="91033"/>
                  </a:lnTo>
                  <a:lnTo>
                    <a:pt x="179590" y="84696"/>
                  </a:lnTo>
                  <a:lnTo>
                    <a:pt x="172072" y="77165"/>
                  </a:lnTo>
                  <a:lnTo>
                    <a:pt x="165341" y="77165"/>
                  </a:lnTo>
                  <a:lnTo>
                    <a:pt x="165341" y="91414"/>
                  </a:lnTo>
                  <a:lnTo>
                    <a:pt x="179209" y="91414"/>
                  </a:lnTo>
                  <a:lnTo>
                    <a:pt x="179209" y="105295"/>
                  </a:lnTo>
                  <a:lnTo>
                    <a:pt x="193433" y="105257"/>
                  </a:lnTo>
                  <a:lnTo>
                    <a:pt x="193471" y="985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668">
              <a:extLst>
                <a:ext uri="{FF2B5EF4-FFF2-40B4-BE49-F238E27FC236}">
                  <a16:creationId xmlns:a16="http://schemas.microsoft.com/office/drawing/2014/main" id="{F77B075B-18BE-EADB-9F3A-27B8D013D97E}"/>
                </a:ext>
              </a:extLst>
            </p:cNvPr>
            <p:cNvSpPr/>
            <p:nvPr/>
          </p:nvSpPr>
          <p:spPr>
            <a:xfrm>
              <a:off x="19292776" y="4523868"/>
              <a:ext cx="168275" cy="178435"/>
            </a:xfrm>
            <a:custGeom>
              <a:avLst/>
              <a:gdLst/>
              <a:ahLst/>
              <a:cxnLst/>
              <a:rect l="l" t="t" r="r" b="b"/>
              <a:pathLst>
                <a:path w="168275" h="178435">
                  <a:moveTo>
                    <a:pt x="122991" y="0"/>
                  </a:moveTo>
                  <a:lnTo>
                    <a:pt x="0" y="49296"/>
                  </a:lnTo>
                  <a:lnTo>
                    <a:pt x="11739" y="80729"/>
                  </a:lnTo>
                  <a:lnTo>
                    <a:pt x="21957" y="112687"/>
                  </a:lnTo>
                  <a:lnTo>
                    <a:pt x="30636" y="145101"/>
                  </a:lnTo>
                  <a:lnTo>
                    <a:pt x="37758" y="177900"/>
                  </a:lnTo>
                  <a:lnTo>
                    <a:pt x="167890" y="152958"/>
                  </a:lnTo>
                  <a:lnTo>
                    <a:pt x="159428" y="113957"/>
                  </a:lnTo>
                  <a:lnTo>
                    <a:pt x="149108" y="75403"/>
                  </a:lnTo>
                  <a:lnTo>
                    <a:pt x="136953" y="37387"/>
                  </a:lnTo>
                  <a:lnTo>
                    <a:pt x="122991" y="0"/>
                  </a:lnTo>
                  <a:close/>
                </a:path>
              </a:pathLst>
            </a:custGeom>
            <a:solidFill>
              <a:srgbClr val="00B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Graphic 28" descr="Race Flag with solid fill">
            <a:extLst>
              <a:ext uri="{FF2B5EF4-FFF2-40B4-BE49-F238E27FC236}">
                <a16:creationId xmlns:a16="http://schemas.microsoft.com/office/drawing/2014/main" id="{12BC1119-7901-3F3B-1BD5-B42E7857F5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6117" y="2356966"/>
            <a:ext cx="720000" cy="720000"/>
          </a:xfrm>
          <a:prstGeom prst="rect">
            <a:avLst/>
          </a:prstGeom>
        </p:spPr>
      </p:pic>
      <p:pic>
        <p:nvPicPr>
          <p:cNvPr id="31" name="Graphic 30" descr="Users with solid fill">
            <a:extLst>
              <a:ext uri="{FF2B5EF4-FFF2-40B4-BE49-F238E27FC236}">
                <a16:creationId xmlns:a16="http://schemas.microsoft.com/office/drawing/2014/main" id="{138F9850-2458-EDB2-5A6D-85AA79BD18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0563" y="4498088"/>
            <a:ext cx="720000" cy="720000"/>
          </a:xfrm>
          <a:prstGeom prst="rect">
            <a:avLst/>
          </a:prstGeom>
        </p:spPr>
      </p:pic>
      <p:pic>
        <p:nvPicPr>
          <p:cNvPr id="38" name="Graphic 37" descr="Document with solid fill">
            <a:extLst>
              <a:ext uri="{FF2B5EF4-FFF2-40B4-BE49-F238E27FC236}">
                <a16:creationId xmlns:a16="http://schemas.microsoft.com/office/drawing/2014/main" id="{1328B823-A3B6-AC80-3096-C4B8E202E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2013" y="2316724"/>
            <a:ext cx="720000" cy="720000"/>
          </a:xfrm>
          <a:prstGeom prst="rect">
            <a:avLst/>
          </a:prstGeom>
        </p:spPr>
      </p:pic>
      <p:pic>
        <p:nvPicPr>
          <p:cNvPr id="40" name="Graphic 39" descr="Sign outline">
            <a:extLst>
              <a:ext uri="{FF2B5EF4-FFF2-40B4-BE49-F238E27FC236}">
                <a16:creationId xmlns:a16="http://schemas.microsoft.com/office/drawing/2014/main" id="{D8C992BB-A331-0A11-FA09-C338852E18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0814" y="450996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984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3F132-6E15-BE54-9552-6287FC72F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6111B-8B97-78D1-0034-80666CC0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92131-45F1-44BD-AD6D-332ECF017C52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84BB02-4443-736C-2A83-70FE9EA59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321" y="6255075"/>
            <a:ext cx="4335026" cy="268353"/>
          </a:xfrm>
        </p:spPr>
        <p:txBody>
          <a:bodyPr vert="horz" lIns="0" tIns="0" rIns="144000" bIns="0" rtlCol="0" anchor="t" anchorCtr="0">
            <a:noAutofit/>
          </a:bodyPr>
          <a:lstStyle/>
          <a:p>
            <a:pPr algn="ctr"/>
            <a:r>
              <a:rPr lang="en-US" sz="1200" i="1" dirty="0">
                <a:cs typeface="Arial"/>
              </a:rPr>
              <a:t>Dr Sarah Papworth presenting to Wildlife Trust staff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B333214A-7151-9F69-8C7E-936A28C1BDF6}"/>
              </a:ext>
            </a:extLst>
          </p:cNvPr>
          <p:cNvSpPr txBox="1">
            <a:spLocks/>
          </p:cNvSpPr>
          <p:nvPr/>
        </p:nvSpPr>
        <p:spPr>
          <a:xfrm>
            <a:off x="7266759" y="1133373"/>
            <a:ext cx="4674635" cy="502305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400" dirty="0">
                <a:cs typeface="Arial"/>
              </a:rPr>
              <a:t>Project development </a:t>
            </a:r>
            <a:r>
              <a:rPr lang="en-GB" sz="2400" b="1" dirty="0">
                <a:cs typeface="Arial"/>
              </a:rPr>
              <a:t>meetings with collaborators </a:t>
            </a:r>
            <a:r>
              <a:rPr lang="en-GB" sz="2400" dirty="0">
                <a:cs typeface="Arial"/>
              </a:rPr>
              <a:t>(seven)</a:t>
            </a:r>
          </a:p>
          <a:p>
            <a:pPr marL="457200" lvl="1" indent="0">
              <a:buNone/>
            </a:pPr>
            <a:r>
              <a:rPr lang="en-GB" sz="2400" b="1" dirty="0">
                <a:cs typeface="Arial"/>
              </a:rPr>
              <a:t>Presentation</a:t>
            </a:r>
            <a:r>
              <a:rPr lang="en-GB" sz="2400" dirty="0">
                <a:cs typeface="Arial"/>
              </a:rPr>
              <a:t> to national Wildlife Trust staff about the project</a:t>
            </a:r>
          </a:p>
          <a:p>
            <a:pPr marL="457200" lvl="1" indent="0">
              <a:buNone/>
            </a:pPr>
            <a:r>
              <a:rPr lang="en-GB" sz="2400" dirty="0">
                <a:cs typeface="Arial"/>
              </a:rPr>
              <a:t>Participation in the Heathland code and recreation management </a:t>
            </a:r>
            <a:r>
              <a:rPr lang="en-GB" sz="2400" b="1" dirty="0">
                <a:cs typeface="Arial"/>
              </a:rPr>
              <a:t>workshop</a:t>
            </a:r>
            <a:r>
              <a:rPr lang="en-GB" sz="2400" dirty="0">
                <a:cs typeface="Arial"/>
              </a:rPr>
              <a:t> </a:t>
            </a:r>
          </a:p>
          <a:p>
            <a:pPr marL="457200" lvl="1" indent="0">
              <a:buNone/>
            </a:pPr>
            <a:r>
              <a:rPr lang="en-GB" sz="2400" dirty="0">
                <a:cs typeface="Arial"/>
              </a:rPr>
              <a:t>Participation in the behaviour change for conservation </a:t>
            </a:r>
            <a:r>
              <a:rPr lang="en-GB" sz="2400" b="1" dirty="0">
                <a:cs typeface="Arial"/>
              </a:rPr>
              <a:t>workshop</a:t>
            </a:r>
            <a:r>
              <a:rPr lang="en-GB" sz="2400" dirty="0">
                <a:cs typeface="Arial"/>
              </a:rPr>
              <a:t>.</a:t>
            </a:r>
          </a:p>
          <a:p>
            <a:pPr marL="457200" lvl="1" indent="0">
              <a:buNone/>
            </a:pPr>
            <a:r>
              <a:rPr lang="en-GB" sz="2400" b="1" dirty="0">
                <a:cs typeface="Arial"/>
              </a:rPr>
              <a:t>Presentation </a:t>
            </a:r>
            <a:r>
              <a:rPr lang="en-GB" sz="2400" dirty="0">
                <a:cs typeface="Arial"/>
              </a:rPr>
              <a:t>of monitoring results to project partners</a:t>
            </a:r>
          </a:p>
          <a:p>
            <a:pPr marL="457200" lvl="1" indent="0">
              <a:buNone/>
            </a:pPr>
            <a:r>
              <a:rPr lang="en-GB" sz="2400" b="1" dirty="0">
                <a:cs typeface="Arial"/>
              </a:rPr>
              <a:t>Presentation</a:t>
            </a:r>
            <a:r>
              <a:rPr lang="en-GB" sz="2400" dirty="0">
                <a:cs typeface="Arial"/>
              </a:rPr>
              <a:t> to Curlew Action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362EC5D4-2F87-61AD-CCC1-EB40079A1310}"/>
              </a:ext>
            </a:extLst>
          </p:cNvPr>
          <p:cNvSpPr txBox="1">
            <a:spLocks/>
          </p:cNvSpPr>
          <p:nvPr/>
        </p:nvSpPr>
        <p:spPr>
          <a:xfrm>
            <a:off x="334963" y="260351"/>
            <a:ext cx="5761037" cy="11525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Key activities included participation in various talks and workshops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34D545-6F96-B55C-993A-AFA0C475A519}"/>
              </a:ext>
            </a:extLst>
          </p:cNvPr>
          <p:cNvGrpSpPr/>
          <p:nvPr/>
        </p:nvGrpSpPr>
        <p:grpSpPr>
          <a:xfrm>
            <a:off x="6683595" y="1098652"/>
            <a:ext cx="496168" cy="446950"/>
            <a:chOff x="1797025" y="2035179"/>
            <a:chExt cx="712350" cy="6670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92B0BA-029A-7513-8C68-3D457114B740}"/>
                </a:ext>
              </a:extLst>
            </p:cNvPr>
            <p:cNvGrpSpPr/>
            <p:nvPr/>
          </p:nvGrpSpPr>
          <p:grpSpPr>
            <a:xfrm>
              <a:off x="1797025" y="2035179"/>
              <a:ext cx="395340" cy="665489"/>
              <a:chOff x="-1135331" y="2780917"/>
              <a:chExt cx="280167" cy="47299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0CC3966-7529-5965-6935-66BD26C67D3B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44" name="object 24">
                  <a:extLst>
                    <a:ext uri="{FF2B5EF4-FFF2-40B4-BE49-F238E27FC236}">
                      <a16:creationId xmlns:a16="http://schemas.microsoft.com/office/drawing/2014/main" id="{7B1E2F4D-FEDD-3006-FD8D-0C98730EF086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object 30">
                  <a:extLst>
                    <a:ext uri="{FF2B5EF4-FFF2-40B4-BE49-F238E27FC236}">
                      <a16:creationId xmlns:a16="http://schemas.microsoft.com/office/drawing/2014/main" id="{EF102C18-D6D3-6E97-491B-9BB52AC6C748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50" name="object 31">
                    <a:extLst>
                      <a:ext uri="{FF2B5EF4-FFF2-40B4-BE49-F238E27FC236}">
                        <a16:creationId xmlns:a16="http://schemas.microsoft.com/office/drawing/2014/main" id="{D50621BC-30E3-5ACF-8BF0-B3AFD8C982BB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object 32">
                    <a:extLst>
                      <a:ext uri="{FF2B5EF4-FFF2-40B4-BE49-F238E27FC236}">
                        <a16:creationId xmlns:a16="http://schemas.microsoft.com/office/drawing/2014/main" id="{B43B6723-2302-7432-5AE5-D545C8CEB4BB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object 96">
                  <a:extLst>
                    <a:ext uri="{FF2B5EF4-FFF2-40B4-BE49-F238E27FC236}">
                      <a16:creationId xmlns:a16="http://schemas.microsoft.com/office/drawing/2014/main" id="{6B6A091F-1968-8094-C1BD-FA54DC18180B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48" name="object 97">
                    <a:extLst>
                      <a:ext uri="{FF2B5EF4-FFF2-40B4-BE49-F238E27FC236}">
                        <a16:creationId xmlns:a16="http://schemas.microsoft.com/office/drawing/2014/main" id="{39FB6ECC-1E46-1B85-32A9-89410A740CB6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object 99">
                    <a:extLst>
                      <a:ext uri="{FF2B5EF4-FFF2-40B4-BE49-F238E27FC236}">
                        <a16:creationId xmlns:a16="http://schemas.microsoft.com/office/drawing/2014/main" id="{2A03499C-DEA4-E2A6-67F1-8BE50A2D76F3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object 403">
                  <a:extLst>
                    <a:ext uri="{FF2B5EF4-FFF2-40B4-BE49-F238E27FC236}">
                      <a16:creationId xmlns:a16="http://schemas.microsoft.com/office/drawing/2014/main" id="{1493CC3A-DC28-1A12-811E-64D0ACD2F2E3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BE56FFD-F4CB-F5CD-FEC5-550A8DFCE41A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36" name="object 24">
                  <a:extLst>
                    <a:ext uri="{FF2B5EF4-FFF2-40B4-BE49-F238E27FC236}">
                      <a16:creationId xmlns:a16="http://schemas.microsoft.com/office/drawing/2014/main" id="{F65467D6-CA68-F57C-A03D-398C52CA504D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" name="object 30">
                  <a:extLst>
                    <a:ext uri="{FF2B5EF4-FFF2-40B4-BE49-F238E27FC236}">
                      <a16:creationId xmlns:a16="http://schemas.microsoft.com/office/drawing/2014/main" id="{3F8A694E-9CF8-0C43-81E0-B2837E32B510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42" name="object 31">
                    <a:extLst>
                      <a:ext uri="{FF2B5EF4-FFF2-40B4-BE49-F238E27FC236}">
                        <a16:creationId xmlns:a16="http://schemas.microsoft.com/office/drawing/2014/main" id="{82280D1F-E284-1D8A-1FAE-193BAF235057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object 32">
                    <a:extLst>
                      <a:ext uri="{FF2B5EF4-FFF2-40B4-BE49-F238E27FC236}">
                        <a16:creationId xmlns:a16="http://schemas.microsoft.com/office/drawing/2014/main" id="{80FB5BAB-BC65-2015-A33C-FCA8F09F180E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object 96">
                  <a:extLst>
                    <a:ext uri="{FF2B5EF4-FFF2-40B4-BE49-F238E27FC236}">
                      <a16:creationId xmlns:a16="http://schemas.microsoft.com/office/drawing/2014/main" id="{FB4972FB-7754-3CE8-B0FA-92D53A40DD25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40" name="object 97">
                    <a:extLst>
                      <a:ext uri="{FF2B5EF4-FFF2-40B4-BE49-F238E27FC236}">
                        <a16:creationId xmlns:a16="http://schemas.microsoft.com/office/drawing/2014/main" id="{8E8ED647-ECDA-C747-C8C9-FC7918A517D1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object 99">
                    <a:extLst>
                      <a:ext uri="{FF2B5EF4-FFF2-40B4-BE49-F238E27FC236}">
                        <a16:creationId xmlns:a16="http://schemas.microsoft.com/office/drawing/2014/main" id="{D4FB6342-D1ED-7855-0FF2-30EF9F3BA44B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" name="object 403">
                  <a:extLst>
                    <a:ext uri="{FF2B5EF4-FFF2-40B4-BE49-F238E27FC236}">
                      <a16:creationId xmlns:a16="http://schemas.microsoft.com/office/drawing/2014/main" id="{37383B10-3BC0-2835-730D-93F4C9D521A0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0EE795-98CE-0758-62CD-9344C24CB6FA}"/>
                </a:ext>
              </a:extLst>
            </p:cNvPr>
            <p:cNvGrpSpPr/>
            <p:nvPr/>
          </p:nvGrpSpPr>
          <p:grpSpPr>
            <a:xfrm>
              <a:off x="2114035" y="2036739"/>
              <a:ext cx="395340" cy="665489"/>
              <a:chOff x="-1135331" y="2780917"/>
              <a:chExt cx="280167" cy="47299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62CD9B8-5B05-E2AA-FFA6-4BDAD1747627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25" name="object 24">
                  <a:extLst>
                    <a:ext uri="{FF2B5EF4-FFF2-40B4-BE49-F238E27FC236}">
                      <a16:creationId xmlns:a16="http://schemas.microsoft.com/office/drawing/2014/main" id="{1957813A-42B8-0778-5370-B829C47F9178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" name="object 30">
                  <a:extLst>
                    <a:ext uri="{FF2B5EF4-FFF2-40B4-BE49-F238E27FC236}">
                      <a16:creationId xmlns:a16="http://schemas.microsoft.com/office/drawing/2014/main" id="{D5A58E32-C583-B3DC-5EF4-425F2602717E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32" name="object 31">
                    <a:extLst>
                      <a:ext uri="{FF2B5EF4-FFF2-40B4-BE49-F238E27FC236}">
                        <a16:creationId xmlns:a16="http://schemas.microsoft.com/office/drawing/2014/main" id="{20741AD0-B4F4-D004-29EA-4514DA955116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object 32">
                    <a:extLst>
                      <a:ext uri="{FF2B5EF4-FFF2-40B4-BE49-F238E27FC236}">
                        <a16:creationId xmlns:a16="http://schemas.microsoft.com/office/drawing/2014/main" id="{74E0FE5A-276E-9027-D3C8-9F6D4BD29D83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object 96">
                  <a:extLst>
                    <a:ext uri="{FF2B5EF4-FFF2-40B4-BE49-F238E27FC236}">
                      <a16:creationId xmlns:a16="http://schemas.microsoft.com/office/drawing/2014/main" id="{5ED8D4BF-B459-7A07-3260-42F89A73E8D6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30" name="object 97">
                    <a:extLst>
                      <a:ext uri="{FF2B5EF4-FFF2-40B4-BE49-F238E27FC236}">
                        <a16:creationId xmlns:a16="http://schemas.microsoft.com/office/drawing/2014/main" id="{388C1121-FF29-A42F-D02E-CC3531C3C9AC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object 99">
                    <a:extLst>
                      <a:ext uri="{FF2B5EF4-FFF2-40B4-BE49-F238E27FC236}">
                        <a16:creationId xmlns:a16="http://schemas.microsoft.com/office/drawing/2014/main" id="{44B77CC7-7D50-08FC-079E-C16A136F9691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" name="object 403">
                  <a:extLst>
                    <a:ext uri="{FF2B5EF4-FFF2-40B4-BE49-F238E27FC236}">
                      <a16:creationId xmlns:a16="http://schemas.microsoft.com/office/drawing/2014/main" id="{56A1BF8B-BF8E-C9D0-6E95-1D7B8CF5C721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A5CDF26-9A89-E9FE-D9C2-8463AA8C04DA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15" name="object 24">
                  <a:extLst>
                    <a:ext uri="{FF2B5EF4-FFF2-40B4-BE49-F238E27FC236}">
                      <a16:creationId xmlns:a16="http://schemas.microsoft.com/office/drawing/2014/main" id="{0B75DF9B-3489-6731-1067-F6B23B22D224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object 30">
                  <a:extLst>
                    <a:ext uri="{FF2B5EF4-FFF2-40B4-BE49-F238E27FC236}">
                      <a16:creationId xmlns:a16="http://schemas.microsoft.com/office/drawing/2014/main" id="{0A5B0A6D-81BE-4F6C-A385-0CC554AF1E60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21" name="object 31">
                    <a:extLst>
                      <a:ext uri="{FF2B5EF4-FFF2-40B4-BE49-F238E27FC236}">
                        <a16:creationId xmlns:a16="http://schemas.microsoft.com/office/drawing/2014/main" id="{908EEFB4-48A9-ED64-6C14-1D2BFC4A3E08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bject 32">
                    <a:extLst>
                      <a:ext uri="{FF2B5EF4-FFF2-40B4-BE49-F238E27FC236}">
                        <a16:creationId xmlns:a16="http://schemas.microsoft.com/office/drawing/2014/main" id="{77C4825C-C4D1-C3FC-3D08-D62AF4DDD4A8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object 96">
                  <a:extLst>
                    <a:ext uri="{FF2B5EF4-FFF2-40B4-BE49-F238E27FC236}">
                      <a16:creationId xmlns:a16="http://schemas.microsoft.com/office/drawing/2014/main" id="{508498B4-B2EF-B8AB-818F-50E9AF84A9A8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9" name="object 97">
                    <a:extLst>
                      <a:ext uri="{FF2B5EF4-FFF2-40B4-BE49-F238E27FC236}">
                        <a16:creationId xmlns:a16="http://schemas.microsoft.com/office/drawing/2014/main" id="{33B0831A-CFAD-0130-949B-5FC760894979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object 99">
                    <a:extLst>
                      <a:ext uri="{FF2B5EF4-FFF2-40B4-BE49-F238E27FC236}">
                        <a16:creationId xmlns:a16="http://schemas.microsoft.com/office/drawing/2014/main" id="{BF9E8FE4-05BE-D20C-8933-295A9E7D3AD6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" name="object 403">
                  <a:extLst>
                    <a:ext uri="{FF2B5EF4-FFF2-40B4-BE49-F238E27FC236}">
                      <a16:creationId xmlns:a16="http://schemas.microsoft.com/office/drawing/2014/main" id="{4CC3EDA8-D000-8673-3A72-20C0981DB410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334DFE-8C26-78F3-BF15-73E7D04A0379}"/>
              </a:ext>
            </a:extLst>
          </p:cNvPr>
          <p:cNvGrpSpPr/>
          <p:nvPr/>
        </p:nvGrpSpPr>
        <p:grpSpPr>
          <a:xfrm>
            <a:off x="6682108" y="1918674"/>
            <a:ext cx="496168" cy="446950"/>
            <a:chOff x="1797025" y="2035179"/>
            <a:chExt cx="712350" cy="66704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4B5936F-9CBA-50E6-FA1A-4D83D39B6E11}"/>
                </a:ext>
              </a:extLst>
            </p:cNvPr>
            <p:cNvGrpSpPr/>
            <p:nvPr/>
          </p:nvGrpSpPr>
          <p:grpSpPr>
            <a:xfrm>
              <a:off x="1797025" y="2035179"/>
              <a:ext cx="395340" cy="665489"/>
              <a:chOff x="-1135331" y="2780917"/>
              <a:chExt cx="280167" cy="472990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DC9824F-923A-536D-3B1C-DE341F3AF061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83" name="object 24">
                  <a:extLst>
                    <a:ext uri="{FF2B5EF4-FFF2-40B4-BE49-F238E27FC236}">
                      <a16:creationId xmlns:a16="http://schemas.microsoft.com/office/drawing/2014/main" id="{5ECFECD9-92D4-09AE-3907-213C69AC51D8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84" name="object 30">
                  <a:extLst>
                    <a:ext uri="{FF2B5EF4-FFF2-40B4-BE49-F238E27FC236}">
                      <a16:creationId xmlns:a16="http://schemas.microsoft.com/office/drawing/2014/main" id="{CA35A275-B80C-04D3-2C1F-39CC8E370534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89" name="object 31">
                    <a:extLst>
                      <a:ext uri="{FF2B5EF4-FFF2-40B4-BE49-F238E27FC236}">
                        <a16:creationId xmlns:a16="http://schemas.microsoft.com/office/drawing/2014/main" id="{62071340-3F15-32DF-4001-F878619A2D3C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object 32">
                    <a:extLst>
                      <a:ext uri="{FF2B5EF4-FFF2-40B4-BE49-F238E27FC236}">
                        <a16:creationId xmlns:a16="http://schemas.microsoft.com/office/drawing/2014/main" id="{A7BE8B13-73CF-B89F-4637-A9F00718C0FA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object 96">
                  <a:extLst>
                    <a:ext uri="{FF2B5EF4-FFF2-40B4-BE49-F238E27FC236}">
                      <a16:creationId xmlns:a16="http://schemas.microsoft.com/office/drawing/2014/main" id="{DF46930C-D8AE-E6AD-1586-751B94B3A5FB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87" name="object 97">
                    <a:extLst>
                      <a:ext uri="{FF2B5EF4-FFF2-40B4-BE49-F238E27FC236}">
                        <a16:creationId xmlns:a16="http://schemas.microsoft.com/office/drawing/2014/main" id="{6BFEF5E5-6515-B4F0-251D-FE9CC10EE27D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object 99">
                    <a:extLst>
                      <a:ext uri="{FF2B5EF4-FFF2-40B4-BE49-F238E27FC236}">
                        <a16:creationId xmlns:a16="http://schemas.microsoft.com/office/drawing/2014/main" id="{0D117C64-9EEF-38FA-D24B-18A576822D06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object 403">
                  <a:extLst>
                    <a:ext uri="{FF2B5EF4-FFF2-40B4-BE49-F238E27FC236}">
                      <a16:creationId xmlns:a16="http://schemas.microsoft.com/office/drawing/2014/main" id="{ECAA56A8-C8BA-9422-89AA-0BE48B07392A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378B146-2393-4B85-6A3A-23ACFD282844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75" name="object 24">
                  <a:extLst>
                    <a:ext uri="{FF2B5EF4-FFF2-40B4-BE49-F238E27FC236}">
                      <a16:creationId xmlns:a16="http://schemas.microsoft.com/office/drawing/2014/main" id="{38D80503-BC49-0AB1-83F3-FB4838511E3D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" name="object 30">
                  <a:extLst>
                    <a:ext uri="{FF2B5EF4-FFF2-40B4-BE49-F238E27FC236}">
                      <a16:creationId xmlns:a16="http://schemas.microsoft.com/office/drawing/2014/main" id="{AC4AB0F7-17DF-5E61-C5CC-BA8B941870CE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81" name="object 31">
                    <a:extLst>
                      <a:ext uri="{FF2B5EF4-FFF2-40B4-BE49-F238E27FC236}">
                        <a16:creationId xmlns:a16="http://schemas.microsoft.com/office/drawing/2014/main" id="{21C7E784-B6C7-3A7F-946A-49304EC9AD0A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object 32">
                    <a:extLst>
                      <a:ext uri="{FF2B5EF4-FFF2-40B4-BE49-F238E27FC236}">
                        <a16:creationId xmlns:a16="http://schemas.microsoft.com/office/drawing/2014/main" id="{498A4B55-E760-4D3E-3F85-6E0F2ED48F0E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" name="object 96">
                  <a:extLst>
                    <a:ext uri="{FF2B5EF4-FFF2-40B4-BE49-F238E27FC236}">
                      <a16:creationId xmlns:a16="http://schemas.microsoft.com/office/drawing/2014/main" id="{F284B3FA-505C-CE4A-A3B2-B8EE6934765A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79" name="object 97">
                    <a:extLst>
                      <a:ext uri="{FF2B5EF4-FFF2-40B4-BE49-F238E27FC236}">
                        <a16:creationId xmlns:a16="http://schemas.microsoft.com/office/drawing/2014/main" id="{19BFA397-AA34-AEEA-ECAE-EBD5314D8ADC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object 99">
                    <a:extLst>
                      <a:ext uri="{FF2B5EF4-FFF2-40B4-BE49-F238E27FC236}">
                        <a16:creationId xmlns:a16="http://schemas.microsoft.com/office/drawing/2014/main" id="{277DFCF4-D73C-96A7-4819-132C37D59780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8" name="object 403">
                  <a:extLst>
                    <a:ext uri="{FF2B5EF4-FFF2-40B4-BE49-F238E27FC236}">
                      <a16:creationId xmlns:a16="http://schemas.microsoft.com/office/drawing/2014/main" id="{CBC0C970-0106-C5E0-84D0-6F642DC0352C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A527F3C-4448-7F4A-E515-0C6478E9A32E}"/>
                </a:ext>
              </a:extLst>
            </p:cNvPr>
            <p:cNvGrpSpPr/>
            <p:nvPr/>
          </p:nvGrpSpPr>
          <p:grpSpPr>
            <a:xfrm>
              <a:off x="2114035" y="2036739"/>
              <a:ext cx="395340" cy="665489"/>
              <a:chOff x="-1135331" y="2780917"/>
              <a:chExt cx="280167" cy="4729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7CF0D5D-2E2D-BA39-68EA-96264DF2BC4F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65" name="object 24">
                  <a:extLst>
                    <a:ext uri="{FF2B5EF4-FFF2-40B4-BE49-F238E27FC236}">
                      <a16:creationId xmlns:a16="http://schemas.microsoft.com/office/drawing/2014/main" id="{5937C1B3-6469-5E2D-471B-B26EA9699C9F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" name="object 30">
                  <a:extLst>
                    <a:ext uri="{FF2B5EF4-FFF2-40B4-BE49-F238E27FC236}">
                      <a16:creationId xmlns:a16="http://schemas.microsoft.com/office/drawing/2014/main" id="{BC1C3851-8EDD-9820-3476-2B8DE0032A2E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71" name="object 31">
                    <a:extLst>
                      <a:ext uri="{FF2B5EF4-FFF2-40B4-BE49-F238E27FC236}">
                        <a16:creationId xmlns:a16="http://schemas.microsoft.com/office/drawing/2014/main" id="{A91EE378-A727-2EF6-01B7-D890D23CC4CD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object 32">
                    <a:extLst>
                      <a:ext uri="{FF2B5EF4-FFF2-40B4-BE49-F238E27FC236}">
                        <a16:creationId xmlns:a16="http://schemas.microsoft.com/office/drawing/2014/main" id="{C49A5A06-28F3-ADA9-715B-0A7FFCE3C942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7" name="object 96">
                  <a:extLst>
                    <a:ext uri="{FF2B5EF4-FFF2-40B4-BE49-F238E27FC236}">
                      <a16:creationId xmlns:a16="http://schemas.microsoft.com/office/drawing/2014/main" id="{7898FC23-75FF-1BAF-B328-0FA4894DEFEE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69" name="object 97">
                    <a:extLst>
                      <a:ext uri="{FF2B5EF4-FFF2-40B4-BE49-F238E27FC236}">
                        <a16:creationId xmlns:a16="http://schemas.microsoft.com/office/drawing/2014/main" id="{4A152D89-F125-379F-7BF2-363DE72C1239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object 99">
                    <a:extLst>
                      <a:ext uri="{FF2B5EF4-FFF2-40B4-BE49-F238E27FC236}">
                        <a16:creationId xmlns:a16="http://schemas.microsoft.com/office/drawing/2014/main" id="{A481DDB6-570A-E425-89BC-87899CF9A1E9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8" name="object 403">
                  <a:extLst>
                    <a:ext uri="{FF2B5EF4-FFF2-40B4-BE49-F238E27FC236}">
                      <a16:creationId xmlns:a16="http://schemas.microsoft.com/office/drawing/2014/main" id="{CA2650C4-76D3-71AB-26AA-1E814B17A67F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4390AD8-5BE5-33F1-C14B-5D435D302582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57" name="object 24">
                  <a:extLst>
                    <a:ext uri="{FF2B5EF4-FFF2-40B4-BE49-F238E27FC236}">
                      <a16:creationId xmlns:a16="http://schemas.microsoft.com/office/drawing/2014/main" id="{0AD967DE-D882-005C-4A27-57EC2129D91E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" name="object 30">
                  <a:extLst>
                    <a:ext uri="{FF2B5EF4-FFF2-40B4-BE49-F238E27FC236}">
                      <a16:creationId xmlns:a16="http://schemas.microsoft.com/office/drawing/2014/main" id="{CA9037DF-2410-29A9-BD4F-E1DB91208DC9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63" name="object 31">
                    <a:extLst>
                      <a:ext uri="{FF2B5EF4-FFF2-40B4-BE49-F238E27FC236}">
                        <a16:creationId xmlns:a16="http://schemas.microsoft.com/office/drawing/2014/main" id="{66FD4D11-17DB-B8EB-BEA3-CCAB21C7F9F6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object 32">
                    <a:extLst>
                      <a:ext uri="{FF2B5EF4-FFF2-40B4-BE49-F238E27FC236}">
                        <a16:creationId xmlns:a16="http://schemas.microsoft.com/office/drawing/2014/main" id="{AB11ED60-B644-4346-4BE7-CE61D8D9C918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object 96">
                  <a:extLst>
                    <a:ext uri="{FF2B5EF4-FFF2-40B4-BE49-F238E27FC236}">
                      <a16:creationId xmlns:a16="http://schemas.microsoft.com/office/drawing/2014/main" id="{90D02789-0C45-4D33-9DCF-D27B201E16EB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61" name="object 97">
                    <a:extLst>
                      <a:ext uri="{FF2B5EF4-FFF2-40B4-BE49-F238E27FC236}">
                        <a16:creationId xmlns:a16="http://schemas.microsoft.com/office/drawing/2014/main" id="{46701089-108B-E3E1-126B-E9AB5FB199CC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object 99">
                    <a:extLst>
                      <a:ext uri="{FF2B5EF4-FFF2-40B4-BE49-F238E27FC236}">
                        <a16:creationId xmlns:a16="http://schemas.microsoft.com/office/drawing/2014/main" id="{4914419C-0E71-C742-E7AE-28EA804DE8F8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0" name="object 403">
                  <a:extLst>
                    <a:ext uri="{FF2B5EF4-FFF2-40B4-BE49-F238E27FC236}">
                      <a16:creationId xmlns:a16="http://schemas.microsoft.com/office/drawing/2014/main" id="{07F86100-BF82-1562-BB93-BFC4099BCDDC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313C127-2D34-FA73-F9D8-2074ED8FC6B2}"/>
              </a:ext>
            </a:extLst>
          </p:cNvPr>
          <p:cNvGrpSpPr/>
          <p:nvPr/>
        </p:nvGrpSpPr>
        <p:grpSpPr>
          <a:xfrm>
            <a:off x="6687572" y="3104384"/>
            <a:ext cx="496168" cy="446950"/>
            <a:chOff x="1797025" y="2035179"/>
            <a:chExt cx="712350" cy="66704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587C8A4-D87F-CD55-8C12-C0D82C499800}"/>
                </a:ext>
              </a:extLst>
            </p:cNvPr>
            <p:cNvGrpSpPr/>
            <p:nvPr/>
          </p:nvGrpSpPr>
          <p:grpSpPr>
            <a:xfrm>
              <a:off x="1797025" y="2035179"/>
              <a:ext cx="395340" cy="665489"/>
              <a:chOff x="-1135331" y="2780917"/>
              <a:chExt cx="280167" cy="47299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A9FCE62-D869-667C-AAE0-B8E47A1C7653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122" name="object 24">
                  <a:extLst>
                    <a:ext uri="{FF2B5EF4-FFF2-40B4-BE49-F238E27FC236}">
                      <a16:creationId xmlns:a16="http://schemas.microsoft.com/office/drawing/2014/main" id="{794FA4A6-88E6-635C-CF3C-AADADD4F84D9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3" name="object 30">
                  <a:extLst>
                    <a:ext uri="{FF2B5EF4-FFF2-40B4-BE49-F238E27FC236}">
                      <a16:creationId xmlns:a16="http://schemas.microsoft.com/office/drawing/2014/main" id="{91E7068A-F9C7-C702-4457-9859D8BA0580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28" name="object 31">
                    <a:extLst>
                      <a:ext uri="{FF2B5EF4-FFF2-40B4-BE49-F238E27FC236}">
                        <a16:creationId xmlns:a16="http://schemas.microsoft.com/office/drawing/2014/main" id="{94C282AC-FAFE-40F8-2D32-D33022456250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object 32">
                    <a:extLst>
                      <a:ext uri="{FF2B5EF4-FFF2-40B4-BE49-F238E27FC236}">
                        <a16:creationId xmlns:a16="http://schemas.microsoft.com/office/drawing/2014/main" id="{7CEAE0B6-85EB-F4C7-3777-CE59E157E924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" name="object 96">
                  <a:extLst>
                    <a:ext uri="{FF2B5EF4-FFF2-40B4-BE49-F238E27FC236}">
                      <a16:creationId xmlns:a16="http://schemas.microsoft.com/office/drawing/2014/main" id="{5EE23089-C920-9F85-77FE-7AC7E5FB56EB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26" name="object 97">
                    <a:extLst>
                      <a:ext uri="{FF2B5EF4-FFF2-40B4-BE49-F238E27FC236}">
                        <a16:creationId xmlns:a16="http://schemas.microsoft.com/office/drawing/2014/main" id="{65FB3F81-C5B9-FFC1-FB36-4B4A06425D53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object 99">
                    <a:extLst>
                      <a:ext uri="{FF2B5EF4-FFF2-40B4-BE49-F238E27FC236}">
                        <a16:creationId xmlns:a16="http://schemas.microsoft.com/office/drawing/2014/main" id="{E060773E-6FEF-8280-B85D-4C9A9475030C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5" name="object 403">
                  <a:extLst>
                    <a:ext uri="{FF2B5EF4-FFF2-40B4-BE49-F238E27FC236}">
                      <a16:creationId xmlns:a16="http://schemas.microsoft.com/office/drawing/2014/main" id="{B1B7BE55-253F-170C-BA22-E31F9219D08C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B77D255A-5B3F-BA83-0F49-970D6019825A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114" name="object 24">
                  <a:extLst>
                    <a:ext uri="{FF2B5EF4-FFF2-40B4-BE49-F238E27FC236}">
                      <a16:creationId xmlns:a16="http://schemas.microsoft.com/office/drawing/2014/main" id="{13DA2560-0C5E-5B78-A221-08CC01034881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5" name="object 30">
                  <a:extLst>
                    <a:ext uri="{FF2B5EF4-FFF2-40B4-BE49-F238E27FC236}">
                      <a16:creationId xmlns:a16="http://schemas.microsoft.com/office/drawing/2014/main" id="{CDF989FB-5414-2ECA-66CE-4CEE05548C94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20" name="object 31">
                    <a:extLst>
                      <a:ext uri="{FF2B5EF4-FFF2-40B4-BE49-F238E27FC236}">
                        <a16:creationId xmlns:a16="http://schemas.microsoft.com/office/drawing/2014/main" id="{35CA2D65-5D50-316A-B536-BD4688277310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object 32">
                    <a:extLst>
                      <a:ext uri="{FF2B5EF4-FFF2-40B4-BE49-F238E27FC236}">
                        <a16:creationId xmlns:a16="http://schemas.microsoft.com/office/drawing/2014/main" id="{3B9E0A31-EEF9-3905-673E-B20A1A90518E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" name="object 96">
                  <a:extLst>
                    <a:ext uri="{FF2B5EF4-FFF2-40B4-BE49-F238E27FC236}">
                      <a16:creationId xmlns:a16="http://schemas.microsoft.com/office/drawing/2014/main" id="{14C0B2E1-339C-8FC1-10EA-6843558E668D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18" name="object 97">
                    <a:extLst>
                      <a:ext uri="{FF2B5EF4-FFF2-40B4-BE49-F238E27FC236}">
                        <a16:creationId xmlns:a16="http://schemas.microsoft.com/office/drawing/2014/main" id="{076D54D8-BC16-F6F9-94DB-38F3291724A7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object 99">
                    <a:extLst>
                      <a:ext uri="{FF2B5EF4-FFF2-40B4-BE49-F238E27FC236}">
                        <a16:creationId xmlns:a16="http://schemas.microsoft.com/office/drawing/2014/main" id="{72B9EDA8-C15A-63A9-11A5-2AE716671E2E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7" name="object 403">
                  <a:extLst>
                    <a:ext uri="{FF2B5EF4-FFF2-40B4-BE49-F238E27FC236}">
                      <a16:creationId xmlns:a16="http://schemas.microsoft.com/office/drawing/2014/main" id="{8F9B8099-55B4-C1F6-26CF-B8547BC339F7}"/>
                    </a:ext>
                  </a:extLst>
                </p:cNvPr>
                <p:cNvSpPr/>
                <p:nvPr/>
              </p:nvSpPr>
              <p:spPr>
                <a:xfrm>
                  <a:off x="5638267" y="919478"/>
                  <a:ext cx="127631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58FF95E-FF9B-B540-FF80-B31C6090AC04}"/>
                </a:ext>
              </a:extLst>
            </p:cNvPr>
            <p:cNvGrpSpPr/>
            <p:nvPr/>
          </p:nvGrpSpPr>
          <p:grpSpPr>
            <a:xfrm>
              <a:off x="2114035" y="2036739"/>
              <a:ext cx="395340" cy="665489"/>
              <a:chOff x="-1135331" y="2780917"/>
              <a:chExt cx="280167" cy="472990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0B6BB01C-22C8-4581-C25B-A3007ED9E4F0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104" name="object 24">
                  <a:extLst>
                    <a:ext uri="{FF2B5EF4-FFF2-40B4-BE49-F238E27FC236}">
                      <a16:creationId xmlns:a16="http://schemas.microsoft.com/office/drawing/2014/main" id="{F6245A68-3E7F-B2B9-FBB3-E66BC32AFBD4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object 30">
                  <a:extLst>
                    <a:ext uri="{FF2B5EF4-FFF2-40B4-BE49-F238E27FC236}">
                      <a16:creationId xmlns:a16="http://schemas.microsoft.com/office/drawing/2014/main" id="{98211017-00C4-50C1-E9B4-C13AB65F3183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10" name="object 31">
                    <a:extLst>
                      <a:ext uri="{FF2B5EF4-FFF2-40B4-BE49-F238E27FC236}">
                        <a16:creationId xmlns:a16="http://schemas.microsoft.com/office/drawing/2014/main" id="{FEFFCCEF-10EF-80A1-FD48-AE7DF42721D1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object 32">
                    <a:extLst>
                      <a:ext uri="{FF2B5EF4-FFF2-40B4-BE49-F238E27FC236}">
                        <a16:creationId xmlns:a16="http://schemas.microsoft.com/office/drawing/2014/main" id="{D07E3792-2915-2303-A198-FFDE0B95D133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" name="object 96">
                  <a:extLst>
                    <a:ext uri="{FF2B5EF4-FFF2-40B4-BE49-F238E27FC236}">
                      <a16:creationId xmlns:a16="http://schemas.microsoft.com/office/drawing/2014/main" id="{9750538B-025B-8F95-A5CD-7A9F85E64616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08" name="object 97">
                    <a:extLst>
                      <a:ext uri="{FF2B5EF4-FFF2-40B4-BE49-F238E27FC236}">
                        <a16:creationId xmlns:a16="http://schemas.microsoft.com/office/drawing/2014/main" id="{1B63A337-7BB9-F7BD-D046-0B95FE26C7B5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object 99">
                    <a:extLst>
                      <a:ext uri="{FF2B5EF4-FFF2-40B4-BE49-F238E27FC236}">
                        <a16:creationId xmlns:a16="http://schemas.microsoft.com/office/drawing/2014/main" id="{90C93B79-FC40-B972-2E94-B94F95F7C290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7" name="object 403">
                  <a:extLst>
                    <a:ext uri="{FF2B5EF4-FFF2-40B4-BE49-F238E27FC236}">
                      <a16:creationId xmlns:a16="http://schemas.microsoft.com/office/drawing/2014/main" id="{DE13CF30-A685-8860-AF4E-399B26F6C4C6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EF473D65-A5CF-622B-2366-95E9C4E87AA9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96" name="object 24">
                  <a:extLst>
                    <a:ext uri="{FF2B5EF4-FFF2-40B4-BE49-F238E27FC236}">
                      <a16:creationId xmlns:a16="http://schemas.microsoft.com/office/drawing/2014/main" id="{D290C3CF-9AED-7A11-CE5F-4F9F5EBB1E2E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97" name="object 30">
                  <a:extLst>
                    <a:ext uri="{FF2B5EF4-FFF2-40B4-BE49-F238E27FC236}">
                      <a16:creationId xmlns:a16="http://schemas.microsoft.com/office/drawing/2014/main" id="{E4943242-FAF6-8A9F-D3AB-40571B19166C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02" name="object 31">
                    <a:extLst>
                      <a:ext uri="{FF2B5EF4-FFF2-40B4-BE49-F238E27FC236}">
                        <a16:creationId xmlns:a16="http://schemas.microsoft.com/office/drawing/2014/main" id="{81B61381-D848-C217-C691-836B6ED230D1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object 32">
                    <a:extLst>
                      <a:ext uri="{FF2B5EF4-FFF2-40B4-BE49-F238E27FC236}">
                        <a16:creationId xmlns:a16="http://schemas.microsoft.com/office/drawing/2014/main" id="{783E644E-5BCB-C627-E076-ADF19248C236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" name="object 96">
                  <a:extLst>
                    <a:ext uri="{FF2B5EF4-FFF2-40B4-BE49-F238E27FC236}">
                      <a16:creationId xmlns:a16="http://schemas.microsoft.com/office/drawing/2014/main" id="{FF0B4169-E9BC-B84B-2230-A90BCBF7D6AE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00" name="object 97">
                    <a:extLst>
                      <a:ext uri="{FF2B5EF4-FFF2-40B4-BE49-F238E27FC236}">
                        <a16:creationId xmlns:a16="http://schemas.microsoft.com/office/drawing/2014/main" id="{97E9C7EF-B17F-B427-7EB9-C448CA90EBC0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object 99">
                    <a:extLst>
                      <a:ext uri="{FF2B5EF4-FFF2-40B4-BE49-F238E27FC236}">
                        <a16:creationId xmlns:a16="http://schemas.microsoft.com/office/drawing/2014/main" id="{6EA32C89-7FC0-A870-4816-6D5F1A0FC970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9" name="object 403">
                  <a:extLst>
                    <a:ext uri="{FF2B5EF4-FFF2-40B4-BE49-F238E27FC236}">
                      <a16:creationId xmlns:a16="http://schemas.microsoft.com/office/drawing/2014/main" id="{5C6175DD-B660-0FFA-0ED7-4445DD18ACC4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0FD6EA14-B7FF-D9AE-7C80-75D00235C15C}"/>
              </a:ext>
            </a:extLst>
          </p:cNvPr>
          <p:cNvGrpSpPr/>
          <p:nvPr/>
        </p:nvGrpSpPr>
        <p:grpSpPr>
          <a:xfrm>
            <a:off x="6690411" y="4241916"/>
            <a:ext cx="496168" cy="446950"/>
            <a:chOff x="1797025" y="2035179"/>
            <a:chExt cx="712350" cy="667049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AECAE25C-2ED4-E542-9125-B00321B3F85D}"/>
                </a:ext>
              </a:extLst>
            </p:cNvPr>
            <p:cNvGrpSpPr/>
            <p:nvPr/>
          </p:nvGrpSpPr>
          <p:grpSpPr>
            <a:xfrm>
              <a:off x="1797025" y="2035179"/>
              <a:ext cx="395340" cy="665489"/>
              <a:chOff x="-1135331" y="2780917"/>
              <a:chExt cx="280167" cy="472990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4E0FBC86-8387-101E-B76C-83DB9DCDBF79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200" name="object 24">
                  <a:extLst>
                    <a:ext uri="{FF2B5EF4-FFF2-40B4-BE49-F238E27FC236}">
                      <a16:creationId xmlns:a16="http://schemas.microsoft.com/office/drawing/2014/main" id="{365D50AA-1CF7-AC2B-52D4-ABFEA8F7875E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1" name="object 30">
                  <a:extLst>
                    <a:ext uri="{FF2B5EF4-FFF2-40B4-BE49-F238E27FC236}">
                      <a16:creationId xmlns:a16="http://schemas.microsoft.com/office/drawing/2014/main" id="{71ADE6A4-D0E0-9499-5F45-8098E87E513E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206" name="object 31">
                    <a:extLst>
                      <a:ext uri="{FF2B5EF4-FFF2-40B4-BE49-F238E27FC236}">
                        <a16:creationId xmlns:a16="http://schemas.microsoft.com/office/drawing/2014/main" id="{CEE71A46-02E3-2DBA-E8F7-AADA29D08057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bject 32">
                    <a:extLst>
                      <a:ext uri="{FF2B5EF4-FFF2-40B4-BE49-F238E27FC236}">
                        <a16:creationId xmlns:a16="http://schemas.microsoft.com/office/drawing/2014/main" id="{1FB91EE0-994D-5E5D-31D2-A02F3A7B5C08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2" name="object 96">
                  <a:extLst>
                    <a:ext uri="{FF2B5EF4-FFF2-40B4-BE49-F238E27FC236}">
                      <a16:creationId xmlns:a16="http://schemas.microsoft.com/office/drawing/2014/main" id="{34E5DC10-EFFE-9E73-D6E1-DA3ABECD81AC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204" name="object 97">
                    <a:extLst>
                      <a:ext uri="{FF2B5EF4-FFF2-40B4-BE49-F238E27FC236}">
                        <a16:creationId xmlns:a16="http://schemas.microsoft.com/office/drawing/2014/main" id="{424ABF7F-B500-E433-F5BE-E86D4932B1F2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object 99">
                    <a:extLst>
                      <a:ext uri="{FF2B5EF4-FFF2-40B4-BE49-F238E27FC236}">
                        <a16:creationId xmlns:a16="http://schemas.microsoft.com/office/drawing/2014/main" id="{9096EB9F-EB66-6175-1290-58D0AE6C1F8D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3" name="object 403">
                  <a:extLst>
                    <a:ext uri="{FF2B5EF4-FFF2-40B4-BE49-F238E27FC236}">
                      <a16:creationId xmlns:a16="http://schemas.microsoft.com/office/drawing/2014/main" id="{EDAF566E-640A-B505-D222-36BED38D0BCA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ECA493E-719E-06B5-9FAD-568B906321D6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192" name="object 24">
                  <a:extLst>
                    <a:ext uri="{FF2B5EF4-FFF2-40B4-BE49-F238E27FC236}">
                      <a16:creationId xmlns:a16="http://schemas.microsoft.com/office/drawing/2014/main" id="{4D6641F5-3303-1193-98F8-2D0806AC6F6E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3" name="object 30">
                  <a:extLst>
                    <a:ext uri="{FF2B5EF4-FFF2-40B4-BE49-F238E27FC236}">
                      <a16:creationId xmlns:a16="http://schemas.microsoft.com/office/drawing/2014/main" id="{5F6B33B7-BBDC-B4EE-C921-C5DDB173477E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98" name="object 31">
                    <a:extLst>
                      <a:ext uri="{FF2B5EF4-FFF2-40B4-BE49-F238E27FC236}">
                        <a16:creationId xmlns:a16="http://schemas.microsoft.com/office/drawing/2014/main" id="{C4FD783F-EAFC-6D54-6480-C0FBCC4E1D72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object 32">
                    <a:extLst>
                      <a:ext uri="{FF2B5EF4-FFF2-40B4-BE49-F238E27FC236}">
                        <a16:creationId xmlns:a16="http://schemas.microsoft.com/office/drawing/2014/main" id="{28F3C122-271D-349E-31DE-EEDFDF17759F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" name="object 96">
                  <a:extLst>
                    <a:ext uri="{FF2B5EF4-FFF2-40B4-BE49-F238E27FC236}">
                      <a16:creationId xmlns:a16="http://schemas.microsoft.com/office/drawing/2014/main" id="{E0F9CB1B-55FC-CA47-7798-148CA5A831E9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96" name="object 97">
                    <a:extLst>
                      <a:ext uri="{FF2B5EF4-FFF2-40B4-BE49-F238E27FC236}">
                        <a16:creationId xmlns:a16="http://schemas.microsoft.com/office/drawing/2014/main" id="{7CE88A4C-69A9-BA65-967B-3FFE2193D8C9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object 99">
                    <a:extLst>
                      <a:ext uri="{FF2B5EF4-FFF2-40B4-BE49-F238E27FC236}">
                        <a16:creationId xmlns:a16="http://schemas.microsoft.com/office/drawing/2014/main" id="{391F4A3E-D49A-14A9-8D1E-2899FC08C520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5" name="object 403">
                  <a:extLst>
                    <a:ext uri="{FF2B5EF4-FFF2-40B4-BE49-F238E27FC236}">
                      <a16:creationId xmlns:a16="http://schemas.microsoft.com/office/drawing/2014/main" id="{7FB225A2-27C3-CB0F-C25F-6CFB4BE18BEF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30675982-A418-17AB-C274-2FA1683DF27C}"/>
                </a:ext>
              </a:extLst>
            </p:cNvPr>
            <p:cNvGrpSpPr/>
            <p:nvPr/>
          </p:nvGrpSpPr>
          <p:grpSpPr>
            <a:xfrm>
              <a:off x="2114035" y="2036739"/>
              <a:ext cx="395340" cy="665489"/>
              <a:chOff x="-1135331" y="2780917"/>
              <a:chExt cx="280167" cy="472990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95FE582-5759-5BB8-3D5E-7786D5E32245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182" name="object 24">
                  <a:extLst>
                    <a:ext uri="{FF2B5EF4-FFF2-40B4-BE49-F238E27FC236}">
                      <a16:creationId xmlns:a16="http://schemas.microsoft.com/office/drawing/2014/main" id="{10DD8BFC-2507-C475-2FE7-2C8257B58797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3" name="object 30">
                  <a:extLst>
                    <a:ext uri="{FF2B5EF4-FFF2-40B4-BE49-F238E27FC236}">
                      <a16:creationId xmlns:a16="http://schemas.microsoft.com/office/drawing/2014/main" id="{6B6A03FC-7B0E-9663-E687-5E0331BCF5C3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88" name="object 31">
                    <a:extLst>
                      <a:ext uri="{FF2B5EF4-FFF2-40B4-BE49-F238E27FC236}">
                        <a16:creationId xmlns:a16="http://schemas.microsoft.com/office/drawing/2014/main" id="{B370264B-EDCD-B988-691D-E007CB8712A6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object 32">
                    <a:extLst>
                      <a:ext uri="{FF2B5EF4-FFF2-40B4-BE49-F238E27FC236}">
                        <a16:creationId xmlns:a16="http://schemas.microsoft.com/office/drawing/2014/main" id="{0CF3C279-9BCA-F507-126D-6B65DC589923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4" name="object 96">
                  <a:extLst>
                    <a:ext uri="{FF2B5EF4-FFF2-40B4-BE49-F238E27FC236}">
                      <a16:creationId xmlns:a16="http://schemas.microsoft.com/office/drawing/2014/main" id="{BDA09E5A-B786-91ED-76E8-109E090C20E7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86" name="object 97">
                    <a:extLst>
                      <a:ext uri="{FF2B5EF4-FFF2-40B4-BE49-F238E27FC236}">
                        <a16:creationId xmlns:a16="http://schemas.microsoft.com/office/drawing/2014/main" id="{C9F7075C-9CA4-E491-1DA6-F1785218CCEF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object 99">
                    <a:extLst>
                      <a:ext uri="{FF2B5EF4-FFF2-40B4-BE49-F238E27FC236}">
                        <a16:creationId xmlns:a16="http://schemas.microsoft.com/office/drawing/2014/main" id="{731D8AD2-41E5-32A5-671B-B613A55B605F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5" name="object 403">
                  <a:extLst>
                    <a:ext uri="{FF2B5EF4-FFF2-40B4-BE49-F238E27FC236}">
                      <a16:creationId xmlns:a16="http://schemas.microsoft.com/office/drawing/2014/main" id="{5359C296-BC42-2240-1AD3-3CD0D77A8208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65183B7E-0CEC-F2ED-6DDD-F63567246CF6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174" name="object 24">
                  <a:extLst>
                    <a:ext uri="{FF2B5EF4-FFF2-40B4-BE49-F238E27FC236}">
                      <a16:creationId xmlns:a16="http://schemas.microsoft.com/office/drawing/2014/main" id="{D931BD87-C0FE-A77B-F145-CD249E934506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5" name="object 30">
                  <a:extLst>
                    <a:ext uri="{FF2B5EF4-FFF2-40B4-BE49-F238E27FC236}">
                      <a16:creationId xmlns:a16="http://schemas.microsoft.com/office/drawing/2014/main" id="{97BE4FFA-E307-2FB6-0382-7AFEA2494A17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80" name="object 31">
                    <a:extLst>
                      <a:ext uri="{FF2B5EF4-FFF2-40B4-BE49-F238E27FC236}">
                        <a16:creationId xmlns:a16="http://schemas.microsoft.com/office/drawing/2014/main" id="{7E55026E-618C-AC70-4204-5105A7E4EDBE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object 32">
                    <a:extLst>
                      <a:ext uri="{FF2B5EF4-FFF2-40B4-BE49-F238E27FC236}">
                        <a16:creationId xmlns:a16="http://schemas.microsoft.com/office/drawing/2014/main" id="{519E0796-201C-DA54-3831-81D20D78D0BC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object 96">
                  <a:extLst>
                    <a:ext uri="{FF2B5EF4-FFF2-40B4-BE49-F238E27FC236}">
                      <a16:creationId xmlns:a16="http://schemas.microsoft.com/office/drawing/2014/main" id="{A97DFB5B-A0B7-7106-0F22-500054EDC4F6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78" name="object 97">
                    <a:extLst>
                      <a:ext uri="{FF2B5EF4-FFF2-40B4-BE49-F238E27FC236}">
                        <a16:creationId xmlns:a16="http://schemas.microsoft.com/office/drawing/2014/main" id="{DC99E650-26E9-A132-D170-390415519AA2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object 99">
                    <a:extLst>
                      <a:ext uri="{FF2B5EF4-FFF2-40B4-BE49-F238E27FC236}">
                        <a16:creationId xmlns:a16="http://schemas.microsoft.com/office/drawing/2014/main" id="{837F79CA-C593-145E-8BFA-81709292488E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7" name="object 403">
                  <a:extLst>
                    <a:ext uri="{FF2B5EF4-FFF2-40B4-BE49-F238E27FC236}">
                      <a16:creationId xmlns:a16="http://schemas.microsoft.com/office/drawing/2014/main" id="{BA5A73A6-D575-6A3E-2FB6-CD1966CC0CA1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E2C896-EB1C-113C-B28B-99FF460B0EEC}"/>
              </a:ext>
            </a:extLst>
          </p:cNvPr>
          <p:cNvGrpSpPr/>
          <p:nvPr/>
        </p:nvGrpSpPr>
        <p:grpSpPr>
          <a:xfrm>
            <a:off x="250606" y="2664144"/>
            <a:ext cx="5765214" cy="3388177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76D195-B970-6E26-B8EB-A593163F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4D6DD8-C9EC-A1AD-2BC0-574276373E32}"/>
                </a:ext>
              </a:extLst>
            </p:cNvPr>
            <p:cNvSpPr/>
            <p:nvPr/>
          </p:nvSpPr>
          <p:spPr>
            <a:xfrm>
              <a:off x="10636469" y="2996922"/>
              <a:ext cx="1555531" cy="956441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6A5DBD-5104-EFD1-86EE-50A820648D27}"/>
                </a:ext>
              </a:extLst>
            </p:cNvPr>
            <p:cNvSpPr/>
            <p:nvPr/>
          </p:nvSpPr>
          <p:spPr>
            <a:xfrm>
              <a:off x="10636469" y="2044221"/>
              <a:ext cx="1555531" cy="956441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1E7CC6-45E1-1D6F-7B3F-3EAAA04E9C9C}"/>
                </a:ext>
              </a:extLst>
            </p:cNvPr>
            <p:cNvSpPr/>
            <p:nvPr/>
          </p:nvSpPr>
          <p:spPr>
            <a:xfrm>
              <a:off x="10636469" y="6543"/>
              <a:ext cx="1555531" cy="956441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3BA1D3-FD25-15AD-37AB-6CE581EAFF8A}"/>
                </a:ext>
              </a:extLst>
            </p:cNvPr>
            <p:cNvSpPr/>
            <p:nvPr/>
          </p:nvSpPr>
          <p:spPr>
            <a:xfrm>
              <a:off x="10636469" y="3950000"/>
              <a:ext cx="1555531" cy="956441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2B9482-9D08-7AB6-4F48-1B2B22799A84}"/>
                </a:ext>
              </a:extLst>
            </p:cNvPr>
            <p:cNvSpPr/>
            <p:nvPr/>
          </p:nvSpPr>
          <p:spPr>
            <a:xfrm>
              <a:off x="10636468" y="4919416"/>
              <a:ext cx="1555531" cy="956441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F0F0AA3-84B8-7F43-BD8B-FDA43BCEE78A}"/>
                </a:ext>
              </a:extLst>
            </p:cNvPr>
            <p:cNvSpPr/>
            <p:nvPr/>
          </p:nvSpPr>
          <p:spPr>
            <a:xfrm>
              <a:off x="10636469" y="5882403"/>
              <a:ext cx="1555531" cy="956441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5F77E94-306F-10F5-210D-A49A232F7F69}"/>
              </a:ext>
            </a:extLst>
          </p:cNvPr>
          <p:cNvGrpSpPr/>
          <p:nvPr/>
        </p:nvGrpSpPr>
        <p:grpSpPr>
          <a:xfrm>
            <a:off x="6658792" y="5389084"/>
            <a:ext cx="523644" cy="446947"/>
            <a:chOff x="1797025" y="2035183"/>
            <a:chExt cx="751798" cy="667045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2713B5D-592E-1CDA-B4A7-15EA400D7F5D}"/>
                </a:ext>
              </a:extLst>
            </p:cNvPr>
            <p:cNvGrpSpPr/>
            <p:nvPr/>
          </p:nvGrpSpPr>
          <p:grpSpPr>
            <a:xfrm>
              <a:off x="1797025" y="2035183"/>
              <a:ext cx="400338" cy="665488"/>
              <a:chOff x="-1135331" y="2780918"/>
              <a:chExt cx="283709" cy="472989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A591037F-5166-BA92-5B78-18E36C7DB5F3}"/>
                  </a:ext>
                </a:extLst>
              </p:cNvPr>
              <p:cNvGrpSpPr/>
              <p:nvPr/>
            </p:nvGrpSpPr>
            <p:grpSpPr>
              <a:xfrm rot="5400000">
                <a:off x="-1122655" y="2773726"/>
                <a:ext cx="263841" cy="278225"/>
                <a:chOff x="5295404" y="720819"/>
                <a:chExt cx="573852" cy="581304"/>
              </a:xfrm>
            </p:grpSpPr>
            <p:sp>
              <p:nvSpPr>
                <p:cNvPr id="241" name="object 24">
                  <a:extLst>
                    <a:ext uri="{FF2B5EF4-FFF2-40B4-BE49-F238E27FC236}">
                      <a16:creationId xmlns:a16="http://schemas.microsoft.com/office/drawing/2014/main" id="{54F59E85-45E3-34C2-B234-80B9C5E0BFBF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2" name="object 30">
                  <a:extLst>
                    <a:ext uri="{FF2B5EF4-FFF2-40B4-BE49-F238E27FC236}">
                      <a16:creationId xmlns:a16="http://schemas.microsoft.com/office/drawing/2014/main" id="{4759D4BC-7FE2-BA22-EE97-07628841B1B6}"/>
                    </a:ext>
                  </a:extLst>
                </p:cNvPr>
                <p:cNvGrpSpPr/>
                <p:nvPr/>
              </p:nvGrpSpPr>
              <p:grpSpPr>
                <a:xfrm>
                  <a:off x="5422850" y="720819"/>
                  <a:ext cx="404470" cy="453689"/>
                  <a:chOff x="15604528" y="2049652"/>
                  <a:chExt cx="704317" cy="790023"/>
                </a:xfrm>
              </p:grpSpPr>
              <p:sp>
                <p:nvSpPr>
                  <p:cNvPr id="247" name="object 31">
                    <a:extLst>
                      <a:ext uri="{FF2B5EF4-FFF2-40B4-BE49-F238E27FC236}">
                        <a16:creationId xmlns:a16="http://schemas.microsoft.com/office/drawing/2014/main" id="{D95AC1AC-7E5A-4683-281D-1EA09266CD4D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object 32">
                    <a:extLst>
                      <a:ext uri="{FF2B5EF4-FFF2-40B4-BE49-F238E27FC236}">
                        <a16:creationId xmlns:a16="http://schemas.microsoft.com/office/drawing/2014/main" id="{D135514A-4675-D001-3A98-D76CF30C441F}"/>
                      </a:ext>
                    </a:extLst>
                  </p:cNvPr>
                  <p:cNvSpPr/>
                  <p:nvPr/>
                </p:nvSpPr>
                <p:spPr>
                  <a:xfrm>
                    <a:off x="16097392" y="2049652"/>
                    <a:ext cx="211453" cy="191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" name="object 96">
                  <a:extLst>
                    <a:ext uri="{FF2B5EF4-FFF2-40B4-BE49-F238E27FC236}">
                      <a16:creationId xmlns:a16="http://schemas.microsoft.com/office/drawing/2014/main" id="{E084C613-1052-7217-CEBB-C7764D4B283B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245" name="object 97">
                    <a:extLst>
                      <a:ext uri="{FF2B5EF4-FFF2-40B4-BE49-F238E27FC236}">
                        <a16:creationId xmlns:a16="http://schemas.microsoft.com/office/drawing/2014/main" id="{7517F2C3-6FBF-04A0-CF77-0BD448B54019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object 99">
                    <a:extLst>
                      <a:ext uri="{FF2B5EF4-FFF2-40B4-BE49-F238E27FC236}">
                        <a16:creationId xmlns:a16="http://schemas.microsoft.com/office/drawing/2014/main" id="{EDF499E0-0CF8-0B53-D660-F13390102C2C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4" name="object 403">
                  <a:extLst>
                    <a:ext uri="{FF2B5EF4-FFF2-40B4-BE49-F238E27FC236}">
                      <a16:creationId xmlns:a16="http://schemas.microsoft.com/office/drawing/2014/main" id="{E9B7A227-D015-CE41-FBA6-7CA2A6740A3A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E4C93D88-78F3-38AA-870F-373E6BF85E61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233" name="object 24">
                  <a:extLst>
                    <a:ext uri="{FF2B5EF4-FFF2-40B4-BE49-F238E27FC236}">
                      <a16:creationId xmlns:a16="http://schemas.microsoft.com/office/drawing/2014/main" id="{35EA7A4A-9676-039B-A5A6-0472B7E82975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4" name="object 30">
                  <a:extLst>
                    <a:ext uri="{FF2B5EF4-FFF2-40B4-BE49-F238E27FC236}">
                      <a16:creationId xmlns:a16="http://schemas.microsoft.com/office/drawing/2014/main" id="{D6781AA4-2BC5-A196-F200-CCA1BD6B7609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239" name="object 31">
                    <a:extLst>
                      <a:ext uri="{FF2B5EF4-FFF2-40B4-BE49-F238E27FC236}">
                        <a16:creationId xmlns:a16="http://schemas.microsoft.com/office/drawing/2014/main" id="{70179A1C-A3B1-8E76-24F6-001E518C358A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object 32">
                    <a:extLst>
                      <a:ext uri="{FF2B5EF4-FFF2-40B4-BE49-F238E27FC236}">
                        <a16:creationId xmlns:a16="http://schemas.microsoft.com/office/drawing/2014/main" id="{1F2082E0-B5C6-BC53-5B79-660F6BC20DC0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" name="object 96">
                  <a:extLst>
                    <a:ext uri="{FF2B5EF4-FFF2-40B4-BE49-F238E27FC236}">
                      <a16:creationId xmlns:a16="http://schemas.microsoft.com/office/drawing/2014/main" id="{6EBD5B3C-C39C-4E77-E619-0D4811EE5983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237" name="object 97">
                    <a:extLst>
                      <a:ext uri="{FF2B5EF4-FFF2-40B4-BE49-F238E27FC236}">
                        <a16:creationId xmlns:a16="http://schemas.microsoft.com/office/drawing/2014/main" id="{8C17FA39-F558-8C7E-BA1F-5019A0B6AFDC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object 99">
                    <a:extLst>
                      <a:ext uri="{FF2B5EF4-FFF2-40B4-BE49-F238E27FC236}">
                        <a16:creationId xmlns:a16="http://schemas.microsoft.com/office/drawing/2014/main" id="{640F3CE0-BDF0-BA7F-E319-EBC09EFAE573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6" name="object 403">
                  <a:extLst>
                    <a:ext uri="{FF2B5EF4-FFF2-40B4-BE49-F238E27FC236}">
                      <a16:creationId xmlns:a16="http://schemas.microsoft.com/office/drawing/2014/main" id="{F02FC544-AACF-94B4-DEFD-63A8CEC569AF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A877302-91DA-4302-A934-1F7D7E401452}"/>
                </a:ext>
              </a:extLst>
            </p:cNvPr>
            <p:cNvGrpSpPr/>
            <p:nvPr/>
          </p:nvGrpSpPr>
          <p:grpSpPr>
            <a:xfrm>
              <a:off x="2114036" y="2036739"/>
              <a:ext cx="434787" cy="665489"/>
              <a:chOff x="-1135330" y="2780917"/>
              <a:chExt cx="308122" cy="472990"/>
            </a:xfrm>
          </p:grpSpPr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DEC79092-ED43-2AEC-959F-631FEC63793B}"/>
                  </a:ext>
                </a:extLst>
              </p:cNvPr>
              <p:cNvGrpSpPr/>
              <p:nvPr/>
            </p:nvGrpSpPr>
            <p:grpSpPr>
              <a:xfrm rot="5400000">
                <a:off x="-1124427" y="2775496"/>
                <a:ext cx="263840" cy="274682"/>
                <a:chOff x="5295406" y="728221"/>
                <a:chExt cx="573850" cy="573900"/>
              </a:xfrm>
            </p:grpSpPr>
            <p:sp>
              <p:nvSpPr>
                <p:cNvPr id="223" name="object 24">
                  <a:extLst>
                    <a:ext uri="{FF2B5EF4-FFF2-40B4-BE49-F238E27FC236}">
                      <a16:creationId xmlns:a16="http://schemas.microsoft.com/office/drawing/2014/main" id="{6D9DFFE9-B257-C5DE-10FF-FE674EAA2AFE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4" name="object 30">
                  <a:extLst>
                    <a:ext uri="{FF2B5EF4-FFF2-40B4-BE49-F238E27FC236}">
                      <a16:creationId xmlns:a16="http://schemas.microsoft.com/office/drawing/2014/main" id="{CB7C68C3-A889-365E-E389-FC3BC4B01046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229" name="object 31">
                    <a:extLst>
                      <a:ext uri="{FF2B5EF4-FFF2-40B4-BE49-F238E27FC236}">
                        <a16:creationId xmlns:a16="http://schemas.microsoft.com/office/drawing/2014/main" id="{D8DDBA95-8CD2-29BB-3F51-9C237092A9DA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object 32">
                    <a:extLst>
                      <a:ext uri="{FF2B5EF4-FFF2-40B4-BE49-F238E27FC236}">
                        <a16:creationId xmlns:a16="http://schemas.microsoft.com/office/drawing/2014/main" id="{167601A9-9A21-34CD-8E85-73A3ED4DA6E5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7" name="object 97">
                  <a:extLst>
                    <a:ext uri="{FF2B5EF4-FFF2-40B4-BE49-F238E27FC236}">
                      <a16:creationId xmlns:a16="http://schemas.microsoft.com/office/drawing/2014/main" id="{BED67E1D-87D1-4583-F5FB-75B2085840FB}"/>
                    </a:ext>
                  </a:extLst>
                </p:cNvPr>
                <p:cNvSpPr/>
                <p:nvPr/>
              </p:nvSpPr>
              <p:spPr>
                <a:xfrm>
                  <a:off x="5295406" y="1174489"/>
                  <a:ext cx="127634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27170461-AFF9-E79B-86E7-C4FFD5C68EC0}"/>
                  </a:ext>
                </a:extLst>
              </p:cNvPr>
              <p:cNvGrpSpPr/>
              <p:nvPr/>
            </p:nvGrpSpPr>
            <p:grpSpPr>
              <a:xfrm rot="16200000" flipV="1">
                <a:off x="-1113190" y="2967926"/>
                <a:ext cx="263841" cy="308122"/>
                <a:chOff x="5295404" y="658353"/>
                <a:chExt cx="573852" cy="643770"/>
              </a:xfrm>
            </p:grpSpPr>
            <p:sp>
              <p:nvSpPr>
                <p:cNvPr id="215" name="object 24">
                  <a:extLst>
                    <a:ext uri="{FF2B5EF4-FFF2-40B4-BE49-F238E27FC236}">
                      <a16:creationId xmlns:a16="http://schemas.microsoft.com/office/drawing/2014/main" id="{95539E92-E42C-4398-E856-1DB85E0A77CA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6" name="object 30">
                  <a:extLst>
                    <a:ext uri="{FF2B5EF4-FFF2-40B4-BE49-F238E27FC236}">
                      <a16:creationId xmlns:a16="http://schemas.microsoft.com/office/drawing/2014/main" id="{3F5F5E34-F089-54EC-4854-4CD68651C24C}"/>
                    </a:ext>
                  </a:extLst>
                </p:cNvPr>
                <p:cNvGrpSpPr/>
                <p:nvPr/>
              </p:nvGrpSpPr>
              <p:grpSpPr>
                <a:xfrm>
                  <a:off x="5422859" y="658353"/>
                  <a:ext cx="382532" cy="516156"/>
                  <a:chOff x="15604528" y="1940877"/>
                  <a:chExt cx="666115" cy="898798"/>
                </a:xfrm>
              </p:grpSpPr>
              <p:sp>
                <p:nvSpPr>
                  <p:cNvPr id="221" name="object 31">
                    <a:extLst>
                      <a:ext uri="{FF2B5EF4-FFF2-40B4-BE49-F238E27FC236}">
                        <a16:creationId xmlns:a16="http://schemas.microsoft.com/office/drawing/2014/main" id="{97DFC079-967A-9BCF-CA7A-0D05A93851C3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" name="object 32">
                    <a:extLst>
                      <a:ext uri="{FF2B5EF4-FFF2-40B4-BE49-F238E27FC236}">
                        <a16:creationId xmlns:a16="http://schemas.microsoft.com/office/drawing/2014/main" id="{8CE7A8D6-A01F-E573-ED37-46914C5175ED}"/>
                      </a:ext>
                    </a:extLst>
                  </p:cNvPr>
                  <p:cNvSpPr/>
                  <p:nvPr/>
                </p:nvSpPr>
                <p:spPr>
                  <a:xfrm>
                    <a:off x="15830772" y="1940877"/>
                    <a:ext cx="211453" cy="191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" name="object 96">
                  <a:extLst>
                    <a:ext uri="{FF2B5EF4-FFF2-40B4-BE49-F238E27FC236}">
                      <a16:creationId xmlns:a16="http://schemas.microsoft.com/office/drawing/2014/main" id="{2B6E4AEE-0734-D76C-125C-7178F4EBD261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219" name="object 97">
                    <a:extLst>
                      <a:ext uri="{FF2B5EF4-FFF2-40B4-BE49-F238E27FC236}">
                        <a16:creationId xmlns:a16="http://schemas.microsoft.com/office/drawing/2014/main" id="{9D9FD8BB-D54D-75D2-E597-B8430E5345F8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object 99">
                    <a:extLst>
                      <a:ext uri="{FF2B5EF4-FFF2-40B4-BE49-F238E27FC236}">
                        <a16:creationId xmlns:a16="http://schemas.microsoft.com/office/drawing/2014/main" id="{FB2A8EA5-0D44-8A76-5345-87AE1362DE48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8" name="object 403">
                  <a:extLst>
                    <a:ext uri="{FF2B5EF4-FFF2-40B4-BE49-F238E27FC236}">
                      <a16:creationId xmlns:a16="http://schemas.microsoft.com/office/drawing/2014/main" id="{8E96D509-0324-5E49-1944-0058B5D821B7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242E9B0-3205-41DF-9A45-5A6A101CBB4C}"/>
              </a:ext>
            </a:extLst>
          </p:cNvPr>
          <p:cNvGrpSpPr/>
          <p:nvPr/>
        </p:nvGrpSpPr>
        <p:grpSpPr>
          <a:xfrm>
            <a:off x="6688965" y="6166377"/>
            <a:ext cx="496168" cy="446950"/>
            <a:chOff x="1797025" y="2035179"/>
            <a:chExt cx="712350" cy="667049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CA8DF66-F5F4-9AA7-FD29-D3643EE67659}"/>
                </a:ext>
              </a:extLst>
            </p:cNvPr>
            <p:cNvGrpSpPr/>
            <p:nvPr/>
          </p:nvGrpSpPr>
          <p:grpSpPr>
            <a:xfrm>
              <a:off x="1797025" y="2035179"/>
              <a:ext cx="395340" cy="665489"/>
              <a:chOff x="-1135331" y="2780917"/>
              <a:chExt cx="280167" cy="472990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90B6DC2E-818D-9534-3D2C-D06607D5CDE4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161" name="object 24">
                  <a:extLst>
                    <a:ext uri="{FF2B5EF4-FFF2-40B4-BE49-F238E27FC236}">
                      <a16:creationId xmlns:a16="http://schemas.microsoft.com/office/drawing/2014/main" id="{AA5331CE-E5C3-A8BB-DA97-F5202C2FD77F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2" name="object 30">
                  <a:extLst>
                    <a:ext uri="{FF2B5EF4-FFF2-40B4-BE49-F238E27FC236}">
                      <a16:creationId xmlns:a16="http://schemas.microsoft.com/office/drawing/2014/main" id="{81714368-2D0F-6DCD-5BF7-A00BC21F6C7A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67" name="object 31">
                    <a:extLst>
                      <a:ext uri="{FF2B5EF4-FFF2-40B4-BE49-F238E27FC236}">
                        <a16:creationId xmlns:a16="http://schemas.microsoft.com/office/drawing/2014/main" id="{F21BF76E-56F9-ECB4-2A79-01B397CD2684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object 32">
                    <a:extLst>
                      <a:ext uri="{FF2B5EF4-FFF2-40B4-BE49-F238E27FC236}">
                        <a16:creationId xmlns:a16="http://schemas.microsoft.com/office/drawing/2014/main" id="{DDBEED4A-A8A3-2A8B-5F32-F01861EDCD14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object 96">
                  <a:extLst>
                    <a:ext uri="{FF2B5EF4-FFF2-40B4-BE49-F238E27FC236}">
                      <a16:creationId xmlns:a16="http://schemas.microsoft.com/office/drawing/2014/main" id="{9E30D360-0C07-BDC5-26FF-063D7357973A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65" name="object 97">
                    <a:extLst>
                      <a:ext uri="{FF2B5EF4-FFF2-40B4-BE49-F238E27FC236}">
                        <a16:creationId xmlns:a16="http://schemas.microsoft.com/office/drawing/2014/main" id="{190D81A7-1998-619C-9E28-F8A280EDED73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object 99">
                    <a:extLst>
                      <a:ext uri="{FF2B5EF4-FFF2-40B4-BE49-F238E27FC236}">
                        <a16:creationId xmlns:a16="http://schemas.microsoft.com/office/drawing/2014/main" id="{DA445D19-4BD1-5423-0339-CED7920517F1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4" name="object 403">
                  <a:extLst>
                    <a:ext uri="{FF2B5EF4-FFF2-40B4-BE49-F238E27FC236}">
                      <a16:creationId xmlns:a16="http://schemas.microsoft.com/office/drawing/2014/main" id="{26FEC3CB-A032-0F23-7035-178B6B6F7F06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7F249B3E-16FE-50A2-6142-5BFB382A1C26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153" name="object 24">
                  <a:extLst>
                    <a:ext uri="{FF2B5EF4-FFF2-40B4-BE49-F238E27FC236}">
                      <a16:creationId xmlns:a16="http://schemas.microsoft.com/office/drawing/2014/main" id="{738557D1-C6B7-9245-04F7-6DE51370A26D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" name="object 30">
                  <a:extLst>
                    <a:ext uri="{FF2B5EF4-FFF2-40B4-BE49-F238E27FC236}">
                      <a16:creationId xmlns:a16="http://schemas.microsoft.com/office/drawing/2014/main" id="{935EE00D-AABE-71CD-B9A5-EEEF1F74AB9F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59" name="object 31">
                    <a:extLst>
                      <a:ext uri="{FF2B5EF4-FFF2-40B4-BE49-F238E27FC236}">
                        <a16:creationId xmlns:a16="http://schemas.microsoft.com/office/drawing/2014/main" id="{6DBE1FBA-23DE-D333-46AF-E5FB9DED2494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object 32">
                    <a:extLst>
                      <a:ext uri="{FF2B5EF4-FFF2-40B4-BE49-F238E27FC236}">
                        <a16:creationId xmlns:a16="http://schemas.microsoft.com/office/drawing/2014/main" id="{FD2E4F14-0657-53D0-86DB-1C304A413C36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" name="object 96">
                  <a:extLst>
                    <a:ext uri="{FF2B5EF4-FFF2-40B4-BE49-F238E27FC236}">
                      <a16:creationId xmlns:a16="http://schemas.microsoft.com/office/drawing/2014/main" id="{8203983B-D7FB-D7C3-A14C-24042D8180BE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57" name="object 97">
                    <a:extLst>
                      <a:ext uri="{FF2B5EF4-FFF2-40B4-BE49-F238E27FC236}">
                        <a16:creationId xmlns:a16="http://schemas.microsoft.com/office/drawing/2014/main" id="{971AFA28-5C2B-22AA-5A26-C166BC53D41E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object 99">
                    <a:extLst>
                      <a:ext uri="{FF2B5EF4-FFF2-40B4-BE49-F238E27FC236}">
                        <a16:creationId xmlns:a16="http://schemas.microsoft.com/office/drawing/2014/main" id="{246495CE-AB43-098A-E5B7-68290E4AC53B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6" name="object 403">
                  <a:extLst>
                    <a:ext uri="{FF2B5EF4-FFF2-40B4-BE49-F238E27FC236}">
                      <a16:creationId xmlns:a16="http://schemas.microsoft.com/office/drawing/2014/main" id="{AF05944B-A30B-5EB3-D5A5-3208A502EB74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E61D6925-809C-A870-51F4-EF6173C8D05F}"/>
                </a:ext>
              </a:extLst>
            </p:cNvPr>
            <p:cNvGrpSpPr/>
            <p:nvPr/>
          </p:nvGrpSpPr>
          <p:grpSpPr>
            <a:xfrm>
              <a:off x="2114035" y="2036739"/>
              <a:ext cx="395340" cy="665489"/>
              <a:chOff x="-1135331" y="2780917"/>
              <a:chExt cx="280167" cy="472990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39622D8-E161-9368-F5C2-86643AF02CF3}"/>
                  </a:ext>
                </a:extLst>
              </p:cNvPr>
              <p:cNvGrpSpPr/>
              <p:nvPr/>
            </p:nvGrpSpPr>
            <p:grpSpPr>
              <a:xfrm rot="5400000">
                <a:off x="-1124426" y="2775497"/>
                <a:ext cx="263841" cy="274682"/>
                <a:chOff x="5295404" y="728221"/>
                <a:chExt cx="573852" cy="573902"/>
              </a:xfrm>
            </p:grpSpPr>
            <p:sp>
              <p:nvSpPr>
                <p:cNvPr id="143" name="object 24">
                  <a:extLst>
                    <a:ext uri="{FF2B5EF4-FFF2-40B4-BE49-F238E27FC236}">
                      <a16:creationId xmlns:a16="http://schemas.microsoft.com/office/drawing/2014/main" id="{D746EB1C-66FE-DF53-178A-E3141444593C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" name="object 30">
                  <a:extLst>
                    <a:ext uri="{FF2B5EF4-FFF2-40B4-BE49-F238E27FC236}">
                      <a16:creationId xmlns:a16="http://schemas.microsoft.com/office/drawing/2014/main" id="{7B6E4411-47F1-CEF2-DC3B-3794E5EB7F97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49" name="object 31">
                    <a:extLst>
                      <a:ext uri="{FF2B5EF4-FFF2-40B4-BE49-F238E27FC236}">
                        <a16:creationId xmlns:a16="http://schemas.microsoft.com/office/drawing/2014/main" id="{6E44113F-13C1-F1AD-6A58-870C137D1563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object 32">
                    <a:extLst>
                      <a:ext uri="{FF2B5EF4-FFF2-40B4-BE49-F238E27FC236}">
                        <a16:creationId xmlns:a16="http://schemas.microsoft.com/office/drawing/2014/main" id="{F86F2B55-3BC5-E5D5-0A8F-8197CD0EDE1D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" name="object 96">
                  <a:extLst>
                    <a:ext uri="{FF2B5EF4-FFF2-40B4-BE49-F238E27FC236}">
                      <a16:creationId xmlns:a16="http://schemas.microsoft.com/office/drawing/2014/main" id="{5E96E50D-EA5F-B3E7-AB9B-9B9CAEF6FF4C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47" name="object 97">
                    <a:extLst>
                      <a:ext uri="{FF2B5EF4-FFF2-40B4-BE49-F238E27FC236}">
                        <a16:creationId xmlns:a16="http://schemas.microsoft.com/office/drawing/2014/main" id="{A9990251-4BAA-B052-53F3-EA4133225A3C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object 99">
                    <a:extLst>
                      <a:ext uri="{FF2B5EF4-FFF2-40B4-BE49-F238E27FC236}">
                        <a16:creationId xmlns:a16="http://schemas.microsoft.com/office/drawing/2014/main" id="{E032B1C1-A625-FFE2-F4C7-CBB04D80BB41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" name="object 403">
                  <a:extLst>
                    <a:ext uri="{FF2B5EF4-FFF2-40B4-BE49-F238E27FC236}">
                      <a16:creationId xmlns:a16="http://schemas.microsoft.com/office/drawing/2014/main" id="{24A38534-BA61-12FC-A110-FDC63D079874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81ADF4B-94DA-8927-8A28-22B4FB2958AF}"/>
                  </a:ext>
                </a:extLst>
              </p:cNvPr>
              <p:cNvGrpSpPr/>
              <p:nvPr/>
            </p:nvGrpSpPr>
            <p:grpSpPr>
              <a:xfrm rot="16200000" flipV="1">
                <a:off x="-1129911" y="2984646"/>
                <a:ext cx="263841" cy="274682"/>
                <a:chOff x="5295404" y="728221"/>
                <a:chExt cx="573852" cy="573902"/>
              </a:xfrm>
            </p:grpSpPr>
            <p:sp>
              <p:nvSpPr>
                <p:cNvPr id="135" name="object 24">
                  <a:extLst>
                    <a:ext uri="{FF2B5EF4-FFF2-40B4-BE49-F238E27FC236}">
                      <a16:creationId xmlns:a16="http://schemas.microsoft.com/office/drawing/2014/main" id="{A0F0F31F-B773-95D4-ED27-013823856005}"/>
                    </a:ext>
                  </a:extLst>
                </p:cNvPr>
                <p:cNvSpPr/>
                <p:nvPr/>
              </p:nvSpPr>
              <p:spPr>
                <a:xfrm>
                  <a:off x="5741624" y="728221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6" name="object 30">
                  <a:extLst>
                    <a:ext uri="{FF2B5EF4-FFF2-40B4-BE49-F238E27FC236}">
                      <a16:creationId xmlns:a16="http://schemas.microsoft.com/office/drawing/2014/main" id="{FB5FBD81-537C-679E-DD71-CA158775AAB0}"/>
                    </a:ext>
                  </a:extLst>
                </p:cNvPr>
                <p:cNvGrpSpPr/>
                <p:nvPr/>
              </p:nvGrpSpPr>
              <p:grpSpPr>
                <a:xfrm>
                  <a:off x="5422851" y="791976"/>
                  <a:ext cx="382801" cy="382532"/>
                  <a:chOff x="15604528" y="2173560"/>
                  <a:chExt cx="666584" cy="666115"/>
                </a:xfrm>
              </p:grpSpPr>
              <p:sp>
                <p:nvSpPr>
                  <p:cNvPr id="141" name="object 31">
                    <a:extLst>
                      <a:ext uri="{FF2B5EF4-FFF2-40B4-BE49-F238E27FC236}">
                        <a16:creationId xmlns:a16="http://schemas.microsoft.com/office/drawing/2014/main" id="{2AB95191-42D4-08D7-476C-E6DDAB045919}"/>
                      </a:ext>
                    </a:extLst>
                  </p:cNvPr>
                  <p:cNvSpPr/>
                  <p:nvPr/>
                </p:nvSpPr>
                <p:spPr>
                  <a:xfrm>
                    <a:off x="15604528" y="2173560"/>
                    <a:ext cx="666115" cy="66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115" h="666114">
                        <a:moveTo>
                          <a:pt x="333044" y="444055"/>
                        </a:moveTo>
                        <a:lnTo>
                          <a:pt x="222021" y="333044"/>
                        </a:lnTo>
                        <a:lnTo>
                          <a:pt x="111010" y="444055"/>
                        </a:lnTo>
                        <a:lnTo>
                          <a:pt x="0" y="555066"/>
                        </a:lnTo>
                        <a:lnTo>
                          <a:pt x="111010" y="666076"/>
                        </a:lnTo>
                        <a:lnTo>
                          <a:pt x="222021" y="555066"/>
                        </a:lnTo>
                        <a:lnTo>
                          <a:pt x="333044" y="444055"/>
                        </a:lnTo>
                        <a:close/>
                      </a:path>
                      <a:path w="666115" h="666114">
                        <a:moveTo>
                          <a:pt x="666076" y="111010"/>
                        </a:moveTo>
                        <a:lnTo>
                          <a:pt x="555066" y="0"/>
                        </a:lnTo>
                        <a:lnTo>
                          <a:pt x="444055" y="111010"/>
                        </a:lnTo>
                        <a:lnTo>
                          <a:pt x="333044" y="222021"/>
                        </a:lnTo>
                        <a:lnTo>
                          <a:pt x="444055" y="333044"/>
                        </a:lnTo>
                        <a:lnTo>
                          <a:pt x="555066" y="222021"/>
                        </a:lnTo>
                        <a:lnTo>
                          <a:pt x="666076" y="11101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object 32">
                    <a:extLst>
                      <a:ext uri="{FF2B5EF4-FFF2-40B4-BE49-F238E27FC236}">
                        <a16:creationId xmlns:a16="http://schemas.microsoft.com/office/drawing/2014/main" id="{64C0C038-36AA-E32A-E388-80C2970FDD53}"/>
                      </a:ext>
                    </a:extLst>
                  </p:cNvPr>
                  <p:cNvSpPr/>
                  <p:nvPr/>
                </p:nvSpPr>
                <p:spPr>
                  <a:xfrm>
                    <a:off x="16059658" y="2189206"/>
                    <a:ext cx="211454" cy="191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455" h="191135">
                        <a:moveTo>
                          <a:pt x="5219" y="92900"/>
                        </a:moveTo>
                        <a:lnTo>
                          <a:pt x="5118" y="92735"/>
                        </a:lnTo>
                        <a:lnTo>
                          <a:pt x="0" y="92735"/>
                        </a:lnTo>
                        <a:lnTo>
                          <a:pt x="0" y="97840"/>
                        </a:lnTo>
                        <a:lnTo>
                          <a:pt x="114" y="98005"/>
                        </a:lnTo>
                        <a:lnTo>
                          <a:pt x="5219" y="98005"/>
                        </a:lnTo>
                        <a:lnTo>
                          <a:pt x="5219" y="92900"/>
                        </a:lnTo>
                        <a:close/>
                      </a:path>
                      <a:path w="211455" h="191135">
                        <a:moveTo>
                          <a:pt x="28333" y="115951"/>
                        </a:moveTo>
                        <a:lnTo>
                          <a:pt x="23228" y="115951"/>
                        </a:lnTo>
                        <a:lnTo>
                          <a:pt x="23228" y="121069"/>
                        </a:lnTo>
                        <a:lnTo>
                          <a:pt x="28333" y="121069"/>
                        </a:lnTo>
                        <a:lnTo>
                          <a:pt x="28333" y="115951"/>
                        </a:lnTo>
                        <a:close/>
                      </a:path>
                      <a:path w="211455" h="191135">
                        <a:moveTo>
                          <a:pt x="28448" y="92900"/>
                        </a:moveTo>
                        <a:lnTo>
                          <a:pt x="28333" y="92735"/>
                        </a:lnTo>
                        <a:lnTo>
                          <a:pt x="23228" y="92735"/>
                        </a:lnTo>
                        <a:lnTo>
                          <a:pt x="23228" y="97840"/>
                        </a:lnTo>
                        <a:lnTo>
                          <a:pt x="23329" y="98005"/>
                        </a:lnTo>
                        <a:lnTo>
                          <a:pt x="28448" y="98005"/>
                        </a:lnTo>
                        <a:lnTo>
                          <a:pt x="28448" y="92900"/>
                        </a:lnTo>
                        <a:close/>
                      </a:path>
                      <a:path w="211455" h="191135">
                        <a:moveTo>
                          <a:pt x="28448" y="69672"/>
                        </a:moveTo>
                        <a:lnTo>
                          <a:pt x="23329" y="69672"/>
                        </a:lnTo>
                        <a:lnTo>
                          <a:pt x="23329" y="74777"/>
                        </a:lnTo>
                        <a:lnTo>
                          <a:pt x="28448" y="74777"/>
                        </a:lnTo>
                        <a:lnTo>
                          <a:pt x="28448" y="69672"/>
                        </a:lnTo>
                        <a:close/>
                      </a:path>
                      <a:path w="211455" h="191135">
                        <a:moveTo>
                          <a:pt x="51549" y="139179"/>
                        </a:moveTo>
                        <a:lnTo>
                          <a:pt x="46443" y="139179"/>
                        </a:lnTo>
                        <a:lnTo>
                          <a:pt x="46443" y="144284"/>
                        </a:lnTo>
                        <a:lnTo>
                          <a:pt x="51549" y="144284"/>
                        </a:lnTo>
                        <a:lnTo>
                          <a:pt x="51549" y="139179"/>
                        </a:lnTo>
                        <a:close/>
                      </a:path>
                      <a:path w="211455" h="191135">
                        <a:moveTo>
                          <a:pt x="51549" y="115951"/>
                        </a:moveTo>
                        <a:lnTo>
                          <a:pt x="46443" y="115951"/>
                        </a:lnTo>
                        <a:lnTo>
                          <a:pt x="46443" y="121069"/>
                        </a:lnTo>
                        <a:lnTo>
                          <a:pt x="51549" y="121069"/>
                        </a:lnTo>
                        <a:lnTo>
                          <a:pt x="51549" y="115951"/>
                        </a:lnTo>
                        <a:close/>
                      </a:path>
                      <a:path w="211455" h="191135">
                        <a:moveTo>
                          <a:pt x="51663" y="92900"/>
                        </a:moveTo>
                        <a:lnTo>
                          <a:pt x="51549" y="92735"/>
                        </a:lnTo>
                        <a:lnTo>
                          <a:pt x="46443" y="92735"/>
                        </a:lnTo>
                        <a:lnTo>
                          <a:pt x="46443" y="97840"/>
                        </a:lnTo>
                        <a:lnTo>
                          <a:pt x="46558" y="98005"/>
                        </a:lnTo>
                        <a:lnTo>
                          <a:pt x="51663" y="98005"/>
                        </a:lnTo>
                        <a:lnTo>
                          <a:pt x="51663" y="92900"/>
                        </a:lnTo>
                        <a:close/>
                      </a:path>
                      <a:path w="211455" h="191135">
                        <a:moveTo>
                          <a:pt x="51663" y="69672"/>
                        </a:moveTo>
                        <a:lnTo>
                          <a:pt x="46558" y="69672"/>
                        </a:lnTo>
                        <a:lnTo>
                          <a:pt x="46558" y="74777"/>
                        </a:lnTo>
                        <a:lnTo>
                          <a:pt x="51663" y="74777"/>
                        </a:lnTo>
                        <a:lnTo>
                          <a:pt x="51663" y="69672"/>
                        </a:lnTo>
                        <a:close/>
                      </a:path>
                      <a:path w="211455" h="191135">
                        <a:moveTo>
                          <a:pt x="51663" y="46443"/>
                        </a:moveTo>
                        <a:lnTo>
                          <a:pt x="46558" y="46443"/>
                        </a:lnTo>
                        <a:lnTo>
                          <a:pt x="46558" y="51562"/>
                        </a:lnTo>
                        <a:lnTo>
                          <a:pt x="51663" y="51562"/>
                        </a:lnTo>
                        <a:lnTo>
                          <a:pt x="51663" y="46443"/>
                        </a:lnTo>
                        <a:close/>
                      </a:path>
                      <a:path w="211455" h="191135">
                        <a:moveTo>
                          <a:pt x="74917" y="162407"/>
                        </a:moveTo>
                        <a:lnTo>
                          <a:pt x="74777" y="162407"/>
                        </a:lnTo>
                        <a:lnTo>
                          <a:pt x="69799" y="162407"/>
                        </a:lnTo>
                        <a:lnTo>
                          <a:pt x="69672" y="162407"/>
                        </a:lnTo>
                        <a:lnTo>
                          <a:pt x="69672" y="167513"/>
                        </a:lnTo>
                        <a:lnTo>
                          <a:pt x="69799" y="167513"/>
                        </a:lnTo>
                        <a:lnTo>
                          <a:pt x="74777" y="167513"/>
                        </a:lnTo>
                        <a:lnTo>
                          <a:pt x="74917" y="167513"/>
                        </a:lnTo>
                        <a:lnTo>
                          <a:pt x="74917" y="162407"/>
                        </a:lnTo>
                        <a:close/>
                      </a:path>
                      <a:path w="211455" h="191135">
                        <a:moveTo>
                          <a:pt x="74917" y="139179"/>
                        </a:moveTo>
                        <a:lnTo>
                          <a:pt x="74777" y="139179"/>
                        </a:lnTo>
                        <a:lnTo>
                          <a:pt x="69799" y="139179"/>
                        </a:lnTo>
                        <a:lnTo>
                          <a:pt x="69672" y="139179"/>
                        </a:lnTo>
                        <a:lnTo>
                          <a:pt x="69672" y="144284"/>
                        </a:lnTo>
                        <a:lnTo>
                          <a:pt x="69799" y="144284"/>
                        </a:lnTo>
                        <a:lnTo>
                          <a:pt x="74777" y="144284"/>
                        </a:lnTo>
                        <a:lnTo>
                          <a:pt x="74917" y="144284"/>
                        </a:lnTo>
                        <a:lnTo>
                          <a:pt x="74917" y="139179"/>
                        </a:lnTo>
                        <a:close/>
                      </a:path>
                      <a:path w="211455" h="191135">
                        <a:moveTo>
                          <a:pt x="74917" y="115951"/>
                        </a:moveTo>
                        <a:lnTo>
                          <a:pt x="74777" y="115951"/>
                        </a:lnTo>
                        <a:lnTo>
                          <a:pt x="69799" y="115951"/>
                        </a:lnTo>
                        <a:lnTo>
                          <a:pt x="69672" y="115951"/>
                        </a:lnTo>
                        <a:lnTo>
                          <a:pt x="69672" y="121069"/>
                        </a:lnTo>
                        <a:lnTo>
                          <a:pt x="69799" y="121069"/>
                        </a:lnTo>
                        <a:lnTo>
                          <a:pt x="74777" y="121069"/>
                        </a:lnTo>
                        <a:lnTo>
                          <a:pt x="74917" y="121069"/>
                        </a:lnTo>
                        <a:lnTo>
                          <a:pt x="74917" y="115951"/>
                        </a:lnTo>
                        <a:close/>
                      </a:path>
                      <a:path w="211455" h="191135">
                        <a:moveTo>
                          <a:pt x="74917" y="92735"/>
                        </a:moveTo>
                        <a:lnTo>
                          <a:pt x="74777" y="92735"/>
                        </a:lnTo>
                        <a:lnTo>
                          <a:pt x="69799" y="92735"/>
                        </a:lnTo>
                        <a:lnTo>
                          <a:pt x="69672" y="92735"/>
                        </a:lnTo>
                        <a:lnTo>
                          <a:pt x="69672" y="97840"/>
                        </a:lnTo>
                        <a:lnTo>
                          <a:pt x="69786" y="98005"/>
                        </a:lnTo>
                        <a:lnTo>
                          <a:pt x="74891" y="98005"/>
                        </a:lnTo>
                        <a:lnTo>
                          <a:pt x="74917" y="97840"/>
                        </a:lnTo>
                        <a:lnTo>
                          <a:pt x="74917" y="92900"/>
                        </a:lnTo>
                        <a:lnTo>
                          <a:pt x="74917" y="92735"/>
                        </a:lnTo>
                        <a:close/>
                      </a:path>
                      <a:path w="211455" h="191135">
                        <a:moveTo>
                          <a:pt x="74917" y="69672"/>
                        </a:moveTo>
                        <a:lnTo>
                          <a:pt x="69799" y="69672"/>
                        </a:lnTo>
                        <a:lnTo>
                          <a:pt x="69786" y="74777"/>
                        </a:lnTo>
                        <a:lnTo>
                          <a:pt x="74891" y="74777"/>
                        </a:lnTo>
                        <a:lnTo>
                          <a:pt x="74917" y="69672"/>
                        </a:lnTo>
                        <a:close/>
                      </a:path>
                      <a:path w="211455" h="191135">
                        <a:moveTo>
                          <a:pt x="74917" y="46443"/>
                        </a:moveTo>
                        <a:lnTo>
                          <a:pt x="69799" y="46443"/>
                        </a:lnTo>
                        <a:lnTo>
                          <a:pt x="69786" y="51562"/>
                        </a:lnTo>
                        <a:lnTo>
                          <a:pt x="74891" y="51562"/>
                        </a:lnTo>
                        <a:lnTo>
                          <a:pt x="74917" y="46443"/>
                        </a:lnTo>
                        <a:close/>
                      </a:path>
                      <a:path w="211455" h="191135">
                        <a:moveTo>
                          <a:pt x="74917" y="23228"/>
                        </a:moveTo>
                        <a:lnTo>
                          <a:pt x="69799" y="23228"/>
                        </a:lnTo>
                        <a:lnTo>
                          <a:pt x="69786" y="28333"/>
                        </a:lnTo>
                        <a:lnTo>
                          <a:pt x="74891" y="28333"/>
                        </a:lnTo>
                        <a:lnTo>
                          <a:pt x="74917" y="23228"/>
                        </a:lnTo>
                        <a:close/>
                      </a:path>
                      <a:path w="211455" h="191135">
                        <a:moveTo>
                          <a:pt x="98132" y="185623"/>
                        </a:moveTo>
                        <a:lnTo>
                          <a:pt x="93027" y="185623"/>
                        </a:lnTo>
                        <a:lnTo>
                          <a:pt x="93027" y="190741"/>
                        </a:lnTo>
                        <a:lnTo>
                          <a:pt x="98132" y="190741"/>
                        </a:lnTo>
                        <a:lnTo>
                          <a:pt x="98132" y="185623"/>
                        </a:lnTo>
                        <a:close/>
                      </a:path>
                      <a:path w="211455" h="191135">
                        <a:moveTo>
                          <a:pt x="98132" y="162407"/>
                        </a:moveTo>
                        <a:lnTo>
                          <a:pt x="93027" y="162407"/>
                        </a:lnTo>
                        <a:lnTo>
                          <a:pt x="93027" y="167513"/>
                        </a:lnTo>
                        <a:lnTo>
                          <a:pt x="98132" y="167513"/>
                        </a:lnTo>
                        <a:lnTo>
                          <a:pt x="98132" y="162407"/>
                        </a:lnTo>
                        <a:close/>
                      </a:path>
                      <a:path w="211455" h="191135">
                        <a:moveTo>
                          <a:pt x="98132" y="139179"/>
                        </a:moveTo>
                        <a:lnTo>
                          <a:pt x="93027" y="139179"/>
                        </a:lnTo>
                        <a:lnTo>
                          <a:pt x="93027" y="144284"/>
                        </a:lnTo>
                        <a:lnTo>
                          <a:pt x="98132" y="144284"/>
                        </a:lnTo>
                        <a:lnTo>
                          <a:pt x="98132" y="139179"/>
                        </a:lnTo>
                        <a:close/>
                      </a:path>
                      <a:path w="211455" h="191135">
                        <a:moveTo>
                          <a:pt x="98132" y="115951"/>
                        </a:moveTo>
                        <a:lnTo>
                          <a:pt x="93027" y="115951"/>
                        </a:lnTo>
                        <a:lnTo>
                          <a:pt x="93027" y="121069"/>
                        </a:lnTo>
                        <a:lnTo>
                          <a:pt x="98132" y="121069"/>
                        </a:lnTo>
                        <a:lnTo>
                          <a:pt x="98132" y="115951"/>
                        </a:lnTo>
                        <a:close/>
                      </a:path>
                      <a:path w="211455" h="191135">
                        <a:moveTo>
                          <a:pt x="98132" y="92735"/>
                        </a:moveTo>
                        <a:lnTo>
                          <a:pt x="93027" y="92735"/>
                        </a:lnTo>
                        <a:lnTo>
                          <a:pt x="93027" y="92900"/>
                        </a:lnTo>
                        <a:lnTo>
                          <a:pt x="93027" y="97840"/>
                        </a:lnTo>
                        <a:lnTo>
                          <a:pt x="93027" y="98005"/>
                        </a:lnTo>
                        <a:lnTo>
                          <a:pt x="98132" y="98005"/>
                        </a:lnTo>
                        <a:lnTo>
                          <a:pt x="98132" y="97840"/>
                        </a:lnTo>
                        <a:lnTo>
                          <a:pt x="98132" y="92900"/>
                        </a:lnTo>
                        <a:lnTo>
                          <a:pt x="98132" y="92735"/>
                        </a:lnTo>
                        <a:close/>
                      </a:path>
                      <a:path w="211455" h="191135">
                        <a:moveTo>
                          <a:pt x="98132" y="69672"/>
                        </a:moveTo>
                        <a:lnTo>
                          <a:pt x="93027" y="69672"/>
                        </a:lnTo>
                        <a:lnTo>
                          <a:pt x="93027" y="74777"/>
                        </a:lnTo>
                        <a:lnTo>
                          <a:pt x="98132" y="74777"/>
                        </a:lnTo>
                        <a:lnTo>
                          <a:pt x="98132" y="69672"/>
                        </a:lnTo>
                        <a:close/>
                      </a:path>
                      <a:path w="211455" h="191135">
                        <a:moveTo>
                          <a:pt x="98132" y="46443"/>
                        </a:moveTo>
                        <a:lnTo>
                          <a:pt x="93027" y="46443"/>
                        </a:lnTo>
                        <a:lnTo>
                          <a:pt x="93027" y="51562"/>
                        </a:lnTo>
                        <a:lnTo>
                          <a:pt x="98132" y="51562"/>
                        </a:lnTo>
                        <a:lnTo>
                          <a:pt x="98132" y="46443"/>
                        </a:lnTo>
                        <a:close/>
                      </a:path>
                      <a:path w="211455" h="191135">
                        <a:moveTo>
                          <a:pt x="98132" y="23228"/>
                        </a:moveTo>
                        <a:lnTo>
                          <a:pt x="93027" y="23228"/>
                        </a:lnTo>
                        <a:lnTo>
                          <a:pt x="93027" y="28333"/>
                        </a:lnTo>
                        <a:lnTo>
                          <a:pt x="98132" y="28333"/>
                        </a:lnTo>
                        <a:lnTo>
                          <a:pt x="98132" y="23228"/>
                        </a:lnTo>
                        <a:close/>
                      </a:path>
                      <a:path w="211455" h="191135">
                        <a:moveTo>
                          <a:pt x="98132" y="0"/>
                        </a:moveTo>
                        <a:lnTo>
                          <a:pt x="93027" y="0"/>
                        </a:lnTo>
                        <a:lnTo>
                          <a:pt x="93027" y="5105"/>
                        </a:lnTo>
                        <a:lnTo>
                          <a:pt x="98132" y="5105"/>
                        </a:lnTo>
                        <a:lnTo>
                          <a:pt x="98132" y="0"/>
                        </a:lnTo>
                        <a:close/>
                      </a:path>
                      <a:path w="211455" h="191135">
                        <a:moveTo>
                          <a:pt x="120675" y="185623"/>
                        </a:moveTo>
                        <a:lnTo>
                          <a:pt x="116243" y="185623"/>
                        </a:lnTo>
                        <a:lnTo>
                          <a:pt x="116243" y="190068"/>
                        </a:lnTo>
                        <a:lnTo>
                          <a:pt x="120675" y="185623"/>
                        </a:lnTo>
                        <a:close/>
                      </a:path>
                      <a:path w="211455" h="191135">
                        <a:moveTo>
                          <a:pt x="120688" y="5105"/>
                        </a:moveTo>
                        <a:lnTo>
                          <a:pt x="116243" y="660"/>
                        </a:lnTo>
                        <a:lnTo>
                          <a:pt x="116243" y="5105"/>
                        </a:lnTo>
                        <a:lnTo>
                          <a:pt x="120688" y="5105"/>
                        </a:lnTo>
                        <a:close/>
                      </a:path>
                      <a:path w="211455" h="191135">
                        <a:moveTo>
                          <a:pt x="121348" y="162407"/>
                        </a:moveTo>
                        <a:lnTo>
                          <a:pt x="116243" y="162407"/>
                        </a:lnTo>
                        <a:lnTo>
                          <a:pt x="116243" y="167513"/>
                        </a:lnTo>
                        <a:lnTo>
                          <a:pt x="121348" y="167513"/>
                        </a:lnTo>
                        <a:lnTo>
                          <a:pt x="121348" y="162407"/>
                        </a:lnTo>
                        <a:close/>
                      </a:path>
                      <a:path w="211455" h="191135">
                        <a:moveTo>
                          <a:pt x="121348" y="139179"/>
                        </a:moveTo>
                        <a:lnTo>
                          <a:pt x="116243" y="139179"/>
                        </a:lnTo>
                        <a:lnTo>
                          <a:pt x="116243" y="144284"/>
                        </a:lnTo>
                        <a:lnTo>
                          <a:pt x="121348" y="144284"/>
                        </a:lnTo>
                        <a:lnTo>
                          <a:pt x="121348" y="139179"/>
                        </a:lnTo>
                        <a:close/>
                      </a:path>
                      <a:path w="211455" h="191135">
                        <a:moveTo>
                          <a:pt x="121348" y="115951"/>
                        </a:moveTo>
                        <a:lnTo>
                          <a:pt x="116243" y="115951"/>
                        </a:lnTo>
                        <a:lnTo>
                          <a:pt x="116243" y="121069"/>
                        </a:lnTo>
                        <a:lnTo>
                          <a:pt x="121348" y="121069"/>
                        </a:lnTo>
                        <a:lnTo>
                          <a:pt x="121348" y="115951"/>
                        </a:lnTo>
                        <a:close/>
                      </a:path>
                      <a:path w="211455" h="191135">
                        <a:moveTo>
                          <a:pt x="121348" y="92735"/>
                        </a:moveTo>
                        <a:lnTo>
                          <a:pt x="116243" y="92735"/>
                        </a:lnTo>
                        <a:lnTo>
                          <a:pt x="116243" y="92900"/>
                        </a:lnTo>
                        <a:lnTo>
                          <a:pt x="116243" y="97840"/>
                        </a:lnTo>
                        <a:lnTo>
                          <a:pt x="116243" y="98005"/>
                        </a:lnTo>
                        <a:lnTo>
                          <a:pt x="121348" y="98005"/>
                        </a:lnTo>
                        <a:lnTo>
                          <a:pt x="121348" y="97840"/>
                        </a:lnTo>
                        <a:lnTo>
                          <a:pt x="121348" y="92900"/>
                        </a:lnTo>
                        <a:lnTo>
                          <a:pt x="121348" y="92735"/>
                        </a:lnTo>
                        <a:close/>
                      </a:path>
                      <a:path w="211455" h="191135">
                        <a:moveTo>
                          <a:pt x="121348" y="69672"/>
                        </a:moveTo>
                        <a:lnTo>
                          <a:pt x="116243" y="69672"/>
                        </a:lnTo>
                        <a:lnTo>
                          <a:pt x="116243" y="74777"/>
                        </a:lnTo>
                        <a:lnTo>
                          <a:pt x="121348" y="74777"/>
                        </a:lnTo>
                        <a:lnTo>
                          <a:pt x="121348" y="69672"/>
                        </a:lnTo>
                        <a:close/>
                      </a:path>
                      <a:path w="211455" h="191135">
                        <a:moveTo>
                          <a:pt x="121348" y="46443"/>
                        </a:moveTo>
                        <a:lnTo>
                          <a:pt x="116243" y="46443"/>
                        </a:lnTo>
                        <a:lnTo>
                          <a:pt x="116243" y="51562"/>
                        </a:lnTo>
                        <a:lnTo>
                          <a:pt x="121348" y="51562"/>
                        </a:lnTo>
                        <a:lnTo>
                          <a:pt x="121348" y="46443"/>
                        </a:lnTo>
                        <a:close/>
                      </a:path>
                      <a:path w="211455" h="191135">
                        <a:moveTo>
                          <a:pt x="121348" y="23228"/>
                        </a:moveTo>
                        <a:lnTo>
                          <a:pt x="116243" y="23228"/>
                        </a:lnTo>
                        <a:lnTo>
                          <a:pt x="116243" y="28333"/>
                        </a:lnTo>
                        <a:lnTo>
                          <a:pt x="121348" y="28333"/>
                        </a:lnTo>
                        <a:lnTo>
                          <a:pt x="121348" y="23228"/>
                        </a:lnTo>
                        <a:close/>
                      </a:path>
                      <a:path w="211455" h="191135">
                        <a:moveTo>
                          <a:pt x="143903" y="162407"/>
                        </a:moveTo>
                        <a:lnTo>
                          <a:pt x="139471" y="162407"/>
                        </a:lnTo>
                        <a:lnTo>
                          <a:pt x="139471" y="166839"/>
                        </a:lnTo>
                        <a:lnTo>
                          <a:pt x="143903" y="162407"/>
                        </a:lnTo>
                        <a:close/>
                      </a:path>
                      <a:path w="211455" h="191135">
                        <a:moveTo>
                          <a:pt x="143916" y="28333"/>
                        </a:moveTo>
                        <a:lnTo>
                          <a:pt x="139471" y="23876"/>
                        </a:lnTo>
                        <a:lnTo>
                          <a:pt x="139471" y="28333"/>
                        </a:lnTo>
                        <a:lnTo>
                          <a:pt x="143916" y="28333"/>
                        </a:lnTo>
                        <a:close/>
                      </a:path>
                      <a:path w="211455" h="191135">
                        <a:moveTo>
                          <a:pt x="144576" y="139179"/>
                        </a:moveTo>
                        <a:lnTo>
                          <a:pt x="139471" y="139179"/>
                        </a:lnTo>
                        <a:lnTo>
                          <a:pt x="139471" y="144284"/>
                        </a:lnTo>
                        <a:lnTo>
                          <a:pt x="144576" y="144284"/>
                        </a:lnTo>
                        <a:lnTo>
                          <a:pt x="144576" y="139179"/>
                        </a:lnTo>
                        <a:close/>
                      </a:path>
                      <a:path w="211455" h="191135">
                        <a:moveTo>
                          <a:pt x="144576" y="115951"/>
                        </a:moveTo>
                        <a:lnTo>
                          <a:pt x="139471" y="115951"/>
                        </a:lnTo>
                        <a:lnTo>
                          <a:pt x="139471" y="121069"/>
                        </a:lnTo>
                        <a:lnTo>
                          <a:pt x="144576" y="121069"/>
                        </a:lnTo>
                        <a:lnTo>
                          <a:pt x="144576" y="115951"/>
                        </a:lnTo>
                        <a:close/>
                      </a:path>
                      <a:path w="211455" h="191135">
                        <a:moveTo>
                          <a:pt x="144576" y="92735"/>
                        </a:moveTo>
                        <a:lnTo>
                          <a:pt x="139471" y="92735"/>
                        </a:lnTo>
                        <a:lnTo>
                          <a:pt x="139471" y="92900"/>
                        </a:lnTo>
                        <a:lnTo>
                          <a:pt x="139471" y="97840"/>
                        </a:lnTo>
                        <a:lnTo>
                          <a:pt x="139471" y="98005"/>
                        </a:lnTo>
                        <a:lnTo>
                          <a:pt x="144576" y="98005"/>
                        </a:lnTo>
                        <a:lnTo>
                          <a:pt x="144576" y="97840"/>
                        </a:lnTo>
                        <a:lnTo>
                          <a:pt x="144576" y="92900"/>
                        </a:lnTo>
                        <a:lnTo>
                          <a:pt x="144576" y="92735"/>
                        </a:lnTo>
                        <a:close/>
                      </a:path>
                      <a:path w="211455" h="191135">
                        <a:moveTo>
                          <a:pt x="144576" y="69672"/>
                        </a:moveTo>
                        <a:lnTo>
                          <a:pt x="139471" y="69672"/>
                        </a:lnTo>
                        <a:lnTo>
                          <a:pt x="139471" y="74777"/>
                        </a:lnTo>
                        <a:lnTo>
                          <a:pt x="144576" y="74777"/>
                        </a:lnTo>
                        <a:lnTo>
                          <a:pt x="144576" y="69672"/>
                        </a:lnTo>
                        <a:close/>
                      </a:path>
                      <a:path w="211455" h="191135">
                        <a:moveTo>
                          <a:pt x="144576" y="46443"/>
                        </a:moveTo>
                        <a:lnTo>
                          <a:pt x="139471" y="46443"/>
                        </a:lnTo>
                        <a:lnTo>
                          <a:pt x="139471" y="51562"/>
                        </a:lnTo>
                        <a:lnTo>
                          <a:pt x="144576" y="51562"/>
                        </a:lnTo>
                        <a:lnTo>
                          <a:pt x="144576" y="46443"/>
                        </a:lnTo>
                        <a:close/>
                      </a:path>
                      <a:path w="211455" h="191135">
                        <a:moveTo>
                          <a:pt x="167132" y="139179"/>
                        </a:moveTo>
                        <a:lnTo>
                          <a:pt x="162687" y="139179"/>
                        </a:lnTo>
                        <a:lnTo>
                          <a:pt x="162687" y="143624"/>
                        </a:lnTo>
                        <a:lnTo>
                          <a:pt x="167132" y="139179"/>
                        </a:lnTo>
                        <a:close/>
                      </a:path>
                      <a:path w="211455" h="191135">
                        <a:moveTo>
                          <a:pt x="167144" y="51562"/>
                        </a:moveTo>
                        <a:lnTo>
                          <a:pt x="162687" y="47104"/>
                        </a:lnTo>
                        <a:lnTo>
                          <a:pt x="162687" y="51562"/>
                        </a:lnTo>
                        <a:lnTo>
                          <a:pt x="167144" y="51562"/>
                        </a:lnTo>
                        <a:close/>
                      </a:path>
                      <a:path w="211455" h="191135">
                        <a:moveTo>
                          <a:pt x="167805" y="115951"/>
                        </a:moveTo>
                        <a:lnTo>
                          <a:pt x="162687" y="115951"/>
                        </a:lnTo>
                        <a:lnTo>
                          <a:pt x="162687" y="121069"/>
                        </a:lnTo>
                        <a:lnTo>
                          <a:pt x="167805" y="121069"/>
                        </a:lnTo>
                        <a:lnTo>
                          <a:pt x="167805" y="115951"/>
                        </a:lnTo>
                        <a:close/>
                      </a:path>
                      <a:path w="211455" h="191135">
                        <a:moveTo>
                          <a:pt x="167805" y="92735"/>
                        </a:moveTo>
                        <a:lnTo>
                          <a:pt x="162687" y="92735"/>
                        </a:lnTo>
                        <a:lnTo>
                          <a:pt x="162687" y="92900"/>
                        </a:lnTo>
                        <a:lnTo>
                          <a:pt x="162687" y="97840"/>
                        </a:lnTo>
                        <a:lnTo>
                          <a:pt x="162687" y="98005"/>
                        </a:lnTo>
                        <a:lnTo>
                          <a:pt x="167805" y="98005"/>
                        </a:lnTo>
                        <a:lnTo>
                          <a:pt x="167805" y="97840"/>
                        </a:lnTo>
                        <a:lnTo>
                          <a:pt x="167805" y="92900"/>
                        </a:lnTo>
                        <a:lnTo>
                          <a:pt x="167805" y="92735"/>
                        </a:lnTo>
                        <a:close/>
                      </a:path>
                      <a:path w="211455" h="191135">
                        <a:moveTo>
                          <a:pt x="167805" y="69672"/>
                        </a:moveTo>
                        <a:lnTo>
                          <a:pt x="162687" y="69672"/>
                        </a:lnTo>
                        <a:lnTo>
                          <a:pt x="162687" y="74777"/>
                        </a:lnTo>
                        <a:lnTo>
                          <a:pt x="167805" y="74777"/>
                        </a:lnTo>
                        <a:lnTo>
                          <a:pt x="167805" y="69672"/>
                        </a:lnTo>
                        <a:close/>
                      </a:path>
                      <a:path w="211455" h="191135">
                        <a:moveTo>
                          <a:pt x="190360" y="115951"/>
                        </a:moveTo>
                        <a:lnTo>
                          <a:pt x="185915" y="115951"/>
                        </a:lnTo>
                        <a:lnTo>
                          <a:pt x="185915" y="120396"/>
                        </a:lnTo>
                        <a:lnTo>
                          <a:pt x="190360" y="115951"/>
                        </a:lnTo>
                        <a:close/>
                      </a:path>
                      <a:path w="211455" h="191135">
                        <a:moveTo>
                          <a:pt x="190373" y="74777"/>
                        </a:moveTo>
                        <a:lnTo>
                          <a:pt x="185915" y="70319"/>
                        </a:lnTo>
                        <a:lnTo>
                          <a:pt x="185915" y="74777"/>
                        </a:lnTo>
                        <a:lnTo>
                          <a:pt x="190373" y="74777"/>
                        </a:lnTo>
                        <a:close/>
                      </a:path>
                      <a:path w="211455" h="191135">
                        <a:moveTo>
                          <a:pt x="191020" y="92735"/>
                        </a:moveTo>
                        <a:lnTo>
                          <a:pt x="185915" y="92735"/>
                        </a:lnTo>
                        <a:lnTo>
                          <a:pt x="185915" y="92900"/>
                        </a:lnTo>
                        <a:lnTo>
                          <a:pt x="185915" y="97840"/>
                        </a:lnTo>
                        <a:lnTo>
                          <a:pt x="185915" y="98005"/>
                        </a:lnTo>
                        <a:lnTo>
                          <a:pt x="191020" y="98005"/>
                        </a:lnTo>
                        <a:lnTo>
                          <a:pt x="191020" y="97840"/>
                        </a:lnTo>
                        <a:lnTo>
                          <a:pt x="191020" y="92900"/>
                        </a:lnTo>
                        <a:lnTo>
                          <a:pt x="191020" y="92735"/>
                        </a:lnTo>
                        <a:close/>
                      </a:path>
                      <a:path w="211455" h="191135">
                        <a:moveTo>
                          <a:pt x="210947" y="95351"/>
                        </a:moveTo>
                        <a:lnTo>
                          <a:pt x="209143" y="93548"/>
                        </a:lnTo>
                        <a:lnTo>
                          <a:pt x="209143" y="97167"/>
                        </a:lnTo>
                        <a:lnTo>
                          <a:pt x="210947" y="9535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" name="object 96">
                  <a:extLst>
                    <a:ext uri="{FF2B5EF4-FFF2-40B4-BE49-F238E27FC236}">
                      <a16:creationId xmlns:a16="http://schemas.microsoft.com/office/drawing/2014/main" id="{7F2192BD-D5CA-CAEF-A9B8-894D99505D64}"/>
                    </a:ext>
                  </a:extLst>
                </p:cNvPr>
                <p:cNvGrpSpPr/>
                <p:nvPr/>
              </p:nvGrpSpPr>
              <p:grpSpPr>
                <a:xfrm>
                  <a:off x="5295404" y="1110738"/>
                  <a:ext cx="191386" cy="191385"/>
                  <a:chOff x="15382508" y="2728622"/>
                  <a:chExt cx="333264" cy="333263"/>
                </a:xfrm>
              </p:grpSpPr>
              <p:sp>
                <p:nvSpPr>
                  <p:cNvPr id="139" name="object 97">
                    <a:extLst>
                      <a:ext uri="{FF2B5EF4-FFF2-40B4-BE49-F238E27FC236}">
                        <a16:creationId xmlns:a16="http://schemas.microsoft.com/office/drawing/2014/main" id="{91901227-362D-F978-6321-0F78854F48EE}"/>
                      </a:ext>
                    </a:extLst>
                  </p:cNvPr>
                  <p:cNvSpPr/>
                  <p:nvPr/>
                </p:nvSpPr>
                <p:spPr>
                  <a:xfrm>
                    <a:off x="15382508" y="2839635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object 99">
                    <a:extLst>
                      <a:ext uri="{FF2B5EF4-FFF2-40B4-BE49-F238E27FC236}">
                        <a16:creationId xmlns:a16="http://schemas.microsoft.com/office/drawing/2014/main" id="{05AB014E-BB96-4474-0B61-A76C06421BA8}"/>
                      </a:ext>
                    </a:extLst>
                  </p:cNvPr>
                  <p:cNvSpPr/>
                  <p:nvPr/>
                </p:nvSpPr>
                <p:spPr>
                  <a:xfrm>
                    <a:off x="15493522" y="2728622"/>
                    <a:ext cx="222250" cy="22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250" h="222250">
                        <a:moveTo>
                          <a:pt x="111012" y="0"/>
                        </a:moveTo>
                        <a:lnTo>
                          <a:pt x="0" y="111012"/>
                        </a:lnTo>
                        <a:lnTo>
                          <a:pt x="111012" y="222024"/>
                        </a:lnTo>
                        <a:lnTo>
                          <a:pt x="222024" y="111012"/>
                        </a:lnTo>
                        <a:lnTo>
                          <a:pt x="111012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A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8" name="object 403">
                  <a:extLst>
                    <a:ext uri="{FF2B5EF4-FFF2-40B4-BE49-F238E27FC236}">
                      <a16:creationId xmlns:a16="http://schemas.microsoft.com/office/drawing/2014/main" id="{A21D1F34-D1FF-85E4-CF1C-D1A057370359}"/>
                    </a:ext>
                  </a:extLst>
                </p:cNvPr>
                <p:cNvSpPr/>
                <p:nvPr/>
              </p:nvSpPr>
              <p:spPr>
                <a:xfrm>
                  <a:off x="5550367" y="919477"/>
                  <a:ext cx="127632" cy="127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" h="222250">
                      <a:moveTo>
                        <a:pt x="111012" y="0"/>
                      </a:moveTo>
                      <a:lnTo>
                        <a:pt x="0" y="111012"/>
                      </a:lnTo>
                      <a:lnTo>
                        <a:pt x="111012" y="222024"/>
                      </a:lnTo>
                      <a:lnTo>
                        <a:pt x="222024" y="111012"/>
                      </a:lnTo>
                      <a:lnTo>
                        <a:pt x="111012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062227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880942-0642-D9DC-8141-68E802B45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279" y="2202332"/>
            <a:ext cx="5453992" cy="1732256"/>
          </a:xfrm>
        </p:spPr>
        <p:txBody>
          <a:bodyPr vert="horz" lIns="0" tIns="0" rIns="144000" bIns="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  <a:cs typeface="Arial"/>
              </a:rPr>
              <a:t>Report</a:t>
            </a:r>
          </a:p>
          <a:p>
            <a:pPr lvl="1"/>
            <a:r>
              <a:rPr lang="en-GB" dirty="0">
                <a:cs typeface="Arial"/>
              </a:rPr>
              <a:t>Report on dog walking behaviour and behaviour change interventions available online </a:t>
            </a:r>
            <a:r>
              <a:rPr lang="en-GB" dirty="0">
                <a:cs typeface="Arial"/>
                <a:hlinkClick r:id="rId2"/>
              </a:rPr>
              <a:t>here</a:t>
            </a:r>
            <a:r>
              <a:rPr lang="en-GB" dirty="0">
                <a:cs typeface="Arial"/>
              </a:rPr>
              <a:t>.</a:t>
            </a:r>
          </a:p>
          <a:p>
            <a:pPr lvl="1"/>
            <a:endParaRPr lang="en-GB" dirty="0">
              <a:cs typeface="Arial"/>
            </a:endParaRPr>
          </a:p>
          <a:p>
            <a:pPr lvl="1"/>
            <a:endParaRPr lang="en-GB" dirty="0"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E755B1-5F48-65CD-6D8B-14FAEA9BD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Key outputs included a report and development of on-site signage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62029-F7D2-61A6-3E73-9BD1647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92131-45F1-44BD-AD6D-332ECF017C52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73A558-DE4F-F800-D321-97C1BF21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62A11B-DBD3-2DE3-8451-22E824EB0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3" b="10323"/>
          <a:stretch/>
        </p:blipFill>
        <p:spPr>
          <a:xfrm>
            <a:off x="6912176" y="1885434"/>
            <a:ext cx="4435731" cy="2639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82EB39C-8A00-4338-B60F-8D6D700CBCB3}"/>
              </a:ext>
            </a:extLst>
          </p:cNvPr>
          <p:cNvSpPr txBox="1">
            <a:spLocks/>
          </p:cNvSpPr>
          <p:nvPr/>
        </p:nvSpPr>
        <p:spPr>
          <a:xfrm>
            <a:off x="6403046" y="4797095"/>
            <a:ext cx="5453992" cy="1732256"/>
          </a:xfrm>
          <a:prstGeom prst="rect">
            <a:avLst/>
          </a:prstGeom>
        </p:spPr>
        <p:txBody>
          <a:bodyPr vert="horz" lIns="0" tIns="0" rIns="144000" bIns="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b="1" dirty="0">
                <a:solidFill>
                  <a:schemeClr val="accent1"/>
                </a:solidFill>
                <a:cs typeface="Arial"/>
              </a:rPr>
              <a:t>Signs and materials</a:t>
            </a:r>
          </a:p>
          <a:p>
            <a:pPr lvl="1"/>
            <a:r>
              <a:rPr lang="en-GB" dirty="0">
                <a:cs typeface="Arial"/>
              </a:rPr>
              <a:t>Behaviour change informed signs designed</a:t>
            </a:r>
          </a:p>
          <a:p>
            <a:pPr lvl="1"/>
            <a:r>
              <a:rPr lang="en-GB" dirty="0">
                <a:cs typeface="Arial"/>
              </a:rPr>
              <a:t>Monitoring guidelines produced to assess the efficacy of signs</a:t>
            </a:r>
          </a:p>
          <a:p>
            <a:pPr lvl="1"/>
            <a:r>
              <a:rPr lang="en-GB" dirty="0">
                <a:cs typeface="Arial"/>
              </a:rPr>
              <a:t>Updated website text created</a:t>
            </a:r>
          </a:p>
          <a:p>
            <a:pPr lvl="1"/>
            <a:r>
              <a:rPr lang="en-GB" dirty="0">
                <a:cs typeface="Arial"/>
              </a:rPr>
              <a:t>All materials produced will be shared with the Thames Basin Heath Partnership and Surrey Wildlife Trust</a:t>
            </a:r>
          </a:p>
        </p:txBody>
      </p:sp>
      <p:pic>
        <p:nvPicPr>
          <p:cNvPr id="4" name="Picture Placeholder 19">
            <a:extLst>
              <a:ext uri="{FF2B5EF4-FFF2-40B4-BE49-F238E27FC236}">
                <a16:creationId xmlns:a16="http://schemas.microsoft.com/office/drawing/2014/main" id="{A30C3242-208E-D662-C783-B906D0851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9870" r="1194" b="17313"/>
          <a:stretch/>
        </p:blipFill>
        <p:spPr>
          <a:xfrm>
            <a:off x="1285710" y="3111062"/>
            <a:ext cx="3510455" cy="34013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55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F255388-B005-3956-52E4-10E6B5D16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377247"/>
            <a:ext cx="5616574" cy="3912755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n-GB" sz="2000" u="none" strike="noStrike" dirty="0">
                <a:effectLst/>
                <a:ea typeface="Corbel" panose="020B0503020204020204" pitchFamily="34" charset="0"/>
                <a:cs typeface="Corbel" panose="020B0503020204020204" pitchFamily="34" charset="0"/>
              </a:rPr>
              <a:t>Our </a:t>
            </a:r>
            <a:r>
              <a:rPr lang="en-GB" sz="2000" b="1" u="none" strike="noStrike" dirty="0">
                <a:solidFill>
                  <a:schemeClr val="accent1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report, talks and meetings increased practitioner knowledge </a:t>
            </a:r>
            <a:r>
              <a:rPr lang="en-GB" sz="2000" u="none" strike="noStrike" dirty="0">
                <a:effectLst/>
                <a:ea typeface="Corbel" panose="020B0503020204020204" pitchFamily="34" charset="0"/>
                <a:cs typeface="Corbel" panose="020B0503020204020204" pitchFamily="34" charset="0"/>
              </a:rPr>
              <a:t>of existing research.</a:t>
            </a:r>
            <a:endParaRPr lang="en-GB" sz="2000" u="none" strike="noStrike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n-GB" sz="2000" u="none" strike="noStrike" dirty="0">
                <a:effectLst/>
                <a:ea typeface="Corbel" panose="020B0503020204020204" pitchFamily="34" charset="0"/>
                <a:cs typeface="Corbel" panose="020B0503020204020204" pitchFamily="34" charset="0"/>
              </a:rPr>
              <a:t>Our </a:t>
            </a:r>
            <a:r>
              <a:rPr lang="en-GB" sz="2000" b="1" u="none" strike="noStrike" dirty="0">
                <a:solidFill>
                  <a:schemeClr val="accent1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co-designed sign increased dog walker engagement </a:t>
            </a:r>
            <a:r>
              <a:rPr lang="en-GB" sz="2000" u="none" strike="noStrike" dirty="0">
                <a:effectLst/>
                <a:ea typeface="Corbel" panose="020B0503020204020204" pitchFamily="34" charset="0"/>
                <a:cs typeface="Corbel" panose="020B0503020204020204" pitchFamily="34" charset="0"/>
              </a:rPr>
              <a:t>with the </a:t>
            </a:r>
            <a:r>
              <a:rPr lang="en-GB" sz="2000" dirty="0">
                <a:ea typeface="Corbel" panose="020B0503020204020204" pitchFamily="34" charset="0"/>
                <a:cs typeface="Corbel" panose="020B0503020204020204" pitchFamily="34" charset="0"/>
              </a:rPr>
              <a:t>Thames Basin Heaths ‘How can I help?’ webpage</a:t>
            </a:r>
            <a:r>
              <a:rPr lang="en-GB" sz="2000" u="none" strike="noStrike" dirty="0">
                <a:effectLst/>
                <a:ea typeface="Corbel" panose="020B0503020204020204" pitchFamily="34" charset="0"/>
                <a:cs typeface="Corbel" panose="020B0503020204020204" pitchFamily="34" charset="0"/>
              </a:rPr>
              <a:t>.</a:t>
            </a:r>
            <a:endParaRPr lang="en-GB" sz="2000" u="none" strike="noStrike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n-GB" sz="2000" u="none" strike="noStrike" dirty="0">
                <a:effectLst/>
                <a:ea typeface="Corbel" panose="020B0503020204020204" pitchFamily="34" charset="0"/>
                <a:cs typeface="Corbel" panose="020B0503020204020204" pitchFamily="34" charset="0"/>
              </a:rPr>
              <a:t>Our </a:t>
            </a:r>
            <a:r>
              <a:rPr lang="en-GB" sz="2000" b="1" u="none" strike="noStrike" dirty="0">
                <a:solidFill>
                  <a:schemeClr val="accent1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monitoring guidance supported capacity building </a:t>
            </a:r>
            <a:r>
              <a:rPr lang="en-GB" sz="2000" u="none" strike="noStrike" dirty="0">
                <a:effectLst/>
                <a:ea typeface="Corbel" panose="020B0503020204020204" pitchFamily="34" charset="0"/>
                <a:cs typeface="Corbel" panose="020B0503020204020204" pitchFamily="34" charset="0"/>
              </a:rPr>
              <a:t>in evaluation of communications and signage within Surrey Wildlife Trust and the Thames Basin Heaths partnership.</a:t>
            </a:r>
            <a:endParaRPr lang="en-GB" sz="2000" u="none" strike="noStrike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52C339-0B71-C68C-79FA-04E74AC8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9913937" cy="1152524"/>
          </a:xfrm>
        </p:spPr>
        <p:txBody>
          <a:bodyPr/>
          <a:lstStyle/>
          <a:p>
            <a:r>
              <a:rPr lang="en-GB" dirty="0"/>
              <a:t>This project collated knowledge of dog impacts and resulted in new signage on lowland heaths</a:t>
            </a: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544C270E-BE4F-1266-B3AD-5E22A18802F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12613"/>
          <a:stretch/>
        </p:blipFill>
        <p:spPr>
          <a:xfrm>
            <a:off x="6362700" y="1727199"/>
            <a:ext cx="5354638" cy="47625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84883-05EF-C91F-41DC-77C0F5F074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C6C3C-CB7D-4012-A964-0F07B016CB43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EE828-EE87-E3CD-45B3-A72BC2D99E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71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7277ED4-0417-101A-49B8-90979CB5E1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13954"/>
          <a:stretch/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90612-2674-6104-A661-7D8208C2E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E3FD4-F813-4A09-BDFB-ED738CA17006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C7978-0D0D-25F8-C372-4D764960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6D8074E-6056-5302-7BDE-E609F5E91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1511301"/>
            <a:ext cx="5405436" cy="4978400"/>
          </a:xfrm>
        </p:spPr>
        <p:txBody>
          <a:bodyPr>
            <a:normAutofit/>
          </a:bodyPr>
          <a:lstStyle/>
          <a:p>
            <a:r>
              <a:rPr lang="en-GB" sz="2000" dirty="0"/>
              <a:t>Carrying out further monitoring on dog owner behaviour with the signs (ongoing)</a:t>
            </a:r>
          </a:p>
          <a:p>
            <a:r>
              <a:rPr lang="en-GB" sz="2000" dirty="0"/>
              <a:t>Creating A2 permanent large interpretation signs</a:t>
            </a:r>
          </a:p>
          <a:p>
            <a:r>
              <a:rPr lang="en-GB" sz="2000" dirty="0"/>
              <a:t>Conduct workshop for nationwide practitioners, extending influence beyond initial partners.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We would like to create more impact by:</a:t>
            </a:r>
          </a:p>
          <a:p>
            <a:r>
              <a:rPr lang="en-GB" sz="2000" dirty="0"/>
              <a:t>engaging directly with dog owners</a:t>
            </a:r>
          </a:p>
          <a:p>
            <a:r>
              <a:rPr lang="en-GB" sz="2000" dirty="0"/>
              <a:t>engaging more with a wider group of landowners nationally 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E0BF67D7-DF2D-D0F4-0DE5-7C241588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GB" dirty="0"/>
              <a:t>Next steps…</a:t>
            </a:r>
          </a:p>
        </p:txBody>
      </p:sp>
    </p:spTree>
    <p:extLst>
      <p:ext uri="{BB962C8B-B14F-4D97-AF65-F5344CB8AC3E}">
        <p14:creationId xmlns:p14="http://schemas.microsoft.com/office/powerpoint/2010/main" val="2651345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yal Holloway 2024">
      <a:dk1>
        <a:srgbClr val="202A30"/>
      </a:dk1>
      <a:lt1>
        <a:srgbClr val="FFFFFF"/>
      </a:lt1>
      <a:dk2>
        <a:srgbClr val="FFF1DF"/>
      </a:dk2>
      <a:lt2>
        <a:srgbClr val="B4C4D0"/>
      </a:lt2>
      <a:accent1>
        <a:srgbClr val="EB641E"/>
      </a:accent1>
      <a:accent2>
        <a:srgbClr val="0A6EC4"/>
      </a:accent2>
      <a:accent3>
        <a:srgbClr val="CCED2B"/>
      </a:accent3>
      <a:accent4>
        <a:srgbClr val="BDBBFF"/>
      </a:accent4>
      <a:accent5>
        <a:srgbClr val="F17CB0"/>
      </a:accent5>
      <a:accent6>
        <a:srgbClr val="00B585"/>
      </a:accent6>
      <a:hlink>
        <a:srgbClr val="1FD7FA"/>
      </a:hlink>
      <a:folHlink>
        <a:srgbClr val="202A30"/>
      </a:folHlink>
    </a:clrScheme>
    <a:fontScheme name="Royal Holloway 2024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d76a5f-99dd-4877-9981-2240c7d4a740">
      <Terms xmlns="http://schemas.microsoft.com/office/infopath/2007/PartnerControls"/>
    </lcf76f155ced4ddcb4097134ff3c332f>
    <TaxCatchAll xmlns="619158ae-bb21-4d47-a2f2-7e9f6dd522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A8BEC45D5A924EB6C8C5609308AFC9" ma:contentTypeVersion="19" ma:contentTypeDescription="Create a new document." ma:contentTypeScope="" ma:versionID="e8ffbd719ddf97507f62c25322f0bc70">
  <xsd:schema xmlns:xsd="http://www.w3.org/2001/XMLSchema" xmlns:xs="http://www.w3.org/2001/XMLSchema" xmlns:p="http://schemas.microsoft.com/office/2006/metadata/properties" xmlns:ns2="3fd76a5f-99dd-4877-9981-2240c7d4a740" xmlns:ns3="619158ae-bb21-4d47-a2f2-7e9f6dd5228e" targetNamespace="http://schemas.microsoft.com/office/2006/metadata/properties" ma:root="true" ma:fieldsID="dac7928391dda852a02e4b8a2577b969" ns2:_="" ns3:_="">
    <xsd:import namespace="3fd76a5f-99dd-4877-9981-2240c7d4a740"/>
    <xsd:import namespace="619158ae-bb21-4d47-a2f2-7e9f6dd522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76a5f-99dd-4877-9981-2240c7d4a7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1e6708-c250-41d0-920d-8c38044c1b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158ae-bb21-4d47-a2f2-7e9f6dd5228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d65e01-b028-4549-8b21-a7a240938a98}" ma:internalName="TaxCatchAll" ma:showField="CatchAllData" ma:web="619158ae-bb21-4d47-a2f2-7e9f6dd522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0F3C91-C360-4C88-B68B-4E3C8D36E9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044934-27D4-4C16-A929-C64C1650CE64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3fd76a5f-99dd-4877-9981-2240c7d4a740"/>
    <ds:schemaRef ds:uri="http://schemas.microsoft.com/office/2006/documentManagement/types"/>
    <ds:schemaRef ds:uri="http://schemas.openxmlformats.org/package/2006/metadata/core-properties"/>
    <ds:schemaRef ds:uri="619158ae-bb21-4d47-a2f2-7e9f6dd5228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D0C5D6D-312D-4306-B488-40E651761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d76a5f-99dd-4877-9981-2240c7d4a740"/>
    <ds:schemaRef ds:uri="619158ae-bb21-4d47-a2f2-7e9f6dd522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689</Words>
  <Application>Microsoft Office PowerPoint</Application>
  <PresentationFormat>Widescreen</PresentationFormat>
  <Paragraphs>129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CONTENTS</vt:lpstr>
      <vt:lpstr>Previous research quantified the disturbance caused by dog walking on lowland heaths</vt:lpstr>
      <vt:lpstr>Resources were developed for land managers to reduce the impact of dogs </vt:lpstr>
      <vt:lpstr>The project spanned 7 months, between December 2024 and June 2025</vt:lpstr>
      <vt:lpstr>PowerPoint Presentation</vt:lpstr>
      <vt:lpstr>Key outputs included a report and development of on-site signage</vt:lpstr>
      <vt:lpstr>This project collated knowledge of dog impacts and resulted in new signage on lowland heaths</vt:lpstr>
      <vt:lpstr>Next steps…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Craig, Elise</dc:creator>
  <cp:lastModifiedBy>Papworth, Sarah</cp:lastModifiedBy>
  <cp:revision>284</cp:revision>
  <dcterms:created xsi:type="dcterms:W3CDTF">2025-05-28T13:59:25Z</dcterms:created>
  <dcterms:modified xsi:type="dcterms:W3CDTF">2026-05-13T13:16:06Z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0x010100F6A8BEC45D5A924EB6C8C5609308AFC9</vt:lpwstr>
  </property>
  <property fmtid="{D5CDD505-2E9C-101B-9397-08002B2CF9AE}" pid="3" name="MediaServiceImageTags">
    <vt:lpwstr/>
  </property>
</Properties>
</file>