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D86"/>
    <a:srgbClr val="00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9649" autoAdjust="0"/>
  </p:normalViewPr>
  <p:slideViewPr>
    <p:cSldViewPr snapToGrid="0">
      <p:cViewPr varScale="1">
        <p:scale>
          <a:sx n="31" d="100"/>
          <a:sy n="31" d="100"/>
        </p:scale>
        <p:origin x="112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56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June 2024"/>
          <p:cNvSpPr txBox="1">
            <a:spLocks noGrp="1"/>
          </p:cNvSpPr>
          <p:nvPr>
            <p:ph type="body" idx="21"/>
          </p:nvPr>
        </p:nvSpPr>
        <p:spPr>
          <a:xfrm>
            <a:off x="915156" y="12585267"/>
            <a:ext cx="21971003" cy="63697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defTabSz="718184">
              <a:defRPr sz="3132" b="0"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rPr dirty="0"/>
              <a:t>June 2024</a:t>
            </a:r>
          </a:p>
        </p:txBody>
      </p:sp>
      <p:sp>
        <p:nvSpPr>
          <p:cNvPr id="152" name="How do you motivate learners in the classroom and in digital spaces?"/>
          <p:cNvSpPr txBox="1">
            <a:spLocks noGrp="1"/>
          </p:cNvSpPr>
          <p:nvPr>
            <p:ph type="ctrTitle"/>
          </p:nvPr>
        </p:nvSpPr>
        <p:spPr>
          <a:xfrm>
            <a:off x="1206498" y="2421062"/>
            <a:ext cx="21971004" cy="2941389"/>
          </a:xfrm>
          <a:prstGeom prst="rect">
            <a:avLst/>
          </a:prstGeom>
        </p:spPr>
        <p:txBody>
          <a:bodyPr/>
          <a:lstStyle>
            <a:lvl1pPr defTabSz="2340805">
              <a:defRPr sz="11136" b="0" spc="-222">
                <a:solidFill>
                  <a:schemeClr val="accent1">
                    <a:lumOff val="-13575"/>
                  </a:schemeClr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algn="ctr"/>
            <a:r>
              <a:rPr dirty="0">
                <a:solidFill>
                  <a:schemeClr val="tx2">
                    <a:lumMod val="50000"/>
                  </a:schemeClr>
                </a:solidFill>
              </a:rPr>
              <a:t>How do you </a:t>
            </a:r>
            <a:r>
              <a:rPr dirty="0">
                <a:solidFill>
                  <a:srgbClr val="0070C0"/>
                </a:solidFill>
              </a:rPr>
              <a:t>motivate</a:t>
            </a:r>
            <a:r>
              <a:rPr dirty="0">
                <a:solidFill>
                  <a:schemeClr val="tx2">
                    <a:lumMod val="50000"/>
                  </a:schemeClr>
                </a:solidFill>
              </a:rPr>
              <a:t> learners in the classroom and in digital spaces?</a:t>
            </a:r>
          </a:p>
        </p:txBody>
      </p:sp>
      <p:pic>
        <p:nvPicPr>
          <p:cNvPr id="153" name="RHUL.jpg" descr="RHU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30" y="53245"/>
            <a:ext cx="2613416" cy="1309619"/>
          </a:xfrm>
          <a:prstGeom prst="rect">
            <a:avLst/>
          </a:prstGeom>
          <a:ln w="12700">
            <a:miter lim="400000"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58CE6D4-61F7-6E09-AABE-3DC067308A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90177" y="157433"/>
            <a:ext cx="1673819" cy="1394849"/>
          </a:xfrm>
          <a:prstGeom prst="rect">
            <a:avLst/>
          </a:prstGeom>
        </p:spPr>
      </p:pic>
      <p:sp>
        <p:nvSpPr>
          <p:cNvPr id="17" name="Freeform 5">
            <a:extLst>
              <a:ext uri="{FF2B5EF4-FFF2-40B4-BE49-F238E27FC236}">
                <a16:creationId xmlns:a16="http://schemas.microsoft.com/office/drawing/2014/main" id="{148634DA-1089-EB1C-B999-F93878CB50CC}"/>
              </a:ext>
            </a:extLst>
          </p:cNvPr>
          <p:cNvSpPr/>
          <p:nvPr/>
        </p:nvSpPr>
        <p:spPr>
          <a:xfrm>
            <a:off x="17335008" y="6799684"/>
            <a:ext cx="1777452" cy="2941389"/>
          </a:xfrm>
          <a:custGeom>
            <a:avLst/>
            <a:gdLst/>
            <a:ahLst/>
            <a:cxnLst/>
            <a:rect l="l" t="t" r="r" b="b"/>
            <a:pathLst>
              <a:path w="2977259" h="4523460">
                <a:moveTo>
                  <a:pt x="0" y="0"/>
                </a:moveTo>
                <a:lnTo>
                  <a:pt x="2977259" y="0"/>
                </a:lnTo>
                <a:lnTo>
                  <a:pt x="2977259" y="4523459"/>
                </a:lnTo>
                <a:lnTo>
                  <a:pt x="0" y="452345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795D52F-F514-D8F7-CE8A-267AA0B04ACC}"/>
              </a:ext>
            </a:extLst>
          </p:cNvPr>
          <p:cNvSpPr/>
          <p:nvPr/>
        </p:nvSpPr>
        <p:spPr>
          <a:xfrm>
            <a:off x="5666283" y="6916316"/>
            <a:ext cx="11814412" cy="3717561"/>
          </a:xfrm>
          <a:custGeom>
            <a:avLst/>
            <a:gdLst>
              <a:gd name="connsiteX0" fmla="*/ 0 w 10135513"/>
              <a:gd name="connsiteY0" fmla="*/ 1633928 h 3717561"/>
              <a:gd name="connsiteX1" fmla="*/ 74951 w 10135513"/>
              <a:gd name="connsiteY1" fmla="*/ 1603947 h 3717561"/>
              <a:gd name="connsiteX2" fmla="*/ 179882 w 10135513"/>
              <a:gd name="connsiteY2" fmla="*/ 1543987 h 3717561"/>
              <a:gd name="connsiteX3" fmla="*/ 524655 w 10135513"/>
              <a:gd name="connsiteY3" fmla="*/ 1499016 h 3717561"/>
              <a:gd name="connsiteX4" fmla="*/ 809469 w 10135513"/>
              <a:gd name="connsiteY4" fmla="*/ 1469036 h 3717561"/>
              <a:gd name="connsiteX5" fmla="*/ 974360 w 10135513"/>
              <a:gd name="connsiteY5" fmla="*/ 1394085 h 3717561"/>
              <a:gd name="connsiteX6" fmla="*/ 1064301 w 10135513"/>
              <a:gd name="connsiteY6" fmla="*/ 1349115 h 3717561"/>
              <a:gd name="connsiteX7" fmla="*/ 1289154 w 10135513"/>
              <a:gd name="connsiteY7" fmla="*/ 1289154 h 3717561"/>
              <a:gd name="connsiteX8" fmla="*/ 1424065 w 10135513"/>
              <a:gd name="connsiteY8" fmla="*/ 1274164 h 3717561"/>
              <a:gd name="connsiteX9" fmla="*/ 1514006 w 10135513"/>
              <a:gd name="connsiteY9" fmla="*/ 1259174 h 3717561"/>
              <a:gd name="connsiteX10" fmla="*/ 1693888 w 10135513"/>
              <a:gd name="connsiteY10" fmla="*/ 1184223 h 3717561"/>
              <a:gd name="connsiteX11" fmla="*/ 1903751 w 10135513"/>
              <a:gd name="connsiteY11" fmla="*/ 1154243 h 3717561"/>
              <a:gd name="connsiteX12" fmla="*/ 2038662 w 10135513"/>
              <a:gd name="connsiteY12" fmla="*/ 1109272 h 3717561"/>
              <a:gd name="connsiteX13" fmla="*/ 2863121 w 10135513"/>
              <a:gd name="connsiteY13" fmla="*/ 1139252 h 3717561"/>
              <a:gd name="connsiteX14" fmla="*/ 2953062 w 10135513"/>
              <a:gd name="connsiteY14" fmla="*/ 1184223 h 3717561"/>
              <a:gd name="connsiteX15" fmla="*/ 3102964 w 10135513"/>
              <a:gd name="connsiteY15" fmla="*/ 1229193 h 3717561"/>
              <a:gd name="connsiteX16" fmla="*/ 3207895 w 10135513"/>
              <a:gd name="connsiteY16" fmla="*/ 1319134 h 3717561"/>
              <a:gd name="connsiteX17" fmla="*/ 3327816 w 10135513"/>
              <a:gd name="connsiteY17" fmla="*/ 1394085 h 3717561"/>
              <a:gd name="connsiteX18" fmla="*/ 3507698 w 10135513"/>
              <a:gd name="connsiteY18" fmla="*/ 1573967 h 3717561"/>
              <a:gd name="connsiteX19" fmla="*/ 3612629 w 10135513"/>
              <a:gd name="connsiteY19" fmla="*/ 1648918 h 3717561"/>
              <a:gd name="connsiteX20" fmla="*/ 3702570 w 10135513"/>
              <a:gd name="connsiteY20" fmla="*/ 1813810 h 3717561"/>
              <a:gd name="connsiteX21" fmla="*/ 3747541 w 10135513"/>
              <a:gd name="connsiteY21" fmla="*/ 2278505 h 3717561"/>
              <a:gd name="connsiteX22" fmla="*/ 3627619 w 10135513"/>
              <a:gd name="connsiteY22" fmla="*/ 2383436 h 3717561"/>
              <a:gd name="connsiteX23" fmla="*/ 3417757 w 10135513"/>
              <a:gd name="connsiteY23" fmla="*/ 2518347 h 3717561"/>
              <a:gd name="connsiteX24" fmla="*/ 3237875 w 10135513"/>
              <a:gd name="connsiteY24" fmla="*/ 2443397 h 3717561"/>
              <a:gd name="connsiteX25" fmla="*/ 3207895 w 10135513"/>
              <a:gd name="connsiteY25" fmla="*/ 2308485 h 3717561"/>
              <a:gd name="connsiteX26" fmla="*/ 3252865 w 10135513"/>
              <a:gd name="connsiteY26" fmla="*/ 1858780 h 3717561"/>
              <a:gd name="connsiteX27" fmla="*/ 3357796 w 10135513"/>
              <a:gd name="connsiteY27" fmla="*/ 1618938 h 3717561"/>
              <a:gd name="connsiteX28" fmla="*/ 3447737 w 10135513"/>
              <a:gd name="connsiteY28" fmla="*/ 1454046 h 3717561"/>
              <a:gd name="connsiteX29" fmla="*/ 3867462 w 10135513"/>
              <a:gd name="connsiteY29" fmla="*/ 1124262 h 3717561"/>
              <a:gd name="connsiteX30" fmla="*/ 4482059 w 10135513"/>
              <a:gd name="connsiteY30" fmla="*/ 854439 h 3717561"/>
              <a:gd name="connsiteX31" fmla="*/ 4856813 w 10135513"/>
              <a:gd name="connsiteY31" fmla="*/ 554636 h 3717561"/>
              <a:gd name="connsiteX32" fmla="*/ 4916773 w 10135513"/>
              <a:gd name="connsiteY32" fmla="*/ 359764 h 3717561"/>
              <a:gd name="connsiteX33" fmla="*/ 4886793 w 10135513"/>
              <a:gd name="connsiteY33" fmla="*/ 194872 h 3717561"/>
              <a:gd name="connsiteX34" fmla="*/ 4706911 w 10135513"/>
              <a:gd name="connsiteY34" fmla="*/ 14990 h 3717561"/>
              <a:gd name="connsiteX35" fmla="*/ 4616970 w 10135513"/>
              <a:gd name="connsiteY35" fmla="*/ 0 h 3717561"/>
              <a:gd name="connsiteX36" fmla="*/ 4512039 w 10135513"/>
              <a:gd name="connsiteY36" fmla="*/ 104931 h 3717561"/>
              <a:gd name="connsiteX37" fmla="*/ 4497049 w 10135513"/>
              <a:gd name="connsiteY37" fmla="*/ 284813 h 3717561"/>
              <a:gd name="connsiteX38" fmla="*/ 4512039 w 10135513"/>
              <a:gd name="connsiteY38" fmla="*/ 659567 h 3717561"/>
              <a:gd name="connsiteX39" fmla="*/ 4542019 w 10135513"/>
              <a:gd name="connsiteY39" fmla="*/ 1049311 h 3717561"/>
              <a:gd name="connsiteX40" fmla="*/ 4706911 w 10135513"/>
              <a:gd name="connsiteY40" fmla="*/ 1708879 h 3717561"/>
              <a:gd name="connsiteX41" fmla="*/ 4736892 w 10135513"/>
              <a:gd name="connsiteY41" fmla="*/ 1993692 h 3717561"/>
              <a:gd name="connsiteX42" fmla="*/ 4781862 w 10135513"/>
              <a:gd name="connsiteY42" fmla="*/ 2308485 h 3717561"/>
              <a:gd name="connsiteX43" fmla="*/ 4751882 w 10135513"/>
              <a:gd name="connsiteY43" fmla="*/ 3282846 h 3717561"/>
              <a:gd name="connsiteX44" fmla="*/ 4646951 w 10135513"/>
              <a:gd name="connsiteY44" fmla="*/ 3597639 h 3717561"/>
              <a:gd name="connsiteX45" fmla="*/ 4467069 w 10135513"/>
              <a:gd name="connsiteY45" fmla="*/ 3717561 h 3717561"/>
              <a:gd name="connsiteX46" fmla="*/ 4392118 w 10135513"/>
              <a:gd name="connsiteY46" fmla="*/ 3687580 h 3717561"/>
              <a:gd name="connsiteX47" fmla="*/ 4377128 w 10135513"/>
              <a:gd name="connsiteY47" fmla="*/ 3567659 h 3717561"/>
              <a:gd name="connsiteX48" fmla="*/ 4452078 w 10135513"/>
              <a:gd name="connsiteY48" fmla="*/ 2998033 h 3717561"/>
              <a:gd name="connsiteX49" fmla="*/ 4601980 w 10135513"/>
              <a:gd name="connsiteY49" fmla="*/ 2593298 h 3717561"/>
              <a:gd name="connsiteX50" fmla="*/ 4991724 w 10135513"/>
              <a:gd name="connsiteY50" fmla="*/ 1873770 h 3717561"/>
              <a:gd name="connsiteX51" fmla="*/ 5216577 w 10135513"/>
              <a:gd name="connsiteY51" fmla="*/ 1678898 h 3717561"/>
              <a:gd name="connsiteX52" fmla="*/ 5426439 w 10135513"/>
              <a:gd name="connsiteY52" fmla="*/ 1618938 h 3717561"/>
              <a:gd name="connsiteX53" fmla="*/ 5561351 w 10135513"/>
              <a:gd name="connsiteY53" fmla="*/ 1663908 h 3717561"/>
              <a:gd name="connsiteX54" fmla="*/ 5696262 w 10135513"/>
              <a:gd name="connsiteY54" fmla="*/ 1933731 h 3717561"/>
              <a:gd name="connsiteX55" fmla="*/ 5711252 w 10135513"/>
              <a:gd name="connsiteY55" fmla="*/ 2098623 h 3717561"/>
              <a:gd name="connsiteX56" fmla="*/ 5561351 w 10135513"/>
              <a:gd name="connsiteY56" fmla="*/ 2263515 h 3717561"/>
              <a:gd name="connsiteX57" fmla="*/ 5411449 w 10135513"/>
              <a:gd name="connsiteY57" fmla="*/ 2278505 h 3717561"/>
              <a:gd name="connsiteX58" fmla="*/ 5216577 w 10135513"/>
              <a:gd name="connsiteY58" fmla="*/ 2233534 h 3717561"/>
              <a:gd name="connsiteX59" fmla="*/ 4961744 w 10135513"/>
              <a:gd name="connsiteY59" fmla="*/ 1693888 h 3717561"/>
              <a:gd name="connsiteX60" fmla="*/ 4976734 w 10135513"/>
              <a:gd name="connsiteY60" fmla="*/ 1439056 h 3717561"/>
              <a:gd name="connsiteX61" fmla="*/ 5216577 w 10135513"/>
              <a:gd name="connsiteY61" fmla="*/ 1049311 h 3717561"/>
              <a:gd name="connsiteX62" fmla="*/ 5366478 w 10135513"/>
              <a:gd name="connsiteY62" fmla="*/ 944380 h 3717561"/>
              <a:gd name="connsiteX63" fmla="*/ 5486400 w 10135513"/>
              <a:gd name="connsiteY63" fmla="*/ 914400 h 3717561"/>
              <a:gd name="connsiteX64" fmla="*/ 5651292 w 10135513"/>
              <a:gd name="connsiteY64" fmla="*/ 974361 h 3717561"/>
              <a:gd name="connsiteX65" fmla="*/ 5891134 w 10135513"/>
              <a:gd name="connsiteY65" fmla="*/ 1244183 h 3717561"/>
              <a:gd name="connsiteX66" fmla="*/ 5756223 w 10135513"/>
              <a:gd name="connsiteY66" fmla="*/ 1648918 h 3717561"/>
              <a:gd name="connsiteX67" fmla="*/ 5681272 w 10135513"/>
              <a:gd name="connsiteY67" fmla="*/ 1693888 h 3717561"/>
              <a:gd name="connsiteX68" fmla="*/ 5621311 w 10135513"/>
              <a:gd name="connsiteY68" fmla="*/ 1618938 h 3717561"/>
              <a:gd name="connsiteX69" fmla="*/ 5636301 w 10135513"/>
              <a:gd name="connsiteY69" fmla="*/ 1499016 h 3717561"/>
              <a:gd name="connsiteX70" fmla="*/ 5771213 w 10135513"/>
              <a:gd name="connsiteY70" fmla="*/ 1019331 h 3717561"/>
              <a:gd name="connsiteX71" fmla="*/ 5861154 w 10135513"/>
              <a:gd name="connsiteY71" fmla="*/ 914400 h 3717561"/>
              <a:gd name="connsiteX72" fmla="*/ 6325849 w 10135513"/>
              <a:gd name="connsiteY72" fmla="*/ 824459 h 3717561"/>
              <a:gd name="connsiteX73" fmla="*/ 6730583 w 10135513"/>
              <a:gd name="connsiteY73" fmla="*/ 899410 h 3717561"/>
              <a:gd name="connsiteX74" fmla="*/ 6805534 w 10135513"/>
              <a:gd name="connsiteY74" fmla="*/ 1004341 h 3717561"/>
              <a:gd name="connsiteX75" fmla="*/ 6805534 w 10135513"/>
              <a:gd name="connsiteY75" fmla="*/ 1783829 h 3717561"/>
              <a:gd name="connsiteX76" fmla="*/ 6655632 w 10135513"/>
              <a:gd name="connsiteY76" fmla="*/ 2083633 h 3717561"/>
              <a:gd name="connsiteX77" fmla="*/ 5951095 w 10135513"/>
              <a:gd name="connsiteY77" fmla="*/ 2803161 h 3717561"/>
              <a:gd name="connsiteX78" fmla="*/ 5636301 w 10135513"/>
              <a:gd name="connsiteY78" fmla="*/ 2998033 h 3717561"/>
              <a:gd name="connsiteX79" fmla="*/ 5441429 w 10135513"/>
              <a:gd name="connsiteY79" fmla="*/ 3028013 h 3717561"/>
              <a:gd name="connsiteX80" fmla="*/ 5096655 w 10135513"/>
              <a:gd name="connsiteY80" fmla="*/ 2743200 h 3717561"/>
              <a:gd name="connsiteX81" fmla="*/ 5036695 w 10135513"/>
              <a:gd name="connsiteY81" fmla="*/ 2503357 h 3717561"/>
              <a:gd name="connsiteX82" fmla="*/ 5066675 w 10135513"/>
              <a:gd name="connsiteY82" fmla="*/ 2308485 h 3717561"/>
              <a:gd name="connsiteX83" fmla="*/ 5351488 w 10135513"/>
              <a:gd name="connsiteY83" fmla="*/ 2023672 h 3717561"/>
              <a:gd name="connsiteX84" fmla="*/ 5606321 w 10135513"/>
              <a:gd name="connsiteY84" fmla="*/ 1858780 h 3717561"/>
              <a:gd name="connsiteX85" fmla="*/ 6235908 w 10135513"/>
              <a:gd name="connsiteY85" fmla="*/ 1753849 h 3717561"/>
              <a:gd name="connsiteX86" fmla="*/ 6565692 w 10135513"/>
              <a:gd name="connsiteY86" fmla="*/ 1798820 h 3717561"/>
              <a:gd name="connsiteX87" fmla="*/ 7060367 w 10135513"/>
              <a:gd name="connsiteY87" fmla="*/ 2053652 h 3717561"/>
              <a:gd name="connsiteX88" fmla="*/ 7165298 w 10135513"/>
              <a:gd name="connsiteY88" fmla="*/ 2113613 h 3717561"/>
              <a:gd name="connsiteX89" fmla="*/ 7285219 w 10135513"/>
              <a:gd name="connsiteY89" fmla="*/ 2143593 h 3717561"/>
              <a:gd name="connsiteX90" fmla="*/ 7525062 w 10135513"/>
              <a:gd name="connsiteY90" fmla="*/ 2098623 h 3717561"/>
              <a:gd name="connsiteX91" fmla="*/ 7615003 w 10135513"/>
              <a:gd name="connsiteY91" fmla="*/ 2068643 h 3717561"/>
              <a:gd name="connsiteX92" fmla="*/ 7689954 w 10135513"/>
              <a:gd name="connsiteY92" fmla="*/ 1978702 h 3717561"/>
              <a:gd name="connsiteX93" fmla="*/ 7749914 w 10135513"/>
              <a:gd name="connsiteY93" fmla="*/ 1843790 h 3717561"/>
              <a:gd name="connsiteX94" fmla="*/ 7749914 w 10135513"/>
              <a:gd name="connsiteY94" fmla="*/ 1124262 h 3717561"/>
              <a:gd name="connsiteX95" fmla="*/ 7659973 w 10135513"/>
              <a:gd name="connsiteY95" fmla="*/ 959370 h 3717561"/>
              <a:gd name="connsiteX96" fmla="*/ 7465101 w 10135513"/>
              <a:gd name="connsiteY96" fmla="*/ 764498 h 3717561"/>
              <a:gd name="connsiteX97" fmla="*/ 7270229 w 10135513"/>
              <a:gd name="connsiteY97" fmla="*/ 824459 h 3717561"/>
              <a:gd name="connsiteX98" fmla="*/ 7120328 w 10135513"/>
              <a:gd name="connsiteY98" fmla="*/ 1229193 h 3717561"/>
              <a:gd name="connsiteX99" fmla="*/ 7150308 w 10135513"/>
              <a:gd name="connsiteY99" fmla="*/ 1514006 h 3717561"/>
              <a:gd name="connsiteX100" fmla="*/ 7480092 w 10135513"/>
              <a:gd name="connsiteY100" fmla="*/ 1963711 h 3717561"/>
              <a:gd name="connsiteX101" fmla="*/ 7674964 w 10135513"/>
              <a:gd name="connsiteY101" fmla="*/ 2023672 h 3717561"/>
              <a:gd name="connsiteX102" fmla="*/ 7974767 w 10135513"/>
              <a:gd name="connsiteY102" fmla="*/ 1978702 h 3717561"/>
              <a:gd name="connsiteX103" fmla="*/ 8139659 w 10135513"/>
              <a:gd name="connsiteY103" fmla="*/ 1903751 h 3717561"/>
              <a:gd name="connsiteX104" fmla="*/ 8274570 w 10135513"/>
              <a:gd name="connsiteY104" fmla="*/ 1858780 h 3717561"/>
              <a:gd name="connsiteX105" fmla="*/ 8559383 w 10135513"/>
              <a:gd name="connsiteY105" fmla="*/ 1783829 h 3717561"/>
              <a:gd name="connsiteX106" fmla="*/ 8679305 w 10135513"/>
              <a:gd name="connsiteY106" fmla="*/ 1753849 h 3717561"/>
              <a:gd name="connsiteX107" fmla="*/ 8949128 w 10135513"/>
              <a:gd name="connsiteY107" fmla="*/ 1723869 h 3717561"/>
              <a:gd name="connsiteX108" fmla="*/ 9188970 w 10135513"/>
              <a:gd name="connsiteY108" fmla="*/ 1663908 h 3717561"/>
              <a:gd name="connsiteX109" fmla="*/ 9263921 w 10135513"/>
              <a:gd name="connsiteY109" fmla="*/ 1633928 h 3717561"/>
              <a:gd name="connsiteX110" fmla="*/ 9398832 w 10135513"/>
              <a:gd name="connsiteY110" fmla="*/ 1603947 h 3717561"/>
              <a:gd name="connsiteX111" fmla="*/ 9473783 w 10135513"/>
              <a:gd name="connsiteY111" fmla="*/ 1573967 h 3717561"/>
              <a:gd name="connsiteX112" fmla="*/ 9563724 w 10135513"/>
              <a:gd name="connsiteY112" fmla="*/ 1558977 h 3717561"/>
              <a:gd name="connsiteX113" fmla="*/ 9833547 w 10135513"/>
              <a:gd name="connsiteY113" fmla="*/ 1514006 h 3717561"/>
              <a:gd name="connsiteX114" fmla="*/ 9908498 w 10135513"/>
              <a:gd name="connsiteY114" fmla="*/ 1454046 h 3717561"/>
              <a:gd name="connsiteX115" fmla="*/ 10013429 w 10135513"/>
              <a:gd name="connsiteY115" fmla="*/ 1439056 h 3717561"/>
              <a:gd name="connsiteX116" fmla="*/ 10088380 w 10135513"/>
              <a:gd name="connsiteY116" fmla="*/ 1424065 h 3717561"/>
              <a:gd name="connsiteX117" fmla="*/ 10118360 w 10135513"/>
              <a:gd name="connsiteY117" fmla="*/ 1439056 h 371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0135513" h="3717561">
                <a:moveTo>
                  <a:pt x="0" y="1633928"/>
                </a:moveTo>
                <a:cubicBezTo>
                  <a:pt x="24984" y="1623934"/>
                  <a:pt x="50883" y="1615981"/>
                  <a:pt x="74951" y="1603947"/>
                </a:cubicBezTo>
                <a:cubicBezTo>
                  <a:pt x="110983" y="1585931"/>
                  <a:pt x="141467" y="1556118"/>
                  <a:pt x="179882" y="1543987"/>
                </a:cubicBezTo>
                <a:cubicBezTo>
                  <a:pt x="262738" y="1517822"/>
                  <a:pt x="436744" y="1507807"/>
                  <a:pt x="524655" y="1499016"/>
                </a:cubicBezTo>
                <a:lnTo>
                  <a:pt x="809469" y="1469036"/>
                </a:lnTo>
                <a:cubicBezTo>
                  <a:pt x="1082000" y="1332769"/>
                  <a:pt x="741032" y="1500143"/>
                  <a:pt x="974360" y="1394085"/>
                </a:cubicBezTo>
                <a:cubicBezTo>
                  <a:pt x="1004875" y="1380215"/>
                  <a:pt x="1033016" y="1361148"/>
                  <a:pt x="1064301" y="1349115"/>
                </a:cubicBezTo>
                <a:cubicBezTo>
                  <a:pt x="1091768" y="1338551"/>
                  <a:pt x="1266562" y="1293141"/>
                  <a:pt x="1289154" y="1289154"/>
                </a:cubicBezTo>
                <a:cubicBezTo>
                  <a:pt x="1333713" y="1281291"/>
                  <a:pt x="1379215" y="1280144"/>
                  <a:pt x="1424065" y="1274164"/>
                </a:cubicBezTo>
                <a:cubicBezTo>
                  <a:pt x="1454192" y="1270147"/>
                  <a:pt x="1484026" y="1264171"/>
                  <a:pt x="1514006" y="1259174"/>
                </a:cubicBezTo>
                <a:cubicBezTo>
                  <a:pt x="1574826" y="1228764"/>
                  <a:pt x="1626253" y="1197750"/>
                  <a:pt x="1693888" y="1184223"/>
                </a:cubicBezTo>
                <a:cubicBezTo>
                  <a:pt x="1763180" y="1170365"/>
                  <a:pt x="1903751" y="1154243"/>
                  <a:pt x="1903751" y="1154243"/>
                </a:cubicBezTo>
                <a:cubicBezTo>
                  <a:pt x="1948721" y="1139253"/>
                  <a:pt x="1991290" y="1110995"/>
                  <a:pt x="2038662" y="1109272"/>
                </a:cubicBezTo>
                <a:cubicBezTo>
                  <a:pt x="2483950" y="1093079"/>
                  <a:pt x="2556688" y="1105204"/>
                  <a:pt x="2863121" y="1139252"/>
                </a:cubicBezTo>
                <a:cubicBezTo>
                  <a:pt x="2893101" y="1154242"/>
                  <a:pt x="2921677" y="1172454"/>
                  <a:pt x="2953062" y="1184223"/>
                </a:cubicBezTo>
                <a:cubicBezTo>
                  <a:pt x="3001908" y="1202540"/>
                  <a:pt x="3056859" y="1204785"/>
                  <a:pt x="3102964" y="1229193"/>
                </a:cubicBezTo>
                <a:cubicBezTo>
                  <a:pt x="3143678" y="1250747"/>
                  <a:pt x="3170746" y="1291891"/>
                  <a:pt x="3207895" y="1319134"/>
                </a:cubicBezTo>
                <a:cubicBezTo>
                  <a:pt x="3245908" y="1347010"/>
                  <a:pt x="3289803" y="1366209"/>
                  <a:pt x="3327816" y="1394085"/>
                </a:cubicBezTo>
                <a:cubicBezTo>
                  <a:pt x="3562040" y="1565850"/>
                  <a:pt x="3318827" y="1400835"/>
                  <a:pt x="3507698" y="1573967"/>
                </a:cubicBezTo>
                <a:cubicBezTo>
                  <a:pt x="3539383" y="1603012"/>
                  <a:pt x="3577652" y="1623934"/>
                  <a:pt x="3612629" y="1648918"/>
                </a:cubicBezTo>
                <a:cubicBezTo>
                  <a:pt x="3642609" y="1703882"/>
                  <a:pt x="3679318" y="1755679"/>
                  <a:pt x="3702570" y="1813810"/>
                </a:cubicBezTo>
                <a:cubicBezTo>
                  <a:pt x="3756347" y="1948253"/>
                  <a:pt x="3801376" y="2134945"/>
                  <a:pt x="3747541" y="2278505"/>
                </a:cubicBezTo>
                <a:cubicBezTo>
                  <a:pt x="3728891" y="2328239"/>
                  <a:pt x="3669812" y="2351171"/>
                  <a:pt x="3627619" y="2383436"/>
                </a:cubicBezTo>
                <a:cubicBezTo>
                  <a:pt x="3563192" y="2432703"/>
                  <a:pt x="3487989" y="2476208"/>
                  <a:pt x="3417757" y="2518347"/>
                </a:cubicBezTo>
                <a:cubicBezTo>
                  <a:pt x="3357796" y="2493364"/>
                  <a:pt x="3283807" y="2489329"/>
                  <a:pt x="3237875" y="2443397"/>
                </a:cubicBezTo>
                <a:cubicBezTo>
                  <a:pt x="3205300" y="2410822"/>
                  <a:pt x="3206714" y="2354538"/>
                  <a:pt x="3207895" y="2308485"/>
                </a:cubicBezTo>
                <a:cubicBezTo>
                  <a:pt x="3211756" y="2157885"/>
                  <a:pt x="3220863" y="2005991"/>
                  <a:pt x="3252865" y="1858780"/>
                </a:cubicBezTo>
                <a:cubicBezTo>
                  <a:pt x="3271402" y="1773508"/>
                  <a:pt x="3319940" y="1697563"/>
                  <a:pt x="3357796" y="1618938"/>
                </a:cubicBezTo>
                <a:cubicBezTo>
                  <a:pt x="3384957" y="1562527"/>
                  <a:pt x="3408344" y="1502708"/>
                  <a:pt x="3447737" y="1454046"/>
                </a:cubicBezTo>
                <a:cubicBezTo>
                  <a:pt x="3529222" y="1353388"/>
                  <a:pt x="3776381" y="1180153"/>
                  <a:pt x="3867462" y="1124262"/>
                </a:cubicBezTo>
                <a:cubicBezTo>
                  <a:pt x="4266776" y="879229"/>
                  <a:pt x="4152792" y="924997"/>
                  <a:pt x="4482059" y="854439"/>
                </a:cubicBezTo>
                <a:cubicBezTo>
                  <a:pt x="4659106" y="759106"/>
                  <a:pt x="4741513" y="741999"/>
                  <a:pt x="4856813" y="554636"/>
                </a:cubicBezTo>
                <a:cubicBezTo>
                  <a:pt x="4892432" y="496755"/>
                  <a:pt x="4896786" y="424721"/>
                  <a:pt x="4916773" y="359764"/>
                </a:cubicBezTo>
                <a:cubicBezTo>
                  <a:pt x="4906780" y="304800"/>
                  <a:pt x="4909482" y="245922"/>
                  <a:pt x="4886793" y="194872"/>
                </a:cubicBezTo>
                <a:cubicBezTo>
                  <a:pt x="4871035" y="159416"/>
                  <a:pt x="4747883" y="35476"/>
                  <a:pt x="4706911" y="14990"/>
                </a:cubicBezTo>
                <a:cubicBezTo>
                  <a:pt x="4679726" y="1397"/>
                  <a:pt x="4646950" y="4997"/>
                  <a:pt x="4616970" y="0"/>
                </a:cubicBezTo>
                <a:cubicBezTo>
                  <a:pt x="4581993" y="34977"/>
                  <a:pt x="4531234" y="59342"/>
                  <a:pt x="4512039" y="104931"/>
                </a:cubicBezTo>
                <a:cubicBezTo>
                  <a:pt x="4488690" y="160384"/>
                  <a:pt x="4497049" y="224645"/>
                  <a:pt x="4497049" y="284813"/>
                </a:cubicBezTo>
                <a:cubicBezTo>
                  <a:pt x="4497049" y="409831"/>
                  <a:pt x="4504698" y="534765"/>
                  <a:pt x="4512039" y="659567"/>
                </a:cubicBezTo>
                <a:cubicBezTo>
                  <a:pt x="4519690" y="789641"/>
                  <a:pt x="4518228" y="921203"/>
                  <a:pt x="4542019" y="1049311"/>
                </a:cubicBezTo>
                <a:cubicBezTo>
                  <a:pt x="4583398" y="1272124"/>
                  <a:pt x="4706911" y="1708879"/>
                  <a:pt x="4706911" y="1708879"/>
                </a:cubicBezTo>
                <a:cubicBezTo>
                  <a:pt x="4716905" y="1803817"/>
                  <a:pt x="4725051" y="1898967"/>
                  <a:pt x="4736892" y="1993692"/>
                </a:cubicBezTo>
                <a:cubicBezTo>
                  <a:pt x="4750039" y="2098870"/>
                  <a:pt x="4780630" y="2202496"/>
                  <a:pt x="4781862" y="2308485"/>
                </a:cubicBezTo>
                <a:cubicBezTo>
                  <a:pt x="4785640" y="2633404"/>
                  <a:pt x="4768961" y="2958354"/>
                  <a:pt x="4751882" y="3282846"/>
                </a:cubicBezTo>
                <a:cubicBezTo>
                  <a:pt x="4746534" y="3384467"/>
                  <a:pt x="4712259" y="3516005"/>
                  <a:pt x="4646951" y="3597639"/>
                </a:cubicBezTo>
                <a:cubicBezTo>
                  <a:pt x="4624336" y="3625908"/>
                  <a:pt x="4507010" y="3693596"/>
                  <a:pt x="4467069" y="3717561"/>
                </a:cubicBezTo>
                <a:cubicBezTo>
                  <a:pt x="4442085" y="3707567"/>
                  <a:pt x="4405962" y="3710654"/>
                  <a:pt x="4392118" y="3687580"/>
                </a:cubicBezTo>
                <a:cubicBezTo>
                  <a:pt x="4371392" y="3653036"/>
                  <a:pt x="4373638" y="3607792"/>
                  <a:pt x="4377128" y="3567659"/>
                </a:cubicBezTo>
                <a:cubicBezTo>
                  <a:pt x="4393718" y="3376867"/>
                  <a:pt x="4409015" y="3184641"/>
                  <a:pt x="4452078" y="2998033"/>
                </a:cubicBezTo>
                <a:cubicBezTo>
                  <a:pt x="4484428" y="2857850"/>
                  <a:pt x="4548178" y="2726727"/>
                  <a:pt x="4601980" y="2593298"/>
                </a:cubicBezTo>
                <a:cubicBezTo>
                  <a:pt x="4755688" y="2212102"/>
                  <a:pt x="4750736" y="2114758"/>
                  <a:pt x="4991724" y="1873770"/>
                </a:cubicBezTo>
                <a:cubicBezTo>
                  <a:pt x="5061856" y="1803638"/>
                  <a:pt x="5131013" y="1729056"/>
                  <a:pt x="5216577" y="1678898"/>
                </a:cubicBezTo>
                <a:cubicBezTo>
                  <a:pt x="5279341" y="1642105"/>
                  <a:pt x="5356485" y="1638925"/>
                  <a:pt x="5426439" y="1618938"/>
                </a:cubicBezTo>
                <a:cubicBezTo>
                  <a:pt x="5471410" y="1633928"/>
                  <a:pt x="5521909" y="1637614"/>
                  <a:pt x="5561351" y="1663908"/>
                </a:cubicBezTo>
                <a:cubicBezTo>
                  <a:pt x="5667199" y="1734473"/>
                  <a:pt x="5665351" y="1820389"/>
                  <a:pt x="5696262" y="1933731"/>
                </a:cubicBezTo>
                <a:cubicBezTo>
                  <a:pt x="5701259" y="1988695"/>
                  <a:pt x="5717347" y="2043770"/>
                  <a:pt x="5711252" y="2098623"/>
                </a:cubicBezTo>
                <a:cubicBezTo>
                  <a:pt x="5701153" y="2189516"/>
                  <a:pt x="5645607" y="2238734"/>
                  <a:pt x="5561351" y="2263515"/>
                </a:cubicBezTo>
                <a:cubicBezTo>
                  <a:pt x="5513175" y="2277684"/>
                  <a:pt x="5461416" y="2273508"/>
                  <a:pt x="5411449" y="2278505"/>
                </a:cubicBezTo>
                <a:cubicBezTo>
                  <a:pt x="5346492" y="2263515"/>
                  <a:pt x="5275681" y="2264371"/>
                  <a:pt x="5216577" y="2233534"/>
                </a:cubicBezTo>
                <a:cubicBezTo>
                  <a:pt x="4991828" y="2116274"/>
                  <a:pt x="5023944" y="1933802"/>
                  <a:pt x="4961744" y="1693888"/>
                </a:cubicBezTo>
                <a:cubicBezTo>
                  <a:pt x="4966741" y="1608944"/>
                  <a:pt x="4958550" y="1522181"/>
                  <a:pt x="4976734" y="1439056"/>
                </a:cubicBezTo>
                <a:cubicBezTo>
                  <a:pt x="5015864" y="1260175"/>
                  <a:pt x="5084515" y="1168167"/>
                  <a:pt x="5216577" y="1049311"/>
                </a:cubicBezTo>
                <a:cubicBezTo>
                  <a:pt x="5261912" y="1008509"/>
                  <a:pt x="5311925" y="971657"/>
                  <a:pt x="5366478" y="944380"/>
                </a:cubicBezTo>
                <a:cubicBezTo>
                  <a:pt x="5403332" y="925953"/>
                  <a:pt x="5446426" y="924393"/>
                  <a:pt x="5486400" y="914400"/>
                </a:cubicBezTo>
                <a:cubicBezTo>
                  <a:pt x="5541364" y="934387"/>
                  <a:pt x="5601564" y="943577"/>
                  <a:pt x="5651292" y="974361"/>
                </a:cubicBezTo>
                <a:cubicBezTo>
                  <a:pt x="5780748" y="1054500"/>
                  <a:pt x="5812641" y="1126444"/>
                  <a:pt x="5891134" y="1244183"/>
                </a:cubicBezTo>
                <a:cubicBezTo>
                  <a:pt x="5856117" y="1465962"/>
                  <a:pt x="5894607" y="1510535"/>
                  <a:pt x="5756223" y="1648918"/>
                </a:cubicBezTo>
                <a:cubicBezTo>
                  <a:pt x="5735621" y="1669520"/>
                  <a:pt x="5706256" y="1678898"/>
                  <a:pt x="5681272" y="1693888"/>
                </a:cubicBezTo>
                <a:cubicBezTo>
                  <a:pt x="5661285" y="1668905"/>
                  <a:pt x="5628505" y="1650113"/>
                  <a:pt x="5621311" y="1618938"/>
                </a:cubicBezTo>
                <a:cubicBezTo>
                  <a:pt x="5612252" y="1579685"/>
                  <a:pt x="5628877" y="1538611"/>
                  <a:pt x="5636301" y="1499016"/>
                </a:cubicBezTo>
                <a:cubicBezTo>
                  <a:pt x="5667650" y="1331822"/>
                  <a:pt x="5675703" y="1162595"/>
                  <a:pt x="5771213" y="1019331"/>
                </a:cubicBezTo>
                <a:cubicBezTo>
                  <a:pt x="5796767" y="981001"/>
                  <a:pt x="5823193" y="940499"/>
                  <a:pt x="5861154" y="914400"/>
                </a:cubicBezTo>
                <a:cubicBezTo>
                  <a:pt x="5988650" y="826746"/>
                  <a:pt x="6193050" y="837106"/>
                  <a:pt x="6325849" y="824459"/>
                </a:cubicBezTo>
                <a:cubicBezTo>
                  <a:pt x="6455544" y="832088"/>
                  <a:pt x="6614798" y="814501"/>
                  <a:pt x="6730583" y="899410"/>
                </a:cubicBezTo>
                <a:cubicBezTo>
                  <a:pt x="6765245" y="924829"/>
                  <a:pt x="6780550" y="969364"/>
                  <a:pt x="6805534" y="1004341"/>
                </a:cubicBezTo>
                <a:cubicBezTo>
                  <a:pt x="6873329" y="1320714"/>
                  <a:pt x="6901620" y="1355140"/>
                  <a:pt x="6805534" y="1783829"/>
                </a:cubicBezTo>
                <a:cubicBezTo>
                  <a:pt x="6781097" y="1892854"/>
                  <a:pt x="6708938" y="1985438"/>
                  <a:pt x="6655632" y="2083633"/>
                </a:cubicBezTo>
                <a:cubicBezTo>
                  <a:pt x="6474292" y="2417681"/>
                  <a:pt x="6348041" y="2557433"/>
                  <a:pt x="5951095" y="2803161"/>
                </a:cubicBezTo>
                <a:cubicBezTo>
                  <a:pt x="5846164" y="2868118"/>
                  <a:pt x="5749211" y="2948220"/>
                  <a:pt x="5636301" y="2998033"/>
                </a:cubicBezTo>
                <a:cubicBezTo>
                  <a:pt x="5576171" y="3024561"/>
                  <a:pt x="5506386" y="3018020"/>
                  <a:pt x="5441429" y="3028013"/>
                </a:cubicBezTo>
                <a:cubicBezTo>
                  <a:pt x="5271440" y="2943018"/>
                  <a:pt x="5195690" y="2934668"/>
                  <a:pt x="5096655" y="2743200"/>
                </a:cubicBezTo>
                <a:cubicBezTo>
                  <a:pt x="5058795" y="2670004"/>
                  <a:pt x="5056682" y="2583305"/>
                  <a:pt x="5036695" y="2503357"/>
                </a:cubicBezTo>
                <a:cubicBezTo>
                  <a:pt x="5046688" y="2438400"/>
                  <a:pt x="5041398" y="2369151"/>
                  <a:pt x="5066675" y="2308485"/>
                </a:cubicBezTo>
                <a:cubicBezTo>
                  <a:pt x="5125143" y="2168161"/>
                  <a:pt x="5233059" y="2104035"/>
                  <a:pt x="5351488" y="2023672"/>
                </a:cubicBezTo>
                <a:cubicBezTo>
                  <a:pt x="5435209" y="1966862"/>
                  <a:pt x="5513966" y="1900097"/>
                  <a:pt x="5606321" y="1858780"/>
                </a:cubicBezTo>
                <a:cubicBezTo>
                  <a:pt x="5853977" y="1747986"/>
                  <a:pt x="5973967" y="1766322"/>
                  <a:pt x="6235908" y="1753849"/>
                </a:cubicBezTo>
                <a:cubicBezTo>
                  <a:pt x="6345836" y="1768839"/>
                  <a:pt x="6458400" y="1770585"/>
                  <a:pt x="6565692" y="1798820"/>
                </a:cubicBezTo>
                <a:cubicBezTo>
                  <a:pt x="6720531" y="1839567"/>
                  <a:pt x="6928282" y="1976602"/>
                  <a:pt x="7060367" y="2053652"/>
                </a:cubicBezTo>
                <a:cubicBezTo>
                  <a:pt x="7095164" y="2073950"/>
                  <a:pt x="7126216" y="2103843"/>
                  <a:pt x="7165298" y="2113613"/>
                </a:cubicBezTo>
                <a:lnTo>
                  <a:pt x="7285219" y="2143593"/>
                </a:lnTo>
                <a:cubicBezTo>
                  <a:pt x="7365167" y="2128603"/>
                  <a:pt x="7445744" y="2116650"/>
                  <a:pt x="7525062" y="2098623"/>
                </a:cubicBezTo>
                <a:cubicBezTo>
                  <a:pt x="7555878" y="2091619"/>
                  <a:pt x="7589445" y="2087230"/>
                  <a:pt x="7615003" y="2068643"/>
                </a:cubicBezTo>
                <a:cubicBezTo>
                  <a:pt x="7646565" y="2045689"/>
                  <a:pt x="7669876" y="2012166"/>
                  <a:pt x="7689954" y="1978702"/>
                </a:cubicBezTo>
                <a:cubicBezTo>
                  <a:pt x="7715273" y="1936503"/>
                  <a:pt x="7729927" y="1888761"/>
                  <a:pt x="7749914" y="1843790"/>
                </a:cubicBezTo>
                <a:cubicBezTo>
                  <a:pt x="7773348" y="1586031"/>
                  <a:pt x="7794217" y="1428053"/>
                  <a:pt x="7749914" y="1124262"/>
                </a:cubicBezTo>
                <a:cubicBezTo>
                  <a:pt x="7740879" y="1062309"/>
                  <a:pt x="7693406" y="1012305"/>
                  <a:pt x="7659973" y="959370"/>
                </a:cubicBezTo>
                <a:cubicBezTo>
                  <a:pt x="7577535" y="828843"/>
                  <a:pt x="7582052" y="848035"/>
                  <a:pt x="7465101" y="764498"/>
                </a:cubicBezTo>
                <a:cubicBezTo>
                  <a:pt x="7400144" y="784485"/>
                  <a:pt x="7324943" y="784143"/>
                  <a:pt x="7270229" y="824459"/>
                </a:cubicBezTo>
                <a:cubicBezTo>
                  <a:pt x="7171078" y="897518"/>
                  <a:pt x="7140191" y="1144772"/>
                  <a:pt x="7120328" y="1229193"/>
                </a:cubicBezTo>
                <a:cubicBezTo>
                  <a:pt x="7130321" y="1324131"/>
                  <a:pt x="7120120" y="1423443"/>
                  <a:pt x="7150308" y="1514006"/>
                </a:cubicBezTo>
                <a:cubicBezTo>
                  <a:pt x="7188100" y="1627383"/>
                  <a:pt x="7374133" y="1891659"/>
                  <a:pt x="7480092" y="1963711"/>
                </a:cubicBezTo>
                <a:cubicBezTo>
                  <a:pt x="7536292" y="2001927"/>
                  <a:pt x="7610007" y="2003685"/>
                  <a:pt x="7674964" y="2023672"/>
                </a:cubicBezTo>
                <a:cubicBezTo>
                  <a:pt x="7774898" y="2008682"/>
                  <a:pt x="7876920" y="2003953"/>
                  <a:pt x="7974767" y="1978702"/>
                </a:cubicBezTo>
                <a:cubicBezTo>
                  <a:pt x="8033227" y="1963615"/>
                  <a:pt x="8083602" y="1926174"/>
                  <a:pt x="8139659" y="1903751"/>
                </a:cubicBezTo>
                <a:cubicBezTo>
                  <a:pt x="8183672" y="1886146"/>
                  <a:pt x="8229367" y="1873055"/>
                  <a:pt x="8274570" y="1858780"/>
                </a:cubicBezTo>
                <a:cubicBezTo>
                  <a:pt x="8464690" y="1798742"/>
                  <a:pt x="8376997" y="1826744"/>
                  <a:pt x="8559383" y="1783829"/>
                </a:cubicBezTo>
                <a:cubicBezTo>
                  <a:pt x="8599492" y="1774392"/>
                  <a:pt x="8638901" y="1761930"/>
                  <a:pt x="8679305" y="1753849"/>
                </a:cubicBezTo>
                <a:cubicBezTo>
                  <a:pt x="8755290" y="1738652"/>
                  <a:pt x="8879609" y="1730189"/>
                  <a:pt x="8949128" y="1723869"/>
                </a:cubicBezTo>
                <a:cubicBezTo>
                  <a:pt x="9124756" y="1636054"/>
                  <a:pt x="8944634" y="1712775"/>
                  <a:pt x="9188970" y="1663908"/>
                </a:cubicBezTo>
                <a:cubicBezTo>
                  <a:pt x="9215356" y="1658631"/>
                  <a:pt x="9238394" y="1642437"/>
                  <a:pt x="9263921" y="1633928"/>
                </a:cubicBezTo>
                <a:cubicBezTo>
                  <a:pt x="9367716" y="1599330"/>
                  <a:pt x="9280040" y="1639585"/>
                  <a:pt x="9398832" y="1603947"/>
                </a:cubicBezTo>
                <a:cubicBezTo>
                  <a:pt x="9424605" y="1596215"/>
                  <a:pt x="9447823" y="1581047"/>
                  <a:pt x="9473783" y="1573967"/>
                </a:cubicBezTo>
                <a:cubicBezTo>
                  <a:pt x="9503106" y="1565970"/>
                  <a:pt x="9533851" y="1564578"/>
                  <a:pt x="9563724" y="1558977"/>
                </a:cubicBezTo>
                <a:cubicBezTo>
                  <a:pt x="9791014" y="1516361"/>
                  <a:pt x="9633111" y="1539062"/>
                  <a:pt x="9833547" y="1514006"/>
                </a:cubicBezTo>
                <a:cubicBezTo>
                  <a:pt x="9858531" y="1494019"/>
                  <a:pt x="9878965" y="1466351"/>
                  <a:pt x="9908498" y="1454046"/>
                </a:cubicBezTo>
                <a:cubicBezTo>
                  <a:pt x="9941112" y="1440457"/>
                  <a:pt x="9978578" y="1444865"/>
                  <a:pt x="10013429" y="1439056"/>
                </a:cubicBezTo>
                <a:cubicBezTo>
                  <a:pt x="10038561" y="1434867"/>
                  <a:pt x="10063396" y="1429062"/>
                  <a:pt x="10088380" y="1424065"/>
                </a:cubicBezTo>
                <a:cubicBezTo>
                  <a:pt x="10138092" y="1440636"/>
                  <a:pt x="10149152" y="1439056"/>
                  <a:pt x="10118360" y="1439056"/>
                </a:cubicBezTo>
              </a:path>
            </a:pathLst>
          </a:custGeom>
          <a:noFill/>
          <a:ln w="76200" cap="flat">
            <a:solidFill>
              <a:schemeClr val="tx1">
                <a:lumMod val="75000"/>
              </a:schemeClr>
            </a:solidFill>
            <a:prstDash val="sysDash"/>
            <a:miter lim="400000"/>
            <a:tailEnd type="triangle" w="lg" len="lg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pic>
        <p:nvPicPr>
          <p:cNvPr id="23" name="Graphic 22" descr="Marker with solid fill">
            <a:extLst>
              <a:ext uri="{FF2B5EF4-FFF2-40B4-BE49-F238E27FC236}">
                <a16:creationId xmlns:a16="http://schemas.microsoft.com/office/drawing/2014/main" id="{DC82B434-B1E5-DBF1-AC59-0C50034E653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65327" y="6231231"/>
            <a:ext cx="2601911" cy="260191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15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Helvetica Neue</vt:lpstr>
      <vt:lpstr>Helvetica Neue Medium</vt:lpstr>
      <vt:lpstr>21_BasicWhite</vt:lpstr>
      <vt:lpstr>How do you motivate learners in the classroom and in digital spaces?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you motivate learners in the classroom and in digital spaces?</dc:title>
  <cp:lastModifiedBy>Singh, Sonia G</cp:lastModifiedBy>
  <cp:revision>30</cp:revision>
  <dcterms:modified xsi:type="dcterms:W3CDTF">2024-06-19T09:44:17Z</dcterms:modified>
</cp:coreProperties>
</file>