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19"/>
  </p:notesMasterIdLst>
  <p:sldIdLst>
    <p:sldId id="256" r:id="rId2"/>
    <p:sldId id="388" r:id="rId3"/>
    <p:sldId id="389" r:id="rId4"/>
    <p:sldId id="259" r:id="rId5"/>
    <p:sldId id="328" r:id="rId6"/>
    <p:sldId id="383" r:id="rId7"/>
    <p:sldId id="263" r:id="rId8"/>
    <p:sldId id="260" r:id="rId9"/>
    <p:sldId id="330" r:id="rId10"/>
    <p:sldId id="277" r:id="rId11"/>
    <p:sldId id="275" r:id="rId12"/>
    <p:sldId id="334" r:id="rId13"/>
    <p:sldId id="332" r:id="rId14"/>
    <p:sldId id="393" r:id="rId15"/>
    <p:sldId id="392" r:id="rId16"/>
    <p:sldId id="387" r:id="rId17"/>
    <p:sldId id="386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F2D77E-6A9A-99AD-BF6D-F3B49F3094B9}" name="Khan, Zain (2022)" initials="ZK" userId="S::PLJT161@live.rhul.ac.uk::b9f989c3-121e-4fe0-9b9e-27691096ff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7BA64-6107-486C-9B89-EA5A3E1DEAA2}" v="371" dt="2024-06-19T17:04:41.360"/>
  </p1510:revLst>
</p1510:revInfo>
</file>

<file path=ppt/tableStyles.xml><?xml version="1.0" encoding="utf-8"?>
<a:tblStyleLst xmlns:a="http://schemas.openxmlformats.org/drawingml/2006/main" def="{C98A5EF2-F6B2-41F7-BF4F-23E75DD6C203}">
  <a:tblStyle styleId="{C98A5EF2-F6B2-41F7-BF4F-23E75DD6C2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29" autoAdjust="0"/>
  </p:normalViewPr>
  <p:slideViewPr>
    <p:cSldViewPr snapToGrid="0">
      <p:cViewPr varScale="1">
        <p:scale>
          <a:sx n="92" d="100"/>
          <a:sy n="92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n, Zain (2022)" userId="b9f989c3-121e-4fe0-9b9e-27691096ff63" providerId="ADAL" clId="{08352E22-2670-4796-B8B4-7B9D9ADB039D}"/>
    <pc:docChg chg="undo custSel addSld delSld modSld">
      <pc:chgData name="Khan, Zain (2022)" userId="b9f989c3-121e-4fe0-9b9e-27691096ff63" providerId="ADAL" clId="{08352E22-2670-4796-B8B4-7B9D9ADB039D}" dt="2023-11-07T07:36:49.626" v="140" actId="1036"/>
      <pc:docMkLst>
        <pc:docMk/>
      </pc:docMkLst>
      <pc:sldChg chg="modSp mod">
        <pc:chgData name="Khan, Zain (2022)" userId="b9f989c3-121e-4fe0-9b9e-27691096ff63" providerId="ADAL" clId="{08352E22-2670-4796-B8B4-7B9D9ADB039D}" dt="2023-11-03T07:35:58.743" v="11" actId="1076"/>
        <pc:sldMkLst>
          <pc:docMk/>
          <pc:sldMk cId="0" sldId="257"/>
        </pc:sldMkLst>
        <pc:spChg chg="mod">
          <ac:chgData name="Khan, Zain (2022)" userId="b9f989c3-121e-4fe0-9b9e-27691096ff63" providerId="ADAL" clId="{08352E22-2670-4796-B8B4-7B9D9ADB039D}" dt="2023-11-03T07:35:51.091" v="9" actId="1076"/>
          <ac:spMkLst>
            <pc:docMk/>
            <pc:sldMk cId="0" sldId="257"/>
            <ac:spMk id="13" creationId="{A1713F8F-29B6-73CF-844C-7CB0E467D97F}"/>
          </ac:spMkLst>
        </pc:spChg>
        <pc:spChg chg="mod">
          <ac:chgData name="Khan, Zain (2022)" userId="b9f989c3-121e-4fe0-9b9e-27691096ff63" providerId="ADAL" clId="{08352E22-2670-4796-B8B4-7B9D9ADB039D}" dt="2023-11-03T07:35:46.656" v="8" actId="1076"/>
          <ac:spMkLst>
            <pc:docMk/>
            <pc:sldMk cId="0" sldId="257"/>
            <ac:spMk id="14" creationId="{F8CC0AC2-0E8E-E019-EEAC-EC07E5673F5A}"/>
          </ac:spMkLst>
        </pc:spChg>
        <pc:spChg chg="mod">
          <ac:chgData name="Khan, Zain (2022)" userId="b9f989c3-121e-4fe0-9b9e-27691096ff63" providerId="ADAL" clId="{08352E22-2670-4796-B8B4-7B9D9ADB039D}" dt="2023-11-03T07:35:40.448" v="7" actId="1076"/>
          <ac:spMkLst>
            <pc:docMk/>
            <pc:sldMk cId="0" sldId="257"/>
            <ac:spMk id="122" creationId="{00000000-0000-0000-0000-000000000000}"/>
          </ac:spMkLst>
        </pc:spChg>
        <pc:spChg chg="mod">
          <ac:chgData name="Khan, Zain (2022)" userId="b9f989c3-121e-4fe0-9b9e-27691096ff63" providerId="ADAL" clId="{08352E22-2670-4796-B8B4-7B9D9ADB039D}" dt="2023-11-03T07:32:05.754" v="4" actId="1076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Khan, Zain (2022)" userId="b9f989c3-121e-4fe0-9b9e-27691096ff63" providerId="ADAL" clId="{08352E22-2670-4796-B8B4-7B9D9ADB039D}" dt="2023-11-03T07:35:58.743" v="11" actId="1076"/>
          <ac:spMkLst>
            <pc:docMk/>
            <pc:sldMk cId="0" sldId="257"/>
            <ac:spMk id="127" creationId="{00000000-0000-0000-0000-000000000000}"/>
          </ac:spMkLst>
        </pc:spChg>
        <pc:spChg chg="mod">
          <ac:chgData name="Khan, Zain (2022)" userId="b9f989c3-121e-4fe0-9b9e-27691096ff63" providerId="ADAL" clId="{08352E22-2670-4796-B8B4-7B9D9ADB039D}" dt="2023-11-03T07:32:14.822" v="6" actId="1076"/>
          <ac:spMkLst>
            <pc:docMk/>
            <pc:sldMk cId="0" sldId="257"/>
            <ac:spMk id="128" creationId="{00000000-0000-0000-0000-000000000000}"/>
          </ac:spMkLst>
        </pc:spChg>
        <pc:spChg chg="mod">
          <ac:chgData name="Khan, Zain (2022)" userId="b9f989c3-121e-4fe0-9b9e-27691096ff63" providerId="ADAL" clId="{08352E22-2670-4796-B8B4-7B9D9ADB039D}" dt="2023-11-03T07:32:00.042" v="3" actId="1076"/>
          <ac:spMkLst>
            <pc:docMk/>
            <pc:sldMk cId="0" sldId="257"/>
            <ac:spMk id="132" creationId="{00000000-0000-0000-0000-000000000000}"/>
          </ac:spMkLst>
        </pc:spChg>
      </pc:sldChg>
      <pc:sldChg chg="modNotesTx">
        <pc:chgData name="Khan, Zain (2022)" userId="b9f989c3-121e-4fe0-9b9e-27691096ff63" providerId="ADAL" clId="{08352E22-2670-4796-B8B4-7B9D9ADB039D}" dt="2023-11-03T07:27:46.150" v="2"/>
        <pc:sldMkLst>
          <pc:docMk/>
          <pc:sldMk cId="0" sldId="263"/>
        </pc:sldMkLst>
      </pc:sldChg>
      <pc:sldChg chg="modSp mod">
        <pc:chgData name="Khan, Zain (2022)" userId="b9f989c3-121e-4fe0-9b9e-27691096ff63" providerId="ADAL" clId="{08352E22-2670-4796-B8B4-7B9D9ADB039D}" dt="2023-11-07T07:36:49.626" v="140" actId="1036"/>
        <pc:sldMkLst>
          <pc:docMk/>
          <pc:sldMk cId="0" sldId="264"/>
        </pc:sldMkLst>
        <pc:spChg chg="mod">
          <ac:chgData name="Khan, Zain (2022)" userId="b9f989c3-121e-4fe0-9b9e-27691096ff63" providerId="ADAL" clId="{08352E22-2670-4796-B8B4-7B9D9ADB039D}" dt="2023-11-07T07:36:49.626" v="140" actId="1036"/>
          <ac:spMkLst>
            <pc:docMk/>
            <pc:sldMk cId="0" sldId="264"/>
            <ac:spMk id="2175" creationId="{00000000-0000-0000-0000-000000000000}"/>
          </ac:spMkLst>
        </pc:spChg>
        <pc:spChg chg="mod">
          <ac:chgData name="Khan, Zain (2022)" userId="b9f989c3-121e-4fe0-9b9e-27691096ff63" providerId="ADAL" clId="{08352E22-2670-4796-B8B4-7B9D9ADB039D}" dt="2023-11-07T07:36:49.626" v="140" actId="1036"/>
          <ac:spMkLst>
            <pc:docMk/>
            <pc:sldMk cId="0" sldId="264"/>
            <ac:spMk id="2176" creationId="{00000000-0000-0000-0000-000000000000}"/>
          </ac:spMkLst>
        </pc:spChg>
        <pc:spChg chg="mod">
          <ac:chgData name="Khan, Zain (2022)" userId="b9f989c3-121e-4fe0-9b9e-27691096ff63" providerId="ADAL" clId="{08352E22-2670-4796-B8B4-7B9D9ADB039D}" dt="2023-11-07T07:36:49.626" v="140" actId="1036"/>
          <ac:spMkLst>
            <pc:docMk/>
            <pc:sldMk cId="0" sldId="264"/>
            <ac:spMk id="2177" creationId="{00000000-0000-0000-0000-000000000000}"/>
          </ac:spMkLst>
        </pc:spChg>
        <pc:spChg chg="mod">
          <ac:chgData name="Khan, Zain (2022)" userId="b9f989c3-121e-4fe0-9b9e-27691096ff63" providerId="ADAL" clId="{08352E22-2670-4796-B8B4-7B9D9ADB039D}" dt="2023-11-07T07:36:49.626" v="140" actId="1036"/>
          <ac:spMkLst>
            <pc:docMk/>
            <pc:sldMk cId="0" sldId="264"/>
            <ac:spMk id="2178" creationId="{00000000-0000-0000-0000-000000000000}"/>
          </ac:spMkLst>
        </pc:spChg>
        <pc:spChg chg="mod">
          <ac:chgData name="Khan, Zain (2022)" userId="b9f989c3-121e-4fe0-9b9e-27691096ff63" providerId="ADAL" clId="{08352E22-2670-4796-B8B4-7B9D9ADB039D}" dt="2023-11-07T07:36:49.626" v="140" actId="1036"/>
          <ac:spMkLst>
            <pc:docMk/>
            <pc:sldMk cId="0" sldId="264"/>
            <ac:spMk id="2179" creationId="{00000000-0000-0000-0000-000000000000}"/>
          </ac:spMkLst>
        </pc:spChg>
        <pc:spChg chg="mod">
          <ac:chgData name="Khan, Zain (2022)" userId="b9f989c3-121e-4fe0-9b9e-27691096ff63" providerId="ADAL" clId="{08352E22-2670-4796-B8B4-7B9D9ADB039D}" dt="2023-11-07T07:36:49.626" v="140" actId="1036"/>
          <ac:spMkLst>
            <pc:docMk/>
            <pc:sldMk cId="0" sldId="264"/>
            <ac:spMk id="2180" creationId="{00000000-0000-0000-0000-000000000000}"/>
          </ac:spMkLst>
        </pc:spChg>
        <pc:grpChg chg="mod">
          <ac:chgData name="Khan, Zain (2022)" userId="b9f989c3-121e-4fe0-9b9e-27691096ff63" providerId="ADAL" clId="{08352E22-2670-4796-B8B4-7B9D9ADB039D}" dt="2023-11-07T07:36:49.626" v="140" actId="1036"/>
          <ac:grpSpMkLst>
            <pc:docMk/>
            <pc:sldMk cId="0" sldId="264"/>
            <ac:grpSpMk id="2181" creationId="{00000000-0000-0000-0000-000000000000}"/>
          </ac:grpSpMkLst>
        </pc:grpChg>
      </pc:sldChg>
      <pc:sldChg chg="modSp mod">
        <pc:chgData name="Khan, Zain (2022)" userId="b9f989c3-121e-4fe0-9b9e-27691096ff63" providerId="ADAL" clId="{08352E22-2670-4796-B8B4-7B9D9ADB039D}" dt="2023-11-03T07:46:32.836" v="20" actId="113"/>
        <pc:sldMkLst>
          <pc:docMk/>
          <pc:sldMk cId="0" sldId="277"/>
        </pc:sldMkLst>
        <pc:spChg chg="mod">
          <ac:chgData name="Khan, Zain (2022)" userId="b9f989c3-121e-4fe0-9b9e-27691096ff63" providerId="ADAL" clId="{08352E22-2670-4796-B8B4-7B9D9ADB039D}" dt="2023-11-03T07:46:32.836" v="20" actId="113"/>
          <ac:spMkLst>
            <pc:docMk/>
            <pc:sldMk cId="0" sldId="277"/>
            <ac:spMk id="3074" creationId="{00000000-0000-0000-0000-000000000000}"/>
          </ac:spMkLst>
        </pc:spChg>
      </pc:sldChg>
      <pc:sldChg chg="modSp mod">
        <pc:chgData name="Khan, Zain (2022)" userId="b9f989c3-121e-4fe0-9b9e-27691096ff63" providerId="ADAL" clId="{08352E22-2670-4796-B8B4-7B9D9ADB039D}" dt="2023-11-03T08:47:21.909" v="106" actId="1076"/>
        <pc:sldMkLst>
          <pc:docMk/>
          <pc:sldMk cId="0" sldId="284"/>
        </pc:sldMkLst>
        <pc:spChg chg="mod">
          <ac:chgData name="Khan, Zain (2022)" userId="b9f989c3-121e-4fe0-9b9e-27691096ff63" providerId="ADAL" clId="{08352E22-2670-4796-B8B4-7B9D9ADB039D}" dt="2023-11-03T08:47:16.139" v="105" actId="1076"/>
          <ac:spMkLst>
            <pc:docMk/>
            <pc:sldMk cId="0" sldId="284"/>
            <ac:spMk id="3302" creationId="{00000000-0000-0000-0000-000000000000}"/>
          </ac:spMkLst>
        </pc:spChg>
        <pc:spChg chg="mod">
          <ac:chgData name="Khan, Zain (2022)" userId="b9f989c3-121e-4fe0-9b9e-27691096ff63" providerId="ADAL" clId="{08352E22-2670-4796-B8B4-7B9D9ADB039D}" dt="2023-11-03T08:47:21.909" v="106" actId="1076"/>
          <ac:spMkLst>
            <pc:docMk/>
            <pc:sldMk cId="0" sldId="284"/>
            <ac:spMk id="3428" creationId="{00000000-0000-0000-0000-000000000000}"/>
          </ac:spMkLst>
        </pc:spChg>
      </pc:sldChg>
      <pc:sldChg chg="del">
        <pc:chgData name="Khan, Zain (2022)" userId="b9f989c3-121e-4fe0-9b9e-27691096ff63" providerId="ADAL" clId="{08352E22-2670-4796-B8B4-7B9D9ADB039D}" dt="2023-11-01T21:55:39.427" v="0" actId="47"/>
        <pc:sldMkLst>
          <pc:docMk/>
          <pc:sldMk cId="1555100230" sldId="317"/>
        </pc:sldMkLst>
      </pc:sldChg>
      <pc:sldChg chg="modSp mod">
        <pc:chgData name="Khan, Zain (2022)" userId="b9f989c3-121e-4fe0-9b9e-27691096ff63" providerId="ADAL" clId="{08352E22-2670-4796-B8B4-7B9D9ADB039D}" dt="2023-11-03T07:52:48.059" v="24" actId="20577"/>
        <pc:sldMkLst>
          <pc:docMk/>
          <pc:sldMk cId="1068482048" sldId="326"/>
        </pc:sldMkLst>
        <pc:spChg chg="mod">
          <ac:chgData name="Khan, Zain (2022)" userId="b9f989c3-121e-4fe0-9b9e-27691096ff63" providerId="ADAL" clId="{08352E22-2670-4796-B8B4-7B9D9ADB039D}" dt="2023-11-03T07:52:48.059" v="24" actId="20577"/>
          <ac:spMkLst>
            <pc:docMk/>
            <pc:sldMk cId="1068482048" sldId="326"/>
            <ac:spMk id="3" creationId="{3C6D0C04-0D3C-A416-FD58-F87A634246E4}"/>
          </ac:spMkLst>
        </pc:spChg>
      </pc:sldChg>
      <pc:sldChg chg="modSp mod">
        <pc:chgData name="Khan, Zain (2022)" userId="b9f989c3-121e-4fe0-9b9e-27691096ff63" providerId="ADAL" clId="{08352E22-2670-4796-B8B4-7B9D9ADB039D}" dt="2023-11-03T07:37:43.286" v="18" actId="255"/>
        <pc:sldMkLst>
          <pc:docMk/>
          <pc:sldMk cId="2252750" sldId="331"/>
        </pc:sldMkLst>
        <pc:spChg chg="mod">
          <ac:chgData name="Khan, Zain (2022)" userId="b9f989c3-121e-4fe0-9b9e-27691096ff63" providerId="ADAL" clId="{08352E22-2670-4796-B8B4-7B9D9ADB039D}" dt="2023-11-03T07:37:43.286" v="18" actId="255"/>
          <ac:spMkLst>
            <pc:docMk/>
            <pc:sldMk cId="2252750" sldId="331"/>
            <ac:spMk id="3" creationId="{8DB64E22-4644-DAE2-D02A-5AF400CA1FA0}"/>
          </ac:spMkLst>
        </pc:spChg>
      </pc:sldChg>
      <pc:sldChg chg="modSp mod">
        <pc:chgData name="Khan, Zain (2022)" userId="b9f989c3-121e-4fe0-9b9e-27691096ff63" providerId="ADAL" clId="{08352E22-2670-4796-B8B4-7B9D9ADB039D}" dt="2023-11-03T07:52:02.957" v="21" actId="255"/>
        <pc:sldMkLst>
          <pc:docMk/>
          <pc:sldMk cId="2536582149" sldId="333"/>
        </pc:sldMkLst>
        <pc:spChg chg="mod">
          <ac:chgData name="Khan, Zain (2022)" userId="b9f989c3-121e-4fe0-9b9e-27691096ff63" providerId="ADAL" clId="{08352E22-2670-4796-B8B4-7B9D9ADB039D}" dt="2023-11-03T07:52:02.957" v="21" actId="255"/>
          <ac:spMkLst>
            <pc:docMk/>
            <pc:sldMk cId="2536582149" sldId="333"/>
            <ac:spMk id="3" creationId="{17A42A7E-C624-4858-EEC0-AA281446EFF1}"/>
          </ac:spMkLst>
        </pc:spChg>
      </pc:sldChg>
      <pc:sldChg chg="delSp modSp mod">
        <pc:chgData name="Khan, Zain (2022)" userId="b9f989c3-121e-4fe0-9b9e-27691096ff63" providerId="ADAL" clId="{08352E22-2670-4796-B8B4-7B9D9ADB039D}" dt="2023-11-03T07:58:09.250" v="37" actId="1076"/>
        <pc:sldMkLst>
          <pc:docMk/>
          <pc:sldMk cId="3925857050" sldId="367"/>
        </pc:sldMkLst>
        <pc:spChg chg="del">
          <ac:chgData name="Khan, Zain (2022)" userId="b9f989c3-121e-4fe0-9b9e-27691096ff63" providerId="ADAL" clId="{08352E22-2670-4796-B8B4-7B9D9ADB039D}" dt="2023-11-03T07:57:51.254" v="34" actId="478"/>
          <ac:spMkLst>
            <pc:docMk/>
            <pc:sldMk cId="3925857050" sldId="367"/>
            <ac:spMk id="4" creationId="{CF48BCBA-8370-32FD-C455-62445BEEA1C9}"/>
          </ac:spMkLst>
        </pc:spChg>
        <pc:graphicFrameChg chg="mod">
          <ac:chgData name="Khan, Zain (2022)" userId="b9f989c3-121e-4fe0-9b9e-27691096ff63" providerId="ADAL" clId="{08352E22-2670-4796-B8B4-7B9D9ADB039D}" dt="2023-11-03T07:58:09.250" v="37" actId="1076"/>
          <ac:graphicFrameMkLst>
            <pc:docMk/>
            <pc:sldMk cId="3925857050" sldId="367"/>
            <ac:graphicFrameMk id="9" creationId="{5D779140-A554-4D10-AA2C-A99287E8A21B}"/>
          </ac:graphicFrameMkLst>
        </pc:graphicFrameChg>
      </pc:sldChg>
      <pc:sldChg chg="modNotesTx">
        <pc:chgData name="Khan, Zain (2022)" userId="b9f989c3-121e-4fe0-9b9e-27691096ff63" providerId="ADAL" clId="{08352E22-2670-4796-B8B4-7B9D9ADB039D}" dt="2023-11-03T08:52:51.681" v="139" actId="113"/>
        <pc:sldMkLst>
          <pc:docMk/>
          <pc:sldMk cId="3660452863" sldId="370"/>
        </pc:sldMkLst>
      </pc:sldChg>
      <pc:sldChg chg="modNotesTx">
        <pc:chgData name="Khan, Zain (2022)" userId="b9f989c3-121e-4fe0-9b9e-27691096ff63" providerId="ADAL" clId="{08352E22-2670-4796-B8B4-7B9D9ADB039D}" dt="2023-11-03T08:49:51.167" v="112" actId="15"/>
        <pc:sldMkLst>
          <pc:docMk/>
          <pc:sldMk cId="3528005222" sldId="373"/>
        </pc:sldMkLst>
      </pc:sldChg>
      <pc:sldChg chg="modSp mod">
        <pc:chgData name="Khan, Zain (2022)" userId="b9f989c3-121e-4fe0-9b9e-27691096ff63" providerId="ADAL" clId="{08352E22-2670-4796-B8B4-7B9D9ADB039D}" dt="2023-11-03T08:45:35.926" v="104" actId="1036"/>
        <pc:sldMkLst>
          <pc:docMk/>
          <pc:sldMk cId="1847832198" sldId="374"/>
        </pc:sldMkLst>
        <pc:picChg chg="mod">
          <ac:chgData name="Khan, Zain (2022)" userId="b9f989c3-121e-4fe0-9b9e-27691096ff63" providerId="ADAL" clId="{08352E22-2670-4796-B8B4-7B9D9ADB039D}" dt="2023-11-03T08:45:35.926" v="104" actId="1036"/>
          <ac:picMkLst>
            <pc:docMk/>
            <pc:sldMk cId="1847832198" sldId="374"/>
            <ac:picMk id="5" creationId="{9BFB59E6-0D77-81C8-AC30-60ADE1A15FA9}"/>
          </ac:picMkLst>
        </pc:picChg>
      </pc:sldChg>
      <pc:sldChg chg="modSp mod modNotesTx">
        <pc:chgData name="Khan, Zain (2022)" userId="b9f989c3-121e-4fe0-9b9e-27691096ff63" providerId="ADAL" clId="{08352E22-2670-4796-B8B4-7B9D9ADB039D}" dt="2023-11-03T08:04:31.229" v="68" actId="20577"/>
        <pc:sldMkLst>
          <pc:docMk/>
          <pc:sldMk cId="857308406" sldId="375"/>
        </pc:sldMkLst>
        <pc:spChg chg="mod">
          <ac:chgData name="Khan, Zain (2022)" userId="b9f989c3-121e-4fe0-9b9e-27691096ff63" providerId="ADAL" clId="{08352E22-2670-4796-B8B4-7B9D9ADB039D}" dt="2023-11-03T08:04:31.229" v="68" actId="20577"/>
          <ac:spMkLst>
            <pc:docMk/>
            <pc:sldMk cId="857308406" sldId="375"/>
            <ac:spMk id="3" creationId="{439F46E9-20D4-3825-F408-1EEF52120429}"/>
          </ac:spMkLst>
        </pc:spChg>
      </pc:sldChg>
      <pc:sldChg chg="modNotesTx">
        <pc:chgData name="Khan, Zain (2022)" userId="b9f989c3-121e-4fe0-9b9e-27691096ff63" providerId="ADAL" clId="{08352E22-2670-4796-B8B4-7B9D9ADB039D}" dt="2023-11-03T08:44:40.208" v="103" actId="20577"/>
        <pc:sldMkLst>
          <pc:docMk/>
          <pc:sldMk cId="933675739" sldId="376"/>
        </pc:sldMkLst>
      </pc:sldChg>
      <pc:sldChg chg="modSp modNotesTx">
        <pc:chgData name="Khan, Zain (2022)" userId="b9f989c3-121e-4fe0-9b9e-27691096ff63" providerId="ADAL" clId="{08352E22-2670-4796-B8B4-7B9D9ADB039D}" dt="2023-11-03T07:58:24.170" v="39"/>
        <pc:sldMkLst>
          <pc:docMk/>
          <pc:sldMk cId="138039056" sldId="382"/>
        </pc:sldMkLst>
        <pc:spChg chg="mod">
          <ac:chgData name="Khan, Zain (2022)" userId="b9f989c3-121e-4fe0-9b9e-27691096ff63" providerId="ADAL" clId="{08352E22-2670-4796-B8B4-7B9D9ADB039D}" dt="2023-11-03T07:54:31.632" v="29" actId="255"/>
          <ac:spMkLst>
            <pc:docMk/>
            <pc:sldMk cId="138039056" sldId="382"/>
            <ac:spMk id="3" creationId="{17A42A7E-C624-4858-EEC0-AA281446EFF1}"/>
          </ac:spMkLst>
        </pc:spChg>
      </pc:sldChg>
      <pc:sldChg chg="modSp mod">
        <pc:chgData name="Khan, Zain (2022)" userId="b9f989c3-121e-4fe0-9b9e-27691096ff63" providerId="ADAL" clId="{08352E22-2670-4796-B8B4-7B9D9ADB039D}" dt="2023-11-03T07:37:09.008" v="17" actId="20577"/>
        <pc:sldMkLst>
          <pc:docMk/>
          <pc:sldMk cId="3166533336" sldId="383"/>
        </pc:sldMkLst>
        <pc:spChg chg="mod">
          <ac:chgData name="Khan, Zain (2022)" userId="b9f989c3-121e-4fe0-9b9e-27691096ff63" providerId="ADAL" clId="{08352E22-2670-4796-B8B4-7B9D9ADB039D}" dt="2023-11-03T07:37:09.008" v="17" actId="20577"/>
          <ac:spMkLst>
            <pc:docMk/>
            <pc:sldMk cId="3166533336" sldId="383"/>
            <ac:spMk id="6" creationId="{7496585D-F874-5300-8688-64196B5DACF7}"/>
          </ac:spMkLst>
        </pc:spChg>
      </pc:sldChg>
      <pc:sldChg chg="add">
        <pc:chgData name="Khan, Zain (2022)" userId="b9f989c3-121e-4fe0-9b9e-27691096ff63" providerId="ADAL" clId="{08352E22-2670-4796-B8B4-7B9D9ADB039D}" dt="2023-11-01T21:56:13.193" v="1"/>
        <pc:sldMkLst>
          <pc:docMk/>
          <pc:sldMk cId="1095107799" sldId="386"/>
        </pc:sldMkLst>
      </pc:sldChg>
    </pc:docChg>
  </pc:docChgLst>
  <pc:docChgLst>
    <pc:chgData name="Khan, Zain (2022)" userId="b9f989c3-121e-4fe0-9b9e-27691096ff63" providerId="ADAL" clId="{9B1A5AC3-FFF1-4FA8-AE35-4F48463E09B7}"/>
    <pc:docChg chg="undo custSel addSld delSld modSld sldOrd delMainMaster">
      <pc:chgData name="Khan, Zain (2022)" userId="b9f989c3-121e-4fe0-9b9e-27691096ff63" providerId="ADAL" clId="{9B1A5AC3-FFF1-4FA8-AE35-4F48463E09B7}" dt="2023-10-25T16:03:06.461" v="2902" actId="207"/>
      <pc:docMkLst>
        <pc:docMk/>
      </pc:docMkLst>
      <pc:sldChg chg="modSp mod">
        <pc:chgData name="Khan, Zain (2022)" userId="b9f989c3-121e-4fe0-9b9e-27691096ff63" providerId="ADAL" clId="{9B1A5AC3-FFF1-4FA8-AE35-4F48463E09B7}" dt="2023-10-25T11:56:47.526" v="1874" actId="255"/>
        <pc:sldMkLst>
          <pc:docMk/>
          <pc:sldMk cId="0" sldId="256"/>
        </pc:sldMkLst>
        <pc:spChg chg="mod">
          <ac:chgData name="Khan, Zain (2022)" userId="b9f989c3-121e-4fe0-9b9e-27691096ff63" providerId="ADAL" clId="{9B1A5AC3-FFF1-4FA8-AE35-4F48463E09B7}" dt="2023-10-25T11:56:47.526" v="1874" actId="255"/>
          <ac:spMkLst>
            <pc:docMk/>
            <pc:sldMk cId="0" sldId="256"/>
            <ac:spMk id="1744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1:56:38.975" v="1872" actId="1076"/>
          <ac:spMkLst>
            <pc:docMk/>
            <pc:sldMk cId="0" sldId="256"/>
            <ac:spMk id="1745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1:56:09.143" v="1867" actId="1076"/>
          <ac:spMkLst>
            <pc:docMk/>
            <pc:sldMk cId="0" sldId="256"/>
            <ac:spMk id="1773" creationId="{00000000-0000-0000-0000-000000000000}"/>
          </ac:spMkLst>
        </pc:spChg>
        <pc:grpChg chg="mod">
          <ac:chgData name="Khan, Zain (2022)" userId="b9f989c3-121e-4fe0-9b9e-27691096ff63" providerId="ADAL" clId="{9B1A5AC3-FFF1-4FA8-AE35-4F48463E09B7}" dt="2023-10-25T11:56:02.713" v="1866" actId="1036"/>
          <ac:grpSpMkLst>
            <pc:docMk/>
            <pc:sldMk cId="0" sldId="256"/>
            <ac:grpSpMk id="1746" creationId="{00000000-0000-0000-0000-000000000000}"/>
          </ac:grpSpMkLst>
        </pc:grpChg>
        <pc:grpChg chg="mod">
          <ac:chgData name="Khan, Zain (2022)" userId="b9f989c3-121e-4fe0-9b9e-27691096ff63" providerId="ADAL" clId="{9B1A5AC3-FFF1-4FA8-AE35-4F48463E09B7}" dt="2023-10-25T11:56:02.713" v="1866" actId="1036"/>
          <ac:grpSpMkLst>
            <pc:docMk/>
            <pc:sldMk cId="0" sldId="256"/>
            <ac:grpSpMk id="1755" creationId="{00000000-0000-0000-0000-000000000000}"/>
          </ac:grpSpMkLst>
        </pc:grpChg>
        <pc:grpChg chg="mod">
          <ac:chgData name="Khan, Zain (2022)" userId="b9f989c3-121e-4fe0-9b9e-27691096ff63" providerId="ADAL" clId="{9B1A5AC3-FFF1-4FA8-AE35-4F48463E09B7}" dt="2023-10-25T11:56:02.713" v="1866" actId="1036"/>
          <ac:grpSpMkLst>
            <pc:docMk/>
            <pc:sldMk cId="0" sldId="256"/>
            <ac:grpSpMk id="1759" creationId="{00000000-0000-0000-0000-000000000000}"/>
          </ac:grpSpMkLst>
        </pc:grpChg>
        <pc:grpChg chg="mod">
          <ac:chgData name="Khan, Zain (2022)" userId="b9f989c3-121e-4fe0-9b9e-27691096ff63" providerId="ADAL" clId="{9B1A5AC3-FFF1-4FA8-AE35-4F48463E09B7}" dt="2023-10-25T11:56:02.713" v="1866" actId="1036"/>
          <ac:grpSpMkLst>
            <pc:docMk/>
            <pc:sldMk cId="0" sldId="256"/>
            <ac:grpSpMk id="1763" creationId="{00000000-0000-0000-0000-000000000000}"/>
          </ac:grpSpMkLst>
        </pc:grpChg>
        <pc:grpChg chg="mod">
          <ac:chgData name="Khan, Zain (2022)" userId="b9f989c3-121e-4fe0-9b9e-27691096ff63" providerId="ADAL" clId="{9B1A5AC3-FFF1-4FA8-AE35-4F48463E09B7}" dt="2023-10-25T11:56:02.713" v="1866" actId="1036"/>
          <ac:grpSpMkLst>
            <pc:docMk/>
            <pc:sldMk cId="0" sldId="256"/>
            <ac:grpSpMk id="1774" creationId="{00000000-0000-0000-0000-000000000000}"/>
          </ac:grpSpMkLst>
        </pc:grpChg>
        <pc:picChg chg="mod">
          <ac:chgData name="Khan, Zain (2022)" userId="b9f989c3-121e-4fe0-9b9e-27691096ff63" providerId="ADAL" clId="{9B1A5AC3-FFF1-4FA8-AE35-4F48463E09B7}" dt="2023-10-25T11:56:13.736" v="1868" actId="14100"/>
          <ac:picMkLst>
            <pc:docMk/>
            <pc:sldMk cId="0" sldId="256"/>
            <ac:picMk id="3" creationId="{F01A684A-CF00-2AD7-DD4F-AFA17FAC3A05}"/>
          </ac:picMkLst>
        </pc:picChg>
      </pc:sldChg>
      <pc:sldChg chg="del">
        <pc:chgData name="Khan, Zain (2022)" userId="b9f989c3-121e-4fe0-9b9e-27691096ff63" providerId="ADAL" clId="{9B1A5AC3-FFF1-4FA8-AE35-4F48463E09B7}" dt="2023-10-25T13:04:42.713" v="2585" actId="47"/>
        <pc:sldMkLst>
          <pc:docMk/>
          <pc:sldMk cId="0" sldId="257"/>
        </pc:sldMkLst>
      </pc:sldChg>
      <pc:sldChg chg="modSp mod">
        <pc:chgData name="Khan, Zain (2022)" userId="b9f989c3-121e-4fe0-9b9e-27691096ff63" providerId="ADAL" clId="{9B1A5AC3-FFF1-4FA8-AE35-4F48463E09B7}" dt="2023-10-25T01:20:23.583" v="48" actId="113"/>
        <pc:sldMkLst>
          <pc:docMk/>
          <pc:sldMk cId="0" sldId="258"/>
        </pc:sldMkLst>
        <pc:spChg chg="mod">
          <ac:chgData name="Khan, Zain (2022)" userId="b9f989c3-121e-4fe0-9b9e-27691096ff63" providerId="ADAL" clId="{9B1A5AC3-FFF1-4FA8-AE35-4F48463E09B7}" dt="2023-10-25T01:20:23.583" v="48" actId="113"/>
          <ac:spMkLst>
            <pc:docMk/>
            <pc:sldMk cId="0" sldId="258"/>
            <ac:spMk id="3" creationId="{9C572B45-CACD-DA3C-1C78-ABE89307C56B}"/>
          </ac:spMkLst>
        </pc:spChg>
      </pc:sldChg>
      <pc:sldChg chg="ord">
        <pc:chgData name="Khan, Zain (2022)" userId="b9f989c3-121e-4fe0-9b9e-27691096ff63" providerId="ADAL" clId="{9B1A5AC3-FFF1-4FA8-AE35-4F48463E09B7}" dt="2023-10-25T13:04:33.629" v="2584"/>
        <pc:sldMkLst>
          <pc:docMk/>
          <pc:sldMk cId="0" sldId="259"/>
        </pc:sldMkLst>
      </pc:sldChg>
      <pc:sldChg chg="modSp mod ord">
        <pc:chgData name="Khan, Zain (2022)" userId="b9f989c3-121e-4fe0-9b9e-27691096ff63" providerId="ADAL" clId="{9B1A5AC3-FFF1-4FA8-AE35-4F48463E09B7}" dt="2023-10-25T08:35:06.261" v="327"/>
        <pc:sldMkLst>
          <pc:docMk/>
          <pc:sldMk cId="0" sldId="264"/>
        </pc:sldMkLst>
        <pc:spChg chg="mod">
          <ac:chgData name="Khan, Zain (2022)" userId="b9f989c3-121e-4fe0-9b9e-27691096ff63" providerId="ADAL" clId="{9B1A5AC3-FFF1-4FA8-AE35-4F48463E09B7}" dt="2023-10-25T08:34:40.392" v="325"/>
          <ac:spMkLst>
            <pc:docMk/>
            <pc:sldMk cId="0" sldId="264"/>
            <ac:spMk id="2174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8:33:57.688" v="323" actId="14100"/>
          <ac:spMkLst>
            <pc:docMk/>
            <pc:sldMk cId="0" sldId="264"/>
            <ac:spMk id="2175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8:32:44.209" v="277" actId="20577"/>
          <ac:spMkLst>
            <pc:docMk/>
            <pc:sldMk cId="0" sldId="264"/>
            <ac:spMk id="2176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8:33:48.618" v="320" actId="1076"/>
          <ac:spMkLst>
            <pc:docMk/>
            <pc:sldMk cId="0" sldId="264"/>
            <ac:spMk id="2177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8:33:51.378" v="321" actId="1076"/>
          <ac:spMkLst>
            <pc:docMk/>
            <pc:sldMk cId="0" sldId="264"/>
            <ac:spMk id="2178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8:32:49.578" v="284" actId="20577"/>
          <ac:spMkLst>
            <pc:docMk/>
            <pc:sldMk cId="0" sldId="264"/>
            <ac:spMk id="2179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8:32:54.919" v="291" actId="20577"/>
          <ac:spMkLst>
            <pc:docMk/>
            <pc:sldMk cId="0" sldId="264"/>
            <ac:spMk id="2180" creationId="{00000000-0000-0000-0000-000000000000}"/>
          </ac:spMkLst>
        </pc:spChg>
      </pc:sldChg>
      <pc:sldChg chg="del">
        <pc:chgData name="Khan, Zain (2022)" userId="b9f989c3-121e-4fe0-9b9e-27691096ff63" providerId="ADAL" clId="{9B1A5AC3-FFF1-4FA8-AE35-4F48463E09B7}" dt="2023-10-25T13:18:24.957" v="2713" actId="47"/>
        <pc:sldMkLst>
          <pc:docMk/>
          <pc:sldMk cId="0" sldId="265"/>
        </pc:sldMkLst>
      </pc:sldChg>
      <pc:sldChg chg="modSp mod">
        <pc:chgData name="Khan, Zain (2022)" userId="b9f989c3-121e-4fe0-9b9e-27691096ff63" providerId="ADAL" clId="{9B1A5AC3-FFF1-4FA8-AE35-4F48463E09B7}" dt="2023-10-25T12:52:15.536" v="2445" actId="14100"/>
        <pc:sldMkLst>
          <pc:docMk/>
          <pc:sldMk cId="0" sldId="266"/>
        </pc:sldMkLst>
        <pc:spChg chg="mod">
          <ac:chgData name="Khan, Zain (2022)" userId="b9f989c3-121e-4fe0-9b9e-27691096ff63" providerId="ADAL" clId="{9B1A5AC3-FFF1-4FA8-AE35-4F48463E09B7}" dt="2023-10-25T12:50:08.370" v="2434" actId="113"/>
          <ac:spMkLst>
            <pc:docMk/>
            <pc:sldMk cId="0" sldId="266"/>
            <ac:spMk id="2341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2:49:12.455" v="2417" actId="1076"/>
          <ac:spMkLst>
            <pc:docMk/>
            <pc:sldMk cId="0" sldId="266"/>
            <ac:spMk id="2455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2:49:22.303" v="2418" actId="20577"/>
          <ac:spMkLst>
            <pc:docMk/>
            <pc:sldMk cId="0" sldId="266"/>
            <ac:spMk id="2456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2:52:15.536" v="2445" actId="14100"/>
          <ac:spMkLst>
            <pc:docMk/>
            <pc:sldMk cId="0" sldId="266"/>
            <ac:spMk id="2457" creationId="{00000000-0000-0000-0000-000000000000}"/>
          </ac:spMkLst>
        </pc:spChg>
      </pc:sldChg>
      <pc:sldChg chg="del">
        <pc:chgData name="Khan, Zain (2022)" userId="b9f989c3-121e-4fe0-9b9e-27691096ff63" providerId="ADAL" clId="{9B1A5AC3-FFF1-4FA8-AE35-4F48463E09B7}" dt="2023-10-25T13:18:25.937" v="2714" actId="47"/>
        <pc:sldMkLst>
          <pc:docMk/>
          <pc:sldMk cId="0" sldId="267"/>
        </pc:sldMkLst>
      </pc:sldChg>
      <pc:sldChg chg="modSp del mod">
        <pc:chgData name="Khan, Zain (2022)" userId="b9f989c3-121e-4fe0-9b9e-27691096ff63" providerId="ADAL" clId="{9B1A5AC3-FFF1-4FA8-AE35-4F48463E09B7}" dt="2023-10-25T12:50:28.710" v="2436" actId="47"/>
        <pc:sldMkLst>
          <pc:docMk/>
          <pc:sldMk cId="0" sldId="268"/>
        </pc:sldMkLst>
        <pc:spChg chg="mod">
          <ac:chgData name="Khan, Zain (2022)" userId="b9f989c3-121e-4fe0-9b9e-27691096ff63" providerId="ADAL" clId="{9B1A5AC3-FFF1-4FA8-AE35-4F48463E09B7}" dt="2023-10-25T12:41:46.646" v="2336" actId="1076"/>
          <ac:spMkLst>
            <pc:docMk/>
            <pc:sldMk cId="0" sldId="268"/>
            <ac:spMk id="2492" creationId="{00000000-0000-0000-0000-000000000000}"/>
          </ac:spMkLst>
        </pc:spChg>
      </pc:sldChg>
      <pc:sldChg chg="modSp del mod">
        <pc:chgData name="Khan, Zain (2022)" userId="b9f989c3-121e-4fe0-9b9e-27691096ff63" providerId="ADAL" clId="{9B1A5AC3-FFF1-4FA8-AE35-4F48463E09B7}" dt="2023-10-25T11:16:41.588" v="1721" actId="47"/>
        <pc:sldMkLst>
          <pc:docMk/>
          <pc:sldMk cId="0" sldId="269"/>
        </pc:sldMkLst>
        <pc:grpChg chg="mod">
          <ac:chgData name="Khan, Zain (2022)" userId="b9f989c3-121e-4fe0-9b9e-27691096ff63" providerId="ADAL" clId="{9B1A5AC3-FFF1-4FA8-AE35-4F48463E09B7}" dt="2023-10-25T09:45:35.962" v="905" actId="14100"/>
          <ac:grpSpMkLst>
            <pc:docMk/>
            <pc:sldMk cId="0" sldId="269"/>
            <ac:grpSpMk id="2555" creationId="{00000000-0000-0000-0000-000000000000}"/>
          </ac:grpSpMkLst>
        </pc:grpChg>
      </pc:sldChg>
      <pc:sldChg chg="add del">
        <pc:chgData name="Khan, Zain (2022)" userId="b9f989c3-121e-4fe0-9b9e-27691096ff63" providerId="ADAL" clId="{9B1A5AC3-FFF1-4FA8-AE35-4F48463E09B7}" dt="2023-10-25T01:16:04.163" v="6" actId="47"/>
        <pc:sldMkLst>
          <pc:docMk/>
          <pc:sldMk cId="0" sldId="270"/>
        </pc:sldMkLst>
      </pc:sldChg>
      <pc:sldChg chg="del">
        <pc:chgData name="Khan, Zain (2022)" userId="b9f989c3-121e-4fe0-9b9e-27691096ff63" providerId="ADAL" clId="{9B1A5AC3-FFF1-4FA8-AE35-4F48463E09B7}" dt="2023-10-25T01:16:12.478" v="7" actId="47"/>
        <pc:sldMkLst>
          <pc:docMk/>
          <pc:sldMk cId="0" sldId="271"/>
        </pc:sldMkLst>
      </pc:sldChg>
      <pc:sldChg chg="addSp delSp modSp del mod">
        <pc:chgData name="Khan, Zain (2022)" userId="b9f989c3-121e-4fe0-9b9e-27691096ff63" providerId="ADAL" clId="{9B1A5AC3-FFF1-4FA8-AE35-4F48463E09B7}" dt="2023-10-25T13:18:26.497" v="2715" actId="47"/>
        <pc:sldMkLst>
          <pc:docMk/>
          <pc:sldMk cId="0" sldId="272"/>
        </pc:sldMkLst>
        <pc:spChg chg="add del mod">
          <ac:chgData name="Khan, Zain (2022)" userId="b9f989c3-121e-4fe0-9b9e-27691096ff63" providerId="ADAL" clId="{9B1A5AC3-FFF1-4FA8-AE35-4F48463E09B7}" dt="2023-10-25T01:15:58.233" v="4" actId="478"/>
          <ac:spMkLst>
            <pc:docMk/>
            <pc:sldMk cId="0" sldId="272"/>
            <ac:spMk id="3" creationId="{E30B3051-1766-5202-0C96-46582222343F}"/>
          </ac:spMkLst>
        </pc:spChg>
        <pc:spChg chg="add del">
          <ac:chgData name="Khan, Zain (2022)" userId="b9f989c3-121e-4fe0-9b9e-27691096ff63" providerId="ADAL" clId="{9B1A5AC3-FFF1-4FA8-AE35-4F48463E09B7}" dt="2023-10-25T01:15:58.233" v="4" actId="478"/>
          <ac:spMkLst>
            <pc:docMk/>
            <pc:sldMk cId="0" sldId="272"/>
            <ac:spMk id="2914" creationId="{00000000-0000-0000-0000-000000000000}"/>
          </ac:spMkLst>
        </pc:spChg>
      </pc:sldChg>
      <pc:sldChg chg="del">
        <pc:chgData name="Khan, Zain (2022)" userId="b9f989c3-121e-4fe0-9b9e-27691096ff63" providerId="ADAL" clId="{9B1A5AC3-FFF1-4FA8-AE35-4F48463E09B7}" dt="2023-10-25T01:16:13.423" v="8" actId="47"/>
        <pc:sldMkLst>
          <pc:docMk/>
          <pc:sldMk cId="0" sldId="273"/>
        </pc:sldMkLst>
      </pc:sldChg>
      <pc:sldChg chg="addSp delSp modSp add del mod ord modTransition modAnim">
        <pc:chgData name="Khan, Zain (2022)" userId="b9f989c3-121e-4fe0-9b9e-27691096ff63" providerId="ADAL" clId="{9B1A5AC3-FFF1-4FA8-AE35-4F48463E09B7}" dt="2023-10-25T16:00:08.386" v="2809" actId="20577"/>
        <pc:sldMkLst>
          <pc:docMk/>
          <pc:sldMk cId="0" sldId="274"/>
        </pc:sldMkLst>
        <pc:spChg chg="add mod">
          <ac:chgData name="Khan, Zain (2022)" userId="b9f989c3-121e-4fe0-9b9e-27691096ff63" providerId="ADAL" clId="{9B1A5AC3-FFF1-4FA8-AE35-4F48463E09B7}" dt="2023-10-25T09:41:11.718" v="895" actId="1076"/>
          <ac:spMkLst>
            <pc:docMk/>
            <pc:sldMk cId="0" sldId="274"/>
            <ac:spMk id="3" creationId="{3A576731-5EA7-5CFA-250D-5B178D1E7C8E}"/>
          </ac:spMkLst>
        </pc:spChg>
        <pc:spChg chg="mod">
          <ac:chgData name="Khan, Zain (2022)" userId="b9f989c3-121e-4fe0-9b9e-27691096ff63" providerId="ADAL" clId="{9B1A5AC3-FFF1-4FA8-AE35-4F48463E09B7}" dt="2023-10-25T09:45:41.602" v="906"/>
          <ac:spMkLst>
            <pc:docMk/>
            <pc:sldMk cId="0" sldId="274"/>
            <ac:spMk id="6" creationId="{CDA9903D-B156-B5D0-7F1B-2E8990867BE6}"/>
          </ac:spMkLst>
        </pc:spChg>
        <pc:spChg chg="mod">
          <ac:chgData name="Khan, Zain (2022)" userId="b9f989c3-121e-4fe0-9b9e-27691096ff63" providerId="ADAL" clId="{9B1A5AC3-FFF1-4FA8-AE35-4F48463E09B7}" dt="2023-10-25T09:45:41.602" v="906"/>
          <ac:spMkLst>
            <pc:docMk/>
            <pc:sldMk cId="0" sldId="274"/>
            <ac:spMk id="7" creationId="{62EAB4FE-D6C3-EFAC-8106-3CBE811812EB}"/>
          </ac:spMkLst>
        </pc:spChg>
        <pc:spChg chg="mod">
          <ac:chgData name="Khan, Zain (2022)" userId="b9f989c3-121e-4fe0-9b9e-27691096ff63" providerId="ADAL" clId="{9B1A5AC3-FFF1-4FA8-AE35-4F48463E09B7}" dt="2023-10-25T09:45:41.602" v="906"/>
          <ac:spMkLst>
            <pc:docMk/>
            <pc:sldMk cId="0" sldId="274"/>
            <ac:spMk id="8" creationId="{A97E1C0D-E27B-6F3A-15A5-3583B80E4AEA}"/>
          </ac:spMkLst>
        </pc:spChg>
        <pc:spChg chg="mod">
          <ac:chgData name="Khan, Zain (2022)" userId="b9f989c3-121e-4fe0-9b9e-27691096ff63" providerId="ADAL" clId="{9B1A5AC3-FFF1-4FA8-AE35-4F48463E09B7}" dt="2023-10-25T09:45:41.602" v="906"/>
          <ac:spMkLst>
            <pc:docMk/>
            <pc:sldMk cId="0" sldId="274"/>
            <ac:spMk id="10" creationId="{098C8CDA-8FE5-77CA-909E-9F9EDDB98684}"/>
          </ac:spMkLst>
        </pc:spChg>
        <pc:spChg chg="mod">
          <ac:chgData name="Khan, Zain (2022)" userId="b9f989c3-121e-4fe0-9b9e-27691096ff63" providerId="ADAL" clId="{9B1A5AC3-FFF1-4FA8-AE35-4F48463E09B7}" dt="2023-10-25T09:45:41.602" v="906"/>
          <ac:spMkLst>
            <pc:docMk/>
            <pc:sldMk cId="0" sldId="274"/>
            <ac:spMk id="11" creationId="{FBF2BB44-12B9-2FC1-E85E-421E469E404E}"/>
          </ac:spMkLst>
        </pc:spChg>
        <pc:spChg chg="mod">
          <ac:chgData name="Khan, Zain (2022)" userId="b9f989c3-121e-4fe0-9b9e-27691096ff63" providerId="ADAL" clId="{9B1A5AC3-FFF1-4FA8-AE35-4F48463E09B7}" dt="2023-10-25T09:45:41.602" v="906"/>
          <ac:spMkLst>
            <pc:docMk/>
            <pc:sldMk cId="0" sldId="274"/>
            <ac:spMk id="12" creationId="{42446384-07C3-4E22-7438-17D8837FBA07}"/>
          </ac:spMkLst>
        </pc:spChg>
        <pc:spChg chg="mod">
          <ac:chgData name="Khan, Zain (2022)" userId="b9f989c3-121e-4fe0-9b9e-27691096ff63" providerId="ADAL" clId="{9B1A5AC3-FFF1-4FA8-AE35-4F48463E09B7}" dt="2023-10-25T09:45:41.602" v="906"/>
          <ac:spMkLst>
            <pc:docMk/>
            <pc:sldMk cId="0" sldId="274"/>
            <ac:spMk id="13" creationId="{81C7B917-4E2E-687F-774F-95F67B2C6F65}"/>
          </ac:spMkLst>
        </pc:spChg>
        <pc:spChg chg="mod">
          <ac:chgData name="Khan, Zain (2022)" userId="b9f989c3-121e-4fe0-9b9e-27691096ff63" providerId="ADAL" clId="{9B1A5AC3-FFF1-4FA8-AE35-4F48463E09B7}" dt="2023-10-25T09:45:41.602" v="906"/>
          <ac:spMkLst>
            <pc:docMk/>
            <pc:sldMk cId="0" sldId="274"/>
            <ac:spMk id="14" creationId="{456BD3DB-CF82-6D86-BC1B-2CDA634EA294}"/>
          </ac:spMkLst>
        </pc:spChg>
        <pc:spChg chg="mod">
          <ac:chgData name="Khan, Zain (2022)" userId="b9f989c3-121e-4fe0-9b9e-27691096ff63" providerId="ADAL" clId="{9B1A5AC3-FFF1-4FA8-AE35-4F48463E09B7}" dt="2023-10-25T09:45:41.602" v="906"/>
          <ac:spMkLst>
            <pc:docMk/>
            <pc:sldMk cId="0" sldId="274"/>
            <ac:spMk id="15" creationId="{279D095D-3398-3F9D-91BA-2240F0CF6D37}"/>
          </ac:spMkLst>
        </pc:spChg>
        <pc:spChg chg="mod">
          <ac:chgData name="Khan, Zain (2022)" userId="b9f989c3-121e-4fe0-9b9e-27691096ff63" providerId="ADAL" clId="{9B1A5AC3-FFF1-4FA8-AE35-4F48463E09B7}" dt="2023-10-25T09:45:41.602" v="906"/>
          <ac:spMkLst>
            <pc:docMk/>
            <pc:sldMk cId="0" sldId="274"/>
            <ac:spMk id="16" creationId="{E699F1A5-B4A2-57AA-5628-6DF930FE56B0}"/>
          </ac:spMkLst>
        </pc:spChg>
        <pc:spChg chg="mod">
          <ac:chgData name="Khan, Zain (2022)" userId="b9f989c3-121e-4fe0-9b9e-27691096ff63" providerId="ADAL" clId="{9B1A5AC3-FFF1-4FA8-AE35-4F48463E09B7}" dt="2023-10-25T09:45:41.602" v="906"/>
          <ac:spMkLst>
            <pc:docMk/>
            <pc:sldMk cId="0" sldId="274"/>
            <ac:spMk id="17" creationId="{A2FEA942-2EFB-E590-42C7-26F2B6AA60AA}"/>
          </ac:spMkLst>
        </pc:spChg>
        <pc:spChg chg="mod">
          <ac:chgData name="Khan, Zain (2022)" userId="b9f989c3-121e-4fe0-9b9e-27691096ff63" providerId="ADAL" clId="{9B1A5AC3-FFF1-4FA8-AE35-4F48463E09B7}" dt="2023-10-25T09:45:41.602" v="906"/>
          <ac:spMkLst>
            <pc:docMk/>
            <pc:sldMk cId="0" sldId="274"/>
            <ac:spMk id="18" creationId="{CE181291-999D-4871-9ECA-5BB2335DFD48}"/>
          </ac:spMkLst>
        </pc:spChg>
        <pc:spChg chg="mod">
          <ac:chgData name="Khan, Zain (2022)" userId="b9f989c3-121e-4fe0-9b9e-27691096ff63" providerId="ADAL" clId="{9B1A5AC3-FFF1-4FA8-AE35-4F48463E09B7}" dt="2023-10-25T09:52:47.413" v="1036"/>
          <ac:spMkLst>
            <pc:docMk/>
            <pc:sldMk cId="0" sldId="274"/>
            <ac:spMk id="23" creationId="{81DFF85C-A57F-0624-9A8A-59F88DD70C4D}"/>
          </ac:spMkLst>
        </pc:spChg>
        <pc:spChg chg="mod">
          <ac:chgData name="Khan, Zain (2022)" userId="b9f989c3-121e-4fe0-9b9e-27691096ff63" providerId="ADAL" clId="{9B1A5AC3-FFF1-4FA8-AE35-4F48463E09B7}" dt="2023-10-25T09:39:49.129" v="893" actId="207"/>
          <ac:spMkLst>
            <pc:docMk/>
            <pc:sldMk cId="0" sldId="274"/>
            <ac:spMk id="1278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39:49.129" v="893" actId="207"/>
          <ac:spMkLst>
            <pc:docMk/>
            <pc:sldMk cId="0" sldId="274"/>
            <ac:spMk id="1279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39:49.129" v="893" actId="207"/>
          <ac:spMkLst>
            <pc:docMk/>
            <pc:sldMk cId="0" sldId="274"/>
            <ac:spMk id="1280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39:49.129" v="893" actId="207"/>
          <ac:spMkLst>
            <pc:docMk/>
            <pc:sldMk cId="0" sldId="274"/>
            <ac:spMk id="1281" creationId="{00000000-0000-0000-0000-000000000000}"/>
          </ac:spMkLst>
        </pc:spChg>
        <pc:spChg chg="mod topLvl">
          <ac:chgData name="Khan, Zain (2022)" userId="b9f989c3-121e-4fe0-9b9e-27691096ff63" providerId="ADAL" clId="{9B1A5AC3-FFF1-4FA8-AE35-4F48463E09B7}" dt="2023-10-25T09:56:54.667" v="1124" actId="478"/>
          <ac:spMkLst>
            <pc:docMk/>
            <pc:sldMk cId="0" sldId="274"/>
            <ac:spMk id="1283" creationId="{00000000-0000-0000-0000-000000000000}"/>
          </ac:spMkLst>
        </pc:spChg>
        <pc:spChg chg="mod topLvl">
          <ac:chgData name="Khan, Zain (2022)" userId="b9f989c3-121e-4fe0-9b9e-27691096ff63" providerId="ADAL" clId="{9B1A5AC3-FFF1-4FA8-AE35-4F48463E09B7}" dt="2023-10-25T09:56:50.540" v="1123" actId="478"/>
          <ac:spMkLst>
            <pc:docMk/>
            <pc:sldMk cId="0" sldId="274"/>
            <ac:spMk id="1285" creationId="{00000000-0000-0000-0000-000000000000}"/>
          </ac:spMkLst>
        </pc:spChg>
        <pc:spChg chg="del">
          <ac:chgData name="Khan, Zain (2022)" userId="b9f989c3-121e-4fe0-9b9e-27691096ff63" providerId="ADAL" clId="{9B1A5AC3-FFF1-4FA8-AE35-4F48463E09B7}" dt="2023-10-25T09:41:06.683" v="894" actId="478"/>
          <ac:spMkLst>
            <pc:docMk/>
            <pc:sldMk cId="0" sldId="274"/>
            <ac:spMk id="1287" creationId="{00000000-0000-0000-0000-000000000000}"/>
          </ac:spMkLst>
        </pc:spChg>
        <pc:spChg chg="del mod topLvl">
          <ac:chgData name="Khan, Zain (2022)" userId="b9f989c3-121e-4fe0-9b9e-27691096ff63" providerId="ADAL" clId="{9B1A5AC3-FFF1-4FA8-AE35-4F48463E09B7}" dt="2023-10-25T09:56:54.667" v="1124" actId="478"/>
          <ac:spMkLst>
            <pc:docMk/>
            <pc:sldMk cId="0" sldId="274"/>
            <ac:spMk id="1289" creationId="{00000000-0000-0000-0000-000000000000}"/>
          </ac:spMkLst>
        </pc:spChg>
        <pc:spChg chg="mod topLvl">
          <ac:chgData name="Khan, Zain (2022)" userId="b9f989c3-121e-4fe0-9b9e-27691096ff63" providerId="ADAL" clId="{9B1A5AC3-FFF1-4FA8-AE35-4F48463E09B7}" dt="2023-10-25T10:00:42.325" v="1185" actId="1076"/>
          <ac:spMkLst>
            <pc:docMk/>
            <pc:sldMk cId="0" sldId="274"/>
            <ac:spMk id="1291" creationId="{00000000-0000-0000-0000-000000000000}"/>
          </ac:spMkLst>
        </pc:spChg>
        <pc:spChg chg="del mod topLvl">
          <ac:chgData name="Khan, Zain (2022)" userId="b9f989c3-121e-4fe0-9b9e-27691096ff63" providerId="ADAL" clId="{9B1A5AC3-FFF1-4FA8-AE35-4F48463E09B7}" dt="2023-10-25T09:57:41.643" v="1136" actId="478"/>
          <ac:spMkLst>
            <pc:docMk/>
            <pc:sldMk cId="0" sldId="274"/>
            <ac:spMk id="1292" creationId="{00000000-0000-0000-0000-000000000000}"/>
          </ac:spMkLst>
        </pc:spChg>
        <pc:spChg chg="del mod topLvl">
          <ac:chgData name="Khan, Zain (2022)" userId="b9f989c3-121e-4fe0-9b9e-27691096ff63" providerId="ADAL" clId="{9B1A5AC3-FFF1-4FA8-AE35-4F48463E09B7}" dt="2023-10-25T09:56:50.540" v="1123" actId="478"/>
          <ac:spMkLst>
            <pc:docMk/>
            <pc:sldMk cId="0" sldId="274"/>
            <ac:spMk id="1294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6:00:08.386" v="2809" actId="20577"/>
          <ac:spMkLst>
            <pc:docMk/>
            <pc:sldMk cId="0" sldId="274"/>
            <ac:spMk id="1296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49:52.281" v="994" actId="1076"/>
          <ac:spMkLst>
            <pc:docMk/>
            <pc:sldMk cId="0" sldId="274"/>
            <ac:spMk id="1297" creationId="{00000000-0000-0000-0000-000000000000}"/>
          </ac:spMkLst>
        </pc:spChg>
        <pc:grpChg chg="add mod">
          <ac:chgData name="Khan, Zain (2022)" userId="b9f989c3-121e-4fe0-9b9e-27691096ff63" providerId="ADAL" clId="{9B1A5AC3-FFF1-4FA8-AE35-4F48463E09B7}" dt="2023-10-25T09:57:02.289" v="1126" actId="1076"/>
          <ac:grpSpMkLst>
            <pc:docMk/>
            <pc:sldMk cId="0" sldId="274"/>
            <ac:grpSpMk id="5" creationId="{94B94B30-C622-E1C2-DC9A-46C7F71387C0}"/>
          </ac:grpSpMkLst>
        </pc:grpChg>
        <pc:grpChg chg="add mod">
          <ac:chgData name="Khan, Zain (2022)" userId="b9f989c3-121e-4fe0-9b9e-27691096ff63" providerId="ADAL" clId="{9B1A5AC3-FFF1-4FA8-AE35-4F48463E09B7}" dt="2023-10-25T09:56:59.779" v="1125" actId="1076"/>
          <ac:grpSpMkLst>
            <pc:docMk/>
            <pc:sldMk cId="0" sldId="274"/>
            <ac:grpSpMk id="9" creationId="{ED288B91-3709-51BB-6517-46EDB61D826F}"/>
          </ac:grpSpMkLst>
        </pc:grpChg>
        <pc:grpChg chg="add del mod">
          <ac:chgData name="Khan, Zain (2022)" userId="b9f989c3-121e-4fe0-9b9e-27691096ff63" providerId="ADAL" clId="{9B1A5AC3-FFF1-4FA8-AE35-4F48463E09B7}" dt="2023-10-25T09:57:06.920" v="1127" actId="478"/>
          <ac:grpSpMkLst>
            <pc:docMk/>
            <pc:sldMk cId="0" sldId="274"/>
            <ac:grpSpMk id="22" creationId="{33CCE80B-7881-A345-EFB2-C6AA81F3761E}"/>
          </ac:grpSpMkLst>
        </pc:grpChg>
        <pc:grpChg chg="mod">
          <ac:chgData name="Khan, Zain (2022)" userId="b9f989c3-121e-4fe0-9b9e-27691096ff63" providerId="ADAL" clId="{9B1A5AC3-FFF1-4FA8-AE35-4F48463E09B7}" dt="2023-10-25T09:53:12.283" v="1043" actId="1076"/>
          <ac:grpSpMkLst>
            <pc:docMk/>
            <pc:sldMk cId="0" sldId="274"/>
            <ac:grpSpMk id="1277" creationId="{00000000-0000-0000-0000-000000000000}"/>
          </ac:grpSpMkLst>
        </pc:grpChg>
        <pc:grpChg chg="del mod">
          <ac:chgData name="Khan, Zain (2022)" userId="b9f989c3-121e-4fe0-9b9e-27691096ff63" providerId="ADAL" clId="{9B1A5AC3-FFF1-4FA8-AE35-4F48463E09B7}" dt="2023-10-25T09:56:54.667" v="1124" actId="478"/>
          <ac:grpSpMkLst>
            <pc:docMk/>
            <pc:sldMk cId="0" sldId="274"/>
            <ac:grpSpMk id="1288" creationId="{00000000-0000-0000-0000-000000000000}"/>
          </ac:grpSpMkLst>
        </pc:grpChg>
        <pc:grpChg chg="del mod">
          <ac:chgData name="Khan, Zain (2022)" userId="b9f989c3-121e-4fe0-9b9e-27691096ff63" providerId="ADAL" clId="{9B1A5AC3-FFF1-4FA8-AE35-4F48463E09B7}" dt="2023-10-25T09:57:41.643" v="1136" actId="478"/>
          <ac:grpSpMkLst>
            <pc:docMk/>
            <pc:sldMk cId="0" sldId="274"/>
            <ac:grpSpMk id="1290" creationId="{00000000-0000-0000-0000-000000000000}"/>
          </ac:grpSpMkLst>
        </pc:grpChg>
        <pc:grpChg chg="del mod">
          <ac:chgData name="Khan, Zain (2022)" userId="b9f989c3-121e-4fe0-9b9e-27691096ff63" providerId="ADAL" clId="{9B1A5AC3-FFF1-4FA8-AE35-4F48463E09B7}" dt="2023-10-25T09:56:50.540" v="1123" actId="478"/>
          <ac:grpSpMkLst>
            <pc:docMk/>
            <pc:sldMk cId="0" sldId="274"/>
            <ac:grpSpMk id="1293" creationId="{00000000-0000-0000-0000-000000000000}"/>
          </ac:grpSpMkLst>
        </pc:grpChg>
        <pc:grpChg chg="mod">
          <ac:chgData name="Khan, Zain (2022)" userId="b9f989c3-121e-4fe0-9b9e-27691096ff63" providerId="ADAL" clId="{9B1A5AC3-FFF1-4FA8-AE35-4F48463E09B7}" dt="2023-10-25T09:49:12.321" v="942" actId="14100"/>
          <ac:grpSpMkLst>
            <pc:docMk/>
            <pc:sldMk cId="0" sldId="274"/>
            <ac:grpSpMk id="1295" creationId="{00000000-0000-0000-0000-000000000000}"/>
          </ac:grpSpMkLst>
        </pc:grpChg>
        <pc:cxnChg chg="mod">
          <ac:chgData name="Khan, Zain (2022)" userId="b9f989c3-121e-4fe0-9b9e-27691096ff63" providerId="ADAL" clId="{9B1A5AC3-FFF1-4FA8-AE35-4F48463E09B7}" dt="2023-10-25T09:52:47.413" v="1036"/>
          <ac:cxnSpMkLst>
            <pc:docMk/>
            <pc:sldMk cId="0" sldId="274"/>
            <ac:cxnSpMk id="24" creationId="{517AB24A-EEB7-FEC8-3282-822CE98FADF5}"/>
          </ac:cxnSpMkLst>
        </pc:cxnChg>
        <pc:cxnChg chg="mod">
          <ac:chgData name="Khan, Zain (2022)" userId="b9f989c3-121e-4fe0-9b9e-27691096ff63" providerId="ADAL" clId="{9B1A5AC3-FFF1-4FA8-AE35-4F48463E09B7}" dt="2023-10-25T09:57:06.920" v="1127" actId="478"/>
          <ac:cxnSpMkLst>
            <pc:docMk/>
            <pc:sldMk cId="0" sldId="274"/>
            <ac:cxnSpMk id="25" creationId="{9AFC8EA4-C53C-A529-B4A1-79051905937C}"/>
          </ac:cxnSpMkLst>
        </pc:cxnChg>
        <pc:cxnChg chg="mod">
          <ac:chgData name="Khan, Zain (2022)" userId="b9f989c3-121e-4fe0-9b9e-27691096ff63" providerId="ADAL" clId="{9B1A5AC3-FFF1-4FA8-AE35-4F48463E09B7}" dt="2023-10-25T09:53:25.593" v="1044" actId="1076"/>
          <ac:cxnSpMkLst>
            <pc:docMk/>
            <pc:sldMk cId="0" sldId="274"/>
            <ac:cxnSpMk id="1282" creationId="{00000000-0000-0000-0000-000000000000}"/>
          </ac:cxnSpMkLst>
        </pc:cxnChg>
        <pc:cxnChg chg="mod">
          <ac:chgData name="Khan, Zain (2022)" userId="b9f989c3-121e-4fe0-9b9e-27691096ff63" providerId="ADAL" clId="{9B1A5AC3-FFF1-4FA8-AE35-4F48463E09B7}" dt="2023-10-25T09:51:16.658" v="1035" actId="1076"/>
          <ac:cxnSpMkLst>
            <pc:docMk/>
            <pc:sldMk cId="0" sldId="274"/>
            <ac:cxnSpMk id="1284" creationId="{00000000-0000-0000-0000-000000000000}"/>
          </ac:cxnSpMkLst>
        </pc:cxnChg>
        <pc:cxnChg chg="mod">
          <ac:chgData name="Khan, Zain (2022)" userId="b9f989c3-121e-4fe0-9b9e-27691096ff63" providerId="ADAL" clId="{9B1A5AC3-FFF1-4FA8-AE35-4F48463E09B7}" dt="2023-10-25T09:39:49.129" v="893" actId="207"/>
          <ac:cxnSpMkLst>
            <pc:docMk/>
            <pc:sldMk cId="0" sldId="274"/>
            <ac:cxnSpMk id="1286" creationId="{00000000-0000-0000-0000-000000000000}"/>
          </ac:cxnSpMkLst>
        </pc:cxnChg>
      </pc:sldChg>
      <pc:sldChg chg="addSp delSp modSp mod">
        <pc:chgData name="Khan, Zain (2022)" userId="b9f989c3-121e-4fe0-9b9e-27691096ff63" providerId="ADAL" clId="{9B1A5AC3-FFF1-4FA8-AE35-4F48463E09B7}" dt="2023-10-25T13:03:16.915" v="2578" actId="1076"/>
        <pc:sldMkLst>
          <pc:docMk/>
          <pc:sldMk cId="0" sldId="275"/>
        </pc:sldMkLst>
        <pc:spChg chg="add del mod">
          <ac:chgData name="Khan, Zain (2022)" userId="b9f989c3-121e-4fe0-9b9e-27691096ff63" providerId="ADAL" clId="{9B1A5AC3-FFF1-4FA8-AE35-4F48463E09B7}" dt="2023-10-25T13:02:01.935" v="2560" actId="478"/>
          <ac:spMkLst>
            <pc:docMk/>
            <pc:sldMk cId="0" sldId="275"/>
            <ac:spMk id="3" creationId="{154EDFC2-E313-A769-425E-055F410D7816}"/>
          </ac:spMkLst>
        </pc:spChg>
        <pc:spChg chg="mod">
          <ac:chgData name="Khan, Zain (2022)" userId="b9f989c3-121e-4fe0-9b9e-27691096ff63" providerId="ADAL" clId="{9B1A5AC3-FFF1-4FA8-AE35-4F48463E09B7}" dt="2023-10-25T13:03:07.235" v="2575" actId="1076"/>
          <ac:spMkLst>
            <pc:docMk/>
            <pc:sldMk cId="0" sldId="275"/>
            <ac:spMk id="2940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3:03:16.915" v="2578" actId="1076"/>
          <ac:spMkLst>
            <pc:docMk/>
            <pc:sldMk cId="0" sldId="275"/>
            <ac:spMk id="2941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3:03:04.475" v="2574" actId="1076"/>
          <ac:spMkLst>
            <pc:docMk/>
            <pc:sldMk cId="0" sldId="275"/>
            <ac:spMk id="2942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3:03:12.455" v="2577" actId="1076"/>
          <ac:spMkLst>
            <pc:docMk/>
            <pc:sldMk cId="0" sldId="275"/>
            <ac:spMk id="2943" creationId="{00000000-0000-0000-0000-000000000000}"/>
          </ac:spMkLst>
        </pc:spChg>
        <pc:spChg chg="del mod">
          <ac:chgData name="Khan, Zain (2022)" userId="b9f989c3-121e-4fe0-9b9e-27691096ff63" providerId="ADAL" clId="{9B1A5AC3-FFF1-4FA8-AE35-4F48463E09B7}" dt="2023-10-25T13:01:04.969" v="2505" actId="478"/>
          <ac:spMkLst>
            <pc:docMk/>
            <pc:sldMk cId="0" sldId="275"/>
            <ac:spMk id="2944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3:02:43.125" v="2569" actId="255"/>
          <ac:spMkLst>
            <pc:docMk/>
            <pc:sldMk cId="0" sldId="275"/>
            <ac:spMk id="2945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3:02:35.865" v="2567" actId="1076"/>
          <ac:spMkLst>
            <pc:docMk/>
            <pc:sldMk cId="0" sldId="275"/>
            <ac:spMk id="3059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3:02:49.305" v="2570" actId="1076"/>
          <ac:spMkLst>
            <pc:docMk/>
            <pc:sldMk cId="0" sldId="275"/>
            <ac:spMk id="3060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3:03:00.340" v="2573" actId="1076"/>
          <ac:spMkLst>
            <pc:docMk/>
            <pc:sldMk cId="0" sldId="275"/>
            <ac:spMk id="3061" creationId="{00000000-0000-0000-0000-000000000000}"/>
          </ac:spMkLst>
        </pc:spChg>
        <pc:grpChg chg="mod">
          <ac:chgData name="Khan, Zain (2022)" userId="b9f989c3-121e-4fe0-9b9e-27691096ff63" providerId="ADAL" clId="{9B1A5AC3-FFF1-4FA8-AE35-4F48463E09B7}" dt="2023-10-25T13:02:32.524" v="2566" actId="1076"/>
          <ac:grpSpMkLst>
            <pc:docMk/>
            <pc:sldMk cId="0" sldId="275"/>
            <ac:grpSpMk id="2946" creationId="{00000000-0000-0000-0000-000000000000}"/>
          </ac:grpSpMkLst>
        </pc:grpChg>
      </pc:sldChg>
      <pc:sldChg chg="del">
        <pc:chgData name="Khan, Zain (2022)" userId="b9f989c3-121e-4fe0-9b9e-27691096ff63" providerId="ADAL" clId="{9B1A5AC3-FFF1-4FA8-AE35-4F48463E09B7}" dt="2023-10-25T01:16:15.943" v="10" actId="47"/>
        <pc:sldMkLst>
          <pc:docMk/>
          <pc:sldMk cId="0" sldId="276"/>
        </pc:sldMkLst>
      </pc:sldChg>
      <pc:sldChg chg="addSp delSp modSp mod ord">
        <pc:chgData name="Khan, Zain (2022)" userId="b9f989c3-121e-4fe0-9b9e-27691096ff63" providerId="ADAL" clId="{9B1A5AC3-FFF1-4FA8-AE35-4F48463E09B7}" dt="2023-10-25T13:03:30.277" v="2580"/>
        <pc:sldMkLst>
          <pc:docMk/>
          <pc:sldMk cId="0" sldId="277"/>
        </pc:sldMkLst>
        <pc:spChg chg="add del mod">
          <ac:chgData name="Khan, Zain (2022)" userId="b9f989c3-121e-4fe0-9b9e-27691096ff63" providerId="ADAL" clId="{9B1A5AC3-FFF1-4FA8-AE35-4F48463E09B7}" dt="2023-10-25T12:38:36.707" v="2307" actId="478"/>
          <ac:spMkLst>
            <pc:docMk/>
            <pc:sldMk cId="0" sldId="277"/>
            <ac:spMk id="2" creationId="{FD069820-FC89-28DA-0874-61FA10170654}"/>
          </ac:spMkLst>
        </pc:spChg>
        <pc:spChg chg="mod">
          <ac:chgData name="Khan, Zain (2022)" userId="b9f989c3-121e-4fe0-9b9e-27691096ff63" providerId="ADAL" clId="{9B1A5AC3-FFF1-4FA8-AE35-4F48463E09B7}" dt="2023-10-25T12:38:27.723" v="2305"/>
          <ac:spMkLst>
            <pc:docMk/>
            <pc:sldMk cId="0" sldId="277"/>
            <ac:spMk id="4" creationId="{5218F216-9A2C-4512-0596-85BD25C72564}"/>
          </ac:spMkLst>
        </pc:spChg>
        <pc:spChg chg="mod">
          <ac:chgData name="Khan, Zain (2022)" userId="b9f989c3-121e-4fe0-9b9e-27691096ff63" providerId="ADAL" clId="{9B1A5AC3-FFF1-4FA8-AE35-4F48463E09B7}" dt="2023-10-25T12:38:27.723" v="2305"/>
          <ac:spMkLst>
            <pc:docMk/>
            <pc:sldMk cId="0" sldId="277"/>
            <ac:spMk id="5" creationId="{A3AD9112-759E-003E-3B18-7CDC8F31791A}"/>
          </ac:spMkLst>
        </pc:spChg>
        <pc:spChg chg="mod">
          <ac:chgData name="Khan, Zain (2022)" userId="b9f989c3-121e-4fe0-9b9e-27691096ff63" providerId="ADAL" clId="{9B1A5AC3-FFF1-4FA8-AE35-4F48463E09B7}" dt="2023-10-25T12:38:27.723" v="2305"/>
          <ac:spMkLst>
            <pc:docMk/>
            <pc:sldMk cId="0" sldId="277"/>
            <ac:spMk id="6" creationId="{8BD1BCF7-9FC5-B185-7863-9FEC5F6ED586}"/>
          </ac:spMkLst>
        </pc:spChg>
        <pc:spChg chg="mod">
          <ac:chgData name="Khan, Zain (2022)" userId="b9f989c3-121e-4fe0-9b9e-27691096ff63" providerId="ADAL" clId="{9B1A5AC3-FFF1-4FA8-AE35-4F48463E09B7}" dt="2023-10-25T12:38:27.723" v="2305"/>
          <ac:spMkLst>
            <pc:docMk/>
            <pc:sldMk cId="0" sldId="277"/>
            <ac:spMk id="7" creationId="{DD2077A2-CAE2-A6F8-6C45-0A77A838A923}"/>
          </ac:spMkLst>
        </pc:spChg>
        <pc:spChg chg="mod">
          <ac:chgData name="Khan, Zain (2022)" userId="b9f989c3-121e-4fe0-9b9e-27691096ff63" providerId="ADAL" clId="{9B1A5AC3-FFF1-4FA8-AE35-4F48463E09B7}" dt="2023-10-25T12:38:27.723" v="2305"/>
          <ac:spMkLst>
            <pc:docMk/>
            <pc:sldMk cId="0" sldId="277"/>
            <ac:spMk id="8" creationId="{4C8A7F19-CFAF-7D87-48BC-D7044F7D0AD7}"/>
          </ac:spMkLst>
        </pc:spChg>
        <pc:spChg chg="mod">
          <ac:chgData name="Khan, Zain (2022)" userId="b9f989c3-121e-4fe0-9b9e-27691096ff63" providerId="ADAL" clId="{9B1A5AC3-FFF1-4FA8-AE35-4F48463E09B7}" dt="2023-10-25T12:39:41.676" v="2312"/>
          <ac:spMkLst>
            <pc:docMk/>
            <pc:sldMk cId="0" sldId="277"/>
            <ac:spMk id="10" creationId="{B19C3E5C-E419-D7AE-FECA-736CA85C8697}"/>
          </ac:spMkLst>
        </pc:spChg>
        <pc:spChg chg="mod">
          <ac:chgData name="Khan, Zain (2022)" userId="b9f989c3-121e-4fe0-9b9e-27691096ff63" providerId="ADAL" clId="{9B1A5AC3-FFF1-4FA8-AE35-4F48463E09B7}" dt="2023-10-25T12:39:41.676" v="2312"/>
          <ac:spMkLst>
            <pc:docMk/>
            <pc:sldMk cId="0" sldId="277"/>
            <ac:spMk id="11" creationId="{6BD6FD4F-1624-1F44-3033-F128B71C1CFC}"/>
          </ac:spMkLst>
        </pc:spChg>
        <pc:spChg chg="mod">
          <ac:chgData name="Khan, Zain (2022)" userId="b9f989c3-121e-4fe0-9b9e-27691096ff63" providerId="ADAL" clId="{9B1A5AC3-FFF1-4FA8-AE35-4F48463E09B7}" dt="2023-10-25T12:39:41.676" v="2312"/>
          <ac:spMkLst>
            <pc:docMk/>
            <pc:sldMk cId="0" sldId="277"/>
            <ac:spMk id="12" creationId="{8CE75BD6-5DC7-B7F8-5681-CC22F38D75DB}"/>
          </ac:spMkLst>
        </pc:spChg>
        <pc:spChg chg="add mod">
          <ac:chgData name="Khan, Zain (2022)" userId="b9f989c3-121e-4fe0-9b9e-27691096ff63" providerId="ADAL" clId="{9B1A5AC3-FFF1-4FA8-AE35-4F48463E09B7}" dt="2023-10-25T12:45:27.879" v="2385" actId="1076"/>
          <ac:spMkLst>
            <pc:docMk/>
            <pc:sldMk cId="0" sldId="277"/>
            <ac:spMk id="13" creationId="{DAF817E2-6257-768C-82D4-681497A76CC2}"/>
          </ac:spMkLst>
        </pc:spChg>
        <pc:spChg chg="add del mod">
          <ac:chgData name="Khan, Zain (2022)" userId="b9f989c3-121e-4fe0-9b9e-27691096ff63" providerId="ADAL" clId="{9B1A5AC3-FFF1-4FA8-AE35-4F48463E09B7}" dt="2023-10-25T12:44:33.724" v="2365" actId="478"/>
          <ac:spMkLst>
            <pc:docMk/>
            <pc:sldMk cId="0" sldId="277"/>
            <ac:spMk id="15" creationId="{531F00DD-0696-9EE6-B3E3-B24E5166415E}"/>
          </ac:spMkLst>
        </pc:spChg>
        <pc:spChg chg="add del mod">
          <ac:chgData name="Khan, Zain (2022)" userId="b9f989c3-121e-4fe0-9b9e-27691096ff63" providerId="ADAL" clId="{9B1A5AC3-FFF1-4FA8-AE35-4F48463E09B7}" dt="2023-10-25T12:44:38.879" v="2367" actId="478"/>
          <ac:spMkLst>
            <pc:docMk/>
            <pc:sldMk cId="0" sldId="277"/>
            <ac:spMk id="17" creationId="{989D214F-11A3-6D7F-CE61-4E159A5EB34A}"/>
          </ac:spMkLst>
        </pc:spChg>
        <pc:spChg chg="add del mod">
          <ac:chgData name="Khan, Zain (2022)" userId="b9f989c3-121e-4fe0-9b9e-27691096ff63" providerId="ADAL" clId="{9B1A5AC3-FFF1-4FA8-AE35-4F48463E09B7}" dt="2023-10-25T12:44:44.030" v="2369" actId="478"/>
          <ac:spMkLst>
            <pc:docMk/>
            <pc:sldMk cId="0" sldId="277"/>
            <ac:spMk id="19" creationId="{0ECF7B64-25E2-D6A6-1D75-597FAB2028DA}"/>
          </ac:spMkLst>
        </pc:spChg>
        <pc:spChg chg="add del mod">
          <ac:chgData name="Khan, Zain (2022)" userId="b9f989c3-121e-4fe0-9b9e-27691096ff63" providerId="ADAL" clId="{9B1A5AC3-FFF1-4FA8-AE35-4F48463E09B7}" dt="2023-10-25T12:44:54.424" v="2374" actId="478"/>
          <ac:spMkLst>
            <pc:docMk/>
            <pc:sldMk cId="0" sldId="277"/>
            <ac:spMk id="21" creationId="{8635841F-2024-BA98-29B2-5A851E6242B4}"/>
          </ac:spMkLst>
        </pc:spChg>
        <pc:spChg chg="mod">
          <ac:chgData name="Khan, Zain (2022)" userId="b9f989c3-121e-4fe0-9b9e-27691096ff63" providerId="ADAL" clId="{9B1A5AC3-FFF1-4FA8-AE35-4F48463E09B7}" dt="2023-10-25T12:36:14.449" v="2289" actId="20577"/>
          <ac:spMkLst>
            <pc:docMk/>
            <pc:sldMk cId="0" sldId="277"/>
            <ac:spMk id="3074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2:40:54.992" v="2335"/>
          <ac:spMkLst>
            <pc:docMk/>
            <pc:sldMk cId="0" sldId="277"/>
            <ac:spMk id="3075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2:38:04.302" v="2301" actId="255"/>
          <ac:spMkLst>
            <pc:docMk/>
            <pc:sldMk cId="0" sldId="277"/>
            <ac:spMk id="3076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2:45:34.249" v="2387" actId="1076"/>
          <ac:spMkLst>
            <pc:docMk/>
            <pc:sldMk cId="0" sldId="277"/>
            <ac:spMk id="3077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2:45:49.939" v="2391" actId="1076"/>
          <ac:spMkLst>
            <pc:docMk/>
            <pc:sldMk cId="0" sldId="277"/>
            <ac:spMk id="3078" creationId="{00000000-0000-0000-0000-000000000000}"/>
          </ac:spMkLst>
        </pc:spChg>
        <pc:spChg chg="del mod">
          <ac:chgData name="Khan, Zain (2022)" userId="b9f989c3-121e-4fe0-9b9e-27691096ff63" providerId="ADAL" clId="{9B1A5AC3-FFF1-4FA8-AE35-4F48463E09B7}" dt="2023-10-25T12:44:31.020" v="2364" actId="478"/>
          <ac:spMkLst>
            <pc:docMk/>
            <pc:sldMk cId="0" sldId="277"/>
            <ac:spMk id="3079" creationId="{00000000-0000-0000-0000-000000000000}"/>
          </ac:spMkLst>
        </pc:spChg>
        <pc:spChg chg="del">
          <ac:chgData name="Khan, Zain (2022)" userId="b9f989c3-121e-4fe0-9b9e-27691096ff63" providerId="ADAL" clId="{9B1A5AC3-FFF1-4FA8-AE35-4F48463E09B7}" dt="2023-10-25T12:44:36.179" v="2366" actId="478"/>
          <ac:spMkLst>
            <pc:docMk/>
            <pc:sldMk cId="0" sldId="277"/>
            <ac:spMk id="3080" creationId="{00000000-0000-0000-0000-000000000000}"/>
          </ac:spMkLst>
        </pc:spChg>
        <pc:spChg chg="del">
          <ac:chgData name="Khan, Zain (2022)" userId="b9f989c3-121e-4fe0-9b9e-27691096ff63" providerId="ADAL" clId="{9B1A5AC3-FFF1-4FA8-AE35-4F48463E09B7}" dt="2023-10-25T12:44:42.854" v="2368" actId="478"/>
          <ac:spMkLst>
            <pc:docMk/>
            <pc:sldMk cId="0" sldId="277"/>
            <ac:spMk id="3081" creationId="{00000000-0000-0000-0000-000000000000}"/>
          </ac:spMkLst>
        </pc:spChg>
        <pc:spChg chg="del mod">
          <ac:chgData name="Khan, Zain (2022)" userId="b9f989c3-121e-4fe0-9b9e-27691096ff63" providerId="ADAL" clId="{9B1A5AC3-FFF1-4FA8-AE35-4F48463E09B7}" dt="2023-10-25T12:44:51.894" v="2373" actId="478"/>
          <ac:spMkLst>
            <pc:docMk/>
            <pc:sldMk cId="0" sldId="277"/>
            <ac:spMk id="3082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2:45:23.419" v="2383" actId="1076"/>
          <ac:spMkLst>
            <pc:docMk/>
            <pc:sldMk cId="0" sldId="277"/>
            <ac:spMk id="3083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2:45:26.189" v="2384" actId="1076"/>
          <ac:spMkLst>
            <pc:docMk/>
            <pc:sldMk cId="0" sldId="277"/>
            <ac:spMk id="3084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2:45:40.719" v="2389" actId="1076"/>
          <ac:spMkLst>
            <pc:docMk/>
            <pc:sldMk cId="0" sldId="277"/>
            <ac:spMk id="3085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2:45:44.959" v="2390" actId="1076"/>
          <ac:spMkLst>
            <pc:docMk/>
            <pc:sldMk cId="0" sldId="277"/>
            <ac:spMk id="3086" creationId="{00000000-0000-0000-0000-000000000000}"/>
          </ac:spMkLst>
        </pc:spChg>
        <pc:grpChg chg="add mod">
          <ac:chgData name="Khan, Zain (2022)" userId="b9f989c3-121e-4fe0-9b9e-27691096ff63" providerId="ADAL" clId="{9B1A5AC3-FFF1-4FA8-AE35-4F48463E09B7}" dt="2023-10-25T12:38:30.507" v="2306" actId="1076"/>
          <ac:grpSpMkLst>
            <pc:docMk/>
            <pc:sldMk cId="0" sldId="277"/>
            <ac:grpSpMk id="3" creationId="{C59BF07D-D775-C549-C120-5E5D3AD41756}"/>
          </ac:grpSpMkLst>
        </pc:grpChg>
        <pc:grpChg chg="add mod">
          <ac:chgData name="Khan, Zain (2022)" userId="b9f989c3-121e-4fe0-9b9e-27691096ff63" providerId="ADAL" clId="{9B1A5AC3-FFF1-4FA8-AE35-4F48463E09B7}" dt="2023-10-25T12:45:20.336" v="2382" actId="1076"/>
          <ac:grpSpMkLst>
            <pc:docMk/>
            <pc:sldMk cId="0" sldId="277"/>
            <ac:grpSpMk id="9" creationId="{75EF03EB-A59B-3008-479D-CAE54C91C904}"/>
          </ac:grpSpMkLst>
        </pc:grpChg>
        <pc:grpChg chg="del mod">
          <ac:chgData name="Khan, Zain (2022)" userId="b9f989c3-121e-4fe0-9b9e-27691096ff63" providerId="ADAL" clId="{9B1A5AC3-FFF1-4FA8-AE35-4F48463E09B7}" dt="2023-10-25T12:44:49.099" v="2372" actId="478"/>
          <ac:grpSpMkLst>
            <pc:docMk/>
            <pc:sldMk cId="0" sldId="277"/>
            <ac:grpSpMk id="3087" creationId="{00000000-0000-0000-0000-000000000000}"/>
          </ac:grpSpMkLst>
        </pc:grpChg>
        <pc:grpChg chg="mod">
          <ac:chgData name="Khan, Zain (2022)" userId="b9f989c3-121e-4fe0-9b9e-27691096ff63" providerId="ADAL" clId="{9B1A5AC3-FFF1-4FA8-AE35-4F48463E09B7}" dt="2023-10-25T12:45:31.039" v="2386" actId="1076"/>
          <ac:grpSpMkLst>
            <pc:docMk/>
            <pc:sldMk cId="0" sldId="277"/>
            <ac:grpSpMk id="3092" creationId="{00000000-0000-0000-0000-000000000000}"/>
          </ac:grpSpMkLst>
        </pc:grpChg>
        <pc:grpChg chg="del mod">
          <ac:chgData name="Khan, Zain (2022)" userId="b9f989c3-121e-4fe0-9b9e-27691096ff63" providerId="ADAL" clId="{9B1A5AC3-FFF1-4FA8-AE35-4F48463E09B7}" dt="2023-10-25T12:38:40.623" v="2308" actId="478"/>
          <ac:grpSpMkLst>
            <pc:docMk/>
            <pc:sldMk cId="0" sldId="277"/>
            <ac:grpSpMk id="3095" creationId="{00000000-0000-0000-0000-000000000000}"/>
          </ac:grpSpMkLst>
        </pc:grpChg>
        <pc:grpChg chg="del mod">
          <ac:chgData name="Khan, Zain (2022)" userId="b9f989c3-121e-4fe0-9b9e-27691096ff63" providerId="ADAL" clId="{9B1A5AC3-FFF1-4FA8-AE35-4F48463E09B7}" dt="2023-10-25T12:44:46.959" v="2371" actId="478"/>
          <ac:grpSpMkLst>
            <pc:docMk/>
            <pc:sldMk cId="0" sldId="277"/>
            <ac:grpSpMk id="3101" creationId="{00000000-0000-0000-0000-000000000000}"/>
          </ac:grpSpMkLst>
        </pc:grpChg>
        <pc:grpChg chg="del mod">
          <ac:chgData name="Khan, Zain (2022)" userId="b9f989c3-121e-4fe0-9b9e-27691096ff63" providerId="ADAL" clId="{9B1A5AC3-FFF1-4FA8-AE35-4F48463E09B7}" dt="2023-10-25T12:44:45.379" v="2370" actId="478"/>
          <ac:grpSpMkLst>
            <pc:docMk/>
            <pc:sldMk cId="0" sldId="277"/>
            <ac:grpSpMk id="3107" creationId="{00000000-0000-0000-0000-000000000000}"/>
          </ac:grpSpMkLst>
        </pc:grpChg>
        <pc:grpChg chg="del">
          <ac:chgData name="Khan, Zain (2022)" userId="b9f989c3-121e-4fe0-9b9e-27691096ff63" providerId="ADAL" clId="{9B1A5AC3-FFF1-4FA8-AE35-4F48463E09B7}" dt="2023-10-25T12:44:27.239" v="2362" actId="478"/>
          <ac:grpSpMkLst>
            <pc:docMk/>
            <pc:sldMk cId="0" sldId="277"/>
            <ac:grpSpMk id="3111" creationId="{00000000-0000-0000-0000-000000000000}"/>
          </ac:grpSpMkLst>
        </pc:grpChg>
      </pc:sldChg>
      <pc:sldChg chg="add del">
        <pc:chgData name="Khan, Zain (2022)" userId="b9f989c3-121e-4fe0-9b9e-27691096ff63" providerId="ADAL" clId="{9B1A5AC3-FFF1-4FA8-AE35-4F48463E09B7}" dt="2023-10-25T13:18:27.140" v="2716" actId="47"/>
        <pc:sldMkLst>
          <pc:docMk/>
          <pc:sldMk cId="0" sldId="278"/>
        </pc:sldMkLst>
      </pc:sldChg>
      <pc:sldChg chg="add del">
        <pc:chgData name="Khan, Zain (2022)" userId="b9f989c3-121e-4fe0-9b9e-27691096ff63" providerId="ADAL" clId="{9B1A5AC3-FFF1-4FA8-AE35-4F48463E09B7}" dt="2023-10-25T01:16:23.788" v="15" actId="47"/>
        <pc:sldMkLst>
          <pc:docMk/>
          <pc:sldMk cId="0" sldId="279"/>
        </pc:sldMkLst>
      </pc:sldChg>
      <pc:sldChg chg="del">
        <pc:chgData name="Khan, Zain (2022)" userId="b9f989c3-121e-4fe0-9b9e-27691096ff63" providerId="ADAL" clId="{9B1A5AC3-FFF1-4FA8-AE35-4F48463E09B7}" dt="2023-10-25T01:16:25.646" v="16" actId="47"/>
        <pc:sldMkLst>
          <pc:docMk/>
          <pc:sldMk cId="0" sldId="280"/>
        </pc:sldMkLst>
      </pc:sldChg>
      <pc:sldChg chg="del">
        <pc:chgData name="Khan, Zain (2022)" userId="b9f989c3-121e-4fe0-9b9e-27691096ff63" providerId="ADAL" clId="{9B1A5AC3-FFF1-4FA8-AE35-4F48463E09B7}" dt="2023-10-25T01:16:26.258" v="17" actId="47"/>
        <pc:sldMkLst>
          <pc:docMk/>
          <pc:sldMk cId="0" sldId="281"/>
        </pc:sldMkLst>
      </pc:sldChg>
      <pc:sldChg chg="del">
        <pc:chgData name="Khan, Zain (2022)" userId="b9f989c3-121e-4fe0-9b9e-27691096ff63" providerId="ADAL" clId="{9B1A5AC3-FFF1-4FA8-AE35-4F48463E09B7}" dt="2023-10-25T01:16:27.028" v="18" actId="47"/>
        <pc:sldMkLst>
          <pc:docMk/>
          <pc:sldMk cId="0" sldId="282"/>
        </pc:sldMkLst>
      </pc:sldChg>
      <pc:sldChg chg="del">
        <pc:chgData name="Khan, Zain (2022)" userId="b9f989c3-121e-4fe0-9b9e-27691096ff63" providerId="ADAL" clId="{9B1A5AC3-FFF1-4FA8-AE35-4F48463E09B7}" dt="2023-10-25T01:16:27.618" v="19" actId="47"/>
        <pc:sldMkLst>
          <pc:docMk/>
          <pc:sldMk cId="0" sldId="283"/>
        </pc:sldMkLst>
      </pc:sldChg>
      <pc:sldChg chg="modSp mod">
        <pc:chgData name="Khan, Zain (2022)" userId="b9f989c3-121e-4fe0-9b9e-27691096ff63" providerId="ADAL" clId="{9B1A5AC3-FFF1-4FA8-AE35-4F48463E09B7}" dt="2023-10-25T11:16:29.500" v="1720" actId="1076"/>
        <pc:sldMkLst>
          <pc:docMk/>
          <pc:sldMk cId="0" sldId="284"/>
        </pc:sldMkLst>
        <pc:spChg chg="mod">
          <ac:chgData name="Khan, Zain (2022)" userId="b9f989c3-121e-4fe0-9b9e-27691096ff63" providerId="ADAL" clId="{9B1A5AC3-FFF1-4FA8-AE35-4F48463E09B7}" dt="2023-10-25T11:15:50.332" v="1709" actId="20577"/>
          <ac:spMkLst>
            <pc:docMk/>
            <pc:sldMk cId="0" sldId="284"/>
            <ac:spMk id="3300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1:16:29.500" v="1720" actId="1076"/>
          <ac:spMkLst>
            <pc:docMk/>
            <pc:sldMk cId="0" sldId="284"/>
            <ac:spMk id="3301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11:15:35.390" v="1704" actId="1076"/>
          <ac:spMkLst>
            <pc:docMk/>
            <pc:sldMk cId="0" sldId="284"/>
            <ac:spMk id="3302" creationId="{00000000-0000-0000-0000-000000000000}"/>
          </ac:spMkLst>
        </pc:spChg>
      </pc:sldChg>
      <pc:sldChg chg="del">
        <pc:chgData name="Khan, Zain (2022)" userId="b9f989c3-121e-4fe0-9b9e-27691096ff63" providerId="ADAL" clId="{9B1A5AC3-FFF1-4FA8-AE35-4F48463E09B7}" dt="2023-10-25T01:16:28.718" v="20" actId="47"/>
        <pc:sldMkLst>
          <pc:docMk/>
          <pc:sldMk cId="0" sldId="285"/>
        </pc:sldMkLst>
      </pc:sldChg>
      <pc:sldChg chg="del">
        <pc:chgData name="Khan, Zain (2022)" userId="b9f989c3-121e-4fe0-9b9e-27691096ff63" providerId="ADAL" clId="{9B1A5AC3-FFF1-4FA8-AE35-4F48463E09B7}" dt="2023-10-25T13:18:27.717" v="2717" actId="47"/>
        <pc:sldMkLst>
          <pc:docMk/>
          <pc:sldMk cId="0" sldId="286"/>
        </pc:sldMkLst>
      </pc:sldChg>
      <pc:sldChg chg="del">
        <pc:chgData name="Khan, Zain (2022)" userId="b9f989c3-121e-4fe0-9b9e-27691096ff63" providerId="ADAL" clId="{9B1A5AC3-FFF1-4FA8-AE35-4F48463E09B7}" dt="2023-10-25T13:18:28.227" v="2718" actId="47"/>
        <pc:sldMkLst>
          <pc:docMk/>
          <pc:sldMk cId="0" sldId="287"/>
        </pc:sldMkLst>
      </pc:sldChg>
      <pc:sldChg chg="del">
        <pc:chgData name="Khan, Zain (2022)" userId="b9f989c3-121e-4fe0-9b9e-27691096ff63" providerId="ADAL" clId="{9B1A5AC3-FFF1-4FA8-AE35-4F48463E09B7}" dt="2023-10-25T01:16:39.993" v="21" actId="47"/>
        <pc:sldMkLst>
          <pc:docMk/>
          <pc:sldMk cId="0" sldId="288"/>
        </pc:sldMkLst>
      </pc:sldChg>
      <pc:sldChg chg="del">
        <pc:chgData name="Khan, Zain (2022)" userId="b9f989c3-121e-4fe0-9b9e-27691096ff63" providerId="ADAL" clId="{9B1A5AC3-FFF1-4FA8-AE35-4F48463E09B7}" dt="2023-10-25T01:16:40.918" v="22" actId="47"/>
        <pc:sldMkLst>
          <pc:docMk/>
          <pc:sldMk cId="0" sldId="289"/>
        </pc:sldMkLst>
      </pc:sldChg>
      <pc:sldChg chg="del">
        <pc:chgData name="Khan, Zain (2022)" userId="b9f989c3-121e-4fe0-9b9e-27691096ff63" providerId="ADAL" clId="{9B1A5AC3-FFF1-4FA8-AE35-4F48463E09B7}" dt="2023-10-25T01:16:56.298" v="23" actId="47"/>
        <pc:sldMkLst>
          <pc:docMk/>
          <pc:sldMk cId="0" sldId="290"/>
        </pc:sldMkLst>
      </pc:sldChg>
      <pc:sldChg chg="del">
        <pc:chgData name="Khan, Zain (2022)" userId="b9f989c3-121e-4fe0-9b9e-27691096ff63" providerId="ADAL" clId="{9B1A5AC3-FFF1-4FA8-AE35-4F48463E09B7}" dt="2023-10-25T11:20:58.743" v="1731" actId="47"/>
        <pc:sldMkLst>
          <pc:docMk/>
          <pc:sldMk cId="179292383" sldId="291"/>
        </pc:sldMkLst>
      </pc:sldChg>
      <pc:sldChg chg="del">
        <pc:chgData name="Khan, Zain (2022)" userId="b9f989c3-121e-4fe0-9b9e-27691096ff63" providerId="ADAL" clId="{9B1A5AC3-FFF1-4FA8-AE35-4F48463E09B7}" dt="2023-10-25T01:16:58.998" v="24" actId="47"/>
        <pc:sldMkLst>
          <pc:docMk/>
          <pc:sldMk cId="0" sldId="293"/>
        </pc:sldMkLst>
      </pc:sldChg>
      <pc:sldChg chg="modSp add del mod">
        <pc:chgData name="Khan, Zain (2022)" userId="b9f989c3-121e-4fe0-9b9e-27691096ff63" providerId="ADAL" clId="{9B1A5AC3-FFF1-4FA8-AE35-4F48463E09B7}" dt="2023-10-25T12:31:58.830" v="2252" actId="47"/>
        <pc:sldMkLst>
          <pc:docMk/>
          <pc:sldMk cId="0" sldId="294"/>
        </pc:sldMkLst>
        <pc:spChg chg="mod">
          <ac:chgData name="Khan, Zain (2022)" userId="b9f989c3-121e-4fe0-9b9e-27691096ff63" providerId="ADAL" clId="{9B1A5AC3-FFF1-4FA8-AE35-4F48463E09B7}" dt="2023-10-25T12:31:32.276" v="2249" actId="20577"/>
          <ac:spMkLst>
            <pc:docMk/>
            <pc:sldMk cId="0" sldId="294"/>
            <ac:spMk id="3977" creationId="{00000000-0000-0000-0000-000000000000}"/>
          </ac:spMkLst>
        </pc:spChg>
      </pc:sldChg>
      <pc:sldChg chg="modSp del mod">
        <pc:chgData name="Khan, Zain (2022)" userId="b9f989c3-121e-4fe0-9b9e-27691096ff63" providerId="ADAL" clId="{9B1A5AC3-FFF1-4FA8-AE35-4F48463E09B7}" dt="2023-10-25T13:18:29.351" v="2719" actId="47"/>
        <pc:sldMkLst>
          <pc:docMk/>
          <pc:sldMk cId="0" sldId="295"/>
        </pc:sldMkLst>
        <pc:grpChg chg="mod">
          <ac:chgData name="Khan, Zain (2022)" userId="b9f989c3-121e-4fe0-9b9e-27691096ff63" providerId="ADAL" clId="{9B1A5AC3-FFF1-4FA8-AE35-4F48463E09B7}" dt="2023-10-25T08:46:22.072" v="427" actId="1076"/>
          <ac:grpSpMkLst>
            <pc:docMk/>
            <pc:sldMk cId="0" sldId="295"/>
            <ac:grpSpMk id="3995" creationId="{00000000-0000-0000-0000-000000000000}"/>
          </ac:grpSpMkLst>
        </pc:grpChg>
      </pc:sldChg>
      <pc:sldChg chg="del">
        <pc:chgData name="Khan, Zain (2022)" userId="b9f989c3-121e-4fe0-9b9e-27691096ff63" providerId="ADAL" clId="{9B1A5AC3-FFF1-4FA8-AE35-4F48463E09B7}" dt="2023-10-25T01:17:20.168" v="25" actId="47"/>
        <pc:sldMkLst>
          <pc:docMk/>
          <pc:sldMk cId="0" sldId="296"/>
        </pc:sldMkLst>
      </pc:sldChg>
      <pc:sldChg chg="del">
        <pc:chgData name="Khan, Zain (2022)" userId="b9f989c3-121e-4fe0-9b9e-27691096ff63" providerId="ADAL" clId="{9B1A5AC3-FFF1-4FA8-AE35-4F48463E09B7}" dt="2023-10-25T01:17:29.998" v="26" actId="47"/>
        <pc:sldMkLst>
          <pc:docMk/>
          <pc:sldMk cId="0" sldId="297"/>
        </pc:sldMkLst>
      </pc:sldChg>
      <pc:sldChg chg="del ord">
        <pc:chgData name="Khan, Zain (2022)" userId="b9f989c3-121e-4fe0-9b9e-27691096ff63" providerId="ADAL" clId="{9B1A5AC3-FFF1-4FA8-AE35-4F48463E09B7}" dt="2023-10-25T01:19:40.659" v="46" actId="47"/>
        <pc:sldMkLst>
          <pc:docMk/>
          <pc:sldMk cId="0" sldId="298"/>
        </pc:sldMkLst>
      </pc:sldChg>
      <pc:sldChg chg="del">
        <pc:chgData name="Khan, Zain (2022)" userId="b9f989c3-121e-4fe0-9b9e-27691096ff63" providerId="ADAL" clId="{9B1A5AC3-FFF1-4FA8-AE35-4F48463E09B7}" dt="2023-10-25T01:19:29.631" v="31" actId="47"/>
        <pc:sldMkLst>
          <pc:docMk/>
          <pc:sldMk cId="0" sldId="299"/>
        </pc:sldMkLst>
      </pc:sldChg>
      <pc:sldChg chg="del">
        <pc:chgData name="Khan, Zain (2022)" userId="b9f989c3-121e-4fe0-9b9e-27691096ff63" providerId="ADAL" clId="{9B1A5AC3-FFF1-4FA8-AE35-4F48463E09B7}" dt="2023-10-25T01:17:33.249" v="27" actId="47"/>
        <pc:sldMkLst>
          <pc:docMk/>
          <pc:sldMk cId="0" sldId="300"/>
        </pc:sldMkLst>
      </pc:sldChg>
      <pc:sldChg chg="add del">
        <pc:chgData name="Khan, Zain (2022)" userId="b9f989c3-121e-4fe0-9b9e-27691096ff63" providerId="ADAL" clId="{9B1A5AC3-FFF1-4FA8-AE35-4F48463E09B7}" dt="2023-10-25T01:19:39.995" v="45" actId="47"/>
        <pc:sldMkLst>
          <pc:docMk/>
          <pc:sldMk cId="0" sldId="301"/>
        </pc:sldMkLst>
      </pc:sldChg>
      <pc:sldChg chg="del">
        <pc:chgData name="Khan, Zain (2022)" userId="b9f989c3-121e-4fe0-9b9e-27691096ff63" providerId="ADAL" clId="{9B1A5AC3-FFF1-4FA8-AE35-4F48463E09B7}" dt="2023-10-25T01:19:39.518" v="44" actId="47"/>
        <pc:sldMkLst>
          <pc:docMk/>
          <pc:sldMk cId="0" sldId="302"/>
        </pc:sldMkLst>
      </pc:sldChg>
      <pc:sldChg chg="del">
        <pc:chgData name="Khan, Zain (2022)" userId="b9f989c3-121e-4fe0-9b9e-27691096ff63" providerId="ADAL" clId="{9B1A5AC3-FFF1-4FA8-AE35-4F48463E09B7}" dt="2023-10-25T01:19:38.718" v="43" actId="47"/>
        <pc:sldMkLst>
          <pc:docMk/>
          <pc:sldMk cId="0" sldId="303"/>
        </pc:sldMkLst>
      </pc:sldChg>
      <pc:sldChg chg="del">
        <pc:chgData name="Khan, Zain (2022)" userId="b9f989c3-121e-4fe0-9b9e-27691096ff63" providerId="ADAL" clId="{9B1A5AC3-FFF1-4FA8-AE35-4F48463E09B7}" dt="2023-10-25T01:19:34.388" v="32" actId="47"/>
        <pc:sldMkLst>
          <pc:docMk/>
          <pc:sldMk cId="0" sldId="304"/>
        </pc:sldMkLst>
      </pc:sldChg>
      <pc:sldChg chg="del">
        <pc:chgData name="Khan, Zain (2022)" userId="b9f989c3-121e-4fe0-9b9e-27691096ff63" providerId="ADAL" clId="{9B1A5AC3-FFF1-4FA8-AE35-4F48463E09B7}" dt="2023-10-25T01:19:35.128" v="33" actId="47"/>
        <pc:sldMkLst>
          <pc:docMk/>
          <pc:sldMk cId="0" sldId="305"/>
        </pc:sldMkLst>
      </pc:sldChg>
      <pc:sldChg chg="del">
        <pc:chgData name="Khan, Zain (2022)" userId="b9f989c3-121e-4fe0-9b9e-27691096ff63" providerId="ADAL" clId="{9B1A5AC3-FFF1-4FA8-AE35-4F48463E09B7}" dt="2023-10-25T01:19:35.715" v="34" actId="47"/>
        <pc:sldMkLst>
          <pc:docMk/>
          <pc:sldMk cId="0" sldId="306"/>
        </pc:sldMkLst>
      </pc:sldChg>
      <pc:sldChg chg="del">
        <pc:chgData name="Khan, Zain (2022)" userId="b9f989c3-121e-4fe0-9b9e-27691096ff63" providerId="ADAL" clId="{9B1A5AC3-FFF1-4FA8-AE35-4F48463E09B7}" dt="2023-10-25T01:19:36.230" v="35" actId="47"/>
        <pc:sldMkLst>
          <pc:docMk/>
          <pc:sldMk cId="0" sldId="307"/>
        </pc:sldMkLst>
      </pc:sldChg>
      <pc:sldChg chg="del">
        <pc:chgData name="Khan, Zain (2022)" userId="b9f989c3-121e-4fe0-9b9e-27691096ff63" providerId="ADAL" clId="{9B1A5AC3-FFF1-4FA8-AE35-4F48463E09B7}" dt="2023-10-25T01:19:36.608" v="36" actId="47"/>
        <pc:sldMkLst>
          <pc:docMk/>
          <pc:sldMk cId="0" sldId="308"/>
        </pc:sldMkLst>
      </pc:sldChg>
      <pc:sldChg chg="del">
        <pc:chgData name="Khan, Zain (2022)" userId="b9f989c3-121e-4fe0-9b9e-27691096ff63" providerId="ADAL" clId="{9B1A5AC3-FFF1-4FA8-AE35-4F48463E09B7}" dt="2023-10-25T01:19:36.918" v="37" actId="47"/>
        <pc:sldMkLst>
          <pc:docMk/>
          <pc:sldMk cId="0" sldId="309"/>
        </pc:sldMkLst>
      </pc:sldChg>
      <pc:sldChg chg="del">
        <pc:chgData name="Khan, Zain (2022)" userId="b9f989c3-121e-4fe0-9b9e-27691096ff63" providerId="ADAL" clId="{9B1A5AC3-FFF1-4FA8-AE35-4F48463E09B7}" dt="2023-10-25T01:19:37.198" v="38" actId="47"/>
        <pc:sldMkLst>
          <pc:docMk/>
          <pc:sldMk cId="0" sldId="310"/>
        </pc:sldMkLst>
      </pc:sldChg>
      <pc:sldChg chg="del">
        <pc:chgData name="Khan, Zain (2022)" userId="b9f989c3-121e-4fe0-9b9e-27691096ff63" providerId="ADAL" clId="{9B1A5AC3-FFF1-4FA8-AE35-4F48463E09B7}" dt="2023-10-25T01:19:37.470" v="39" actId="47"/>
        <pc:sldMkLst>
          <pc:docMk/>
          <pc:sldMk cId="0" sldId="311"/>
        </pc:sldMkLst>
      </pc:sldChg>
      <pc:sldChg chg="del">
        <pc:chgData name="Khan, Zain (2022)" userId="b9f989c3-121e-4fe0-9b9e-27691096ff63" providerId="ADAL" clId="{9B1A5AC3-FFF1-4FA8-AE35-4F48463E09B7}" dt="2023-10-25T01:19:37.732" v="40" actId="47"/>
        <pc:sldMkLst>
          <pc:docMk/>
          <pc:sldMk cId="0" sldId="312"/>
        </pc:sldMkLst>
      </pc:sldChg>
      <pc:sldChg chg="del">
        <pc:chgData name="Khan, Zain (2022)" userId="b9f989c3-121e-4fe0-9b9e-27691096ff63" providerId="ADAL" clId="{9B1A5AC3-FFF1-4FA8-AE35-4F48463E09B7}" dt="2023-10-25T01:19:37.967" v="41" actId="47"/>
        <pc:sldMkLst>
          <pc:docMk/>
          <pc:sldMk cId="0" sldId="313"/>
        </pc:sldMkLst>
      </pc:sldChg>
      <pc:sldChg chg="del">
        <pc:chgData name="Khan, Zain (2022)" userId="b9f989c3-121e-4fe0-9b9e-27691096ff63" providerId="ADAL" clId="{9B1A5AC3-FFF1-4FA8-AE35-4F48463E09B7}" dt="2023-10-25T01:19:38.253" v="42" actId="47"/>
        <pc:sldMkLst>
          <pc:docMk/>
          <pc:sldMk cId="0" sldId="314"/>
        </pc:sldMkLst>
      </pc:sldChg>
      <pc:sldChg chg="modSp add del mod ord">
        <pc:chgData name="Khan, Zain (2022)" userId="b9f989c3-121e-4fe0-9b9e-27691096ff63" providerId="ADAL" clId="{9B1A5AC3-FFF1-4FA8-AE35-4F48463E09B7}" dt="2023-10-25T11:24:59.514" v="1736"/>
        <pc:sldMkLst>
          <pc:docMk/>
          <pc:sldMk cId="3760531589" sldId="315"/>
        </pc:sldMkLst>
        <pc:spChg chg="mod">
          <ac:chgData name="Khan, Zain (2022)" userId="b9f989c3-121e-4fe0-9b9e-27691096ff63" providerId="ADAL" clId="{9B1A5AC3-FFF1-4FA8-AE35-4F48463E09B7}" dt="2023-10-25T01:20:05.110" v="47" actId="113"/>
          <ac:spMkLst>
            <pc:docMk/>
            <pc:sldMk cId="3760531589" sldId="315"/>
            <ac:spMk id="3" creationId="{9C572B45-CACD-DA3C-1C78-ABE89307C56B}"/>
          </ac:spMkLst>
        </pc:spChg>
      </pc:sldChg>
      <pc:sldChg chg="del">
        <pc:chgData name="Khan, Zain (2022)" userId="b9f989c3-121e-4fe0-9b9e-27691096ff63" providerId="ADAL" clId="{9B1A5AC3-FFF1-4FA8-AE35-4F48463E09B7}" dt="2023-10-25T11:24:27.248" v="1732" actId="47"/>
        <pc:sldMkLst>
          <pc:docMk/>
          <pc:sldMk cId="3292300843" sldId="316"/>
        </pc:sldMkLst>
      </pc:sldChg>
      <pc:sldChg chg="addSp delSp modSp mod">
        <pc:chgData name="Khan, Zain (2022)" userId="b9f989c3-121e-4fe0-9b9e-27691096ff63" providerId="ADAL" clId="{9B1A5AC3-FFF1-4FA8-AE35-4F48463E09B7}" dt="2023-10-25T01:27:08.763" v="54" actId="113"/>
        <pc:sldMkLst>
          <pc:docMk/>
          <pc:sldMk cId="4074721426" sldId="318"/>
        </pc:sldMkLst>
        <pc:spChg chg="mod">
          <ac:chgData name="Khan, Zain (2022)" userId="b9f989c3-121e-4fe0-9b9e-27691096ff63" providerId="ADAL" clId="{9B1A5AC3-FFF1-4FA8-AE35-4F48463E09B7}" dt="2023-10-25T01:27:01.597" v="53" actId="113"/>
          <ac:spMkLst>
            <pc:docMk/>
            <pc:sldMk cId="4074721426" sldId="318"/>
            <ac:spMk id="2" creationId="{E99E977D-07A8-0837-8114-11EB8052FB16}"/>
          </ac:spMkLst>
        </pc:spChg>
        <pc:spChg chg="mod">
          <ac:chgData name="Khan, Zain (2022)" userId="b9f989c3-121e-4fe0-9b9e-27691096ff63" providerId="ADAL" clId="{9B1A5AC3-FFF1-4FA8-AE35-4F48463E09B7}" dt="2023-10-25T01:27:08.763" v="54" actId="113"/>
          <ac:spMkLst>
            <pc:docMk/>
            <pc:sldMk cId="4074721426" sldId="318"/>
            <ac:spMk id="64" creationId="{22587BE7-77EA-BF1E-9B25-510EA2085E37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71" creationId="{34DEF823-AB20-A5B4-3EFA-C4A941AEC3FD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73" creationId="{CEA828DC-20DC-869E-5D40-48E0761ED2FE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74" creationId="{95934C8E-62D1-0D1F-D507-0AE7E78EF59F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75" creationId="{5381967F-864C-F961-287E-8DB44CDB2F6B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76" creationId="{56351D09-B5E2-E550-E2FF-5E5ADA3F18A0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78" creationId="{6518724C-DA1E-3D2E-CA35-FC0F457E1572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79" creationId="{FD4C8002-9648-1295-3BC9-61415225CA51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80" creationId="{1B6958AB-6E7E-F5A4-FDF6-C57E08EC6CA8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81" creationId="{43E1BDEF-3475-7D12-7005-473F30E53ED5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83" creationId="{10C5F44A-8F8D-7B62-B6BD-7201D9BBAD0F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84" creationId="{E492046E-1B6D-00A7-0FE8-E5F1D978B2BD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85" creationId="{25071277-C799-3924-6781-22A9814A7701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86" creationId="{7BF8BB6C-BEA0-66AD-DE71-61F9DC1F6A12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87" creationId="{26B5B12B-9634-342A-47E6-DC56289D2F63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88" creationId="{74C70FA3-6238-1952-1B32-E794AB40226F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89" creationId="{A05C8379-5FDD-40E0-BAB4-DCEEFB31B04E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90" creationId="{AB64794E-A3BE-552D-A82A-CEBCE1BFF28F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91" creationId="{ED51A1E6-13B1-9348-7870-67F4A2B10FA0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92" creationId="{15845B1A-695C-DC3D-6E24-3725E3774B11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93" creationId="{9CA6A65E-8FF7-67D2-42D0-CB3AEC586C2D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94" creationId="{6D805BCB-3250-4CC2-777E-79C0AF4EA0BD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95" creationId="{6931ACFE-76CB-24E3-1262-920FF47F8915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96" creationId="{A5A87FCF-C9E6-943B-0F51-D178C348A811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97" creationId="{FC9DCCA1-484F-F9D5-ED40-AE7FA204D35E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98" creationId="{8A76B53D-355D-382E-35B9-40F2E9D0F9BB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99" creationId="{2392CADF-0D9C-3254-D780-9F7C48887A3D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00" creationId="{BF76BF44-1C37-C441-133A-01E229B13C1A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01" creationId="{5E02A1B9-CF12-9A00-7B5F-E2DFDAE8C185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02" creationId="{BE357AB0-3F19-B306-A96D-A8B166B5E6FC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03" creationId="{85512E88-9C08-2AB9-2ED6-3A813F79EC06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04" creationId="{3AF51B2E-7DE5-96F6-96DD-6EB6F18FC8FE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05" creationId="{4635B9D6-D670-E589-DB86-2C626BD72CB9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06" creationId="{84523071-3907-80F7-5806-6F255E16926A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07" creationId="{BED20A2F-4B36-E530-BC36-7163EFF9635F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08" creationId="{EE45467E-0185-BE76-1D3B-D4780171EBB1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09" creationId="{75C2117E-790A-62B5-B343-2DB84B4DF831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10" creationId="{EEE47E77-AA32-FC2D-77C5-D3D5C658AF32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11" creationId="{4732A7F7-F297-253F-F76C-F46151F63ABB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12" creationId="{4A7415F9-5F3A-4A15-70E3-EB0FE434A88E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13" creationId="{36F09A87-1DBD-1B28-420B-7DCFF8678EA7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14" creationId="{F8A9EDC0-B567-B039-9BD0-BD8312B8C779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15" creationId="{2CE3AD99-0A9A-76FB-8383-EC2171915C55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16" creationId="{98704388-A19F-F9BB-B0BB-E913A6E4EC2E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17" creationId="{BEAA2C9B-D6DB-80CD-B3F4-D4350CB1D7F2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18" creationId="{67E45575-9977-1E93-E011-4980241EA6B7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19" creationId="{F8FEB4E3-1F24-0289-EC64-F6A23988E135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20" creationId="{CF0BC1B3-6CC1-1882-372C-8DF5CE1B773E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21" creationId="{D2C64B94-B7B3-DAD5-6FC9-A60BD99331BD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22" creationId="{6FD48F05-E09E-C867-044E-FC533639A62B}"/>
          </ac:spMkLst>
        </pc:spChg>
        <pc:spChg chg="mod">
          <ac:chgData name="Khan, Zain (2022)" userId="b9f989c3-121e-4fe0-9b9e-27691096ff63" providerId="ADAL" clId="{9B1A5AC3-FFF1-4FA8-AE35-4F48463E09B7}" dt="2023-10-25T01:26:48.969" v="52"/>
          <ac:spMkLst>
            <pc:docMk/>
            <pc:sldMk cId="4074721426" sldId="318"/>
            <ac:spMk id="123" creationId="{1D2B10E7-947A-AF03-3340-2C731CC34BF2}"/>
          </ac:spMkLst>
        </pc:spChg>
        <pc:grpChg chg="del">
          <ac:chgData name="Khan, Zain (2022)" userId="b9f989c3-121e-4fe0-9b9e-27691096ff63" providerId="ADAL" clId="{9B1A5AC3-FFF1-4FA8-AE35-4F48463E09B7}" dt="2023-10-25T01:26:47.750" v="51" actId="478"/>
          <ac:grpSpMkLst>
            <pc:docMk/>
            <pc:sldMk cId="4074721426" sldId="318"/>
            <ac:grpSpMk id="4" creationId="{C160B4EA-0801-5F60-6D98-EA660E7D9336}"/>
          </ac:grpSpMkLst>
        </pc:grpChg>
        <pc:grpChg chg="add mod">
          <ac:chgData name="Khan, Zain (2022)" userId="b9f989c3-121e-4fe0-9b9e-27691096ff63" providerId="ADAL" clId="{9B1A5AC3-FFF1-4FA8-AE35-4F48463E09B7}" dt="2023-10-25T01:26:48.969" v="52"/>
          <ac:grpSpMkLst>
            <pc:docMk/>
            <pc:sldMk cId="4074721426" sldId="318"/>
            <ac:grpSpMk id="65" creationId="{6A77BBC8-F336-4DA6-E045-ED50D6A6E4E6}"/>
          </ac:grpSpMkLst>
        </pc:grpChg>
        <pc:grpChg chg="mod">
          <ac:chgData name="Khan, Zain (2022)" userId="b9f989c3-121e-4fe0-9b9e-27691096ff63" providerId="ADAL" clId="{9B1A5AC3-FFF1-4FA8-AE35-4F48463E09B7}" dt="2023-10-25T01:26:48.969" v="52"/>
          <ac:grpSpMkLst>
            <pc:docMk/>
            <pc:sldMk cId="4074721426" sldId="318"/>
            <ac:grpSpMk id="66" creationId="{FD2CA9A8-2035-3EC1-A0A7-6CE6672C9BF2}"/>
          </ac:grpSpMkLst>
        </pc:grpChg>
        <pc:grpChg chg="mod">
          <ac:chgData name="Khan, Zain (2022)" userId="b9f989c3-121e-4fe0-9b9e-27691096ff63" providerId="ADAL" clId="{9B1A5AC3-FFF1-4FA8-AE35-4F48463E09B7}" dt="2023-10-25T01:26:48.969" v="52"/>
          <ac:grpSpMkLst>
            <pc:docMk/>
            <pc:sldMk cId="4074721426" sldId="318"/>
            <ac:grpSpMk id="67" creationId="{2C565DB1-3817-FA41-16D5-F8EF8821DA51}"/>
          </ac:grpSpMkLst>
        </pc:grpChg>
        <pc:grpChg chg="mod">
          <ac:chgData name="Khan, Zain (2022)" userId="b9f989c3-121e-4fe0-9b9e-27691096ff63" providerId="ADAL" clId="{9B1A5AC3-FFF1-4FA8-AE35-4F48463E09B7}" dt="2023-10-25T01:26:48.969" v="52"/>
          <ac:grpSpMkLst>
            <pc:docMk/>
            <pc:sldMk cId="4074721426" sldId="318"/>
            <ac:grpSpMk id="68" creationId="{D4F951FE-48A3-BA45-A8E6-EABD53DE2242}"/>
          </ac:grpSpMkLst>
        </pc:grpChg>
        <pc:grpChg chg="mod">
          <ac:chgData name="Khan, Zain (2022)" userId="b9f989c3-121e-4fe0-9b9e-27691096ff63" providerId="ADAL" clId="{9B1A5AC3-FFF1-4FA8-AE35-4F48463E09B7}" dt="2023-10-25T01:26:48.969" v="52"/>
          <ac:grpSpMkLst>
            <pc:docMk/>
            <pc:sldMk cId="4074721426" sldId="318"/>
            <ac:grpSpMk id="69" creationId="{04AB34E5-541B-95DB-8FAB-D890A908D077}"/>
          </ac:grpSpMkLst>
        </pc:grpChg>
        <pc:grpChg chg="mod">
          <ac:chgData name="Khan, Zain (2022)" userId="b9f989c3-121e-4fe0-9b9e-27691096ff63" providerId="ADAL" clId="{9B1A5AC3-FFF1-4FA8-AE35-4F48463E09B7}" dt="2023-10-25T01:26:48.969" v="52"/>
          <ac:grpSpMkLst>
            <pc:docMk/>
            <pc:sldMk cId="4074721426" sldId="318"/>
            <ac:grpSpMk id="70" creationId="{523D7FB8-F887-19B0-D247-DAC952332781}"/>
          </ac:grpSpMkLst>
        </pc:grpChg>
        <pc:grpChg chg="mod">
          <ac:chgData name="Khan, Zain (2022)" userId="b9f989c3-121e-4fe0-9b9e-27691096ff63" providerId="ADAL" clId="{9B1A5AC3-FFF1-4FA8-AE35-4F48463E09B7}" dt="2023-10-25T01:26:48.969" v="52"/>
          <ac:grpSpMkLst>
            <pc:docMk/>
            <pc:sldMk cId="4074721426" sldId="318"/>
            <ac:grpSpMk id="72" creationId="{2BD1FF56-1CDE-F4BD-94A9-D547934E4164}"/>
          </ac:grpSpMkLst>
        </pc:grpChg>
        <pc:grpChg chg="mod">
          <ac:chgData name="Khan, Zain (2022)" userId="b9f989c3-121e-4fe0-9b9e-27691096ff63" providerId="ADAL" clId="{9B1A5AC3-FFF1-4FA8-AE35-4F48463E09B7}" dt="2023-10-25T01:26:48.969" v="52"/>
          <ac:grpSpMkLst>
            <pc:docMk/>
            <pc:sldMk cId="4074721426" sldId="318"/>
            <ac:grpSpMk id="77" creationId="{8DCDDEEF-850F-8B67-6049-2D36C771BB5A}"/>
          </ac:grpSpMkLst>
        </pc:grpChg>
        <pc:grpChg chg="mod">
          <ac:chgData name="Khan, Zain (2022)" userId="b9f989c3-121e-4fe0-9b9e-27691096ff63" providerId="ADAL" clId="{9B1A5AC3-FFF1-4FA8-AE35-4F48463E09B7}" dt="2023-10-25T01:26:48.969" v="52"/>
          <ac:grpSpMkLst>
            <pc:docMk/>
            <pc:sldMk cId="4074721426" sldId="318"/>
            <ac:grpSpMk id="82" creationId="{B7993929-6227-220B-A77C-DCE1DB510D2D}"/>
          </ac:grpSpMkLst>
        </pc:grpChg>
      </pc:sldChg>
      <pc:sldChg chg="modSp mod">
        <pc:chgData name="Khan, Zain (2022)" userId="b9f989c3-121e-4fe0-9b9e-27691096ff63" providerId="ADAL" clId="{9B1A5AC3-FFF1-4FA8-AE35-4F48463E09B7}" dt="2023-10-25T13:07:10.174" v="2608" actId="20577"/>
        <pc:sldMkLst>
          <pc:docMk/>
          <pc:sldMk cId="2471234588" sldId="320"/>
        </pc:sldMkLst>
        <pc:spChg chg="mod">
          <ac:chgData name="Khan, Zain (2022)" userId="b9f989c3-121e-4fe0-9b9e-27691096ff63" providerId="ADAL" clId="{9B1A5AC3-FFF1-4FA8-AE35-4F48463E09B7}" dt="2023-10-25T13:07:10.174" v="2608" actId="20577"/>
          <ac:spMkLst>
            <pc:docMk/>
            <pc:sldMk cId="2471234588" sldId="320"/>
            <ac:spMk id="3" creationId="{65EAC3D8-1D98-DB89-01C5-4AB11C40486F}"/>
          </ac:spMkLst>
        </pc:spChg>
      </pc:sldChg>
      <pc:sldChg chg="modSp mod modAnim">
        <pc:chgData name="Khan, Zain (2022)" userId="b9f989c3-121e-4fe0-9b9e-27691096ff63" providerId="ADAL" clId="{9B1A5AC3-FFF1-4FA8-AE35-4F48463E09B7}" dt="2023-10-25T13:12:11.555" v="2677" actId="113"/>
        <pc:sldMkLst>
          <pc:docMk/>
          <pc:sldMk cId="2410136849" sldId="322"/>
        </pc:sldMkLst>
        <pc:spChg chg="mod">
          <ac:chgData name="Khan, Zain (2022)" userId="b9f989c3-121e-4fe0-9b9e-27691096ff63" providerId="ADAL" clId="{9B1A5AC3-FFF1-4FA8-AE35-4F48463E09B7}" dt="2023-10-25T13:12:11.555" v="2677" actId="113"/>
          <ac:spMkLst>
            <pc:docMk/>
            <pc:sldMk cId="2410136849" sldId="322"/>
            <ac:spMk id="3" creationId="{F906A691-276B-25CA-DE1A-3589666B5CD1}"/>
          </ac:spMkLst>
        </pc:spChg>
      </pc:sldChg>
      <pc:sldChg chg="modSp mod ord">
        <pc:chgData name="Khan, Zain (2022)" userId="b9f989c3-121e-4fe0-9b9e-27691096ff63" providerId="ADAL" clId="{9B1A5AC3-FFF1-4FA8-AE35-4F48463E09B7}" dt="2023-10-25T13:16:17.768" v="2706"/>
        <pc:sldMkLst>
          <pc:docMk/>
          <pc:sldMk cId="38653638" sldId="324"/>
        </pc:sldMkLst>
        <pc:spChg chg="mod">
          <ac:chgData name="Khan, Zain (2022)" userId="b9f989c3-121e-4fe0-9b9e-27691096ff63" providerId="ADAL" clId="{9B1A5AC3-FFF1-4FA8-AE35-4F48463E09B7}" dt="2023-10-25T13:14:48.273" v="2694" actId="2711"/>
          <ac:spMkLst>
            <pc:docMk/>
            <pc:sldMk cId="38653638" sldId="324"/>
            <ac:spMk id="3" creationId="{4DFE8E0C-006D-DF56-C187-AD523E3441C0}"/>
          </ac:spMkLst>
        </pc:spChg>
      </pc:sldChg>
      <pc:sldChg chg="modSp mod">
        <pc:chgData name="Khan, Zain (2022)" userId="b9f989c3-121e-4fe0-9b9e-27691096ff63" providerId="ADAL" clId="{9B1A5AC3-FFF1-4FA8-AE35-4F48463E09B7}" dt="2023-10-25T13:15:09.111" v="2695" actId="1076"/>
        <pc:sldMkLst>
          <pc:docMk/>
          <pc:sldMk cId="89107260" sldId="325"/>
        </pc:sldMkLst>
        <pc:picChg chg="mod">
          <ac:chgData name="Khan, Zain (2022)" userId="b9f989c3-121e-4fe0-9b9e-27691096ff63" providerId="ADAL" clId="{9B1A5AC3-FFF1-4FA8-AE35-4F48463E09B7}" dt="2023-10-25T13:15:09.111" v="2695" actId="1076"/>
          <ac:picMkLst>
            <pc:docMk/>
            <pc:sldMk cId="89107260" sldId="325"/>
            <ac:picMk id="5" creationId="{306BBFDE-1173-81F1-E206-9B0C681250CE}"/>
          </ac:picMkLst>
        </pc:picChg>
      </pc:sldChg>
      <pc:sldChg chg="delSp modSp mod">
        <pc:chgData name="Khan, Zain (2022)" userId="b9f989c3-121e-4fe0-9b9e-27691096ff63" providerId="ADAL" clId="{9B1A5AC3-FFF1-4FA8-AE35-4F48463E09B7}" dt="2023-10-25T12:23:23.560" v="2100" actId="20577"/>
        <pc:sldMkLst>
          <pc:docMk/>
          <pc:sldMk cId="1068482048" sldId="326"/>
        </pc:sldMkLst>
        <pc:spChg chg="del">
          <ac:chgData name="Khan, Zain (2022)" userId="b9f989c3-121e-4fe0-9b9e-27691096ff63" providerId="ADAL" clId="{9B1A5AC3-FFF1-4FA8-AE35-4F48463E09B7}" dt="2023-10-25T12:21:13.060" v="2046" actId="478"/>
          <ac:spMkLst>
            <pc:docMk/>
            <pc:sldMk cId="1068482048" sldId="326"/>
            <ac:spMk id="2" creationId="{51E5E6F0-7912-9F4A-D270-8E0A2A138C4C}"/>
          </ac:spMkLst>
        </pc:spChg>
        <pc:spChg chg="mod">
          <ac:chgData name="Khan, Zain (2022)" userId="b9f989c3-121e-4fe0-9b9e-27691096ff63" providerId="ADAL" clId="{9B1A5AC3-FFF1-4FA8-AE35-4F48463E09B7}" dt="2023-10-25T12:23:23.560" v="2100" actId="20577"/>
          <ac:spMkLst>
            <pc:docMk/>
            <pc:sldMk cId="1068482048" sldId="326"/>
            <ac:spMk id="3" creationId="{3C6D0C04-0D3C-A416-FD58-F87A634246E4}"/>
          </ac:spMkLst>
        </pc:spChg>
      </pc:sldChg>
      <pc:sldChg chg="modSp mod">
        <pc:chgData name="Khan, Zain (2022)" userId="b9f989c3-121e-4fe0-9b9e-27691096ff63" providerId="ADAL" clId="{9B1A5AC3-FFF1-4FA8-AE35-4F48463E09B7}" dt="2023-10-25T13:12:51.720" v="2683" actId="207"/>
        <pc:sldMkLst>
          <pc:docMk/>
          <pc:sldMk cId="1309619289" sldId="327"/>
        </pc:sldMkLst>
        <pc:spChg chg="mod">
          <ac:chgData name="Khan, Zain (2022)" userId="b9f989c3-121e-4fe0-9b9e-27691096ff63" providerId="ADAL" clId="{9B1A5AC3-FFF1-4FA8-AE35-4F48463E09B7}" dt="2023-10-25T13:12:51.720" v="2683" actId="207"/>
          <ac:spMkLst>
            <pc:docMk/>
            <pc:sldMk cId="1309619289" sldId="327"/>
            <ac:spMk id="3" creationId="{658DD0E5-4EB9-E93E-FA7A-BDAE00696D95}"/>
          </ac:spMkLst>
        </pc:spChg>
      </pc:sldChg>
      <pc:sldChg chg="modSp mod ord">
        <pc:chgData name="Khan, Zain (2022)" userId="b9f989c3-121e-4fe0-9b9e-27691096ff63" providerId="ADAL" clId="{9B1A5AC3-FFF1-4FA8-AE35-4F48463E09B7}" dt="2023-10-25T13:16:16.058" v="2704"/>
        <pc:sldMkLst>
          <pc:docMk/>
          <pc:sldMk cId="862811266" sldId="329"/>
        </pc:sldMkLst>
        <pc:spChg chg="mod">
          <ac:chgData name="Khan, Zain (2022)" userId="b9f989c3-121e-4fe0-9b9e-27691096ff63" providerId="ADAL" clId="{9B1A5AC3-FFF1-4FA8-AE35-4F48463E09B7}" dt="2023-10-25T13:15:42.588" v="2702" actId="2711"/>
          <ac:spMkLst>
            <pc:docMk/>
            <pc:sldMk cId="862811266" sldId="329"/>
            <ac:spMk id="3" creationId="{1DA5A6D9-C532-00C1-43BC-E56CFEDD755D}"/>
          </ac:spMkLst>
        </pc:spChg>
      </pc:sldChg>
      <pc:sldChg chg="modSp mod ord">
        <pc:chgData name="Khan, Zain (2022)" userId="b9f989c3-121e-4fe0-9b9e-27691096ff63" providerId="ADAL" clId="{9B1A5AC3-FFF1-4FA8-AE35-4F48463E09B7}" dt="2023-10-25T13:17:16.812" v="2712"/>
        <pc:sldMkLst>
          <pc:docMk/>
          <pc:sldMk cId="2252750" sldId="331"/>
        </pc:sldMkLst>
        <pc:spChg chg="mod">
          <ac:chgData name="Khan, Zain (2022)" userId="b9f989c3-121e-4fe0-9b9e-27691096ff63" providerId="ADAL" clId="{9B1A5AC3-FFF1-4FA8-AE35-4F48463E09B7}" dt="2023-10-25T13:17:06.228" v="2710" actId="1076"/>
          <ac:spMkLst>
            <pc:docMk/>
            <pc:sldMk cId="2252750" sldId="331"/>
            <ac:spMk id="3" creationId="{8DB64E22-4644-DAE2-D02A-5AF400CA1FA0}"/>
          </ac:spMkLst>
        </pc:spChg>
      </pc:sldChg>
      <pc:sldChg chg="modSp mod ord modAnim">
        <pc:chgData name="Khan, Zain (2022)" userId="b9f989c3-121e-4fe0-9b9e-27691096ff63" providerId="ADAL" clId="{9B1A5AC3-FFF1-4FA8-AE35-4F48463E09B7}" dt="2023-10-25T15:59:03.725" v="2808" actId="20577"/>
        <pc:sldMkLst>
          <pc:docMk/>
          <pc:sldMk cId="3040991055" sldId="332"/>
        </pc:sldMkLst>
        <pc:spChg chg="mod">
          <ac:chgData name="Khan, Zain (2022)" userId="b9f989c3-121e-4fe0-9b9e-27691096ff63" providerId="ADAL" clId="{9B1A5AC3-FFF1-4FA8-AE35-4F48463E09B7}" dt="2023-10-25T15:59:03.725" v="2808" actId="20577"/>
          <ac:spMkLst>
            <pc:docMk/>
            <pc:sldMk cId="3040991055" sldId="332"/>
            <ac:spMk id="2" creationId="{625E7F6F-8B2D-1812-749C-C49D5C816DE2}"/>
          </ac:spMkLst>
        </pc:spChg>
        <pc:spChg chg="mod">
          <ac:chgData name="Khan, Zain (2022)" userId="b9f989c3-121e-4fe0-9b9e-27691096ff63" providerId="ADAL" clId="{9B1A5AC3-FFF1-4FA8-AE35-4F48463E09B7}" dt="2023-10-25T12:50:35.460" v="2437" actId="1076"/>
          <ac:spMkLst>
            <pc:docMk/>
            <pc:sldMk cId="3040991055" sldId="332"/>
            <ac:spMk id="3" creationId="{0727EB44-8270-E4CD-C337-296ADE91B3A4}"/>
          </ac:spMkLst>
        </pc:spChg>
      </pc:sldChg>
      <pc:sldChg chg="modSp mod ord">
        <pc:chgData name="Khan, Zain (2022)" userId="b9f989c3-121e-4fe0-9b9e-27691096ff63" providerId="ADAL" clId="{9B1A5AC3-FFF1-4FA8-AE35-4F48463E09B7}" dt="2023-10-25T12:23:44.033" v="2105" actId="20577"/>
        <pc:sldMkLst>
          <pc:docMk/>
          <pc:sldMk cId="2536582149" sldId="333"/>
        </pc:sldMkLst>
        <pc:spChg chg="mod">
          <ac:chgData name="Khan, Zain (2022)" userId="b9f989c3-121e-4fe0-9b9e-27691096ff63" providerId="ADAL" clId="{9B1A5AC3-FFF1-4FA8-AE35-4F48463E09B7}" dt="2023-10-25T12:23:44.033" v="2105" actId="20577"/>
          <ac:spMkLst>
            <pc:docMk/>
            <pc:sldMk cId="2536582149" sldId="333"/>
            <ac:spMk id="3" creationId="{17A42A7E-C624-4858-EEC0-AA281446EFF1}"/>
          </ac:spMkLst>
        </pc:spChg>
      </pc:sldChg>
      <pc:sldChg chg="modSp mod">
        <pc:chgData name="Khan, Zain (2022)" userId="b9f989c3-121e-4fe0-9b9e-27691096ff63" providerId="ADAL" clId="{9B1A5AC3-FFF1-4FA8-AE35-4F48463E09B7}" dt="2023-10-25T07:51:37.814" v="56" actId="113"/>
        <pc:sldMkLst>
          <pc:docMk/>
          <pc:sldMk cId="3673792436" sldId="368"/>
        </pc:sldMkLst>
        <pc:spChg chg="mod">
          <ac:chgData name="Khan, Zain (2022)" userId="b9f989c3-121e-4fe0-9b9e-27691096ff63" providerId="ADAL" clId="{9B1A5AC3-FFF1-4FA8-AE35-4F48463E09B7}" dt="2023-10-25T07:51:33.332" v="55" actId="113"/>
          <ac:spMkLst>
            <pc:docMk/>
            <pc:sldMk cId="3673792436" sldId="368"/>
            <ac:spMk id="2168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7:51:37.814" v="56" actId="113"/>
          <ac:spMkLst>
            <pc:docMk/>
            <pc:sldMk cId="3673792436" sldId="368"/>
            <ac:spMk id="2169" creationId="{00000000-0000-0000-0000-000000000000}"/>
          </ac:spMkLst>
        </pc:spChg>
      </pc:sldChg>
      <pc:sldChg chg="modSp mod">
        <pc:chgData name="Khan, Zain (2022)" userId="b9f989c3-121e-4fe0-9b9e-27691096ff63" providerId="ADAL" clId="{9B1A5AC3-FFF1-4FA8-AE35-4F48463E09B7}" dt="2023-10-25T08:04:11.243" v="60" actId="113"/>
        <pc:sldMkLst>
          <pc:docMk/>
          <pc:sldMk cId="1036920417" sldId="369"/>
        </pc:sldMkLst>
        <pc:spChg chg="mod">
          <ac:chgData name="Khan, Zain (2022)" userId="b9f989c3-121e-4fe0-9b9e-27691096ff63" providerId="ADAL" clId="{9B1A5AC3-FFF1-4FA8-AE35-4F48463E09B7}" dt="2023-10-25T08:04:08.403" v="59" actId="113"/>
          <ac:spMkLst>
            <pc:docMk/>
            <pc:sldMk cId="1036920417" sldId="369"/>
            <ac:spMk id="2168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8:04:11.243" v="60" actId="113"/>
          <ac:spMkLst>
            <pc:docMk/>
            <pc:sldMk cId="1036920417" sldId="369"/>
            <ac:spMk id="2169" creationId="{00000000-0000-0000-0000-000000000000}"/>
          </ac:spMkLst>
        </pc:spChg>
      </pc:sldChg>
      <pc:sldChg chg="addSp delSp modSp mod">
        <pc:chgData name="Khan, Zain (2022)" userId="b9f989c3-121e-4fe0-9b9e-27691096ff63" providerId="ADAL" clId="{9B1A5AC3-FFF1-4FA8-AE35-4F48463E09B7}" dt="2023-10-25T10:02:40.971" v="1199" actId="1076"/>
        <pc:sldMkLst>
          <pc:docMk/>
          <pc:sldMk cId="3660452863" sldId="370"/>
        </pc:sldMkLst>
        <pc:spChg chg="mod">
          <ac:chgData name="Khan, Zain (2022)" userId="b9f989c3-121e-4fe0-9b9e-27691096ff63" providerId="ADAL" clId="{9B1A5AC3-FFF1-4FA8-AE35-4F48463E09B7}" dt="2023-10-25T10:02:37.911" v="1198" actId="1076"/>
          <ac:spMkLst>
            <pc:docMk/>
            <pc:sldMk cId="3660452863" sldId="370"/>
            <ac:spMk id="2" creationId="{830F52CE-E068-8FF0-3555-E96D854E3325}"/>
          </ac:spMkLst>
        </pc:spChg>
        <pc:spChg chg="mod">
          <ac:chgData name="Khan, Zain (2022)" userId="b9f989c3-121e-4fe0-9b9e-27691096ff63" providerId="ADAL" clId="{9B1A5AC3-FFF1-4FA8-AE35-4F48463E09B7}" dt="2023-10-25T10:02:40.971" v="1199" actId="1076"/>
          <ac:spMkLst>
            <pc:docMk/>
            <pc:sldMk cId="3660452863" sldId="370"/>
            <ac:spMk id="3" creationId="{A5FFF71B-F341-A719-DAF0-207C03045AAA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6" creationId="{9CDE1B74-61D1-7729-4D19-01FDAADF956F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7" creationId="{C284F1E3-AEBF-A903-7BA2-2CB37654954C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8" creationId="{7AFBBEF3-8FAF-A76A-7B8B-DADDFA42306C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9" creationId="{DBD0DE96-CB5C-5B70-4E1E-63A7E243C1A1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10" creationId="{348B1DB6-CD73-D39A-F2C8-0020B1ABA805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11" creationId="{570A1566-1ECB-53B2-D1DD-3FA20A2EE71C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12" creationId="{82A80483-805F-BFE6-EEE9-9B8E3DADB660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13" creationId="{3259AC72-6DCD-B745-83AC-9712DC598D2D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14" creationId="{1B8B2768-5AEB-A2A6-A3AE-7C8ADE7CFF4B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15" creationId="{20C60ED7-6E4D-E6CD-991B-1D1F88BE7D47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16" creationId="{C12576D1-CC95-E344-43AD-DBAE9EC8736B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17" creationId="{3649F964-2814-3725-7999-0C692EFE6540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18" creationId="{92023855-AB6F-DD62-5E29-16E5788ECB8D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19" creationId="{DB5545D3-AA92-4C02-3DCB-34AD73769DC5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20" creationId="{635495A6-614D-8C6C-5A59-F886BC2A3E48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21" creationId="{07821A2B-7356-1468-8DAE-4A1EEB98DD00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22" creationId="{7B5B5078-3391-09E4-503E-F3380E0247FB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23" creationId="{9A85468D-D5AC-3A00-FCF7-9C2133087C3B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24" creationId="{E85553D8-86A0-A79F-F013-3C46F50A0794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25" creationId="{5A15B915-2139-1F43-45BA-FCE7C9338953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26" creationId="{A0086C4B-A4EC-76B0-449C-85FA980828EF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27" creationId="{0C6D6947-584A-6321-9868-CFDC77BC4EA7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28" creationId="{BCF5639F-CAA1-43B9-D400-1029CF0D37E7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29" creationId="{A37D581E-3B18-BFC5-CCF7-D48DF49905FB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30" creationId="{BE0A0321-0E24-4501-63F0-1927D9AA7CEF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31" creationId="{848B5B39-38D6-E098-E9D1-8C0170C69192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32" creationId="{2CC0B544-ACCB-ADEE-EB43-44388CBFF4BD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33" creationId="{4B79F5C3-4C44-6B1E-3CEA-E851B836E2EA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34" creationId="{1C47E7F1-84EA-44EF-36CC-CECA6EE949E7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35" creationId="{BD2EF4E1-0C25-9CAA-FC3C-97D5571462B0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36" creationId="{C977B160-8C17-9762-6ACF-8D53499F1DD1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37" creationId="{4773CEF1-4245-F10B-6729-3599C8274631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38" creationId="{595C284C-9AB1-5F34-C818-488969C26B61}"/>
          </ac:spMkLst>
        </pc:spChg>
        <pc:spChg chg="mod">
          <ac:chgData name="Khan, Zain (2022)" userId="b9f989c3-121e-4fe0-9b9e-27691096ff63" providerId="ADAL" clId="{9B1A5AC3-FFF1-4FA8-AE35-4F48463E09B7}" dt="2023-10-25T08:47:05.542" v="428"/>
          <ac:spMkLst>
            <pc:docMk/>
            <pc:sldMk cId="3660452863" sldId="370"/>
            <ac:spMk id="39" creationId="{059784CE-8823-A1E7-2F63-5636F98AA780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41" creationId="{FAB9C731-D337-8BE8-D3A3-4C54403F7024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42" creationId="{9FFC7532-332C-6F36-687C-1E8EA2FA9CF0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43" creationId="{7FE385ED-9B3A-D77A-8142-636162CC1292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44" creationId="{0BBF04F0-7332-8752-0556-8492A81963BC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45" creationId="{0CC39376-DB5F-4D21-1CBB-10E938D1FAAD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46" creationId="{A0C1F6DB-3977-25E6-9C00-81068B4BC3D0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47" creationId="{E67FD5E9-48F5-0072-332C-2530AA5C6630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48" creationId="{1A5DAA13-7DC3-0CB5-36FF-CF8546696EEE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49" creationId="{F12DEA4B-31ED-356A-0CCD-95BAF7C8B5A4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50" creationId="{EF02CC96-B94F-36C8-01EC-9D6D4B0ACD5F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51" creationId="{0196065A-ABBC-E237-88B5-54C23F6F49B1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52" creationId="{458984F4-C173-9281-6AF5-4722275B893C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53" creationId="{58FE0CAC-3C88-E4CC-E67D-AEF3EE378BBA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54" creationId="{88EAE237-56E2-E751-55E0-7F47CEF2C2B8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55" creationId="{75223F26-0F9C-60BA-6365-980A36AC927D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56" creationId="{33C09D4D-AD11-65C8-D6A2-472F6BF3F2B0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57" creationId="{1D150E01-0FBE-ADCE-1F6A-1DB1571750A6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58" creationId="{D2AF37B4-AA86-3904-D585-1A86AF6D7FF3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59" creationId="{6DBDCC64-B7D8-FB49-194F-006D709BCCA2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60" creationId="{143C2C4A-0153-5690-17C2-D3453290C5A7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61" creationId="{528D2F0E-AD8D-3136-E14E-80C9D2771C59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62" creationId="{5FC48643-B779-6B87-0078-38E79D4DEBCA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63" creationId="{F33CED4D-D29E-A76A-C2D8-E51C4D5864A1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64" creationId="{62A2A009-DE7E-694F-AE60-1E3B13BD8EA7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65" creationId="{E5D7F03C-C88A-BC9A-C1D4-242116BD20E5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66" creationId="{E5227B9A-18F4-2816-8A62-4FEFFDF0A237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67" creationId="{FDA6555F-FBC6-BF00-14EC-5D27E848A197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68" creationId="{D2F4062F-C092-5CE3-DC4F-F0E2BEFC69E9}"/>
          </ac:spMkLst>
        </pc:spChg>
        <pc:spChg chg="mod">
          <ac:chgData name="Khan, Zain (2022)" userId="b9f989c3-121e-4fe0-9b9e-27691096ff63" providerId="ADAL" clId="{9B1A5AC3-FFF1-4FA8-AE35-4F48463E09B7}" dt="2023-10-25T08:47:29.668" v="431"/>
          <ac:spMkLst>
            <pc:docMk/>
            <pc:sldMk cId="3660452863" sldId="370"/>
            <ac:spMk id="69" creationId="{7A5030E6-33D9-5DDA-0B14-384025F6833D}"/>
          </ac:spMkLst>
        </pc:spChg>
        <pc:spChg chg="add del mod topLvl">
          <ac:chgData name="Khan, Zain (2022)" userId="b9f989c3-121e-4fe0-9b9e-27691096ff63" providerId="ADAL" clId="{9B1A5AC3-FFF1-4FA8-AE35-4F48463E09B7}" dt="2023-10-25T08:53:33.416" v="484" actId="478"/>
          <ac:spMkLst>
            <pc:docMk/>
            <pc:sldMk cId="3660452863" sldId="370"/>
            <ac:spMk id="71" creationId="{70621871-D2D4-34FD-FC68-479324A77DA2}"/>
          </ac:spMkLst>
        </pc:spChg>
        <pc:spChg chg="add mod topLvl">
          <ac:chgData name="Khan, Zain (2022)" userId="b9f989c3-121e-4fe0-9b9e-27691096ff63" providerId="ADAL" clId="{9B1A5AC3-FFF1-4FA8-AE35-4F48463E09B7}" dt="2023-10-25T08:53:47.012" v="487" actId="1076"/>
          <ac:spMkLst>
            <pc:docMk/>
            <pc:sldMk cId="3660452863" sldId="370"/>
            <ac:spMk id="72" creationId="{2E345339-118A-71E4-661C-DCA77D030B09}"/>
          </ac:spMkLst>
        </pc:spChg>
        <pc:grpChg chg="add mod">
          <ac:chgData name="Khan, Zain (2022)" userId="b9f989c3-121e-4fe0-9b9e-27691096ff63" providerId="ADAL" clId="{9B1A5AC3-FFF1-4FA8-AE35-4F48463E09B7}" dt="2023-10-25T08:49:09.146" v="444" actId="1076"/>
          <ac:grpSpMkLst>
            <pc:docMk/>
            <pc:sldMk cId="3660452863" sldId="370"/>
            <ac:grpSpMk id="5" creationId="{50F1DB5B-43A0-FD0B-A233-5F482086884E}"/>
          </ac:grpSpMkLst>
        </pc:grpChg>
        <pc:grpChg chg="add mod">
          <ac:chgData name="Khan, Zain (2022)" userId="b9f989c3-121e-4fe0-9b9e-27691096ff63" providerId="ADAL" clId="{9B1A5AC3-FFF1-4FA8-AE35-4F48463E09B7}" dt="2023-10-25T08:47:34.078" v="433" actId="1076"/>
          <ac:grpSpMkLst>
            <pc:docMk/>
            <pc:sldMk cId="3660452863" sldId="370"/>
            <ac:grpSpMk id="40" creationId="{E98987C2-6514-5F33-B4DD-C03BC62E412B}"/>
          </ac:grpSpMkLst>
        </pc:grpChg>
        <pc:grpChg chg="add del mod">
          <ac:chgData name="Khan, Zain (2022)" userId="b9f989c3-121e-4fe0-9b9e-27691096ff63" providerId="ADAL" clId="{9B1A5AC3-FFF1-4FA8-AE35-4F48463E09B7}" dt="2023-10-25T08:53:33.416" v="484" actId="478"/>
          <ac:grpSpMkLst>
            <pc:docMk/>
            <pc:sldMk cId="3660452863" sldId="370"/>
            <ac:grpSpMk id="70" creationId="{75287740-BC84-E8C6-7E5E-D4CBBA56FD9F}"/>
          </ac:grpSpMkLst>
        </pc:grpChg>
        <pc:picChg chg="add del mod">
          <ac:chgData name="Khan, Zain (2022)" userId="b9f989c3-121e-4fe0-9b9e-27691096ff63" providerId="ADAL" clId="{9B1A5AC3-FFF1-4FA8-AE35-4F48463E09B7}" dt="2023-10-25T08:43:55.813" v="390" actId="478"/>
          <ac:picMkLst>
            <pc:docMk/>
            <pc:sldMk cId="3660452863" sldId="370"/>
            <ac:picMk id="4" creationId="{AE74F77F-1386-72CE-29E8-4A915C8C2B61}"/>
          </ac:picMkLst>
        </pc:picChg>
      </pc:sldChg>
      <pc:sldChg chg="del">
        <pc:chgData name="Khan, Zain (2022)" userId="b9f989c3-121e-4fe0-9b9e-27691096ff63" providerId="ADAL" clId="{9B1A5AC3-FFF1-4FA8-AE35-4F48463E09B7}" dt="2023-10-25T11:16:43.483" v="1722" actId="47"/>
        <pc:sldMkLst>
          <pc:docMk/>
          <pc:sldMk cId="2206334447" sldId="371"/>
        </pc:sldMkLst>
      </pc:sldChg>
      <pc:sldChg chg="modSp add del mod modTransition modNotes">
        <pc:chgData name="Khan, Zain (2022)" userId="b9f989c3-121e-4fe0-9b9e-27691096ff63" providerId="ADAL" clId="{9B1A5AC3-FFF1-4FA8-AE35-4F48463E09B7}" dt="2023-10-25T08:40:45.214" v="386" actId="47"/>
        <pc:sldMkLst>
          <pc:docMk/>
          <pc:sldMk cId="2709164229" sldId="372"/>
        </pc:sldMkLst>
        <pc:graphicFrameChg chg="mod">
          <ac:chgData name="Khan, Zain (2022)" userId="b9f989c3-121e-4fe0-9b9e-27691096ff63" providerId="ADAL" clId="{9B1A5AC3-FFF1-4FA8-AE35-4F48463E09B7}" dt="2023-10-25T08:36:40.898" v="331"/>
          <ac:graphicFrameMkLst>
            <pc:docMk/>
            <pc:sldMk cId="2709164229" sldId="372"/>
            <ac:graphicFrameMk id="2" creationId="{89BF9A28-0D0B-4A54-ACA6-311B166317D0}"/>
          </ac:graphicFrameMkLst>
        </pc:graphicFrameChg>
        <pc:graphicFrameChg chg="mod">
          <ac:chgData name="Khan, Zain (2022)" userId="b9f989c3-121e-4fe0-9b9e-27691096ff63" providerId="ADAL" clId="{9B1A5AC3-FFF1-4FA8-AE35-4F48463E09B7}" dt="2023-10-25T08:12:31.260" v="172" actId="255"/>
          <ac:graphicFrameMkLst>
            <pc:docMk/>
            <pc:sldMk cId="2709164229" sldId="372"/>
            <ac:graphicFrameMk id="3" creationId="{85DF5BA0-C1E7-4B97-97D1-D89E99B539F6}"/>
          </ac:graphicFrameMkLst>
        </pc:graphicFrameChg>
      </pc:sldChg>
      <pc:sldChg chg="modSp add mod modTransition modAnim">
        <pc:chgData name="Khan, Zain (2022)" userId="b9f989c3-121e-4fe0-9b9e-27691096ff63" providerId="ADAL" clId="{9B1A5AC3-FFF1-4FA8-AE35-4F48463E09B7}" dt="2023-10-25T08:50:15.642" v="469"/>
        <pc:sldMkLst>
          <pc:docMk/>
          <pc:sldMk cId="3528005222" sldId="373"/>
        </pc:sldMkLst>
        <pc:graphicFrameChg chg="mod">
          <ac:chgData name="Khan, Zain (2022)" userId="b9f989c3-121e-4fe0-9b9e-27691096ff63" providerId="ADAL" clId="{9B1A5AC3-FFF1-4FA8-AE35-4F48463E09B7}" dt="2023-10-25T08:50:15.642" v="469"/>
          <ac:graphicFrameMkLst>
            <pc:docMk/>
            <pc:sldMk cId="3528005222" sldId="373"/>
            <ac:graphicFrameMk id="2" creationId="{09700E2C-C30D-4EA1-88D5-4BA70AE5C3D6}"/>
          </ac:graphicFrameMkLst>
        </pc:graphicFrameChg>
      </pc:sldChg>
      <pc:sldChg chg="addSp delSp modSp add mod ord">
        <pc:chgData name="Khan, Zain (2022)" userId="b9f989c3-121e-4fe0-9b9e-27691096ff63" providerId="ADAL" clId="{9B1A5AC3-FFF1-4FA8-AE35-4F48463E09B7}" dt="2023-10-25T11:17:50.903" v="1730" actId="1076"/>
        <pc:sldMkLst>
          <pc:docMk/>
          <pc:sldMk cId="1847832198" sldId="374"/>
        </pc:sldMkLst>
        <pc:spChg chg="mod">
          <ac:chgData name="Khan, Zain (2022)" userId="b9f989c3-121e-4fe0-9b9e-27691096ff63" providerId="ADAL" clId="{9B1A5AC3-FFF1-4FA8-AE35-4F48463E09B7}" dt="2023-10-25T11:17:47.169" v="1729" actId="1076"/>
          <ac:spMkLst>
            <pc:docMk/>
            <pc:sldMk cId="1847832198" sldId="374"/>
            <ac:spMk id="2" creationId="{830F52CE-E068-8FF0-3555-E96D854E3325}"/>
          </ac:spMkLst>
        </pc:spChg>
        <pc:spChg chg="mod">
          <ac:chgData name="Khan, Zain (2022)" userId="b9f989c3-121e-4fe0-9b9e-27691096ff63" providerId="ADAL" clId="{9B1A5AC3-FFF1-4FA8-AE35-4F48463E09B7}" dt="2023-10-25T11:17:50.903" v="1730" actId="1076"/>
          <ac:spMkLst>
            <pc:docMk/>
            <pc:sldMk cId="1847832198" sldId="374"/>
            <ac:spMk id="3" creationId="{A5FFF71B-F341-A719-DAF0-207C03045AAA}"/>
          </ac:spMkLst>
        </pc:spChg>
        <pc:picChg chg="del">
          <ac:chgData name="Khan, Zain (2022)" userId="b9f989c3-121e-4fe0-9b9e-27691096ff63" providerId="ADAL" clId="{9B1A5AC3-FFF1-4FA8-AE35-4F48463E09B7}" dt="2023-10-25T08:21:20.524" v="247" actId="478"/>
          <ac:picMkLst>
            <pc:docMk/>
            <pc:sldMk cId="1847832198" sldId="374"/>
            <ac:picMk id="4" creationId="{AE74F77F-1386-72CE-29E8-4A915C8C2B61}"/>
          </ac:picMkLst>
        </pc:picChg>
        <pc:picChg chg="add mod">
          <ac:chgData name="Khan, Zain (2022)" userId="b9f989c3-121e-4fe0-9b9e-27691096ff63" providerId="ADAL" clId="{9B1A5AC3-FFF1-4FA8-AE35-4F48463E09B7}" dt="2023-10-25T10:04:20.350" v="1205" actId="1076"/>
          <ac:picMkLst>
            <pc:docMk/>
            <pc:sldMk cId="1847832198" sldId="374"/>
            <ac:picMk id="5" creationId="{9BFB59E6-0D77-81C8-AC30-60ADE1A15FA9}"/>
          </ac:picMkLst>
        </pc:picChg>
      </pc:sldChg>
      <pc:sldChg chg="addSp modSp new mod">
        <pc:chgData name="Khan, Zain (2022)" userId="b9f989c3-121e-4fe0-9b9e-27691096ff63" providerId="ADAL" clId="{9B1A5AC3-FFF1-4FA8-AE35-4F48463E09B7}" dt="2023-10-25T08:40:59.593" v="388" actId="255"/>
        <pc:sldMkLst>
          <pc:docMk/>
          <pc:sldMk cId="857308406" sldId="375"/>
        </pc:sldMkLst>
        <pc:spChg chg="mod">
          <ac:chgData name="Khan, Zain (2022)" userId="b9f989c3-121e-4fe0-9b9e-27691096ff63" providerId="ADAL" clId="{9B1A5AC3-FFF1-4FA8-AE35-4F48463E09B7}" dt="2023-10-25T08:40:59.593" v="388" actId="255"/>
          <ac:spMkLst>
            <pc:docMk/>
            <pc:sldMk cId="857308406" sldId="375"/>
            <ac:spMk id="3" creationId="{439F46E9-20D4-3825-F408-1EEF52120429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5" creationId="{7F3F370C-508B-DB83-A913-6D1A04A8EF04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6" creationId="{66AF4242-180A-F246-D52D-BAD45DD4B4A2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7" creationId="{262E1A5E-D9A5-1F5F-8D0E-34289CCDB33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8" creationId="{1C1167B0-1B83-E19C-382D-3E81481E863B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9" creationId="{EC57CDAD-F8AF-C585-464C-AF9D50FD270B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0" creationId="{395C8C33-1D1A-C3D5-3941-BC577113C5C5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1" creationId="{466AF318-9ADF-402F-1975-0681720E427E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2" creationId="{AE15BEC9-892B-3DA2-ED87-E1C0452EEEB6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3" creationId="{7215DDE0-7B5D-7114-5148-2D55E16621C1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4" creationId="{3A08E016-3AF4-2C8D-C647-C08B06332C20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5" creationId="{A20B6207-54F6-824D-89FE-D6DBE364476C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6" creationId="{E7372780-19A8-0C62-CD0A-754E28267B4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7" creationId="{24B1C25A-3333-9B68-4FC4-6A7459C710C0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8" creationId="{271A0A9D-111F-8C5A-1299-4A51856DF08F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9" creationId="{EB05CB22-032C-D518-9F87-386AE3737961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20" creationId="{9D460165-EC5D-4745-C920-E2DC6A5A551B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21" creationId="{F1922CCB-5337-69BA-913E-707A59DD02AB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22" creationId="{F64C844B-7AB4-83D8-1FE8-2F060C38BC55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23" creationId="{9ECA90D4-B743-2BDD-666E-833532E9B1D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24" creationId="{7CF81FC8-F1B8-6E40-A67E-967366338C8C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25" creationId="{91E4550C-D097-D7E6-3D50-D4F326EB530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26" creationId="{33F25CE7-558C-EC9D-B3C4-A9397B459CB5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27" creationId="{EA10D39D-5E60-3CAE-D029-3EA5AD0F3B12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28" creationId="{B09D3719-C22A-1E20-FC93-05BC558A4D51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29" creationId="{B9127A0B-7538-493B-7043-1A6B1D167567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30" creationId="{FCD25F2A-117E-E4F9-ED21-1CE045DC235B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31" creationId="{10D701C2-B698-9433-5704-9AB944944F1E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32" creationId="{3589741F-27EC-2A80-0373-79BB2E46A752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33" creationId="{8B95D24D-E0F9-02E5-DB72-BC789CC1A17B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34" creationId="{ECA14661-9EC8-376D-80F5-3BD35111E9B5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35" creationId="{1653C9D5-5A98-978D-2390-A63110BF19CE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36" creationId="{E66B2AED-EB30-A65E-BD51-0B17F8EEAB82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37" creationId="{22A0D748-6D0A-364D-6DC5-582456316D5A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38" creationId="{C7A66036-5BEC-DE1D-EA47-E8A681FD64C2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39" creationId="{38A28D4D-D312-1F34-ED2E-34D9A25625F4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40" creationId="{F614952C-BD26-225F-2753-688B723DD592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41" creationId="{CC82F464-8657-3B5E-9E43-1D4454F350DC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42" creationId="{3D74D136-213F-B9F9-D616-22B01A4057CF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43" creationId="{BC944D28-5570-E270-5493-D8803AD5BFB2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44" creationId="{FB82237E-BBE3-1E52-C66A-ABD20F5E7E1A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45" creationId="{072F05D6-0BEB-9D29-B564-363275B9A243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46" creationId="{DF182AEE-CAA9-FF93-EFEF-4BD20D729C5A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47" creationId="{38EFF38F-B4C0-20F6-C857-21DE5A71DB77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48" creationId="{2B19A788-68B9-C309-8964-51C7BA4B8DC4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49" creationId="{642429C4-C3FD-138A-C769-7B787DD6D11D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50" creationId="{DD2E4048-8BCF-0396-C73C-58A5648D79DB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51" creationId="{00866E49-C9D1-BB3A-D9AB-B52F8D13D8BE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52" creationId="{33E6D91A-1E9E-7971-B03A-BE933EFDA0A9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53" creationId="{DEACE4A9-4CE6-7DF3-2551-B0540C760444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54" creationId="{4BE3639D-DE80-5AAF-E502-349175590A65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55" creationId="{90CD8151-C05E-369E-544A-22DFC1C43AF9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56" creationId="{D8E43871-22CE-FF90-38B3-39A0AD92E717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57" creationId="{19A87E06-0D02-96BA-8B5B-F0C01519BA23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58" creationId="{F6E456EC-47E4-D4CA-2A8B-CC89EE7F640D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59" creationId="{ACD2DB81-5588-64FB-31AF-06DA8DA585A9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60" creationId="{90452A9B-E02B-C279-E6A5-2CEF07C6F344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61" creationId="{66179E13-F0EE-4B13-B563-AB2E586FF1CC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62" creationId="{A7F15805-F213-9862-67AB-56128B6046E4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63" creationId="{DCFBB8D2-C0A3-378D-FF7B-374B7F3A468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64" creationId="{90B46138-C2A3-30B3-05A3-FEA96E344DF7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65" creationId="{87C3B90F-3922-AD94-14BA-4C704A01642E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66" creationId="{258D6BD9-DBD0-0714-FF10-4CEAA5F2CD31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67" creationId="{1AB2FC02-0648-C9AB-203D-1AB4209576C0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68" creationId="{6152DB52-955B-5655-E215-136ADED9A3D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69" creationId="{4C9849F7-0C50-006D-1C1B-F400109726BD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70" creationId="{43AE4F79-AC35-681E-A63D-676B3727104D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71" creationId="{68A3A8BE-E6C8-23CA-D8DF-488ECEF42E04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72" creationId="{118AEF29-9476-213A-7EF7-658259659856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73" creationId="{468685DB-7A54-F653-7351-3A1931199AA6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74" creationId="{43CF58A9-9DDC-F8E8-CB1C-8788CBFBB3E0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75" creationId="{AE2798D7-B083-B568-F557-60480BAFCCFF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76" creationId="{DA1E664A-EE30-B354-6445-9EA02B492C7F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77" creationId="{A8CB26E9-EDFD-6BE6-B7AA-CAC7417B83E7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78" creationId="{85972552-2699-E430-4E1A-293092F2C02B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79" creationId="{3EABD462-9923-33D0-9D65-C9982F8B8D7B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80" creationId="{DDAD3276-C72E-214A-0EA2-0BDB32EDC60B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81" creationId="{36C6DC90-049D-CE6D-B13E-3734129A6529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82" creationId="{FF9A148F-6E86-8C6F-2BB3-4DD013AB5797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83" creationId="{E3AB1E76-BC8E-7D43-ABD2-D5B8E876F151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84" creationId="{156955D1-035E-C2FC-6FF2-9FA2FB5573F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85" creationId="{4A39FE26-AA3C-4A2F-8D2A-44E3DDEAACB4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86" creationId="{AC1FD2AF-A032-A757-F905-95B1FCAC4DC1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87" creationId="{8024DB7D-FED6-1113-3DB3-84755061C865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88" creationId="{7DE4C4F0-855A-37D0-1EBB-0EA8D43EF5FC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89" creationId="{493A0DEA-9F63-08A6-A9A7-E1A5A8F9B93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90" creationId="{EF5F9FA8-C0E6-6A05-708B-9D2ECC40AA33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91" creationId="{9E14E519-C7E6-4EAA-5D5D-5CFCEAD0DDA9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92" creationId="{EA09A084-F168-CCA9-2585-3ABF6880E0ED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93" creationId="{1FA95CF0-BD0D-DA48-AF82-23C14722215D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94" creationId="{5335937D-3BF3-0CD8-48C3-2ADD6B4A39BE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95" creationId="{C24A3EE1-9456-9F9D-8E63-995185C944F1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96" creationId="{0F3B6ACF-1201-455B-6E60-271855AB34FE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97" creationId="{FA197C40-45A4-483F-385F-1C36AC20028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98" creationId="{F95A963F-B3B6-1AD3-A219-3A029279D371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99" creationId="{97308E97-9126-8DDE-9633-CBB44C2D5D57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00" creationId="{9E831C85-692D-3CBA-489E-37B5A7D7EE96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01" creationId="{C9705AD4-55D8-A7BB-A8BA-2D0927922313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02" creationId="{72625433-CD9A-2709-E4AF-F5D94E12344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03" creationId="{0DAFF4BD-DC31-02CE-F461-9B28046FFFD9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04" creationId="{2F0A354C-29DF-EBF2-B03A-017F27D58A75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05" creationId="{746D3AF6-7A7D-4592-450D-B71004BAABE7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06" creationId="{A632B93F-5DB9-9611-A78C-D34DF1E6A52E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07" creationId="{3A68C265-6452-93E4-E6BE-2702A2685B1C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08" creationId="{7FC479C6-5143-7754-104B-71F4CA73F2B5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09" creationId="{BEE568D0-67FD-D30E-9CFF-5DC47F782C0E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10" creationId="{9248F85D-AA65-E70F-54A7-677A0B871EE1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11" creationId="{8AAC5760-E8A1-4FF1-0F83-DE0FC3A1F957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12" creationId="{96FA3955-5914-FD2E-352A-BD4CECA06B45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13" creationId="{6F44D38E-403C-6E45-B6F1-BB617CF81102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14" creationId="{780AED1B-91A5-FBCD-AD53-7CF006A956B4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15" creationId="{53372731-D214-2446-4C89-7B5D82BB51B6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16" creationId="{A2CE47D3-9B1C-B194-C095-E92186FD7127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17" creationId="{EA0A661A-C9D5-5373-3B23-B805F3DFF623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18" creationId="{F770C944-3651-DBD5-4DFB-9F1E0CB6D3B9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19" creationId="{DD622441-6BF8-87D8-DEB1-B9A9F7040BB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20" creationId="{C26AE48D-E165-89ED-B43A-3EABEE9ABFEE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21" creationId="{98C0C54D-1203-FB42-0104-34686A74C89B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22" creationId="{54BDF3E7-0844-BF85-E996-E13BD103FEF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23" creationId="{9EE723D9-4176-B68E-6620-B646087BD7A6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24" creationId="{159FC064-65BE-596B-CC94-AEC8D45FBCF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25" creationId="{E8E075DC-447A-46FE-5ADA-21E12F2406EC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26" creationId="{220D9DF8-4F39-B680-929D-5D5E69909A84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27" creationId="{F70EE035-8A31-9586-659F-E15C4433E569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28" creationId="{CEB56586-9A1D-9476-8959-3BAACECE57C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29" creationId="{B3E984C9-30A2-489B-EB96-BCC2BE483F0D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30" creationId="{EF7558BF-877E-4F73-FCD6-0D5266088761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31" creationId="{E633C8C7-559A-0714-ABA3-BF5CA2040099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32" creationId="{BAC5A0C2-D17B-6FF7-0F2E-FBC7CB57ED86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33" creationId="{FD384D71-67A8-4752-B8A9-9BC8C1E3FBA3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34" creationId="{80F0CA2D-65B2-C7A1-F505-CE305FED800D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35" creationId="{CDED4D2D-F4AD-61EC-7D41-01ECD2506AEE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36" creationId="{C916635A-59B3-527B-44E4-40625EBECA1F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37" creationId="{9F0BA082-1729-7822-8A61-003BF4CB818A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38" creationId="{E5DEBCAA-E10C-93D6-7BA2-0F0D4D1702A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39" creationId="{FDDCFCE3-0E4F-9E10-1934-133F448FF62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40" creationId="{6EF2C093-FC90-842D-8620-9814E4381018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41" creationId="{963995C2-6E13-89D5-8538-800F0FB29161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42" creationId="{ECB29BD4-FC82-11AA-B1A7-45B2EF7A290C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43" creationId="{9A6E26D0-B5A3-4B1B-C03A-7EDC12AB2366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44" creationId="{8CD22AC4-DE6A-6AC9-6195-EAB712020595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45" creationId="{775E14D8-9936-D399-B583-CDAEDFCD71DD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46" creationId="{E1B5F283-555E-54DC-E15D-2E6684BBD5CA}"/>
          </ac:spMkLst>
        </pc:spChg>
        <pc:spChg chg="mod">
          <ac:chgData name="Khan, Zain (2022)" userId="b9f989c3-121e-4fe0-9b9e-27691096ff63" providerId="ADAL" clId="{9B1A5AC3-FFF1-4FA8-AE35-4F48463E09B7}" dt="2023-10-25T08:36:00.458" v="329"/>
          <ac:spMkLst>
            <pc:docMk/>
            <pc:sldMk cId="857308406" sldId="375"/>
            <ac:spMk id="147" creationId="{F6C199AD-A0F2-8EDD-EAF2-788577644DFF}"/>
          </ac:spMkLst>
        </pc:spChg>
        <pc:grpChg chg="add mod">
          <ac:chgData name="Khan, Zain (2022)" userId="b9f989c3-121e-4fe0-9b9e-27691096ff63" providerId="ADAL" clId="{9B1A5AC3-FFF1-4FA8-AE35-4F48463E09B7}" dt="2023-10-25T08:39:03.318" v="377" actId="1076"/>
          <ac:grpSpMkLst>
            <pc:docMk/>
            <pc:sldMk cId="857308406" sldId="375"/>
            <ac:grpSpMk id="4" creationId="{1FC9C32D-968B-22C3-4899-67F905D1F8EA}"/>
          </ac:grpSpMkLst>
        </pc:grpChg>
        <pc:graphicFrameChg chg="add mod">
          <ac:chgData name="Khan, Zain (2022)" userId="b9f989c3-121e-4fe0-9b9e-27691096ff63" providerId="ADAL" clId="{9B1A5AC3-FFF1-4FA8-AE35-4F48463E09B7}" dt="2023-10-25T08:38:51.538" v="376"/>
          <ac:graphicFrameMkLst>
            <pc:docMk/>
            <pc:sldMk cId="857308406" sldId="375"/>
            <ac:graphicFrameMk id="148" creationId="{42E830F6-801C-8377-4485-11C1029F7628}"/>
          </ac:graphicFrameMkLst>
        </pc:graphicFrameChg>
      </pc:sldChg>
      <pc:sldChg chg="modSp add mod ord modNotesTx">
        <pc:chgData name="Khan, Zain (2022)" userId="b9f989c3-121e-4fe0-9b9e-27691096ff63" providerId="ADAL" clId="{9B1A5AC3-FFF1-4FA8-AE35-4F48463E09B7}" dt="2023-10-25T16:01:57.804" v="2892" actId="20577"/>
        <pc:sldMkLst>
          <pc:docMk/>
          <pc:sldMk cId="933675739" sldId="376"/>
        </pc:sldMkLst>
        <pc:spChg chg="mod">
          <ac:chgData name="Khan, Zain (2022)" userId="b9f989c3-121e-4fe0-9b9e-27691096ff63" providerId="ADAL" clId="{9B1A5AC3-FFF1-4FA8-AE35-4F48463E09B7}" dt="2023-10-25T11:17:38.457" v="1727" actId="1076"/>
          <ac:spMkLst>
            <pc:docMk/>
            <pc:sldMk cId="933675739" sldId="376"/>
            <ac:spMk id="2" creationId="{830F52CE-E068-8FF0-3555-E96D854E3325}"/>
          </ac:spMkLst>
        </pc:spChg>
        <pc:spChg chg="mod">
          <ac:chgData name="Khan, Zain (2022)" userId="b9f989c3-121e-4fe0-9b9e-27691096ff63" providerId="ADAL" clId="{9B1A5AC3-FFF1-4FA8-AE35-4F48463E09B7}" dt="2023-10-25T11:17:41.307" v="1728" actId="1076"/>
          <ac:spMkLst>
            <pc:docMk/>
            <pc:sldMk cId="933675739" sldId="376"/>
            <ac:spMk id="3" creationId="{A5FFF71B-F341-A719-DAF0-207C03045AAA}"/>
          </ac:spMkLst>
        </pc:spChg>
        <pc:picChg chg="mod">
          <ac:chgData name="Khan, Zain (2022)" userId="b9f989c3-121e-4fe0-9b9e-27691096ff63" providerId="ADAL" clId="{9B1A5AC3-FFF1-4FA8-AE35-4F48463E09B7}" dt="2023-10-25T10:04:11.908" v="1202" actId="14100"/>
          <ac:picMkLst>
            <pc:docMk/>
            <pc:sldMk cId="933675739" sldId="376"/>
            <ac:picMk id="4" creationId="{AE74F77F-1386-72CE-29E8-4A915C8C2B61}"/>
          </ac:picMkLst>
        </pc:picChg>
      </pc:sldChg>
      <pc:sldChg chg="modSp new mod modAnim">
        <pc:chgData name="Khan, Zain (2022)" userId="b9f989c3-121e-4fe0-9b9e-27691096ff63" providerId="ADAL" clId="{9B1A5AC3-FFF1-4FA8-AE35-4F48463E09B7}" dt="2023-10-25T16:01:41.660" v="2852" actId="20577"/>
        <pc:sldMkLst>
          <pc:docMk/>
          <pc:sldMk cId="3759764597" sldId="377"/>
        </pc:sldMkLst>
        <pc:spChg chg="mod">
          <ac:chgData name="Khan, Zain (2022)" userId="b9f989c3-121e-4fe0-9b9e-27691096ff63" providerId="ADAL" clId="{9B1A5AC3-FFF1-4FA8-AE35-4F48463E09B7}" dt="2023-10-25T10:05:04.587" v="1218"/>
          <ac:spMkLst>
            <pc:docMk/>
            <pc:sldMk cId="3759764597" sldId="377"/>
            <ac:spMk id="2" creationId="{93EDDD43-485C-3DBC-5DF8-CF23DA8F0876}"/>
          </ac:spMkLst>
        </pc:spChg>
        <pc:spChg chg="mod">
          <ac:chgData name="Khan, Zain (2022)" userId="b9f989c3-121e-4fe0-9b9e-27691096ff63" providerId="ADAL" clId="{9B1A5AC3-FFF1-4FA8-AE35-4F48463E09B7}" dt="2023-10-25T16:01:41.660" v="2852" actId="20577"/>
          <ac:spMkLst>
            <pc:docMk/>
            <pc:sldMk cId="3759764597" sldId="377"/>
            <ac:spMk id="3" creationId="{4FEB5084-CC81-4F16-5DE2-D211686709C6}"/>
          </ac:spMkLst>
        </pc:spChg>
      </pc:sldChg>
      <pc:sldChg chg="addSp delSp modSp add mod modTransition modAnim modNotesTx">
        <pc:chgData name="Khan, Zain (2022)" userId="b9f989c3-121e-4fe0-9b9e-27691096ff63" providerId="ADAL" clId="{9B1A5AC3-FFF1-4FA8-AE35-4F48463E09B7}" dt="2023-10-25T09:35:02.888" v="888" actId="14100"/>
        <pc:sldMkLst>
          <pc:docMk/>
          <pc:sldMk cId="0" sldId="378"/>
        </pc:sldMkLst>
        <pc:spChg chg="add mod">
          <ac:chgData name="Khan, Zain (2022)" userId="b9f989c3-121e-4fe0-9b9e-27691096ff63" providerId="ADAL" clId="{9B1A5AC3-FFF1-4FA8-AE35-4F48463E09B7}" dt="2023-10-25T09:27:10.511" v="817" actId="1076"/>
          <ac:spMkLst>
            <pc:docMk/>
            <pc:sldMk cId="0" sldId="378"/>
            <ac:spMk id="2" creationId="{7A8D1B8D-046E-343F-2374-8D57D6ADC922}"/>
          </ac:spMkLst>
        </pc:spChg>
        <pc:spChg chg="add mod">
          <ac:chgData name="Khan, Zain (2022)" userId="b9f989c3-121e-4fe0-9b9e-27691096ff63" providerId="ADAL" clId="{9B1A5AC3-FFF1-4FA8-AE35-4F48463E09B7}" dt="2023-10-25T09:25:23.877" v="800" actId="1076"/>
          <ac:spMkLst>
            <pc:docMk/>
            <pc:sldMk cId="0" sldId="378"/>
            <ac:spMk id="4" creationId="{27FDE878-2421-554F-5081-E7116AF3F9E4}"/>
          </ac:spMkLst>
        </pc:spChg>
        <pc:spChg chg="mod">
          <ac:chgData name="Khan, Zain (2022)" userId="b9f989c3-121e-4fe0-9b9e-27691096ff63" providerId="ADAL" clId="{9B1A5AC3-FFF1-4FA8-AE35-4F48463E09B7}" dt="2023-10-25T09:35:02.888" v="888" actId="14100"/>
          <ac:spMkLst>
            <pc:docMk/>
            <pc:sldMk cId="0" sldId="378"/>
            <ac:spMk id="1063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26:40.771" v="812" actId="1076"/>
          <ac:spMkLst>
            <pc:docMk/>
            <pc:sldMk cId="0" sldId="378"/>
            <ac:spMk id="1073" creationId="{00000000-0000-0000-0000-000000000000}"/>
          </ac:spMkLst>
        </pc:spChg>
        <pc:spChg chg="del mod">
          <ac:chgData name="Khan, Zain (2022)" userId="b9f989c3-121e-4fe0-9b9e-27691096ff63" providerId="ADAL" clId="{9B1A5AC3-FFF1-4FA8-AE35-4F48463E09B7}" dt="2023-10-25T09:25:19.212" v="799" actId="478"/>
          <ac:spMkLst>
            <pc:docMk/>
            <pc:sldMk cId="0" sldId="378"/>
            <ac:spMk id="1074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28:43.224" v="858" actId="1076"/>
          <ac:spMkLst>
            <pc:docMk/>
            <pc:sldMk cId="0" sldId="378"/>
            <ac:spMk id="1075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18:40.346" v="736" actId="207"/>
          <ac:spMkLst>
            <pc:docMk/>
            <pc:sldMk cId="0" sldId="378"/>
            <ac:spMk id="1078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08:45.261" v="623" actId="1076"/>
          <ac:spMkLst>
            <pc:docMk/>
            <pc:sldMk cId="0" sldId="378"/>
            <ac:spMk id="1079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18:35.991" v="735" actId="207"/>
          <ac:spMkLst>
            <pc:docMk/>
            <pc:sldMk cId="0" sldId="378"/>
            <ac:spMk id="1082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18:03.896" v="731" actId="1076"/>
          <ac:spMkLst>
            <pc:docMk/>
            <pc:sldMk cId="0" sldId="378"/>
            <ac:spMk id="1083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19:34.886" v="763" actId="255"/>
          <ac:spMkLst>
            <pc:docMk/>
            <pc:sldMk cId="0" sldId="378"/>
            <ac:spMk id="1086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18:09.976" v="732" actId="1076"/>
          <ac:spMkLst>
            <pc:docMk/>
            <pc:sldMk cId="0" sldId="378"/>
            <ac:spMk id="1087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30:14.614" v="871" actId="1076"/>
          <ac:spMkLst>
            <pc:docMk/>
            <pc:sldMk cId="0" sldId="378"/>
            <ac:spMk id="1090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30:18.954" v="872" actId="1076"/>
          <ac:spMkLst>
            <pc:docMk/>
            <pc:sldMk cId="0" sldId="378"/>
            <ac:spMk id="1091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30:23.066" v="873" actId="1076"/>
          <ac:spMkLst>
            <pc:docMk/>
            <pc:sldMk cId="0" sldId="378"/>
            <ac:spMk id="1094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30:27.289" v="874" actId="1076"/>
          <ac:spMkLst>
            <pc:docMk/>
            <pc:sldMk cId="0" sldId="378"/>
            <ac:spMk id="1095" creationId="{00000000-0000-0000-0000-000000000000}"/>
          </ac:spMkLst>
        </pc:spChg>
        <pc:spChg chg="mod">
          <ac:chgData name="Khan, Zain (2022)" userId="b9f989c3-121e-4fe0-9b9e-27691096ff63" providerId="ADAL" clId="{9B1A5AC3-FFF1-4FA8-AE35-4F48463E09B7}" dt="2023-10-25T09:34:26.303" v="880" actId="14100"/>
          <ac:spMkLst>
            <pc:docMk/>
            <pc:sldMk cId="0" sldId="378"/>
            <ac:spMk id="1100" creationId="{00000000-0000-0000-0000-000000000000}"/>
          </ac:spMkLst>
        </pc:spChg>
        <pc:grpChg chg="mod">
          <ac:chgData name="Khan, Zain (2022)" userId="b9f989c3-121e-4fe0-9b9e-27691096ff63" providerId="ADAL" clId="{9B1A5AC3-FFF1-4FA8-AE35-4F48463E09B7}" dt="2023-10-25T09:34:50.690" v="885" actId="1076"/>
          <ac:grpSpMkLst>
            <pc:docMk/>
            <pc:sldMk cId="0" sldId="378"/>
            <ac:grpSpMk id="1060" creationId="{00000000-0000-0000-0000-000000000000}"/>
          </ac:grpSpMkLst>
        </pc:grpChg>
        <pc:grpChg chg="mod">
          <ac:chgData name="Khan, Zain (2022)" userId="b9f989c3-121e-4fe0-9b9e-27691096ff63" providerId="ADAL" clId="{9B1A5AC3-FFF1-4FA8-AE35-4F48463E09B7}" dt="2023-10-25T09:29:10.807" v="863" actId="1076"/>
          <ac:grpSpMkLst>
            <pc:docMk/>
            <pc:sldMk cId="0" sldId="378"/>
            <ac:grpSpMk id="1076" creationId="{00000000-0000-0000-0000-000000000000}"/>
          </ac:grpSpMkLst>
        </pc:grpChg>
        <pc:grpChg chg="mod">
          <ac:chgData name="Khan, Zain (2022)" userId="b9f989c3-121e-4fe0-9b9e-27691096ff63" providerId="ADAL" clId="{9B1A5AC3-FFF1-4FA8-AE35-4F48463E09B7}" dt="2023-10-25T09:29:18.795" v="864" actId="1076"/>
          <ac:grpSpMkLst>
            <pc:docMk/>
            <pc:sldMk cId="0" sldId="378"/>
            <ac:grpSpMk id="1080" creationId="{00000000-0000-0000-0000-000000000000}"/>
          </ac:grpSpMkLst>
        </pc:grpChg>
        <pc:grpChg chg="mod">
          <ac:chgData name="Khan, Zain (2022)" userId="b9f989c3-121e-4fe0-9b9e-27691096ff63" providerId="ADAL" clId="{9B1A5AC3-FFF1-4FA8-AE35-4F48463E09B7}" dt="2023-10-25T09:29:22.944" v="865" actId="1076"/>
          <ac:grpSpMkLst>
            <pc:docMk/>
            <pc:sldMk cId="0" sldId="378"/>
            <ac:grpSpMk id="1084" creationId="{00000000-0000-0000-0000-000000000000}"/>
          </ac:grpSpMkLst>
        </pc:grpChg>
        <pc:grpChg chg="mod">
          <ac:chgData name="Khan, Zain (2022)" userId="b9f989c3-121e-4fe0-9b9e-27691096ff63" providerId="ADAL" clId="{9B1A5AC3-FFF1-4FA8-AE35-4F48463E09B7}" dt="2023-10-25T09:29:26.784" v="866" actId="1076"/>
          <ac:grpSpMkLst>
            <pc:docMk/>
            <pc:sldMk cId="0" sldId="378"/>
            <ac:grpSpMk id="1088" creationId="{00000000-0000-0000-0000-000000000000}"/>
          </ac:grpSpMkLst>
        </pc:grpChg>
        <pc:grpChg chg="mod">
          <ac:chgData name="Khan, Zain (2022)" userId="b9f989c3-121e-4fe0-9b9e-27691096ff63" providerId="ADAL" clId="{9B1A5AC3-FFF1-4FA8-AE35-4F48463E09B7}" dt="2023-10-25T09:30:04.691" v="869" actId="14100"/>
          <ac:grpSpMkLst>
            <pc:docMk/>
            <pc:sldMk cId="0" sldId="378"/>
            <ac:grpSpMk id="1092" creationId="{00000000-0000-0000-0000-000000000000}"/>
          </ac:grpSpMkLst>
        </pc:grpChg>
        <pc:grpChg chg="mod">
          <ac:chgData name="Khan, Zain (2022)" userId="b9f989c3-121e-4fe0-9b9e-27691096ff63" providerId="ADAL" clId="{9B1A5AC3-FFF1-4FA8-AE35-4F48463E09B7}" dt="2023-10-25T09:34:06.250" v="878" actId="1076"/>
          <ac:grpSpMkLst>
            <pc:docMk/>
            <pc:sldMk cId="0" sldId="378"/>
            <ac:grpSpMk id="1096" creationId="{00000000-0000-0000-0000-000000000000}"/>
          </ac:grpSpMkLst>
        </pc:grpChg>
        <pc:cxnChg chg="mod">
          <ac:chgData name="Khan, Zain (2022)" userId="b9f989c3-121e-4fe0-9b9e-27691096ff63" providerId="ADAL" clId="{9B1A5AC3-FFF1-4FA8-AE35-4F48463E09B7}" dt="2023-10-25T09:29:10.807" v="863" actId="1076"/>
          <ac:cxnSpMkLst>
            <pc:docMk/>
            <pc:sldMk cId="0" sldId="378"/>
            <ac:cxnSpMk id="1064" creationId="{00000000-0000-0000-0000-000000000000}"/>
          </ac:cxnSpMkLst>
        </pc:cxnChg>
        <pc:cxnChg chg="mod">
          <ac:chgData name="Khan, Zain (2022)" userId="b9f989c3-121e-4fe0-9b9e-27691096ff63" providerId="ADAL" clId="{9B1A5AC3-FFF1-4FA8-AE35-4F48463E09B7}" dt="2023-10-25T09:29:18.795" v="864" actId="1076"/>
          <ac:cxnSpMkLst>
            <pc:docMk/>
            <pc:sldMk cId="0" sldId="378"/>
            <ac:cxnSpMk id="1066" creationId="{00000000-0000-0000-0000-000000000000}"/>
          </ac:cxnSpMkLst>
        </pc:cxnChg>
        <pc:cxnChg chg="mod">
          <ac:chgData name="Khan, Zain (2022)" userId="b9f989c3-121e-4fe0-9b9e-27691096ff63" providerId="ADAL" clId="{9B1A5AC3-FFF1-4FA8-AE35-4F48463E09B7}" dt="2023-10-25T09:29:22.944" v="865" actId="1076"/>
          <ac:cxnSpMkLst>
            <pc:docMk/>
            <pc:sldMk cId="0" sldId="378"/>
            <ac:cxnSpMk id="1068" creationId="{00000000-0000-0000-0000-000000000000}"/>
          </ac:cxnSpMkLst>
        </pc:cxnChg>
        <pc:cxnChg chg="mod">
          <ac:chgData name="Khan, Zain (2022)" userId="b9f989c3-121e-4fe0-9b9e-27691096ff63" providerId="ADAL" clId="{9B1A5AC3-FFF1-4FA8-AE35-4F48463E09B7}" dt="2023-10-25T09:29:26.784" v="866" actId="1076"/>
          <ac:cxnSpMkLst>
            <pc:docMk/>
            <pc:sldMk cId="0" sldId="378"/>
            <ac:cxnSpMk id="1070" creationId="{00000000-0000-0000-0000-000000000000}"/>
          </ac:cxnSpMkLst>
        </pc:cxnChg>
        <pc:cxnChg chg="mod">
          <ac:chgData name="Khan, Zain (2022)" userId="b9f989c3-121e-4fe0-9b9e-27691096ff63" providerId="ADAL" clId="{9B1A5AC3-FFF1-4FA8-AE35-4F48463E09B7}" dt="2023-10-25T09:30:04.691" v="869" actId="14100"/>
          <ac:cxnSpMkLst>
            <pc:docMk/>
            <pc:sldMk cId="0" sldId="378"/>
            <ac:cxnSpMk id="1072" creationId="{00000000-0000-0000-0000-000000000000}"/>
          </ac:cxnSpMkLst>
        </pc:cxnChg>
      </pc:sldChg>
      <pc:sldChg chg="addSp modSp new mod modAnim">
        <pc:chgData name="Khan, Zain (2022)" userId="b9f989c3-121e-4fe0-9b9e-27691096ff63" providerId="ADAL" clId="{9B1A5AC3-FFF1-4FA8-AE35-4F48463E09B7}" dt="2023-10-25T11:17:05.893" v="1724" actId="14100"/>
        <pc:sldMkLst>
          <pc:docMk/>
          <pc:sldMk cId="815381199" sldId="379"/>
        </pc:sldMkLst>
        <pc:spChg chg="mod">
          <ac:chgData name="Khan, Zain (2022)" userId="b9f989c3-121e-4fe0-9b9e-27691096ff63" providerId="ADAL" clId="{9B1A5AC3-FFF1-4FA8-AE35-4F48463E09B7}" dt="2023-10-25T10:09:35.074" v="1243" actId="113"/>
          <ac:spMkLst>
            <pc:docMk/>
            <pc:sldMk cId="815381199" sldId="379"/>
            <ac:spMk id="2" creationId="{AB19CE3F-1E79-107F-85FF-2C405ABC7B67}"/>
          </ac:spMkLst>
        </pc:spChg>
        <pc:spChg chg="mod">
          <ac:chgData name="Khan, Zain (2022)" userId="b9f989c3-121e-4fe0-9b9e-27691096ff63" providerId="ADAL" clId="{9B1A5AC3-FFF1-4FA8-AE35-4F48463E09B7}" dt="2023-10-25T10:15:56.870" v="1326" actId="20577"/>
          <ac:spMkLst>
            <pc:docMk/>
            <pc:sldMk cId="815381199" sldId="379"/>
            <ac:spMk id="3" creationId="{E9CF11C5-ABE7-564B-6AA4-467A9532C88C}"/>
          </ac:spMkLst>
        </pc:spChg>
        <pc:spChg chg="mod">
          <ac:chgData name="Khan, Zain (2022)" userId="b9f989c3-121e-4fe0-9b9e-27691096ff63" providerId="ADAL" clId="{9B1A5AC3-FFF1-4FA8-AE35-4F48463E09B7}" dt="2023-10-25T09:37:04.091" v="890" actId="1076"/>
          <ac:spMkLst>
            <pc:docMk/>
            <pc:sldMk cId="815381199" sldId="379"/>
            <ac:spMk id="978" creationId="{00000000-0000-0000-0000-000000000000}"/>
          </ac:spMkLst>
        </pc:spChg>
        <pc:picChg chg="add mod">
          <ac:chgData name="Khan, Zain (2022)" userId="b9f989c3-121e-4fe0-9b9e-27691096ff63" providerId="ADAL" clId="{9B1A5AC3-FFF1-4FA8-AE35-4F48463E09B7}" dt="2023-10-25T11:17:05.893" v="1724" actId="14100"/>
          <ac:picMkLst>
            <pc:docMk/>
            <pc:sldMk cId="815381199" sldId="379"/>
            <ac:picMk id="5" creationId="{1DCBC586-F0CE-AC0C-CAB0-5BCD7D18F1DE}"/>
          </ac:picMkLst>
        </pc:picChg>
      </pc:sldChg>
      <pc:sldChg chg="addSp modSp new mod modAnim">
        <pc:chgData name="Khan, Zain (2022)" userId="b9f989c3-121e-4fe0-9b9e-27691096ff63" providerId="ADAL" clId="{9B1A5AC3-FFF1-4FA8-AE35-4F48463E09B7}" dt="2023-10-25T10:19:51.395" v="1396" actId="1076"/>
        <pc:sldMkLst>
          <pc:docMk/>
          <pc:sldMk cId="3186467594" sldId="380"/>
        </pc:sldMkLst>
        <pc:spChg chg="mod">
          <ac:chgData name="Khan, Zain (2022)" userId="b9f989c3-121e-4fe0-9b9e-27691096ff63" providerId="ADAL" clId="{9B1A5AC3-FFF1-4FA8-AE35-4F48463E09B7}" dt="2023-10-25T10:11:10.647" v="1250"/>
          <ac:spMkLst>
            <pc:docMk/>
            <pc:sldMk cId="3186467594" sldId="380"/>
            <ac:spMk id="2" creationId="{B4BEF236-57A9-ACDD-5EA0-70CBE65D65A9}"/>
          </ac:spMkLst>
        </pc:spChg>
        <pc:spChg chg="mod">
          <ac:chgData name="Khan, Zain (2022)" userId="b9f989c3-121e-4fe0-9b9e-27691096ff63" providerId="ADAL" clId="{9B1A5AC3-FFF1-4FA8-AE35-4F48463E09B7}" dt="2023-10-25T10:19:36.548" v="1393" actId="1076"/>
          <ac:spMkLst>
            <pc:docMk/>
            <pc:sldMk cId="3186467594" sldId="380"/>
            <ac:spMk id="3" creationId="{BE592D90-C566-F4AA-9CA3-AF2C7DD84305}"/>
          </ac:spMkLst>
        </pc:spChg>
        <pc:picChg chg="add mod">
          <ac:chgData name="Khan, Zain (2022)" userId="b9f989c3-121e-4fe0-9b9e-27691096ff63" providerId="ADAL" clId="{9B1A5AC3-FFF1-4FA8-AE35-4F48463E09B7}" dt="2023-10-25T10:19:51.395" v="1396" actId="1076"/>
          <ac:picMkLst>
            <pc:docMk/>
            <pc:sldMk cId="3186467594" sldId="380"/>
            <ac:picMk id="5" creationId="{414B7791-0BFD-E38E-CC12-D92EBCBD4917}"/>
          </ac:picMkLst>
        </pc:picChg>
      </pc:sldChg>
      <pc:sldChg chg="addSp delSp modSp new mod modNotesTx">
        <pc:chgData name="Khan, Zain (2022)" userId="b9f989c3-121e-4fe0-9b9e-27691096ff63" providerId="ADAL" clId="{9B1A5AC3-FFF1-4FA8-AE35-4F48463E09B7}" dt="2023-10-25T16:03:06.461" v="2902" actId="207"/>
        <pc:sldMkLst>
          <pc:docMk/>
          <pc:sldMk cId="2570234246" sldId="381"/>
        </pc:sldMkLst>
        <pc:spChg chg="mod">
          <ac:chgData name="Khan, Zain (2022)" userId="b9f989c3-121e-4fe0-9b9e-27691096ff63" providerId="ADAL" clId="{9B1A5AC3-FFF1-4FA8-AE35-4F48463E09B7}" dt="2023-10-25T11:16:53.659" v="1723" actId="1076"/>
          <ac:spMkLst>
            <pc:docMk/>
            <pc:sldMk cId="2570234246" sldId="381"/>
            <ac:spMk id="2" creationId="{3520C517-9D00-3A3B-A26B-907152819AAF}"/>
          </ac:spMkLst>
        </pc:spChg>
        <pc:spChg chg="del">
          <ac:chgData name="Khan, Zain (2022)" userId="b9f989c3-121e-4fe0-9b9e-27691096ff63" providerId="ADAL" clId="{9B1A5AC3-FFF1-4FA8-AE35-4F48463E09B7}" dt="2023-10-25T10:52:28.261" v="1437" actId="478"/>
          <ac:spMkLst>
            <pc:docMk/>
            <pc:sldMk cId="2570234246" sldId="381"/>
            <ac:spMk id="3" creationId="{09470200-8DDF-E071-E21D-56623B9D778C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7" creationId="{9E2A44C7-1C52-5373-4CFB-D99B01EB8099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8" creationId="{9D69C9E5-8081-D818-B49E-B7BA55E92541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9" creationId="{B849A786-97C5-A7F1-05A0-820E585FAAFB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10" creationId="{9370C5CC-912E-EEE1-748D-5FB71133F696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11" creationId="{27EAB5AB-E0F0-3B70-A238-E9E0B4BC0C34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12" creationId="{E073B659-1755-30BC-18BF-C5B09D96C91E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13" creationId="{FADB29CE-2C6F-3A78-582C-928D419A867B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14" creationId="{87EB1642-1124-F2E9-1C9D-99B7294C16F2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15" creationId="{E4C30556-1763-7228-D4D5-3B623FDC5121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16" creationId="{5D55A9C1-74C2-ADC9-46BB-5F5DA15972AE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17" creationId="{2930AEE7-B4FA-DFD7-6DE5-D3B43959848D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18" creationId="{0CF5E1E3-CABE-A38C-443D-73484C39F33F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19" creationId="{D898C02E-4C79-C24B-D056-ACF0471AAA4D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20" creationId="{68704679-5D43-127B-C7AE-360716D26B19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21" creationId="{BBA4DC8D-7A08-CE77-C530-6ACD95D562F8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22" creationId="{7D6842F3-BF2B-0F80-409C-966592E76C19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23" creationId="{4E35DE84-CDB4-2D23-CB05-8ED52B5BE0D4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24" creationId="{016DAC53-EF45-B39D-6B71-84FAF6BEBEA3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25" creationId="{DB5CF83A-4F1F-1E03-FF70-8408B077C01C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26" creationId="{7D6E47F1-18DB-8CBA-B97D-83C3251E6DEA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27" creationId="{021B0FA4-69E3-7EDC-26EE-4A0160AE2A21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28" creationId="{5E3510FB-6801-BF1F-9C40-1BF4BE8DF315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29" creationId="{1582171A-BF6D-2A42-0019-983212C6F8E2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30" creationId="{5D293805-2565-DBA7-5FD8-DBBC6F2892F6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31" creationId="{8BCA8302-D00C-5E9C-50E6-F1644493858D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32" creationId="{6D6A8DC2-DD20-13E4-372B-67BAED4EF146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33" creationId="{687F69E7-25F4-BD64-0FDB-F317867FB15A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34" creationId="{D08FA12A-DF8A-6562-D387-74151F146556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35" creationId="{39CC9B91-48E7-4EEE-4E52-D1295C492FC8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36" creationId="{61EAAAC4-763D-1DB0-0645-94078E4CD7FD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37" creationId="{1BE5AFD4-0E63-ECB8-8E59-37780D8A3902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38" creationId="{6B61A7B4-EDB4-B4CD-6E50-C1819E110986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39" creationId="{EA9D0AF6-0726-DC22-3761-0D667F141C74}"/>
          </ac:spMkLst>
        </pc:spChg>
        <pc:spChg chg="mod">
          <ac:chgData name="Khan, Zain (2022)" userId="b9f989c3-121e-4fe0-9b9e-27691096ff63" providerId="ADAL" clId="{9B1A5AC3-FFF1-4FA8-AE35-4F48463E09B7}" dt="2023-10-25T11:08:49.855" v="1593"/>
          <ac:spMkLst>
            <pc:docMk/>
            <pc:sldMk cId="2570234246" sldId="381"/>
            <ac:spMk id="40" creationId="{1F679533-6BA6-26C8-D20F-F11674F675CC}"/>
          </ac:spMkLst>
        </pc:spChg>
        <pc:grpChg chg="add mod">
          <ac:chgData name="Khan, Zain (2022)" userId="b9f989c3-121e-4fe0-9b9e-27691096ff63" providerId="ADAL" clId="{9B1A5AC3-FFF1-4FA8-AE35-4F48463E09B7}" dt="2023-10-25T11:09:30.874" v="1600" actId="1076"/>
          <ac:grpSpMkLst>
            <pc:docMk/>
            <pc:sldMk cId="2570234246" sldId="381"/>
            <ac:grpSpMk id="6" creationId="{0252A668-A8A8-E3AA-5D6A-BD7D0F7E211C}"/>
          </ac:grpSpMkLst>
        </pc:grpChg>
        <pc:graphicFrameChg chg="add del mod">
          <ac:chgData name="Khan, Zain (2022)" userId="b9f989c3-121e-4fe0-9b9e-27691096ff63" providerId="ADAL" clId="{9B1A5AC3-FFF1-4FA8-AE35-4F48463E09B7}" dt="2023-10-25T10:50:29.824" v="1421" actId="478"/>
          <ac:graphicFrameMkLst>
            <pc:docMk/>
            <pc:sldMk cId="2570234246" sldId="381"/>
            <ac:graphicFrameMk id="4" creationId="{DBD2FCB6-8474-8C7F-3430-6D3B253E61A3}"/>
          </ac:graphicFrameMkLst>
        </pc:graphicFrameChg>
        <pc:graphicFrameChg chg="add mod modGraphic">
          <ac:chgData name="Khan, Zain (2022)" userId="b9f989c3-121e-4fe0-9b9e-27691096ff63" providerId="ADAL" clId="{9B1A5AC3-FFF1-4FA8-AE35-4F48463E09B7}" dt="2023-10-25T16:03:06.461" v="2902" actId="207"/>
          <ac:graphicFrameMkLst>
            <pc:docMk/>
            <pc:sldMk cId="2570234246" sldId="381"/>
            <ac:graphicFrameMk id="5" creationId="{96F2515F-B7F8-EE4F-9468-563A3B791E82}"/>
          </ac:graphicFrameMkLst>
        </pc:graphicFrameChg>
      </pc:sldChg>
      <pc:sldChg chg="modSp add mod modAnim">
        <pc:chgData name="Khan, Zain (2022)" userId="b9f989c3-121e-4fe0-9b9e-27691096ff63" providerId="ADAL" clId="{9B1A5AC3-FFF1-4FA8-AE35-4F48463E09B7}" dt="2023-10-25T12:29:24.512" v="2248"/>
        <pc:sldMkLst>
          <pc:docMk/>
          <pc:sldMk cId="138039056" sldId="382"/>
        </pc:sldMkLst>
        <pc:spChg chg="mod">
          <ac:chgData name="Khan, Zain (2022)" userId="b9f989c3-121e-4fe0-9b9e-27691096ff63" providerId="ADAL" clId="{9B1A5AC3-FFF1-4FA8-AE35-4F48463E09B7}" dt="2023-10-25T12:29:15.052" v="2243" actId="20577"/>
          <ac:spMkLst>
            <pc:docMk/>
            <pc:sldMk cId="138039056" sldId="382"/>
            <ac:spMk id="3" creationId="{17A42A7E-C624-4858-EEC0-AA281446EFF1}"/>
          </ac:spMkLst>
        </pc:spChg>
        <pc:spChg chg="del">
          <ac:chgData name="Khan, Zain (2022)" userId="b9f989c3-121e-4fe0-9b9e-27691096ff63" providerId="ADAL" clId="{9B1A5AC3-FFF1-4FA8-AE35-4F48463E09B7}" dt="2023-10-25T10:50:39.407" v="1423" actId="478"/>
          <ac:spMkLst>
            <pc:docMk/>
            <pc:sldMk cId="138039056" sldId="382"/>
            <ac:spMk id="3" creationId="{BD16F56D-D253-117A-BC74-7C1AFA570882}"/>
          </ac:spMkLst>
        </pc:spChg>
        <pc:spChg chg="mod">
          <ac:chgData name="Khan, Zain (2022)" userId="b9f989c3-121e-4fe0-9b9e-27691096ff63" providerId="ADAL" clId="{9B1A5AC3-FFF1-4FA8-AE35-4F48463E09B7}" dt="2023-10-25T11:08:37.389" v="1592" actId="1076"/>
          <ac:spMkLst>
            <pc:docMk/>
            <pc:sldMk cId="138039056" sldId="382"/>
            <ac:spMk id="1110" creationId="{00000000-0000-0000-0000-000000000000}"/>
          </ac:spMkLst>
        </pc:spChg>
        <pc:graphicFrameChg chg="add del">
          <ac:chgData name="Khan, Zain (2022)" userId="b9f989c3-121e-4fe0-9b9e-27691096ff63" providerId="ADAL" clId="{9B1A5AC3-FFF1-4FA8-AE35-4F48463E09B7}" dt="2023-10-25T10:52:18.372" v="1434" actId="21"/>
          <ac:graphicFrameMkLst>
            <pc:docMk/>
            <pc:sldMk cId="138039056" sldId="382"/>
            <ac:graphicFrameMk id="2" creationId="{1B450836-1D4D-4133-5D2D-ACBD25880D5C}"/>
          </ac:graphicFrameMkLst>
        </pc:graphicFrameChg>
        <pc:graphicFrameChg chg="mod modGraphic">
          <ac:chgData name="Khan, Zain (2022)" userId="b9f989c3-121e-4fe0-9b9e-27691096ff63" providerId="ADAL" clId="{9B1A5AC3-FFF1-4FA8-AE35-4F48463E09B7}" dt="2023-10-25T11:02:25.907" v="1520" actId="14734"/>
          <ac:graphicFrameMkLst>
            <pc:docMk/>
            <pc:sldMk cId="138039056" sldId="382"/>
            <ac:graphicFrameMk id="1106" creationId="{00000000-0000-0000-0000-000000000000}"/>
          </ac:graphicFrameMkLst>
        </pc:graphicFrameChg>
      </pc:sldChg>
      <pc:sldMasterChg chg="addSldLayout delSldLayout">
        <pc:chgData name="Khan, Zain (2022)" userId="b9f989c3-121e-4fe0-9b9e-27691096ff63" providerId="ADAL" clId="{9B1A5AC3-FFF1-4FA8-AE35-4F48463E09B7}" dt="2023-10-25T13:18:27.717" v="2717" actId="47"/>
        <pc:sldMasterMkLst>
          <pc:docMk/>
          <pc:sldMasterMk cId="0" sldId="2147483682"/>
        </pc:sldMasterMkLst>
        <pc:sldLayoutChg chg="del">
          <pc:chgData name="Khan, Zain (2022)" userId="b9f989c3-121e-4fe0-9b9e-27691096ff63" providerId="ADAL" clId="{9B1A5AC3-FFF1-4FA8-AE35-4F48463E09B7}" dt="2023-10-25T01:16:14.473" v="9" actId="47"/>
          <pc:sldLayoutMkLst>
            <pc:docMk/>
            <pc:sldMasterMk cId="0" sldId="2147483682"/>
            <pc:sldLayoutMk cId="0" sldId="2147483654"/>
          </pc:sldLayoutMkLst>
        </pc:sldLayoutChg>
        <pc:sldLayoutChg chg="del">
          <pc:chgData name="Khan, Zain (2022)" userId="b9f989c3-121e-4fe0-9b9e-27691096ff63" providerId="ADAL" clId="{9B1A5AC3-FFF1-4FA8-AE35-4F48463E09B7}" dt="2023-10-25T13:18:26.497" v="2715" actId="47"/>
          <pc:sldLayoutMkLst>
            <pc:docMk/>
            <pc:sldMasterMk cId="0" sldId="2147483682"/>
            <pc:sldLayoutMk cId="0" sldId="2147483656"/>
          </pc:sldLayoutMkLst>
        </pc:sldLayoutChg>
        <pc:sldLayoutChg chg="add del">
          <pc:chgData name="Khan, Zain (2022)" userId="b9f989c3-121e-4fe0-9b9e-27691096ff63" providerId="ADAL" clId="{9B1A5AC3-FFF1-4FA8-AE35-4F48463E09B7}" dt="2023-10-25T01:16:23.788" v="15" actId="47"/>
          <pc:sldLayoutMkLst>
            <pc:docMk/>
            <pc:sldMasterMk cId="0" sldId="2147483682"/>
            <pc:sldLayoutMk cId="0" sldId="2147483657"/>
          </pc:sldLayoutMkLst>
        </pc:sldLayoutChg>
        <pc:sldLayoutChg chg="del">
          <pc:chgData name="Khan, Zain (2022)" userId="b9f989c3-121e-4fe0-9b9e-27691096ff63" providerId="ADAL" clId="{9B1A5AC3-FFF1-4FA8-AE35-4F48463E09B7}" dt="2023-10-25T01:16:27.028" v="18" actId="47"/>
          <pc:sldLayoutMkLst>
            <pc:docMk/>
            <pc:sldMasterMk cId="0" sldId="2147483682"/>
            <pc:sldLayoutMk cId="0" sldId="2147483661"/>
          </pc:sldLayoutMkLst>
        </pc:sldLayoutChg>
        <pc:sldLayoutChg chg="del">
          <pc:chgData name="Khan, Zain (2022)" userId="b9f989c3-121e-4fe0-9b9e-27691096ff63" providerId="ADAL" clId="{9B1A5AC3-FFF1-4FA8-AE35-4F48463E09B7}" dt="2023-10-25T01:17:20.168" v="25" actId="47"/>
          <pc:sldLayoutMkLst>
            <pc:docMk/>
            <pc:sldMasterMk cId="0" sldId="2147483682"/>
            <pc:sldLayoutMk cId="0" sldId="2147483662"/>
          </pc:sldLayoutMkLst>
        </pc:sldLayoutChg>
        <pc:sldLayoutChg chg="del">
          <pc:chgData name="Khan, Zain (2022)" userId="b9f989c3-121e-4fe0-9b9e-27691096ff63" providerId="ADAL" clId="{9B1A5AC3-FFF1-4FA8-AE35-4F48463E09B7}" dt="2023-10-25T01:16:58.998" v="24" actId="47"/>
          <pc:sldLayoutMkLst>
            <pc:docMk/>
            <pc:sldMasterMk cId="0" sldId="2147483682"/>
            <pc:sldLayoutMk cId="0" sldId="2147483663"/>
          </pc:sldLayoutMkLst>
        </pc:sldLayoutChg>
        <pc:sldLayoutChg chg="del">
          <pc:chgData name="Khan, Zain (2022)" userId="b9f989c3-121e-4fe0-9b9e-27691096ff63" providerId="ADAL" clId="{9B1A5AC3-FFF1-4FA8-AE35-4F48463E09B7}" dt="2023-10-25T13:18:27.717" v="2717" actId="47"/>
          <pc:sldLayoutMkLst>
            <pc:docMk/>
            <pc:sldMasterMk cId="0" sldId="2147483682"/>
            <pc:sldLayoutMk cId="0" sldId="2147483664"/>
          </pc:sldLayoutMkLst>
        </pc:sldLayoutChg>
        <pc:sldLayoutChg chg="del">
          <pc:chgData name="Khan, Zain (2022)" userId="b9f989c3-121e-4fe0-9b9e-27691096ff63" providerId="ADAL" clId="{9B1A5AC3-FFF1-4FA8-AE35-4F48463E09B7}" dt="2023-10-25T01:16:12.478" v="7" actId="47"/>
          <pc:sldLayoutMkLst>
            <pc:docMk/>
            <pc:sldMasterMk cId="0" sldId="2147483682"/>
            <pc:sldLayoutMk cId="0" sldId="2147483665"/>
          </pc:sldLayoutMkLst>
        </pc:sldLayoutChg>
        <pc:sldLayoutChg chg="del">
          <pc:chgData name="Khan, Zain (2022)" userId="b9f989c3-121e-4fe0-9b9e-27691096ff63" providerId="ADAL" clId="{9B1A5AC3-FFF1-4FA8-AE35-4F48463E09B7}" dt="2023-10-25T12:50:28.710" v="2436" actId="47"/>
          <pc:sldLayoutMkLst>
            <pc:docMk/>
            <pc:sldMasterMk cId="0" sldId="2147483682"/>
            <pc:sldLayoutMk cId="0" sldId="2147483667"/>
          </pc:sldLayoutMkLst>
        </pc:sldLayoutChg>
        <pc:sldLayoutChg chg="del">
          <pc:chgData name="Khan, Zain (2022)" userId="b9f989c3-121e-4fe0-9b9e-27691096ff63" providerId="ADAL" clId="{9B1A5AC3-FFF1-4FA8-AE35-4F48463E09B7}" dt="2023-10-25T01:16:39.993" v="21" actId="47"/>
          <pc:sldLayoutMkLst>
            <pc:docMk/>
            <pc:sldMasterMk cId="0" sldId="2147483682"/>
            <pc:sldLayoutMk cId="0" sldId="2147483668"/>
          </pc:sldLayoutMkLst>
        </pc:sldLayoutChg>
        <pc:sldLayoutChg chg="add del">
          <pc:chgData name="Khan, Zain (2022)" userId="b9f989c3-121e-4fe0-9b9e-27691096ff63" providerId="ADAL" clId="{9B1A5AC3-FFF1-4FA8-AE35-4F48463E09B7}" dt="2023-10-25T13:18:27.140" v="2716" actId="47"/>
          <pc:sldLayoutMkLst>
            <pc:docMk/>
            <pc:sldMasterMk cId="0" sldId="2147483682"/>
            <pc:sldLayoutMk cId="0" sldId="2147483669"/>
          </pc:sldLayoutMkLst>
        </pc:sldLayoutChg>
        <pc:sldLayoutChg chg="del">
          <pc:chgData name="Khan, Zain (2022)" userId="b9f989c3-121e-4fe0-9b9e-27691096ff63" providerId="ADAL" clId="{9B1A5AC3-FFF1-4FA8-AE35-4F48463E09B7}" dt="2023-10-25T01:16:27.618" v="19" actId="47"/>
          <pc:sldLayoutMkLst>
            <pc:docMk/>
            <pc:sldMasterMk cId="0" sldId="2147483682"/>
            <pc:sldLayoutMk cId="0" sldId="2147483670"/>
          </pc:sldLayoutMkLst>
        </pc:sldLayoutChg>
        <pc:sldLayoutChg chg="del">
          <pc:chgData name="Khan, Zain (2022)" userId="b9f989c3-121e-4fe0-9b9e-27691096ff63" providerId="ADAL" clId="{9B1A5AC3-FFF1-4FA8-AE35-4F48463E09B7}" dt="2023-10-25T11:16:43.483" v="1722" actId="47"/>
          <pc:sldLayoutMkLst>
            <pc:docMk/>
            <pc:sldMasterMk cId="0" sldId="2147483682"/>
            <pc:sldLayoutMk cId="0" sldId="2147483672"/>
          </pc:sldLayoutMkLst>
        </pc:sldLayoutChg>
        <pc:sldLayoutChg chg="del">
          <pc:chgData name="Khan, Zain (2022)" userId="b9f989c3-121e-4fe0-9b9e-27691096ff63" providerId="ADAL" clId="{9B1A5AC3-FFF1-4FA8-AE35-4F48463E09B7}" dt="2023-10-25T01:16:28.718" v="20" actId="47"/>
          <pc:sldLayoutMkLst>
            <pc:docMk/>
            <pc:sldMasterMk cId="0" sldId="2147483682"/>
            <pc:sldLayoutMk cId="0" sldId="2147483673"/>
          </pc:sldLayoutMkLst>
        </pc:sldLayoutChg>
        <pc:sldLayoutChg chg="del">
          <pc:chgData name="Khan, Zain (2022)" userId="b9f989c3-121e-4fe0-9b9e-27691096ff63" providerId="ADAL" clId="{9B1A5AC3-FFF1-4FA8-AE35-4F48463E09B7}" dt="2023-10-25T01:16:26.258" v="17" actId="47"/>
          <pc:sldLayoutMkLst>
            <pc:docMk/>
            <pc:sldMasterMk cId="0" sldId="2147483682"/>
            <pc:sldLayoutMk cId="0" sldId="2147483674"/>
          </pc:sldLayoutMkLst>
        </pc:sldLayoutChg>
        <pc:sldLayoutChg chg="del">
          <pc:chgData name="Khan, Zain (2022)" userId="b9f989c3-121e-4fe0-9b9e-27691096ff63" providerId="ADAL" clId="{9B1A5AC3-FFF1-4FA8-AE35-4F48463E09B7}" dt="2023-10-25T13:18:25.937" v="2714" actId="47"/>
          <pc:sldLayoutMkLst>
            <pc:docMk/>
            <pc:sldMasterMk cId="0" sldId="2147483682"/>
            <pc:sldLayoutMk cId="0" sldId="2147483675"/>
          </pc:sldLayoutMkLst>
        </pc:sldLayoutChg>
        <pc:sldLayoutChg chg="del">
          <pc:chgData name="Khan, Zain (2022)" userId="b9f989c3-121e-4fe0-9b9e-27691096ff63" providerId="ADAL" clId="{9B1A5AC3-FFF1-4FA8-AE35-4F48463E09B7}" dt="2023-10-25T01:16:40.918" v="22" actId="47"/>
          <pc:sldLayoutMkLst>
            <pc:docMk/>
            <pc:sldMasterMk cId="0" sldId="2147483682"/>
            <pc:sldLayoutMk cId="0" sldId="2147483677"/>
          </pc:sldLayoutMkLst>
        </pc:sldLayoutChg>
        <pc:sldLayoutChg chg="add del">
          <pc:chgData name="Khan, Zain (2022)" userId="b9f989c3-121e-4fe0-9b9e-27691096ff63" providerId="ADAL" clId="{9B1A5AC3-FFF1-4FA8-AE35-4F48463E09B7}" dt="2023-10-25T12:31:58.830" v="2252" actId="47"/>
          <pc:sldLayoutMkLst>
            <pc:docMk/>
            <pc:sldMasterMk cId="0" sldId="2147483682"/>
            <pc:sldLayoutMk cId="0" sldId="2147483680"/>
          </pc:sldLayoutMkLst>
        </pc:sldLayoutChg>
        <pc:sldLayoutChg chg="del">
          <pc:chgData name="Khan, Zain (2022)" userId="b9f989c3-121e-4fe0-9b9e-27691096ff63" providerId="ADAL" clId="{9B1A5AC3-FFF1-4FA8-AE35-4F48463E09B7}" dt="2023-10-25T11:20:58.743" v="1731" actId="47"/>
          <pc:sldLayoutMkLst>
            <pc:docMk/>
            <pc:sldMasterMk cId="0" sldId="2147483682"/>
            <pc:sldLayoutMk cId="3904774635" sldId="2147483687"/>
          </pc:sldLayoutMkLst>
        </pc:sldLayoutChg>
      </pc:sldMasterChg>
      <pc:sldMasterChg chg="del delSldLayout">
        <pc:chgData name="Khan, Zain (2022)" userId="b9f989c3-121e-4fe0-9b9e-27691096ff63" providerId="ADAL" clId="{9B1A5AC3-FFF1-4FA8-AE35-4F48463E09B7}" dt="2023-10-25T01:19:40.659" v="46" actId="47"/>
        <pc:sldMasterMkLst>
          <pc:docMk/>
          <pc:sldMasterMk cId="0" sldId="2147483683"/>
        </pc:sldMasterMkLst>
        <pc:sldLayoutChg chg="del">
          <pc:chgData name="Khan, Zain (2022)" userId="b9f989c3-121e-4fe0-9b9e-27691096ff63" providerId="ADAL" clId="{9B1A5AC3-FFF1-4FA8-AE35-4F48463E09B7}" dt="2023-10-25T01:19:40.659" v="46" actId="47"/>
          <pc:sldLayoutMkLst>
            <pc:docMk/>
            <pc:sldMasterMk cId="0" sldId="2147483683"/>
            <pc:sldLayoutMk cId="0" sldId="2147483681"/>
          </pc:sldLayoutMkLst>
        </pc:sldLayoutChg>
      </pc:sldMasterChg>
    </pc:docChg>
  </pc:docChgLst>
  <pc:docChgLst>
    <pc:chgData name="Khan, Zain (2022)" userId="b9f989c3-121e-4fe0-9b9e-27691096ff63" providerId="ADAL" clId="{06136349-EFE6-43C6-ACDF-3F439F6CF8E9}"/>
    <pc:docChg chg="modSld">
      <pc:chgData name="Khan, Zain (2022)" userId="b9f989c3-121e-4fe0-9b9e-27691096ff63" providerId="ADAL" clId="{06136349-EFE6-43C6-ACDF-3F439F6CF8E9}" dt="2023-10-31T18:16:53.086" v="19" actId="1076"/>
      <pc:docMkLst>
        <pc:docMk/>
      </pc:docMkLst>
      <pc:sldChg chg="modSp">
        <pc:chgData name="Khan, Zain (2022)" userId="b9f989c3-121e-4fe0-9b9e-27691096ff63" providerId="ADAL" clId="{06136349-EFE6-43C6-ACDF-3F439F6CF8E9}" dt="2023-10-31T18:15:01.704" v="5" actId="255"/>
        <pc:sldMkLst>
          <pc:docMk/>
          <pc:sldMk cId="2471234588" sldId="320"/>
        </pc:sldMkLst>
        <pc:spChg chg="mod">
          <ac:chgData name="Khan, Zain (2022)" userId="b9f989c3-121e-4fe0-9b9e-27691096ff63" providerId="ADAL" clId="{06136349-EFE6-43C6-ACDF-3F439F6CF8E9}" dt="2023-10-31T18:15:01.704" v="5" actId="255"/>
          <ac:spMkLst>
            <pc:docMk/>
            <pc:sldMk cId="2471234588" sldId="320"/>
            <ac:spMk id="3" creationId="{65EAC3D8-1D98-DB89-01C5-4AB11C40486F}"/>
          </ac:spMkLst>
        </pc:spChg>
      </pc:sldChg>
      <pc:sldChg chg="modSp mod">
        <pc:chgData name="Khan, Zain (2022)" userId="b9f989c3-121e-4fe0-9b9e-27691096ff63" providerId="ADAL" clId="{06136349-EFE6-43C6-ACDF-3F439F6CF8E9}" dt="2023-10-31T18:16:53.086" v="19" actId="1076"/>
        <pc:sldMkLst>
          <pc:docMk/>
          <pc:sldMk cId="1847832198" sldId="374"/>
        </pc:sldMkLst>
        <pc:picChg chg="mod">
          <ac:chgData name="Khan, Zain (2022)" userId="b9f989c3-121e-4fe0-9b9e-27691096ff63" providerId="ADAL" clId="{06136349-EFE6-43C6-ACDF-3F439F6CF8E9}" dt="2023-10-31T18:16:53.086" v="19" actId="1076"/>
          <ac:picMkLst>
            <pc:docMk/>
            <pc:sldMk cId="1847832198" sldId="374"/>
            <ac:picMk id="5" creationId="{9BFB59E6-0D77-81C8-AC30-60ADE1A15FA9}"/>
          </ac:picMkLst>
        </pc:picChg>
      </pc:sldChg>
      <pc:sldChg chg="modSp mod">
        <pc:chgData name="Khan, Zain (2022)" userId="b9f989c3-121e-4fe0-9b9e-27691096ff63" providerId="ADAL" clId="{06136349-EFE6-43C6-ACDF-3F439F6CF8E9}" dt="2023-10-31T18:16:34.942" v="10" actId="14100"/>
        <pc:sldMkLst>
          <pc:docMk/>
          <pc:sldMk cId="933675739" sldId="376"/>
        </pc:sldMkLst>
        <pc:picChg chg="mod">
          <ac:chgData name="Khan, Zain (2022)" userId="b9f989c3-121e-4fe0-9b9e-27691096ff63" providerId="ADAL" clId="{06136349-EFE6-43C6-ACDF-3F439F6CF8E9}" dt="2023-10-31T18:16:34.942" v="10" actId="14100"/>
          <ac:picMkLst>
            <pc:docMk/>
            <pc:sldMk cId="933675739" sldId="376"/>
            <ac:picMk id="4" creationId="{AE74F77F-1386-72CE-29E8-4A915C8C2B61}"/>
          </ac:picMkLst>
        </pc:picChg>
      </pc:sldChg>
    </pc:docChg>
  </pc:docChgLst>
  <pc:docChgLst>
    <pc:chgData name="Khan, Zain (2022)" userId="b9f989c3-121e-4fe0-9b9e-27691096ff63" providerId="ADAL" clId="{8127BA64-6107-486C-9B89-EA5A3E1DEAA2}"/>
    <pc:docChg chg="undo custSel addSld delSld modSld sldOrd">
      <pc:chgData name="Khan, Zain (2022)" userId="b9f989c3-121e-4fe0-9b9e-27691096ff63" providerId="ADAL" clId="{8127BA64-6107-486C-9B89-EA5A3E1DEAA2}" dt="2024-06-19T17:04:41.360" v="1123"/>
      <pc:docMkLst>
        <pc:docMk/>
      </pc:docMkLst>
      <pc:sldChg chg="addSp delSp modSp mod">
        <pc:chgData name="Khan, Zain (2022)" userId="b9f989c3-121e-4fe0-9b9e-27691096ff63" providerId="ADAL" clId="{8127BA64-6107-486C-9B89-EA5A3E1DEAA2}" dt="2024-06-19T16:17:54.547" v="704"/>
        <pc:sldMkLst>
          <pc:docMk/>
          <pc:sldMk cId="0" sldId="256"/>
        </pc:sldMkLst>
        <pc:spChg chg="add mod">
          <ac:chgData name="Khan, Zain (2022)" userId="b9f989c3-121e-4fe0-9b9e-27691096ff63" providerId="ADAL" clId="{8127BA64-6107-486C-9B89-EA5A3E1DEAA2}" dt="2024-06-19T15:58:25.145" v="662" actId="1038"/>
          <ac:spMkLst>
            <pc:docMk/>
            <pc:sldMk cId="0" sldId="256"/>
            <ac:spMk id="2" creationId="{F094EAA6-15A4-EF69-29B3-F2B57CBE4C9E}"/>
          </ac:spMkLst>
        </pc:spChg>
        <pc:spChg chg="add del mod">
          <ac:chgData name="Khan, Zain (2022)" userId="b9f989c3-121e-4fe0-9b9e-27691096ff63" providerId="ADAL" clId="{8127BA64-6107-486C-9B89-EA5A3E1DEAA2}" dt="2024-06-19T10:36:38.072" v="13"/>
          <ac:spMkLst>
            <pc:docMk/>
            <pc:sldMk cId="0" sldId="256"/>
            <ac:spMk id="6" creationId="{8DACD481-DCD2-0EAC-D86E-D944C24A2410}"/>
          </ac:spMkLst>
        </pc:spChg>
        <pc:spChg chg="add del mod">
          <ac:chgData name="Khan, Zain (2022)" userId="b9f989c3-121e-4fe0-9b9e-27691096ff63" providerId="ADAL" clId="{8127BA64-6107-486C-9B89-EA5A3E1DEAA2}" dt="2024-06-19T10:36:38.072" v="13"/>
          <ac:spMkLst>
            <pc:docMk/>
            <pc:sldMk cId="0" sldId="256"/>
            <ac:spMk id="7" creationId="{754E9B6A-4E73-0E84-164A-163123B0A84B}"/>
          </ac:spMkLst>
        </pc:spChg>
        <pc:spChg chg="add mod">
          <ac:chgData name="Khan, Zain (2022)" userId="b9f989c3-121e-4fe0-9b9e-27691096ff63" providerId="ADAL" clId="{8127BA64-6107-486C-9B89-EA5A3E1DEAA2}" dt="2024-06-19T15:58:25.145" v="662" actId="1038"/>
          <ac:spMkLst>
            <pc:docMk/>
            <pc:sldMk cId="0" sldId="256"/>
            <ac:spMk id="8" creationId="{1AED567F-0D72-288F-7001-1168E4B945B3}"/>
          </ac:spMkLst>
        </pc:spChg>
        <pc:spChg chg="add mod">
          <ac:chgData name="Khan, Zain (2022)" userId="b9f989c3-121e-4fe0-9b9e-27691096ff63" providerId="ADAL" clId="{8127BA64-6107-486C-9B89-EA5A3E1DEAA2}" dt="2024-06-19T15:58:25.145" v="662" actId="1038"/>
          <ac:spMkLst>
            <pc:docMk/>
            <pc:sldMk cId="0" sldId="256"/>
            <ac:spMk id="9" creationId="{00085443-5D89-EB32-752F-A85670C2D84A}"/>
          </ac:spMkLst>
        </pc:spChg>
        <pc:spChg chg="add del mod">
          <ac:chgData name="Khan, Zain (2022)" userId="b9f989c3-121e-4fe0-9b9e-27691096ff63" providerId="ADAL" clId="{8127BA64-6107-486C-9B89-EA5A3E1DEAA2}" dt="2024-06-19T10:36:38.072" v="13"/>
          <ac:spMkLst>
            <pc:docMk/>
            <pc:sldMk cId="0" sldId="256"/>
            <ac:spMk id="11" creationId="{139FA613-6616-DDB3-0046-034E9E6033A2}"/>
          </ac:spMkLst>
        </pc:spChg>
        <pc:spChg chg="add del mod">
          <ac:chgData name="Khan, Zain (2022)" userId="b9f989c3-121e-4fe0-9b9e-27691096ff63" providerId="ADAL" clId="{8127BA64-6107-486C-9B89-EA5A3E1DEAA2}" dt="2024-06-19T10:36:38.072" v="13"/>
          <ac:spMkLst>
            <pc:docMk/>
            <pc:sldMk cId="0" sldId="256"/>
            <ac:spMk id="12" creationId="{37AF4A34-7B5F-A9A4-9604-42C5887629A1}"/>
          </ac:spMkLst>
        </pc:spChg>
        <pc:spChg chg="mod">
          <ac:chgData name="Khan, Zain (2022)" userId="b9f989c3-121e-4fe0-9b9e-27691096ff63" providerId="ADAL" clId="{8127BA64-6107-486C-9B89-EA5A3E1DEAA2}" dt="2024-06-19T16:17:54.547" v="704"/>
          <ac:spMkLst>
            <pc:docMk/>
            <pc:sldMk cId="0" sldId="256"/>
            <ac:spMk id="1744" creationId="{00000000-0000-0000-0000-000000000000}"/>
          </ac:spMkLst>
        </pc:spChg>
        <pc:spChg chg="mod">
          <ac:chgData name="Khan, Zain (2022)" userId="b9f989c3-121e-4fe0-9b9e-27691096ff63" providerId="ADAL" clId="{8127BA64-6107-486C-9B89-EA5A3E1DEAA2}" dt="2024-06-19T15:58:56.005" v="682" actId="1076"/>
          <ac:spMkLst>
            <pc:docMk/>
            <pc:sldMk cId="0" sldId="256"/>
            <ac:spMk id="1745" creationId="{00000000-0000-0000-0000-000000000000}"/>
          </ac:spMkLst>
        </pc:spChg>
        <pc:spChg chg="mod">
          <ac:chgData name="Khan, Zain (2022)" userId="b9f989c3-121e-4fe0-9b9e-27691096ff63" providerId="ADAL" clId="{8127BA64-6107-486C-9B89-EA5A3E1DEAA2}" dt="2024-06-19T15:58:42.702" v="681" actId="1037"/>
          <ac:spMkLst>
            <pc:docMk/>
            <pc:sldMk cId="0" sldId="256"/>
            <ac:spMk id="1773" creationId="{00000000-0000-0000-0000-000000000000}"/>
          </ac:spMkLst>
        </pc:spChg>
        <pc:grpChg chg="mod">
          <ac:chgData name="Khan, Zain (2022)" userId="b9f989c3-121e-4fe0-9b9e-27691096ff63" providerId="ADAL" clId="{8127BA64-6107-486C-9B89-EA5A3E1DEAA2}" dt="2024-06-19T15:58:42.702" v="681" actId="1037"/>
          <ac:grpSpMkLst>
            <pc:docMk/>
            <pc:sldMk cId="0" sldId="256"/>
            <ac:grpSpMk id="1746" creationId="{00000000-0000-0000-0000-000000000000}"/>
          </ac:grpSpMkLst>
        </pc:grpChg>
        <pc:grpChg chg="mod">
          <ac:chgData name="Khan, Zain (2022)" userId="b9f989c3-121e-4fe0-9b9e-27691096ff63" providerId="ADAL" clId="{8127BA64-6107-486C-9B89-EA5A3E1DEAA2}" dt="2024-06-19T15:58:42.702" v="681" actId="1037"/>
          <ac:grpSpMkLst>
            <pc:docMk/>
            <pc:sldMk cId="0" sldId="256"/>
            <ac:grpSpMk id="1755" creationId="{00000000-0000-0000-0000-000000000000}"/>
          </ac:grpSpMkLst>
        </pc:grpChg>
        <pc:grpChg chg="mod">
          <ac:chgData name="Khan, Zain (2022)" userId="b9f989c3-121e-4fe0-9b9e-27691096ff63" providerId="ADAL" clId="{8127BA64-6107-486C-9B89-EA5A3E1DEAA2}" dt="2024-06-19T15:58:42.702" v="681" actId="1037"/>
          <ac:grpSpMkLst>
            <pc:docMk/>
            <pc:sldMk cId="0" sldId="256"/>
            <ac:grpSpMk id="1759" creationId="{00000000-0000-0000-0000-000000000000}"/>
          </ac:grpSpMkLst>
        </pc:grpChg>
        <pc:grpChg chg="mod">
          <ac:chgData name="Khan, Zain (2022)" userId="b9f989c3-121e-4fe0-9b9e-27691096ff63" providerId="ADAL" clId="{8127BA64-6107-486C-9B89-EA5A3E1DEAA2}" dt="2024-06-19T15:58:42.702" v="681" actId="1037"/>
          <ac:grpSpMkLst>
            <pc:docMk/>
            <pc:sldMk cId="0" sldId="256"/>
            <ac:grpSpMk id="1763" creationId="{00000000-0000-0000-0000-000000000000}"/>
          </ac:grpSpMkLst>
        </pc:grpChg>
        <pc:grpChg chg="mod">
          <ac:chgData name="Khan, Zain (2022)" userId="b9f989c3-121e-4fe0-9b9e-27691096ff63" providerId="ADAL" clId="{8127BA64-6107-486C-9B89-EA5A3E1DEAA2}" dt="2024-06-19T15:58:42.702" v="681" actId="1037"/>
          <ac:grpSpMkLst>
            <pc:docMk/>
            <pc:sldMk cId="0" sldId="256"/>
            <ac:grpSpMk id="1774" creationId="{00000000-0000-0000-0000-000000000000}"/>
          </ac:grpSpMkLst>
        </pc:grpChg>
        <pc:picChg chg="add mod">
          <ac:chgData name="Khan, Zain (2022)" userId="b9f989c3-121e-4fe0-9b9e-27691096ff63" providerId="ADAL" clId="{8127BA64-6107-486C-9B89-EA5A3E1DEAA2}" dt="2024-06-19T15:58:25.145" v="662" actId="1038"/>
          <ac:picMkLst>
            <pc:docMk/>
            <pc:sldMk cId="0" sldId="256"/>
            <ac:picMk id="3" creationId="{B3FFAB6B-11D2-7EE5-2997-4EFFFEFD595F}"/>
          </ac:picMkLst>
        </pc:picChg>
        <pc:picChg chg="del">
          <ac:chgData name="Khan, Zain (2022)" userId="b9f989c3-121e-4fe0-9b9e-27691096ff63" providerId="ADAL" clId="{8127BA64-6107-486C-9B89-EA5A3E1DEAA2}" dt="2024-06-19T10:33:12.914" v="0" actId="478"/>
          <ac:picMkLst>
            <pc:docMk/>
            <pc:sldMk cId="0" sldId="256"/>
            <ac:picMk id="3" creationId="{F01A684A-CF00-2AD7-DD4F-AFA17FAC3A05}"/>
          </ac:picMkLst>
        </pc:picChg>
        <pc:picChg chg="add mod">
          <ac:chgData name="Khan, Zain (2022)" userId="b9f989c3-121e-4fe0-9b9e-27691096ff63" providerId="ADAL" clId="{8127BA64-6107-486C-9B89-EA5A3E1DEAA2}" dt="2024-06-19T10:43:42.917" v="37" actId="1076"/>
          <ac:picMkLst>
            <pc:docMk/>
            <pc:sldMk cId="0" sldId="256"/>
            <ac:picMk id="4" creationId="{C32F9E47-8C00-C3B9-7A36-58104F0F573E}"/>
          </ac:picMkLst>
        </pc:picChg>
        <pc:picChg chg="add mod">
          <ac:chgData name="Khan, Zain (2022)" userId="b9f989c3-121e-4fe0-9b9e-27691096ff63" providerId="ADAL" clId="{8127BA64-6107-486C-9B89-EA5A3E1DEAA2}" dt="2024-06-19T15:58:25.145" v="662" actId="1038"/>
          <ac:picMkLst>
            <pc:docMk/>
            <pc:sldMk cId="0" sldId="256"/>
            <ac:picMk id="6" creationId="{75C544B4-E16D-DA6F-CC2A-34C05C2215AA}"/>
          </ac:picMkLst>
        </pc:picChg>
        <pc:picChg chg="add mod">
          <ac:chgData name="Khan, Zain (2022)" userId="b9f989c3-121e-4fe0-9b9e-27691096ff63" providerId="ADAL" clId="{8127BA64-6107-486C-9B89-EA5A3E1DEAA2}" dt="2024-06-19T15:58:25.145" v="662" actId="1038"/>
          <ac:picMkLst>
            <pc:docMk/>
            <pc:sldMk cId="0" sldId="256"/>
            <ac:picMk id="7" creationId="{11D8BF0E-90EE-776D-92C6-3A80AEA742AF}"/>
          </ac:picMkLst>
        </pc:picChg>
        <pc:picChg chg="add del mod">
          <ac:chgData name="Khan, Zain (2022)" userId="b9f989c3-121e-4fe0-9b9e-27691096ff63" providerId="ADAL" clId="{8127BA64-6107-486C-9B89-EA5A3E1DEAA2}" dt="2024-06-19T10:36:38.072" v="13"/>
          <ac:picMkLst>
            <pc:docMk/>
            <pc:sldMk cId="0" sldId="256"/>
            <ac:picMk id="8" creationId="{5290F5EE-F306-5674-083B-77CAE0198AAB}"/>
          </ac:picMkLst>
        </pc:picChg>
        <pc:picChg chg="add del mod">
          <ac:chgData name="Khan, Zain (2022)" userId="b9f989c3-121e-4fe0-9b9e-27691096ff63" providerId="ADAL" clId="{8127BA64-6107-486C-9B89-EA5A3E1DEAA2}" dt="2024-06-19T10:36:38.072" v="13"/>
          <ac:picMkLst>
            <pc:docMk/>
            <pc:sldMk cId="0" sldId="256"/>
            <ac:picMk id="9" creationId="{4F35CD2C-D125-5CD1-E70C-EAD166261F3B}"/>
          </ac:picMkLst>
        </pc:picChg>
        <pc:picChg chg="add del mod">
          <ac:chgData name="Khan, Zain (2022)" userId="b9f989c3-121e-4fe0-9b9e-27691096ff63" providerId="ADAL" clId="{8127BA64-6107-486C-9B89-EA5A3E1DEAA2}" dt="2024-06-19T10:36:38.072" v="13"/>
          <ac:picMkLst>
            <pc:docMk/>
            <pc:sldMk cId="0" sldId="256"/>
            <ac:picMk id="10" creationId="{57C7527E-6E5A-2ECE-AB77-F04E1D3FE227}"/>
          </ac:picMkLst>
        </pc:picChg>
        <pc:picChg chg="mod">
          <ac:chgData name="Khan, Zain (2022)" userId="b9f989c3-121e-4fe0-9b9e-27691096ff63" providerId="ADAL" clId="{8127BA64-6107-486C-9B89-EA5A3E1DEAA2}" dt="2024-06-19T10:43:45.918" v="38" actId="1076"/>
          <ac:picMkLst>
            <pc:docMk/>
            <pc:sldMk cId="0" sldId="256"/>
            <ac:picMk id="1026" creationId="{EA5AAA59-85E6-8F30-D5AA-1452520D46AC}"/>
          </ac:picMkLst>
        </pc:picChg>
      </pc:sldChg>
      <pc:sldChg chg="del ord">
        <pc:chgData name="Khan, Zain (2022)" userId="b9f989c3-121e-4fe0-9b9e-27691096ff63" providerId="ADAL" clId="{8127BA64-6107-486C-9B89-EA5A3E1DEAA2}" dt="2024-06-19T14:44:16.551" v="373" actId="47"/>
        <pc:sldMkLst>
          <pc:docMk/>
          <pc:sldMk cId="0" sldId="257"/>
        </pc:sldMkLst>
      </pc:sldChg>
      <pc:sldChg chg="del ord">
        <pc:chgData name="Khan, Zain (2022)" userId="b9f989c3-121e-4fe0-9b9e-27691096ff63" providerId="ADAL" clId="{8127BA64-6107-486C-9B89-EA5A3E1DEAA2}" dt="2024-06-19T14:44:18.322" v="374" actId="47"/>
        <pc:sldMkLst>
          <pc:docMk/>
          <pc:sldMk cId="0" sldId="258"/>
        </pc:sldMkLst>
      </pc:sldChg>
      <pc:sldChg chg="addSp modSp mod ord modAnim">
        <pc:chgData name="Khan, Zain (2022)" userId="b9f989c3-121e-4fe0-9b9e-27691096ff63" providerId="ADAL" clId="{8127BA64-6107-486C-9B89-EA5A3E1DEAA2}" dt="2024-06-19T17:03:41.455" v="1118" actId="20577"/>
        <pc:sldMkLst>
          <pc:docMk/>
          <pc:sldMk cId="0" sldId="259"/>
        </pc:sldMkLst>
        <pc:spChg chg="add mod">
          <ac:chgData name="Khan, Zain (2022)" userId="b9f989c3-121e-4fe0-9b9e-27691096ff63" providerId="ADAL" clId="{8127BA64-6107-486C-9B89-EA5A3E1DEAA2}" dt="2024-06-19T17:03:41.455" v="1118" actId="20577"/>
          <ac:spMkLst>
            <pc:docMk/>
            <pc:sldMk cId="0" sldId="259"/>
            <ac:spMk id="3" creationId="{2FFD1911-F5FA-21BB-FAEA-9BB478C80E53}"/>
          </ac:spMkLst>
        </pc:spChg>
        <pc:spChg chg="mod">
          <ac:chgData name="Khan, Zain (2022)" userId="b9f989c3-121e-4fe0-9b9e-27691096ff63" providerId="ADAL" clId="{8127BA64-6107-486C-9B89-EA5A3E1DEAA2}" dt="2024-06-19T16:25:12.668" v="753"/>
          <ac:spMkLst>
            <pc:docMk/>
            <pc:sldMk cId="0" sldId="259"/>
            <ac:spMk id="1868" creationId="{00000000-0000-0000-0000-000000000000}"/>
          </ac:spMkLst>
        </pc:spChg>
        <pc:spChg chg="mod">
          <ac:chgData name="Khan, Zain (2022)" userId="b9f989c3-121e-4fe0-9b9e-27691096ff63" providerId="ADAL" clId="{8127BA64-6107-486C-9B89-EA5A3E1DEAA2}" dt="2024-06-19T16:26:51.581" v="766" actId="20577"/>
          <ac:spMkLst>
            <pc:docMk/>
            <pc:sldMk cId="0" sldId="259"/>
            <ac:spMk id="1869" creationId="{00000000-0000-0000-0000-000000000000}"/>
          </ac:spMkLst>
        </pc:spChg>
      </pc:sldChg>
      <pc:sldChg chg="modSp ord modNotesTx">
        <pc:chgData name="Khan, Zain (2022)" userId="b9f989c3-121e-4fe0-9b9e-27691096ff63" providerId="ADAL" clId="{8127BA64-6107-486C-9B89-EA5A3E1DEAA2}" dt="2024-06-19T16:55:22.509" v="944"/>
        <pc:sldMkLst>
          <pc:docMk/>
          <pc:sldMk cId="3320190504" sldId="260"/>
        </pc:sldMkLst>
        <pc:spChg chg="mod">
          <ac:chgData name="Khan, Zain (2022)" userId="b9f989c3-121e-4fe0-9b9e-27691096ff63" providerId="ADAL" clId="{8127BA64-6107-486C-9B89-EA5A3E1DEAA2}" dt="2024-06-19T16:55:22.509" v="944"/>
          <ac:spMkLst>
            <pc:docMk/>
            <pc:sldMk cId="3320190504" sldId="260"/>
            <ac:spMk id="1887" creationId="{00000000-0000-0000-0000-000000000000}"/>
          </ac:spMkLst>
        </pc:spChg>
      </pc:sldChg>
      <pc:sldChg chg="del ord">
        <pc:chgData name="Khan, Zain (2022)" userId="b9f989c3-121e-4fe0-9b9e-27691096ff63" providerId="ADAL" clId="{8127BA64-6107-486C-9B89-EA5A3E1DEAA2}" dt="2024-06-19T16:11:49.342" v="703" actId="47"/>
        <pc:sldMkLst>
          <pc:docMk/>
          <pc:sldMk cId="4110199365" sldId="262"/>
        </pc:sldMkLst>
      </pc:sldChg>
      <pc:sldChg chg="addSp delSp modSp mod ord">
        <pc:chgData name="Khan, Zain (2022)" userId="b9f989c3-121e-4fe0-9b9e-27691096ff63" providerId="ADAL" clId="{8127BA64-6107-486C-9B89-EA5A3E1DEAA2}" dt="2024-06-19T16:34:41.822" v="776"/>
        <pc:sldMkLst>
          <pc:docMk/>
          <pc:sldMk cId="0" sldId="263"/>
        </pc:sldMkLst>
        <pc:spChg chg="add del mod">
          <ac:chgData name="Khan, Zain (2022)" userId="b9f989c3-121e-4fe0-9b9e-27691096ff63" providerId="ADAL" clId="{8127BA64-6107-486C-9B89-EA5A3E1DEAA2}" dt="2024-06-19T14:29:12.361" v="297" actId="478"/>
          <ac:spMkLst>
            <pc:docMk/>
            <pc:sldMk cId="0" sldId="263"/>
            <ac:spMk id="3" creationId="{A1851A72-ADDA-534E-4914-8ECD2B33D359}"/>
          </ac:spMkLst>
        </pc:spChg>
        <pc:spChg chg="mod">
          <ac:chgData name="Khan, Zain (2022)" userId="b9f989c3-121e-4fe0-9b9e-27691096ff63" providerId="ADAL" clId="{8127BA64-6107-486C-9B89-EA5A3E1DEAA2}" dt="2024-06-19T16:34:41.822" v="776"/>
          <ac:spMkLst>
            <pc:docMk/>
            <pc:sldMk cId="0" sldId="263"/>
            <ac:spMk id="2168" creationId="{00000000-0000-0000-0000-000000000000}"/>
          </ac:spMkLst>
        </pc:spChg>
        <pc:spChg chg="del">
          <ac:chgData name="Khan, Zain (2022)" userId="b9f989c3-121e-4fe0-9b9e-27691096ff63" providerId="ADAL" clId="{8127BA64-6107-486C-9B89-EA5A3E1DEAA2}" dt="2024-06-19T14:29:06.267" v="296" actId="478"/>
          <ac:spMkLst>
            <pc:docMk/>
            <pc:sldMk cId="0" sldId="263"/>
            <ac:spMk id="2169" creationId="{00000000-0000-0000-0000-000000000000}"/>
          </ac:spMkLst>
        </pc:spChg>
      </pc:sldChg>
      <pc:sldChg chg="del">
        <pc:chgData name="Khan, Zain (2022)" userId="b9f989c3-121e-4fe0-9b9e-27691096ff63" providerId="ADAL" clId="{8127BA64-6107-486C-9B89-EA5A3E1DEAA2}" dt="2024-06-19T14:34:58.060" v="344" actId="47"/>
        <pc:sldMkLst>
          <pc:docMk/>
          <pc:sldMk cId="0" sldId="264"/>
        </pc:sldMkLst>
      </pc:sldChg>
      <pc:sldChg chg="modSp del mod">
        <pc:chgData name="Khan, Zain (2022)" userId="b9f989c3-121e-4fe0-9b9e-27691096ff63" providerId="ADAL" clId="{8127BA64-6107-486C-9B89-EA5A3E1DEAA2}" dt="2024-06-19T16:40:22.030" v="806" actId="47"/>
        <pc:sldMkLst>
          <pc:docMk/>
          <pc:sldMk cId="0" sldId="266"/>
        </pc:sldMkLst>
        <pc:spChg chg="mod">
          <ac:chgData name="Khan, Zain (2022)" userId="b9f989c3-121e-4fe0-9b9e-27691096ff63" providerId="ADAL" clId="{8127BA64-6107-486C-9B89-EA5A3E1DEAA2}" dt="2024-06-19T16:40:16.269" v="803" actId="21"/>
          <ac:spMkLst>
            <pc:docMk/>
            <pc:sldMk cId="0" sldId="266"/>
            <ac:spMk id="2341" creationId="{00000000-0000-0000-0000-000000000000}"/>
          </ac:spMkLst>
        </pc:spChg>
        <pc:spChg chg="mod">
          <ac:chgData name="Khan, Zain (2022)" userId="b9f989c3-121e-4fe0-9b9e-27691096ff63" providerId="ADAL" clId="{8127BA64-6107-486C-9B89-EA5A3E1DEAA2}" dt="2024-06-19T16:39:57.437" v="798" actId="21"/>
          <ac:spMkLst>
            <pc:docMk/>
            <pc:sldMk cId="0" sldId="266"/>
            <ac:spMk id="2455" creationId="{00000000-0000-0000-0000-000000000000}"/>
          </ac:spMkLst>
        </pc:spChg>
        <pc:spChg chg="mod">
          <ac:chgData name="Khan, Zain (2022)" userId="b9f989c3-121e-4fe0-9b9e-27691096ff63" providerId="ADAL" clId="{8127BA64-6107-486C-9B89-EA5A3E1DEAA2}" dt="2024-06-19T16:40:06.005" v="800" actId="21"/>
          <ac:spMkLst>
            <pc:docMk/>
            <pc:sldMk cId="0" sldId="266"/>
            <ac:spMk id="2457" creationId="{00000000-0000-0000-0000-000000000000}"/>
          </ac:spMkLst>
        </pc:spChg>
      </pc:sldChg>
      <pc:sldChg chg="del">
        <pc:chgData name="Khan, Zain (2022)" userId="b9f989c3-121e-4fe0-9b9e-27691096ff63" providerId="ADAL" clId="{8127BA64-6107-486C-9B89-EA5A3E1DEAA2}" dt="2024-06-19T14:35:01.360" v="348" actId="47"/>
        <pc:sldMkLst>
          <pc:docMk/>
          <pc:sldMk cId="0" sldId="274"/>
        </pc:sldMkLst>
      </pc:sldChg>
      <pc:sldChg chg="modSp mod modNotesTx">
        <pc:chgData name="Khan, Zain (2022)" userId="b9f989c3-121e-4fe0-9b9e-27691096ff63" providerId="ADAL" clId="{8127BA64-6107-486C-9B89-EA5A3E1DEAA2}" dt="2024-06-19T16:56:13.469" v="968" actId="20577"/>
        <pc:sldMkLst>
          <pc:docMk/>
          <pc:sldMk cId="0" sldId="275"/>
        </pc:sldMkLst>
        <pc:spChg chg="mod">
          <ac:chgData name="Khan, Zain (2022)" userId="b9f989c3-121e-4fe0-9b9e-27691096ff63" providerId="ADAL" clId="{8127BA64-6107-486C-9B89-EA5A3E1DEAA2}" dt="2024-06-19T16:56:13.469" v="968" actId="20577"/>
          <ac:spMkLst>
            <pc:docMk/>
            <pc:sldMk cId="0" sldId="275"/>
            <ac:spMk id="2939" creationId="{00000000-0000-0000-0000-000000000000}"/>
          </ac:spMkLst>
        </pc:spChg>
      </pc:sldChg>
      <pc:sldChg chg="modSp ord">
        <pc:chgData name="Khan, Zain (2022)" userId="b9f989c3-121e-4fe0-9b9e-27691096ff63" providerId="ADAL" clId="{8127BA64-6107-486C-9B89-EA5A3E1DEAA2}" dt="2024-06-19T16:38:53.215" v="796"/>
        <pc:sldMkLst>
          <pc:docMk/>
          <pc:sldMk cId="0" sldId="277"/>
        </pc:sldMkLst>
        <pc:spChg chg="mod">
          <ac:chgData name="Khan, Zain (2022)" userId="b9f989c3-121e-4fe0-9b9e-27691096ff63" providerId="ADAL" clId="{8127BA64-6107-486C-9B89-EA5A3E1DEAA2}" dt="2024-06-19T16:38:45.320" v="794"/>
          <ac:spMkLst>
            <pc:docMk/>
            <pc:sldMk cId="0" sldId="277"/>
            <ac:spMk id="3074" creationId="{00000000-0000-0000-0000-000000000000}"/>
          </ac:spMkLst>
        </pc:spChg>
        <pc:spChg chg="mod">
          <ac:chgData name="Khan, Zain (2022)" userId="b9f989c3-121e-4fe0-9b9e-27691096ff63" providerId="ADAL" clId="{8127BA64-6107-486C-9B89-EA5A3E1DEAA2}" dt="2024-06-19T16:38:53.215" v="796"/>
          <ac:spMkLst>
            <pc:docMk/>
            <pc:sldMk cId="0" sldId="277"/>
            <ac:spMk id="3075" creationId="{00000000-0000-0000-0000-000000000000}"/>
          </ac:spMkLst>
        </pc:spChg>
        <pc:spChg chg="mod">
          <ac:chgData name="Khan, Zain (2022)" userId="b9f989c3-121e-4fe0-9b9e-27691096ff63" providerId="ADAL" clId="{8127BA64-6107-486C-9B89-EA5A3E1DEAA2}" dt="2024-06-19T16:38:50.352" v="795"/>
          <ac:spMkLst>
            <pc:docMk/>
            <pc:sldMk cId="0" sldId="277"/>
            <ac:spMk id="3077" creationId="{00000000-0000-0000-0000-000000000000}"/>
          </ac:spMkLst>
        </pc:spChg>
      </pc:sldChg>
      <pc:sldChg chg="del">
        <pc:chgData name="Khan, Zain (2022)" userId="b9f989c3-121e-4fe0-9b9e-27691096ff63" providerId="ADAL" clId="{8127BA64-6107-486C-9B89-EA5A3E1DEAA2}" dt="2024-06-19T14:35:06.163" v="355" actId="47"/>
        <pc:sldMkLst>
          <pc:docMk/>
          <pc:sldMk cId="0" sldId="284"/>
        </pc:sldMkLst>
      </pc:sldChg>
      <pc:sldChg chg="del">
        <pc:chgData name="Khan, Zain (2022)" userId="b9f989c3-121e-4fe0-9b9e-27691096ff63" providerId="ADAL" clId="{8127BA64-6107-486C-9B89-EA5A3E1DEAA2}" dt="2024-06-19T14:33:59.434" v="335" actId="47"/>
        <pc:sldMkLst>
          <pc:docMk/>
          <pc:sldMk cId="3760531589" sldId="315"/>
        </pc:sldMkLst>
      </pc:sldChg>
      <pc:sldChg chg="addSp delSp modSp del mod ord">
        <pc:chgData name="Khan, Zain (2022)" userId="b9f989c3-121e-4fe0-9b9e-27691096ff63" providerId="ADAL" clId="{8127BA64-6107-486C-9B89-EA5A3E1DEAA2}" dt="2024-06-19T16:54:12.812" v="943" actId="47"/>
        <pc:sldMkLst>
          <pc:docMk/>
          <pc:sldMk cId="4074721426" sldId="318"/>
        </pc:sldMkLst>
        <pc:spChg chg="add del">
          <ac:chgData name="Khan, Zain (2022)" userId="b9f989c3-121e-4fe0-9b9e-27691096ff63" providerId="ADAL" clId="{8127BA64-6107-486C-9B89-EA5A3E1DEAA2}" dt="2024-06-19T14:47:02.880" v="378" actId="478"/>
          <ac:spMkLst>
            <pc:docMk/>
            <pc:sldMk cId="4074721426" sldId="318"/>
            <ac:spMk id="63" creationId="{EAD2EB48-F549-96B0-9C95-B38851B8A993}"/>
          </ac:spMkLst>
        </pc:spChg>
        <pc:spChg chg="mod">
          <ac:chgData name="Khan, Zain (2022)" userId="b9f989c3-121e-4fe0-9b9e-27691096ff63" providerId="ADAL" clId="{8127BA64-6107-486C-9B89-EA5A3E1DEAA2}" dt="2024-06-19T14:47:05.378" v="379" actId="20577"/>
          <ac:spMkLst>
            <pc:docMk/>
            <pc:sldMk cId="4074721426" sldId="318"/>
            <ac:spMk id="64" creationId="{22587BE7-77EA-BF1E-9B25-510EA2085E37}"/>
          </ac:spMkLst>
        </pc:spChg>
      </pc:sldChg>
      <pc:sldChg chg="modSp del mod ord">
        <pc:chgData name="Khan, Zain (2022)" userId="b9f989c3-121e-4fe0-9b9e-27691096ff63" providerId="ADAL" clId="{8127BA64-6107-486C-9B89-EA5A3E1DEAA2}" dt="2024-06-19T16:05:43.078" v="691" actId="47"/>
        <pc:sldMkLst>
          <pc:docMk/>
          <pc:sldMk cId="2471234588" sldId="320"/>
        </pc:sldMkLst>
        <pc:spChg chg="mod">
          <ac:chgData name="Khan, Zain (2022)" userId="b9f989c3-121e-4fe0-9b9e-27691096ff63" providerId="ADAL" clId="{8127BA64-6107-486C-9B89-EA5A3E1DEAA2}" dt="2024-06-19T16:05:38.518" v="689" actId="21"/>
          <ac:spMkLst>
            <pc:docMk/>
            <pc:sldMk cId="2471234588" sldId="320"/>
            <ac:spMk id="3" creationId="{65EAC3D8-1D98-DB89-01C5-4AB11C40486F}"/>
          </ac:spMkLst>
        </pc:spChg>
      </pc:sldChg>
      <pc:sldChg chg="del ord">
        <pc:chgData name="Khan, Zain (2022)" userId="b9f989c3-121e-4fe0-9b9e-27691096ff63" providerId="ADAL" clId="{8127BA64-6107-486C-9B89-EA5A3E1DEAA2}" dt="2024-06-19T14:44:09.934" v="372" actId="47"/>
        <pc:sldMkLst>
          <pc:docMk/>
          <pc:sldMk cId="2394081420" sldId="321"/>
        </pc:sldMkLst>
      </pc:sldChg>
      <pc:sldChg chg="del ord">
        <pc:chgData name="Khan, Zain (2022)" userId="b9f989c3-121e-4fe0-9b9e-27691096ff63" providerId="ADAL" clId="{8127BA64-6107-486C-9B89-EA5A3E1DEAA2}" dt="2024-06-19T14:44:06.482" v="371" actId="47"/>
        <pc:sldMkLst>
          <pc:docMk/>
          <pc:sldMk cId="1525447414" sldId="323"/>
        </pc:sldMkLst>
      </pc:sldChg>
      <pc:sldChg chg="addSp modSp del mod ord modAnim modNotesTx">
        <pc:chgData name="Khan, Zain (2022)" userId="b9f989c3-121e-4fe0-9b9e-27691096ff63" providerId="ADAL" clId="{8127BA64-6107-486C-9B89-EA5A3E1DEAA2}" dt="2024-06-19T16:05:55.794" v="694" actId="47"/>
        <pc:sldMkLst>
          <pc:docMk/>
          <pc:sldMk cId="38653638" sldId="324"/>
        </pc:sldMkLst>
        <pc:spChg chg="mod">
          <ac:chgData name="Khan, Zain (2022)" userId="b9f989c3-121e-4fe0-9b9e-27691096ff63" providerId="ADAL" clId="{8127BA64-6107-486C-9B89-EA5A3E1DEAA2}" dt="2024-06-19T14:31:22.178" v="315" actId="5793"/>
          <ac:spMkLst>
            <pc:docMk/>
            <pc:sldMk cId="38653638" sldId="324"/>
            <ac:spMk id="3" creationId="{4DFE8E0C-006D-DF56-C187-AD523E3441C0}"/>
          </ac:spMkLst>
        </pc:spChg>
        <pc:spChg chg="add mod">
          <ac:chgData name="Khan, Zain (2022)" userId="b9f989c3-121e-4fe0-9b9e-27691096ff63" providerId="ADAL" clId="{8127BA64-6107-486C-9B89-EA5A3E1DEAA2}" dt="2024-06-19T16:05:51.018" v="692" actId="21"/>
          <ac:spMkLst>
            <pc:docMk/>
            <pc:sldMk cId="38653638" sldId="324"/>
            <ac:spMk id="4" creationId="{D607369C-BE19-C411-69C8-00C09EB77E1E}"/>
          </ac:spMkLst>
        </pc:spChg>
      </pc:sldChg>
      <pc:sldChg chg="modSp del mod ord">
        <pc:chgData name="Khan, Zain (2022)" userId="b9f989c3-121e-4fe0-9b9e-27691096ff63" providerId="ADAL" clId="{8127BA64-6107-486C-9B89-EA5A3E1DEAA2}" dt="2024-06-19T16:06:34.527" v="699" actId="47"/>
        <pc:sldMkLst>
          <pc:docMk/>
          <pc:sldMk cId="1068482048" sldId="326"/>
        </pc:sldMkLst>
        <pc:spChg chg="mod">
          <ac:chgData name="Khan, Zain (2022)" userId="b9f989c3-121e-4fe0-9b9e-27691096ff63" providerId="ADAL" clId="{8127BA64-6107-486C-9B89-EA5A3E1DEAA2}" dt="2024-06-19T16:06:21.651" v="695" actId="21"/>
          <ac:spMkLst>
            <pc:docMk/>
            <pc:sldMk cId="1068482048" sldId="326"/>
            <ac:spMk id="3" creationId="{3C6D0C04-0D3C-A416-FD58-F87A634246E4}"/>
          </ac:spMkLst>
        </pc:spChg>
      </pc:sldChg>
      <pc:sldChg chg="addSp delSp modSp mod ord">
        <pc:chgData name="Khan, Zain (2022)" userId="b9f989c3-121e-4fe0-9b9e-27691096ff63" providerId="ADAL" clId="{8127BA64-6107-486C-9B89-EA5A3E1DEAA2}" dt="2024-06-19T16:27:14.500" v="767"/>
        <pc:sldMkLst>
          <pc:docMk/>
          <pc:sldMk cId="1580773802" sldId="328"/>
        </pc:sldMkLst>
        <pc:spChg chg="add del mod">
          <ac:chgData name="Khan, Zain (2022)" userId="b9f989c3-121e-4fe0-9b9e-27691096ff63" providerId="ADAL" clId="{8127BA64-6107-486C-9B89-EA5A3E1DEAA2}" dt="2024-06-19T14:28:36.193" v="293" actId="478"/>
          <ac:spMkLst>
            <pc:docMk/>
            <pc:sldMk cId="1580773802" sldId="328"/>
            <ac:spMk id="3" creationId="{E10688A0-86B3-5DCC-7766-83FB50F8DA50}"/>
          </ac:spMkLst>
        </pc:spChg>
        <pc:spChg chg="mod">
          <ac:chgData name="Khan, Zain (2022)" userId="b9f989c3-121e-4fe0-9b9e-27691096ff63" providerId="ADAL" clId="{8127BA64-6107-486C-9B89-EA5A3E1DEAA2}" dt="2024-06-19T16:27:14.500" v="767"/>
          <ac:spMkLst>
            <pc:docMk/>
            <pc:sldMk cId="1580773802" sldId="328"/>
            <ac:spMk id="2168" creationId="{00000000-0000-0000-0000-000000000000}"/>
          </ac:spMkLst>
        </pc:spChg>
        <pc:spChg chg="del">
          <ac:chgData name="Khan, Zain (2022)" userId="b9f989c3-121e-4fe0-9b9e-27691096ff63" providerId="ADAL" clId="{8127BA64-6107-486C-9B89-EA5A3E1DEAA2}" dt="2024-06-19T14:28:29.630" v="292" actId="478"/>
          <ac:spMkLst>
            <pc:docMk/>
            <pc:sldMk cId="1580773802" sldId="328"/>
            <ac:spMk id="2169" creationId="{00000000-0000-0000-0000-000000000000}"/>
          </ac:spMkLst>
        </pc:spChg>
      </pc:sldChg>
      <pc:sldChg chg="modSp del mod ord">
        <pc:chgData name="Khan, Zain (2022)" userId="b9f989c3-121e-4fe0-9b9e-27691096ff63" providerId="ADAL" clId="{8127BA64-6107-486C-9B89-EA5A3E1DEAA2}" dt="2024-06-19T16:34:35.021" v="775" actId="47"/>
        <pc:sldMkLst>
          <pc:docMk/>
          <pc:sldMk cId="862811266" sldId="329"/>
        </pc:sldMkLst>
        <pc:spChg chg="mod">
          <ac:chgData name="Khan, Zain (2022)" userId="b9f989c3-121e-4fe0-9b9e-27691096ff63" providerId="ADAL" clId="{8127BA64-6107-486C-9B89-EA5A3E1DEAA2}" dt="2024-06-19T16:27:47.705" v="770" actId="21"/>
          <ac:spMkLst>
            <pc:docMk/>
            <pc:sldMk cId="862811266" sldId="329"/>
            <ac:spMk id="3" creationId="{1DA5A6D9-C532-00C1-43BC-E56CFEDD755D}"/>
          </ac:spMkLst>
        </pc:spChg>
      </pc:sldChg>
      <pc:sldChg chg="addSp delSp modSp mod">
        <pc:chgData name="Khan, Zain (2022)" userId="b9f989c3-121e-4fe0-9b9e-27691096ff63" providerId="ADAL" clId="{8127BA64-6107-486C-9B89-EA5A3E1DEAA2}" dt="2024-06-19T16:36:42.376" v="789" actId="20577"/>
        <pc:sldMkLst>
          <pc:docMk/>
          <pc:sldMk cId="2344124999" sldId="330"/>
        </pc:sldMkLst>
        <pc:spChg chg="add del mod">
          <ac:chgData name="Khan, Zain (2022)" userId="b9f989c3-121e-4fe0-9b9e-27691096ff63" providerId="ADAL" clId="{8127BA64-6107-486C-9B89-EA5A3E1DEAA2}" dt="2024-06-19T14:41:26.198" v="362" actId="478"/>
          <ac:spMkLst>
            <pc:docMk/>
            <pc:sldMk cId="2344124999" sldId="330"/>
            <ac:spMk id="3" creationId="{17CC18FB-D183-22E0-588A-CDBB2ACE054F}"/>
          </ac:spMkLst>
        </pc:spChg>
        <pc:spChg chg="mod">
          <ac:chgData name="Khan, Zain (2022)" userId="b9f989c3-121e-4fe0-9b9e-27691096ff63" providerId="ADAL" clId="{8127BA64-6107-486C-9B89-EA5A3E1DEAA2}" dt="2024-06-19T16:36:42.376" v="789" actId="20577"/>
          <ac:spMkLst>
            <pc:docMk/>
            <pc:sldMk cId="2344124999" sldId="330"/>
            <ac:spMk id="2168" creationId="{00000000-0000-0000-0000-000000000000}"/>
          </ac:spMkLst>
        </pc:spChg>
        <pc:spChg chg="del">
          <ac:chgData name="Khan, Zain (2022)" userId="b9f989c3-121e-4fe0-9b9e-27691096ff63" providerId="ADAL" clId="{8127BA64-6107-486C-9B89-EA5A3E1DEAA2}" dt="2024-06-19T14:41:23.410" v="361" actId="478"/>
          <ac:spMkLst>
            <pc:docMk/>
            <pc:sldMk cId="2344124999" sldId="330"/>
            <ac:spMk id="2169" creationId="{00000000-0000-0000-0000-000000000000}"/>
          </ac:spMkLst>
        </pc:spChg>
      </pc:sldChg>
      <pc:sldChg chg="modSp del mod">
        <pc:chgData name="Khan, Zain (2022)" userId="b9f989c3-121e-4fe0-9b9e-27691096ff63" providerId="ADAL" clId="{8127BA64-6107-486C-9B89-EA5A3E1DEAA2}" dt="2024-06-19T14:30:39.845" v="310" actId="47"/>
        <pc:sldMkLst>
          <pc:docMk/>
          <pc:sldMk cId="2252750" sldId="331"/>
        </pc:sldMkLst>
        <pc:spChg chg="mod">
          <ac:chgData name="Khan, Zain (2022)" userId="b9f989c3-121e-4fe0-9b9e-27691096ff63" providerId="ADAL" clId="{8127BA64-6107-486C-9B89-EA5A3E1DEAA2}" dt="2024-06-19T14:29:50.481" v="302" actId="21"/>
          <ac:spMkLst>
            <pc:docMk/>
            <pc:sldMk cId="2252750" sldId="331"/>
            <ac:spMk id="3" creationId="{8DB64E22-4644-DAE2-D02A-5AF400CA1FA0}"/>
          </ac:spMkLst>
        </pc:spChg>
      </pc:sldChg>
      <pc:sldChg chg="modSp mod modNotesTx">
        <pc:chgData name="Khan, Zain (2022)" userId="b9f989c3-121e-4fe0-9b9e-27691096ff63" providerId="ADAL" clId="{8127BA64-6107-486C-9B89-EA5A3E1DEAA2}" dt="2024-06-19T17:03:58.696" v="1119" actId="1076"/>
        <pc:sldMkLst>
          <pc:docMk/>
          <pc:sldMk cId="3040991055" sldId="332"/>
        </pc:sldMkLst>
        <pc:spChg chg="mod">
          <ac:chgData name="Khan, Zain (2022)" userId="b9f989c3-121e-4fe0-9b9e-27691096ff63" providerId="ADAL" clId="{8127BA64-6107-486C-9B89-EA5A3E1DEAA2}" dt="2024-06-19T17:03:58.696" v="1119" actId="1076"/>
          <ac:spMkLst>
            <pc:docMk/>
            <pc:sldMk cId="3040991055" sldId="332"/>
            <ac:spMk id="2" creationId="{625E7F6F-8B2D-1812-749C-C49D5C816DE2}"/>
          </ac:spMkLst>
        </pc:spChg>
      </pc:sldChg>
      <pc:sldChg chg="modSp add del mod modNotesTx">
        <pc:chgData name="Khan, Zain (2022)" userId="b9f989c3-121e-4fe0-9b9e-27691096ff63" providerId="ADAL" clId="{8127BA64-6107-486C-9B89-EA5A3E1DEAA2}" dt="2024-06-19T16:54:10.079" v="942" actId="47"/>
        <pc:sldMkLst>
          <pc:docMk/>
          <pc:sldMk cId="2536582149" sldId="333"/>
        </pc:sldMkLst>
        <pc:spChg chg="mod">
          <ac:chgData name="Khan, Zain (2022)" userId="b9f989c3-121e-4fe0-9b9e-27691096ff63" providerId="ADAL" clId="{8127BA64-6107-486C-9B89-EA5A3E1DEAA2}" dt="2024-06-19T16:47:02.065" v="934" actId="21"/>
          <ac:spMkLst>
            <pc:docMk/>
            <pc:sldMk cId="2536582149" sldId="333"/>
            <ac:spMk id="3" creationId="{17A42A7E-C624-4858-EEC0-AA281446EFF1}"/>
          </ac:spMkLst>
        </pc:spChg>
      </pc:sldChg>
      <pc:sldChg chg="addSp delSp modSp mod ord">
        <pc:chgData name="Khan, Zain (2022)" userId="b9f989c3-121e-4fe0-9b9e-27691096ff63" providerId="ADAL" clId="{8127BA64-6107-486C-9B89-EA5A3E1DEAA2}" dt="2024-06-19T17:04:11.608" v="1122" actId="1076"/>
        <pc:sldMkLst>
          <pc:docMk/>
          <pc:sldMk cId="807305682" sldId="334"/>
        </pc:sldMkLst>
        <pc:spChg chg="add del mod">
          <ac:chgData name="Khan, Zain (2022)" userId="b9f989c3-121e-4fe0-9b9e-27691096ff63" providerId="ADAL" clId="{8127BA64-6107-486C-9B89-EA5A3E1DEAA2}" dt="2024-06-19T14:39:08.509" v="358" actId="478"/>
          <ac:spMkLst>
            <pc:docMk/>
            <pc:sldMk cId="807305682" sldId="334"/>
            <ac:spMk id="3" creationId="{3A673FED-A0E5-B001-2AFF-67D33CE7A3E3}"/>
          </ac:spMkLst>
        </pc:spChg>
        <pc:spChg chg="mod">
          <ac:chgData name="Khan, Zain (2022)" userId="b9f989c3-121e-4fe0-9b9e-27691096ff63" providerId="ADAL" clId="{8127BA64-6107-486C-9B89-EA5A3E1DEAA2}" dt="2024-06-19T17:04:11.608" v="1122" actId="1076"/>
          <ac:spMkLst>
            <pc:docMk/>
            <pc:sldMk cId="807305682" sldId="334"/>
            <ac:spMk id="2168" creationId="{00000000-0000-0000-0000-000000000000}"/>
          </ac:spMkLst>
        </pc:spChg>
        <pc:spChg chg="del">
          <ac:chgData name="Khan, Zain (2022)" userId="b9f989c3-121e-4fe0-9b9e-27691096ff63" providerId="ADAL" clId="{8127BA64-6107-486C-9B89-EA5A3E1DEAA2}" dt="2024-06-19T14:39:05.576" v="357" actId="478"/>
          <ac:spMkLst>
            <pc:docMk/>
            <pc:sldMk cId="807305682" sldId="334"/>
            <ac:spMk id="2169" creationId="{00000000-0000-0000-0000-000000000000}"/>
          </ac:spMkLst>
        </pc:spChg>
      </pc:sldChg>
      <pc:sldChg chg="del">
        <pc:chgData name="Khan, Zain (2022)" userId="b9f989c3-121e-4fe0-9b9e-27691096ff63" providerId="ADAL" clId="{8127BA64-6107-486C-9B89-EA5A3E1DEAA2}" dt="2024-06-19T14:34:55.278" v="341" actId="47"/>
        <pc:sldMkLst>
          <pc:docMk/>
          <pc:sldMk cId="3925857050" sldId="367"/>
        </pc:sldMkLst>
      </pc:sldChg>
      <pc:sldChg chg="del">
        <pc:chgData name="Khan, Zain (2022)" userId="b9f989c3-121e-4fe0-9b9e-27691096ff63" providerId="ADAL" clId="{8127BA64-6107-486C-9B89-EA5A3E1DEAA2}" dt="2024-06-19T14:34:54.329" v="340" actId="47"/>
        <pc:sldMkLst>
          <pc:docMk/>
          <pc:sldMk cId="3673792436" sldId="368"/>
        </pc:sldMkLst>
      </pc:sldChg>
      <pc:sldChg chg="del">
        <pc:chgData name="Khan, Zain (2022)" userId="b9f989c3-121e-4fe0-9b9e-27691096ff63" providerId="ADAL" clId="{8127BA64-6107-486C-9B89-EA5A3E1DEAA2}" dt="2024-06-19T14:34:56.067" v="342" actId="47"/>
        <pc:sldMkLst>
          <pc:docMk/>
          <pc:sldMk cId="1036920417" sldId="369"/>
        </pc:sldMkLst>
      </pc:sldChg>
      <pc:sldChg chg="del">
        <pc:chgData name="Khan, Zain (2022)" userId="b9f989c3-121e-4fe0-9b9e-27691096ff63" providerId="ADAL" clId="{8127BA64-6107-486C-9B89-EA5A3E1DEAA2}" dt="2024-06-19T14:34:59.748" v="346" actId="47"/>
        <pc:sldMkLst>
          <pc:docMk/>
          <pc:sldMk cId="3660452863" sldId="370"/>
        </pc:sldMkLst>
      </pc:sldChg>
      <pc:sldChg chg="del">
        <pc:chgData name="Khan, Zain (2022)" userId="b9f989c3-121e-4fe0-9b9e-27691096ff63" providerId="ADAL" clId="{8127BA64-6107-486C-9B89-EA5A3E1DEAA2}" dt="2024-06-19T14:34:58.902" v="345" actId="47"/>
        <pc:sldMkLst>
          <pc:docMk/>
          <pc:sldMk cId="3528005222" sldId="373"/>
        </pc:sldMkLst>
      </pc:sldChg>
      <pc:sldChg chg="del">
        <pc:chgData name="Khan, Zain (2022)" userId="b9f989c3-121e-4fe0-9b9e-27691096ff63" providerId="ADAL" clId="{8127BA64-6107-486C-9B89-EA5A3E1DEAA2}" dt="2024-06-19T14:35:02.799" v="350" actId="47"/>
        <pc:sldMkLst>
          <pc:docMk/>
          <pc:sldMk cId="1847832198" sldId="374"/>
        </pc:sldMkLst>
      </pc:sldChg>
      <pc:sldChg chg="del">
        <pc:chgData name="Khan, Zain (2022)" userId="b9f989c3-121e-4fe0-9b9e-27691096ff63" providerId="ADAL" clId="{8127BA64-6107-486C-9B89-EA5A3E1DEAA2}" dt="2024-06-19T14:34:57.397" v="343" actId="47"/>
        <pc:sldMkLst>
          <pc:docMk/>
          <pc:sldMk cId="857308406" sldId="375"/>
        </pc:sldMkLst>
      </pc:sldChg>
      <pc:sldChg chg="del">
        <pc:chgData name="Khan, Zain (2022)" userId="b9f989c3-121e-4fe0-9b9e-27691096ff63" providerId="ADAL" clId="{8127BA64-6107-486C-9B89-EA5A3E1DEAA2}" dt="2024-06-19T14:35:02.044" v="349" actId="47"/>
        <pc:sldMkLst>
          <pc:docMk/>
          <pc:sldMk cId="933675739" sldId="376"/>
        </pc:sldMkLst>
      </pc:sldChg>
      <pc:sldChg chg="del">
        <pc:chgData name="Khan, Zain (2022)" userId="b9f989c3-121e-4fe0-9b9e-27691096ff63" providerId="ADAL" clId="{8127BA64-6107-486C-9B89-EA5A3E1DEAA2}" dt="2024-06-19T14:35:03.827" v="351" actId="47"/>
        <pc:sldMkLst>
          <pc:docMk/>
          <pc:sldMk cId="3759764597" sldId="377"/>
        </pc:sldMkLst>
      </pc:sldChg>
      <pc:sldChg chg="del">
        <pc:chgData name="Khan, Zain (2022)" userId="b9f989c3-121e-4fe0-9b9e-27691096ff63" providerId="ADAL" clId="{8127BA64-6107-486C-9B89-EA5A3E1DEAA2}" dt="2024-06-19T14:35:00.312" v="347" actId="47"/>
        <pc:sldMkLst>
          <pc:docMk/>
          <pc:sldMk cId="0" sldId="378"/>
        </pc:sldMkLst>
      </pc:sldChg>
      <pc:sldChg chg="del">
        <pc:chgData name="Khan, Zain (2022)" userId="b9f989c3-121e-4fe0-9b9e-27691096ff63" providerId="ADAL" clId="{8127BA64-6107-486C-9B89-EA5A3E1DEAA2}" dt="2024-06-19T14:35:04.643" v="352" actId="47"/>
        <pc:sldMkLst>
          <pc:docMk/>
          <pc:sldMk cId="815381199" sldId="379"/>
        </pc:sldMkLst>
      </pc:sldChg>
      <pc:sldChg chg="del">
        <pc:chgData name="Khan, Zain (2022)" userId="b9f989c3-121e-4fe0-9b9e-27691096ff63" providerId="ADAL" clId="{8127BA64-6107-486C-9B89-EA5A3E1DEAA2}" dt="2024-06-19T14:35:05.113" v="353" actId="47"/>
        <pc:sldMkLst>
          <pc:docMk/>
          <pc:sldMk cId="3186467594" sldId="380"/>
        </pc:sldMkLst>
      </pc:sldChg>
      <pc:sldChg chg="del">
        <pc:chgData name="Khan, Zain (2022)" userId="b9f989c3-121e-4fe0-9b9e-27691096ff63" providerId="ADAL" clId="{8127BA64-6107-486C-9B89-EA5A3E1DEAA2}" dt="2024-06-19T14:35:05.650" v="354" actId="47"/>
        <pc:sldMkLst>
          <pc:docMk/>
          <pc:sldMk cId="2570234246" sldId="381"/>
        </pc:sldMkLst>
      </pc:sldChg>
      <pc:sldChg chg="del">
        <pc:chgData name="Khan, Zain (2022)" userId="b9f989c3-121e-4fe0-9b9e-27691096ff63" providerId="ADAL" clId="{8127BA64-6107-486C-9B89-EA5A3E1DEAA2}" dt="2024-06-19T14:43:46.280" v="369" actId="47"/>
        <pc:sldMkLst>
          <pc:docMk/>
          <pc:sldMk cId="138039056" sldId="382"/>
        </pc:sldMkLst>
      </pc:sldChg>
      <pc:sldChg chg="ord modNotesTx">
        <pc:chgData name="Khan, Zain (2022)" userId="b9f989c3-121e-4fe0-9b9e-27691096ff63" providerId="ADAL" clId="{8127BA64-6107-486C-9B89-EA5A3E1DEAA2}" dt="2024-06-19T16:27:53.511" v="774" actId="20577"/>
        <pc:sldMkLst>
          <pc:docMk/>
          <pc:sldMk cId="3166533336" sldId="383"/>
        </pc:sldMkLst>
      </pc:sldChg>
      <pc:sldChg chg="addSp delSp modSp mod modNotes">
        <pc:chgData name="Khan, Zain (2022)" userId="b9f989c3-121e-4fe0-9b9e-27691096ff63" providerId="ADAL" clId="{8127BA64-6107-486C-9B89-EA5A3E1DEAA2}" dt="2024-06-19T17:04:41.360" v="1123"/>
        <pc:sldMkLst>
          <pc:docMk/>
          <pc:sldMk cId="1095107799" sldId="386"/>
        </pc:sldMkLst>
        <pc:spChg chg="mod">
          <ac:chgData name="Khan, Zain (2022)" userId="b9f989c3-121e-4fe0-9b9e-27691096ff63" providerId="ADAL" clId="{8127BA64-6107-486C-9B89-EA5A3E1DEAA2}" dt="2024-06-19T17:04:41.360" v="1123"/>
          <ac:spMkLst>
            <pc:docMk/>
            <pc:sldMk cId="1095107799" sldId="386"/>
            <ac:spMk id="2" creationId="{151B3B95-94A9-0BAA-4266-7DF79D94FE49}"/>
          </ac:spMkLst>
        </pc:spChg>
        <pc:spChg chg="mod">
          <ac:chgData name="Khan, Zain (2022)" userId="b9f989c3-121e-4fe0-9b9e-27691096ff63" providerId="ADAL" clId="{8127BA64-6107-486C-9B89-EA5A3E1DEAA2}" dt="2024-06-19T16:04:35.758" v="685" actId="1076"/>
          <ac:spMkLst>
            <pc:docMk/>
            <pc:sldMk cId="1095107799" sldId="386"/>
            <ac:spMk id="3" creationId="{15E05200-5C52-58F8-AAD1-8BE4FB0F3383}"/>
          </ac:spMkLst>
        </pc:spChg>
        <pc:spChg chg="mod">
          <ac:chgData name="Khan, Zain (2022)" userId="b9f989c3-121e-4fe0-9b9e-27691096ff63" providerId="ADAL" clId="{8127BA64-6107-486C-9B89-EA5A3E1DEAA2}" dt="2024-06-19T16:07:32.591" v="702" actId="1076"/>
          <ac:spMkLst>
            <pc:docMk/>
            <pc:sldMk cId="1095107799" sldId="386"/>
            <ac:spMk id="25" creationId="{46104B02-333E-8AD3-3EC7-297FA7542169}"/>
          </ac:spMkLst>
        </pc:spChg>
        <pc:spChg chg="mod">
          <ac:chgData name="Khan, Zain (2022)" userId="b9f989c3-121e-4fe0-9b9e-27691096ff63" providerId="ADAL" clId="{8127BA64-6107-486C-9B89-EA5A3E1DEAA2}" dt="2024-06-19T16:04:29.678" v="683" actId="1076"/>
          <ac:spMkLst>
            <pc:docMk/>
            <pc:sldMk cId="1095107799" sldId="386"/>
            <ac:spMk id="29" creationId="{F06A9CBA-1C53-2ED0-0C42-B4A59C2DE072}"/>
          </ac:spMkLst>
        </pc:spChg>
        <pc:spChg chg="add del mod">
          <ac:chgData name="Khan, Zain (2022)" userId="b9f989c3-121e-4fe0-9b9e-27691096ff63" providerId="ADAL" clId="{8127BA64-6107-486C-9B89-EA5A3E1DEAA2}" dt="2024-06-19T15:56:54.135" v="458" actId="21"/>
          <ac:spMkLst>
            <pc:docMk/>
            <pc:sldMk cId="1095107799" sldId="386"/>
            <ac:spMk id="30" creationId="{D721D34C-8E65-7D89-85BA-D3C7F563AB04}"/>
          </ac:spMkLst>
        </pc:spChg>
        <pc:spChg chg="add del mod">
          <ac:chgData name="Khan, Zain (2022)" userId="b9f989c3-121e-4fe0-9b9e-27691096ff63" providerId="ADAL" clId="{8127BA64-6107-486C-9B89-EA5A3E1DEAA2}" dt="2024-06-19T15:56:54.135" v="458" actId="21"/>
          <ac:spMkLst>
            <pc:docMk/>
            <pc:sldMk cId="1095107799" sldId="386"/>
            <ac:spMk id="34" creationId="{26872DFC-1189-6192-6DE8-74B8E28908F5}"/>
          </ac:spMkLst>
        </pc:spChg>
        <pc:spChg chg="add del mod">
          <ac:chgData name="Khan, Zain (2022)" userId="b9f989c3-121e-4fe0-9b9e-27691096ff63" providerId="ADAL" clId="{8127BA64-6107-486C-9B89-EA5A3E1DEAA2}" dt="2024-06-19T15:56:54.135" v="458" actId="21"/>
          <ac:spMkLst>
            <pc:docMk/>
            <pc:sldMk cId="1095107799" sldId="386"/>
            <ac:spMk id="35" creationId="{4231722F-6542-555E-6B57-FB5BD53DCFB6}"/>
          </ac:spMkLst>
        </pc:spChg>
        <pc:grpChg chg="mod">
          <ac:chgData name="Khan, Zain (2022)" userId="b9f989c3-121e-4fe0-9b9e-27691096ff63" providerId="ADAL" clId="{8127BA64-6107-486C-9B89-EA5A3E1DEAA2}" dt="2024-06-19T16:04:48.503" v="688" actId="1076"/>
          <ac:grpSpMkLst>
            <pc:docMk/>
            <pc:sldMk cId="1095107799" sldId="386"/>
            <ac:grpSpMk id="26" creationId="{351FC611-5DBA-FC09-C312-9A91D4733844}"/>
          </ac:grpSpMkLst>
        </pc:grpChg>
        <pc:picChg chg="add del mod">
          <ac:chgData name="Khan, Zain (2022)" userId="b9f989c3-121e-4fe0-9b9e-27691096ff63" providerId="ADAL" clId="{8127BA64-6107-486C-9B89-EA5A3E1DEAA2}" dt="2024-06-19T15:56:54.135" v="458" actId="21"/>
          <ac:picMkLst>
            <pc:docMk/>
            <pc:sldMk cId="1095107799" sldId="386"/>
            <ac:picMk id="31" creationId="{068ADF54-9096-D50C-560F-9E57EEB69218}"/>
          </ac:picMkLst>
        </pc:picChg>
        <pc:picChg chg="add del mod">
          <ac:chgData name="Khan, Zain (2022)" userId="b9f989c3-121e-4fe0-9b9e-27691096ff63" providerId="ADAL" clId="{8127BA64-6107-486C-9B89-EA5A3E1DEAA2}" dt="2024-06-19T15:56:54.135" v="458" actId="21"/>
          <ac:picMkLst>
            <pc:docMk/>
            <pc:sldMk cId="1095107799" sldId="386"/>
            <ac:picMk id="32" creationId="{C4AA59FD-DE6C-DAE3-631C-92E66F5E05ED}"/>
          </ac:picMkLst>
        </pc:picChg>
        <pc:picChg chg="add del mod">
          <ac:chgData name="Khan, Zain (2022)" userId="b9f989c3-121e-4fe0-9b9e-27691096ff63" providerId="ADAL" clId="{8127BA64-6107-486C-9B89-EA5A3E1DEAA2}" dt="2024-06-19T15:56:54.135" v="458" actId="21"/>
          <ac:picMkLst>
            <pc:docMk/>
            <pc:sldMk cId="1095107799" sldId="386"/>
            <ac:picMk id="33" creationId="{1F5C2D8B-AB99-E34F-53D5-CEE7D6CF3216}"/>
          </ac:picMkLst>
        </pc:picChg>
        <pc:picChg chg="add mod">
          <ac:chgData name="Khan, Zain (2022)" userId="b9f989c3-121e-4fe0-9b9e-27691096ff63" providerId="ADAL" clId="{8127BA64-6107-486C-9B89-EA5A3E1DEAA2}" dt="2024-06-19T11:54:43.004" v="56" actId="1076"/>
          <ac:picMkLst>
            <pc:docMk/>
            <pc:sldMk cId="1095107799" sldId="386"/>
            <ac:picMk id="36" creationId="{0F68C384-AA7F-E193-89A5-F582D33A2967}"/>
          </ac:picMkLst>
        </pc:picChg>
      </pc:sldChg>
      <pc:sldChg chg="addSp delSp modSp new mod">
        <pc:chgData name="Khan, Zain (2022)" userId="b9f989c3-121e-4fe0-9b9e-27691096ff63" providerId="ADAL" clId="{8127BA64-6107-486C-9B89-EA5A3E1DEAA2}" dt="2024-06-19T14:44:25.383" v="375" actId="1076"/>
        <pc:sldMkLst>
          <pc:docMk/>
          <pc:sldMk cId="451822772" sldId="387"/>
        </pc:sldMkLst>
        <pc:spChg chg="mod">
          <ac:chgData name="Khan, Zain (2022)" userId="b9f989c3-121e-4fe0-9b9e-27691096ff63" providerId="ADAL" clId="{8127BA64-6107-486C-9B89-EA5A3E1DEAA2}" dt="2024-06-19T11:55:51.708" v="160" actId="14100"/>
          <ac:spMkLst>
            <pc:docMk/>
            <pc:sldMk cId="451822772" sldId="387"/>
            <ac:spMk id="2" creationId="{14A4585C-5C5C-795F-9286-E5BA1CD4F605}"/>
          </ac:spMkLst>
        </pc:spChg>
        <pc:spChg chg="mod">
          <ac:chgData name="Khan, Zain (2022)" userId="b9f989c3-121e-4fe0-9b9e-27691096ff63" providerId="ADAL" clId="{8127BA64-6107-486C-9B89-EA5A3E1DEAA2}" dt="2024-06-19T11:57:24.055" v="178" actId="20577"/>
          <ac:spMkLst>
            <pc:docMk/>
            <pc:sldMk cId="451822772" sldId="387"/>
            <ac:spMk id="3" creationId="{F6467AF7-99E0-BACA-4364-8B5A209B7C7F}"/>
          </ac:spMkLst>
        </pc:spChg>
        <pc:spChg chg="add mod">
          <ac:chgData name="Khan, Zain (2022)" userId="b9f989c3-121e-4fe0-9b9e-27691096ff63" providerId="ADAL" clId="{8127BA64-6107-486C-9B89-EA5A3E1DEAA2}" dt="2024-06-19T10:37:17.083" v="17" actId="20577"/>
          <ac:spMkLst>
            <pc:docMk/>
            <pc:sldMk cId="451822772" sldId="387"/>
            <ac:spMk id="4" creationId="{88474AE9-CE16-2E0E-5A42-15D5FBA5B042}"/>
          </ac:spMkLst>
        </pc:spChg>
        <pc:spChg chg="add del mod">
          <ac:chgData name="Khan, Zain (2022)" userId="b9f989c3-121e-4fe0-9b9e-27691096ff63" providerId="ADAL" clId="{8127BA64-6107-486C-9B89-EA5A3E1DEAA2}" dt="2024-06-19T10:37:29.018" v="18" actId="21"/>
          <ac:spMkLst>
            <pc:docMk/>
            <pc:sldMk cId="451822772" sldId="387"/>
            <ac:spMk id="5" creationId="{0C345FCC-75DB-019F-E4E6-A4A36E6989B8}"/>
          </ac:spMkLst>
        </pc:spChg>
        <pc:spChg chg="add del mod">
          <ac:chgData name="Khan, Zain (2022)" userId="b9f989c3-121e-4fe0-9b9e-27691096ff63" providerId="ADAL" clId="{8127BA64-6107-486C-9B89-EA5A3E1DEAA2}" dt="2024-06-19T10:37:29.018" v="18" actId="21"/>
          <ac:spMkLst>
            <pc:docMk/>
            <pc:sldMk cId="451822772" sldId="387"/>
            <ac:spMk id="9" creationId="{20B4BE53-231C-5087-5E40-57BA4C6B2713}"/>
          </ac:spMkLst>
        </pc:spChg>
        <pc:spChg chg="add del mod">
          <ac:chgData name="Khan, Zain (2022)" userId="b9f989c3-121e-4fe0-9b9e-27691096ff63" providerId="ADAL" clId="{8127BA64-6107-486C-9B89-EA5A3E1DEAA2}" dt="2024-06-19T10:37:29.018" v="18" actId="21"/>
          <ac:spMkLst>
            <pc:docMk/>
            <pc:sldMk cId="451822772" sldId="387"/>
            <ac:spMk id="10" creationId="{0F33A769-FF61-33CF-8E92-7C9A1F1E714B}"/>
          </ac:spMkLst>
        </pc:spChg>
        <pc:picChg chg="add del mod">
          <ac:chgData name="Khan, Zain (2022)" userId="b9f989c3-121e-4fe0-9b9e-27691096ff63" providerId="ADAL" clId="{8127BA64-6107-486C-9B89-EA5A3E1DEAA2}" dt="2024-06-19T10:37:29.018" v="18" actId="21"/>
          <ac:picMkLst>
            <pc:docMk/>
            <pc:sldMk cId="451822772" sldId="387"/>
            <ac:picMk id="6" creationId="{CC98F526-24B9-9AB1-FF03-4FDFCD157EA7}"/>
          </ac:picMkLst>
        </pc:picChg>
        <pc:picChg chg="add del mod">
          <ac:chgData name="Khan, Zain (2022)" userId="b9f989c3-121e-4fe0-9b9e-27691096ff63" providerId="ADAL" clId="{8127BA64-6107-486C-9B89-EA5A3E1DEAA2}" dt="2024-06-19T10:37:29.018" v="18" actId="21"/>
          <ac:picMkLst>
            <pc:docMk/>
            <pc:sldMk cId="451822772" sldId="387"/>
            <ac:picMk id="7" creationId="{26FD4B07-573D-A547-ACEC-D9886D3399E4}"/>
          </ac:picMkLst>
        </pc:picChg>
        <pc:picChg chg="add del mod">
          <ac:chgData name="Khan, Zain (2022)" userId="b9f989c3-121e-4fe0-9b9e-27691096ff63" providerId="ADAL" clId="{8127BA64-6107-486C-9B89-EA5A3E1DEAA2}" dt="2024-06-19T10:37:29.018" v="18" actId="21"/>
          <ac:picMkLst>
            <pc:docMk/>
            <pc:sldMk cId="451822772" sldId="387"/>
            <ac:picMk id="8" creationId="{7C0867FB-DD86-229B-DCB4-E038B834D8D0}"/>
          </ac:picMkLst>
        </pc:picChg>
        <pc:picChg chg="add mod">
          <ac:chgData name="Khan, Zain (2022)" userId="b9f989c3-121e-4fe0-9b9e-27691096ff63" providerId="ADAL" clId="{8127BA64-6107-486C-9B89-EA5A3E1DEAA2}" dt="2024-06-19T14:44:25.383" v="375" actId="1076"/>
          <ac:picMkLst>
            <pc:docMk/>
            <pc:sldMk cId="451822772" sldId="387"/>
            <ac:picMk id="11" creationId="{F7003939-D28D-E098-692F-9972BB79E6FD}"/>
          </ac:picMkLst>
        </pc:picChg>
        <pc:picChg chg="add mod">
          <ac:chgData name="Khan, Zain (2022)" userId="b9f989c3-121e-4fe0-9b9e-27691096ff63" providerId="ADAL" clId="{8127BA64-6107-486C-9B89-EA5A3E1DEAA2}" dt="2024-06-19T14:35:11.995" v="356" actId="1076"/>
          <ac:picMkLst>
            <pc:docMk/>
            <pc:sldMk cId="451822772" sldId="387"/>
            <ac:picMk id="13" creationId="{98D9E798-8597-C5BC-2E47-A5D263232F69}"/>
          </ac:picMkLst>
        </pc:picChg>
      </pc:sldChg>
      <pc:sldChg chg="addSp delSp modSp new mod ord">
        <pc:chgData name="Khan, Zain (2022)" userId="b9f989c3-121e-4fe0-9b9e-27691096ff63" providerId="ADAL" clId="{8127BA64-6107-486C-9B89-EA5A3E1DEAA2}" dt="2024-06-19T14:25:55.666" v="275"/>
        <pc:sldMkLst>
          <pc:docMk/>
          <pc:sldMk cId="1742633513" sldId="388"/>
        </pc:sldMkLst>
        <pc:picChg chg="add del mod">
          <ac:chgData name="Khan, Zain (2022)" userId="b9f989c3-121e-4fe0-9b9e-27691096ff63" providerId="ADAL" clId="{8127BA64-6107-486C-9B89-EA5A3E1DEAA2}" dt="2024-06-19T14:11:48.040" v="201" actId="21"/>
          <ac:picMkLst>
            <pc:docMk/>
            <pc:sldMk cId="1742633513" sldId="388"/>
            <ac:picMk id="6" creationId="{CCDF44BF-B5FF-318F-2D53-279555A8BFC7}"/>
          </ac:picMkLst>
        </pc:picChg>
        <pc:picChg chg="add del mod">
          <ac:chgData name="Khan, Zain (2022)" userId="b9f989c3-121e-4fe0-9b9e-27691096ff63" providerId="ADAL" clId="{8127BA64-6107-486C-9B89-EA5A3E1DEAA2}" dt="2024-06-19T14:11:53.913" v="203" actId="21"/>
          <ac:picMkLst>
            <pc:docMk/>
            <pc:sldMk cId="1742633513" sldId="388"/>
            <ac:picMk id="8" creationId="{D11079BC-C7F8-513C-78FB-FCA6DD6FA803}"/>
          </ac:picMkLst>
        </pc:picChg>
        <pc:picChg chg="add mod">
          <ac:chgData name="Khan, Zain (2022)" userId="b9f989c3-121e-4fe0-9b9e-27691096ff63" providerId="ADAL" clId="{8127BA64-6107-486C-9B89-EA5A3E1DEAA2}" dt="2024-06-19T14:13:07.571" v="216" actId="14100"/>
          <ac:picMkLst>
            <pc:docMk/>
            <pc:sldMk cId="1742633513" sldId="388"/>
            <ac:picMk id="10" creationId="{F22DAA31-C3E3-5E1C-A5C8-4CF99CCC8D99}"/>
          </ac:picMkLst>
        </pc:picChg>
      </pc:sldChg>
      <pc:sldChg chg="addSp delSp modSp new mod ord delAnim modAnim modNotes">
        <pc:chgData name="Khan, Zain (2022)" userId="b9f989c3-121e-4fe0-9b9e-27691096ff63" providerId="ADAL" clId="{8127BA64-6107-486C-9B89-EA5A3E1DEAA2}" dt="2024-06-19T16:24:05.829" v="752"/>
        <pc:sldMkLst>
          <pc:docMk/>
          <pc:sldMk cId="361786110" sldId="389"/>
        </pc:sldMkLst>
        <pc:picChg chg="add mod modCrop">
          <ac:chgData name="Khan, Zain (2022)" userId="b9f989c3-121e-4fe0-9b9e-27691096ff63" providerId="ADAL" clId="{8127BA64-6107-486C-9B89-EA5A3E1DEAA2}" dt="2024-06-19T16:20:42.587" v="732" actId="1076"/>
          <ac:picMkLst>
            <pc:docMk/>
            <pc:sldMk cId="361786110" sldId="389"/>
            <ac:picMk id="5" creationId="{AE5AA206-25BA-1746-0169-FB56D0BA2C74}"/>
          </ac:picMkLst>
        </pc:picChg>
        <pc:picChg chg="add mod">
          <ac:chgData name="Khan, Zain (2022)" userId="b9f989c3-121e-4fe0-9b9e-27691096ff63" providerId="ADAL" clId="{8127BA64-6107-486C-9B89-EA5A3E1DEAA2}" dt="2024-06-19T16:18:51.299" v="708" actId="1076"/>
          <ac:picMkLst>
            <pc:docMk/>
            <pc:sldMk cId="361786110" sldId="389"/>
            <ac:picMk id="6" creationId="{C29DE3A2-292C-B7C5-8DFD-3F7DA2AAE5B7}"/>
          </ac:picMkLst>
        </pc:picChg>
        <pc:picChg chg="add del mod">
          <ac:chgData name="Khan, Zain (2022)" userId="b9f989c3-121e-4fe0-9b9e-27691096ff63" providerId="ADAL" clId="{8127BA64-6107-486C-9B89-EA5A3E1DEAA2}" dt="2024-06-19T14:13:49.477" v="222" actId="21"/>
          <ac:picMkLst>
            <pc:docMk/>
            <pc:sldMk cId="361786110" sldId="389"/>
            <ac:picMk id="7" creationId="{71E504BF-FA2D-D61C-5450-AF3CDD2F088D}"/>
          </ac:picMkLst>
        </pc:picChg>
        <pc:picChg chg="add mod">
          <ac:chgData name="Khan, Zain (2022)" userId="b9f989c3-121e-4fe0-9b9e-27691096ff63" providerId="ADAL" clId="{8127BA64-6107-486C-9B89-EA5A3E1DEAA2}" dt="2024-06-19T16:21:00.347" v="736" actId="14100"/>
          <ac:picMkLst>
            <pc:docMk/>
            <pc:sldMk cId="361786110" sldId="389"/>
            <ac:picMk id="7" creationId="{C70D232F-FDAE-7B9A-B9DC-1B7CE36ABCC3}"/>
          </ac:picMkLst>
        </pc:picChg>
        <pc:picChg chg="add mod modCrop">
          <ac:chgData name="Khan, Zain (2022)" userId="b9f989c3-121e-4fe0-9b9e-27691096ff63" providerId="ADAL" clId="{8127BA64-6107-486C-9B89-EA5A3E1DEAA2}" dt="2024-06-19T16:20:02.635" v="722" actId="1076"/>
          <ac:picMkLst>
            <pc:docMk/>
            <pc:sldMk cId="361786110" sldId="389"/>
            <ac:picMk id="8" creationId="{8205D9AF-849D-3B90-A960-EE13BB2E98ED}"/>
          </ac:picMkLst>
        </pc:picChg>
        <pc:picChg chg="add mod">
          <ac:chgData name="Khan, Zain (2022)" userId="b9f989c3-121e-4fe0-9b9e-27691096ff63" providerId="ADAL" clId="{8127BA64-6107-486C-9B89-EA5A3E1DEAA2}" dt="2024-06-19T16:20:46.946" v="733" actId="1076"/>
          <ac:picMkLst>
            <pc:docMk/>
            <pc:sldMk cId="361786110" sldId="389"/>
            <ac:picMk id="9" creationId="{EDF8A7AF-BD6A-E01B-DD23-35CB5D8108F9}"/>
          </ac:picMkLst>
        </pc:picChg>
        <pc:picChg chg="add mod modCrop">
          <ac:chgData name="Khan, Zain (2022)" userId="b9f989c3-121e-4fe0-9b9e-27691096ff63" providerId="ADAL" clId="{8127BA64-6107-486C-9B89-EA5A3E1DEAA2}" dt="2024-06-19T16:20:41.210" v="731" actId="1076"/>
          <ac:picMkLst>
            <pc:docMk/>
            <pc:sldMk cId="361786110" sldId="389"/>
            <ac:picMk id="10" creationId="{F1ACD2CF-94FF-0D71-A490-6C443ADF7DDC}"/>
          </ac:picMkLst>
        </pc:picChg>
      </pc:sldChg>
      <pc:sldChg chg="addSp delSp modSp new del mod delAnim modAnim">
        <pc:chgData name="Khan, Zain (2022)" userId="b9f989c3-121e-4fe0-9b9e-27691096ff63" providerId="ADAL" clId="{8127BA64-6107-486C-9B89-EA5A3E1DEAA2}" dt="2024-06-19T16:21:04.851" v="737" actId="47"/>
        <pc:sldMkLst>
          <pc:docMk/>
          <pc:sldMk cId="879460925" sldId="390"/>
        </pc:sldMkLst>
        <pc:picChg chg="add del mod">
          <ac:chgData name="Khan, Zain (2022)" userId="b9f989c3-121e-4fe0-9b9e-27691096ff63" providerId="ADAL" clId="{8127BA64-6107-486C-9B89-EA5A3E1DEAA2}" dt="2024-06-19T14:15:59.268" v="243" actId="21"/>
          <ac:picMkLst>
            <pc:docMk/>
            <pc:sldMk cId="879460925" sldId="390"/>
            <ac:picMk id="5" creationId="{571846CD-EA56-9FD3-81EB-850B9A005CA0}"/>
          </ac:picMkLst>
        </pc:picChg>
        <pc:picChg chg="add mod">
          <ac:chgData name="Khan, Zain (2022)" userId="b9f989c3-121e-4fe0-9b9e-27691096ff63" providerId="ADAL" clId="{8127BA64-6107-486C-9B89-EA5A3E1DEAA2}" dt="2024-06-19T14:15:40.340" v="240" actId="14100"/>
          <ac:picMkLst>
            <pc:docMk/>
            <pc:sldMk cId="879460925" sldId="390"/>
            <ac:picMk id="7" creationId="{76AEFF60-0DB8-E787-6378-100B651BDD0E}"/>
          </ac:picMkLst>
        </pc:picChg>
        <pc:picChg chg="add mod">
          <ac:chgData name="Khan, Zain (2022)" userId="b9f989c3-121e-4fe0-9b9e-27691096ff63" providerId="ADAL" clId="{8127BA64-6107-486C-9B89-EA5A3E1DEAA2}" dt="2024-06-19T14:16:07.420" v="246" actId="1076"/>
          <ac:picMkLst>
            <pc:docMk/>
            <pc:sldMk cId="879460925" sldId="390"/>
            <ac:picMk id="9" creationId="{2F5185BC-1464-A44E-AB62-ED6B9DE3FE25}"/>
          </ac:picMkLst>
        </pc:picChg>
      </pc:sldChg>
      <pc:sldChg chg="addSp delSp modSp new del mod delAnim modAnim">
        <pc:chgData name="Khan, Zain (2022)" userId="b9f989c3-121e-4fe0-9b9e-27691096ff63" providerId="ADAL" clId="{8127BA64-6107-486C-9B89-EA5A3E1DEAA2}" dt="2024-06-19T16:21:08.721" v="738" actId="47"/>
        <pc:sldMkLst>
          <pc:docMk/>
          <pc:sldMk cId="3511156284" sldId="391"/>
        </pc:sldMkLst>
        <pc:picChg chg="add del mod modCrop">
          <ac:chgData name="Khan, Zain (2022)" userId="b9f989c3-121e-4fe0-9b9e-27691096ff63" providerId="ADAL" clId="{8127BA64-6107-486C-9B89-EA5A3E1DEAA2}" dt="2024-06-19T16:20:27.224" v="726" actId="21"/>
          <ac:picMkLst>
            <pc:docMk/>
            <pc:sldMk cId="3511156284" sldId="391"/>
            <ac:picMk id="5" creationId="{44492EBB-9E8A-2BBC-DD69-F501D94A7EAD}"/>
          </ac:picMkLst>
        </pc:picChg>
        <pc:picChg chg="add del mod modCrop">
          <ac:chgData name="Khan, Zain (2022)" userId="b9f989c3-121e-4fe0-9b9e-27691096ff63" providerId="ADAL" clId="{8127BA64-6107-486C-9B89-EA5A3E1DEAA2}" dt="2024-06-19T16:19:50.928" v="718" actId="21"/>
          <ac:picMkLst>
            <pc:docMk/>
            <pc:sldMk cId="3511156284" sldId="391"/>
            <ac:picMk id="7" creationId="{7CB79674-7BEF-23E4-406A-437CAD6928BD}"/>
          </ac:picMkLst>
        </pc:picChg>
        <pc:picChg chg="add del mod">
          <ac:chgData name="Khan, Zain (2022)" userId="b9f989c3-121e-4fe0-9b9e-27691096ff63" providerId="ADAL" clId="{8127BA64-6107-486C-9B89-EA5A3E1DEAA2}" dt="2024-06-19T14:18:46.304" v="268" actId="478"/>
          <ac:picMkLst>
            <pc:docMk/>
            <pc:sldMk cId="3511156284" sldId="391"/>
            <ac:picMk id="9" creationId="{87087212-A861-99BA-1C9D-07947AD55AF3}"/>
          </ac:picMkLst>
        </pc:picChg>
      </pc:sldChg>
      <pc:sldChg chg="addSp delSp modSp new mod modNotesTx">
        <pc:chgData name="Khan, Zain (2022)" userId="b9f989c3-121e-4fe0-9b9e-27691096ff63" providerId="ADAL" clId="{8127BA64-6107-486C-9B89-EA5A3E1DEAA2}" dt="2024-06-19T17:02:50.263" v="1110" actId="20577"/>
        <pc:sldMkLst>
          <pc:docMk/>
          <pc:sldMk cId="534799898" sldId="392"/>
        </pc:sldMkLst>
        <pc:spChg chg="mod">
          <ac:chgData name="Khan, Zain (2022)" userId="b9f989c3-121e-4fe0-9b9e-27691096ff63" providerId="ADAL" clId="{8127BA64-6107-486C-9B89-EA5A3E1DEAA2}" dt="2024-06-19T17:02:50.263" v="1110" actId="20577"/>
          <ac:spMkLst>
            <pc:docMk/>
            <pc:sldMk cId="534799898" sldId="392"/>
            <ac:spMk id="3" creationId="{D1A1A28B-A6BE-8097-2273-5F74BD0F0365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5" creationId="{0EDF505A-2A39-0917-0BA5-FD4AD53A358F}"/>
          </ac:spMkLst>
        </pc:spChg>
        <pc:spChg chg="add del mod">
          <ac:chgData name="Khan, Zain (2022)" userId="b9f989c3-121e-4fe0-9b9e-27691096ff63" providerId="ADAL" clId="{8127BA64-6107-486C-9B89-EA5A3E1DEAA2}" dt="2024-06-19T15:04:25.849" v="384"/>
          <ac:spMkLst>
            <pc:docMk/>
            <pc:sldMk cId="534799898" sldId="392"/>
            <ac:spMk id="5" creationId="{CC8A21B3-5860-1EEB-311E-8ED5FA041EEA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6" creationId="{7F9B73ED-AE1C-5A2E-9384-7E00195D647C}"/>
          </ac:spMkLst>
        </pc:spChg>
        <pc:spChg chg="add del">
          <ac:chgData name="Khan, Zain (2022)" userId="b9f989c3-121e-4fe0-9b9e-27691096ff63" providerId="ADAL" clId="{8127BA64-6107-486C-9B89-EA5A3E1DEAA2}" dt="2024-06-19T15:22:28.606" v="393" actId="22"/>
          <ac:spMkLst>
            <pc:docMk/>
            <pc:sldMk cId="534799898" sldId="392"/>
            <ac:spMk id="7" creationId="{70EF525B-9F38-DEA2-1EFE-896AA7F62428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7" creationId="{F4EB2806-F20E-3D84-AF2A-35CA16C0E108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8" creationId="{F1BE681D-BE92-1720-5CA1-3C7A9041646A}"/>
          </ac:spMkLst>
        </pc:spChg>
        <pc:spChg chg="add del mod">
          <ac:chgData name="Khan, Zain (2022)" userId="b9f989c3-121e-4fe0-9b9e-27691096ff63" providerId="ADAL" clId="{8127BA64-6107-486C-9B89-EA5A3E1DEAA2}" dt="2024-06-19T15:43:43.381" v="457"/>
          <ac:spMkLst>
            <pc:docMk/>
            <pc:sldMk cId="534799898" sldId="392"/>
            <ac:spMk id="8" creationId="{FD24EA52-8B2F-8225-0C39-2C34F590111A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9" creationId="{BE2E2593-C5BB-2EBA-9EBE-7F7197C13CFE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0" creationId="{55633B40-3120-5584-60B2-6A435A14B22F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1" creationId="{FB4DFB9D-A912-7015-9F35-8F06A177F6A2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2" creationId="{551CEED7-14B7-A52A-60E2-A7A3E2AAE9D8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3" creationId="{1D6F6094-B6ED-A167-DA32-A45A7673A2A5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4" creationId="{6E81752D-47B8-B8F7-FD8F-787CA5710CCE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5" creationId="{C9F6A18D-0848-F532-F5FE-D1C9FDC21B4B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6" creationId="{956A9D97-A285-148C-F208-F719A921BBBF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7" creationId="{0B695E6C-1F5A-2A44-C3A5-26873D727EA1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8" creationId="{47E0AFCB-59A1-6941-6A05-05847C5B90C5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9" creationId="{F8643333-1ED4-F219-55DC-F1C7888D1459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20" creationId="{2A70FDC6-1BA0-BC8E-CE14-CD9DC6EF9808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21" creationId="{C5331576-D571-4E9F-F369-D4167FAFF42B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22" creationId="{249F9EDD-20DF-3E4F-81E9-72A920DF431A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23" creationId="{5A464675-97D1-4B80-77DA-FE0D475E3D53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24" creationId="{37C1FA18-C8B7-7FBE-E1F0-28215CB96668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25" creationId="{94E1514E-8946-046F-52F8-C0D36C7A3F24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26" creationId="{CC471E80-7AF3-11A0-8A0C-B93E9F0694FC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27" creationId="{B4E3222B-10F1-EB45-8F22-5E9B2E5B03AB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28" creationId="{6BED0B8A-32F3-B013-6BFA-CDE07B017F13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29" creationId="{DFFFFE81-9CEC-3B21-600E-41AB08AFFB35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30" creationId="{38911573-EACF-6B61-1E4D-E76600A9A884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31" creationId="{C2BDCAFF-AE29-BF0C-C798-5A1A2814756B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32" creationId="{604A048C-BF53-3AEA-8652-D51B892DBCE3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33" creationId="{3E31505F-094C-FDE4-53EF-0943A6C98D5D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34" creationId="{13AC22F0-71B5-10A7-55E9-B5748CEC1EB2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35" creationId="{6F783F79-7F93-5AB1-AF1F-06775FADAFAD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36" creationId="{5B76C125-90E5-7FE1-08E9-E4391581C059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37" creationId="{40D65684-BBA8-F893-42ED-FACD1F2407D3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38" creationId="{B9E9CA82-2730-35EA-80CF-1C5AC2618EF5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39" creationId="{1F1D036A-DD1F-817B-FB05-79DADEBD2D70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40" creationId="{90334005-EC11-BAFF-DE01-6CE28DD0F2A8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41" creationId="{F0D2C04E-BC10-599B-587F-1D724CBFAF10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42" creationId="{8A41BD48-599F-9888-54EC-8C4D03285B58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43" creationId="{0E84BB5D-E295-D031-7AF7-0B6BB19886DE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44" creationId="{1AD5D92F-DC76-1CAB-700D-B7C2233D0EB6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45" creationId="{05C74E6D-1846-AE89-A2D4-410C98A0A9A3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46" creationId="{4C163A7F-7B38-9108-65E8-D5B78DE6F5C7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47" creationId="{040EE89B-C7F3-BBB1-D178-A414DDB44264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48" creationId="{8F1D066C-F754-C837-F1AB-C58FB4300570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49" creationId="{523FD6BA-5E1D-2548-7545-492BFD42C009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50" creationId="{2F857866-B172-6744-8924-AA9C2B35E02B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51" creationId="{CDBD8273-2710-33FA-D3FA-1E45B7C55601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52" creationId="{0E0A86F6-91AB-12C4-B8FC-1BE2F1ACDB37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53" creationId="{2916268A-B05D-D687-8A6B-DD2F62A51C73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54" creationId="{38748695-0C5B-E979-1BF2-13B125FA0A83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55" creationId="{A4A30336-0079-BA9C-28A9-EE2DE724765D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56" creationId="{265B2F6E-DDF4-7FCF-ECF7-7BF6FD7E1F95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57" creationId="{03F28B8B-61EB-0C27-CC5D-3AEE544327AF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58" creationId="{0BF20858-D62B-6799-C747-1B55F28402D5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59" creationId="{6FBA2976-0EC3-E118-218E-0CA0D981623B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60" creationId="{D7703967-B2A4-3CE8-B4B9-D90E4E4092EC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61" creationId="{D5748956-A910-39EA-B1B4-D8E61EDB89FC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62" creationId="{4C7D9A53-794C-21F4-7339-118B3C6BCA9C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63" creationId="{0A01590E-72D4-0EA1-4B28-9B62256A0FD2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64" creationId="{409E86E9-55F7-9735-F9D6-A93B83A008DB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65" creationId="{E173BD99-6E26-1B8C-02DD-CBE661897477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66" creationId="{E86FC7AA-98D7-F448-E197-918BEC3389A5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67" creationId="{02DE6185-6E25-4628-7CDA-2B2BD46E0B52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68" creationId="{386967C3-8319-68D5-DCC8-517EAE82EA3D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69" creationId="{5F11AC7D-E9B8-BCB3-C8BE-24A50050A6E1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70" creationId="{5084CD60-F05B-04A5-626D-8C47A3C0C9F5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71" creationId="{E46FF951-C9BF-11E3-B21D-A0E9B44CAEF7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72" creationId="{C1C0DD90-1640-9351-556B-F6A1C812B9A6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73" creationId="{5D02ED7A-8B23-091C-A528-D9729967AA33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74" creationId="{5F141DB6-AC2F-66B8-CC04-6ADCA6EFAB86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75" creationId="{83A89398-98B0-28FF-97BD-9C958F7E80B6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76" creationId="{0A824A53-98C4-D607-D15D-BE97B0D16822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77" creationId="{13607221-D1E0-56C4-08C6-1B0AF81A308D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78" creationId="{C47DF4D3-1003-0584-5B4E-29476760B538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79" creationId="{1F037B46-2613-64DD-D8C1-540EEEBACF8E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80" creationId="{884B2E05-95A0-CEC6-CD00-FC78E5A69B5A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81" creationId="{5B5F5192-816D-BC33-BD6D-74AA5EF3C5D3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82" creationId="{2C4391AC-08FF-3EA8-49DC-DBF15112E5A4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83" creationId="{CDA31B0B-04EC-174E-4C6B-5C606E8032C5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84" creationId="{DAEDD89E-691E-4C9B-7B75-55588DC04F47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85" creationId="{CDFA135E-7BCD-7018-B519-91EE821523D0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86" creationId="{5F6A51A3-C4D1-B4D5-5EA0-C9BFF8B93C00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87" creationId="{FE5AB30D-2408-BC06-A9E8-3288D9395EA5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88" creationId="{C5CF1692-D190-EBC7-B73F-719CB1D4C4A6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89" creationId="{937427B8-5D71-4EA9-7A6C-0A67A0476E2D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90" creationId="{FBF050CD-F17A-E9AC-0210-F7B2FD7984D6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91" creationId="{02866B96-7291-7CE0-351C-117E876AF95D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92" creationId="{BE26FA05-1065-E4F3-B2C1-8C73D7E00A1E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93" creationId="{83C949CF-0620-1087-BDA0-25A766D7485B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94" creationId="{8B0B9901-372E-CE72-D06D-4722BFD8ADAF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95" creationId="{7C38D09C-E6DD-2151-8774-E3AE64668FC0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96" creationId="{52A31782-A8C5-E14F-C6FE-F54A1DDF460D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97" creationId="{6D541168-F7BF-8238-BB30-D12318232878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98" creationId="{415A626C-F37E-DE0E-21F0-FF19461ECCBB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99" creationId="{88BA8F56-5BEF-70BE-0857-2A08D23E598A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00" creationId="{C254747C-7C29-E197-B310-F1D1DAD0056B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01" creationId="{73CE4163-E933-45F6-DA58-08D4C8C52FEF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02" creationId="{1A9EF0C5-1937-92EB-B08C-5D9B4B302291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03" creationId="{1388E0B3-3E05-39CF-4D3B-FD7B5E64B87F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04" creationId="{7AAEBD81-06C9-1FB8-9780-4FD7CCDCD708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05" creationId="{4EE39A24-C262-47FF-1503-EF44CEFC81B3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06" creationId="{8B809E6D-5FBC-CE6D-360F-C416992B1833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07" creationId="{6890BB6B-A12D-7BD8-0848-03D616929125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08" creationId="{94CBCC5A-FF91-D579-A135-48C7D8954EE1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09" creationId="{AFBBF33E-83C5-3C6B-68DB-3AE6F7A71023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10" creationId="{6BB3BD9D-27AF-CDDD-D262-9ACCF1EC1BD8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11" creationId="{6769E59B-401D-557F-16E1-0501C7B4EC8D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12" creationId="{CE898C5B-1B9D-266B-4E86-E21834D376E1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13" creationId="{698666D8-DAAC-8168-9F7C-5A0CBC4F5B00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14" creationId="{FA192FB9-B6B2-81DE-F431-FD8E6C1E5359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15" creationId="{64FC8E8D-25CA-8C65-F1F5-B0A9BF9AD555}"/>
          </ac:spMkLst>
        </pc:spChg>
        <pc:spChg chg="mod">
          <ac:chgData name="Khan, Zain (2022)" userId="b9f989c3-121e-4fe0-9b9e-27691096ff63" providerId="ADAL" clId="{8127BA64-6107-486C-9B89-EA5A3E1DEAA2}" dt="2024-06-19T16:39:45.856" v="797"/>
          <ac:spMkLst>
            <pc:docMk/>
            <pc:sldMk cId="534799898" sldId="392"/>
            <ac:spMk id="116" creationId="{C944B112-3547-0471-D919-47B73C637708}"/>
          </ac:spMkLst>
        </pc:spChg>
        <pc:grpChg chg="add mod">
          <ac:chgData name="Khan, Zain (2022)" userId="b9f989c3-121e-4fe0-9b9e-27691096ff63" providerId="ADAL" clId="{8127BA64-6107-486C-9B89-EA5A3E1DEAA2}" dt="2024-06-19T17:02:18.113" v="1095" actId="1076"/>
          <ac:grpSpMkLst>
            <pc:docMk/>
            <pc:sldMk cId="534799898" sldId="392"/>
            <ac:grpSpMk id="4" creationId="{0AD11E5D-4564-4E3C-5907-9A861F76F009}"/>
          </ac:grpSpMkLst>
        </pc:grpChg>
      </pc:sldChg>
      <pc:sldChg chg="new del">
        <pc:chgData name="Khan, Zain (2022)" userId="b9f989c3-121e-4fe0-9b9e-27691096ff63" providerId="ADAL" clId="{8127BA64-6107-486C-9B89-EA5A3E1DEAA2}" dt="2024-06-19T14:43:48.313" v="370" actId="47"/>
        <pc:sldMkLst>
          <pc:docMk/>
          <pc:sldMk cId="1264638325" sldId="392"/>
        </pc:sldMkLst>
      </pc:sldChg>
      <pc:sldChg chg="modSp add mod ord">
        <pc:chgData name="Khan, Zain (2022)" userId="b9f989c3-121e-4fe0-9b9e-27691096ff63" providerId="ADAL" clId="{8127BA64-6107-486C-9B89-EA5A3E1DEAA2}" dt="2024-06-19T17:04:07.662" v="1121" actId="1076"/>
        <pc:sldMkLst>
          <pc:docMk/>
          <pc:sldMk cId="88935456" sldId="393"/>
        </pc:sldMkLst>
        <pc:spChg chg="mod">
          <ac:chgData name="Khan, Zain (2022)" userId="b9f989c3-121e-4fe0-9b9e-27691096ff63" providerId="ADAL" clId="{8127BA64-6107-486C-9B89-EA5A3E1DEAA2}" dt="2024-06-19T17:04:07.662" v="1121" actId="1076"/>
          <ac:spMkLst>
            <pc:docMk/>
            <pc:sldMk cId="88935456" sldId="393"/>
            <ac:spMk id="2168" creationId="{00000000-0000-0000-0000-000000000000}"/>
          </ac:spMkLst>
        </pc:spChg>
      </pc:sldChg>
      <pc:sldMasterChg chg="delSldLayout">
        <pc:chgData name="Khan, Zain (2022)" userId="b9f989c3-121e-4fe0-9b9e-27691096ff63" providerId="ADAL" clId="{8127BA64-6107-486C-9B89-EA5A3E1DEAA2}" dt="2024-06-19T16:40:22.030" v="806" actId="47"/>
        <pc:sldMasterMkLst>
          <pc:docMk/>
          <pc:sldMasterMk cId="0" sldId="2147483682"/>
        </pc:sldMasterMkLst>
        <pc:sldLayoutChg chg="del">
          <pc:chgData name="Khan, Zain (2022)" userId="b9f989c3-121e-4fe0-9b9e-27691096ff63" providerId="ADAL" clId="{8127BA64-6107-486C-9B89-EA5A3E1DEAA2}" dt="2024-06-19T14:44:16.551" v="373" actId="47"/>
          <pc:sldLayoutMkLst>
            <pc:docMk/>
            <pc:sldMasterMk cId="0" sldId="2147483682"/>
            <pc:sldLayoutMk cId="0" sldId="2147483652"/>
          </pc:sldLayoutMkLst>
        </pc:sldLayoutChg>
        <pc:sldLayoutChg chg="del">
          <pc:chgData name="Khan, Zain (2022)" userId="b9f989c3-121e-4fe0-9b9e-27691096ff63" providerId="ADAL" clId="{8127BA64-6107-486C-9B89-EA5A3E1DEAA2}" dt="2024-06-19T16:40:22.030" v="806" actId="47"/>
          <pc:sldLayoutMkLst>
            <pc:docMk/>
            <pc:sldMasterMk cId="0" sldId="2147483682"/>
            <pc:sldLayoutMk cId="0" sldId="2147483653"/>
          </pc:sldLayoutMkLst>
        </pc:sldLayoutChg>
        <pc:sldLayoutChg chg="del">
          <pc:chgData name="Khan, Zain (2022)" userId="b9f989c3-121e-4fe0-9b9e-27691096ff63" providerId="ADAL" clId="{8127BA64-6107-486C-9B89-EA5A3E1DEAA2}" dt="2024-06-19T14:34:58.902" v="345" actId="47"/>
          <pc:sldLayoutMkLst>
            <pc:docMk/>
            <pc:sldMasterMk cId="0" sldId="2147483682"/>
            <pc:sldLayoutMk cId="0" sldId="2147483658"/>
          </pc:sldLayoutMkLst>
        </pc:sldLayoutChg>
        <pc:sldLayoutChg chg="del">
          <pc:chgData name="Khan, Zain (2022)" userId="b9f989c3-121e-4fe0-9b9e-27691096ff63" providerId="ADAL" clId="{8127BA64-6107-486C-9B89-EA5A3E1DEAA2}" dt="2024-06-19T14:44:18.322" v="374" actId="47"/>
          <pc:sldLayoutMkLst>
            <pc:docMk/>
            <pc:sldMasterMk cId="0" sldId="2147483682"/>
            <pc:sldLayoutMk cId="0" sldId="2147483659"/>
          </pc:sldLayoutMkLst>
        </pc:sldLayoutChg>
        <pc:sldLayoutChg chg="del">
          <pc:chgData name="Khan, Zain (2022)" userId="b9f989c3-121e-4fe0-9b9e-27691096ff63" providerId="ADAL" clId="{8127BA64-6107-486C-9B89-EA5A3E1DEAA2}" dt="2024-06-19T16:11:49.342" v="703" actId="47"/>
          <pc:sldLayoutMkLst>
            <pc:docMk/>
            <pc:sldMasterMk cId="0" sldId="2147483682"/>
            <pc:sldLayoutMk cId="2572104734" sldId="2147483685"/>
          </pc:sldLayoutMkLst>
        </pc:sldLayoutChg>
        <pc:sldLayoutChg chg="del">
          <pc:chgData name="Khan, Zain (2022)" userId="b9f989c3-121e-4fe0-9b9e-27691096ff63" providerId="ADAL" clId="{8127BA64-6107-486C-9B89-EA5A3E1DEAA2}" dt="2024-06-19T14:34:55.278" v="341" actId="47"/>
          <pc:sldLayoutMkLst>
            <pc:docMk/>
            <pc:sldMasterMk cId="0" sldId="2147483682"/>
            <pc:sldLayoutMk cId="1915988644" sldId="2147483686"/>
          </pc:sldLayoutMkLst>
        </pc:sldLayoutChg>
      </pc:sldMasterChg>
    </pc:docChg>
  </pc:docChgLst>
  <pc:docChgLst>
    <pc:chgData name="Khan, Zain (2022)" userId="b9f989c3-121e-4fe0-9b9e-27691096ff63" providerId="ADAL" clId="{CC730C78-9527-49D6-B9A2-B60A2F4858AE}"/>
    <pc:docChg chg="undo custSel addSld delSld modSld sldOrd">
      <pc:chgData name="Khan, Zain (2022)" userId="b9f989c3-121e-4fe0-9b9e-27691096ff63" providerId="ADAL" clId="{CC730C78-9527-49D6-B9A2-B60A2F4858AE}" dt="2023-10-31T18:11:48.140" v="2369" actId="47"/>
      <pc:docMkLst>
        <pc:docMk/>
      </pc:docMkLst>
      <pc:sldChg chg="modSp mod">
        <pc:chgData name="Khan, Zain (2022)" userId="b9f989c3-121e-4fe0-9b9e-27691096ff63" providerId="ADAL" clId="{CC730C78-9527-49D6-B9A2-B60A2F4858AE}" dt="2023-10-31T11:23:32.393" v="191" actId="14100"/>
        <pc:sldMkLst>
          <pc:docMk/>
          <pc:sldMk cId="0" sldId="256"/>
        </pc:sldMkLst>
        <pc:spChg chg="mod">
          <ac:chgData name="Khan, Zain (2022)" userId="b9f989c3-121e-4fe0-9b9e-27691096ff63" providerId="ADAL" clId="{CC730C78-9527-49D6-B9A2-B60A2F4858AE}" dt="2023-10-31T11:23:32.393" v="191" actId="14100"/>
          <ac:spMkLst>
            <pc:docMk/>
            <pc:sldMk cId="0" sldId="256"/>
            <ac:spMk id="1744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03:17.787" v="111" actId="1076"/>
          <ac:spMkLst>
            <pc:docMk/>
            <pc:sldMk cId="0" sldId="256"/>
            <ac:spMk id="1745" creationId="{00000000-0000-0000-0000-000000000000}"/>
          </ac:spMkLst>
        </pc:spChg>
      </pc:sldChg>
      <pc:sldChg chg="addSp delSp modSp add mod modTransition modAnim modNotesTx">
        <pc:chgData name="Khan, Zain (2022)" userId="b9f989c3-121e-4fe0-9b9e-27691096ff63" providerId="ADAL" clId="{CC730C78-9527-49D6-B9A2-B60A2F4858AE}" dt="2023-10-31T17:47:12.418" v="2098"/>
        <pc:sldMkLst>
          <pc:docMk/>
          <pc:sldMk cId="0" sldId="257"/>
        </pc:sldMkLst>
        <pc:spChg chg="mod">
          <ac:chgData name="Khan, Zain (2022)" userId="b9f989c3-121e-4fe0-9b9e-27691096ff63" providerId="ADAL" clId="{CC730C78-9527-49D6-B9A2-B60A2F4858AE}" dt="2023-10-31T17:29:58.392" v="1805" actId="207"/>
          <ac:spMkLst>
            <pc:docMk/>
            <pc:sldMk cId="0" sldId="257"/>
            <ac:spMk id="12" creationId="{6EC00612-89B1-4F52-8527-51E48E32E40A}"/>
          </ac:spMkLst>
        </pc:spChg>
        <pc:spChg chg="mod">
          <ac:chgData name="Khan, Zain (2022)" userId="b9f989c3-121e-4fe0-9b9e-27691096ff63" providerId="ADAL" clId="{CC730C78-9527-49D6-B9A2-B60A2F4858AE}" dt="2023-10-31T17:33:34.431" v="1842"/>
          <ac:spMkLst>
            <pc:docMk/>
            <pc:sldMk cId="0" sldId="257"/>
            <ac:spMk id="13" creationId="{A1713F8F-29B6-73CF-844C-7CB0E467D97F}"/>
          </ac:spMkLst>
        </pc:spChg>
        <pc:spChg chg="mod">
          <ac:chgData name="Khan, Zain (2022)" userId="b9f989c3-121e-4fe0-9b9e-27691096ff63" providerId="ADAL" clId="{CC730C78-9527-49D6-B9A2-B60A2F4858AE}" dt="2023-10-31T17:44:51.072" v="2004" actId="20577"/>
          <ac:spMkLst>
            <pc:docMk/>
            <pc:sldMk cId="0" sldId="257"/>
            <ac:spMk id="14" creationId="{F8CC0AC2-0E8E-E019-EEAC-EC07E5673F5A}"/>
          </ac:spMkLst>
        </pc:spChg>
        <pc:spChg chg="mod">
          <ac:chgData name="Khan, Zain (2022)" userId="b9f989c3-121e-4fe0-9b9e-27691096ff63" providerId="ADAL" clId="{CC730C78-9527-49D6-B9A2-B60A2F4858AE}" dt="2023-10-31T17:41:23.475" v="1924" actId="20577"/>
          <ac:spMkLst>
            <pc:docMk/>
            <pc:sldMk cId="0" sldId="257"/>
            <ac:spMk id="21" creationId="{19DF329F-1957-4EC7-9902-FCD654E46A16}"/>
          </ac:spMkLst>
        </pc:spChg>
        <pc:spChg chg="mod">
          <ac:chgData name="Khan, Zain (2022)" userId="b9f989c3-121e-4fe0-9b9e-27691096ff63" providerId="ADAL" clId="{CC730C78-9527-49D6-B9A2-B60A2F4858AE}" dt="2023-10-31T17:28:41.501" v="1784"/>
          <ac:spMkLst>
            <pc:docMk/>
            <pc:sldMk cId="0" sldId="257"/>
            <ac:spMk id="22" creationId="{2CCC5ACD-5F22-19F8-986B-87F9700F1476}"/>
          </ac:spMkLst>
        </pc:spChg>
        <pc:spChg chg="mod">
          <ac:chgData name="Khan, Zain (2022)" userId="b9f989c3-121e-4fe0-9b9e-27691096ff63" providerId="ADAL" clId="{CC730C78-9527-49D6-B9A2-B60A2F4858AE}" dt="2023-10-31T17:30:17.318" v="1806"/>
          <ac:spMkLst>
            <pc:docMk/>
            <pc:sldMk cId="0" sldId="257"/>
            <ac:spMk id="25" creationId="{9D3EA058-A3FD-6273-3143-24218BCF2789}"/>
          </ac:spMkLst>
        </pc:spChg>
        <pc:spChg chg="mod">
          <ac:chgData name="Khan, Zain (2022)" userId="b9f989c3-121e-4fe0-9b9e-27691096ff63" providerId="ADAL" clId="{CC730C78-9527-49D6-B9A2-B60A2F4858AE}" dt="2023-10-31T17:30:21.496" v="1808" actId="14100"/>
          <ac:spMkLst>
            <pc:docMk/>
            <pc:sldMk cId="0" sldId="257"/>
            <ac:spMk id="26" creationId="{D85EEB7E-E91D-CE51-4296-9DD627EF636D}"/>
          </ac:spMkLst>
        </pc:spChg>
        <pc:spChg chg="mod">
          <ac:chgData name="Khan, Zain (2022)" userId="b9f989c3-121e-4fe0-9b9e-27691096ff63" providerId="ADAL" clId="{CC730C78-9527-49D6-B9A2-B60A2F4858AE}" dt="2023-10-31T17:31:20.510" v="1819"/>
          <ac:spMkLst>
            <pc:docMk/>
            <pc:sldMk cId="0" sldId="257"/>
            <ac:spMk id="29" creationId="{950A9361-6F31-0D63-D48C-31C55873BB03}"/>
          </ac:spMkLst>
        </pc:spChg>
        <pc:spChg chg="mod">
          <ac:chgData name="Khan, Zain (2022)" userId="b9f989c3-121e-4fe0-9b9e-27691096ff63" providerId="ADAL" clId="{CC730C78-9527-49D6-B9A2-B60A2F4858AE}" dt="2023-10-31T17:31:20.510" v="1819"/>
          <ac:spMkLst>
            <pc:docMk/>
            <pc:sldMk cId="0" sldId="257"/>
            <ac:spMk id="30" creationId="{4BBA29B3-1432-39F6-CA61-3CB5322F01DA}"/>
          </ac:spMkLst>
        </pc:spChg>
        <pc:spChg chg="add del mod">
          <ac:chgData name="Khan, Zain (2022)" userId="b9f989c3-121e-4fe0-9b9e-27691096ff63" providerId="ADAL" clId="{CC730C78-9527-49D6-B9A2-B60A2F4858AE}" dt="2023-10-31T17:36:09.682" v="1882" actId="11529"/>
          <ac:spMkLst>
            <pc:docMk/>
            <pc:sldMk cId="0" sldId="257"/>
            <ac:spMk id="96" creationId="{E9556C58-C9D0-13A1-2802-DFFBBAD64FED}"/>
          </ac:spMkLst>
        </pc:spChg>
        <pc:spChg chg="add del">
          <ac:chgData name="Khan, Zain (2022)" userId="b9f989c3-121e-4fe0-9b9e-27691096ff63" providerId="ADAL" clId="{CC730C78-9527-49D6-B9A2-B60A2F4858AE}" dt="2023-10-31T17:43:06.874" v="1950" actId="22"/>
          <ac:spMkLst>
            <pc:docMk/>
            <pc:sldMk cId="0" sldId="257"/>
            <ac:spMk id="102" creationId="{DB8E827B-3F39-11DC-5378-5342235AF783}"/>
          </ac:spMkLst>
        </pc:spChg>
        <pc:spChg chg="add del mod">
          <ac:chgData name="Khan, Zain (2022)" userId="b9f989c3-121e-4fe0-9b9e-27691096ff63" providerId="ADAL" clId="{CC730C78-9527-49D6-B9A2-B60A2F4858AE}" dt="2023-10-31T17:43:26.216" v="1954" actId="22"/>
          <ac:spMkLst>
            <pc:docMk/>
            <pc:sldMk cId="0" sldId="257"/>
            <ac:spMk id="104" creationId="{A3FD03BB-96A2-05B7-C431-F768D6DD1AC2}"/>
          </ac:spMkLst>
        </pc:spChg>
        <pc:spChg chg="del mod">
          <ac:chgData name="Khan, Zain (2022)" userId="b9f989c3-121e-4fe0-9b9e-27691096ff63" providerId="ADAL" clId="{CC730C78-9527-49D6-B9A2-B60A2F4858AE}" dt="2023-10-31T17:44:56.304" v="2005" actId="478"/>
          <ac:spMkLst>
            <pc:docMk/>
            <pc:sldMk cId="0" sldId="257"/>
            <ac:spMk id="111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18:59.173" v="1673" actId="1076"/>
          <ac:spMkLst>
            <pc:docMk/>
            <pc:sldMk cId="0" sldId="257"/>
            <ac:spMk id="112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45:41.793" v="2063" actId="113"/>
          <ac:spMkLst>
            <pc:docMk/>
            <pc:sldMk cId="0" sldId="257"/>
            <ac:spMk id="113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41:02.803" v="1922" actId="1076"/>
          <ac:spMkLst>
            <pc:docMk/>
            <pc:sldMk cId="0" sldId="257"/>
            <ac:spMk id="122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44:40.569" v="1999" actId="113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23:31.216" v="1745" actId="255"/>
          <ac:spMkLst>
            <pc:docMk/>
            <pc:sldMk cId="0" sldId="257"/>
            <ac:spMk id="124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42:32.613" v="1930" actId="14100"/>
          <ac:spMkLst>
            <pc:docMk/>
            <pc:sldMk cId="0" sldId="257"/>
            <ac:spMk id="127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44:45.458" v="2001" actId="113"/>
          <ac:spMkLst>
            <pc:docMk/>
            <pc:sldMk cId="0" sldId="257"/>
            <ac:spMk id="128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31:45.967" v="1825" actId="20577"/>
          <ac:spMkLst>
            <pc:docMk/>
            <pc:sldMk cId="0" sldId="257"/>
            <ac:spMk id="129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20:54.286" v="1696" actId="20577"/>
          <ac:spMkLst>
            <pc:docMk/>
            <pc:sldMk cId="0" sldId="257"/>
            <ac:spMk id="131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21:12.397" v="1699" actId="1076"/>
          <ac:spMkLst>
            <pc:docMk/>
            <pc:sldMk cId="0" sldId="257"/>
            <ac:spMk id="132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20:46.156" v="1694" actId="1076"/>
          <ac:spMkLst>
            <pc:docMk/>
            <pc:sldMk cId="0" sldId="257"/>
            <ac:spMk id="133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24:28.121" v="1750" actId="14100"/>
          <ac:spMkLst>
            <pc:docMk/>
            <pc:sldMk cId="0" sldId="257"/>
            <ac:spMk id="139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27:56.198" v="1780" actId="1076"/>
          <ac:spMkLst>
            <pc:docMk/>
            <pc:sldMk cId="0" sldId="257"/>
            <ac:spMk id="140" creationId="{00000000-0000-0000-0000-000000000000}"/>
          </ac:spMkLst>
        </pc:spChg>
        <pc:spChg chg="del mod">
          <ac:chgData name="Khan, Zain (2022)" userId="b9f989c3-121e-4fe0-9b9e-27691096ff63" providerId="ADAL" clId="{CC730C78-9527-49D6-B9A2-B60A2F4858AE}" dt="2023-10-31T17:44:59.215" v="2006" actId="478"/>
          <ac:spMkLst>
            <pc:docMk/>
            <pc:sldMk cId="0" sldId="257"/>
            <ac:spMk id="143" creationId="{00000000-0000-0000-0000-000000000000}"/>
          </ac:spMkLst>
        </pc:spChg>
        <pc:grpChg chg="add mod">
          <ac:chgData name="Khan, Zain (2022)" userId="b9f989c3-121e-4fe0-9b9e-27691096ff63" providerId="ADAL" clId="{CC730C78-9527-49D6-B9A2-B60A2F4858AE}" dt="2023-10-31T17:26:20.043" v="1771" actId="1076"/>
          <ac:grpSpMkLst>
            <pc:docMk/>
            <pc:sldMk cId="0" sldId="257"/>
            <ac:grpSpMk id="10" creationId="{3600513C-EB68-D1FC-F866-363362806655}"/>
          </ac:grpSpMkLst>
        </pc:grpChg>
        <pc:grpChg chg="mod">
          <ac:chgData name="Khan, Zain (2022)" userId="b9f989c3-121e-4fe0-9b9e-27691096ff63" providerId="ADAL" clId="{CC730C78-9527-49D6-B9A2-B60A2F4858AE}" dt="2023-10-31T17:25:54.929" v="1764"/>
          <ac:grpSpMkLst>
            <pc:docMk/>
            <pc:sldMk cId="0" sldId="257"/>
            <ac:grpSpMk id="11" creationId="{FBCA084F-6F41-E5AA-C3BD-B170F933E0EB}"/>
          </ac:grpSpMkLst>
        </pc:grpChg>
        <pc:grpChg chg="add mod">
          <ac:chgData name="Khan, Zain (2022)" userId="b9f989c3-121e-4fe0-9b9e-27691096ff63" providerId="ADAL" clId="{CC730C78-9527-49D6-B9A2-B60A2F4858AE}" dt="2023-10-31T17:41:05.403" v="1923" actId="1076"/>
          <ac:grpSpMkLst>
            <pc:docMk/>
            <pc:sldMk cId="0" sldId="257"/>
            <ac:grpSpMk id="19" creationId="{57EC089A-305E-7B18-2CD9-60E89CE98943}"/>
          </ac:grpSpMkLst>
        </pc:grpChg>
        <pc:grpChg chg="mod">
          <ac:chgData name="Khan, Zain (2022)" userId="b9f989c3-121e-4fe0-9b9e-27691096ff63" providerId="ADAL" clId="{CC730C78-9527-49D6-B9A2-B60A2F4858AE}" dt="2023-10-31T17:28:41.501" v="1784"/>
          <ac:grpSpMkLst>
            <pc:docMk/>
            <pc:sldMk cId="0" sldId="257"/>
            <ac:grpSpMk id="20" creationId="{3DE8A950-505E-31BE-44D1-F2E8F82F015D}"/>
          </ac:grpSpMkLst>
        </pc:grpChg>
        <pc:grpChg chg="add mod">
          <ac:chgData name="Khan, Zain (2022)" userId="b9f989c3-121e-4fe0-9b9e-27691096ff63" providerId="ADAL" clId="{CC730C78-9527-49D6-B9A2-B60A2F4858AE}" dt="2023-10-31T17:31:02.679" v="1817" actId="1076"/>
          <ac:grpSpMkLst>
            <pc:docMk/>
            <pc:sldMk cId="0" sldId="257"/>
            <ac:grpSpMk id="23" creationId="{BEF45870-907C-FE79-B5D6-9C6AE1EDFD9A}"/>
          </ac:grpSpMkLst>
        </pc:grpChg>
        <pc:grpChg chg="mod">
          <ac:chgData name="Khan, Zain (2022)" userId="b9f989c3-121e-4fe0-9b9e-27691096ff63" providerId="ADAL" clId="{CC730C78-9527-49D6-B9A2-B60A2F4858AE}" dt="2023-10-31T17:30:17.318" v="1806"/>
          <ac:grpSpMkLst>
            <pc:docMk/>
            <pc:sldMk cId="0" sldId="257"/>
            <ac:grpSpMk id="24" creationId="{8FED43EF-6938-7069-3C92-4C50E992F48C}"/>
          </ac:grpSpMkLst>
        </pc:grpChg>
        <pc:grpChg chg="add mod">
          <ac:chgData name="Khan, Zain (2022)" userId="b9f989c3-121e-4fe0-9b9e-27691096ff63" providerId="ADAL" clId="{CC730C78-9527-49D6-B9A2-B60A2F4858AE}" dt="2023-10-31T17:31:42.264" v="1824" actId="1076"/>
          <ac:grpSpMkLst>
            <pc:docMk/>
            <pc:sldMk cId="0" sldId="257"/>
            <ac:grpSpMk id="27" creationId="{0D4167C7-5ED2-E26F-F81B-8669E8F1EC65}"/>
          </ac:grpSpMkLst>
        </pc:grpChg>
        <pc:grpChg chg="mod">
          <ac:chgData name="Khan, Zain (2022)" userId="b9f989c3-121e-4fe0-9b9e-27691096ff63" providerId="ADAL" clId="{CC730C78-9527-49D6-B9A2-B60A2F4858AE}" dt="2023-10-31T17:31:20.510" v="1819"/>
          <ac:grpSpMkLst>
            <pc:docMk/>
            <pc:sldMk cId="0" sldId="257"/>
            <ac:grpSpMk id="28" creationId="{3BA8B071-6256-CD33-2AF6-CCB0D2F103A4}"/>
          </ac:grpSpMkLst>
        </pc:grpChg>
        <pc:grpChg chg="del mod">
          <ac:chgData name="Khan, Zain (2022)" userId="b9f989c3-121e-4fe0-9b9e-27691096ff63" providerId="ADAL" clId="{CC730C78-9527-49D6-B9A2-B60A2F4858AE}" dt="2023-10-31T17:28:40.382" v="1783" actId="478"/>
          <ac:grpSpMkLst>
            <pc:docMk/>
            <pc:sldMk cId="0" sldId="257"/>
            <ac:grpSpMk id="114" creationId="{00000000-0000-0000-0000-000000000000}"/>
          </ac:grpSpMkLst>
        </pc:grpChg>
        <pc:grpChg chg="del">
          <ac:chgData name="Khan, Zain (2022)" userId="b9f989c3-121e-4fe0-9b9e-27691096ff63" providerId="ADAL" clId="{CC730C78-9527-49D6-B9A2-B60A2F4858AE}" dt="2023-10-31T17:31:18.960" v="1818" actId="478"/>
          <ac:grpSpMkLst>
            <pc:docMk/>
            <pc:sldMk cId="0" sldId="257"/>
            <ac:grpSpMk id="117" creationId="{00000000-0000-0000-0000-000000000000}"/>
          </ac:grpSpMkLst>
        </pc:grpChg>
        <pc:grpChg chg="mod">
          <ac:chgData name="Khan, Zain (2022)" userId="b9f989c3-121e-4fe0-9b9e-27691096ff63" providerId="ADAL" clId="{CC730C78-9527-49D6-B9A2-B60A2F4858AE}" dt="2023-10-31T17:40:00.841" v="1914" actId="1076"/>
          <ac:grpSpMkLst>
            <pc:docMk/>
            <pc:sldMk cId="0" sldId="257"/>
            <ac:grpSpMk id="120" creationId="{00000000-0000-0000-0000-000000000000}"/>
          </ac:grpSpMkLst>
        </pc:grpChg>
        <pc:grpChg chg="mod">
          <ac:chgData name="Khan, Zain (2022)" userId="b9f989c3-121e-4fe0-9b9e-27691096ff63" providerId="ADAL" clId="{CC730C78-9527-49D6-B9A2-B60A2F4858AE}" dt="2023-10-31T17:25:46.162" v="1763" actId="1076"/>
          <ac:grpSpMkLst>
            <pc:docMk/>
            <pc:sldMk cId="0" sldId="257"/>
            <ac:grpSpMk id="125" creationId="{00000000-0000-0000-0000-000000000000}"/>
          </ac:grpSpMkLst>
        </pc:grpChg>
        <pc:grpChg chg="mod">
          <ac:chgData name="Khan, Zain (2022)" userId="b9f989c3-121e-4fe0-9b9e-27691096ff63" providerId="ADAL" clId="{CC730C78-9527-49D6-B9A2-B60A2F4858AE}" dt="2023-10-31T17:21:05.549" v="1698" actId="1076"/>
          <ac:grpSpMkLst>
            <pc:docMk/>
            <pc:sldMk cId="0" sldId="257"/>
            <ac:grpSpMk id="130" creationId="{00000000-0000-0000-0000-000000000000}"/>
          </ac:grpSpMkLst>
        </pc:grpChg>
        <pc:grpChg chg="mod">
          <ac:chgData name="Khan, Zain (2022)" userId="b9f989c3-121e-4fe0-9b9e-27691096ff63" providerId="ADAL" clId="{CC730C78-9527-49D6-B9A2-B60A2F4858AE}" dt="2023-10-31T17:20:04.053" v="1687" actId="1076"/>
          <ac:grpSpMkLst>
            <pc:docMk/>
            <pc:sldMk cId="0" sldId="257"/>
            <ac:grpSpMk id="134" creationId="{00000000-0000-0000-0000-000000000000}"/>
          </ac:grpSpMkLst>
        </pc:grpChg>
        <pc:cxnChg chg="add del mod">
          <ac:chgData name="Khan, Zain (2022)" userId="b9f989c3-121e-4fe0-9b9e-27691096ff63" providerId="ADAL" clId="{CC730C78-9527-49D6-B9A2-B60A2F4858AE}" dt="2023-10-31T17:24:03.786" v="1748"/>
          <ac:cxnSpMkLst>
            <pc:docMk/>
            <pc:sldMk cId="0" sldId="257"/>
            <ac:cxnSpMk id="4" creationId="{3616FAF5-1803-8D21-83B0-5889A7D1C44F}"/>
          </ac:cxnSpMkLst>
        </pc:cxnChg>
        <pc:cxnChg chg="add mod">
          <ac:chgData name="Khan, Zain (2022)" userId="b9f989c3-121e-4fe0-9b9e-27691096ff63" providerId="ADAL" clId="{CC730C78-9527-49D6-B9A2-B60A2F4858AE}" dt="2023-10-31T17:36:00.050" v="1871" actId="14100"/>
          <ac:cxnSpMkLst>
            <pc:docMk/>
            <pc:sldMk cId="0" sldId="257"/>
            <ac:cxnSpMk id="16" creationId="{9F8766AD-AAEE-B147-493E-C79281D4906F}"/>
          </ac:cxnSpMkLst>
        </pc:cxnChg>
        <pc:cxnChg chg="mod">
          <ac:chgData name="Khan, Zain (2022)" userId="b9f989c3-121e-4fe0-9b9e-27691096ff63" providerId="ADAL" clId="{CC730C78-9527-49D6-B9A2-B60A2F4858AE}" dt="2023-10-31T17:26:42.208" v="1773" actId="13822"/>
          <ac:cxnSpMkLst>
            <pc:docMk/>
            <pc:sldMk cId="0" sldId="257"/>
            <ac:cxnSpMk id="141" creationId="{00000000-0000-0000-0000-000000000000}"/>
          </ac:cxnSpMkLst>
        </pc:cxnChg>
        <pc:cxnChg chg="mod">
          <ac:chgData name="Khan, Zain (2022)" userId="b9f989c3-121e-4fe0-9b9e-27691096ff63" providerId="ADAL" clId="{CC730C78-9527-49D6-B9A2-B60A2F4858AE}" dt="2023-10-31T17:27:56.198" v="1780" actId="1076"/>
          <ac:cxnSpMkLst>
            <pc:docMk/>
            <pc:sldMk cId="0" sldId="257"/>
            <ac:cxnSpMk id="142" creationId="{00000000-0000-0000-0000-000000000000}"/>
          </ac:cxnSpMkLst>
        </pc:cxnChg>
        <pc:cxnChg chg="add del mod">
          <ac:chgData name="Khan, Zain (2022)" userId="b9f989c3-121e-4fe0-9b9e-27691096ff63" providerId="ADAL" clId="{CC730C78-9527-49D6-B9A2-B60A2F4858AE}" dt="2023-10-31T17:26:27.996" v="1772" actId="478"/>
          <ac:cxnSpMkLst>
            <pc:docMk/>
            <pc:sldMk cId="0" sldId="257"/>
            <ac:cxnSpMk id="144" creationId="{00000000-0000-0000-0000-000000000000}"/>
          </ac:cxnSpMkLst>
        </pc:cxnChg>
      </pc:sldChg>
      <pc:sldChg chg="modSp mod">
        <pc:chgData name="Khan, Zain (2022)" userId="b9f989c3-121e-4fe0-9b9e-27691096ff63" providerId="ADAL" clId="{CC730C78-9527-49D6-B9A2-B60A2F4858AE}" dt="2023-10-31T11:18:55.205" v="161" actId="1076"/>
        <pc:sldMkLst>
          <pc:docMk/>
          <pc:sldMk cId="0" sldId="258"/>
        </pc:sldMkLst>
        <pc:spChg chg="mod">
          <ac:chgData name="Khan, Zain (2022)" userId="b9f989c3-121e-4fe0-9b9e-27691096ff63" providerId="ADAL" clId="{CC730C78-9527-49D6-B9A2-B60A2F4858AE}" dt="2023-10-31T11:17:00.134" v="143" actId="2711"/>
          <ac:spMkLst>
            <pc:docMk/>
            <pc:sldMk cId="0" sldId="258"/>
            <ac:spMk id="3" creationId="{9C572B45-CACD-DA3C-1C78-ABE89307C56B}"/>
          </ac:spMkLst>
        </pc:spChg>
        <pc:spChg chg="mod">
          <ac:chgData name="Khan, Zain (2022)" userId="b9f989c3-121e-4fe0-9b9e-27691096ff63" providerId="ADAL" clId="{CC730C78-9527-49D6-B9A2-B60A2F4858AE}" dt="2023-10-31T11:18:27.853" v="155" actId="1076"/>
          <ac:spMkLst>
            <pc:docMk/>
            <pc:sldMk cId="0" sldId="258"/>
            <ac:spMk id="1848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18:48.278" v="159" actId="1076"/>
          <ac:spMkLst>
            <pc:docMk/>
            <pc:sldMk cId="0" sldId="258"/>
            <ac:spMk id="1849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17:59.069" v="149" actId="1076"/>
          <ac:spMkLst>
            <pc:docMk/>
            <pc:sldMk cId="0" sldId="258"/>
            <ac:spMk id="1850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18:06.022" v="151" actId="1076"/>
          <ac:spMkLst>
            <pc:docMk/>
            <pc:sldMk cId="0" sldId="258"/>
            <ac:spMk id="1851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18:40.758" v="158" actId="1076"/>
          <ac:spMkLst>
            <pc:docMk/>
            <pc:sldMk cId="0" sldId="258"/>
            <ac:spMk id="1852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18:21.509" v="154" actId="1076"/>
          <ac:spMkLst>
            <pc:docMk/>
            <pc:sldMk cId="0" sldId="258"/>
            <ac:spMk id="1853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18:03.013" v="150" actId="1076"/>
          <ac:spMkLst>
            <pc:docMk/>
            <pc:sldMk cId="0" sldId="258"/>
            <ac:spMk id="1854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17:47.118" v="146" actId="1076"/>
          <ac:spMkLst>
            <pc:docMk/>
            <pc:sldMk cId="0" sldId="258"/>
            <ac:spMk id="1855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18:10.165" v="152" actId="1076"/>
          <ac:spMkLst>
            <pc:docMk/>
            <pc:sldMk cId="0" sldId="258"/>
            <ac:spMk id="1857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18:36.718" v="157" actId="1076"/>
          <ac:spMkLst>
            <pc:docMk/>
            <pc:sldMk cId="0" sldId="258"/>
            <ac:spMk id="1858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18:31.262" v="156" actId="1076"/>
          <ac:spMkLst>
            <pc:docMk/>
            <pc:sldMk cId="0" sldId="258"/>
            <ac:spMk id="1860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18:55.205" v="161" actId="1076"/>
          <ac:spMkLst>
            <pc:docMk/>
            <pc:sldMk cId="0" sldId="258"/>
            <ac:spMk id="1861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18:51.398" v="160" actId="1076"/>
          <ac:spMkLst>
            <pc:docMk/>
            <pc:sldMk cId="0" sldId="258"/>
            <ac:spMk id="1863" creationId="{00000000-0000-0000-0000-000000000000}"/>
          </ac:spMkLst>
        </pc:spChg>
      </pc:sldChg>
      <pc:sldChg chg="modSp mod ord">
        <pc:chgData name="Khan, Zain (2022)" userId="b9f989c3-121e-4fe0-9b9e-27691096ff63" providerId="ADAL" clId="{CC730C78-9527-49D6-B9A2-B60A2F4858AE}" dt="2023-10-31T15:59:56.682" v="1392" actId="207"/>
        <pc:sldMkLst>
          <pc:docMk/>
          <pc:sldMk cId="0" sldId="259"/>
        </pc:sldMkLst>
        <pc:spChg chg="mod">
          <ac:chgData name="Khan, Zain (2022)" userId="b9f989c3-121e-4fe0-9b9e-27691096ff63" providerId="ADAL" clId="{CC730C78-9527-49D6-B9A2-B60A2F4858AE}" dt="2023-10-31T11:05:52.022" v="142" actId="1076"/>
          <ac:spMkLst>
            <pc:docMk/>
            <pc:sldMk cId="0" sldId="259"/>
            <ac:spMk id="1868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5:59:56.682" v="1392" actId="207"/>
          <ac:spMkLst>
            <pc:docMk/>
            <pc:sldMk cId="0" sldId="259"/>
            <ac:spMk id="1869" creationId="{00000000-0000-0000-0000-000000000000}"/>
          </ac:spMkLst>
        </pc:spChg>
      </pc:sldChg>
      <pc:sldChg chg="modSp mod">
        <pc:chgData name="Khan, Zain (2022)" userId="b9f989c3-121e-4fe0-9b9e-27691096ff63" providerId="ADAL" clId="{CC730C78-9527-49D6-B9A2-B60A2F4858AE}" dt="2023-10-31T11:21:35.999" v="181" actId="113"/>
        <pc:sldMkLst>
          <pc:docMk/>
          <pc:sldMk cId="3320190504" sldId="260"/>
        </pc:sldMkLst>
        <pc:spChg chg="mod">
          <ac:chgData name="Khan, Zain (2022)" userId="b9f989c3-121e-4fe0-9b9e-27691096ff63" providerId="ADAL" clId="{CC730C78-9527-49D6-B9A2-B60A2F4858AE}" dt="2023-10-31T11:21:35.999" v="181" actId="113"/>
          <ac:spMkLst>
            <pc:docMk/>
            <pc:sldMk cId="3320190504" sldId="260"/>
            <ac:spMk id="1887" creationId="{00000000-0000-0000-0000-000000000000}"/>
          </ac:spMkLst>
        </pc:spChg>
      </pc:sldChg>
      <pc:sldChg chg="del">
        <pc:chgData name="Khan, Zain (2022)" userId="b9f989c3-121e-4fe0-9b9e-27691096ff63" providerId="ADAL" clId="{CC730C78-9527-49D6-B9A2-B60A2F4858AE}" dt="2023-10-31T18:11:44.327" v="2368" actId="47"/>
        <pc:sldMkLst>
          <pc:docMk/>
          <pc:sldMk cId="4083053271" sldId="261"/>
        </pc:sldMkLst>
      </pc:sldChg>
      <pc:sldChg chg="delSp modSp mod ord">
        <pc:chgData name="Khan, Zain (2022)" userId="b9f989c3-121e-4fe0-9b9e-27691096ff63" providerId="ADAL" clId="{CC730C78-9527-49D6-B9A2-B60A2F4858AE}" dt="2023-10-31T17:47:56.705" v="2101"/>
        <pc:sldMkLst>
          <pc:docMk/>
          <pc:sldMk cId="4110199365" sldId="262"/>
        </pc:sldMkLst>
        <pc:spChg chg="del">
          <ac:chgData name="Khan, Zain (2022)" userId="b9f989c3-121e-4fe0-9b9e-27691096ff63" providerId="ADAL" clId="{CC730C78-9527-49D6-B9A2-B60A2F4858AE}" dt="2023-10-31T11:56:38.878" v="281" actId="478"/>
          <ac:spMkLst>
            <pc:docMk/>
            <pc:sldMk cId="4110199365" sldId="262"/>
            <ac:spMk id="3" creationId="{9F5731DD-47E9-D116-8124-2AA26B468099}"/>
          </ac:spMkLst>
        </pc:spChg>
        <pc:spChg chg="mod">
          <ac:chgData name="Khan, Zain (2022)" userId="b9f989c3-121e-4fe0-9b9e-27691096ff63" providerId="ADAL" clId="{CC730C78-9527-49D6-B9A2-B60A2F4858AE}" dt="2023-10-31T17:47:56.705" v="2101"/>
          <ac:spMkLst>
            <pc:docMk/>
            <pc:sldMk cId="4110199365" sldId="262"/>
            <ac:spMk id="2146" creationId="{00000000-0000-0000-0000-000000000000}"/>
          </ac:spMkLst>
        </pc:spChg>
      </pc:sldChg>
      <pc:sldChg chg="modSp mod">
        <pc:chgData name="Khan, Zain (2022)" userId="b9f989c3-121e-4fe0-9b9e-27691096ff63" providerId="ADAL" clId="{CC730C78-9527-49D6-B9A2-B60A2F4858AE}" dt="2023-10-31T11:21:03.494" v="179" actId="14100"/>
        <pc:sldMkLst>
          <pc:docMk/>
          <pc:sldMk cId="0" sldId="263"/>
        </pc:sldMkLst>
        <pc:spChg chg="mod">
          <ac:chgData name="Khan, Zain (2022)" userId="b9f989c3-121e-4fe0-9b9e-27691096ff63" providerId="ADAL" clId="{CC730C78-9527-49D6-B9A2-B60A2F4858AE}" dt="2023-10-31T11:20:58.534" v="178" actId="14100"/>
          <ac:spMkLst>
            <pc:docMk/>
            <pc:sldMk cId="0" sldId="263"/>
            <ac:spMk id="2166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20:01.223" v="167" actId="113"/>
          <ac:spMkLst>
            <pc:docMk/>
            <pc:sldMk cId="0" sldId="263"/>
            <ac:spMk id="2168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21:03.494" v="179" actId="14100"/>
          <ac:spMkLst>
            <pc:docMk/>
            <pc:sldMk cId="0" sldId="263"/>
            <ac:spMk id="2169" creationId="{00000000-0000-0000-0000-000000000000}"/>
          </ac:spMkLst>
        </pc:spChg>
      </pc:sldChg>
      <pc:sldChg chg="addSp modSp mod">
        <pc:chgData name="Khan, Zain (2022)" userId="b9f989c3-121e-4fe0-9b9e-27691096ff63" providerId="ADAL" clId="{CC730C78-9527-49D6-B9A2-B60A2F4858AE}" dt="2023-10-31T17:58:13.481" v="2178" actId="14100"/>
        <pc:sldMkLst>
          <pc:docMk/>
          <pc:sldMk cId="0" sldId="264"/>
        </pc:sldMkLst>
        <pc:spChg chg="add mod">
          <ac:chgData name="Khan, Zain (2022)" userId="b9f989c3-121e-4fe0-9b9e-27691096ff63" providerId="ADAL" clId="{CC730C78-9527-49D6-B9A2-B60A2F4858AE}" dt="2023-10-31T17:56:45.127" v="2160" actId="571"/>
          <ac:spMkLst>
            <pc:docMk/>
            <pc:sldMk cId="0" sldId="264"/>
            <ac:spMk id="2" creationId="{86EB5D55-EAA6-A86E-101F-57930AFB45D0}"/>
          </ac:spMkLst>
        </pc:spChg>
        <pc:spChg chg="add mod">
          <ac:chgData name="Khan, Zain (2022)" userId="b9f989c3-121e-4fe0-9b9e-27691096ff63" providerId="ADAL" clId="{CC730C78-9527-49D6-B9A2-B60A2F4858AE}" dt="2023-10-31T17:56:45.127" v="2160" actId="571"/>
          <ac:spMkLst>
            <pc:docMk/>
            <pc:sldMk cId="0" sldId="264"/>
            <ac:spMk id="3" creationId="{09244E09-FC85-AEE8-748A-E2F6D9F68C95}"/>
          </ac:spMkLst>
        </pc:spChg>
        <pc:spChg chg="mod">
          <ac:chgData name="Khan, Zain (2022)" userId="b9f989c3-121e-4fe0-9b9e-27691096ff63" providerId="ADAL" clId="{CC730C78-9527-49D6-B9A2-B60A2F4858AE}" dt="2023-10-31T17:56:36.214" v="2158" actId="2711"/>
          <ac:spMkLst>
            <pc:docMk/>
            <pc:sldMk cId="0" sldId="264"/>
            <ac:spMk id="2174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57:21.615" v="2167" actId="207"/>
          <ac:spMkLst>
            <pc:docMk/>
            <pc:sldMk cId="0" sldId="264"/>
            <ac:spMk id="2175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58:01.559" v="2175" actId="1076"/>
          <ac:spMkLst>
            <pc:docMk/>
            <pc:sldMk cId="0" sldId="264"/>
            <ac:spMk id="2176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57:10.942" v="2165" actId="207"/>
          <ac:spMkLst>
            <pc:docMk/>
            <pc:sldMk cId="0" sldId="264"/>
            <ac:spMk id="2177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57:15.839" v="2166" actId="207"/>
          <ac:spMkLst>
            <pc:docMk/>
            <pc:sldMk cId="0" sldId="264"/>
            <ac:spMk id="2178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57:58.606" v="2174" actId="1076"/>
          <ac:spMkLst>
            <pc:docMk/>
            <pc:sldMk cId="0" sldId="264"/>
            <ac:spMk id="2179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58:04.774" v="2176" actId="1076"/>
          <ac:spMkLst>
            <pc:docMk/>
            <pc:sldMk cId="0" sldId="264"/>
            <ac:spMk id="2180" creationId="{00000000-0000-0000-0000-000000000000}"/>
          </ac:spMkLst>
        </pc:spChg>
        <pc:grpChg chg="mod">
          <ac:chgData name="Khan, Zain (2022)" userId="b9f989c3-121e-4fe0-9b9e-27691096ff63" providerId="ADAL" clId="{CC730C78-9527-49D6-B9A2-B60A2F4858AE}" dt="2023-10-31T17:58:13.481" v="2178" actId="14100"/>
          <ac:grpSpMkLst>
            <pc:docMk/>
            <pc:sldMk cId="0" sldId="264"/>
            <ac:grpSpMk id="2181" creationId="{00000000-0000-0000-0000-000000000000}"/>
          </ac:grpSpMkLst>
        </pc:grpChg>
      </pc:sldChg>
      <pc:sldChg chg="delSp modSp mod modAnim">
        <pc:chgData name="Khan, Zain (2022)" userId="b9f989c3-121e-4fe0-9b9e-27691096ff63" providerId="ADAL" clId="{CC730C78-9527-49D6-B9A2-B60A2F4858AE}" dt="2023-10-31T16:37:05.852" v="1610" actId="1076"/>
        <pc:sldMkLst>
          <pc:docMk/>
          <pc:sldMk cId="0" sldId="266"/>
        </pc:sldMkLst>
        <pc:spChg chg="mod">
          <ac:chgData name="Khan, Zain (2022)" userId="b9f989c3-121e-4fe0-9b9e-27691096ff63" providerId="ADAL" clId="{CC730C78-9527-49D6-B9A2-B60A2F4858AE}" dt="2023-10-31T16:01:09.243" v="1396" actId="2711"/>
          <ac:spMkLst>
            <pc:docMk/>
            <pc:sldMk cId="0" sldId="266"/>
            <ac:spMk id="2341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6:37:05.852" v="1610" actId="1076"/>
          <ac:spMkLst>
            <pc:docMk/>
            <pc:sldMk cId="0" sldId="266"/>
            <ac:spMk id="2455" creationId="{00000000-0000-0000-0000-000000000000}"/>
          </ac:spMkLst>
        </pc:spChg>
        <pc:spChg chg="del">
          <ac:chgData name="Khan, Zain (2022)" userId="b9f989c3-121e-4fe0-9b9e-27691096ff63" providerId="ADAL" clId="{CC730C78-9527-49D6-B9A2-B60A2F4858AE}" dt="2023-10-31T16:01:31.692" v="1401" actId="478"/>
          <ac:spMkLst>
            <pc:docMk/>
            <pc:sldMk cId="0" sldId="266"/>
            <ac:spMk id="2456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6:37:00.909" v="1609" actId="1076"/>
          <ac:spMkLst>
            <pc:docMk/>
            <pc:sldMk cId="0" sldId="266"/>
            <ac:spMk id="2457" creationId="{00000000-0000-0000-0000-000000000000}"/>
          </ac:spMkLst>
        </pc:spChg>
      </pc:sldChg>
      <pc:sldChg chg="delSp modSp mod">
        <pc:chgData name="Khan, Zain (2022)" userId="b9f989c3-121e-4fe0-9b9e-27691096ff63" providerId="ADAL" clId="{CC730C78-9527-49D6-B9A2-B60A2F4858AE}" dt="2023-10-31T18:07:55.646" v="2287" actId="478"/>
        <pc:sldMkLst>
          <pc:docMk/>
          <pc:sldMk cId="0" sldId="274"/>
        </pc:sldMkLst>
        <pc:spChg chg="del">
          <ac:chgData name="Khan, Zain (2022)" userId="b9f989c3-121e-4fe0-9b9e-27691096ff63" providerId="ADAL" clId="{CC730C78-9527-49D6-B9A2-B60A2F4858AE}" dt="2023-10-31T18:07:55.646" v="2287" actId="478"/>
          <ac:spMkLst>
            <pc:docMk/>
            <pc:sldMk cId="0" sldId="274"/>
            <ac:spMk id="3" creationId="{3A576731-5EA7-5CFA-250D-5B178D1E7C8E}"/>
          </ac:spMkLst>
        </pc:spChg>
        <pc:spChg chg="mod">
          <ac:chgData name="Khan, Zain (2022)" userId="b9f989c3-121e-4fe0-9b9e-27691096ff63" providerId="ADAL" clId="{CC730C78-9527-49D6-B9A2-B60A2F4858AE}" dt="2023-10-31T18:07:35.790" v="2283" actId="1076"/>
          <ac:spMkLst>
            <pc:docMk/>
            <pc:sldMk cId="0" sldId="274"/>
            <ac:spMk id="1283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7:30.853" v="2282" actId="1076"/>
          <ac:spMkLst>
            <pc:docMk/>
            <pc:sldMk cId="0" sldId="274"/>
            <ac:spMk id="1285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7:51.552" v="2286" actId="207"/>
          <ac:spMkLst>
            <pc:docMk/>
            <pc:sldMk cId="0" sldId="274"/>
            <ac:spMk id="1291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7:01.262" v="2276" actId="2711"/>
          <ac:spMkLst>
            <pc:docMk/>
            <pc:sldMk cId="0" sldId="274"/>
            <ac:spMk id="1296" creationId="{00000000-0000-0000-0000-000000000000}"/>
          </ac:spMkLst>
        </pc:spChg>
        <pc:cxnChg chg="mod">
          <ac:chgData name="Khan, Zain (2022)" userId="b9f989c3-121e-4fe0-9b9e-27691096ff63" providerId="ADAL" clId="{CC730C78-9527-49D6-B9A2-B60A2F4858AE}" dt="2023-10-31T18:07:35.790" v="2283" actId="1076"/>
          <ac:cxnSpMkLst>
            <pc:docMk/>
            <pc:sldMk cId="0" sldId="274"/>
            <ac:cxnSpMk id="1282" creationId="{00000000-0000-0000-0000-000000000000}"/>
          </ac:cxnSpMkLst>
        </pc:cxnChg>
        <pc:cxnChg chg="mod">
          <ac:chgData name="Khan, Zain (2022)" userId="b9f989c3-121e-4fe0-9b9e-27691096ff63" providerId="ADAL" clId="{CC730C78-9527-49D6-B9A2-B60A2F4858AE}" dt="2023-10-31T18:07:30.853" v="2282" actId="1076"/>
          <ac:cxnSpMkLst>
            <pc:docMk/>
            <pc:sldMk cId="0" sldId="274"/>
            <ac:cxnSpMk id="1284" creationId="{00000000-0000-0000-0000-000000000000}"/>
          </ac:cxnSpMkLst>
        </pc:cxnChg>
      </pc:sldChg>
      <pc:sldChg chg="modSp mod">
        <pc:chgData name="Khan, Zain (2022)" userId="b9f989c3-121e-4fe0-9b9e-27691096ff63" providerId="ADAL" clId="{CC730C78-9527-49D6-B9A2-B60A2F4858AE}" dt="2023-10-31T16:06:07.595" v="1446" actId="1076"/>
        <pc:sldMkLst>
          <pc:docMk/>
          <pc:sldMk cId="0" sldId="275"/>
        </pc:sldMkLst>
        <pc:spChg chg="mod">
          <ac:chgData name="Khan, Zain (2022)" userId="b9f989c3-121e-4fe0-9b9e-27691096ff63" providerId="ADAL" clId="{CC730C78-9527-49D6-B9A2-B60A2F4858AE}" dt="2023-10-31T16:04:27.997" v="1430" actId="113"/>
          <ac:spMkLst>
            <pc:docMk/>
            <pc:sldMk cId="0" sldId="275"/>
            <ac:spMk id="2939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6:05:14.076" v="1436" actId="1076"/>
          <ac:spMkLst>
            <pc:docMk/>
            <pc:sldMk cId="0" sldId="275"/>
            <ac:spMk id="2940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6:05:21.907" v="1438" actId="1076"/>
          <ac:spMkLst>
            <pc:docMk/>
            <pc:sldMk cId="0" sldId="275"/>
            <ac:spMk id="2941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6:05:29.187" v="1440" actId="1076"/>
          <ac:spMkLst>
            <pc:docMk/>
            <pc:sldMk cId="0" sldId="275"/>
            <ac:spMk id="2942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6:05:32.507" v="1441" actId="1076"/>
          <ac:spMkLst>
            <pc:docMk/>
            <pc:sldMk cId="0" sldId="275"/>
            <ac:spMk id="2943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6:05:57.012" v="1443" actId="1076"/>
          <ac:spMkLst>
            <pc:docMk/>
            <pc:sldMk cId="0" sldId="275"/>
            <ac:spMk id="2945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6:06:01.923" v="1444" actId="1076"/>
          <ac:spMkLst>
            <pc:docMk/>
            <pc:sldMk cId="0" sldId="275"/>
            <ac:spMk id="3059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6:06:07.595" v="1446" actId="1076"/>
          <ac:spMkLst>
            <pc:docMk/>
            <pc:sldMk cId="0" sldId="275"/>
            <ac:spMk id="3060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6:05:25.595" v="1439" actId="1076"/>
          <ac:spMkLst>
            <pc:docMk/>
            <pc:sldMk cId="0" sldId="275"/>
            <ac:spMk id="3061" creationId="{00000000-0000-0000-0000-000000000000}"/>
          </ac:spMkLst>
        </pc:spChg>
      </pc:sldChg>
      <pc:sldChg chg="addSp modSp mod modNotesTx">
        <pc:chgData name="Khan, Zain (2022)" userId="b9f989c3-121e-4fe0-9b9e-27691096ff63" providerId="ADAL" clId="{CC730C78-9527-49D6-B9A2-B60A2F4858AE}" dt="2023-10-31T16:15:37.320" v="1479" actId="113"/>
        <pc:sldMkLst>
          <pc:docMk/>
          <pc:sldMk cId="0" sldId="277"/>
        </pc:sldMkLst>
        <pc:spChg chg="add mod">
          <ac:chgData name="Khan, Zain (2022)" userId="b9f989c3-121e-4fe0-9b9e-27691096ff63" providerId="ADAL" clId="{CC730C78-9527-49D6-B9A2-B60A2F4858AE}" dt="2023-10-31T15:58:47.253" v="1384" actId="1076"/>
          <ac:spMkLst>
            <pc:docMk/>
            <pc:sldMk cId="0" sldId="277"/>
            <ac:spMk id="2" creationId="{7FEFDC68-896F-68AE-6075-FAD2E8651A8B}"/>
          </ac:spMkLst>
        </pc:spChg>
        <pc:spChg chg="mod">
          <ac:chgData name="Khan, Zain (2022)" userId="b9f989c3-121e-4fe0-9b9e-27691096ff63" providerId="ADAL" clId="{CC730C78-9527-49D6-B9A2-B60A2F4858AE}" dt="2023-10-31T15:57:01.281" v="1360" actId="1076"/>
          <ac:spMkLst>
            <pc:docMk/>
            <pc:sldMk cId="0" sldId="277"/>
            <ac:spMk id="13" creationId="{DAF817E2-6257-768C-82D4-681497A76CC2}"/>
          </ac:spMkLst>
        </pc:spChg>
        <pc:spChg chg="add mod">
          <ac:chgData name="Khan, Zain (2022)" userId="b9f989c3-121e-4fe0-9b9e-27691096ff63" providerId="ADAL" clId="{CC730C78-9527-49D6-B9A2-B60A2F4858AE}" dt="2023-10-31T15:58:51.453" v="1385" actId="1076"/>
          <ac:spMkLst>
            <pc:docMk/>
            <pc:sldMk cId="0" sldId="277"/>
            <ac:spMk id="14" creationId="{58F90C9D-71C2-C233-FF2F-04C843778064}"/>
          </ac:spMkLst>
        </pc:spChg>
        <pc:spChg chg="mod">
          <ac:chgData name="Khan, Zain (2022)" userId="b9f989c3-121e-4fe0-9b9e-27691096ff63" providerId="ADAL" clId="{CC730C78-9527-49D6-B9A2-B60A2F4858AE}" dt="2023-10-31T15:56:51.825" v="1357" actId="1076"/>
          <ac:spMkLst>
            <pc:docMk/>
            <pc:sldMk cId="0" sldId="277"/>
            <ac:spMk id="3075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5:58:14.501" v="1376" actId="1076"/>
          <ac:spMkLst>
            <pc:docMk/>
            <pc:sldMk cId="0" sldId="277"/>
            <ac:spMk id="3076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5:56:55.810" v="1358" actId="1076"/>
          <ac:spMkLst>
            <pc:docMk/>
            <pc:sldMk cId="0" sldId="277"/>
            <ac:spMk id="3077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5:57:11.594" v="1362" actId="1076"/>
          <ac:spMkLst>
            <pc:docMk/>
            <pc:sldMk cId="0" sldId="277"/>
            <ac:spMk id="3078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5:58:27.037" v="1379" actId="1076"/>
          <ac:spMkLst>
            <pc:docMk/>
            <pc:sldMk cId="0" sldId="277"/>
            <ac:spMk id="3083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5:58:30.445" v="1380" actId="1076"/>
          <ac:spMkLst>
            <pc:docMk/>
            <pc:sldMk cId="0" sldId="277"/>
            <ac:spMk id="3084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5:56:58.834" v="1359" actId="1076"/>
          <ac:spMkLst>
            <pc:docMk/>
            <pc:sldMk cId="0" sldId="277"/>
            <ac:spMk id="3085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5:57:06.138" v="1361" actId="1076"/>
          <ac:spMkLst>
            <pc:docMk/>
            <pc:sldMk cId="0" sldId="277"/>
            <ac:spMk id="3086" creationId="{00000000-0000-0000-0000-000000000000}"/>
          </ac:spMkLst>
        </pc:spChg>
        <pc:grpChg chg="mod">
          <ac:chgData name="Khan, Zain (2022)" userId="b9f989c3-121e-4fe0-9b9e-27691096ff63" providerId="ADAL" clId="{CC730C78-9527-49D6-B9A2-B60A2F4858AE}" dt="2023-10-31T16:14:46.157" v="1457" actId="1076"/>
          <ac:grpSpMkLst>
            <pc:docMk/>
            <pc:sldMk cId="0" sldId="277"/>
            <ac:grpSpMk id="3" creationId="{C59BF07D-D775-C549-C120-5E5D3AD41756}"/>
          </ac:grpSpMkLst>
        </pc:grpChg>
        <pc:grpChg chg="mod">
          <ac:chgData name="Khan, Zain (2022)" userId="b9f989c3-121e-4fe0-9b9e-27691096ff63" providerId="ADAL" clId="{CC730C78-9527-49D6-B9A2-B60A2F4858AE}" dt="2023-10-31T15:58:23.981" v="1378" actId="1076"/>
          <ac:grpSpMkLst>
            <pc:docMk/>
            <pc:sldMk cId="0" sldId="277"/>
            <ac:grpSpMk id="9" creationId="{75EF03EB-A59B-3008-479D-CAE54C91C904}"/>
          </ac:grpSpMkLst>
        </pc:grpChg>
        <pc:grpChg chg="mod">
          <ac:chgData name="Khan, Zain (2022)" userId="b9f989c3-121e-4fe0-9b9e-27691096ff63" providerId="ADAL" clId="{CC730C78-9527-49D6-B9A2-B60A2F4858AE}" dt="2023-10-31T15:56:40.881" v="1354" actId="1076"/>
          <ac:grpSpMkLst>
            <pc:docMk/>
            <pc:sldMk cId="0" sldId="277"/>
            <ac:grpSpMk id="3092" creationId="{00000000-0000-0000-0000-000000000000}"/>
          </ac:grpSpMkLst>
        </pc:grpChg>
        <pc:picChg chg="add mod">
          <ac:chgData name="Khan, Zain (2022)" userId="b9f989c3-121e-4fe0-9b9e-27691096ff63" providerId="ADAL" clId="{CC730C78-9527-49D6-B9A2-B60A2F4858AE}" dt="2023-10-31T15:58:40.773" v="1383" actId="1076"/>
          <ac:picMkLst>
            <pc:docMk/>
            <pc:sldMk cId="0" sldId="277"/>
            <ac:picMk id="15" creationId="{0C760A87-37B5-7DB6-C9AD-6EB2BFA83B61}"/>
          </ac:picMkLst>
        </pc:picChg>
      </pc:sldChg>
      <pc:sldChg chg="modSp mod">
        <pc:chgData name="Khan, Zain (2022)" userId="b9f989c3-121e-4fe0-9b9e-27691096ff63" providerId="ADAL" clId="{CC730C78-9527-49D6-B9A2-B60A2F4858AE}" dt="2023-10-31T18:11:18.593" v="2367" actId="2711"/>
        <pc:sldMkLst>
          <pc:docMk/>
          <pc:sldMk cId="0" sldId="284"/>
        </pc:sldMkLst>
        <pc:spChg chg="mod">
          <ac:chgData name="Khan, Zain (2022)" userId="b9f989c3-121e-4fe0-9b9e-27691096ff63" providerId="ADAL" clId="{CC730C78-9527-49D6-B9A2-B60A2F4858AE}" dt="2023-10-31T18:11:13.327" v="2365" actId="113"/>
          <ac:spMkLst>
            <pc:docMk/>
            <pc:sldMk cId="0" sldId="284"/>
            <ac:spMk id="3300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11:18.593" v="2367" actId="2711"/>
          <ac:spMkLst>
            <pc:docMk/>
            <pc:sldMk cId="0" sldId="284"/>
            <ac:spMk id="3301" creationId="{00000000-0000-0000-0000-000000000000}"/>
          </ac:spMkLst>
        </pc:spChg>
      </pc:sldChg>
      <pc:sldChg chg="del">
        <pc:chgData name="Khan, Zain (2022)" userId="b9f989c3-121e-4fe0-9b9e-27691096ff63" providerId="ADAL" clId="{CC730C78-9527-49D6-B9A2-B60A2F4858AE}" dt="2023-10-31T18:11:48.140" v="2369" actId="47"/>
        <pc:sldMkLst>
          <pc:docMk/>
          <pc:sldMk cId="35373157" sldId="292"/>
        </pc:sldMkLst>
      </pc:sldChg>
      <pc:sldChg chg="modSp mod">
        <pc:chgData name="Khan, Zain (2022)" userId="b9f989c3-121e-4fe0-9b9e-27691096ff63" providerId="ADAL" clId="{CC730C78-9527-49D6-B9A2-B60A2F4858AE}" dt="2023-10-31T16:08:38.372" v="1453" actId="1076"/>
        <pc:sldMkLst>
          <pc:docMk/>
          <pc:sldMk cId="3760531589" sldId="315"/>
        </pc:sldMkLst>
        <pc:spChg chg="mod">
          <ac:chgData name="Khan, Zain (2022)" userId="b9f989c3-121e-4fe0-9b9e-27691096ff63" providerId="ADAL" clId="{CC730C78-9527-49D6-B9A2-B60A2F4858AE}" dt="2023-10-31T16:07:53.758" v="1451" actId="2711"/>
          <ac:spMkLst>
            <pc:docMk/>
            <pc:sldMk cId="3760531589" sldId="315"/>
            <ac:spMk id="3" creationId="{9C572B45-CACD-DA3C-1C78-ABE89307C56B}"/>
          </ac:spMkLst>
        </pc:spChg>
        <pc:spChg chg="mod">
          <ac:chgData name="Khan, Zain (2022)" userId="b9f989c3-121e-4fe0-9b9e-27691096ff63" providerId="ADAL" clId="{CC730C78-9527-49D6-B9A2-B60A2F4858AE}" dt="2023-10-31T16:08:28.629" v="1452" actId="2711"/>
          <ac:spMkLst>
            <pc:docMk/>
            <pc:sldMk cId="3760531589" sldId="315"/>
            <ac:spMk id="1859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6:08:38.372" v="1453" actId="1076"/>
          <ac:spMkLst>
            <pc:docMk/>
            <pc:sldMk cId="3760531589" sldId="315"/>
            <ac:spMk id="1862" creationId="{00000000-0000-0000-0000-000000000000}"/>
          </ac:spMkLst>
        </pc:spChg>
      </pc:sldChg>
      <pc:sldChg chg="modSp mod">
        <pc:chgData name="Khan, Zain (2022)" userId="b9f989c3-121e-4fe0-9b9e-27691096ff63" providerId="ADAL" clId="{CC730C78-9527-49D6-B9A2-B60A2F4858AE}" dt="2023-10-31T17:49:16.786" v="2110" actId="1076"/>
        <pc:sldMkLst>
          <pc:docMk/>
          <pc:sldMk cId="4074721426" sldId="318"/>
        </pc:sldMkLst>
        <pc:spChg chg="mod">
          <ac:chgData name="Khan, Zain (2022)" userId="b9f989c3-121e-4fe0-9b9e-27691096ff63" providerId="ADAL" clId="{CC730C78-9527-49D6-B9A2-B60A2F4858AE}" dt="2023-10-31T17:49:16.786" v="2110" actId="1076"/>
          <ac:spMkLst>
            <pc:docMk/>
            <pc:sldMk cId="4074721426" sldId="318"/>
            <ac:spMk id="2" creationId="{E99E977D-07A8-0837-8114-11EB8052FB16}"/>
          </ac:spMkLst>
        </pc:spChg>
        <pc:spChg chg="mod">
          <ac:chgData name="Khan, Zain (2022)" userId="b9f989c3-121e-4fe0-9b9e-27691096ff63" providerId="ADAL" clId="{CC730C78-9527-49D6-B9A2-B60A2F4858AE}" dt="2023-10-31T17:49:03.106" v="2105" actId="1076"/>
          <ac:spMkLst>
            <pc:docMk/>
            <pc:sldMk cId="4074721426" sldId="318"/>
            <ac:spMk id="63" creationId="{EAD2EB48-F549-96B0-9C95-B38851B8A993}"/>
          </ac:spMkLst>
        </pc:spChg>
        <pc:spChg chg="mod">
          <ac:chgData name="Khan, Zain (2022)" userId="b9f989c3-121e-4fe0-9b9e-27691096ff63" providerId="ADAL" clId="{CC730C78-9527-49D6-B9A2-B60A2F4858AE}" dt="2023-10-31T17:48:54.362" v="2103" actId="255"/>
          <ac:spMkLst>
            <pc:docMk/>
            <pc:sldMk cId="4074721426" sldId="318"/>
            <ac:spMk id="64" creationId="{22587BE7-77EA-BF1E-9B25-510EA2085E37}"/>
          </ac:spMkLst>
        </pc:spChg>
      </pc:sldChg>
      <pc:sldChg chg="delSp modSp mod modAnim">
        <pc:chgData name="Khan, Zain (2022)" userId="b9f989c3-121e-4fe0-9b9e-27691096ff63" providerId="ADAL" clId="{CC730C78-9527-49D6-B9A2-B60A2F4858AE}" dt="2023-10-31T16:00:05.349" v="1393" actId="207"/>
        <pc:sldMkLst>
          <pc:docMk/>
          <pc:sldMk cId="2471234588" sldId="320"/>
        </pc:sldMkLst>
        <pc:spChg chg="del">
          <ac:chgData name="Khan, Zain (2022)" userId="b9f989c3-121e-4fe0-9b9e-27691096ff63" providerId="ADAL" clId="{CC730C78-9527-49D6-B9A2-B60A2F4858AE}" dt="2023-10-31T11:38:21.267" v="226" actId="478"/>
          <ac:spMkLst>
            <pc:docMk/>
            <pc:sldMk cId="2471234588" sldId="320"/>
            <ac:spMk id="2" creationId="{C065F782-0010-81B5-8DA0-8D6A5D442FC5}"/>
          </ac:spMkLst>
        </pc:spChg>
        <pc:spChg chg="mod">
          <ac:chgData name="Khan, Zain (2022)" userId="b9f989c3-121e-4fe0-9b9e-27691096ff63" providerId="ADAL" clId="{CC730C78-9527-49D6-B9A2-B60A2F4858AE}" dt="2023-10-31T16:00:05.349" v="1393" actId="207"/>
          <ac:spMkLst>
            <pc:docMk/>
            <pc:sldMk cId="2471234588" sldId="320"/>
            <ac:spMk id="3" creationId="{65EAC3D8-1D98-DB89-01C5-4AB11C40486F}"/>
          </ac:spMkLst>
        </pc:spChg>
      </pc:sldChg>
      <pc:sldChg chg="delSp modSp mod">
        <pc:chgData name="Khan, Zain (2022)" userId="b9f989c3-121e-4fe0-9b9e-27691096ff63" providerId="ADAL" clId="{CC730C78-9527-49D6-B9A2-B60A2F4858AE}" dt="2023-10-31T11:56:11.365" v="275" actId="478"/>
        <pc:sldMkLst>
          <pc:docMk/>
          <pc:sldMk cId="2394081420" sldId="321"/>
        </pc:sldMkLst>
        <pc:spChg chg="mod">
          <ac:chgData name="Khan, Zain (2022)" userId="b9f989c3-121e-4fe0-9b9e-27691096ff63" providerId="ADAL" clId="{CC730C78-9527-49D6-B9A2-B60A2F4858AE}" dt="2023-10-31T11:55:31.533" v="266" actId="1076"/>
          <ac:spMkLst>
            <pc:docMk/>
            <pc:sldMk cId="2394081420" sldId="321"/>
            <ac:spMk id="2166" creationId="{00000000-0000-0000-0000-000000000000}"/>
          </ac:spMkLst>
        </pc:spChg>
        <pc:spChg chg="del">
          <ac:chgData name="Khan, Zain (2022)" userId="b9f989c3-121e-4fe0-9b9e-27691096ff63" providerId="ADAL" clId="{CC730C78-9527-49D6-B9A2-B60A2F4858AE}" dt="2023-10-31T11:56:11.365" v="275" actId="478"/>
          <ac:spMkLst>
            <pc:docMk/>
            <pc:sldMk cId="2394081420" sldId="321"/>
            <ac:spMk id="2167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56:08.022" v="274" actId="1076"/>
          <ac:spMkLst>
            <pc:docMk/>
            <pc:sldMk cId="2394081420" sldId="321"/>
            <ac:spMk id="2168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1:55:37.942" v="267" actId="113"/>
          <ac:spMkLst>
            <pc:docMk/>
            <pc:sldMk cId="2394081420" sldId="321"/>
            <ac:spMk id="2169" creationId="{00000000-0000-0000-0000-000000000000}"/>
          </ac:spMkLst>
        </pc:spChg>
      </pc:sldChg>
      <pc:sldChg chg="delSp modSp del mod modNotesTx">
        <pc:chgData name="Khan, Zain (2022)" userId="b9f989c3-121e-4fe0-9b9e-27691096ff63" providerId="ADAL" clId="{CC730C78-9527-49D6-B9A2-B60A2F4858AE}" dt="2023-10-31T17:47:36.361" v="2099" actId="47"/>
        <pc:sldMkLst>
          <pc:docMk/>
          <pc:sldMk cId="2410136849" sldId="322"/>
        </pc:sldMkLst>
        <pc:spChg chg="del">
          <ac:chgData name="Khan, Zain (2022)" userId="b9f989c3-121e-4fe0-9b9e-27691096ff63" providerId="ADAL" clId="{CC730C78-9527-49D6-B9A2-B60A2F4858AE}" dt="2023-10-31T12:27:24.166" v="668" actId="478"/>
          <ac:spMkLst>
            <pc:docMk/>
            <pc:sldMk cId="2410136849" sldId="322"/>
            <ac:spMk id="2" creationId="{01536231-D19B-822C-F43F-1FF5188CF8B4}"/>
          </ac:spMkLst>
        </pc:spChg>
        <pc:spChg chg="mod">
          <ac:chgData name="Khan, Zain (2022)" userId="b9f989c3-121e-4fe0-9b9e-27691096ff63" providerId="ADAL" clId="{CC730C78-9527-49D6-B9A2-B60A2F4858AE}" dt="2023-10-31T16:54:45.068" v="1620"/>
          <ac:spMkLst>
            <pc:docMk/>
            <pc:sldMk cId="2410136849" sldId="322"/>
            <ac:spMk id="3" creationId="{F906A691-276B-25CA-DE1A-3589666B5CD1}"/>
          </ac:spMkLst>
        </pc:spChg>
      </pc:sldChg>
      <pc:sldChg chg="modSp mod modNotesTx">
        <pc:chgData name="Khan, Zain (2022)" userId="b9f989c3-121e-4fe0-9b9e-27691096ff63" providerId="ADAL" clId="{CC730C78-9527-49D6-B9A2-B60A2F4858AE}" dt="2023-10-31T15:45:32.465" v="1170" actId="14100"/>
        <pc:sldMkLst>
          <pc:docMk/>
          <pc:sldMk cId="1525447414" sldId="323"/>
        </pc:sldMkLst>
        <pc:spChg chg="mod">
          <ac:chgData name="Khan, Zain (2022)" userId="b9f989c3-121e-4fe0-9b9e-27691096ff63" providerId="ADAL" clId="{CC730C78-9527-49D6-B9A2-B60A2F4858AE}" dt="2023-10-31T11:59:23.643" v="312" actId="113"/>
          <ac:spMkLst>
            <pc:docMk/>
            <pc:sldMk cId="1525447414" sldId="323"/>
            <ac:spMk id="5" creationId="{75038867-CD57-DC13-B2B3-D870A96AFA3B}"/>
          </ac:spMkLst>
        </pc:spChg>
        <pc:picChg chg="mod">
          <ac:chgData name="Khan, Zain (2022)" userId="b9f989c3-121e-4fe0-9b9e-27691096ff63" providerId="ADAL" clId="{CC730C78-9527-49D6-B9A2-B60A2F4858AE}" dt="2023-10-31T15:45:32.465" v="1170" actId="14100"/>
          <ac:picMkLst>
            <pc:docMk/>
            <pc:sldMk cId="1525447414" sldId="323"/>
            <ac:picMk id="4" creationId="{E34CB912-1A1F-B629-4497-4E1B7D33664C}"/>
          </ac:picMkLst>
        </pc:picChg>
      </pc:sldChg>
      <pc:sldChg chg="modSp mod modAnim">
        <pc:chgData name="Khan, Zain (2022)" userId="b9f989c3-121e-4fe0-9b9e-27691096ff63" providerId="ADAL" clId="{CC730C78-9527-49D6-B9A2-B60A2F4858AE}" dt="2023-10-31T16:37:35.638" v="1615" actId="255"/>
        <pc:sldMkLst>
          <pc:docMk/>
          <pc:sldMk cId="38653638" sldId="324"/>
        </pc:sldMkLst>
        <pc:spChg chg="mod">
          <ac:chgData name="Khan, Zain (2022)" userId="b9f989c3-121e-4fe0-9b9e-27691096ff63" providerId="ADAL" clId="{CC730C78-9527-49D6-B9A2-B60A2F4858AE}" dt="2023-10-31T13:44:14.098" v="1059" actId="1076"/>
          <ac:spMkLst>
            <pc:docMk/>
            <pc:sldMk cId="38653638" sldId="324"/>
            <ac:spMk id="2" creationId="{5D12C763-37F4-4196-A5F4-93EC6A502903}"/>
          </ac:spMkLst>
        </pc:spChg>
        <pc:spChg chg="mod">
          <ac:chgData name="Khan, Zain (2022)" userId="b9f989c3-121e-4fe0-9b9e-27691096ff63" providerId="ADAL" clId="{CC730C78-9527-49D6-B9A2-B60A2F4858AE}" dt="2023-10-31T16:37:35.638" v="1615" actId="255"/>
          <ac:spMkLst>
            <pc:docMk/>
            <pc:sldMk cId="38653638" sldId="324"/>
            <ac:spMk id="3" creationId="{4DFE8E0C-006D-DF56-C187-AD523E3441C0}"/>
          </ac:spMkLst>
        </pc:spChg>
      </pc:sldChg>
      <pc:sldChg chg="del">
        <pc:chgData name="Khan, Zain (2022)" userId="b9f989c3-121e-4fe0-9b9e-27691096ff63" providerId="ADAL" clId="{CC730C78-9527-49D6-B9A2-B60A2F4858AE}" dt="2023-10-31T13:21:15.493" v="775" actId="47"/>
        <pc:sldMkLst>
          <pc:docMk/>
          <pc:sldMk cId="89107260" sldId="325"/>
        </pc:sldMkLst>
      </pc:sldChg>
      <pc:sldChg chg="modSp mod">
        <pc:chgData name="Khan, Zain (2022)" userId="b9f989c3-121e-4fe0-9b9e-27691096ff63" providerId="ADAL" clId="{CC730C78-9527-49D6-B9A2-B60A2F4858AE}" dt="2023-10-31T17:54:53.132" v="2146" actId="20577"/>
        <pc:sldMkLst>
          <pc:docMk/>
          <pc:sldMk cId="1068482048" sldId="326"/>
        </pc:sldMkLst>
        <pc:spChg chg="mod">
          <ac:chgData name="Khan, Zain (2022)" userId="b9f989c3-121e-4fe0-9b9e-27691096ff63" providerId="ADAL" clId="{CC730C78-9527-49D6-B9A2-B60A2F4858AE}" dt="2023-10-31T17:54:53.132" v="2146" actId="20577"/>
          <ac:spMkLst>
            <pc:docMk/>
            <pc:sldMk cId="1068482048" sldId="326"/>
            <ac:spMk id="3" creationId="{3C6D0C04-0D3C-A416-FD58-F87A634246E4}"/>
          </ac:spMkLst>
        </pc:spChg>
      </pc:sldChg>
      <pc:sldChg chg="modSp del mod">
        <pc:chgData name="Khan, Zain (2022)" userId="b9f989c3-121e-4fe0-9b9e-27691096ff63" providerId="ADAL" clId="{CC730C78-9527-49D6-B9A2-B60A2F4858AE}" dt="2023-10-31T15:59:13.863" v="1387" actId="47"/>
        <pc:sldMkLst>
          <pc:docMk/>
          <pc:sldMk cId="1309619289" sldId="327"/>
        </pc:sldMkLst>
        <pc:spChg chg="mod">
          <ac:chgData name="Khan, Zain (2022)" userId="b9f989c3-121e-4fe0-9b9e-27691096ff63" providerId="ADAL" clId="{CC730C78-9527-49D6-B9A2-B60A2F4858AE}" dt="2023-10-31T15:49:06.055" v="1208" actId="21"/>
          <ac:spMkLst>
            <pc:docMk/>
            <pc:sldMk cId="1309619289" sldId="327"/>
            <ac:spMk id="3" creationId="{658DD0E5-4EB9-E93E-FA7A-BDAE00696D95}"/>
          </ac:spMkLst>
        </pc:spChg>
      </pc:sldChg>
      <pc:sldChg chg="modSp mod">
        <pc:chgData name="Khan, Zain (2022)" userId="b9f989c3-121e-4fe0-9b9e-27691096ff63" providerId="ADAL" clId="{CC730C78-9527-49D6-B9A2-B60A2F4858AE}" dt="2023-10-31T12:29:37.413" v="687" actId="1076"/>
        <pc:sldMkLst>
          <pc:docMk/>
          <pc:sldMk cId="1580773802" sldId="328"/>
        </pc:sldMkLst>
        <pc:spChg chg="mod">
          <ac:chgData name="Khan, Zain (2022)" userId="b9f989c3-121e-4fe0-9b9e-27691096ff63" providerId="ADAL" clId="{CC730C78-9527-49D6-B9A2-B60A2F4858AE}" dt="2023-10-31T12:29:20.061" v="684" actId="1076"/>
          <ac:spMkLst>
            <pc:docMk/>
            <pc:sldMk cId="1580773802" sldId="328"/>
            <ac:spMk id="2166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2:29:37.413" v="687" actId="1076"/>
          <ac:spMkLst>
            <pc:docMk/>
            <pc:sldMk cId="1580773802" sldId="328"/>
            <ac:spMk id="2168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2:29:09.847" v="683" actId="113"/>
          <ac:spMkLst>
            <pc:docMk/>
            <pc:sldMk cId="1580773802" sldId="328"/>
            <ac:spMk id="2169" creationId="{00000000-0000-0000-0000-000000000000}"/>
          </ac:spMkLst>
        </pc:spChg>
      </pc:sldChg>
      <pc:sldChg chg="addSp delSp modSp mod modNotesTx">
        <pc:chgData name="Khan, Zain (2022)" userId="b9f989c3-121e-4fe0-9b9e-27691096ff63" providerId="ADAL" clId="{CC730C78-9527-49D6-B9A2-B60A2F4858AE}" dt="2023-10-31T16:54:52.098" v="1622" actId="207"/>
        <pc:sldMkLst>
          <pc:docMk/>
          <pc:sldMk cId="862811266" sldId="329"/>
        </pc:sldMkLst>
        <pc:spChg chg="mod">
          <ac:chgData name="Khan, Zain (2022)" userId="b9f989c3-121e-4fe0-9b9e-27691096ff63" providerId="ADAL" clId="{CC730C78-9527-49D6-B9A2-B60A2F4858AE}" dt="2023-10-31T16:54:52.098" v="1622" actId="207"/>
          <ac:spMkLst>
            <pc:docMk/>
            <pc:sldMk cId="862811266" sldId="329"/>
            <ac:spMk id="3" creationId="{1DA5A6D9-C532-00C1-43BC-E56CFEDD755D}"/>
          </ac:spMkLst>
        </pc:spChg>
        <pc:graphicFrameChg chg="add del modGraphic">
          <ac:chgData name="Khan, Zain (2022)" userId="b9f989c3-121e-4fe0-9b9e-27691096ff63" providerId="ADAL" clId="{CC730C78-9527-49D6-B9A2-B60A2F4858AE}" dt="2023-10-31T13:05:59.618" v="767" actId="1032"/>
          <ac:graphicFrameMkLst>
            <pc:docMk/>
            <pc:sldMk cId="862811266" sldId="329"/>
            <ac:graphicFrameMk id="4" creationId="{1275E5DD-0BBC-A9A9-8F34-6D55EF8DD7F4}"/>
          </ac:graphicFrameMkLst>
        </pc:graphicFrameChg>
      </pc:sldChg>
      <pc:sldChg chg="modSp mod">
        <pc:chgData name="Khan, Zain (2022)" userId="b9f989c3-121e-4fe0-9b9e-27691096ff63" providerId="ADAL" clId="{CC730C78-9527-49D6-B9A2-B60A2F4858AE}" dt="2023-10-31T12:30:13.295" v="696" actId="1076"/>
        <pc:sldMkLst>
          <pc:docMk/>
          <pc:sldMk cId="2344124999" sldId="330"/>
        </pc:sldMkLst>
        <pc:spChg chg="mod">
          <ac:chgData name="Khan, Zain (2022)" userId="b9f989c3-121e-4fe0-9b9e-27691096ff63" providerId="ADAL" clId="{CC730C78-9527-49D6-B9A2-B60A2F4858AE}" dt="2023-10-31T12:30:09.812" v="695" actId="1076"/>
          <ac:spMkLst>
            <pc:docMk/>
            <pc:sldMk cId="2344124999" sldId="330"/>
            <ac:spMk id="2166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2:30:13.295" v="696" actId="1076"/>
          <ac:spMkLst>
            <pc:docMk/>
            <pc:sldMk cId="2344124999" sldId="330"/>
            <ac:spMk id="2168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2:29:58.575" v="693" actId="113"/>
          <ac:spMkLst>
            <pc:docMk/>
            <pc:sldMk cId="2344124999" sldId="330"/>
            <ac:spMk id="2169" creationId="{00000000-0000-0000-0000-000000000000}"/>
          </ac:spMkLst>
        </pc:spChg>
      </pc:sldChg>
      <pc:sldChg chg="modSp mod">
        <pc:chgData name="Khan, Zain (2022)" userId="b9f989c3-121e-4fe0-9b9e-27691096ff63" providerId="ADAL" clId="{CC730C78-9527-49D6-B9A2-B60A2F4858AE}" dt="2023-10-31T16:37:19.246" v="1612" actId="207"/>
        <pc:sldMkLst>
          <pc:docMk/>
          <pc:sldMk cId="2252750" sldId="331"/>
        </pc:sldMkLst>
        <pc:spChg chg="mod">
          <ac:chgData name="Khan, Zain (2022)" userId="b9f989c3-121e-4fe0-9b9e-27691096ff63" providerId="ADAL" clId="{CC730C78-9527-49D6-B9A2-B60A2F4858AE}" dt="2023-10-31T16:37:19.246" v="1612" actId="207"/>
          <ac:spMkLst>
            <pc:docMk/>
            <pc:sldMk cId="2252750" sldId="331"/>
            <ac:spMk id="3" creationId="{8DB64E22-4644-DAE2-D02A-5AF400CA1FA0}"/>
          </ac:spMkLst>
        </pc:spChg>
      </pc:sldChg>
      <pc:sldChg chg="addSp modSp mod modAnim modNotesTx">
        <pc:chgData name="Khan, Zain (2022)" userId="b9f989c3-121e-4fe0-9b9e-27691096ff63" providerId="ADAL" clId="{CC730C78-9527-49D6-B9A2-B60A2F4858AE}" dt="2023-10-31T17:16:13.549" v="1655" actId="20577"/>
        <pc:sldMkLst>
          <pc:docMk/>
          <pc:sldMk cId="3040991055" sldId="332"/>
        </pc:sldMkLst>
        <pc:spChg chg="mod">
          <ac:chgData name="Khan, Zain (2022)" userId="b9f989c3-121e-4fe0-9b9e-27691096ff63" providerId="ADAL" clId="{CC730C78-9527-49D6-B9A2-B60A2F4858AE}" dt="2023-10-31T16:19:17.988" v="1541" actId="255"/>
          <ac:spMkLst>
            <pc:docMk/>
            <pc:sldMk cId="3040991055" sldId="332"/>
            <ac:spMk id="2" creationId="{625E7F6F-8B2D-1812-749C-C49D5C816DE2}"/>
          </ac:spMkLst>
        </pc:spChg>
        <pc:spChg chg="mod">
          <ac:chgData name="Khan, Zain (2022)" userId="b9f989c3-121e-4fe0-9b9e-27691096ff63" providerId="ADAL" clId="{CC730C78-9527-49D6-B9A2-B60A2F4858AE}" dt="2023-10-31T16:31:01.390" v="1599" actId="1076"/>
          <ac:spMkLst>
            <pc:docMk/>
            <pc:sldMk cId="3040991055" sldId="332"/>
            <ac:spMk id="3" creationId="{0727EB44-8270-E4CD-C337-296ADE91B3A4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5" creationId="{A25C377F-0F0A-24D6-1AD3-C3994E746255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6" creationId="{87E1224D-DF5A-68A5-A643-A492B751411E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7" creationId="{6DF51DAE-75CA-80EB-C50D-EB122A9445DD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8" creationId="{53E45142-45D5-9A61-40E0-A644303CD6AF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9" creationId="{DCCE1C2B-1C8F-8C96-8982-27A0E0AF54F4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10" creationId="{A7ADB672-9C83-7938-83F8-630BE6EA4C89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11" creationId="{E2DABD3F-8992-C8DA-BC38-20ED85113FE3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12" creationId="{99F60858-23E6-CF92-AF01-63064FF6FEAB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13" creationId="{6961087A-9943-2FCD-5253-054E92835EBA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14" creationId="{04D65670-24AE-EC88-27A1-A3B65BEAC29C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15" creationId="{09D3113B-D007-DF3E-AF97-98EABC917180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16" creationId="{CB1C0CAB-42E4-996D-9082-FE3699481BCD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17" creationId="{C1A8196F-2482-0AE1-1DB7-99AF7DA3EDE0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18" creationId="{C73EEF13-5970-2ED8-59E7-2AB942C5FEF5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19" creationId="{48561F91-8323-6C71-0469-0A3D975C8A69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20" creationId="{92E578D8-30A2-5707-37B6-2BE9033159FA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21" creationId="{F19807AD-FA74-296B-F6B5-4C2A1546C3E9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22" creationId="{02F10205-CBD6-ABED-7C87-90A3689F998D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23" creationId="{7B58F070-A6F4-440C-F484-A9DFCDBBEEF5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24" creationId="{5EB60E0E-A10E-B38D-C720-F3BD61000092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25" creationId="{84667809-7E3C-1378-F9BC-BA67EAF978AD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26" creationId="{CE6F8C17-6F41-8D8E-5930-B0CBAE0F01B7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27" creationId="{237D269A-B081-3164-D894-C6904F303B8F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28" creationId="{3C85174B-BFE2-9301-E378-4DBDBFD53029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29" creationId="{6A1D0C95-01DB-03C7-8D95-C9C83AD4222B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30" creationId="{84E145F0-5E3A-3D87-292C-F83A40458355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31" creationId="{7C5F5576-DB2D-B6EF-0002-6713B3415597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32" creationId="{C898E60C-CB9B-AA28-F591-C517DA7D2D53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33" creationId="{19635287-2106-9452-4EFA-DAE8CFA018E6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34" creationId="{0357DACD-7A2F-E58B-1F37-490E3E7E5458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35" creationId="{50AFEC27-65DB-5FB5-8044-84F630F93ABD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36" creationId="{C4EE13B5-AE1F-FF75-6AE8-ED04AACFF886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37" creationId="{ADB95FCE-2722-C5AC-3E97-E71B9790798A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38" creationId="{5792CDCC-056E-F2E6-F785-5A16A2D3D5D3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39" creationId="{92163A68-BE1B-3F13-7FBB-91F36B6AB9B5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40" creationId="{BFFF0ED9-40BF-33E1-F33E-AE586B7152A2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41" creationId="{540F0C10-260B-44D9-6907-E6DC777C6FA4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42" creationId="{5FBB5D3C-EDF6-C281-E405-4DC4B3389545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43" creationId="{4811BEF4-7436-F2D0-12C3-07948B97A772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44" creationId="{CB2D5BA3-2234-AD5E-83B2-28D91212BC5C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45" creationId="{98DC4B3B-8B38-5CD8-24CE-AE72F777A89D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46" creationId="{3EEF2EF3-F240-197B-E5B5-BEB643735660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47" creationId="{B37584C8-2E92-420A-4EA9-06D6CC79BAD0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48" creationId="{ECC0946E-BAC5-AC3B-E029-B4BCE86C5CBB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49" creationId="{ADE8DB1A-85B7-1A87-2A47-87E5402B794F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50" creationId="{64CE5D66-7F00-2EFD-285C-817C258294BC}"/>
          </ac:spMkLst>
        </pc:spChg>
        <pc:spChg chg="mod">
          <ac:chgData name="Khan, Zain (2022)" userId="b9f989c3-121e-4fe0-9b9e-27691096ff63" providerId="ADAL" clId="{CC730C78-9527-49D6-B9A2-B60A2F4858AE}" dt="2023-10-31T13:50:04.298" v="1158"/>
          <ac:spMkLst>
            <pc:docMk/>
            <pc:sldMk cId="3040991055" sldId="332"/>
            <ac:spMk id="51" creationId="{F896E387-7274-C44A-2268-7E72CCE6E0F7}"/>
          </ac:spMkLst>
        </pc:spChg>
        <pc:spChg chg="add mod">
          <ac:chgData name="Khan, Zain (2022)" userId="b9f989c3-121e-4fe0-9b9e-27691096ff63" providerId="ADAL" clId="{CC730C78-9527-49D6-B9A2-B60A2F4858AE}" dt="2023-10-31T16:24:37.520" v="1581" actId="20577"/>
          <ac:spMkLst>
            <pc:docMk/>
            <pc:sldMk cId="3040991055" sldId="332"/>
            <ac:spMk id="52" creationId="{1E20B443-A4CB-E9BB-9100-967665CE0400}"/>
          </ac:spMkLst>
        </pc:spChg>
        <pc:spChg chg="add mod">
          <ac:chgData name="Khan, Zain (2022)" userId="b9f989c3-121e-4fe0-9b9e-27691096ff63" providerId="ADAL" clId="{CC730C78-9527-49D6-B9A2-B60A2F4858AE}" dt="2023-10-31T16:30:09.904" v="1593" actId="255"/>
          <ac:spMkLst>
            <pc:docMk/>
            <pc:sldMk cId="3040991055" sldId="332"/>
            <ac:spMk id="53" creationId="{1A611276-6286-A505-C905-C3E8E0C61BA7}"/>
          </ac:spMkLst>
        </pc:spChg>
        <pc:spChg chg="add mod">
          <ac:chgData name="Khan, Zain (2022)" userId="b9f989c3-121e-4fe0-9b9e-27691096ff63" providerId="ADAL" clId="{CC730C78-9527-49D6-B9A2-B60A2F4858AE}" dt="2023-10-31T16:29:52.286" v="1592" actId="20577"/>
          <ac:spMkLst>
            <pc:docMk/>
            <pc:sldMk cId="3040991055" sldId="332"/>
            <ac:spMk id="54" creationId="{BCBC386C-7FC9-3BE0-E36C-0EBAE672832B}"/>
          </ac:spMkLst>
        </pc:spChg>
        <pc:grpChg chg="add mod">
          <ac:chgData name="Khan, Zain (2022)" userId="b9f989c3-121e-4fe0-9b9e-27691096ff63" providerId="ADAL" clId="{CC730C78-9527-49D6-B9A2-B60A2F4858AE}" dt="2023-10-31T16:35:19.011" v="1601" actId="1076"/>
          <ac:grpSpMkLst>
            <pc:docMk/>
            <pc:sldMk cId="3040991055" sldId="332"/>
            <ac:grpSpMk id="4" creationId="{84956473-6A80-D438-30E1-2B89C632982C}"/>
          </ac:grpSpMkLst>
        </pc:grpChg>
      </pc:sldChg>
      <pc:sldChg chg="modSp mod">
        <pc:chgData name="Khan, Zain (2022)" userId="b9f989c3-121e-4fe0-9b9e-27691096ff63" providerId="ADAL" clId="{CC730C78-9527-49D6-B9A2-B60A2F4858AE}" dt="2023-10-31T17:53:28.110" v="2139" actId="255"/>
        <pc:sldMkLst>
          <pc:docMk/>
          <pc:sldMk cId="2536582149" sldId="333"/>
        </pc:sldMkLst>
        <pc:spChg chg="mod">
          <ac:chgData name="Khan, Zain (2022)" userId="b9f989c3-121e-4fe0-9b9e-27691096ff63" providerId="ADAL" clId="{CC730C78-9527-49D6-B9A2-B60A2F4858AE}" dt="2023-10-31T17:53:28.110" v="2139" actId="255"/>
          <ac:spMkLst>
            <pc:docMk/>
            <pc:sldMk cId="2536582149" sldId="333"/>
            <ac:spMk id="3" creationId="{17A42A7E-C624-4858-EEC0-AA281446EFF1}"/>
          </ac:spMkLst>
        </pc:spChg>
      </pc:sldChg>
      <pc:sldChg chg="modSp mod">
        <pc:chgData name="Khan, Zain (2022)" userId="b9f989c3-121e-4fe0-9b9e-27691096ff63" providerId="ADAL" clId="{CC730C78-9527-49D6-B9A2-B60A2F4858AE}" dt="2023-10-31T15:08:54.217" v="1167" actId="113"/>
        <pc:sldMkLst>
          <pc:docMk/>
          <pc:sldMk cId="807305682" sldId="334"/>
        </pc:sldMkLst>
        <pc:spChg chg="mod">
          <ac:chgData name="Khan, Zain (2022)" userId="b9f989c3-121e-4fe0-9b9e-27691096ff63" providerId="ADAL" clId="{CC730C78-9527-49D6-B9A2-B60A2F4858AE}" dt="2023-10-31T15:08:52.775" v="1166" actId="1076"/>
          <ac:spMkLst>
            <pc:docMk/>
            <pc:sldMk cId="807305682" sldId="334"/>
            <ac:spMk id="2166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5:08:38.279" v="1162" actId="113"/>
          <ac:spMkLst>
            <pc:docMk/>
            <pc:sldMk cId="807305682" sldId="334"/>
            <ac:spMk id="2168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5:08:54.217" v="1167" actId="113"/>
          <ac:spMkLst>
            <pc:docMk/>
            <pc:sldMk cId="807305682" sldId="334"/>
            <ac:spMk id="2169" creationId="{00000000-0000-0000-0000-000000000000}"/>
          </ac:spMkLst>
        </pc:spChg>
      </pc:sldChg>
      <pc:sldChg chg="modSp">
        <pc:chgData name="Khan, Zain (2022)" userId="b9f989c3-121e-4fe0-9b9e-27691096ff63" providerId="ADAL" clId="{CC730C78-9527-49D6-B9A2-B60A2F4858AE}" dt="2023-10-31T17:51:40.978" v="2117"/>
        <pc:sldMkLst>
          <pc:docMk/>
          <pc:sldMk cId="3925857050" sldId="367"/>
        </pc:sldMkLst>
        <pc:graphicFrameChg chg="mod">
          <ac:chgData name="Khan, Zain (2022)" userId="b9f989c3-121e-4fe0-9b9e-27691096ff63" providerId="ADAL" clId="{CC730C78-9527-49D6-B9A2-B60A2F4858AE}" dt="2023-10-31T17:51:40.978" v="2117"/>
          <ac:graphicFrameMkLst>
            <pc:docMk/>
            <pc:sldMk cId="3925857050" sldId="367"/>
            <ac:graphicFrameMk id="9" creationId="{5D779140-A554-4D10-AA2C-A99287E8A21B}"/>
          </ac:graphicFrameMkLst>
        </pc:graphicFrameChg>
      </pc:sldChg>
      <pc:sldChg chg="modSp mod">
        <pc:chgData name="Khan, Zain (2022)" userId="b9f989c3-121e-4fe0-9b9e-27691096ff63" providerId="ADAL" clId="{CC730C78-9527-49D6-B9A2-B60A2F4858AE}" dt="2023-10-31T17:51:07.068" v="2114" actId="255"/>
        <pc:sldMkLst>
          <pc:docMk/>
          <pc:sldMk cId="3673792436" sldId="368"/>
        </pc:sldMkLst>
        <pc:spChg chg="mod">
          <ac:chgData name="Khan, Zain (2022)" userId="b9f989c3-121e-4fe0-9b9e-27691096ff63" providerId="ADAL" clId="{CC730C78-9527-49D6-B9A2-B60A2F4858AE}" dt="2023-10-31T17:51:07.068" v="2114" actId="255"/>
          <ac:spMkLst>
            <pc:docMk/>
            <pc:sldMk cId="3673792436" sldId="368"/>
            <ac:spMk id="2168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50:03.989" v="2112" actId="255"/>
          <ac:spMkLst>
            <pc:docMk/>
            <pc:sldMk cId="3673792436" sldId="368"/>
            <ac:spMk id="2169" creationId="{00000000-0000-0000-0000-000000000000}"/>
          </ac:spMkLst>
        </pc:spChg>
      </pc:sldChg>
      <pc:sldChg chg="modSp mod">
        <pc:chgData name="Khan, Zain (2022)" userId="b9f989c3-121e-4fe0-9b9e-27691096ff63" providerId="ADAL" clId="{CC730C78-9527-49D6-B9A2-B60A2F4858AE}" dt="2023-10-31T17:52:22.578" v="2126" actId="1076"/>
        <pc:sldMkLst>
          <pc:docMk/>
          <pc:sldMk cId="1036920417" sldId="369"/>
        </pc:sldMkLst>
        <pc:spChg chg="mod">
          <ac:chgData name="Khan, Zain (2022)" userId="b9f989c3-121e-4fe0-9b9e-27691096ff63" providerId="ADAL" clId="{CC730C78-9527-49D6-B9A2-B60A2F4858AE}" dt="2023-10-31T17:52:22.578" v="2126" actId="1076"/>
          <ac:spMkLst>
            <pc:docMk/>
            <pc:sldMk cId="1036920417" sldId="369"/>
            <ac:spMk id="2166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52:00.786" v="2120" actId="1076"/>
          <ac:spMkLst>
            <pc:docMk/>
            <pc:sldMk cId="1036920417" sldId="369"/>
            <ac:spMk id="2168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7:52:07.469" v="2122" actId="255"/>
          <ac:spMkLst>
            <pc:docMk/>
            <pc:sldMk cId="1036920417" sldId="369"/>
            <ac:spMk id="2169" creationId="{00000000-0000-0000-0000-000000000000}"/>
          </ac:spMkLst>
        </pc:spChg>
      </pc:sldChg>
      <pc:sldChg chg="modSp mod">
        <pc:chgData name="Khan, Zain (2022)" userId="b9f989c3-121e-4fe0-9b9e-27691096ff63" providerId="ADAL" clId="{CC730C78-9527-49D6-B9A2-B60A2F4858AE}" dt="2023-10-31T18:05:01.133" v="2267" actId="255"/>
        <pc:sldMkLst>
          <pc:docMk/>
          <pc:sldMk cId="3660452863" sldId="370"/>
        </pc:sldMkLst>
        <pc:spChg chg="mod">
          <ac:chgData name="Khan, Zain (2022)" userId="b9f989c3-121e-4fe0-9b9e-27691096ff63" providerId="ADAL" clId="{CC730C78-9527-49D6-B9A2-B60A2F4858AE}" dt="2023-10-31T18:04:34.782" v="2260" actId="255"/>
          <ac:spMkLst>
            <pc:docMk/>
            <pc:sldMk cId="3660452863" sldId="370"/>
            <ac:spMk id="2" creationId="{830F52CE-E068-8FF0-3555-E96D854E3325}"/>
          </ac:spMkLst>
        </pc:spChg>
        <pc:spChg chg="mod">
          <ac:chgData name="Khan, Zain (2022)" userId="b9f989c3-121e-4fe0-9b9e-27691096ff63" providerId="ADAL" clId="{CC730C78-9527-49D6-B9A2-B60A2F4858AE}" dt="2023-10-31T18:04:48.719" v="2264" actId="207"/>
          <ac:spMkLst>
            <pc:docMk/>
            <pc:sldMk cId="3660452863" sldId="370"/>
            <ac:spMk id="3" creationId="{A5FFF71B-F341-A719-DAF0-207C03045AAA}"/>
          </ac:spMkLst>
        </pc:spChg>
        <pc:spChg chg="mod">
          <ac:chgData name="Khan, Zain (2022)" userId="b9f989c3-121e-4fe0-9b9e-27691096ff63" providerId="ADAL" clId="{CC730C78-9527-49D6-B9A2-B60A2F4858AE}" dt="2023-10-31T18:05:01.133" v="2267" actId="255"/>
          <ac:spMkLst>
            <pc:docMk/>
            <pc:sldMk cId="3660452863" sldId="370"/>
            <ac:spMk id="72" creationId="{2E345339-118A-71E4-661C-DCA77D030B09}"/>
          </ac:spMkLst>
        </pc:spChg>
      </pc:sldChg>
      <pc:sldChg chg="modSp mod">
        <pc:chgData name="Khan, Zain (2022)" userId="b9f989c3-121e-4fe0-9b9e-27691096ff63" providerId="ADAL" clId="{CC730C78-9527-49D6-B9A2-B60A2F4858AE}" dt="2023-10-31T18:04:20.852" v="2258"/>
        <pc:sldMkLst>
          <pc:docMk/>
          <pc:sldMk cId="3528005222" sldId="373"/>
        </pc:sldMkLst>
        <pc:spChg chg="mod">
          <ac:chgData name="Khan, Zain (2022)" userId="b9f989c3-121e-4fe0-9b9e-27691096ff63" providerId="ADAL" clId="{CC730C78-9527-49D6-B9A2-B60A2F4858AE}" dt="2023-10-31T18:03:36.339" v="2246" actId="1076"/>
          <ac:spMkLst>
            <pc:docMk/>
            <pc:sldMk cId="3528005222" sldId="373"/>
            <ac:spMk id="3" creationId="{83FDFA1A-354D-492C-BF68-BF210B9EC568}"/>
          </ac:spMkLst>
        </pc:spChg>
        <pc:graphicFrameChg chg="mod">
          <ac:chgData name="Khan, Zain (2022)" userId="b9f989c3-121e-4fe0-9b9e-27691096ff63" providerId="ADAL" clId="{CC730C78-9527-49D6-B9A2-B60A2F4858AE}" dt="2023-10-31T18:04:20.852" v="2258"/>
          <ac:graphicFrameMkLst>
            <pc:docMk/>
            <pc:sldMk cId="3528005222" sldId="373"/>
            <ac:graphicFrameMk id="2" creationId="{09700E2C-C30D-4EA1-88D5-4BA70AE5C3D6}"/>
          </ac:graphicFrameMkLst>
        </pc:graphicFrameChg>
      </pc:sldChg>
      <pc:sldChg chg="modSp mod">
        <pc:chgData name="Khan, Zain (2022)" userId="b9f989c3-121e-4fe0-9b9e-27691096ff63" providerId="ADAL" clId="{CC730C78-9527-49D6-B9A2-B60A2F4858AE}" dt="2023-10-31T18:08:41.935" v="2296" actId="255"/>
        <pc:sldMkLst>
          <pc:docMk/>
          <pc:sldMk cId="1847832198" sldId="374"/>
        </pc:sldMkLst>
        <pc:spChg chg="mod">
          <ac:chgData name="Khan, Zain (2022)" userId="b9f989c3-121e-4fe0-9b9e-27691096ff63" providerId="ADAL" clId="{CC730C78-9527-49D6-B9A2-B60A2F4858AE}" dt="2023-10-31T18:08:41.935" v="2296" actId="255"/>
          <ac:spMkLst>
            <pc:docMk/>
            <pc:sldMk cId="1847832198" sldId="374"/>
            <ac:spMk id="2" creationId="{830F52CE-E068-8FF0-3555-E96D854E3325}"/>
          </ac:spMkLst>
        </pc:spChg>
        <pc:spChg chg="mod">
          <ac:chgData name="Khan, Zain (2022)" userId="b9f989c3-121e-4fe0-9b9e-27691096ff63" providerId="ADAL" clId="{CC730C78-9527-49D6-B9A2-B60A2F4858AE}" dt="2023-10-31T18:08:33.200" v="2294" actId="255"/>
          <ac:spMkLst>
            <pc:docMk/>
            <pc:sldMk cId="1847832198" sldId="374"/>
            <ac:spMk id="3" creationId="{A5FFF71B-F341-A719-DAF0-207C03045AAA}"/>
          </ac:spMkLst>
        </pc:spChg>
      </pc:sldChg>
      <pc:sldChg chg="delSp modSp mod">
        <pc:chgData name="Khan, Zain (2022)" userId="b9f989c3-121e-4fe0-9b9e-27691096ff63" providerId="ADAL" clId="{CC730C78-9527-49D6-B9A2-B60A2F4858AE}" dt="2023-10-31T17:56:24.229" v="2157" actId="1076"/>
        <pc:sldMkLst>
          <pc:docMk/>
          <pc:sldMk cId="857308406" sldId="375"/>
        </pc:sldMkLst>
        <pc:spChg chg="mod">
          <ac:chgData name="Khan, Zain (2022)" userId="b9f989c3-121e-4fe0-9b9e-27691096ff63" providerId="ADAL" clId="{CC730C78-9527-49D6-B9A2-B60A2F4858AE}" dt="2023-10-31T17:55:53.396" v="2152" actId="255"/>
          <ac:spMkLst>
            <pc:docMk/>
            <pc:sldMk cId="857308406" sldId="375"/>
            <ac:spMk id="3" creationId="{439F46E9-20D4-3825-F408-1EEF52120429}"/>
          </ac:spMkLst>
        </pc:spChg>
        <pc:grpChg chg="del">
          <ac:chgData name="Khan, Zain (2022)" userId="b9f989c3-121e-4fe0-9b9e-27691096ff63" providerId="ADAL" clId="{CC730C78-9527-49D6-B9A2-B60A2F4858AE}" dt="2023-10-31T10:45:04.474" v="0" actId="478"/>
          <ac:grpSpMkLst>
            <pc:docMk/>
            <pc:sldMk cId="857308406" sldId="375"/>
            <ac:grpSpMk id="4" creationId="{1FC9C32D-968B-22C3-4899-67F905D1F8EA}"/>
          </ac:grpSpMkLst>
        </pc:grpChg>
        <pc:graphicFrameChg chg="mod">
          <ac:chgData name="Khan, Zain (2022)" userId="b9f989c3-121e-4fe0-9b9e-27691096ff63" providerId="ADAL" clId="{CC730C78-9527-49D6-B9A2-B60A2F4858AE}" dt="2023-10-31T17:56:24.229" v="2157" actId="1076"/>
          <ac:graphicFrameMkLst>
            <pc:docMk/>
            <pc:sldMk cId="857308406" sldId="375"/>
            <ac:graphicFrameMk id="148" creationId="{42E830F6-801C-8377-4485-11C1029F7628}"/>
          </ac:graphicFrameMkLst>
        </pc:graphicFrameChg>
      </pc:sldChg>
      <pc:sldChg chg="modSp mod">
        <pc:chgData name="Khan, Zain (2022)" userId="b9f989c3-121e-4fe0-9b9e-27691096ff63" providerId="ADAL" clId="{CC730C78-9527-49D6-B9A2-B60A2F4858AE}" dt="2023-10-31T18:08:23.190" v="2292" actId="207"/>
        <pc:sldMkLst>
          <pc:docMk/>
          <pc:sldMk cId="933675739" sldId="376"/>
        </pc:sldMkLst>
        <pc:spChg chg="mod">
          <ac:chgData name="Khan, Zain (2022)" userId="b9f989c3-121e-4fe0-9b9e-27691096ff63" providerId="ADAL" clId="{CC730C78-9527-49D6-B9A2-B60A2F4858AE}" dt="2023-10-31T18:08:12.367" v="2289" actId="255"/>
          <ac:spMkLst>
            <pc:docMk/>
            <pc:sldMk cId="933675739" sldId="376"/>
            <ac:spMk id="2" creationId="{830F52CE-E068-8FF0-3555-E96D854E3325}"/>
          </ac:spMkLst>
        </pc:spChg>
        <pc:spChg chg="mod">
          <ac:chgData name="Khan, Zain (2022)" userId="b9f989c3-121e-4fe0-9b9e-27691096ff63" providerId="ADAL" clId="{CC730C78-9527-49D6-B9A2-B60A2F4858AE}" dt="2023-10-31T18:08:23.190" v="2292" actId="207"/>
          <ac:spMkLst>
            <pc:docMk/>
            <pc:sldMk cId="933675739" sldId="376"/>
            <ac:spMk id="3" creationId="{A5FFF71B-F341-A719-DAF0-207C03045AAA}"/>
          </ac:spMkLst>
        </pc:spChg>
      </pc:sldChg>
      <pc:sldChg chg="modSp mod">
        <pc:chgData name="Khan, Zain (2022)" userId="b9f989c3-121e-4fe0-9b9e-27691096ff63" providerId="ADAL" clId="{CC730C78-9527-49D6-B9A2-B60A2F4858AE}" dt="2023-10-31T18:09:55.014" v="2350" actId="1076"/>
        <pc:sldMkLst>
          <pc:docMk/>
          <pc:sldMk cId="3759764597" sldId="377"/>
        </pc:sldMkLst>
        <pc:spChg chg="mod">
          <ac:chgData name="Khan, Zain (2022)" userId="b9f989c3-121e-4fe0-9b9e-27691096ff63" providerId="ADAL" clId="{CC730C78-9527-49D6-B9A2-B60A2F4858AE}" dt="2023-10-31T18:09:55.014" v="2350" actId="1076"/>
          <ac:spMkLst>
            <pc:docMk/>
            <pc:sldMk cId="3759764597" sldId="377"/>
            <ac:spMk id="2" creationId="{93EDDD43-485C-3DBC-5DF8-CF23DA8F0876}"/>
          </ac:spMkLst>
        </pc:spChg>
        <pc:spChg chg="mod">
          <ac:chgData name="Khan, Zain (2022)" userId="b9f989c3-121e-4fe0-9b9e-27691096ff63" providerId="ADAL" clId="{CC730C78-9527-49D6-B9A2-B60A2F4858AE}" dt="2023-10-31T18:09:42.999" v="2349" actId="20577"/>
          <ac:spMkLst>
            <pc:docMk/>
            <pc:sldMk cId="3759764597" sldId="377"/>
            <ac:spMk id="3" creationId="{4FEB5084-CC81-4F16-5DE2-D211686709C6}"/>
          </ac:spMkLst>
        </pc:spChg>
      </pc:sldChg>
      <pc:sldChg chg="delSp modSp mod">
        <pc:chgData name="Khan, Zain (2022)" userId="b9f989c3-121e-4fe0-9b9e-27691096ff63" providerId="ADAL" clId="{CC730C78-9527-49D6-B9A2-B60A2F4858AE}" dt="2023-10-31T18:06:16.781" v="2275" actId="2711"/>
        <pc:sldMkLst>
          <pc:docMk/>
          <pc:sldMk cId="0" sldId="378"/>
        </pc:sldMkLst>
        <pc:spChg chg="mod">
          <ac:chgData name="Khan, Zain (2022)" userId="b9f989c3-121e-4fe0-9b9e-27691096ff63" providerId="ADAL" clId="{CC730C78-9527-49D6-B9A2-B60A2F4858AE}" dt="2023-10-31T18:05:41.085" v="2271" actId="255"/>
          <ac:spMkLst>
            <pc:docMk/>
            <pc:sldMk cId="0" sldId="378"/>
            <ac:spMk id="2" creationId="{7A8D1B8D-046E-343F-2374-8D57D6ADC922}"/>
          </ac:spMkLst>
        </pc:spChg>
        <pc:spChg chg="del mod">
          <ac:chgData name="Khan, Zain (2022)" userId="b9f989c3-121e-4fe0-9b9e-27691096ff63" providerId="ADAL" clId="{CC730C78-9527-49D6-B9A2-B60A2F4858AE}" dt="2023-10-31T18:05:31.758" v="2269" actId="478"/>
          <ac:spMkLst>
            <pc:docMk/>
            <pc:sldMk cId="0" sldId="378"/>
            <ac:spMk id="4" creationId="{27FDE878-2421-554F-5081-E7116AF3F9E4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65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67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69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71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73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00.333" v="2274"/>
          <ac:spMkLst>
            <pc:docMk/>
            <pc:sldMk cId="0" sldId="378"/>
            <ac:spMk id="1075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78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79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82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83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86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87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90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91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94" creationId="{00000000-0000-0000-0000-000000000000}"/>
          </ac:spMkLst>
        </pc:spChg>
        <pc:spChg chg="mod">
          <ac:chgData name="Khan, Zain (2022)" userId="b9f989c3-121e-4fe0-9b9e-27691096ff63" providerId="ADAL" clId="{CC730C78-9527-49D6-B9A2-B60A2F4858AE}" dt="2023-10-31T18:06:16.781" v="2275" actId="2711"/>
          <ac:spMkLst>
            <pc:docMk/>
            <pc:sldMk cId="0" sldId="378"/>
            <ac:spMk id="1095" creationId="{00000000-0000-0000-0000-000000000000}"/>
          </ac:spMkLst>
        </pc:spChg>
      </pc:sldChg>
      <pc:sldChg chg="modSp mod">
        <pc:chgData name="Khan, Zain (2022)" userId="b9f989c3-121e-4fe0-9b9e-27691096ff63" providerId="ADAL" clId="{CC730C78-9527-49D6-B9A2-B60A2F4858AE}" dt="2023-10-31T18:10:11.782" v="2354" actId="1076"/>
        <pc:sldMkLst>
          <pc:docMk/>
          <pc:sldMk cId="815381199" sldId="379"/>
        </pc:sldMkLst>
        <pc:spChg chg="mod">
          <ac:chgData name="Khan, Zain (2022)" userId="b9f989c3-121e-4fe0-9b9e-27691096ff63" providerId="ADAL" clId="{CC730C78-9527-49D6-B9A2-B60A2F4858AE}" dt="2023-10-31T18:10:11.782" v="2354" actId="1076"/>
          <ac:spMkLst>
            <pc:docMk/>
            <pc:sldMk cId="815381199" sldId="379"/>
            <ac:spMk id="2" creationId="{AB19CE3F-1E79-107F-85FF-2C405ABC7B67}"/>
          </ac:spMkLst>
        </pc:spChg>
        <pc:spChg chg="mod">
          <ac:chgData name="Khan, Zain (2022)" userId="b9f989c3-121e-4fe0-9b9e-27691096ff63" providerId="ADAL" clId="{CC730C78-9527-49D6-B9A2-B60A2F4858AE}" dt="2023-10-31T18:10:05.527" v="2352" actId="207"/>
          <ac:spMkLst>
            <pc:docMk/>
            <pc:sldMk cId="815381199" sldId="379"/>
            <ac:spMk id="3" creationId="{E9CF11C5-ABE7-564B-6AA4-467A9532C88C}"/>
          </ac:spMkLst>
        </pc:spChg>
      </pc:sldChg>
      <pc:sldChg chg="modSp mod">
        <pc:chgData name="Khan, Zain (2022)" userId="b9f989c3-121e-4fe0-9b9e-27691096ff63" providerId="ADAL" clId="{CC730C78-9527-49D6-B9A2-B60A2F4858AE}" dt="2023-10-31T18:10:29.978" v="2359" actId="2711"/>
        <pc:sldMkLst>
          <pc:docMk/>
          <pc:sldMk cId="3186467594" sldId="380"/>
        </pc:sldMkLst>
        <pc:spChg chg="mod">
          <ac:chgData name="Khan, Zain (2022)" userId="b9f989c3-121e-4fe0-9b9e-27691096ff63" providerId="ADAL" clId="{CC730C78-9527-49D6-B9A2-B60A2F4858AE}" dt="2023-10-31T18:10:18.750" v="2356" actId="2711"/>
          <ac:spMkLst>
            <pc:docMk/>
            <pc:sldMk cId="3186467594" sldId="380"/>
            <ac:spMk id="2" creationId="{B4BEF236-57A9-ACDD-5EA0-70CBE65D65A9}"/>
          </ac:spMkLst>
        </pc:spChg>
        <pc:spChg chg="mod">
          <ac:chgData name="Khan, Zain (2022)" userId="b9f989c3-121e-4fe0-9b9e-27691096ff63" providerId="ADAL" clId="{CC730C78-9527-49D6-B9A2-B60A2F4858AE}" dt="2023-10-31T18:10:29.978" v="2359" actId="2711"/>
          <ac:spMkLst>
            <pc:docMk/>
            <pc:sldMk cId="3186467594" sldId="380"/>
            <ac:spMk id="3" creationId="{BE592D90-C566-F4AA-9CA3-AF2C7DD84305}"/>
          </ac:spMkLst>
        </pc:spChg>
      </pc:sldChg>
      <pc:sldChg chg="modSp mod">
        <pc:chgData name="Khan, Zain (2022)" userId="b9f989c3-121e-4fe0-9b9e-27691096ff63" providerId="ADAL" clId="{CC730C78-9527-49D6-B9A2-B60A2F4858AE}" dt="2023-10-31T18:10:55.248" v="2363" actId="114"/>
        <pc:sldMkLst>
          <pc:docMk/>
          <pc:sldMk cId="2570234246" sldId="381"/>
        </pc:sldMkLst>
        <pc:spChg chg="mod">
          <ac:chgData name="Khan, Zain (2022)" userId="b9f989c3-121e-4fe0-9b9e-27691096ff63" providerId="ADAL" clId="{CC730C78-9527-49D6-B9A2-B60A2F4858AE}" dt="2023-10-31T18:10:36.911" v="2360" actId="2711"/>
          <ac:spMkLst>
            <pc:docMk/>
            <pc:sldMk cId="2570234246" sldId="381"/>
            <ac:spMk id="2" creationId="{3520C517-9D00-3A3B-A26B-907152819AAF}"/>
          </ac:spMkLst>
        </pc:spChg>
        <pc:graphicFrameChg chg="modGraphic">
          <ac:chgData name="Khan, Zain (2022)" userId="b9f989c3-121e-4fe0-9b9e-27691096ff63" providerId="ADAL" clId="{CC730C78-9527-49D6-B9A2-B60A2F4858AE}" dt="2023-10-31T18:10:55.248" v="2363" actId="114"/>
          <ac:graphicFrameMkLst>
            <pc:docMk/>
            <pc:sldMk cId="2570234246" sldId="381"/>
            <ac:graphicFrameMk id="5" creationId="{96F2515F-B7F8-EE4F-9468-563A3B791E82}"/>
          </ac:graphicFrameMkLst>
        </pc:graphicFrameChg>
      </pc:sldChg>
      <pc:sldChg chg="modSp">
        <pc:chgData name="Khan, Zain (2022)" userId="b9f989c3-121e-4fe0-9b9e-27691096ff63" providerId="ADAL" clId="{CC730C78-9527-49D6-B9A2-B60A2F4858AE}" dt="2023-10-31T17:52:39.841" v="2129" actId="207"/>
        <pc:sldMkLst>
          <pc:docMk/>
          <pc:sldMk cId="138039056" sldId="382"/>
        </pc:sldMkLst>
        <pc:spChg chg="mod">
          <ac:chgData name="Khan, Zain (2022)" userId="b9f989c3-121e-4fe0-9b9e-27691096ff63" providerId="ADAL" clId="{CC730C78-9527-49D6-B9A2-B60A2F4858AE}" dt="2023-10-31T17:52:39.841" v="2129" actId="207"/>
          <ac:spMkLst>
            <pc:docMk/>
            <pc:sldMk cId="138039056" sldId="382"/>
            <ac:spMk id="3" creationId="{17A42A7E-C624-4858-EEC0-AA281446EFF1}"/>
          </ac:spMkLst>
        </pc:spChg>
      </pc:sldChg>
      <pc:sldChg chg="addSp delSp modSp new mod">
        <pc:chgData name="Khan, Zain (2022)" userId="b9f989c3-121e-4fe0-9b9e-27691096ff63" providerId="ADAL" clId="{CC730C78-9527-49D6-B9A2-B60A2F4858AE}" dt="2023-10-31T13:38:19.914" v="992" actId="207"/>
        <pc:sldMkLst>
          <pc:docMk/>
          <pc:sldMk cId="3166533336" sldId="383"/>
        </pc:sldMkLst>
        <pc:spChg chg="mod">
          <ac:chgData name="Khan, Zain (2022)" userId="b9f989c3-121e-4fe0-9b9e-27691096ff63" providerId="ADAL" clId="{CC730C78-9527-49D6-B9A2-B60A2F4858AE}" dt="2023-10-31T13:28:25.521" v="784" actId="1076"/>
          <ac:spMkLst>
            <pc:docMk/>
            <pc:sldMk cId="3166533336" sldId="383"/>
            <ac:spMk id="2" creationId="{0054F4AA-1FA4-ED65-A063-3D66C158E476}"/>
          </ac:spMkLst>
        </pc:spChg>
        <pc:spChg chg="mod">
          <ac:chgData name="Khan, Zain (2022)" userId="b9f989c3-121e-4fe0-9b9e-27691096ff63" providerId="ADAL" clId="{CC730C78-9527-49D6-B9A2-B60A2F4858AE}" dt="2023-10-31T13:37:55.808" v="989" actId="1076"/>
          <ac:spMkLst>
            <pc:docMk/>
            <pc:sldMk cId="3166533336" sldId="383"/>
            <ac:spMk id="3" creationId="{B9985B89-6250-2652-C7FD-1E79146D814F}"/>
          </ac:spMkLst>
        </pc:spChg>
        <pc:spChg chg="add mod">
          <ac:chgData name="Khan, Zain (2022)" userId="b9f989c3-121e-4fe0-9b9e-27691096ff63" providerId="ADAL" clId="{CC730C78-9527-49D6-B9A2-B60A2F4858AE}" dt="2023-10-31T13:38:19.914" v="992" actId="207"/>
          <ac:spMkLst>
            <pc:docMk/>
            <pc:sldMk cId="3166533336" sldId="383"/>
            <ac:spMk id="6" creationId="{7496585D-F874-5300-8688-64196B5DACF7}"/>
          </ac:spMkLst>
        </pc:spChg>
        <pc:spChg chg="add mod">
          <ac:chgData name="Khan, Zain (2022)" userId="b9f989c3-121e-4fe0-9b9e-27691096ff63" providerId="ADAL" clId="{CC730C78-9527-49D6-B9A2-B60A2F4858AE}" dt="2023-10-31T13:38:15.633" v="991" actId="207"/>
          <ac:spMkLst>
            <pc:docMk/>
            <pc:sldMk cId="3166533336" sldId="383"/>
            <ac:spMk id="7" creationId="{FCC2228C-09CD-0444-BE06-704C84DE2002}"/>
          </ac:spMkLst>
        </pc:spChg>
        <pc:spChg chg="add mod">
          <ac:chgData name="Khan, Zain (2022)" userId="b9f989c3-121e-4fe0-9b9e-27691096ff63" providerId="ADAL" clId="{CC730C78-9527-49D6-B9A2-B60A2F4858AE}" dt="2023-10-31T13:37:53.311" v="988" actId="1076"/>
          <ac:spMkLst>
            <pc:docMk/>
            <pc:sldMk cId="3166533336" sldId="383"/>
            <ac:spMk id="8" creationId="{62DE7CDD-A966-C228-0D25-15E66E871416}"/>
          </ac:spMkLst>
        </pc:spChg>
        <pc:picChg chg="add del mod ord">
          <ac:chgData name="Khan, Zain (2022)" userId="b9f989c3-121e-4fe0-9b9e-27691096ff63" providerId="ADAL" clId="{CC730C78-9527-49D6-B9A2-B60A2F4858AE}" dt="2023-10-31T13:37:41.056" v="985" actId="14100"/>
          <ac:picMkLst>
            <pc:docMk/>
            <pc:sldMk cId="3166533336" sldId="383"/>
            <ac:picMk id="5" creationId="{9301A5AF-0442-BFF9-6611-F3A57ADCA2BE}"/>
          </ac:picMkLst>
        </pc:picChg>
      </pc:sldChg>
      <pc:sldChg chg="addSp delSp modSp new del mod">
        <pc:chgData name="Khan, Zain (2022)" userId="b9f989c3-121e-4fe0-9b9e-27691096ff63" providerId="ADAL" clId="{CC730C78-9527-49D6-B9A2-B60A2F4858AE}" dt="2023-10-31T15:59:08.199" v="1386" actId="47"/>
        <pc:sldMkLst>
          <pc:docMk/>
          <pc:sldMk cId="1012423013" sldId="384"/>
        </pc:sldMkLst>
        <pc:spChg chg="del mod">
          <ac:chgData name="Khan, Zain (2022)" userId="b9f989c3-121e-4fe0-9b9e-27691096ff63" providerId="ADAL" clId="{CC730C78-9527-49D6-B9A2-B60A2F4858AE}" dt="2023-10-31T15:55:29.502" v="1286" actId="21"/>
          <ac:spMkLst>
            <pc:docMk/>
            <pc:sldMk cId="1012423013" sldId="384"/>
            <ac:spMk id="2" creationId="{2B8B8159-6E81-3C7C-4999-7F7BAFD73CA6}"/>
          </ac:spMkLst>
        </pc:spChg>
        <pc:spChg chg="del mod">
          <ac:chgData name="Khan, Zain (2022)" userId="b9f989c3-121e-4fe0-9b9e-27691096ff63" providerId="ADAL" clId="{CC730C78-9527-49D6-B9A2-B60A2F4858AE}" dt="2023-10-31T15:55:29.502" v="1286" actId="21"/>
          <ac:spMkLst>
            <pc:docMk/>
            <pc:sldMk cId="1012423013" sldId="384"/>
            <ac:spMk id="3" creationId="{30C6023B-AF41-9960-2C36-97D2109BDB93}"/>
          </ac:spMkLst>
        </pc:spChg>
        <pc:spChg chg="add mod">
          <ac:chgData name="Khan, Zain (2022)" userId="b9f989c3-121e-4fe0-9b9e-27691096ff63" providerId="ADAL" clId="{CC730C78-9527-49D6-B9A2-B60A2F4858AE}" dt="2023-10-31T15:55:29.502" v="1286" actId="21"/>
          <ac:spMkLst>
            <pc:docMk/>
            <pc:sldMk cId="1012423013" sldId="384"/>
            <ac:spMk id="16" creationId="{607C041F-2A02-3886-CFB5-D2206A31E2D5}"/>
          </ac:spMkLst>
        </pc:spChg>
        <pc:spChg chg="add mod">
          <ac:chgData name="Khan, Zain (2022)" userId="b9f989c3-121e-4fe0-9b9e-27691096ff63" providerId="ADAL" clId="{CC730C78-9527-49D6-B9A2-B60A2F4858AE}" dt="2023-10-31T15:55:29.502" v="1286" actId="21"/>
          <ac:spMkLst>
            <pc:docMk/>
            <pc:sldMk cId="1012423013" sldId="384"/>
            <ac:spMk id="17" creationId="{40F966AB-0046-8B4A-EDE9-3CD2CD992799}"/>
          </ac:spMkLst>
        </pc:spChg>
        <pc:picChg chg="add del mod">
          <ac:chgData name="Khan, Zain (2022)" userId="b9f989c3-121e-4fe0-9b9e-27691096ff63" providerId="ADAL" clId="{CC730C78-9527-49D6-B9A2-B60A2F4858AE}" dt="2023-10-31T15:55:29.502" v="1286" actId="21"/>
          <ac:picMkLst>
            <pc:docMk/>
            <pc:sldMk cId="1012423013" sldId="384"/>
            <ac:picMk id="15" creationId="{69B7416E-3092-27F1-2F97-AB508B37A804}"/>
          </ac:picMkLst>
        </pc:picChg>
        <pc:picChg chg="add del mod">
          <ac:chgData name="Khan, Zain (2022)" userId="b9f989c3-121e-4fe0-9b9e-27691096ff63" providerId="ADAL" clId="{CC730C78-9527-49D6-B9A2-B60A2F4858AE}" dt="2023-10-31T15:51:34.196" v="1220" actId="21"/>
          <ac:picMkLst>
            <pc:docMk/>
            <pc:sldMk cId="1012423013" sldId="384"/>
            <ac:picMk id="1026" creationId="{6639C204-39F9-C65A-1985-5254FD26A4D5}"/>
          </ac:picMkLst>
        </pc:picChg>
        <pc:picChg chg="add del">
          <ac:chgData name="Khan, Zain (2022)" userId="b9f989c3-121e-4fe0-9b9e-27691096ff63" providerId="ADAL" clId="{CC730C78-9527-49D6-B9A2-B60A2F4858AE}" dt="2023-10-31T15:51:32.525" v="1219"/>
          <ac:picMkLst>
            <pc:docMk/>
            <pc:sldMk cId="1012423013" sldId="384"/>
            <ac:picMk id="1028" creationId="{ED9253B5-FAE5-7170-F669-0C0779D6BEE6}"/>
          </ac:picMkLst>
        </pc:picChg>
      </pc:sldChg>
      <pc:sldMasterChg chg="delSldLayout">
        <pc:chgData name="Khan, Zain (2022)" userId="b9f989c3-121e-4fe0-9b9e-27691096ff63" providerId="ADAL" clId="{CC730C78-9527-49D6-B9A2-B60A2F4858AE}" dt="2023-10-31T18:11:48.140" v="2369" actId="47"/>
        <pc:sldMasterMkLst>
          <pc:docMk/>
          <pc:sldMasterMk cId="0" sldId="2147483682"/>
        </pc:sldMasterMkLst>
        <pc:sldLayoutChg chg="del">
          <pc:chgData name="Khan, Zain (2022)" userId="b9f989c3-121e-4fe0-9b9e-27691096ff63" providerId="ADAL" clId="{CC730C78-9527-49D6-B9A2-B60A2F4858AE}" dt="2023-10-31T18:11:48.140" v="2369" actId="47"/>
          <pc:sldLayoutMkLst>
            <pc:docMk/>
            <pc:sldMasterMk cId="0" sldId="2147483682"/>
            <pc:sldLayoutMk cId="3341691068" sldId="214748368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programmes/articles/2yzhfv4DvqVp5nZyxBD8G23/who-feels-lonely-the-results-of-the-world-s-largest-loneliness-study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ga80cf2c364_1_2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2" name="Google Shape;3072;ga80cf2c364_1_2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Note for presentation: Loneliness had been identified as a significant public health issue, and described as a behavioural epidemic (</a:t>
            </a:r>
            <a:r>
              <a:rPr lang="en-GB" sz="1100" b="1" dirty="0" err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Jeste</a:t>
            </a:r>
            <a:r>
              <a:rPr lang="en-GB" sz="11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et al., 2020) even before the COVID-19 pandemic. </a:t>
            </a: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highlight possible maladaptive aspects of loneliness. lonely people may experience and approach social inclusion and exclusion in a biased way, and more specifically, in a way that may prolong their loneliness. However, less is known about the mechanisms that determine the chronicity of loneliness. </a:t>
            </a:r>
            <a:endParaRPr lang="en-GB" sz="1100" b="1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Moreover, a meta-analysis by Holt-</a:t>
            </a:r>
            <a:r>
              <a:rPr lang="en-GB" sz="1100" dirty="0" err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Lunstad</a:t>
            </a:r>
            <a:r>
              <a:rPr lang="en-GB" sz="1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et al. (2015) estimated that loneliness increases the risk of mortality by 26%, highlighting its significance as a public health concern.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100" b="1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ga91abd1cd8_0_147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7" name="Google Shape;2937;ga91abd1cd8_0_147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1" dirty="0">
                <a:latin typeface="Encode Sans"/>
              </a:rPr>
              <a:t>Social pain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Feelings of loneliness can play an  important adaptive role in individuals' social functioning </a:t>
            </a:r>
            <a:r>
              <a:rPr lang="en-GB" sz="9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GB" sz="900" dirty="0" err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Maner</a:t>
            </a:r>
            <a:r>
              <a:rPr lang="en-GB" sz="9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et al., 2007).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accent6">
                    <a:lumMod val="50000"/>
                  </a:schemeClr>
                </a:solidFill>
              </a:rPr>
              <a:t>It is an alarm system that makes you stop the </a:t>
            </a:r>
            <a:r>
              <a:rPr lang="en-GB" sz="900" dirty="0" err="1">
                <a:solidFill>
                  <a:schemeClr val="accent6">
                    <a:lumMod val="50000"/>
                  </a:schemeClr>
                </a:solidFill>
              </a:rPr>
              <a:t>behavior</a:t>
            </a:r>
            <a:r>
              <a:rPr lang="en-GB" sz="900" dirty="0">
                <a:solidFill>
                  <a:schemeClr val="accent6">
                    <a:lumMod val="50000"/>
                  </a:schemeClr>
                </a:solidFill>
              </a:rPr>
              <a:t> that will isolate you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M</a:t>
            </a:r>
            <a:r>
              <a:rPr lang="en-GB" sz="9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otivated to deal with socializing situations and focus on restoring relationships. </a:t>
            </a:r>
            <a:endParaRPr lang="en-GB" sz="900"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9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b0ae22a1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b0ae22a1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68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Emotion regulation is a likely mechanism that has been implicated in loneliness and other mental health disorders </a:t>
            </a:r>
            <a:r>
              <a:rPr lang="en-GB" sz="10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(Lincoln, Schulze, &amp; </a:t>
            </a:r>
            <a:r>
              <a:rPr lang="en-GB" sz="1000" dirty="0" err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Renneberg</a:t>
            </a:r>
            <a:r>
              <a:rPr lang="en-GB" sz="10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, 2022, </a:t>
            </a:r>
            <a:r>
              <a:rPr lang="en-GB" sz="1000" dirty="0" err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Preece</a:t>
            </a:r>
            <a:r>
              <a:rPr lang="en-GB" sz="10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et al., 2021).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Note for presentation: Understanding the emotion regulation differences can provide valuable insights into the development and maintenance of chronic loneliness. </a:t>
            </a:r>
          </a:p>
          <a:p>
            <a:pPr marL="114300" indent="0">
              <a:buNone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ER is the process of regulating the occurrence, duration, and intensity of internal emotional states and the physiological processes associated with emotions 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(Morris et al., 2017),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including both intrinsic and extrinsic processes responsible for achieving goals when dealing with emotions 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(Thompson, 1994).</a:t>
            </a:r>
            <a:endParaRPr lang="en-GB" sz="14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 </a:t>
            </a:r>
          </a:p>
          <a:p>
            <a:pPr>
              <a:buAutoNum type="alphaLcParenBoth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C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ognitive reappraisal (CR) - redefines a potentially emotional situation in a 	way that alters its emotional impact</a:t>
            </a:r>
          </a:p>
          <a:p>
            <a:pPr marL="114300" indent="0">
              <a:buNone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(b) Expressive suppression (ES) - suppression of emotional expressive 	behaviour. 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daptive versus maladaptive emotion regulation strategies in adolescents’ depression and anxiety symptoms 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(Schäfer et al., 2017;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Compas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et al., 2017):</a:t>
            </a:r>
          </a:p>
          <a:p>
            <a:pPr lvl="1"/>
            <a:r>
              <a:rPr lang="en-GB" sz="18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ES to be positively linked with internalizing symptoms</a:t>
            </a:r>
          </a:p>
          <a:p>
            <a:pPr lvl="1"/>
            <a:r>
              <a:rPr lang="en-GB" sz="18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CR to be negatively associated to depression and anxiety symptoms</a:t>
            </a:r>
            <a:endParaRPr lang="en-GB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615950" lvl="1" indent="0">
              <a:buNone/>
            </a:pPr>
            <a:endParaRPr lang="en-US" sz="1800" b="0" i="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16–24 year olds might have less experience of regulating intense emotions, or of loneliness in general, due to their age </a:t>
            </a:r>
            <a:r>
              <a:rPr lang="en-US" sz="12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(BBC Loneliness experiment, 2018) </a:t>
            </a:r>
            <a:r>
              <a:rPr lang="en-US" sz="1200" b="0" i="0" dirty="0">
                <a:solidFill>
                  <a:srgbClr val="515456"/>
                </a:solidFill>
                <a:effectLst/>
                <a:latin typeface="Helvetica Neue"/>
              </a:rPr>
              <a:t>BBC Loneliness Experiment, ‘</a:t>
            </a:r>
            <a:r>
              <a:rPr lang="en-US" sz="1200" b="0" i="0" u="none" strike="noStrike" dirty="0">
                <a:solidFill>
                  <a:srgbClr val="8DC63F"/>
                </a:solidFill>
                <a:effectLst/>
                <a:latin typeface="Helvetica Neue"/>
                <a:hlinkClick r:id="rId3"/>
              </a:rPr>
              <a:t>The Anatomy of Loneliness</a:t>
            </a:r>
            <a:r>
              <a:rPr lang="en-US" sz="1200" b="0" i="0" dirty="0">
                <a:solidFill>
                  <a:srgbClr val="515456"/>
                </a:solidFill>
                <a:effectLst/>
                <a:latin typeface="Helvetica Neue"/>
              </a:rPr>
              <a:t>’ (2018).</a:t>
            </a:r>
            <a:endParaRPr lang="en-GB" sz="1200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000" b="1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04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b0ae22a1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b0ae22a1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08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12121"/>
                </a:solidFill>
                <a:effectLst/>
                <a:latin typeface="BlinkMacSystemFont"/>
              </a:rPr>
              <a:t>Mann F, Bone JK, Lloyd-Evans B,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BlinkMacSystemFont"/>
              </a:rPr>
              <a:t>Frerichs</a:t>
            </a:r>
            <a:r>
              <a:rPr lang="en-GB" b="0" i="0" dirty="0">
                <a:solidFill>
                  <a:srgbClr val="212121"/>
                </a:solidFill>
                <a:effectLst/>
                <a:latin typeface="BlinkMacSystemFont"/>
              </a:rPr>
              <a:t> J, Pinfold V, Ma R, Wang J, Johnson S. A life less lonely: the state of the art in interventions to reduce loneliness in people with mental health problems. Soc Psychiatry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BlinkMacSystemFont"/>
              </a:rPr>
              <a:t>Psychiatr</a:t>
            </a:r>
            <a:r>
              <a:rPr lang="en-GB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BlinkMacSystemFont"/>
              </a:rPr>
              <a:t>Epidemiol</a:t>
            </a:r>
            <a:r>
              <a:rPr lang="en-GB" b="0" i="0" dirty="0">
                <a:solidFill>
                  <a:srgbClr val="212121"/>
                </a:solidFill>
                <a:effectLst/>
                <a:latin typeface="BlinkMacSystemFont"/>
              </a:rPr>
              <a:t>. 2017 Jun;52(6):627-638.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GB" b="0" i="0" dirty="0">
                <a:solidFill>
                  <a:srgbClr val="212121"/>
                </a:solidFill>
                <a:effectLst/>
                <a:latin typeface="BlinkMacSystemFont"/>
              </a:rPr>
              <a:t>: 10.1007/s00127-017-1392-y.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GB" b="0" i="0" dirty="0">
                <a:solidFill>
                  <a:srgbClr val="212121"/>
                </a:solidFill>
                <a:effectLst/>
                <a:latin typeface="BlinkMacSystemFont"/>
              </a:rPr>
              <a:t> 2017 May 20. PMID: 28528389; PMCID: PMC5487590.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672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397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09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5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a80cf2c364_1_24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a80cf2c364_1_24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b0ae22a1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b0ae22a1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6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l">
              <a:buNone/>
            </a:pP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According to the UK government’s Tackling Loneliness strategy review, reported loneliness is higher for people who: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are 16-24 years old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are female (sex at birth)</a:t>
            </a:r>
            <a:endParaRPr lang="en-GB" sz="11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 Transition theories suggests that major social transitions in a person's life are a particularly important source of interpersonal differences in loneliness </a:t>
            </a:r>
            <a:r>
              <a:rPr lang="en-GB" sz="9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(Peplau and Perlman, 1982).</a:t>
            </a:r>
            <a:endParaRPr lang="en-GB" sz="9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b0ae22a1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b0ae22a1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Social connectedness is an overarching concept encompassing both belongingness and loneliness. </a:t>
            </a:r>
            <a:r>
              <a:rPr lang="en-US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Belongingness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refers to the need to belong, based on experiences of social interactions, while </a:t>
            </a:r>
            <a:r>
              <a:rPr lang="en-US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loneliness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is a subjective feeling of having less social contact than one wants.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ga80cf2c36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5" name="Google Shape;1885;ga80cf2c36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egative emotional experience due to a perceived discrepancy between the desired quantity and quality of one’s social relationships </a:t>
            </a:r>
            <a:r>
              <a:rPr lang="en-GB" sz="9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(Perlman and Peplau, 1981) 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onely and non-lonely respondents report having a similar number of friends </a:t>
            </a:r>
            <a:r>
              <a:rPr lang="en-GB" sz="9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(Perlman and Peplau, 1982)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Inverse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urvilinear relationship between number of close friends and loneliness, depression, anxiety, and stress </a:t>
            </a:r>
            <a:r>
              <a:rPr lang="en-GB" sz="9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(Thompson et al., 2022) 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ubjective experience of feeling socially isolated, in contrast to objective nature of being alone i.e., having few friends or infrequent contact </a:t>
            </a:r>
            <a:r>
              <a:rPr lang="en-GB" sz="9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900" dirty="0" err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Luhmann</a:t>
            </a:r>
            <a:r>
              <a:rPr lang="en-GB" sz="9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GB" sz="900" dirty="0" err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Hawkley</a:t>
            </a:r>
            <a:r>
              <a:rPr lang="en-GB" sz="9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2016; Peplau &amp; Perlman, 1982) </a:t>
            </a:r>
            <a:endParaRPr lang="en-GB" sz="9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3627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b0ae22a1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b0ae22a1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31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35200" y="3617400"/>
            <a:ext cx="5308680" cy="1526057"/>
          </a:xfrm>
          <a:custGeom>
            <a:avLst/>
            <a:gdLst/>
            <a:ahLst/>
            <a:cxnLst/>
            <a:rect l="l" t="t" r="r" b="b"/>
            <a:pathLst>
              <a:path w="302834" h="87054" extrusionOk="0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9724" y="0"/>
            <a:ext cx="4953404" cy="1790987"/>
          </a:xfrm>
          <a:custGeom>
            <a:avLst/>
            <a:gdLst/>
            <a:ahLst/>
            <a:cxnLst/>
            <a:rect l="l" t="t" r="r" b="b"/>
            <a:pathLst>
              <a:path w="356360" h="128848" extrusionOk="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55577" y="1013346"/>
            <a:ext cx="38118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005577" y="3341271"/>
            <a:ext cx="29118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146800" y="-60100"/>
            <a:ext cx="725875" cy="709300"/>
            <a:chOff x="703175" y="3286325"/>
            <a:chExt cx="725875" cy="709300"/>
          </a:xfrm>
        </p:grpSpPr>
        <p:sp>
          <p:nvSpPr>
            <p:cNvPr id="14" name="Google Shape;14;p2"/>
            <p:cNvSpPr/>
            <p:nvPr/>
          </p:nvSpPr>
          <p:spPr>
            <a:xfrm>
              <a:off x="1048975" y="3589325"/>
              <a:ext cx="51950" cy="52525"/>
            </a:xfrm>
            <a:custGeom>
              <a:avLst/>
              <a:gdLst/>
              <a:ahLst/>
              <a:cxnLst/>
              <a:rect l="l" t="t" r="r" b="b"/>
              <a:pathLst>
                <a:path w="2078" h="2101" extrusionOk="0">
                  <a:moveTo>
                    <a:pt x="1051" y="0"/>
                  </a:moveTo>
                  <a:cubicBezTo>
                    <a:pt x="959" y="0"/>
                    <a:pt x="868" y="23"/>
                    <a:pt x="777" y="46"/>
                  </a:cubicBezTo>
                  <a:lnTo>
                    <a:pt x="754" y="46"/>
                  </a:lnTo>
                  <a:cubicBezTo>
                    <a:pt x="686" y="69"/>
                    <a:pt x="617" y="115"/>
                    <a:pt x="549" y="137"/>
                  </a:cubicBezTo>
                  <a:cubicBezTo>
                    <a:pt x="549" y="137"/>
                    <a:pt x="526" y="160"/>
                    <a:pt x="503" y="160"/>
                  </a:cubicBezTo>
                  <a:cubicBezTo>
                    <a:pt x="457" y="206"/>
                    <a:pt x="389" y="251"/>
                    <a:pt x="343" y="297"/>
                  </a:cubicBezTo>
                  <a:cubicBezTo>
                    <a:pt x="343" y="297"/>
                    <a:pt x="320" y="297"/>
                    <a:pt x="320" y="320"/>
                  </a:cubicBezTo>
                  <a:cubicBezTo>
                    <a:pt x="275" y="366"/>
                    <a:pt x="206" y="434"/>
                    <a:pt x="161" y="503"/>
                  </a:cubicBezTo>
                  <a:cubicBezTo>
                    <a:pt x="161" y="525"/>
                    <a:pt x="161" y="525"/>
                    <a:pt x="138" y="548"/>
                  </a:cubicBezTo>
                  <a:cubicBezTo>
                    <a:pt x="115" y="617"/>
                    <a:pt x="69" y="708"/>
                    <a:pt x="46" y="776"/>
                  </a:cubicBezTo>
                  <a:cubicBezTo>
                    <a:pt x="46" y="799"/>
                    <a:pt x="46" y="822"/>
                    <a:pt x="24" y="822"/>
                  </a:cubicBezTo>
                  <a:cubicBezTo>
                    <a:pt x="24" y="913"/>
                    <a:pt x="1" y="1005"/>
                    <a:pt x="1" y="1073"/>
                  </a:cubicBezTo>
                  <a:cubicBezTo>
                    <a:pt x="1" y="1164"/>
                    <a:pt x="24" y="1279"/>
                    <a:pt x="24" y="1324"/>
                  </a:cubicBezTo>
                  <a:cubicBezTo>
                    <a:pt x="24" y="1347"/>
                    <a:pt x="46" y="1370"/>
                    <a:pt x="46" y="1370"/>
                  </a:cubicBezTo>
                  <a:cubicBezTo>
                    <a:pt x="69" y="1461"/>
                    <a:pt x="92" y="1530"/>
                    <a:pt x="138" y="1598"/>
                  </a:cubicBezTo>
                  <a:cubicBezTo>
                    <a:pt x="138" y="1621"/>
                    <a:pt x="138" y="1621"/>
                    <a:pt x="161" y="1621"/>
                  </a:cubicBezTo>
                  <a:cubicBezTo>
                    <a:pt x="183" y="1689"/>
                    <a:pt x="229" y="1735"/>
                    <a:pt x="275" y="1781"/>
                  </a:cubicBezTo>
                  <a:cubicBezTo>
                    <a:pt x="275" y="1804"/>
                    <a:pt x="275" y="1804"/>
                    <a:pt x="275" y="1804"/>
                  </a:cubicBezTo>
                  <a:cubicBezTo>
                    <a:pt x="343" y="1872"/>
                    <a:pt x="412" y="1918"/>
                    <a:pt x="480" y="1963"/>
                  </a:cubicBezTo>
                  <a:cubicBezTo>
                    <a:pt x="480" y="1963"/>
                    <a:pt x="503" y="1963"/>
                    <a:pt x="526" y="1986"/>
                  </a:cubicBezTo>
                  <a:cubicBezTo>
                    <a:pt x="571" y="2009"/>
                    <a:pt x="640" y="2032"/>
                    <a:pt x="708" y="2055"/>
                  </a:cubicBezTo>
                  <a:cubicBezTo>
                    <a:pt x="731" y="2055"/>
                    <a:pt x="731" y="2078"/>
                    <a:pt x="754" y="2078"/>
                  </a:cubicBezTo>
                  <a:cubicBezTo>
                    <a:pt x="822" y="2100"/>
                    <a:pt x="914" y="2100"/>
                    <a:pt x="982" y="2100"/>
                  </a:cubicBezTo>
                  <a:lnTo>
                    <a:pt x="1051" y="2100"/>
                  </a:lnTo>
                  <a:cubicBezTo>
                    <a:pt x="1142" y="2100"/>
                    <a:pt x="1256" y="2100"/>
                    <a:pt x="1347" y="2055"/>
                  </a:cubicBezTo>
                  <a:cubicBezTo>
                    <a:pt x="1416" y="2032"/>
                    <a:pt x="1484" y="1986"/>
                    <a:pt x="1553" y="1963"/>
                  </a:cubicBezTo>
                  <a:cubicBezTo>
                    <a:pt x="1621" y="1918"/>
                    <a:pt x="1713" y="1849"/>
                    <a:pt x="1758" y="1804"/>
                  </a:cubicBezTo>
                  <a:cubicBezTo>
                    <a:pt x="1758" y="1804"/>
                    <a:pt x="1781" y="1781"/>
                    <a:pt x="1781" y="1781"/>
                  </a:cubicBezTo>
                  <a:cubicBezTo>
                    <a:pt x="1850" y="1712"/>
                    <a:pt x="1895" y="1667"/>
                    <a:pt x="1941" y="1575"/>
                  </a:cubicBezTo>
                  <a:cubicBezTo>
                    <a:pt x="1941" y="1575"/>
                    <a:pt x="1941" y="1575"/>
                    <a:pt x="1941" y="1553"/>
                  </a:cubicBezTo>
                  <a:cubicBezTo>
                    <a:pt x="1964" y="1507"/>
                    <a:pt x="2009" y="1438"/>
                    <a:pt x="2032" y="1370"/>
                  </a:cubicBezTo>
                  <a:cubicBezTo>
                    <a:pt x="2055" y="1279"/>
                    <a:pt x="2055" y="1187"/>
                    <a:pt x="2078" y="1119"/>
                  </a:cubicBezTo>
                  <a:cubicBezTo>
                    <a:pt x="2078" y="1028"/>
                    <a:pt x="2055" y="936"/>
                    <a:pt x="2032" y="868"/>
                  </a:cubicBezTo>
                  <a:cubicBezTo>
                    <a:pt x="2032" y="845"/>
                    <a:pt x="2032" y="822"/>
                    <a:pt x="2032" y="822"/>
                  </a:cubicBezTo>
                  <a:cubicBezTo>
                    <a:pt x="2009" y="754"/>
                    <a:pt x="1964" y="662"/>
                    <a:pt x="1941" y="594"/>
                  </a:cubicBezTo>
                  <a:cubicBezTo>
                    <a:pt x="1918" y="594"/>
                    <a:pt x="1918" y="594"/>
                    <a:pt x="1918" y="571"/>
                  </a:cubicBezTo>
                  <a:cubicBezTo>
                    <a:pt x="1918" y="571"/>
                    <a:pt x="1895" y="548"/>
                    <a:pt x="1895" y="548"/>
                  </a:cubicBezTo>
                  <a:cubicBezTo>
                    <a:pt x="1872" y="503"/>
                    <a:pt x="1872" y="457"/>
                    <a:pt x="1850" y="411"/>
                  </a:cubicBezTo>
                  <a:cubicBezTo>
                    <a:pt x="1781" y="297"/>
                    <a:pt x="1690" y="206"/>
                    <a:pt x="1576" y="137"/>
                  </a:cubicBezTo>
                  <a:cubicBezTo>
                    <a:pt x="1416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06175" y="3486050"/>
              <a:ext cx="46825" cy="49075"/>
            </a:xfrm>
            <a:custGeom>
              <a:avLst/>
              <a:gdLst/>
              <a:ahLst/>
              <a:cxnLst/>
              <a:rect l="l" t="t" r="r" b="b"/>
              <a:pathLst>
                <a:path w="1873" h="1963" extrusionOk="0">
                  <a:moveTo>
                    <a:pt x="845" y="0"/>
                  </a:moveTo>
                  <a:cubicBezTo>
                    <a:pt x="777" y="0"/>
                    <a:pt x="708" y="23"/>
                    <a:pt x="617" y="46"/>
                  </a:cubicBezTo>
                  <a:cubicBezTo>
                    <a:pt x="549" y="46"/>
                    <a:pt x="457" y="91"/>
                    <a:pt x="389" y="137"/>
                  </a:cubicBezTo>
                  <a:cubicBezTo>
                    <a:pt x="298" y="183"/>
                    <a:pt x="229" y="251"/>
                    <a:pt x="183" y="320"/>
                  </a:cubicBezTo>
                  <a:cubicBezTo>
                    <a:pt x="115" y="411"/>
                    <a:pt x="69" y="479"/>
                    <a:pt x="47" y="593"/>
                  </a:cubicBezTo>
                  <a:cubicBezTo>
                    <a:pt x="1" y="685"/>
                    <a:pt x="1" y="799"/>
                    <a:pt x="24" y="890"/>
                  </a:cubicBezTo>
                  <a:cubicBezTo>
                    <a:pt x="24" y="982"/>
                    <a:pt x="47" y="1050"/>
                    <a:pt x="92" y="1118"/>
                  </a:cubicBezTo>
                  <a:cubicBezTo>
                    <a:pt x="92" y="1118"/>
                    <a:pt x="92" y="1118"/>
                    <a:pt x="92" y="1141"/>
                  </a:cubicBezTo>
                  <a:cubicBezTo>
                    <a:pt x="69" y="1278"/>
                    <a:pt x="115" y="1461"/>
                    <a:pt x="206" y="1575"/>
                  </a:cubicBezTo>
                  <a:cubicBezTo>
                    <a:pt x="229" y="1598"/>
                    <a:pt x="298" y="1712"/>
                    <a:pt x="320" y="1735"/>
                  </a:cubicBezTo>
                  <a:cubicBezTo>
                    <a:pt x="412" y="1826"/>
                    <a:pt x="549" y="1917"/>
                    <a:pt x="663" y="1940"/>
                  </a:cubicBezTo>
                  <a:lnTo>
                    <a:pt x="777" y="1940"/>
                  </a:lnTo>
                  <a:cubicBezTo>
                    <a:pt x="800" y="1963"/>
                    <a:pt x="845" y="1963"/>
                    <a:pt x="891" y="1963"/>
                  </a:cubicBezTo>
                  <a:lnTo>
                    <a:pt x="914" y="1963"/>
                  </a:lnTo>
                  <a:cubicBezTo>
                    <a:pt x="982" y="1963"/>
                    <a:pt x="1051" y="1940"/>
                    <a:pt x="1119" y="1940"/>
                  </a:cubicBezTo>
                  <a:cubicBezTo>
                    <a:pt x="1142" y="1940"/>
                    <a:pt x="1142" y="1940"/>
                    <a:pt x="1165" y="1917"/>
                  </a:cubicBezTo>
                  <a:cubicBezTo>
                    <a:pt x="1233" y="1895"/>
                    <a:pt x="1302" y="1872"/>
                    <a:pt x="1370" y="1849"/>
                  </a:cubicBezTo>
                  <a:cubicBezTo>
                    <a:pt x="1370" y="1826"/>
                    <a:pt x="1370" y="1826"/>
                    <a:pt x="1393" y="1826"/>
                  </a:cubicBezTo>
                  <a:cubicBezTo>
                    <a:pt x="1439" y="1780"/>
                    <a:pt x="1507" y="1735"/>
                    <a:pt x="1553" y="1689"/>
                  </a:cubicBezTo>
                  <a:cubicBezTo>
                    <a:pt x="1621" y="1643"/>
                    <a:pt x="1690" y="1529"/>
                    <a:pt x="1713" y="1506"/>
                  </a:cubicBezTo>
                  <a:cubicBezTo>
                    <a:pt x="1736" y="1484"/>
                    <a:pt x="1736" y="1461"/>
                    <a:pt x="1758" y="1438"/>
                  </a:cubicBezTo>
                  <a:cubicBezTo>
                    <a:pt x="1781" y="1392"/>
                    <a:pt x="1827" y="1278"/>
                    <a:pt x="1850" y="1210"/>
                  </a:cubicBezTo>
                  <a:cubicBezTo>
                    <a:pt x="1850" y="1141"/>
                    <a:pt x="1873" y="1027"/>
                    <a:pt x="1873" y="959"/>
                  </a:cubicBezTo>
                  <a:cubicBezTo>
                    <a:pt x="1873" y="890"/>
                    <a:pt x="1850" y="776"/>
                    <a:pt x="1827" y="708"/>
                  </a:cubicBezTo>
                  <a:cubicBezTo>
                    <a:pt x="1804" y="639"/>
                    <a:pt x="1781" y="525"/>
                    <a:pt x="1736" y="479"/>
                  </a:cubicBezTo>
                  <a:cubicBezTo>
                    <a:pt x="1690" y="434"/>
                    <a:pt x="1644" y="342"/>
                    <a:pt x="1576" y="274"/>
                  </a:cubicBezTo>
                  <a:cubicBezTo>
                    <a:pt x="1507" y="228"/>
                    <a:pt x="1439" y="183"/>
                    <a:pt x="1370" y="137"/>
                  </a:cubicBezTo>
                  <a:cubicBezTo>
                    <a:pt x="1211" y="46"/>
                    <a:pt x="1074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25725" y="3567650"/>
              <a:ext cx="49675" cy="47375"/>
            </a:xfrm>
            <a:custGeom>
              <a:avLst/>
              <a:gdLst/>
              <a:ahLst/>
              <a:cxnLst/>
              <a:rect l="l" t="t" r="r" b="b"/>
              <a:pathLst>
                <a:path w="1987" h="1895" extrusionOk="0">
                  <a:moveTo>
                    <a:pt x="799" y="0"/>
                  </a:moveTo>
                  <a:cubicBezTo>
                    <a:pt x="731" y="0"/>
                    <a:pt x="662" y="23"/>
                    <a:pt x="617" y="23"/>
                  </a:cubicBezTo>
                  <a:cubicBezTo>
                    <a:pt x="480" y="69"/>
                    <a:pt x="366" y="137"/>
                    <a:pt x="274" y="228"/>
                  </a:cubicBezTo>
                  <a:cubicBezTo>
                    <a:pt x="229" y="274"/>
                    <a:pt x="183" y="342"/>
                    <a:pt x="137" y="388"/>
                  </a:cubicBezTo>
                  <a:cubicBezTo>
                    <a:pt x="137" y="411"/>
                    <a:pt x="137" y="411"/>
                    <a:pt x="137" y="411"/>
                  </a:cubicBezTo>
                  <a:lnTo>
                    <a:pt x="115" y="411"/>
                  </a:lnTo>
                  <a:cubicBezTo>
                    <a:pt x="92" y="479"/>
                    <a:pt x="69" y="548"/>
                    <a:pt x="46" y="616"/>
                  </a:cubicBezTo>
                  <a:cubicBezTo>
                    <a:pt x="23" y="662"/>
                    <a:pt x="23" y="708"/>
                    <a:pt x="23" y="776"/>
                  </a:cubicBezTo>
                  <a:cubicBezTo>
                    <a:pt x="0" y="822"/>
                    <a:pt x="0" y="867"/>
                    <a:pt x="0" y="936"/>
                  </a:cubicBezTo>
                  <a:cubicBezTo>
                    <a:pt x="0" y="1004"/>
                    <a:pt x="23" y="1073"/>
                    <a:pt x="23" y="1141"/>
                  </a:cubicBezTo>
                  <a:cubicBezTo>
                    <a:pt x="23" y="1164"/>
                    <a:pt x="23" y="1164"/>
                    <a:pt x="23" y="1164"/>
                  </a:cubicBezTo>
                  <a:cubicBezTo>
                    <a:pt x="46" y="1164"/>
                    <a:pt x="46" y="1187"/>
                    <a:pt x="46" y="1187"/>
                  </a:cubicBezTo>
                  <a:cubicBezTo>
                    <a:pt x="69" y="1255"/>
                    <a:pt x="92" y="1324"/>
                    <a:pt x="115" y="1392"/>
                  </a:cubicBezTo>
                  <a:cubicBezTo>
                    <a:pt x="137" y="1392"/>
                    <a:pt x="137" y="1392"/>
                    <a:pt x="137" y="1415"/>
                  </a:cubicBezTo>
                  <a:cubicBezTo>
                    <a:pt x="137" y="1415"/>
                    <a:pt x="137" y="1415"/>
                    <a:pt x="160" y="1438"/>
                  </a:cubicBezTo>
                  <a:cubicBezTo>
                    <a:pt x="160" y="1461"/>
                    <a:pt x="206" y="1484"/>
                    <a:pt x="206" y="1529"/>
                  </a:cubicBezTo>
                  <a:cubicBezTo>
                    <a:pt x="229" y="1552"/>
                    <a:pt x="252" y="1575"/>
                    <a:pt x="274" y="1598"/>
                  </a:cubicBezTo>
                  <a:cubicBezTo>
                    <a:pt x="297" y="1621"/>
                    <a:pt x="297" y="1621"/>
                    <a:pt x="320" y="1643"/>
                  </a:cubicBezTo>
                  <a:cubicBezTo>
                    <a:pt x="366" y="1666"/>
                    <a:pt x="411" y="1712"/>
                    <a:pt x="480" y="1758"/>
                  </a:cubicBezTo>
                  <a:cubicBezTo>
                    <a:pt x="525" y="1780"/>
                    <a:pt x="571" y="1803"/>
                    <a:pt x="594" y="1826"/>
                  </a:cubicBezTo>
                  <a:cubicBezTo>
                    <a:pt x="640" y="1826"/>
                    <a:pt x="685" y="1849"/>
                    <a:pt x="731" y="1872"/>
                  </a:cubicBezTo>
                  <a:cubicBezTo>
                    <a:pt x="799" y="1872"/>
                    <a:pt x="891" y="1895"/>
                    <a:pt x="936" y="1895"/>
                  </a:cubicBezTo>
                  <a:lnTo>
                    <a:pt x="982" y="1895"/>
                  </a:lnTo>
                  <a:cubicBezTo>
                    <a:pt x="1073" y="1895"/>
                    <a:pt x="1142" y="1895"/>
                    <a:pt x="1233" y="1872"/>
                  </a:cubicBezTo>
                  <a:cubicBezTo>
                    <a:pt x="1233" y="1872"/>
                    <a:pt x="1256" y="1872"/>
                    <a:pt x="1256" y="1849"/>
                  </a:cubicBezTo>
                  <a:cubicBezTo>
                    <a:pt x="1324" y="1826"/>
                    <a:pt x="1393" y="1803"/>
                    <a:pt x="1461" y="1780"/>
                  </a:cubicBezTo>
                  <a:cubicBezTo>
                    <a:pt x="1461" y="1780"/>
                    <a:pt x="1461" y="1780"/>
                    <a:pt x="1461" y="1758"/>
                  </a:cubicBezTo>
                  <a:lnTo>
                    <a:pt x="1507" y="1758"/>
                  </a:lnTo>
                  <a:cubicBezTo>
                    <a:pt x="1553" y="1712"/>
                    <a:pt x="1621" y="1666"/>
                    <a:pt x="1690" y="1598"/>
                  </a:cubicBezTo>
                  <a:cubicBezTo>
                    <a:pt x="1690" y="1598"/>
                    <a:pt x="1690" y="1598"/>
                    <a:pt x="1712" y="1575"/>
                  </a:cubicBezTo>
                  <a:cubicBezTo>
                    <a:pt x="1735" y="1529"/>
                    <a:pt x="1781" y="1484"/>
                    <a:pt x="1827" y="1415"/>
                  </a:cubicBezTo>
                  <a:cubicBezTo>
                    <a:pt x="1827" y="1415"/>
                    <a:pt x="1827" y="1415"/>
                    <a:pt x="1849" y="1392"/>
                  </a:cubicBezTo>
                  <a:cubicBezTo>
                    <a:pt x="1849" y="1392"/>
                    <a:pt x="1849" y="1392"/>
                    <a:pt x="1849" y="1370"/>
                  </a:cubicBezTo>
                  <a:cubicBezTo>
                    <a:pt x="1872" y="1324"/>
                    <a:pt x="1918" y="1233"/>
                    <a:pt x="1941" y="1187"/>
                  </a:cubicBezTo>
                  <a:cubicBezTo>
                    <a:pt x="1941" y="1164"/>
                    <a:pt x="1941" y="1164"/>
                    <a:pt x="1941" y="1164"/>
                  </a:cubicBezTo>
                  <a:cubicBezTo>
                    <a:pt x="1941" y="1164"/>
                    <a:pt x="1941" y="1141"/>
                    <a:pt x="1941" y="1141"/>
                  </a:cubicBezTo>
                  <a:cubicBezTo>
                    <a:pt x="1963" y="1118"/>
                    <a:pt x="1963" y="1050"/>
                    <a:pt x="1963" y="1027"/>
                  </a:cubicBezTo>
                  <a:cubicBezTo>
                    <a:pt x="1963" y="1027"/>
                    <a:pt x="1963" y="959"/>
                    <a:pt x="1986" y="936"/>
                  </a:cubicBezTo>
                  <a:cubicBezTo>
                    <a:pt x="1986" y="913"/>
                    <a:pt x="1986" y="913"/>
                    <a:pt x="1986" y="913"/>
                  </a:cubicBezTo>
                  <a:cubicBezTo>
                    <a:pt x="1963" y="845"/>
                    <a:pt x="1963" y="776"/>
                    <a:pt x="1941" y="708"/>
                  </a:cubicBezTo>
                  <a:lnTo>
                    <a:pt x="1872" y="525"/>
                  </a:lnTo>
                  <a:cubicBezTo>
                    <a:pt x="1872" y="525"/>
                    <a:pt x="1872" y="525"/>
                    <a:pt x="1872" y="502"/>
                  </a:cubicBezTo>
                  <a:cubicBezTo>
                    <a:pt x="1849" y="479"/>
                    <a:pt x="1758" y="388"/>
                    <a:pt x="1735" y="365"/>
                  </a:cubicBezTo>
                  <a:cubicBezTo>
                    <a:pt x="1735" y="342"/>
                    <a:pt x="1735" y="342"/>
                    <a:pt x="1735" y="342"/>
                  </a:cubicBezTo>
                  <a:cubicBezTo>
                    <a:pt x="1690" y="320"/>
                    <a:pt x="1644" y="274"/>
                    <a:pt x="1644" y="274"/>
                  </a:cubicBezTo>
                  <a:cubicBezTo>
                    <a:pt x="1621" y="251"/>
                    <a:pt x="1598" y="228"/>
                    <a:pt x="1553" y="205"/>
                  </a:cubicBezTo>
                  <a:lnTo>
                    <a:pt x="1530" y="205"/>
                  </a:lnTo>
                  <a:cubicBezTo>
                    <a:pt x="1507" y="183"/>
                    <a:pt x="1393" y="137"/>
                    <a:pt x="1347" y="114"/>
                  </a:cubicBezTo>
                  <a:lnTo>
                    <a:pt x="1302" y="114"/>
                  </a:lnTo>
                  <a:cubicBezTo>
                    <a:pt x="1279" y="91"/>
                    <a:pt x="1210" y="91"/>
                    <a:pt x="1142" y="91"/>
                  </a:cubicBezTo>
                  <a:cubicBezTo>
                    <a:pt x="1050" y="23"/>
                    <a:pt x="936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46850" y="3693750"/>
              <a:ext cx="43375" cy="51675"/>
            </a:xfrm>
            <a:custGeom>
              <a:avLst/>
              <a:gdLst/>
              <a:ahLst/>
              <a:cxnLst/>
              <a:rect l="l" t="t" r="r" b="b"/>
              <a:pathLst>
                <a:path w="1735" h="2067" extrusionOk="0">
                  <a:moveTo>
                    <a:pt x="936" y="0"/>
                  </a:moveTo>
                  <a:cubicBezTo>
                    <a:pt x="867" y="0"/>
                    <a:pt x="799" y="23"/>
                    <a:pt x="730" y="23"/>
                  </a:cubicBezTo>
                  <a:lnTo>
                    <a:pt x="708" y="23"/>
                  </a:lnTo>
                  <a:lnTo>
                    <a:pt x="525" y="115"/>
                  </a:lnTo>
                  <a:cubicBezTo>
                    <a:pt x="502" y="137"/>
                    <a:pt x="479" y="137"/>
                    <a:pt x="457" y="183"/>
                  </a:cubicBezTo>
                  <a:cubicBezTo>
                    <a:pt x="342" y="252"/>
                    <a:pt x="388" y="206"/>
                    <a:pt x="320" y="320"/>
                  </a:cubicBezTo>
                  <a:cubicBezTo>
                    <a:pt x="297" y="320"/>
                    <a:pt x="251" y="366"/>
                    <a:pt x="251" y="388"/>
                  </a:cubicBezTo>
                  <a:cubicBezTo>
                    <a:pt x="228" y="411"/>
                    <a:pt x="183" y="571"/>
                    <a:pt x="160" y="594"/>
                  </a:cubicBezTo>
                  <a:cubicBezTo>
                    <a:pt x="160" y="617"/>
                    <a:pt x="160" y="662"/>
                    <a:pt x="160" y="685"/>
                  </a:cubicBezTo>
                  <a:cubicBezTo>
                    <a:pt x="137" y="731"/>
                    <a:pt x="137" y="776"/>
                    <a:pt x="137" y="799"/>
                  </a:cubicBezTo>
                  <a:cubicBezTo>
                    <a:pt x="137" y="799"/>
                    <a:pt x="137" y="822"/>
                    <a:pt x="137" y="868"/>
                  </a:cubicBezTo>
                  <a:cubicBezTo>
                    <a:pt x="137" y="891"/>
                    <a:pt x="114" y="913"/>
                    <a:pt x="114" y="913"/>
                  </a:cubicBezTo>
                  <a:cubicBezTo>
                    <a:pt x="46" y="1005"/>
                    <a:pt x="23" y="1096"/>
                    <a:pt x="23" y="1210"/>
                  </a:cubicBezTo>
                  <a:cubicBezTo>
                    <a:pt x="0" y="1301"/>
                    <a:pt x="0" y="1416"/>
                    <a:pt x="46" y="1507"/>
                  </a:cubicBezTo>
                  <a:cubicBezTo>
                    <a:pt x="69" y="1598"/>
                    <a:pt x="114" y="1689"/>
                    <a:pt x="183" y="1758"/>
                  </a:cubicBezTo>
                  <a:cubicBezTo>
                    <a:pt x="228" y="1849"/>
                    <a:pt x="297" y="1918"/>
                    <a:pt x="388" y="1963"/>
                  </a:cubicBezTo>
                  <a:cubicBezTo>
                    <a:pt x="457" y="1986"/>
                    <a:pt x="502" y="2009"/>
                    <a:pt x="571" y="2032"/>
                  </a:cubicBezTo>
                  <a:cubicBezTo>
                    <a:pt x="639" y="2055"/>
                    <a:pt x="708" y="2066"/>
                    <a:pt x="776" y="2066"/>
                  </a:cubicBezTo>
                  <a:cubicBezTo>
                    <a:pt x="845" y="2066"/>
                    <a:pt x="913" y="2055"/>
                    <a:pt x="982" y="2032"/>
                  </a:cubicBezTo>
                  <a:lnTo>
                    <a:pt x="1164" y="1963"/>
                  </a:lnTo>
                  <a:cubicBezTo>
                    <a:pt x="1278" y="1895"/>
                    <a:pt x="1370" y="1804"/>
                    <a:pt x="1415" y="1689"/>
                  </a:cubicBezTo>
                  <a:cubicBezTo>
                    <a:pt x="1461" y="1621"/>
                    <a:pt x="1507" y="1530"/>
                    <a:pt x="1552" y="1461"/>
                  </a:cubicBezTo>
                  <a:cubicBezTo>
                    <a:pt x="1598" y="1301"/>
                    <a:pt x="1666" y="1165"/>
                    <a:pt x="1712" y="1028"/>
                  </a:cubicBezTo>
                  <a:cubicBezTo>
                    <a:pt x="1712" y="1028"/>
                    <a:pt x="1712" y="1005"/>
                    <a:pt x="1712" y="1005"/>
                  </a:cubicBezTo>
                  <a:cubicBezTo>
                    <a:pt x="1712" y="982"/>
                    <a:pt x="1735" y="822"/>
                    <a:pt x="1735" y="799"/>
                  </a:cubicBezTo>
                  <a:cubicBezTo>
                    <a:pt x="1735" y="776"/>
                    <a:pt x="1712" y="617"/>
                    <a:pt x="1712" y="594"/>
                  </a:cubicBezTo>
                  <a:cubicBezTo>
                    <a:pt x="1712" y="571"/>
                    <a:pt x="1643" y="434"/>
                    <a:pt x="1643" y="411"/>
                  </a:cubicBezTo>
                  <a:lnTo>
                    <a:pt x="1621" y="411"/>
                  </a:lnTo>
                  <a:cubicBezTo>
                    <a:pt x="1598" y="343"/>
                    <a:pt x="1552" y="297"/>
                    <a:pt x="1507" y="252"/>
                  </a:cubicBezTo>
                  <a:cubicBezTo>
                    <a:pt x="1507" y="252"/>
                    <a:pt x="1507" y="229"/>
                    <a:pt x="1507" y="229"/>
                  </a:cubicBezTo>
                  <a:cubicBezTo>
                    <a:pt x="1461" y="206"/>
                    <a:pt x="1392" y="160"/>
                    <a:pt x="1347" y="115"/>
                  </a:cubicBezTo>
                  <a:lnTo>
                    <a:pt x="1324" y="115"/>
                  </a:lnTo>
                  <a:cubicBezTo>
                    <a:pt x="1278" y="92"/>
                    <a:pt x="1210" y="69"/>
                    <a:pt x="1141" y="23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70675" y="3739125"/>
              <a:ext cx="41675" cy="49350"/>
            </a:xfrm>
            <a:custGeom>
              <a:avLst/>
              <a:gdLst/>
              <a:ahLst/>
              <a:cxnLst/>
              <a:rect l="l" t="t" r="r" b="b"/>
              <a:pathLst>
                <a:path w="1667" h="1974" extrusionOk="0">
                  <a:moveTo>
                    <a:pt x="845" y="0"/>
                  </a:moveTo>
                  <a:cubicBezTo>
                    <a:pt x="776" y="0"/>
                    <a:pt x="708" y="11"/>
                    <a:pt x="639" y="34"/>
                  </a:cubicBezTo>
                  <a:lnTo>
                    <a:pt x="457" y="103"/>
                  </a:lnTo>
                  <a:cubicBezTo>
                    <a:pt x="343" y="171"/>
                    <a:pt x="251" y="263"/>
                    <a:pt x="183" y="377"/>
                  </a:cubicBezTo>
                  <a:cubicBezTo>
                    <a:pt x="137" y="468"/>
                    <a:pt x="91" y="582"/>
                    <a:pt x="69" y="673"/>
                  </a:cubicBezTo>
                  <a:cubicBezTo>
                    <a:pt x="46" y="696"/>
                    <a:pt x="46" y="719"/>
                    <a:pt x="46" y="742"/>
                  </a:cubicBezTo>
                  <a:cubicBezTo>
                    <a:pt x="23" y="810"/>
                    <a:pt x="23" y="902"/>
                    <a:pt x="23" y="993"/>
                  </a:cubicBezTo>
                  <a:cubicBezTo>
                    <a:pt x="0" y="1039"/>
                    <a:pt x="23" y="1061"/>
                    <a:pt x="23" y="1107"/>
                  </a:cubicBezTo>
                  <a:cubicBezTo>
                    <a:pt x="46" y="1267"/>
                    <a:pt x="46" y="1427"/>
                    <a:pt x="160" y="1564"/>
                  </a:cubicBezTo>
                  <a:cubicBezTo>
                    <a:pt x="251" y="1701"/>
                    <a:pt x="297" y="1769"/>
                    <a:pt x="457" y="1860"/>
                  </a:cubicBezTo>
                  <a:cubicBezTo>
                    <a:pt x="566" y="1938"/>
                    <a:pt x="707" y="1974"/>
                    <a:pt x="851" y="1974"/>
                  </a:cubicBezTo>
                  <a:cubicBezTo>
                    <a:pt x="918" y="1974"/>
                    <a:pt x="985" y="1966"/>
                    <a:pt x="1050" y="1952"/>
                  </a:cubicBezTo>
                  <a:cubicBezTo>
                    <a:pt x="1187" y="1906"/>
                    <a:pt x="1301" y="1837"/>
                    <a:pt x="1415" y="1746"/>
                  </a:cubicBezTo>
                  <a:cubicBezTo>
                    <a:pt x="1507" y="1632"/>
                    <a:pt x="1575" y="1518"/>
                    <a:pt x="1621" y="1381"/>
                  </a:cubicBezTo>
                  <a:cubicBezTo>
                    <a:pt x="1666" y="1221"/>
                    <a:pt x="1644" y="1039"/>
                    <a:pt x="1575" y="879"/>
                  </a:cubicBezTo>
                  <a:cubicBezTo>
                    <a:pt x="1598" y="765"/>
                    <a:pt x="1598" y="673"/>
                    <a:pt x="1575" y="559"/>
                  </a:cubicBezTo>
                  <a:cubicBezTo>
                    <a:pt x="1552" y="468"/>
                    <a:pt x="1507" y="377"/>
                    <a:pt x="1438" y="308"/>
                  </a:cubicBezTo>
                  <a:cubicBezTo>
                    <a:pt x="1392" y="217"/>
                    <a:pt x="1301" y="171"/>
                    <a:pt x="1233" y="103"/>
                  </a:cubicBezTo>
                  <a:cubicBezTo>
                    <a:pt x="1164" y="80"/>
                    <a:pt x="1096" y="57"/>
                    <a:pt x="1050" y="34"/>
                  </a:cubicBezTo>
                  <a:cubicBezTo>
                    <a:pt x="982" y="11"/>
                    <a:pt x="913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57400" y="3674925"/>
              <a:ext cx="44525" cy="41675"/>
            </a:xfrm>
            <a:custGeom>
              <a:avLst/>
              <a:gdLst/>
              <a:ahLst/>
              <a:cxnLst/>
              <a:rect l="l" t="t" r="r" b="b"/>
              <a:pathLst>
                <a:path w="1781" h="1667" extrusionOk="0">
                  <a:moveTo>
                    <a:pt x="799" y="0"/>
                  </a:moveTo>
                  <a:cubicBezTo>
                    <a:pt x="640" y="0"/>
                    <a:pt x="548" y="23"/>
                    <a:pt x="411" y="114"/>
                  </a:cubicBezTo>
                  <a:cubicBezTo>
                    <a:pt x="297" y="160"/>
                    <a:pt x="183" y="274"/>
                    <a:pt x="115" y="388"/>
                  </a:cubicBezTo>
                  <a:cubicBezTo>
                    <a:pt x="69" y="457"/>
                    <a:pt x="46" y="525"/>
                    <a:pt x="23" y="594"/>
                  </a:cubicBezTo>
                  <a:cubicBezTo>
                    <a:pt x="1" y="776"/>
                    <a:pt x="1" y="822"/>
                    <a:pt x="23" y="1005"/>
                  </a:cubicBezTo>
                  <a:cubicBezTo>
                    <a:pt x="69" y="1096"/>
                    <a:pt x="115" y="1187"/>
                    <a:pt x="160" y="1256"/>
                  </a:cubicBezTo>
                  <a:cubicBezTo>
                    <a:pt x="229" y="1347"/>
                    <a:pt x="297" y="1415"/>
                    <a:pt x="389" y="1461"/>
                  </a:cubicBezTo>
                  <a:cubicBezTo>
                    <a:pt x="434" y="1484"/>
                    <a:pt x="480" y="1507"/>
                    <a:pt x="526" y="1529"/>
                  </a:cubicBezTo>
                  <a:cubicBezTo>
                    <a:pt x="548" y="1529"/>
                    <a:pt x="548" y="1552"/>
                    <a:pt x="571" y="1552"/>
                  </a:cubicBezTo>
                  <a:cubicBezTo>
                    <a:pt x="594" y="1575"/>
                    <a:pt x="754" y="1621"/>
                    <a:pt x="754" y="1644"/>
                  </a:cubicBezTo>
                  <a:lnTo>
                    <a:pt x="777" y="1644"/>
                  </a:lnTo>
                  <a:cubicBezTo>
                    <a:pt x="777" y="1644"/>
                    <a:pt x="959" y="1666"/>
                    <a:pt x="982" y="1666"/>
                  </a:cubicBezTo>
                  <a:cubicBezTo>
                    <a:pt x="982" y="1666"/>
                    <a:pt x="1187" y="1644"/>
                    <a:pt x="1187" y="1644"/>
                  </a:cubicBezTo>
                  <a:cubicBezTo>
                    <a:pt x="1210" y="1621"/>
                    <a:pt x="1256" y="1621"/>
                    <a:pt x="1279" y="1598"/>
                  </a:cubicBezTo>
                  <a:cubicBezTo>
                    <a:pt x="1302" y="1575"/>
                    <a:pt x="1347" y="1575"/>
                    <a:pt x="1370" y="1552"/>
                  </a:cubicBezTo>
                  <a:cubicBezTo>
                    <a:pt x="1393" y="1552"/>
                    <a:pt x="1530" y="1438"/>
                    <a:pt x="1530" y="1438"/>
                  </a:cubicBezTo>
                  <a:cubicBezTo>
                    <a:pt x="1530" y="1438"/>
                    <a:pt x="1553" y="1415"/>
                    <a:pt x="1553" y="1415"/>
                  </a:cubicBezTo>
                  <a:cubicBezTo>
                    <a:pt x="1553" y="1415"/>
                    <a:pt x="1598" y="1370"/>
                    <a:pt x="1598" y="1347"/>
                  </a:cubicBezTo>
                  <a:cubicBezTo>
                    <a:pt x="1621" y="1324"/>
                    <a:pt x="1644" y="1278"/>
                    <a:pt x="1667" y="1256"/>
                  </a:cubicBezTo>
                  <a:cubicBezTo>
                    <a:pt x="1667" y="1233"/>
                    <a:pt x="1758" y="1073"/>
                    <a:pt x="1758" y="1073"/>
                  </a:cubicBezTo>
                  <a:cubicBezTo>
                    <a:pt x="1758" y="1073"/>
                    <a:pt x="1758" y="1050"/>
                    <a:pt x="1758" y="1050"/>
                  </a:cubicBezTo>
                  <a:cubicBezTo>
                    <a:pt x="1758" y="1027"/>
                    <a:pt x="1758" y="982"/>
                    <a:pt x="1758" y="959"/>
                  </a:cubicBezTo>
                  <a:cubicBezTo>
                    <a:pt x="1781" y="913"/>
                    <a:pt x="1781" y="890"/>
                    <a:pt x="1781" y="845"/>
                  </a:cubicBezTo>
                  <a:cubicBezTo>
                    <a:pt x="1781" y="845"/>
                    <a:pt x="1758" y="639"/>
                    <a:pt x="1758" y="639"/>
                  </a:cubicBezTo>
                  <a:cubicBezTo>
                    <a:pt x="1758" y="639"/>
                    <a:pt x="1690" y="457"/>
                    <a:pt x="1667" y="457"/>
                  </a:cubicBezTo>
                  <a:cubicBezTo>
                    <a:pt x="1667" y="457"/>
                    <a:pt x="1553" y="297"/>
                    <a:pt x="1553" y="297"/>
                  </a:cubicBezTo>
                  <a:cubicBezTo>
                    <a:pt x="1553" y="297"/>
                    <a:pt x="1393" y="183"/>
                    <a:pt x="1393" y="183"/>
                  </a:cubicBezTo>
                  <a:cubicBezTo>
                    <a:pt x="1393" y="183"/>
                    <a:pt x="1210" y="91"/>
                    <a:pt x="1210" y="91"/>
                  </a:cubicBezTo>
                  <a:cubicBezTo>
                    <a:pt x="1187" y="91"/>
                    <a:pt x="1165" y="69"/>
                    <a:pt x="1142" y="69"/>
                  </a:cubicBezTo>
                  <a:cubicBezTo>
                    <a:pt x="1119" y="69"/>
                    <a:pt x="1073" y="46"/>
                    <a:pt x="1051" y="23"/>
                  </a:cubicBezTo>
                  <a:cubicBezTo>
                    <a:pt x="959" y="0"/>
                    <a:pt x="891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3950" y="3534550"/>
              <a:ext cx="41675" cy="46525"/>
            </a:xfrm>
            <a:custGeom>
              <a:avLst/>
              <a:gdLst/>
              <a:ahLst/>
              <a:cxnLst/>
              <a:rect l="l" t="t" r="r" b="b"/>
              <a:pathLst>
                <a:path w="1667" h="1861" extrusionOk="0">
                  <a:moveTo>
                    <a:pt x="891" y="0"/>
                  </a:moveTo>
                  <a:cubicBezTo>
                    <a:pt x="822" y="23"/>
                    <a:pt x="754" y="23"/>
                    <a:pt x="685" y="46"/>
                  </a:cubicBezTo>
                  <a:cubicBezTo>
                    <a:pt x="571" y="69"/>
                    <a:pt x="457" y="137"/>
                    <a:pt x="366" y="228"/>
                  </a:cubicBezTo>
                  <a:cubicBezTo>
                    <a:pt x="343" y="251"/>
                    <a:pt x="320" y="251"/>
                    <a:pt x="297" y="274"/>
                  </a:cubicBezTo>
                  <a:cubicBezTo>
                    <a:pt x="297" y="274"/>
                    <a:pt x="297" y="297"/>
                    <a:pt x="297" y="297"/>
                  </a:cubicBezTo>
                  <a:cubicBezTo>
                    <a:pt x="206" y="343"/>
                    <a:pt x="137" y="411"/>
                    <a:pt x="92" y="502"/>
                  </a:cubicBezTo>
                  <a:cubicBezTo>
                    <a:pt x="69" y="571"/>
                    <a:pt x="46" y="639"/>
                    <a:pt x="23" y="685"/>
                  </a:cubicBezTo>
                  <a:cubicBezTo>
                    <a:pt x="1" y="776"/>
                    <a:pt x="1" y="845"/>
                    <a:pt x="1" y="936"/>
                  </a:cubicBezTo>
                  <a:cubicBezTo>
                    <a:pt x="1" y="959"/>
                    <a:pt x="1" y="959"/>
                    <a:pt x="1" y="982"/>
                  </a:cubicBezTo>
                  <a:cubicBezTo>
                    <a:pt x="1" y="1164"/>
                    <a:pt x="23" y="1233"/>
                    <a:pt x="115" y="1415"/>
                  </a:cubicBezTo>
                  <a:cubicBezTo>
                    <a:pt x="115" y="1415"/>
                    <a:pt x="115" y="1438"/>
                    <a:pt x="115" y="1438"/>
                  </a:cubicBezTo>
                  <a:cubicBezTo>
                    <a:pt x="160" y="1484"/>
                    <a:pt x="206" y="1552"/>
                    <a:pt x="252" y="1621"/>
                  </a:cubicBezTo>
                  <a:cubicBezTo>
                    <a:pt x="366" y="1712"/>
                    <a:pt x="480" y="1781"/>
                    <a:pt x="640" y="1826"/>
                  </a:cubicBezTo>
                  <a:cubicBezTo>
                    <a:pt x="708" y="1849"/>
                    <a:pt x="788" y="1860"/>
                    <a:pt x="868" y="1860"/>
                  </a:cubicBezTo>
                  <a:cubicBezTo>
                    <a:pt x="948" y="1860"/>
                    <a:pt x="1028" y="1849"/>
                    <a:pt x="1096" y="1826"/>
                  </a:cubicBezTo>
                  <a:lnTo>
                    <a:pt x="1279" y="1758"/>
                  </a:lnTo>
                  <a:cubicBezTo>
                    <a:pt x="1370" y="1712"/>
                    <a:pt x="1438" y="1644"/>
                    <a:pt x="1484" y="1552"/>
                  </a:cubicBezTo>
                  <a:cubicBezTo>
                    <a:pt x="1530" y="1507"/>
                    <a:pt x="1553" y="1461"/>
                    <a:pt x="1575" y="1393"/>
                  </a:cubicBezTo>
                  <a:cubicBezTo>
                    <a:pt x="1621" y="1301"/>
                    <a:pt x="1644" y="1210"/>
                    <a:pt x="1644" y="1096"/>
                  </a:cubicBezTo>
                  <a:cubicBezTo>
                    <a:pt x="1644" y="1050"/>
                    <a:pt x="1644" y="1004"/>
                    <a:pt x="1644" y="959"/>
                  </a:cubicBezTo>
                  <a:cubicBezTo>
                    <a:pt x="1644" y="890"/>
                    <a:pt x="1667" y="845"/>
                    <a:pt x="1667" y="776"/>
                  </a:cubicBezTo>
                  <a:cubicBezTo>
                    <a:pt x="1667" y="662"/>
                    <a:pt x="1644" y="571"/>
                    <a:pt x="1598" y="480"/>
                  </a:cubicBezTo>
                  <a:cubicBezTo>
                    <a:pt x="1553" y="388"/>
                    <a:pt x="1507" y="297"/>
                    <a:pt x="1438" y="228"/>
                  </a:cubicBezTo>
                  <a:cubicBezTo>
                    <a:pt x="1393" y="183"/>
                    <a:pt x="1324" y="160"/>
                    <a:pt x="1279" y="114"/>
                  </a:cubicBezTo>
                  <a:cubicBezTo>
                    <a:pt x="1165" y="46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107175" y="3440400"/>
              <a:ext cx="41700" cy="48175"/>
            </a:xfrm>
            <a:custGeom>
              <a:avLst/>
              <a:gdLst/>
              <a:ahLst/>
              <a:cxnLst/>
              <a:rect l="l" t="t" r="r" b="b"/>
              <a:pathLst>
                <a:path w="1668" h="1927" extrusionOk="0">
                  <a:moveTo>
                    <a:pt x="891" y="0"/>
                  </a:moveTo>
                  <a:cubicBezTo>
                    <a:pt x="823" y="0"/>
                    <a:pt x="754" y="0"/>
                    <a:pt x="686" y="23"/>
                  </a:cubicBezTo>
                  <a:cubicBezTo>
                    <a:pt x="572" y="46"/>
                    <a:pt x="457" y="114"/>
                    <a:pt x="343" y="205"/>
                  </a:cubicBezTo>
                  <a:cubicBezTo>
                    <a:pt x="298" y="274"/>
                    <a:pt x="252" y="320"/>
                    <a:pt x="229" y="388"/>
                  </a:cubicBezTo>
                  <a:cubicBezTo>
                    <a:pt x="206" y="388"/>
                    <a:pt x="206" y="411"/>
                    <a:pt x="206" y="411"/>
                  </a:cubicBezTo>
                  <a:cubicBezTo>
                    <a:pt x="206" y="411"/>
                    <a:pt x="206" y="434"/>
                    <a:pt x="184" y="434"/>
                  </a:cubicBezTo>
                  <a:cubicBezTo>
                    <a:pt x="161" y="502"/>
                    <a:pt x="138" y="571"/>
                    <a:pt x="115" y="639"/>
                  </a:cubicBezTo>
                  <a:cubicBezTo>
                    <a:pt x="115" y="639"/>
                    <a:pt x="115" y="639"/>
                    <a:pt x="115" y="662"/>
                  </a:cubicBezTo>
                  <a:cubicBezTo>
                    <a:pt x="92" y="685"/>
                    <a:pt x="69" y="708"/>
                    <a:pt x="69" y="730"/>
                  </a:cubicBezTo>
                  <a:cubicBezTo>
                    <a:pt x="24" y="822"/>
                    <a:pt x="1" y="936"/>
                    <a:pt x="1" y="1027"/>
                  </a:cubicBezTo>
                  <a:cubicBezTo>
                    <a:pt x="1" y="1096"/>
                    <a:pt x="24" y="1164"/>
                    <a:pt x="24" y="1233"/>
                  </a:cubicBezTo>
                  <a:cubicBezTo>
                    <a:pt x="69" y="1370"/>
                    <a:pt x="138" y="1484"/>
                    <a:pt x="229" y="1575"/>
                  </a:cubicBezTo>
                  <a:cubicBezTo>
                    <a:pt x="229" y="1575"/>
                    <a:pt x="252" y="1598"/>
                    <a:pt x="252" y="1598"/>
                  </a:cubicBezTo>
                  <a:cubicBezTo>
                    <a:pt x="275" y="1621"/>
                    <a:pt x="320" y="1666"/>
                    <a:pt x="343" y="1689"/>
                  </a:cubicBezTo>
                  <a:cubicBezTo>
                    <a:pt x="412" y="1780"/>
                    <a:pt x="480" y="1826"/>
                    <a:pt x="572" y="1849"/>
                  </a:cubicBezTo>
                  <a:cubicBezTo>
                    <a:pt x="640" y="1895"/>
                    <a:pt x="709" y="1917"/>
                    <a:pt x="777" y="1917"/>
                  </a:cubicBezTo>
                  <a:cubicBezTo>
                    <a:pt x="804" y="1924"/>
                    <a:pt x="832" y="1927"/>
                    <a:pt x="862" y="1927"/>
                  </a:cubicBezTo>
                  <a:cubicBezTo>
                    <a:pt x="933" y="1927"/>
                    <a:pt x="1009" y="1911"/>
                    <a:pt x="1074" y="1895"/>
                  </a:cubicBezTo>
                  <a:cubicBezTo>
                    <a:pt x="1142" y="1872"/>
                    <a:pt x="1188" y="1849"/>
                    <a:pt x="1256" y="1826"/>
                  </a:cubicBezTo>
                  <a:cubicBezTo>
                    <a:pt x="1302" y="1780"/>
                    <a:pt x="1370" y="1735"/>
                    <a:pt x="1416" y="1689"/>
                  </a:cubicBezTo>
                  <a:cubicBezTo>
                    <a:pt x="1485" y="1621"/>
                    <a:pt x="1530" y="1552"/>
                    <a:pt x="1576" y="1461"/>
                  </a:cubicBezTo>
                  <a:cubicBezTo>
                    <a:pt x="1622" y="1370"/>
                    <a:pt x="1644" y="1278"/>
                    <a:pt x="1644" y="1164"/>
                  </a:cubicBezTo>
                  <a:cubicBezTo>
                    <a:pt x="1644" y="1096"/>
                    <a:pt x="1622" y="1027"/>
                    <a:pt x="1622" y="981"/>
                  </a:cubicBezTo>
                  <a:cubicBezTo>
                    <a:pt x="1644" y="913"/>
                    <a:pt x="1644" y="822"/>
                    <a:pt x="1644" y="753"/>
                  </a:cubicBezTo>
                  <a:cubicBezTo>
                    <a:pt x="1667" y="639"/>
                    <a:pt x="1644" y="548"/>
                    <a:pt x="1576" y="457"/>
                  </a:cubicBezTo>
                  <a:cubicBezTo>
                    <a:pt x="1553" y="365"/>
                    <a:pt x="1507" y="274"/>
                    <a:pt x="1439" y="205"/>
                  </a:cubicBezTo>
                  <a:cubicBezTo>
                    <a:pt x="1370" y="183"/>
                    <a:pt x="1325" y="137"/>
                    <a:pt x="1279" y="91"/>
                  </a:cubicBezTo>
                  <a:cubicBezTo>
                    <a:pt x="1165" y="23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77650" y="3383475"/>
              <a:ext cx="50825" cy="51225"/>
            </a:xfrm>
            <a:custGeom>
              <a:avLst/>
              <a:gdLst/>
              <a:ahLst/>
              <a:cxnLst/>
              <a:rect l="l" t="t" r="r" b="b"/>
              <a:pathLst>
                <a:path w="2033" h="2049" extrusionOk="0">
                  <a:moveTo>
                    <a:pt x="962" y="0"/>
                  </a:moveTo>
                  <a:cubicBezTo>
                    <a:pt x="896" y="0"/>
                    <a:pt x="834" y="6"/>
                    <a:pt x="777" y="17"/>
                  </a:cubicBezTo>
                  <a:cubicBezTo>
                    <a:pt x="708" y="40"/>
                    <a:pt x="640" y="63"/>
                    <a:pt x="571" y="109"/>
                  </a:cubicBezTo>
                  <a:lnTo>
                    <a:pt x="548" y="109"/>
                  </a:lnTo>
                  <a:cubicBezTo>
                    <a:pt x="548" y="109"/>
                    <a:pt x="548" y="131"/>
                    <a:pt x="526" y="131"/>
                  </a:cubicBezTo>
                  <a:cubicBezTo>
                    <a:pt x="480" y="154"/>
                    <a:pt x="411" y="200"/>
                    <a:pt x="366" y="246"/>
                  </a:cubicBezTo>
                  <a:cubicBezTo>
                    <a:pt x="297" y="314"/>
                    <a:pt x="229" y="405"/>
                    <a:pt x="183" y="474"/>
                  </a:cubicBezTo>
                  <a:cubicBezTo>
                    <a:pt x="183" y="474"/>
                    <a:pt x="183" y="497"/>
                    <a:pt x="160" y="497"/>
                  </a:cubicBezTo>
                  <a:cubicBezTo>
                    <a:pt x="160" y="497"/>
                    <a:pt x="160" y="519"/>
                    <a:pt x="160" y="519"/>
                  </a:cubicBezTo>
                  <a:cubicBezTo>
                    <a:pt x="115" y="588"/>
                    <a:pt x="92" y="656"/>
                    <a:pt x="69" y="725"/>
                  </a:cubicBezTo>
                  <a:cubicBezTo>
                    <a:pt x="69" y="748"/>
                    <a:pt x="46" y="771"/>
                    <a:pt x="46" y="793"/>
                  </a:cubicBezTo>
                  <a:cubicBezTo>
                    <a:pt x="46" y="885"/>
                    <a:pt x="1" y="999"/>
                    <a:pt x="23" y="1090"/>
                  </a:cubicBezTo>
                  <a:cubicBezTo>
                    <a:pt x="23" y="1136"/>
                    <a:pt x="46" y="1250"/>
                    <a:pt x="46" y="1318"/>
                  </a:cubicBezTo>
                  <a:cubicBezTo>
                    <a:pt x="69" y="1318"/>
                    <a:pt x="69" y="1341"/>
                    <a:pt x="69" y="1341"/>
                  </a:cubicBezTo>
                  <a:cubicBezTo>
                    <a:pt x="92" y="1410"/>
                    <a:pt x="115" y="1478"/>
                    <a:pt x="138" y="1547"/>
                  </a:cubicBezTo>
                  <a:cubicBezTo>
                    <a:pt x="160" y="1547"/>
                    <a:pt x="160" y="1569"/>
                    <a:pt x="160" y="1569"/>
                  </a:cubicBezTo>
                  <a:cubicBezTo>
                    <a:pt x="206" y="1638"/>
                    <a:pt x="252" y="1684"/>
                    <a:pt x="297" y="1729"/>
                  </a:cubicBezTo>
                  <a:cubicBezTo>
                    <a:pt x="297" y="1752"/>
                    <a:pt x="297" y="1752"/>
                    <a:pt x="320" y="1752"/>
                  </a:cubicBezTo>
                  <a:cubicBezTo>
                    <a:pt x="366" y="1798"/>
                    <a:pt x="434" y="1843"/>
                    <a:pt x="480" y="1889"/>
                  </a:cubicBezTo>
                  <a:cubicBezTo>
                    <a:pt x="503" y="1912"/>
                    <a:pt x="503" y="1912"/>
                    <a:pt x="526" y="1912"/>
                  </a:cubicBezTo>
                  <a:cubicBezTo>
                    <a:pt x="594" y="1957"/>
                    <a:pt x="663" y="1980"/>
                    <a:pt x="731" y="2003"/>
                  </a:cubicBezTo>
                  <a:cubicBezTo>
                    <a:pt x="754" y="2003"/>
                    <a:pt x="754" y="2003"/>
                    <a:pt x="777" y="2026"/>
                  </a:cubicBezTo>
                  <a:cubicBezTo>
                    <a:pt x="845" y="2026"/>
                    <a:pt x="914" y="2026"/>
                    <a:pt x="982" y="2049"/>
                  </a:cubicBezTo>
                  <a:lnTo>
                    <a:pt x="1073" y="2049"/>
                  </a:lnTo>
                  <a:cubicBezTo>
                    <a:pt x="1142" y="2049"/>
                    <a:pt x="1210" y="2026"/>
                    <a:pt x="1279" y="2026"/>
                  </a:cubicBezTo>
                  <a:cubicBezTo>
                    <a:pt x="1302" y="2003"/>
                    <a:pt x="1302" y="2003"/>
                    <a:pt x="1324" y="2003"/>
                  </a:cubicBezTo>
                  <a:lnTo>
                    <a:pt x="1347" y="2003"/>
                  </a:lnTo>
                  <a:cubicBezTo>
                    <a:pt x="1416" y="1980"/>
                    <a:pt x="1484" y="1957"/>
                    <a:pt x="1530" y="1912"/>
                  </a:cubicBezTo>
                  <a:cubicBezTo>
                    <a:pt x="1553" y="1912"/>
                    <a:pt x="1553" y="1912"/>
                    <a:pt x="1576" y="1889"/>
                  </a:cubicBezTo>
                  <a:cubicBezTo>
                    <a:pt x="1735" y="1775"/>
                    <a:pt x="1781" y="1752"/>
                    <a:pt x="1895" y="1569"/>
                  </a:cubicBezTo>
                  <a:cubicBezTo>
                    <a:pt x="1895" y="1569"/>
                    <a:pt x="1895" y="1569"/>
                    <a:pt x="1918" y="1547"/>
                  </a:cubicBezTo>
                  <a:cubicBezTo>
                    <a:pt x="1941" y="1478"/>
                    <a:pt x="1964" y="1410"/>
                    <a:pt x="1986" y="1364"/>
                  </a:cubicBezTo>
                  <a:cubicBezTo>
                    <a:pt x="1986" y="1341"/>
                    <a:pt x="2009" y="1341"/>
                    <a:pt x="2009" y="1341"/>
                  </a:cubicBezTo>
                  <a:cubicBezTo>
                    <a:pt x="2032" y="1250"/>
                    <a:pt x="2032" y="1181"/>
                    <a:pt x="2032" y="1090"/>
                  </a:cubicBezTo>
                  <a:cubicBezTo>
                    <a:pt x="2032" y="1090"/>
                    <a:pt x="2032" y="1090"/>
                    <a:pt x="2032" y="1067"/>
                  </a:cubicBezTo>
                  <a:cubicBezTo>
                    <a:pt x="2032" y="999"/>
                    <a:pt x="2009" y="907"/>
                    <a:pt x="2009" y="862"/>
                  </a:cubicBezTo>
                  <a:cubicBezTo>
                    <a:pt x="2009" y="839"/>
                    <a:pt x="2009" y="839"/>
                    <a:pt x="1986" y="816"/>
                  </a:cubicBezTo>
                  <a:cubicBezTo>
                    <a:pt x="1964" y="748"/>
                    <a:pt x="1941" y="679"/>
                    <a:pt x="1918" y="611"/>
                  </a:cubicBezTo>
                  <a:lnTo>
                    <a:pt x="1895" y="611"/>
                  </a:lnTo>
                  <a:cubicBezTo>
                    <a:pt x="1872" y="565"/>
                    <a:pt x="1849" y="519"/>
                    <a:pt x="1827" y="497"/>
                  </a:cubicBezTo>
                  <a:cubicBezTo>
                    <a:pt x="1781" y="451"/>
                    <a:pt x="1758" y="405"/>
                    <a:pt x="1735" y="383"/>
                  </a:cubicBezTo>
                  <a:cubicBezTo>
                    <a:pt x="1667" y="314"/>
                    <a:pt x="1598" y="268"/>
                    <a:pt x="1553" y="223"/>
                  </a:cubicBezTo>
                  <a:lnTo>
                    <a:pt x="1507" y="223"/>
                  </a:lnTo>
                  <a:cubicBezTo>
                    <a:pt x="1461" y="177"/>
                    <a:pt x="1416" y="131"/>
                    <a:pt x="1347" y="86"/>
                  </a:cubicBezTo>
                  <a:cubicBezTo>
                    <a:pt x="1302" y="63"/>
                    <a:pt x="1233" y="40"/>
                    <a:pt x="1165" y="17"/>
                  </a:cubicBezTo>
                  <a:cubicBezTo>
                    <a:pt x="1096" y="6"/>
                    <a:pt x="1028" y="0"/>
                    <a:pt x="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81225" y="3473475"/>
              <a:ext cx="46800" cy="47825"/>
            </a:xfrm>
            <a:custGeom>
              <a:avLst/>
              <a:gdLst/>
              <a:ahLst/>
              <a:cxnLst/>
              <a:rect l="l" t="t" r="r" b="b"/>
              <a:pathLst>
                <a:path w="1872" h="1913" extrusionOk="0">
                  <a:moveTo>
                    <a:pt x="1073" y="1"/>
                  </a:moveTo>
                  <a:cubicBezTo>
                    <a:pt x="1004" y="1"/>
                    <a:pt x="936" y="1"/>
                    <a:pt x="867" y="24"/>
                  </a:cubicBezTo>
                  <a:cubicBezTo>
                    <a:pt x="753" y="47"/>
                    <a:pt x="662" y="115"/>
                    <a:pt x="571" y="183"/>
                  </a:cubicBezTo>
                  <a:cubicBezTo>
                    <a:pt x="525" y="183"/>
                    <a:pt x="479" y="206"/>
                    <a:pt x="434" y="229"/>
                  </a:cubicBezTo>
                  <a:cubicBezTo>
                    <a:pt x="388" y="275"/>
                    <a:pt x="297" y="343"/>
                    <a:pt x="274" y="366"/>
                  </a:cubicBezTo>
                  <a:cubicBezTo>
                    <a:pt x="251" y="366"/>
                    <a:pt x="251" y="389"/>
                    <a:pt x="228" y="389"/>
                  </a:cubicBezTo>
                  <a:cubicBezTo>
                    <a:pt x="160" y="457"/>
                    <a:pt x="114" y="549"/>
                    <a:pt x="69" y="640"/>
                  </a:cubicBezTo>
                  <a:cubicBezTo>
                    <a:pt x="23" y="731"/>
                    <a:pt x="0" y="823"/>
                    <a:pt x="0" y="937"/>
                  </a:cubicBezTo>
                  <a:cubicBezTo>
                    <a:pt x="0" y="1051"/>
                    <a:pt x="23" y="1142"/>
                    <a:pt x="69" y="1233"/>
                  </a:cubicBezTo>
                  <a:cubicBezTo>
                    <a:pt x="114" y="1325"/>
                    <a:pt x="160" y="1416"/>
                    <a:pt x="228" y="1485"/>
                  </a:cubicBezTo>
                  <a:cubicBezTo>
                    <a:pt x="297" y="1507"/>
                    <a:pt x="343" y="1553"/>
                    <a:pt x="388" y="1599"/>
                  </a:cubicBezTo>
                  <a:cubicBezTo>
                    <a:pt x="434" y="1621"/>
                    <a:pt x="457" y="1621"/>
                    <a:pt x="502" y="1644"/>
                  </a:cubicBezTo>
                  <a:cubicBezTo>
                    <a:pt x="502" y="1644"/>
                    <a:pt x="502" y="1644"/>
                    <a:pt x="525" y="1667"/>
                  </a:cubicBezTo>
                  <a:cubicBezTo>
                    <a:pt x="525" y="1667"/>
                    <a:pt x="548" y="1690"/>
                    <a:pt x="548" y="1690"/>
                  </a:cubicBezTo>
                  <a:cubicBezTo>
                    <a:pt x="639" y="1781"/>
                    <a:pt x="753" y="1850"/>
                    <a:pt x="890" y="1895"/>
                  </a:cubicBezTo>
                  <a:cubicBezTo>
                    <a:pt x="936" y="1907"/>
                    <a:pt x="987" y="1912"/>
                    <a:pt x="1039" y="1912"/>
                  </a:cubicBezTo>
                  <a:cubicBezTo>
                    <a:pt x="1090" y="1912"/>
                    <a:pt x="1141" y="1907"/>
                    <a:pt x="1187" y="1895"/>
                  </a:cubicBezTo>
                  <a:cubicBezTo>
                    <a:pt x="1278" y="1895"/>
                    <a:pt x="1392" y="1873"/>
                    <a:pt x="1461" y="1804"/>
                  </a:cubicBezTo>
                  <a:cubicBezTo>
                    <a:pt x="1575" y="1736"/>
                    <a:pt x="1666" y="1644"/>
                    <a:pt x="1735" y="1530"/>
                  </a:cubicBezTo>
                  <a:cubicBezTo>
                    <a:pt x="1780" y="1462"/>
                    <a:pt x="1803" y="1393"/>
                    <a:pt x="1826" y="1325"/>
                  </a:cubicBezTo>
                  <a:cubicBezTo>
                    <a:pt x="1849" y="1302"/>
                    <a:pt x="1849" y="1302"/>
                    <a:pt x="1849" y="1279"/>
                  </a:cubicBezTo>
                  <a:cubicBezTo>
                    <a:pt x="1849" y="1256"/>
                    <a:pt x="1872" y="1119"/>
                    <a:pt x="1872" y="1051"/>
                  </a:cubicBezTo>
                  <a:cubicBezTo>
                    <a:pt x="1872" y="960"/>
                    <a:pt x="1849" y="891"/>
                    <a:pt x="1849" y="823"/>
                  </a:cubicBezTo>
                  <a:cubicBezTo>
                    <a:pt x="1826" y="800"/>
                    <a:pt x="1826" y="777"/>
                    <a:pt x="1826" y="777"/>
                  </a:cubicBezTo>
                  <a:cubicBezTo>
                    <a:pt x="1826" y="777"/>
                    <a:pt x="1826" y="777"/>
                    <a:pt x="1826" y="754"/>
                  </a:cubicBezTo>
                  <a:cubicBezTo>
                    <a:pt x="1826" y="640"/>
                    <a:pt x="1803" y="549"/>
                    <a:pt x="1758" y="457"/>
                  </a:cubicBezTo>
                  <a:cubicBezTo>
                    <a:pt x="1735" y="366"/>
                    <a:pt x="1666" y="275"/>
                    <a:pt x="1598" y="206"/>
                  </a:cubicBezTo>
                  <a:cubicBezTo>
                    <a:pt x="1552" y="183"/>
                    <a:pt x="1507" y="138"/>
                    <a:pt x="1438" y="92"/>
                  </a:cubicBezTo>
                  <a:cubicBezTo>
                    <a:pt x="1324" y="24"/>
                    <a:pt x="1210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19575" y="3607200"/>
              <a:ext cx="45125" cy="49900"/>
            </a:xfrm>
            <a:custGeom>
              <a:avLst/>
              <a:gdLst/>
              <a:ahLst/>
              <a:cxnLst/>
              <a:rect l="l" t="t" r="r" b="b"/>
              <a:pathLst>
                <a:path w="1805" h="1996" extrusionOk="0">
                  <a:moveTo>
                    <a:pt x="906" y="1"/>
                  </a:moveTo>
                  <a:cubicBezTo>
                    <a:pt x="846" y="1"/>
                    <a:pt x="785" y="12"/>
                    <a:pt x="731" y="39"/>
                  </a:cubicBezTo>
                  <a:cubicBezTo>
                    <a:pt x="617" y="61"/>
                    <a:pt x="549" y="107"/>
                    <a:pt x="457" y="153"/>
                  </a:cubicBezTo>
                  <a:cubicBezTo>
                    <a:pt x="389" y="221"/>
                    <a:pt x="321" y="290"/>
                    <a:pt x="275" y="358"/>
                  </a:cubicBezTo>
                  <a:cubicBezTo>
                    <a:pt x="275" y="358"/>
                    <a:pt x="252" y="381"/>
                    <a:pt x="252" y="381"/>
                  </a:cubicBezTo>
                  <a:cubicBezTo>
                    <a:pt x="161" y="472"/>
                    <a:pt x="92" y="586"/>
                    <a:pt x="47" y="723"/>
                  </a:cubicBezTo>
                  <a:cubicBezTo>
                    <a:pt x="47" y="746"/>
                    <a:pt x="47" y="769"/>
                    <a:pt x="24" y="792"/>
                  </a:cubicBezTo>
                  <a:cubicBezTo>
                    <a:pt x="24" y="860"/>
                    <a:pt x="1" y="952"/>
                    <a:pt x="1" y="1043"/>
                  </a:cubicBezTo>
                  <a:cubicBezTo>
                    <a:pt x="1" y="1134"/>
                    <a:pt x="24" y="1226"/>
                    <a:pt x="47" y="1294"/>
                  </a:cubicBezTo>
                  <a:cubicBezTo>
                    <a:pt x="47" y="1385"/>
                    <a:pt x="92" y="1477"/>
                    <a:pt x="138" y="1545"/>
                  </a:cubicBezTo>
                  <a:cubicBezTo>
                    <a:pt x="138" y="1568"/>
                    <a:pt x="161" y="1568"/>
                    <a:pt x="161" y="1591"/>
                  </a:cubicBezTo>
                  <a:cubicBezTo>
                    <a:pt x="206" y="1636"/>
                    <a:pt x="252" y="1705"/>
                    <a:pt x="275" y="1751"/>
                  </a:cubicBezTo>
                  <a:cubicBezTo>
                    <a:pt x="298" y="1751"/>
                    <a:pt x="298" y="1751"/>
                    <a:pt x="298" y="1773"/>
                  </a:cubicBezTo>
                  <a:cubicBezTo>
                    <a:pt x="343" y="1819"/>
                    <a:pt x="412" y="1865"/>
                    <a:pt x="457" y="1887"/>
                  </a:cubicBezTo>
                  <a:cubicBezTo>
                    <a:pt x="549" y="1956"/>
                    <a:pt x="640" y="1979"/>
                    <a:pt x="754" y="1979"/>
                  </a:cubicBezTo>
                  <a:cubicBezTo>
                    <a:pt x="811" y="1990"/>
                    <a:pt x="851" y="1996"/>
                    <a:pt x="894" y="1996"/>
                  </a:cubicBezTo>
                  <a:cubicBezTo>
                    <a:pt x="937" y="1996"/>
                    <a:pt x="982" y="1990"/>
                    <a:pt x="1051" y="1979"/>
                  </a:cubicBezTo>
                  <a:lnTo>
                    <a:pt x="1074" y="1979"/>
                  </a:lnTo>
                  <a:cubicBezTo>
                    <a:pt x="1074" y="1956"/>
                    <a:pt x="1074" y="1956"/>
                    <a:pt x="1074" y="1956"/>
                  </a:cubicBezTo>
                  <a:cubicBezTo>
                    <a:pt x="1119" y="1956"/>
                    <a:pt x="1234" y="1910"/>
                    <a:pt x="1302" y="1865"/>
                  </a:cubicBezTo>
                  <a:cubicBezTo>
                    <a:pt x="1462" y="1751"/>
                    <a:pt x="1507" y="1705"/>
                    <a:pt x="1622" y="1545"/>
                  </a:cubicBezTo>
                  <a:cubicBezTo>
                    <a:pt x="1644" y="1522"/>
                    <a:pt x="1644" y="1522"/>
                    <a:pt x="1644" y="1499"/>
                  </a:cubicBezTo>
                  <a:cubicBezTo>
                    <a:pt x="1690" y="1431"/>
                    <a:pt x="1713" y="1363"/>
                    <a:pt x="1759" y="1271"/>
                  </a:cubicBezTo>
                  <a:cubicBezTo>
                    <a:pt x="1759" y="1271"/>
                    <a:pt x="1759" y="1248"/>
                    <a:pt x="1759" y="1248"/>
                  </a:cubicBezTo>
                  <a:cubicBezTo>
                    <a:pt x="1759" y="1226"/>
                    <a:pt x="1759" y="1226"/>
                    <a:pt x="1759" y="1226"/>
                  </a:cubicBezTo>
                  <a:cubicBezTo>
                    <a:pt x="1781" y="1134"/>
                    <a:pt x="1781" y="1066"/>
                    <a:pt x="1781" y="997"/>
                  </a:cubicBezTo>
                  <a:cubicBezTo>
                    <a:pt x="1804" y="974"/>
                    <a:pt x="1804" y="974"/>
                    <a:pt x="1781" y="952"/>
                  </a:cubicBezTo>
                  <a:cubicBezTo>
                    <a:pt x="1781" y="952"/>
                    <a:pt x="1781" y="929"/>
                    <a:pt x="1781" y="929"/>
                  </a:cubicBezTo>
                  <a:cubicBezTo>
                    <a:pt x="1781" y="860"/>
                    <a:pt x="1781" y="792"/>
                    <a:pt x="1759" y="701"/>
                  </a:cubicBezTo>
                  <a:cubicBezTo>
                    <a:pt x="1759" y="701"/>
                    <a:pt x="1759" y="678"/>
                    <a:pt x="1736" y="655"/>
                  </a:cubicBezTo>
                  <a:cubicBezTo>
                    <a:pt x="1736" y="632"/>
                    <a:pt x="1690" y="495"/>
                    <a:pt x="1644" y="449"/>
                  </a:cubicBezTo>
                  <a:cubicBezTo>
                    <a:pt x="1644" y="449"/>
                    <a:pt x="1644" y="427"/>
                    <a:pt x="1644" y="427"/>
                  </a:cubicBezTo>
                  <a:cubicBezTo>
                    <a:pt x="1599" y="381"/>
                    <a:pt x="1553" y="313"/>
                    <a:pt x="1507" y="267"/>
                  </a:cubicBezTo>
                  <a:cubicBezTo>
                    <a:pt x="1507" y="267"/>
                    <a:pt x="1507" y="267"/>
                    <a:pt x="1507" y="244"/>
                  </a:cubicBezTo>
                  <a:cubicBezTo>
                    <a:pt x="1462" y="221"/>
                    <a:pt x="1439" y="198"/>
                    <a:pt x="1416" y="176"/>
                  </a:cubicBezTo>
                  <a:cubicBezTo>
                    <a:pt x="1371" y="153"/>
                    <a:pt x="1348" y="130"/>
                    <a:pt x="1302" y="107"/>
                  </a:cubicBezTo>
                  <a:cubicBezTo>
                    <a:pt x="1234" y="39"/>
                    <a:pt x="1119" y="16"/>
                    <a:pt x="1028" y="16"/>
                  </a:cubicBezTo>
                  <a:cubicBezTo>
                    <a:pt x="990" y="6"/>
                    <a:pt x="94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55525" y="3754800"/>
              <a:ext cx="41700" cy="49675"/>
            </a:xfrm>
            <a:custGeom>
              <a:avLst/>
              <a:gdLst/>
              <a:ahLst/>
              <a:cxnLst/>
              <a:rect l="l" t="t" r="r" b="b"/>
              <a:pathLst>
                <a:path w="1668" h="1987" extrusionOk="0">
                  <a:moveTo>
                    <a:pt x="777" y="1"/>
                  </a:moveTo>
                  <a:cubicBezTo>
                    <a:pt x="640" y="1"/>
                    <a:pt x="503" y="46"/>
                    <a:pt x="389" y="115"/>
                  </a:cubicBezTo>
                  <a:cubicBezTo>
                    <a:pt x="343" y="138"/>
                    <a:pt x="298" y="183"/>
                    <a:pt x="229" y="229"/>
                  </a:cubicBezTo>
                  <a:cubicBezTo>
                    <a:pt x="138" y="320"/>
                    <a:pt x="69" y="434"/>
                    <a:pt x="47" y="571"/>
                  </a:cubicBezTo>
                  <a:cubicBezTo>
                    <a:pt x="24" y="663"/>
                    <a:pt x="1" y="777"/>
                    <a:pt x="1" y="868"/>
                  </a:cubicBezTo>
                  <a:cubicBezTo>
                    <a:pt x="1" y="914"/>
                    <a:pt x="1" y="959"/>
                    <a:pt x="1" y="1005"/>
                  </a:cubicBezTo>
                  <a:cubicBezTo>
                    <a:pt x="24" y="1096"/>
                    <a:pt x="24" y="1210"/>
                    <a:pt x="47" y="1325"/>
                  </a:cubicBezTo>
                  <a:cubicBezTo>
                    <a:pt x="92" y="1416"/>
                    <a:pt x="138" y="1507"/>
                    <a:pt x="161" y="1598"/>
                  </a:cubicBezTo>
                  <a:cubicBezTo>
                    <a:pt x="206" y="1690"/>
                    <a:pt x="275" y="1758"/>
                    <a:pt x="366" y="1827"/>
                  </a:cubicBezTo>
                  <a:cubicBezTo>
                    <a:pt x="435" y="1895"/>
                    <a:pt x="526" y="1941"/>
                    <a:pt x="617" y="1964"/>
                  </a:cubicBezTo>
                  <a:lnTo>
                    <a:pt x="823" y="1987"/>
                  </a:lnTo>
                  <a:cubicBezTo>
                    <a:pt x="960" y="1987"/>
                    <a:pt x="1097" y="1941"/>
                    <a:pt x="1211" y="1872"/>
                  </a:cubicBezTo>
                  <a:cubicBezTo>
                    <a:pt x="1234" y="1850"/>
                    <a:pt x="1279" y="1827"/>
                    <a:pt x="1302" y="1804"/>
                  </a:cubicBezTo>
                  <a:cubicBezTo>
                    <a:pt x="1302" y="1804"/>
                    <a:pt x="1348" y="1781"/>
                    <a:pt x="1371" y="1758"/>
                  </a:cubicBezTo>
                  <a:cubicBezTo>
                    <a:pt x="1393" y="1735"/>
                    <a:pt x="1393" y="1735"/>
                    <a:pt x="1393" y="1735"/>
                  </a:cubicBezTo>
                  <a:cubicBezTo>
                    <a:pt x="1416" y="1713"/>
                    <a:pt x="1439" y="1667"/>
                    <a:pt x="1462" y="1644"/>
                  </a:cubicBezTo>
                  <a:cubicBezTo>
                    <a:pt x="1485" y="1621"/>
                    <a:pt x="1507" y="1598"/>
                    <a:pt x="1530" y="1553"/>
                  </a:cubicBezTo>
                  <a:cubicBezTo>
                    <a:pt x="1530" y="1553"/>
                    <a:pt x="1530" y="1553"/>
                    <a:pt x="1530" y="1530"/>
                  </a:cubicBezTo>
                  <a:cubicBezTo>
                    <a:pt x="1576" y="1462"/>
                    <a:pt x="1622" y="1393"/>
                    <a:pt x="1622" y="1325"/>
                  </a:cubicBezTo>
                  <a:cubicBezTo>
                    <a:pt x="1644" y="1302"/>
                    <a:pt x="1644" y="1302"/>
                    <a:pt x="1644" y="1302"/>
                  </a:cubicBezTo>
                  <a:cubicBezTo>
                    <a:pt x="1644" y="1233"/>
                    <a:pt x="1644" y="1165"/>
                    <a:pt x="1667" y="1096"/>
                  </a:cubicBezTo>
                  <a:cubicBezTo>
                    <a:pt x="1667" y="1096"/>
                    <a:pt x="1667" y="1074"/>
                    <a:pt x="1667" y="1074"/>
                  </a:cubicBezTo>
                  <a:cubicBezTo>
                    <a:pt x="1667" y="1051"/>
                    <a:pt x="1667" y="1051"/>
                    <a:pt x="1667" y="1051"/>
                  </a:cubicBezTo>
                  <a:cubicBezTo>
                    <a:pt x="1667" y="1005"/>
                    <a:pt x="1644" y="959"/>
                    <a:pt x="1644" y="937"/>
                  </a:cubicBezTo>
                  <a:cubicBezTo>
                    <a:pt x="1644" y="891"/>
                    <a:pt x="1644" y="868"/>
                    <a:pt x="1644" y="822"/>
                  </a:cubicBezTo>
                  <a:cubicBezTo>
                    <a:pt x="1622" y="822"/>
                    <a:pt x="1622" y="800"/>
                    <a:pt x="1622" y="800"/>
                  </a:cubicBezTo>
                  <a:cubicBezTo>
                    <a:pt x="1622" y="800"/>
                    <a:pt x="1622" y="800"/>
                    <a:pt x="1622" y="777"/>
                  </a:cubicBezTo>
                  <a:cubicBezTo>
                    <a:pt x="1599" y="731"/>
                    <a:pt x="1576" y="663"/>
                    <a:pt x="1553" y="594"/>
                  </a:cubicBezTo>
                  <a:cubicBezTo>
                    <a:pt x="1530" y="571"/>
                    <a:pt x="1507" y="549"/>
                    <a:pt x="1507" y="526"/>
                  </a:cubicBezTo>
                  <a:cubicBezTo>
                    <a:pt x="1485" y="480"/>
                    <a:pt x="1462" y="434"/>
                    <a:pt x="1439" y="389"/>
                  </a:cubicBezTo>
                  <a:cubicBezTo>
                    <a:pt x="1393" y="297"/>
                    <a:pt x="1325" y="229"/>
                    <a:pt x="1234" y="161"/>
                  </a:cubicBezTo>
                  <a:cubicBezTo>
                    <a:pt x="1165" y="92"/>
                    <a:pt x="1074" y="46"/>
                    <a:pt x="982" y="24"/>
                  </a:cubicBezTo>
                  <a:cubicBezTo>
                    <a:pt x="914" y="24"/>
                    <a:pt x="846" y="24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900" y="3859000"/>
              <a:ext cx="49100" cy="46850"/>
            </a:xfrm>
            <a:custGeom>
              <a:avLst/>
              <a:gdLst/>
              <a:ahLst/>
              <a:cxnLst/>
              <a:rect l="l" t="t" r="r" b="b"/>
              <a:pathLst>
                <a:path w="1964" h="1874" extrusionOk="0">
                  <a:moveTo>
                    <a:pt x="1207" y="0"/>
                  </a:moveTo>
                  <a:cubicBezTo>
                    <a:pt x="1134" y="0"/>
                    <a:pt x="1069" y="16"/>
                    <a:pt x="1005" y="33"/>
                  </a:cubicBezTo>
                  <a:cubicBezTo>
                    <a:pt x="959" y="55"/>
                    <a:pt x="914" y="78"/>
                    <a:pt x="868" y="78"/>
                  </a:cubicBezTo>
                  <a:cubicBezTo>
                    <a:pt x="777" y="78"/>
                    <a:pt x="662" y="78"/>
                    <a:pt x="571" y="101"/>
                  </a:cubicBezTo>
                  <a:lnTo>
                    <a:pt x="389" y="170"/>
                  </a:lnTo>
                  <a:cubicBezTo>
                    <a:pt x="274" y="238"/>
                    <a:pt x="183" y="329"/>
                    <a:pt x="115" y="443"/>
                  </a:cubicBezTo>
                  <a:lnTo>
                    <a:pt x="46" y="626"/>
                  </a:lnTo>
                  <a:cubicBezTo>
                    <a:pt x="1" y="763"/>
                    <a:pt x="1" y="900"/>
                    <a:pt x="46" y="1037"/>
                  </a:cubicBezTo>
                  <a:cubicBezTo>
                    <a:pt x="46" y="1060"/>
                    <a:pt x="46" y="1105"/>
                    <a:pt x="69" y="1128"/>
                  </a:cubicBezTo>
                  <a:cubicBezTo>
                    <a:pt x="92" y="1197"/>
                    <a:pt x="115" y="1265"/>
                    <a:pt x="138" y="1311"/>
                  </a:cubicBezTo>
                  <a:cubicBezTo>
                    <a:pt x="138" y="1334"/>
                    <a:pt x="160" y="1334"/>
                    <a:pt x="160" y="1334"/>
                  </a:cubicBezTo>
                  <a:cubicBezTo>
                    <a:pt x="160" y="1356"/>
                    <a:pt x="160" y="1356"/>
                    <a:pt x="183" y="1379"/>
                  </a:cubicBezTo>
                  <a:cubicBezTo>
                    <a:pt x="229" y="1425"/>
                    <a:pt x="274" y="1493"/>
                    <a:pt x="297" y="1539"/>
                  </a:cubicBezTo>
                  <a:cubicBezTo>
                    <a:pt x="320" y="1539"/>
                    <a:pt x="320" y="1562"/>
                    <a:pt x="320" y="1562"/>
                  </a:cubicBezTo>
                  <a:cubicBezTo>
                    <a:pt x="320" y="1562"/>
                    <a:pt x="343" y="1585"/>
                    <a:pt x="343" y="1585"/>
                  </a:cubicBezTo>
                  <a:cubicBezTo>
                    <a:pt x="366" y="1585"/>
                    <a:pt x="366" y="1608"/>
                    <a:pt x="366" y="1608"/>
                  </a:cubicBezTo>
                  <a:cubicBezTo>
                    <a:pt x="411" y="1653"/>
                    <a:pt x="480" y="1699"/>
                    <a:pt x="526" y="1722"/>
                  </a:cubicBezTo>
                  <a:cubicBezTo>
                    <a:pt x="548" y="1744"/>
                    <a:pt x="571" y="1744"/>
                    <a:pt x="571" y="1744"/>
                  </a:cubicBezTo>
                  <a:cubicBezTo>
                    <a:pt x="571" y="1767"/>
                    <a:pt x="594" y="1767"/>
                    <a:pt x="594" y="1767"/>
                  </a:cubicBezTo>
                  <a:cubicBezTo>
                    <a:pt x="662" y="1790"/>
                    <a:pt x="731" y="1813"/>
                    <a:pt x="777" y="1836"/>
                  </a:cubicBezTo>
                  <a:cubicBezTo>
                    <a:pt x="857" y="1863"/>
                    <a:pt x="914" y="1874"/>
                    <a:pt x="970" y="1874"/>
                  </a:cubicBezTo>
                  <a:cubicBezTo>
                    <a:pt x="1009" y="1874"/>
                    <a:pt x="1049" y="1868"/>
                    <a:pt x="1096" y="1859"/>
                  </a:cubicBezTo>
                  <a:cubicBezTo>
                    <a:pt x="1142" y="1859"/>
                    <a:pt x="1165" y="1859"/>
                    <a:pt x="1210" y="1836"/>
                  </a:cubicBezTo>
                  <a:cubicBezTo>
                    <a:pt x="1256" y="1813"/>
                    <a:pt x="1324" y="1790"/>
                    <a:pt x="1393" y="1767"/>
                  </a:cubicBezTo>
                  <a:cubicBezTo>
                    <a:pt x="1416" y="1744"/>
                    <a:pt x="1416" y="1744"/>
                    <a:pt x="1439" y="1744"/>
                  </a:cubicBezTo>
                  <a:cubicBezTo>
                    <a:pt x="1439" y="1744"/>
                    <a:pt x="1439" y="1744"/>
                    <a:pt x="1439" y="1722"/>
                  </a:cubicBezTo>
                  <a:cubicBezTo>
                    <a:pt x="1507" y="1699"/>
                    <a:pt x="1553" y="1653"/>
                    <a:pt x="1621" y="1608"/>
                  </a:cubicBezTo>
                  <a:cubicBezTo>
                    <a:pt x="1621" y="1585"/>
                    <a:pt x="1644" y="1585"/>
                    <a:pt x="1644" y="1585"/>
                  </a:cubicBezTo>
                  <a:cubicBezTo>
                    <a:pt x="1644" y="1562"/>
                    <a:pt x="1644" y="1562"/>
                    <a:pt x="1667" y="1562"/>
                  </a:cubicBezTo>
                  <a:cubicBezTo>
                    <a:pt x="1712" y="1516"/>
                    <a:pt x="1758" y="1448"/>
                    <a:pt x="1781" y="1402"/>
                  </a:cubicBezTo>
                  <a:cubicBezTo>
                    <a:pt x="1804" y="1379"/>
                    <a:pt x="1827" y="1356"/>
                    <a:pt x="1827" y="1311"/>
                  </a:cubicBezTo>
                  <a:cubicBezTo>
                    <a:pt x="1849" y="1265"/>
                    <a:pt x="1895" y="1174"/>
                    <a:pt x="1918" y="1105"/>
                  </a:cubicBezTo>
                  <a:cubicBezTo>
                    <a:pt x="1941" y="1060"/>
                    <a:pt x="1941" y="991"/>
                    <a:pt x="1941" y="946"/>
                  </a:cubicBezTo>
                  <a:cubicBezTo>
                    <a:pt x="1941" y="900"/>
                    <a:pt x="1964" y="854"/>
                    <a:pt x="1964" y="809"/>
                  </a:cubicBezTo>
                  <a:cubicBezTo>
                    <a:pt x="1964" y="809"/>
                    <a:pt x="1964" y="786"/>
                    <a:pt x="1964" y="786"/>
                  </a:cubicBezTo>
                  <a:cubicBezTo>
                    <a:pt x="1964" y="717"/>
                    <a:pt x="1941" y="649"/>
                    <a:pt x="1941" y="558"/>
                  </a:cubicBezTo>
                  <a:cubicBezTo>
                    <a:pt x="1918" y="466"/>
                    <a:pt x="1872" y="375"/>
                    <a:pt x="1804" y="306"/>
                  </a:cubicBezTo>
                  <a:cubicBezTo>
                    <a:pt x="1735" y="215"/>
                    <a:pt x="1667" y="147"/>
                    <a:pt x="1576" y="101"/>
                  </a:cubicBezTo>
                  <a:cubicBezTo>
                    <a:pt x="1484" y="55"/>
                    <a:pt x="1393" y="33"/>
                    <a:pt x="1302" y="10"/>
                  </a:cubicBezTo>
                  <a:cubicBezTo>
                    <a:pt x="1268" y="3"/>
                    <a:pt x="1237" y="0"/>
                    <a:pt x="1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81375" y="3800650"/>
              <a:ext cx="47375" cy="53000"/>
            </a:xfrm>
            <a:custGeom>
              <a:avLst/>
              <a:gdLst/>
              <a:ahLst/>
              <a:cxnLst/>
              <a:rect l="l" t="t" r="r" b="b"/>
              <a:pathLst>
                <a:path w="1895" h="2120" extrusionOk="0">
                  <a:moveTo>
                    <a:pt x="1035" y="1"/>
                  </a:moveTo>
                  <a:cubicBezTo>
                    <a:pt x="993" y="1"/>
                    <a:pt x="951" y="6"/>
                    <a:pt x="913" y="16"/>
                  </a:cubicBezTo>
                  <a:cubicBezTo>
                    <a:pt x="799" y="16"/>
                    <a:pt x="708" y="61"/>
                    <a:pt x="639" y="107"/>
                  </a:cubicBezTo>
                  <a:cubicBezTo>
                    <a:pt x="571" y="153"/>
                    <a:pt x="525" y="198"/>
                    <a:pt x="480" y="221"/>
                  </a:cubicBezTo>
                  <a:cubicBezTo>
                    <a:pt x="388" y="312"/>
                    <a:pt x="320" y="426"/>
                    <a:pt x="274" y="563"/>
                  </a:cubicBezTo>
                  <a:cubicBezTo>
                    <a:pt x="274" y="563"/>
                    <a:pt x="251" y="563"/>
                    <a:pt x="251" y="586"/>
                  </a:cubicBezTo>
                  <a:lnTo>
                    <a:pt x="228" y="586"/>
                  </a:lnTo>
                  <a:cubicBezTo>
                    <a:pt x="228" y="609"/>
                    <a:pt x="137" y="723"/>
                    <a:pt x="114" y="746"/>
                  </a:cubicBezTo>
                  <a:cubicBezTo>
                    <a:pt x="114" y="746"/>
                    <a:pt x="114" y="769"/>
                    <a:pt x="114" y="769"/>
                  </a:cubicBezTo>
                  <a:cubicBezTo>
                    <a:pt x="69" y="837"/>
                    <a:pt x="46" y="883"/>
                    <a:pt x="23" y="951"/>
                  </a:cubicBezTo>
                  <a:cubicBezTo>
                    <a:pt x="23" y="974"/>
                    <a:pt x="23" y="974"/>
                    <a:pt x="23" y="974"/>
                  </a:cubicBezTo>
                  <a:cubicBezTo>
                    <a:pt x="23" y="1020"/>
                    <a:pt x="0" y="1134"/>
                    <a:pt x="0" y="1180"/>
                  </a:cubicBezTo>
                  <a:cubicBezTo>
                    <a:pt x="0" y="1180"/>
                    <a:pt x="0" y="1202"/>
                    <a:pt x="0" y="1202"/>
                  </a:cubicBezTo>
                  <a:cubicBezTo>
                    <a:pt x="0" y="1202"/>
                    <a:pt x="0" y="1202"/>
                    <a:pt x="0" y="1225"/>
                  </a:cubicBezTo>
                  <a:cubicBezTo>
                    <a:pt x="0" y="1248"/>
                    <a:pt x="23" y="1385"/>
                    <a:pt x="23" y="1431"/>
                  </a:cubicBezTo>
                  <a:cubicBezTo>
                    <a:pt x="23" y="1431"/>
                    <a:pt x="23" y="1431"/>
                    <a:pt x="23" y="1454"/>
                  </a:cubicBezTo>
                  <a:cubicBezTo>
                    <a:pt x="46" y="1522"/>
                    <a:pt x="92" y="1591"/>
                    <a:pt x="114" y="1636"/>
                  </a:cubicBezTo>
                  <a:cubicBezTo>
                    <a:pt x="114" y="1659"/>
                    <a:pt x="137" y="1682"/>
                    <a:pt x="137" y="1682"/>
                  </a:cubicBezTo>
                  <a:cubicBezTo>
                    <a:pt x="183" y="1727"/>
                    <a:pt x="228" y="1819"/>
                    <a:pt x="297" y="1864"/>
                  </a:cubicBezTo>
                  <a:cubicBezTo>
                    <a:pt x="320" y="1910"/>
                    <a:pt x="411" y="1979"/>
                    <a:pt x="457" y="2001"/>
                  </a:cubicBezTo>
                  <a:lnTo>
                    <a:pt x="480" y="2001"/>
                  </a:lnTo>
                  <a:cubicBezTo>
                    <a:pt x="639" y="2093"/>
                    <a:pt x="708" y="2115"/>
                    <a:pt x="890" y="2115"/>
                  </a:cubicBezTo>
                  <a:cubicBezTo>
                    <a:pt x="915" y="2119"/>
                    <a:pt x="939" y="2120"/>
                    <a:pt x="963" y="2120"/>
                  </a:cubicBezTo>
                  <a:cubicBezTo>
                    <a:pt x="1115" y="2120"/>
                    <a:pt x="1251" y="2061"/>
                    <a:pt x="1370" y="2001"/>
                  </a:cubicBezTo>
                  <a:lnTo>
                    <a:pt x="1393" y="2001"/>
                  </a:lnTo>
                  <a:cubicBezTo>
                    <a:pt x="1461" y="1956"/>
                    <a:pt x="1507" y="1910"/>
                    <a:pt x="1575" y="1864"/>
                  </a:cubicBezTo>
                  <a:cubicBezTo>
                    <a:pt x="1598" y="1819"/>
                    <a:pt x="1644" y="1796"/>
                    <a:pt x="1666" y="1750"/>
                  </a:cubicBezTo>
                  <a:cubicBezTo>
                    <a:pt x="1689" y="1705"/>
                    <a:pt x="1735" y="1659"/>
                    <a:pt x="1758" y="1613"/>
                  </a:cubicBezTo>
                  <a:cubicBezTo>
                    <a:pt x="1803" y="1545"/>
                    <a:pt x="1826" y="1476"/>
                    <a:pt x="1849" y="1385"/>
                  </a:cubicBezTo>
                  <a:cubicBezTo>
                    <a:pt x="1849" y="1385"/>
                    <a:pt x="1849" y="1362"/>
                    <a:pt x="1849" y="1362"/>
                  </a:cubicBezTo>
                  <a:cubicBezTo>
                    <a:pt x="1872" y="1294"/>
                    <a:pt x="1872" y="1202"/>
                    <a:pt x="1895" y="1134"/>
                  </a:cubicBezTo>
                  <a:cubicBezTo>
                    <a:pt x="1895" y="1111"/>
                    <a:pt x="1895" y="1088"/>
                    <a:pt x="1895" y="1066"/>
                  </a:cubicBezTo>
                  <a:cubicBezTo>
                    <a:pt x="1872" y="951"/>
                    <a:pt x="1872" y="837"/>
                    <a:pt x="1826" y="723"/>
                  </a:cubicBezTo>
                  <a:cubicBezTo>
                    <a:pt x="1781" y="609"/>
                    <a:pt x="1735" y="495"/>
                    <a:pt x="1666" y="381"/>
                  </a:cubicBezTo>
                  <a:cubicBezTo>
                    <a:pt x="1621" y="289"/>
                    <a:pt x="1552" y="221"/>
                    <a:pt x="1484" y="175"/>
                  </a:cubicBezTo>
                  <a:cubicBezTo>
                    <a:pt x="1393" y="107"/>
                    <a:pt x="1324" y="61"/>
                    <a:pt x="1210" y="38"/>
                  </a:cubicBezTo>
                  <a:cubicBezTo>
                    <a:pt x="1156" y="12"/>
                    <a:pt x="1095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73250" y="3659075"/>
              <a:ext cx="48525" cy="51250"/>
            </a:xfrm>
            <a:custGeom>
              <a:avLst/>
              <a:gdLst/>
              <a:ahLst/>
              <a:cxnLst/>
              <a:rect l="l" t="t" r="r" b="b"/>
              <a:pathLst>
                <a:path w="1941" h="2050" extrusionOk="0">
                  <a:moveTo>
                    <a:pt x="1144" y="1"/>
                  </a:moveTo>
                  <a:cubicBezTo>
                    <a:pt x="1096" y="1"/>
                    <a:pt x="1050" y="6"/>
                    <a:pt x="1004" y="18"/>
                  </a:cubicBezTo>
                  <a:cubicBezTo>
                    <a:pt x="890" y="18"/>
                    <a:pt x="799" y="41"/>
                    <a:pt x="708" y="86"/>
                  </a:cubicBezTo>
                  <a:cubicBezTo>
                    <a:pt x="662" y="132"/>
                    <a:pt x="616" y="178"/>
                    <a:pt x="548" y="223"/>
                  </a:cubicBezTo>
                  <a:cubicBezTo>
                    <a:pt x="457" y="315"/>
                    <a:pt x="411" y="406"/>
                    <a:pt x="365" y="520"/>
                  </a:cubicBezTo>
                  <a:cubicBezTo>
                    <a:pt x="274" y="589"/>
                    <a:pt x="183" y="680"/>
                    <a:pt x="114" y="794"/>
                  </a:cubicBezTo>
                  <a:cubicBezTo>
                    <a:pt x="91" y="840"/>
                    <a:pt x="69" y="908"/>
                    <a:pt x="46" y="977"/>
                  </a:cubicBezTo>
                  <a:cubicBezTo>
                    <a:pt x="0" y="1114"/>
                    <a:pt x="0" y="1250"/>
                    <a:pt x="46" y="1365"/>
                  </a:cubicBezTo>
                  <a:cubicBezTo>
                    <a:pt x="46" y="1387"/>
                    <a:pt x="46" y="1387"/>
                    <a:pt x="46" y="1387"/>
                  </a:cubicBezTo>
                  <a:cubicBezTo>
                    <a:pt x="46" y="1433"/>
                    <a:pt x="91" y="1479"/>
                    <a:pt x="91" y="1502"/>
                  </a:cubicBezTo>
                  <a:cubicBezTo>
                    <a:pt x="91" y="1502"/>
                    <a:pt x="114" y="1570"/>
                    <a:pt x="137" y="1593"/>
                  </a:cubicBezTo>
                  <a:cubicBezTo>
                    <a:pt x="160" y="1661"/>
                    <a:pt x="206" y="1707"/>
                    <a:pt x="274" y="1775"/>
                  </a:cubicBezTo>
                  <a:cubicBezTo>
                    <a:pt x="274" y="1798"/>
                    <a:pt x="274" y="1798"/>
                    <a:pt x="274" y="1798"/>
                  </a:cubicBezTo>
                  <a:cubicBezTo>
                    <a:pt x="320" y="1821"/>
                    <a:pt x="411" y="1890"/>
                    <a:pt x="434" y="1912"/>
                  </a:cubicBezTo>
                  <a:cubicBezTo>
                    <a:pt x="457" y="1912"/>
                    <a:pt x="457" y="1935"/>
                    <a:pt x="479" y="1935"/>
                  </a:cubicBezTo>
                  <a:cubicBezTo>
                    <a:pt x="525" y="1958"/>
                    <a:pt x="616" y="2004"/>
                    <a:pt x="685" y="2027"/>
                  </a:cubicBezTo>
                  <a:lnTo>
                    <a:pt x="708" y="2027"/>
                  </a:lnTo>
                  <a:cubicBezTo>
                    <a:pt x="776" y="2027"/>
                    <a:pt x="845" y="2049"/>
                    <a:pt x="913" y="2049"/>
                  </a:cubicBezTo>
                  <a:lnTo>
                    <a:pt x="959" y="2049"/>
                  </a:lnTo>
                  <a:cubicBezTo>
                    <a:pt x="1050" y="2049"/>
                    <a:pt x="1119" y="2049"/>
                    <a:pt x="1210" y="2027"/>
                  </a:cubicBezTo>
                  <a:cubicBezTo>
                    <a:pt x="1233" y="2027"/>
                    <a:pt x="1233" y="2004"/>
                    <a:pt x="1255" y="2004"/>
                  </a:cubicBezTo>
                  <a:cubicBezTo>
                    <a:pt x="1301" y="1981"/>
                    <a:pt x="1370" y="1958"/>
                    <a:pt x="1438" y="1935"/>
                  </a:cubicBezTo>
                  <a:cubicBezTo>
                    <a:pt x="1438" y="1912"/>
                    <a:pt x="1461" y="1912"/>
                    <a:pt x="1461" y="1912"/>
                  </a:cubicBezTo>
                  <a:cubicBezTo>
                    <a:pt x="1621" y="1821"/>
                    <a:pt x="1689" y="1730"/>
                    <a:pt x="1780" y="1593"/>
                  </a:cubicBezTo>
                  <a:cubicBezTo>
                    <a:pt x="1803" y="1570"/>
                    <a:pt x="1803" y="1570"/>
                    <a:pt x="1826" y="1547"/>
                  </a:cubicBezTo>
                  <a:cubicBezTo>
                    <a:pt x="1849" y="1479"/>
                    <a:pt x="1872" y="1410"/>
                    <a:pt x="1895" y="1342"/>
                  </a:cubicBezTo>
                  <a:cubicBezTo>
                    <a:pt x="1895" y="1342"/>
                    <a:pt x="1917" y="1319"/>
                    <a:pt x="1917" y="1319"/>
                  </a:cubicBezTo>
                  <a:cubicBezTo>
                    <a:pt x="1917" y="1296"/>
                    <a:pt x="1917" y="1296"/>
                    <a:pt x="1917" y="1296"/>
                  </a:cubicBezTo>
                  <a:cubicBezTo>
                    <a:pt x="1940" y="1205"/>
                    <a:pt x="1940" y="1136"/>
                    <a:pt x="1940" y="1068"/>
                  </a:cubicBezTo>
                  <a:cubicBezTo>
                    <a:pt x="1940" y="1045"/>
                    <a:pt x="1940" y="1022"/>
                    <a:pt x="1940" y="999"/>
                  </a:cubicBezTo>
                  <a:cubicBezTo>
                    <a:pt x="1940" y="931"/>
                    <a:pt x="1917" y="840"/>
                    <a:pt x="1917" y="771"/>
                  </a:cubicBezTo>
                  <a:cubicBezTo>
                    <a:pt x="1917" y="771"/>
                    <a:pt x="1917" y="748"/>
                    <a:pt x="1917" y="748"/>
                  </a:cubicBezTo>
                  <a:cubicBezTo>
                    <a:pt x="1895" y="725"/>
                    <a:pt x="1895" y="703"/>
                    <a:pt x="1895" y="680"/>
                  </a:cubicBezTo>
                  <a:cubicBezTo>
                    <a:pt x="1849" y="566"/>
                    <a:pt x="1803" y="452"/>
                    <a:pt x="1758" y="360"/>
                  </a:cubicBezTo>
                  <a:cubicBezTo>
                    <a:pt x="1712" y="292"/>
                    <a:pt x="1644" y="201"/>
                    <a:pt x="1552" y="155"/>
                  </a:cubicBezTo>
                  <a:cubicBezTo>
                    <a:pt x="1484" y="86"/>
                    <a:pt x="1392" y="41"/>
                    <a:pt x="1301" y="18"/>
                  </a:cubicBezTo>
                  <a:cubicBezTo>
                    <a:pt x="1244" y="6"/>
                    <a:pt x="1193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84650" y="3505575"/>
              <a:ext cx="45100" cy="53250"/>
            </a:xfrm>
            <a:custGeom>
              <a:avLst/>
              <a:gdLst/>
              <a:ahLst/>
              <a:cxnLst/>
              <a:rect l="l" t="t" r="r" b="b"/>
              <a:pathLst>
                <a:path w="1804" h="2130" extrusionOk="0">
                  <a:moveTo>
                    <a:pt x="720" y="1"/>
                  </a:moveTo>
                  <a:cubicBezTo>
                    <a:pt x="668" y="1"/>
                    <a:pt x="617" y="7"/>
                    <a:pt x="571" y="18"/>
                  </a:cubicBezTo>
                  <a:cubicBezTo>
                    <a:pt x="457" y="41"/>
                    <a:pt x="389" y="86"/>
                    <a:pt x="297" y="155"/>
                  </a:cubicBezTo>
                  <a:cubicBezTo>
                    <a:pt x="229" y="201"/>
                    <a:pt x="160" y="292"/>
                    <a:pt x="115" y="360"/>
                  </a:cubicBezTo>
                  <a:lnTo>
                    <a:pt x="23" y="543"/>
                  </a:lnTo>
                  <a:cubicBezTo>
                    <a:pt x="1" y="680"/>
                    <a:pt x="1" y="817"/>
                    <a:pt x="23" y="954"/>
                  </a:cubicBezTo>
                  <a:lnTo>
                    <a:pt x="115" y="1136"/>
                  </a:lnTo>
                  <a:cubicBezTo>
                    <a:pt x="138" y="1182"/>
                    <a:pt x="183" y="1228"/>
                    <a:pt x="206" y="1273"/>
                  </a:cubicBezTo>
                  <a:cubicBezTo>
                    <a:pt x="229" y="1319"/>
                    <a:pt x="229" y="1387"/>
                    <a:pt x="229" y="1433"/>
                  </a:cubicBezTo>
                  <a:cubicBezTo>
                    <a:pt x="229" y="1456"/>
                    <a:pt x="252" y="1456"/>
                    <a:pt x="252" y="1479"/>
                  </a:cubicBezTo>
                  <a:cubicBezTo>
                    <a:pt x="252" y="1479"/>
                    <a:pt x="252" y="1479"/>
                    <a:pt x="252" y="1502"/>
                  </a:cubicBezTo>
                  <a:cubicBezTo>
                    <a:pt x="275" y="1547"/>
                    <a:pt x="297" y="1616"/>
                    <a:pt x="343" y="1684"/>
                  </a:cubicBezTo>
                  <a:cubicBezTo>
                    <a:pt x="343" y="1684"/>
                    <a:pt x="343" y="1707"/>
                    <a:pt x="343" y="1707"/>
                  </a:cubicBezTo>
                  <a:cubicBezTo>
                    <a:pt x="366" y="1753"/>
                    <a:pt x="411" y="1775"/>
                    <a:pt x="411" y="1798"/>
                  </a:cubicBezTo>
                  <a:cubicBezTo>
                    <a:pt x="457" y="1844"/>
                    <a:pt x="480" y="1867"/>
                    <a:pt x="503" y="1890"/>
                  </a:cubicBezTo>
                  <a:cubicBezTo>
                    <a:pt x="594" y="2004"/>
                    <a:pt x="708" y="2049"/>
                    <a:pt x="822" y="2095"/>
                  </a:cubicBezTo>
                  <a:cubicBezTo>
                    <a:pt x="891" y="2118"/>
                    <a:pt x="959" y="2129"/>
                    <a:pt x="1028" y="2129"/>
                  </a:cubicBezTo>
                  <a:cubicBezTo>
                    <a:pt x="1096" y="2129"/>
                    <a:pt x="1165" y="2118"/>
                    <a:pt x="1233" y="2095"/>
                  </a:cubicBezTo>
                  <a:cubicBezTo>
                    <a:pt x="1370" y="2049"/>
                    <a:pt x="1484" y="2004"/>
                    <a:pt x="1576" y="1890"/>
                  </a:cubicBezTo>
                  <a:cubicBezTo>
                    <a:pt x="1667" y="1798"/>
                    <a:pt x="1735" y="1684"/>
                    <a:pt x="1758" y="1570"/>
                  </a:cubicBezTo>
                  <a:cubicBezTo>
                    <a:pt x="1781" y="1433"/>
                    <a:pt x="1804" y="1319"/>
                    <a:pt x="1804" y="1182"/>
                  </a:cubicBezTo>
                  <a:cubicBezTo>
                    <a:pt x="1781" y="1091"/>
                    <a:pt x="1781" y="999"/>
                    <a:pt x="1758" y="908"/>
                  </a:cubicBezTo>
                  <a:cubicBezTo>
                    <a:pt x="1735" y="817"/>
                    <a:pt x="1690" y="725"/>
                    <a:pt x="1644" y="634"/>
                  </a:cubicBezTo>
                  <a:cubicBezTo>
                    <a:pt x="1644" y="611"/>
                    <a:pt x="1621" y="589"/>
                    <a:pt x="1598" y="566"/>
                  </a:cubicBezTo>
                  <a:cubicBezTo>
                    <a:pt x="1553" y="474"/>
                    <a:pt x="1507" y="406"/>
                    <a:pt x="1439" y="337"/>
                  </a:cubicBezTo>
                  <a:cubicBezTo>
                    <a:pt x="1416" y="315"/>
                    <a:pt x="1393" y="292"/>
                    <a:pt x="1370" y="269"/>
                  </a:cubicBezTo>
                  <a:cubicBezTo>
                    <a:pt x="1302" y="201"/>
                    <a:pt x="1233" y="155"/>
                    <a:pt x="1142" y="86"/>
                  </a:cubicBezTo>
                  <a:cubicBezTo>
                    <a:pt x="1073" y="41"/>
                    <a:pt x="959" y="18"/>
                    <a:pt x="868" y="18"/>
                  </a:cubicBezTo>
                  <a:cubicBezTo>
                    <a:pt x="822" y="7"/>
                    <a:pt x="771" y="1"/>
                    <a:pt x="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49850" y="3394925"/>
              <a:ext cx="600" cy="975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2" y="1"/>
                  </a:moveTo>
                  <a:cubicBezTo>
                    <a:pt x="0" y="1"/>
                    <a:pt x="0" y="6"/>
                    <a:pt x="0" y="16"/>
                  </a:cubicBezTo>
                  <a:cubicBezTo>
                    <a:pt x="0" y="16"/>
                    <a:pt x="0" y="16"/>
                    <a:pt x="23" y="39"/>
                  </a:cubicBezTo>
                  <a:cubicBezTo>
                    <a:pt x="10" y="1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03050" y="3383325"/>
              <a:ext cx="49675" cy="42825"/>
            </a:xfrm>
            <a:custGeom>
              <a:avLst/>
              <a:gdLst/>
              <a:ahLst/>
              <a:cxnLst/>
              <a:rect l="l" t="t" r="r" b="b"/>
              <a:pathLst>
                <a:path w="1987" h="1713" extrusionOk="0">
                  <a:moveTo>
                    <a:pt x="754" y="0"/>
                  </a:moveTo>
                  <a:cubicBezTo>
                    <a:pt x="640" y="0"/>
                    <a:pt x="548" y="23"/>
                    <a:pt x="457" y="69"/>
                  </a:cubicBezTo>
                  <a:cubicBezTo>
                    <a:pt x="366" y="92"/>
                    <a:pt x="274" y="137"/>
                    <a:pt x="206" y="229"/>
                  </a:cubicBezTo>
                  <a:cubicBezTo>
                    <a:pt x="138" y="297"/>
                    <a:pt x="92" y="366"/>
                    <a:pt x="69" y="457"/>
                  </a:cubicBezTo>
                  <a:cubicBezTo>
                    <a:pt x="23" y="548"/>
                    <a:pt x="1" y="662"/>
                    <a:pt x="1" y="754"/>
                  </a:cubicBezTo>
                  <a:cubicBezTo>
                    <a:pt x="1" y="822"/>
                    <a:pt x="23" y="891"/>
                    <a:pt x="23" y="959"/>
                  </a:cubicBezTo>
                  <a:cubicBezTo>
                    <a:pt x="46" y="1096"/>
                    <a:pt x="115" y="1210"/>
                    <a:pt x="206" y="1302"/>
                  </a:cubicBezTo>
                  <a:cubicBezTo>
                    <a:pt x="274" y="1324"/>
                    <a:pt x="320" y="1370"/>
                    <a:pt x="366" y="1416"/>
                  </a:cubicBezTo>
                  <a:cubicBezTo>
                    <a:pt x="434" y="1438"/>
                    <a:pt x="503" y="1484"/>
                    <a:pt x="571" y="1484"/>
                  </a:cubicBezTo>
                  <a:cubicBezTo>
                    <a:pt x="594" y="1507"/>
                    <a:pt x="617" y="1507"/>
                    <a:pt x="640" y="1507"/>
                  </a:cubicBezTo>
                  <a:cubicBezTo>
                    <a:pt x="663" y="1530"/>
                    <a:pt x="708" y="1575"/>
                    <a:pt x="731" y="1598"/>
                  </a:cubicBezTo>
                  <a:cubicBezTo>
                    <a:pt x="777" y="1621"/>
                    <a:pt x="799" y="1621"/>
                    <a:pt x="845" y="1644"/>
                  </a:cubicBezTo>
                  <a:cubicBezTo>
                    <a:pt x="982" y="1690"/>
                    <a:pt x="982" y="1690"/>
                    <a:pt x="1165" y="1712"/>
                  </a:cubicBezTo>
                  <a:cubicBezTo>
                    <a:pt x="1233" y="1712"/>
                    <a:pt x="1302" y="1690"/>
                    <a:pt x="1370" y="1690"/>
                  </a:cubicBezTo>
                  <a:cubicBezTo>
                    <a:pt x="1461" y="1667"/>
                    <a:pt x="1530" y="1644"/>
                    <a:pt x="1576" y="1598"/>
                  </a:cubicBezTo>
                  <a:lnTo>
                    <a:pt x="1598" y="1598"/>
                  </a:lnTo>
                  <a:cubicBezTo>
                    <a:pt x="1644" y="1553"/>
                    <a:pt x="1690" y="1507"/>
                    <a:pt x="1758" y="1484"/>
                  </a:cubicBezTo>
                  <a:cubicBezTo>
                    <a:pt x="1758" y="1461"/>
                    <a:pt x="1758" y="1461"/>
                    <a:pt x="1758" y="1461"/>
                  </a:cubicBezTo>
                  <a:cubicBezTo>
                    <a:pt x="1804" y="1416"/>
                    <a:pt x="1849" y="1370"/>
                    <a:pt x="1895" y="1302"/>
                  </a:cubicBezTo>
                  <a:cubicBezTo>
                    <a:pt x="1918" y="1233"/>
                    <a:pt x="1941" y="1165"/>
                    <a:pt x="1964" y="1119"/>
                  </a:cubicBezTo>
                  <a:cubicBezTo>
                    <a:pt x="1964" y="1119"/>
                    <a:pt x="1964" y="1119"/>
                    <a:pt x="1964" y="1096"/>
                  </a:cubicBezTo>
                  <a:cubicBezTo>
                    <a:pt x="1986" y="1028"/>
                    <a:pt x="1986" y="982"/>
                    <a:pt x="1986" y="913"/>
                  </a:cubicBezTo>
                  <a:cubicBezTo>
                    <a:pt x="1986" y="891"/>
                    <a:pt x="1986" y="891"/>
                    <a:pt x="1986" y="891"/>
                  </a:cubicBezTo>
                  <a:cubicBezTo>
                    <a:pt x="1986" y="868"/>
                    <a:pt x="1986" y="822"/>
                    <a:pt x="1986" y="799"/>
                  </a:cubicBezTo>
                  <a:cubicBezTo>
                    <a:pt x="1986" y="754"/>
                    <a:pt x="1964" y="708"/>
                    <a:pt x="1964" y="685"/>
                  </a:cubicBezTo>
                  <a:cubicBezTo>
                    <a:pt x="1964" y="640"/>
                    <a:pt x="1895" y="503"/>
                    <a:pt x="1872" y="480"/>
                  </a:cubicBezTo>
                  <a:cubicBezTo>
                    <a:pt x="1849" y="411"/>
                    <a:pt x="1804" y="366"/>
                    <a:pt x="1758" y="320"/>
                  </a:cubicBezTo>
                  <a:cubicBezTo>
                    <a:pt x="1667" y="229"/>
                    <a:pt x="1507" y="137"/>
                    <a:pt x="1370" y="115"/>
                  </a:cubicBezTo>
                  <a:cubicBezTo>
                    <a:pt x="1302" y="92"/>
                    <a:pt x="1233" y="69"/>
                    <a:pt x="1165" y="69"/>
                  </a:cubicBezTo>
                  <a:cubicBezTo>
                    <a:pt x="1119" y="69"/>
                    <a:pt x="1096" y="46"/>
                    <a:pt x="1051" y="46"/>
                  </a:cubicBezTo>
                  <a:cubicBezTo>
                    <a:pt x="959" y="23"/>
                    <a:pt x="845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83225" y="3300150"/>
              <a:ext cx="43950" cy="42550"/>
            </a:xfrm>
            <a:custGeom>
              <a:avLst/>
              <a:gdLst/>
              <a:ahLst/>
              <a:cxnLst/>
              <a:rect l="l" t="t" r="r" b="b"/>
              <a:pathLst>
                <a:path w="1758" h="1702" extrusionOk="0">
                  <a:moveTo>
                    <a:pt x="811" y="1"/>
                  </a:moveTo>
                  <a:cubicBezTo>
                    <a:pt x="759" y="1"/>
                    <a:pt x="708" y="6"/>
                    <a:pt x="662" y="18"/>
                  </a:cubicBezTo>
                  <a:cubicBezTo>
                    <a:pt x="548" y="18"/>
                    <a:pt x="457" y="41"/>
                    <a:pt x="365" y="109"/>
                  </a:cubicBezTo>
                  <a:cubicBezTo>
                    <a:pt x="274" y="155"/>
                    <a:pt x="206" y="223"/>
                    <a:pt x="160" y="292"/>
                  </a:cubicBezTo>
                  <a:cubicBezTo>
                    <a:pt x="92" y="360"/>
                    <a:pt x="46" y="452"/>
                    <a:pt x="23" y="566"/>
                  </a:cubicBezTo>
                  <a:cubicBezTo>
                    <a:pt x="23" y="611"/>
                    <a:pt x="0" y="680"/>
                    <a:pt x="0" y="748"/>
                  </a:cubicBezTo>
                  <a:cubicBezTo>
                    <a:pt x="0" y="885"/>
                    <a:pt x="23" y="1022"/>
                    <a:pt x="92" y="1136"/>
                  </a:cubicBezTo>
                  <a:cubicBezTo>
                    <a:pt x="137" y="1182"/>
                    <a:pt x="183" y="1250"/>
                    <a:pt x="229" y="1296"/>
                  </a:cubicBezTo>
                  <a:cubicBezTo>
                    <a:pt x="274" y="1342"/>
                    <a:pt x="343" y="1387"/>
                    <a:pt x="411" y="1433"/>
                  </a:cubicBezTo>
                  <a:cubicBezTo>
                    <a:pt x="457" y="1479"/>
                    <a:pt x="480" y="1501"/>
                    <a:pt x="548" y="1547"/>
                  </a:cubicBezTo>
                  <a:cubicBezTo>
                    <a:pt x="617" y="1616"/>
                    <a:pt x="708" y="1661"/>
                    <a:pt x="799" y="1684"/>
                  </a:cubicBezTo>
                  <a:cubicBezTo>
                    <a:pt x="845" y="1695"/>
                    <a:pt x="896" y="1701"/>
                    <a:pt x="948" y="1701"/>
                  </a:cubicBezTo>
                  <a:cubicBezTo>
                    <a:pt x="999" y="1701"/>
                    <a:pt x="1050" y="1695"/>
                    <a:pt x="1096" y="1684"/>
                  </a:cubicBezTo>
                  <a:cubicBezTo>
                    <a:pt x="1210" y="1684"/>
                    <a:pt x="1301" y="1661"/>
                    <a:pt x="1393" y="1593"/>
                  </a:cubicBezTo>
                  <a:cubicBezTo>
                    <a:pt x="1438" y="1570"/>
                    <a:pt x="1484" y="1524"/>
                    <a:pt x="1530" y="1479"/>
                  </a:cubicBezTo>
                  <a:cubicBezTo>
                    <a:pt x="1621" y="1387"/>
                    <a:pt x="1689" y="1273"/>
                    <a:pt x="1735" y="1136"/>
                  </a:cubicBezTo>
                  <a:cubicBezTo>
                    <a:pt x="1735" y="1091"/>
                    <a:pt x="1758" y="1022"/>
                    <a:pt x="1758" y="954"/>
                  </a:cubicBezTo>
                  <a:cubicBezTo>
                    <a:pt x="1758" y="817"/>
                    <a:pt x="1735" y="680"/>
                    <a:pt x="1667" y="566"/>
                  </a:cubicBezTo>
                  <a:cubicBezTo>
                    <a:pt x="1644" y="543"/>
                    <a:pt x="1644" y="543"/>
                    <a:pt x="1644" y="520"/>
                  </a:cubicBezTo>
                  <a:cubicBezTo>
                    <a:pt x="1598" y="452"/>
                    <a:pt x="1552" y="406"/>
                    <a:pt x="1484" y="337"/>
                  </a:cubicBezTo>
                  <a:cubicBezTo>
                    <a:pt x="1484" y="315"/>
                    <a:pt x="1461" y="292"/>
                    <a:pt x="1438" y="292"/>
                  </a:cubicBezTo>
                  <a:cubicBezTo>
                    <a:pt x="1393" y="246"/>
                    <a:pt x="1324" y="200"/>
                    <a:pt x="1278" y="155"/>
                  </a:cubicBezTo>
                  <a:lnTo>
                    <a:pt x="1256" y="155"/>
                  </a:lnTo>
                  <a:cubicBezTo>
                    <a:pt x="1233" y="132"/>
                    <a:pt x="1233" y="132"/>
                    <a:pt x="1210" y="132"/>
                  </a:cubicBezTo>
                  <a:cubicBezTo>
                    <a:pt x="1142" y="86"/>
                    <a:pt x="1073" y="63"/>
                    <a:pt x="1005" y="41"/>
                  </a:cubicBezTo>
                  <a:cubicBezTo>
                    <a:pt x="982" y="41"/>
                    <a:pt x="982" y="18"/>
                    <a:pt x="959" y="18"/>
                  </a:cubicBezTo>
                  <a:cubicBezTo>
                    <a:pt x="913" y="6"/>
                    <a:pt x="862" y="1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82925" y="3315425"/>
              <a:ext cx="46825" cy="48525"/>
            </a:xfrm>
            <a:custGeom>
              <a:avLst/>
              <a:gdLst/>
              <a:ahLst/>
              <a:cxnLst/>
              <a:rect l="l" t="t" r="r" b="b"/>
              <a:pathLst>
                <a:path w="1873" h="1941" extrusionOk="0">
                  <a:moveTo>
                    <a:pt x="914" y="0"/>
                  </a:moveTo>
                  <a:cubicBezTo>
                    <a:pt x="845" y="0"/>
                    <a:pt x="777" y="23"/>
                    <a:pt x="708" y="23"/>
                  </a:cubicBezTo>
                  <a:cubicBezTo>
                    <a:pt x="571" y="69"/>
                    <a:pt x="457" y="137"/>
                    <a:pt x="366" y="229"/>
                  </a:cubicBezTo>
                  <a:cubicBezTo>
                    <a:pt x="320" y="274"/>
                    <a:pt x="297" y="320"/>
                    <a:pt x="252" y="388"/>
                  </a:cubicBezTo>
                  <a:cubicBezTo>
                    <a:pt x="206" y="434"/>
                    <a:pt x="183" y="502"/>
                    <a:pt x="160" y="571"/>
                  </a:cubicBezTo>
                  <a:cubicBezTo>
                    <a:pt x="138" y="617"/>
                    <a:pt x="92" y="685"/>
                    <a:pt x="69" y="754"/>
                  </a:cubicBezTo>
                  <a:cubicBezTo>
                    <a:pt x="23" y="845"/>
                    <a:pt x="1" y="936"/>
                    <a:pt x="1" y="1027"/>
                  </a:cubicBezTo>
                  <a:cubicBezTo>
                    <a:pt x="1" y="1142"/>
                    <a:pt x="23" y="1233"/>
                    <a:pt x="69" y="1324"/>
                  </a:cubicBezTo>
                  <a:cubicBezTo>
                    <a:pt x="115" y="1415"/>
                    <a:pt x="160" y="1507"/>
                    <a:pt x="229" y="1575"/>
                  </a:cubicBezTo>
                  <a:cubicBezTo>
                    <a:pt x="252" y="1598"/>
                    <a:pt x="297" y="1621"/>
                    <a:pt x="320" y="1644"/>
                  </a:cubicBezTo>
                  <a:cubicBezTo>
                    <a:pt x="366" y="1712"/>
                    <a:pt x="389" y="1735"/>
                    <a:pt x="457" y="1781"/>
                  </a:cubicBezTo>
                  <a:cubicBezTo>
                    <a:pt x="526" y="1849"/>
                    <a:pt x="617" y="1895"/>
                    <a:pt x="708" y="1918"/>
                  </a:cubicBezTo>
                  <a:lnTo>
                    <a:pt x="731" y="1918"/>
                  </a:lnTo>
                  <a:cubicBezTo>
                    <a:pt x="799" y="1940"/>
                    <a:pt x="868" y="1940"/>
                    <a:pt x="936" y="1940"/>
                  </a:cubicBezTo>
                  <a:lnTo>
                    <a:pt x="959" y="1940"/>
                  </a:lnTo>
                  <a:cubicBezTo>
                    <a:pt x="1028" y="1940"/>
                    <a:pt x="1096" y="1940"/>
                    <a:pt x="1165" y="1918"/>
                  </a:cubicBezTo>
                  <a:lnTo>
                    <a:pt x="1188" y="1918"/>
                  </a:lnTo>
                  <a:lnTo>
                    <a:pt x="1370" y="1849"/>
                  </a:lnTo>
                  <a:cubicBezTo>
                    <a:pt x="1370" y="1826"/>
                    <a:pt x="1393" y="1826"/>
                    <a:pt x="1393" y="1826"/>
                  </a:cubicBezTo>
                  <a:cubicBezTo>
                    <a:pt x="1439" y="1781"/>
                    <a:pt x="1507" y="1735"/>
                    <a:pt x="1553" y="1712"/>
                  </a:cubicBezTo>
                  <a:cubicBezTo>
                    <a:pt x="1553" y="1712"/>
                    <a:pt x="1553" y="1712"/>
                    <a:pt x="1553" y="1689"/>
                  </a:cubicBezTo>
                  <a:lnTo>
                    <a:pt x="1576" y="1689"/>
                  </a:lnTo>
                  <a:cubicBezTo>
                    <a:pt x="1598" y="1667"/>
                    <a:pt x="1621" y="1621"/>
                    <a:pt x="1644" y="1598"/>
                  </a:cubicBezTo>
                  <a:cubicBezTo>
                    <a:pt x="1644" y="1575"/>
                    <a:pt x="1690" y="1552"/>
                    <a:pt x="1712" y="1507"/>
                  </a:cubicBezTo>
                  <a:cubicBezTo>
                    <a:pt x="1712" y="1507"/>
                    <a:pt x="1712" y="1484"/>
                    <a:pt x="1735" y="1484"/>
                  </a:cubicBezTo>
                  <a:cubicBezTo>
                    <a:pt x="1758" y="1393"/>
                    <a:pt x="1804" y="1324"/>
                    <a:pt x="1827" y="1256"/>
                  </a:cubicBezTo>
                  <a:cubicBezTo>
                    <a:pt x="1827" y="1233"/>
                    <a:pt x="1827" y="1210"/>
                    <a:pt x="1827" y="1210"/>
                  </a:cubicBezTo>
                  <a:cubicBezTo>
                    <a:pt x="1827" y="1187"/>
                    <a:pt x="1827" y="1187"/>
                    <a:pt x="1827" y="1164"/>
                  </a:cubicBezTo>
                  <a:cubicBezTo>
                    <a:pt x="1849" y="1096"/>
                    <a:pt x="1849" y="1027"/>
                    <a:pt x="1872" y="959"/>
                  </a:cubicBezTo>
                  <a:cubicBezTo>
                    <a:pt x="1849" y="890"/>
                    <a:pt x="1849" y="822"/>
                    <a:pt x="1849" y="754"/>
                  </a:cubicBezTo>
                  <a:cubicBezTo>
                    <a:pt x="1827" y="639"/>
                    <a:pt x="1781" y="571"/>
                    <a:pt x="1712" y="480"/>
                  </a:cubicBezTo>
                  <a:cubicBezTo>
                    <a:pt x="1667" y="434"/>
                    <a:pt x="1621" y="388"/>
                    <a:pt x="1576" y="343"/>
                  </a:cubicBezTo>
                  <a:cubicBezTo>
                    <a:pt x="1553" y="343"/>
                    <a:pt x="1530" y="343"/>
                    <a:pt x="1530" y="320"/>
                  </a:cubicBezTo>
                  <a:cubicBezTo>
                    <a:pt x="1507" y="297"/>
                    <a:pt x="1484" y="251"/>
                    <a:pt x="1439" y="229"/>
                  </a:cubicBezTo>
                  <a:cubicBezTo>
                    <a:pt x="1370" y="160"/>
                    <a:pt x="1302" y="92"/>
                    <a:pt x="1188" y="69"/>
                  </a:cubicBezTo>
                  <a:cubicBezTo>
                    <a:pt x="1119" y="23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8500" y="3442100"/>
              <a:ext cx="41675" cy="44750"/>
            </a:xfrm>
            <a:custGeom>
              <a:avLst/>
              <a:gdLst/>
              <a:ahLst/>
              <a:cxnLst/>
              <a:rect l="l" t="t" r="r" b="b"/>
              <a:pathLst>
                <a:path w="1667" h="1790" extrusionOk="0">
                  <a:moveTo>
                    <a:pt x="845" y="0"/>
                  </a:moveTo>
                  <a:cubicBezTo>
                    <a:pt x="708" y="0"/>
                    <a:pt x="594" y="23"/>
                    <a:pt x="457" y="92"/>
                  </a:cubicBezTo>
                  <a:cubicBezTo>
                    <a:pt x="411" y="137"/>
                    <a:pt x="366" y="183"/>
                    <a:pt x="320" y="229"/>
                  </a:cubicBezTo>
                  <a:cubicBezTo>
                    <a:pt x="252" y="297"/>
                    <a:pt x="183" y="366"/>
                    <a:pt x="160" y="457"/>
                  </a:cubicBezTo>
                  <a:cubicBezTo>
                    <a:pt x="115" y="503"/>
                    <a:pt x="92" y="548"/>
                    <a:pt x="92" y="617"/>
                  </a:cubicBezTo>
                  <a:cubicBezTo>
                    <a:pt x="23" y="708"/>
                    <a:pt x="1" y="799"/>
                    <a:pt x="23" y="913"/>
                  </a:cubicBezTo>
                  <a:lnTo>
                    <a:pt x="46" y="1096"/>
                  </a:lnTo>
                  <a:cubicBezTo>
                    <a:pt x="69" y="1233"/>
                    <a:pt x="138" y="1347"/>
                    <a:pt x="229" y="1438"/>
                  </a:cubicBezTo>
                  <a:cubicBezTo>
                    <a:pt x="252" y="1461"/>
                    <a:pt x="274" y="1484"/>
                    <a:pt x="297" y="1484"/>
                  </a:cubicBezTo>
                  <a:cubicBezTo>
                    <a:pt x="320" y="1507"/>
                    <a:pt x="343" y="1530"/>
                    <a:pt x="343" y="1553"/>
                  </a:cubicBezTo>
                  <a:cubicBezTo>
                    <a:pt x="343" y="1553"/>
                    <a:pt x="366" y="1575"/>
                    <a:pt x="366" y="1575"/>
                  </a:cubicBezTo>
                  <a:cubicBezTo>
                    <a:pt x="411" y="1598"/>
                    <a:pt x="457" y="1644"/>
                    <a:pt x="503" y="1690"/>
                  </a:cubicBezTo>
                  <a:cubicBezTo>
                    <a:pt x="571" y="1712"/>
                    <a:pt x="640" y="1735"/>
                    <a:pt x="685" y="1758"/>
                  </a:cubicBezTo>
                  <a:cubicBezTo>
                    <a:pt x="754" y="1781"/>
                    <a:pt x="822" y="1781"/>
                    <a:pt x="891" y="1781"/>
                  </a:cubicBezTo>
                  <a:cubicBezTo>
                    <a:pt x="921" y="1787"/>
                    <a:pt x="950" y="1790"/>
                    <a:pt x="978" y="1790"/>
                  </a:cubicBezTo>
                  <a:cubicBezTo>
                    <a:pt x="1054" y="1790"/>
                    <a:pt x="1121" y="1769"/>
                    <a:pt x="1187" y="1735"/>
                  </a:cubicBezTo>
                  <a:cubicBezTo>
                    <a:pt x="1256" y="1712"/>
                    <a:pt x="1302" y="1667"/>
                    <a:pt x="1347" y="1621"/>
                  </a:cubicBezTo>
                  <a:cubicBezTo>
                    <a:pt x="1416" y="1598"/>
                    <a:pt x="1461" y="1553"/>
                    <a:pt x="1484" y="1484"/>
                  </a:cubicBezTo>
                  <a:cubicBezTo>
                    <a:pt x="1553" y="1438"/>
                    <a:pt x="1576" y="1393"/>
                    <a:pt x="1598" y="1324"/>
                  </a:cubicBezTo>
                  <a:cubicBezTo>
                    <a:pt x="1644" y="1233"/>
                    <a:pt x="1667" y="1142"/>
                    <a:pt x="1667" y="1028"/>
                  </a:cubicBezTo>
                  <a:cubicBezTo>
                    <a:pt x="1667" y="982"/>
                    <a:pt x="1644" y="936"/>
                    <a:pt x="1644" y="913"/>
                  </a:cubicBezTo>
                  <a:cubicBezTo>
                    <a:pt x="1644" y="868"/>
                    <a:pt x="1644" y="822"/>
                    <a:pt x="1621" y="777"/>
                  </a:cubicBezTo>
                  <a:cubicBezTo>
                    <a:pt x="1621" y="781"/>
                    <a:pt x="1621" y="783"/>
                    <a:pt x="1621" y="783"/>
                  </a:cubicBezTo>
                  <a:cubicBezTo>
                    <a:pt x="1620" y="783"/>
                    <a:pt x="1617" y="749"/>
                    <a:pt x="1598" y="731"/>
                  </a:cubicBezTo>
                  <a:cubicBezTo>
                    <a:pt x="1598" y="708"/>
                    <a:pt x="1598" y="685"/>
                    <a:pt x="1598" y="662"/>
                  </a:cubicBezTo>
                  <a:cubicBezTo>
                    <a:pt x="1598" y="548"/>
                    <a:pt x="1553" y="457"/>
                    <a:pt x="1507" y="366"/>
                  </a:cubicBezTo>
                  <a:cubicBezTo>
                    <a:pt x="1461" y="297"/>
                    <a:pt x="1393" y="206"/>
                    <a:pt x="1302" y="160"/>
                  </a:cubicBezTo>
                  <a:cubicBezTo>
                    <a:pt x="1233" y="92"/>
                    <a:pt x="1142" y="46"/>
                    <a:pt x="1051" y="23"/>
                  </a:cubicBezTo>
                  <a:cubicBezTo>
                    <a:pt x="982" y="23"/>
                    <a:pt x="914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3175" y="3628400"/>
              <a:ext cx="42825" cy="40825"/>
            </a:xfrm>
            <a:custGeom>
              <a:avLst/>
              <a:gdLst/>
              <a:ahLst/>
              <a:cxnLst/>
              <a:rect l="l" t="t" r="r" b="b"/>
              <a:pathLst>
                <a:path w="1713" h="1633" extrusionOk="0">
                  <a:moveTo>
                    <a:pt x="777" y="1"/>
                  </a:moveTo>
                  <a:cubicBezTo>
                    <a:pt x="708" y="1"/>
                    <a:pt x="640" y="12"/>
                    <a:pt x="571" y="35"/>
                  </a:cubicBezTo>
                  <a:cubicBezTo>
                    <a:pt x="526" y="58"/>
                    <a:pt x="457" y="81"/>
                    <a:pt x="411" y="104"/>
                  </a:cubicBezTo>
                  <a:cubicBezTo>
                    <a:pt x="297" y="172"/>
                    <a:pt x="206" y="263"/>
                    <a:pt x="138" y="378"/>
                  </a:cubicBezTo>
                  <a:cubicBezTo>
                    <a:pt x="115" y="378"/>
                    <a:pt x="115" y="378"/>
                    <a:pt x="115" y="400"/>
                  </a:cubicBezTo>
                  <a:cubicBezTo>
                    <a:pt x="92" y="446"/>
                    <a:pt x="69" y="515"/>
                    <a:pt x="46" y="583"/>
                  </a:cubicBezTo>
                  <a:cubicBezTo>
                    <a:pt x="1" y="743"/>
                    <a:pt x="1" y="857"/>
                    <a:pt x="46" y="1017"/>
                  </a:cubicBezTo>
                  <a:cubicBezTo>
                    <a:pt x="69" y="1085"/>
                    <a:pt x="92" y="1131"/>
                    <a:pt x="115" y="1199"/>
                  </a:cubicBezTo>
                  <a:cubicBezTo>
                    <a:pt x="115" y="1199"/>
                    <a:pt x="115" y="1222"/>
                    <a:pt x="138" y="1222"/>
                  </a:cubicBezTo>
                  <a:cubicBezTo>
                    <a:pt x="160" y="1268"/>
                    <a:pt x="206" y="1336"/>
                    <a:pt x="252" y="1382"/>
                  </a:cubicBezTo>
                  <a:lnTo>
                    <a:pt x="275" y="1382"/>
                  </a:lnTo>
                  <a:cubicBezTo>
                    <a:pt x="320" y="1428"/>
                    <a:pt x="366" y="1473"/>
                    <a:pt x="434" y="1519"/>
                  </a:cubicBezTo>
                  <a:cubicBezTo>
                    <a:pt x="503" y="1542"/>
                    <a:pt x="571" y="1587"/>
                    <a:pt x="640" y="1610"/>
                  </a:cubicBezTo>
                  <a:cubicBezTo>
                    <a:pt x="731" y="1633"/>
                    <a:pt x="800" y="1633"/>
                    <a:pt x="868" y="1633"/>
                  </a:cubicBezTo>
                  <a:cubicBezTo>
                    <a:pt x="959" y="1633"/>
                    <a:pt x="1028" y="1610"/>
                    <a:pt x="1096" y="1610"/>
                  </a:cubicBezTo>
                  <a:cubicBezTo>
                    <a:pt x="1165" y="1587"/>
                    <a:pt x="1233" y="1564"/>
                    <a:pt x="1302" y="1519"/>
                  </a:cubicBezTo>
                  <a:cubicBezTo>
                    <a:pt x="1347" y="1496"/>
                    <a:pt x="1416" y="1450"/>
                    <a:pt x="1461" y="1405"/>
                  </a:cubicBezTo>
                  <a:cubicBezTo>
                    <a:pt x="1481" y="1386"/>
                    <a:pt x="1532" y="1303"/>
                    <a:pt x="1534" y="1303"/>
                  </a:cubicBezTo>
                  <a:cubicBezTo>
                    <a:pt x="1535" y="1303"/>
                    <a:pt x="1534" y="1306"/>
                    <a:pt x="1530" y="1313"/>
                  </a:cubicBezTo>
                  <a:cubicBezTo>
                    <a:pt x="1530" y="1313"/>
                    <a:pt x="1553" y="1268"/>
                    <a:pt x="1576" y="1245"/>
                  </a:cubicBezTo>
                  <a:cubicBezTo>
                    <a:pt x="1576" y="1245"/>
                    <a:pt x="1576" y="1222"/>
                    <a:pt x="1576" y="1222"/>
                  </a:cubicBezTo>
                  <a:cubicBezTo>
                    <a:pt x="1621" y="1176"/>
                    <a:pt x="1644" y="1108"/>
                    <a:pt x="1667" y="1039"/>
                  </a:cubicBezTo>
                  <a:cubicBezTo>
                    <a:pt x="1690" y="925"/>
                    <a:pt x="1713" y="834"/>
                    <a:pt x="1690" y="720"/>
                  </a:cubicBezTo>
                  <a:cubicBezTo>
                    <a:pt x="1667" y="629"/>
                    <a:pt x="1644" y="537"/>
                    <a:pt x="1598" y="446"/>
                  </a:cubicBezTo>
                  <a:cubicBezTo>
                    <a:pt x="1553" y="355"/>
                    <a:pt x="1484" y="286"/>
                    <a:pt x="1393" y="241"/>
                  </a:cubicBezTo>
                  <a:cubicBezTo>
                    <a:pt x="1324" y="172"/>
                    <a:pt x="1256" y="149"/>
                    <a:pt x="1188" y="104"/>
                  </a:cubicBezTo>
                  <a:lnTo>
                    <a:pt x="1165" y="104"/>
                  </a:lnTo>
                  <a:cubicBezTo>
                    <a:pt x="1119" y="81"/>
                    <a:pt x="1051" y="58"/>
                    <a:pt x="982" y="35"/>
                  </a:cubicBezTo>
                  <a:cubicBezTo>
                    <a:pt x="914" y="12"/>
                    <a:pt x="845" y="1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49400" y="3799875"/>
              <a:ext cx="45675" cy="45125"/>
            </a:xfrm>
            <a:custGeom>
              <a:avLst/>
              <a:gdLst/>
              <a:ahLst/>
              <a:cxnLst/>
              <a:rect l="l" t="t" r="r" b="b"/>
              <a:pathLst>
                <a:path w="1827" h="1805" extrusionOk="0">
                  <a:moveTo>
                    <a:pt x="799" y="1"/>
                  </a:moveTo>
                  <a:cubicBezTo>
                    <a:pt x="731" y="1"/>
                    <a:pt x="662" y="1"/>
                    <a:pt x="594" y="24"/>
                  </a:cubicBezTo>
                  <a:cubicBezTo>
                    <a:pt x="457" y="47"/>
                    <a:pt x="343" y="115"/>
                    <a:pt x="252" y="206"/>
                  </a:cubicBezTo>
                  <a:lnTo>
                    <a:pt x="252" y="229"/>
                  </a:lnTo>
                  <a:cubicBezTo>
                    <a:pt x="206" y="275"/>
                    <a:pt x="160" y="343"/>
                    <a:pt x="137" y="366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92" y="457"/>
                    <a:pt x="46" y="526"/>
                    <a:pt x="23" y="594"/>
                  </a:cubicBezTo>
                  <a:cubicBezTo>
                    <a:pt x="23" y="594"/>
                    <a:pt x="23" y="617"/>
                    <a:pt x="23" y="617"/>
                  </a:cubicBezTo>
                  <a:cubicBezTo>
                    <a:pt x="23" y="640"/>
                    <a:pt x="23" y="709"/>
                    <a:pt x="0" y="731"/>
                  </a:cubicBezTo>
                  <a:cubicBezTo>
                    <a:pt x="0" y="731"/>
                    <a:pt x="0" y="800"/>
                    <a:pt x="0" y="823"/>
                  </a:cubicBezTo>
                  <a:cubicBezTo>
                    <a:pt x="0" y="823"/>
                    <a:pt x="0" y="845"/>
                    <a:pt x="0" y="845"/>
                  </a:cubicBezTo>
                  <a:cubicBezTo>
                    <a:pt x="0" y="914"/>
                    <a:pt x="23" y="1005"/>
                    <a:pt x="23" y="1074"/>
                  </a:cubicBezTo>
                  <a:cubicBezTo>
                    <a:pt x="23" y="1074"/>
                    <a:pt x="23" y="1097"/>
                    <a:pt x="23" y="1097"/>
                  </a:cubicBezTo>
                  <a:cubicBezTo>
                    <a:pt x="46" y="1165"/>
                    <a:pt x="92" y="1233"/>
                    <a:pt x="115" y="1302"/>
                  </a:cubicBezTo>
                  <a:cubicBezTo>
                    <a:pt x="115" y="1302"/>
                    <a:pt x="115" y="1325"/>
                    <a:pt x="137" y="1325"/>
                  </a:cubicBezTo>
                  <a:cubicBezTo>
                    <a:pt x="183" y="1393"/>
                    <a:pt x="229" y="1462"/>
                    <a:pt x="274" y="1507"/>
                  </a:cubicBezTo>
                  <a:cubicBezTo>
                    <a:pt x="297" y="1530"/>
                    <a:pt x="297" y="1530"/>
                    <a:pt x="297" y="1530"/>
                  </a:cubicBezTo>
                  <a:cubicBezTo>
                    <a:pt x="366" y="1576"/>
                    <a:pt x="411" y="1622"/>
                    <a:pt x="480" y="1667"/>
                  </a:cubicBezTo>
                  <a:cubicBezTo>
                    <a:pt x="480" y="1667"/>
                    <a:pt x="480" y="1690"/>
                    <a:pt x="503" y="1690"/>
                  </a:cubicBezTo>
                  <a:cubicBezTo>
                    <a:pt x="571" y="1713"/>
                    <a:pt x="640" y="1758"/>
                    <a:pt x="708" y="1781"/>
                  </a:cubicBezTo>
                  <a:lnTo>
                    <a:pt x="731" y="1781"/>
                  </a:lnTo>
                  <a:cubicBezTo>
                    <a:pt x="799" y="1804"/>
                    <a:pt x="891" y="1804"/>
                    <a:pt x="959" y="1804"/>
                  </a:cubicBezTo>
                  <a:lnTo>
                    <a:pt x="982" y="1804"/>
                  </a:lnTo>
                  <a:cubicBezTo>
                    <a:pt x="1050" y="1804"/>
                    <a:pt x="1142" y="1804"/>
                    <a:pt x="1210" y="1781"/>
                  </a:cubicBezTo>
                  <a:cubicBezTo>
                    <a:pt x="1393" y="1736"/>
                    <a:pt x="1461" y="1667"/>
                    <a:pt x="1598" y="1553"/>
                  </a:cubicBezTo>
                  <a:cubicBezTo>
                    <a:pt x="1667" y="1485"/>
                    <a:pt x="1712" y="1416"/>
                    <a:pt x="1758" y="1325"/>
                  </a:cubicBezTo>
                  <a:cubicBezTo>
                    <a:pt x="1804" y="1233"/>
                    <a:pt x="1826" y="1119"/>
                    <a:pt x="1826" y="1028"/>
                  </a:cubicBezTo>
                  <a:cubicBezTo>
                    <a:pt x="1826" y="914"/>
                    <a:pt x="1804" y="823"/>
                    <a:pt x="1758" y="731"/>
                  </a:cubicBezTo>
                  <a:cubicBezTo>
                    <a:pt x="1712" y="640"/>
                    <a:pt x="1667" y="549"/>
                    <a:pt x="1598" y="480"/>
                  </a:cubicBezTo>
                  <a:cubicBezTo>
                    <a:pt x="1553" y="435"/>
                    <a:pt x="1484" y="412"/>
                    <a:pt x="1438" y="366"/>
                  </a:cubicBezTo>
                  <a:cubicBezTo>
                    <a:pt x="1416" y="320"/>
                    <a:pt x="1370" y="252"/>
                    <a:pt x="1324" y="206"/>
                  </a:cubicBezTo>
                  <a:lnTo>
                    <a:pt x="1165" y="92"/>
                  </a:lnTo>
                  <a:cubicBezTo>
                    <a:pt x="1050" y="24"/>
                    <a:pt x="936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88075" y="3920575"/>
              <a:ext cx="43375" cy="44475"/>
            </a:xfrm>
            <a:custGeom>
              <a:avLst/>
              <a:gdLst/>
              <a:ahLst/>
              <a:cxnLst/>
              <a:rect l="l" t="t" r="r" b="b"/>
              <a:pathLst>
                <a:path w="1735" h="1779" extrusionOk="0">
                  <a:moveTo>
                    <a:pt x="979" y="0"/>
                  </a:moveTo>
                  <a:cubicBezTo>
                    <a:pt x="913" y="0"/>
                    <a:pt x="845" y="12"/>
                    <a:pt x="776" y="35"/>
                  </a:cubicBezTo>
                  <a:lnTo>
                    <a:pt x="639" y="103"/>
                  </a:lnTo>
                  <a:cubicBezTo>
                    <a:pt x="548" y="103"/>
                    <a:pt x="457" y="126"/>
                    <a:pt x="388" y="172"/>
                  </a:cubicBezTo>
                  <a:cubicBezTo>
                    <a:pt x="342" y="217"/>
                    <a:pt x="274" y="263"/>
                    <a:pt x="228" y="286"/>
                  </a:cubicBezTo>
                  <a:cubicBezTo>
                    <a:pt x="137" y="400"/>
                    <a:pt x="69" y="514"/>
                    <a:pt x="46" y="628"/>
                  </a:cubicBezTo>
                  <a:cubicBezTo>
                    <a:pt x="23" y="697"/>
                    <a:pt x="0" y="788"/>
                    <a:pt x="0" y="856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0" y="971"/>
                    <a:pt x="23" y="1039"/>
                    <a:pt x="46" y="1107"/>
                  </a:cubicBezTo>
                  <a:cubicBezTo>
                    <a:pt x="46" y="1130"/>
                    <a:pt x="46" y="1130"/>
                    <a:pt x="46" y="1130"/>
                  </a:cubicBezTo>
                  <a:cubicBezTo>
                    <a:pt x="69" y="1199"/>
                    <a:pt x="91" y="1267"/>
                    <a:pt x="137" y="1336"/>
                  </a:cubicBezTo>
                  <a:cubicBezTo>
                    <a:pt x="137" y="1359"/>
                    <a:pt x="137" y="1359"/>
                    <a:pt x="137" y="1359"/>
                  </a:cubicBezTo>
                  <a:cubicBezTo>
                    <a:pt x="183" y="1404"/>
                    <a:pt x="228" y="1473"/>
                    <a:pt x="274" y="1541"/>
                  </a:cubicBezTo>
                  <a:cubicBezTo>
                    <a:pt x="342" y="1587"/>
                    <a:pt x="388" y="1632"/>
                    <a:pt x="457" y="1678"/>
                  </a:cubicBezTo>
                  <a:cubicBezTo>
                    <a:pt x="548" y="1724"/>
                    <a:pt x="639" y="1747"/>
                    <a:pt x="730" y="1769"/>
                  </a:cubicBezTo>
                  <a:cubicBezTo>
                    <a:pt x="764" y="1776"/>
                    <a:pt x="795" y="1779"/>
                    <a:pt x="826" y="1779"/>
                  </a:cubicBezTo>
                  <a:cubicBezTo>
                    <a:pt x="900" y="1779"/>
                    <a:pt x="969" y="1763"/>
                    <a:pt x="1050" y="1747"/>
                  </a:cubicBezTo>
                  <a:cubicBezTo>
                    <a:pt x="1096" y="1724"/>
                    <a:pt x="1164" y="1701"/>
                    <a:pt x="1210" y="1678"/>
                  </a:cubicBezTo>
                  <a:cubicBezTo>
                    <a:pt x="1324" y="1610"/>
                    <a:pt x="1415" y="1518"/>
                    <a:pt x="1484" y="1404"/>
                  </a:cubicBezTo>
                  <a:cubicBezTo>
                    <a:pt x="1529" y="1313"/>
                    <a:pt x="1575" y="1222"/>
                    <a:pt x="1621" y="1153"/>
                  </a:cubicBezTo>
                  <a:cubicBezTo>
                    <a:pt x="1689" y="1062"/>
                    <a:pt x="1712" y="971"/>
                    <a:pt x="1712" y="856"/>
                  </a:cubicBezTo>
                  <a:cubicBezTo>
                    <a:pt x="1735" y="765"/>
                    <a:pt x="1735" y="674"/>
                    <a:pt x="1712" y="560"/>
                  </a:cubicBezTo>
                  <a:cubicBezTo>
                    <a:pt x="1689" y="468"/>
                    <a:pt x="1643" y="377"/>
                    <a:pt x="1575" y="309"/>
                  </a:cubicBezTo>
                  <a:cubicBezTo>
                    <a:pt x="1506" y="217"/>
                    <a:pt x="1438" y="149"/>
                    <a:pt x="1347" y="103"/>
                  </a:cubicBezTo>
                  <a:lnTo>
                    <a:pt x="1164" y="35"/>
                  </a:lnTo>
                  <a:cubicBezTo>
                    <a:pt x="1107" y="12"/>
                    <a:pt x="1044" y="0"/>
                    <a:pt x="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70675" y="3952375"/>
              <a:ext cx="43375" cy="43250"/>
            </a:xfrm>
            <a:custGeom>
              <a:avLst/>
              <a:gdLst/>
              <a:ahLst/>
              <a:cxnLst/>
              <a:rect l="l" t="t" r="r" b="b"/>
              <a:pathLst>
                <a:path w="1735" h="1730" extrusionOk="0">
                  <a:moveTo>
                    <a:pt x="959" y="1"/>
                  </a:moveTo>
                  <a:cubicBezTo>
                    <a:pt x="907" y="1"/>
                    <a:pt x="856" y="7"/>
                    <a:pt x="799" y="18"/>
                  </a:cubicBezTo>
                  <a:cubicBezTo>
                    <a:pt x="708" y="18"/>
                    <a:pt x="616" y="41"/>
                    <a:pt x="525" y="87"/>
                  </a:cubicBezTo>
                  <a:cubicBezTo>
                    <a:pt x="479" y="132"/>
                    <a:pt x="434" y="155"/>
                    <a:pt x="388" y="201"/>
                  </a:cubicBezTo>
                  <a:cubicBezTo>
                    <a:pt x="320" y="246"/>
                    <a:pt x="274" y="269"/>
                    <a:pt x="228" y="315"/>
                  </a:cubicBezTo>
                  <a:cubicBezTo>
                    <a:pt x="183" y="383"/>
                    <a:pt x="160" y="429"/>
                    <a:pt x="114" y="475"/>
                  </a:cubicBezTo>
                  <a:cubicBezTo>
                    <a:pt x="46" y="589"/>
                    <a:pt x="0" y="726"/>
                    <a:pt x="0" y="863"/>
                  </a:cubicBezTo>
                  <a:cubicBezTo>
                    <a:pt x="0" y="931"/>
                    <a:pt x="23" y="1000"/>
                    <a:pt x="23" y="1068"/>
                  </a:cubicBezTo>
                  <a:cubicBezTo>
                    <a:pt x="46" y="1068"/>
                    <a:pt x="46" y="1091"/>
                    <a:pt x="46" y="1091"/>
                  </a:cubicBezTo>
                  <a:cubicBezTo>
                    <a:pt x="69" y="1159"/>
                    <a:pt x="91" y="1228"/>
                    <a:pt x="114" y="1296"/>
                  </a:cubicBezTo>
                  <a:cubicBezTo>
                    <a:pt x="137" y="1319"/>
                    <a:pt x="183" y="1365"/>
                    <a:pt x="183" y="1365"/>
                  </a:cubicBezTo>
                  <a:cubicBezTo>
                    <a:pt x="206" y="1388"/>
                    <a:pt x="228" y="1433"/>
                    <a:pt x="251" y="1456"/>
                  </a:cubicBezTo>
                  <a:lnTo>
                    <a:pt x="274" y="1456"/>
                  </a:lnTo>
                  <a:cubicBezTo>
                    <a:pt x="320" y="1502"/>
                    <a:pt x="365" y="1547"/>
                    <a:pt x="434" y="1593"/>
                  </a:cubicBezTo>
                  <a:cubicBezTo>
                    <a:pt x="434" y="1593"/>
                    <a:pt x="434" y="1593"/>
                    <a:pt x="457" y="1616"/>
                  </a:cubicBezTo>
                  <a:cubicBezTo>
                    <a:pt x="502" y="1639"/>
                    <a:pt x="571" y="1662"/>
                    <a:pt x="639" y="1684"/>
                  </a:cubicBezTo>
                  <a:cubicBezTo>
                    <a:pt x="731" y="1707"/>
                    <a:pt x="799" y="1707"/>
                    <a:pt x="867" y="1730"/>
                  </a:cubicBezTo>
                  <a:lnTo>
                    <a:pt x="890" y="1730"/>
                  </a:lnTo>
                  <a:cubicBezTo>
                    <a:pt x="959" y="1707"/>
                    <a:pt x="1096" y="1684"/>
                    <a:pt x="1096" y="1684"/>
                  </a:cubicBezTo>
                  <a:lnTo>
                    <a:pt x="1119" y="1684"/>
                  </a:lnTo>
                  <a:cubicBezTo>
                    <a:pt x="1187" y="1662"/>
                    <a:pt x="1256" y="1639"/>
                    <a:pt x="1301" y="1616"/>
                  </a:cubicBezTo>
                  <a:cubicBezTo>
                    <a:pt x="1322" y="1595"/>
                    <a:pt x="1324" y="1593"/>
                    <a:pt x="1324" y="1593"/>
                  </a:cubicBezTo>
                  <a:lnTo>
                    <a:pt x="1324" y="1593"/>
                  </a:lnTo>
                  <a:cubicBezTo>
                    <a:pt x="1322" y="1595"/>
                    <a:pt x="1321" y="1597"/>
                    <a:pt x="1323" y="1597"/>
                  </a:cubicBezTo>
                  <a:cubicBezTo>
                    <a:pt x="1334" y="1597"/>
                    <a:pt x="1463" y="1517"/>
                    <a:pt x="1484" y="1456"/>
                  </a:cubicBezTo>
                  <a:cubicBezTo>
                    <a:pt x="1529" y="1410"/>
                    <a:pt x="1575" y="1365"/>
                    <a:pt x="1621" y="1296"/>
                  </a:cubicBezTo>
                  <a:cubicBezTo>
                    <a:pt x="1644" y="1228"/>
                    <a:pt x="1689" y="1159"/>
                    <a:pt x="1712" y="1091"/>
                  </a:cubicBezTo>
                  <a:cubicBezTo>
                    <a:pt x="1712" y="1091"/>
                    <a:pt x="1712" y="1091"/>
                    <a:pt x="1712" y="1068"/>
                  </a:cubicBezTo>
                  <a:cubicBezTo>
                    <a:pt x="1712" y="1022"/>
                    <a:pt x="1735" y="954"/>
                    <a:pt x="1735" y="885"/>
                  </a:cubicBezTo>
                  <a:cubicBezTo>
                    <a:pt x="1735" y="885"/>
                    <a:pt x="1735" y="863"/>
                    <a:pt x="1735" y="863"/>
                  </a:cubicBezTo>
                  <a:cubicBezTo>
                    <a:pt x="1735" y="863"/>
                    <a:pt x="1735" y="863"/>
                    <a:pt x="1735" y="840"/>
                  </a:cubicBezTo>
                  <a:cubicBezTo>
                    <a:pt x="1735" y="771"/>
                    <a:pt x="1712" y="703"/>
                    <a:pt x="1712" y="634"/>
                  </a:cubicBezTo>
                  <a:cubicBezTo>
                    <a:pt x="1712" y="634"/>
                    <a:pt x="1712" y="634"/>
                    <a:pt x="1712" y="612"/>
                  </a:cubicBezTo>
                  <a:cubicBezTo>
                    <a:pt x="1644" y="452"/>
                    <a:pt x="1598" y="383"/>
                    <a:pt x="1484" y="246"/>
                  </a:cubicBezTo>
                  <a:cubicBezTo>
                    <a:pt x="1484" y="246"/>
                    <a:pt x="1484" y="246"/>
                    <a:pt x="1484" y="224"/>
                  </a:cubicBezTo>
                  <a:cubicBezTo>
                    <a:pt x="1415" y="178"/>
                    <a:pt x="1370" y="155"/>
                    <a:pt x="1324" y="109"/>
                  </a:cubicBezTo>
                  <a:lnTo>
                    <a:pt x="1301" y="109"/>
                  </a:lnTo>
                  <a:cubicBezTo>
                    <a:pt x="1233" y="64"/>
                    <a:pt x="1187" y="41"/>
                    <a:pt x="1119" y="18"/>
                  </a:cubicBezTo>
                  <a:cubicBezTo>
                    <a:pt x="1061" y="7"/>
                    <a:pt x="1010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62400" y="3871225"/>
              <a:ext cx="41100" cy="47800"/>
            </a:xfrm>
            <a:custGeom>
              <a:avLst/>
              <a:gdLst/>
              <a:ahLst/>
              <a:cxnLst/>
              <a:rect l="l" t="t" r="r" b="b"/>
              <a:pathLst>
                <a:path w="1644" h="1912" extrusionOk="0">
                  <a:moveTo>
                    <a:pt x="891" y="0"/>
                  </a:moveTo>
                  <a:cubicBezTo>
                    <a:pt x="822" y="0"/>
                    <a:pt x="754" y="0"/>
                    <a:pt x="685" y="23"/>
                  </a:cubicBezTo>
                  <a:cubicBezTo>
                    <a:pt x="548" y="46"/>
                    <a:pt x="434" y="114"/>
                    <a:pt x="343" y="206"/>
                  </a:cubicBezTo>
                  <a:cubicBezTo>
                    <a:pt x="343" y="228"/>
                    <a:pt x="343" y="228"/>
                    <a:pt x="343" y="228"/>
                  </a:cubicBezTo>
                  <a:cubicBezTo>
                    <a:pt x="274" y="297"/>
                    <a:pt x="206" y="342"/>
                    <a:pt x="160" y="434"/>
                  </a:cubicBezTo>
                  <a:cubicBezTo>
                    <a:pt x="115" y="502"/>
                    <a:pt x="92" y="594"/>
                    <a:pt x="46" y="685"/>
                  </a:cubicBezTo>
                  <a:cubicBezTo>
                    <a:pt x="46" y="708"/>
                    <a:pt x="46" y="753"/>
                    <a:pt x="23" y="776"/>
                  </a:cubicBezTo>
                  <a:cubicBezTo>
                    <a:pt x="23" y="867"/>
                    <a:pt x="0" y="959"/>
                    <a:pt x="0" y="1050"/>
                  </a:cubicBezTo>
                  <a:cubicBezTo>
                    <a:pt x="0" y="1164"/>
                    <a:pt x="23" y="1255"/>
                    <a:pt x="46" y="1347"/>
                  </a:cubicBezTo>
                  <a:cubicBezTo>
                    <a:pt x="69" y="1415"/>
                    <a:pt x="92" y="1461"/>
                    <a:pt x="115" y="1529"/>
                  </a:cubicBezTo>
                  <a:cubicBezTo>
                    <a:pt x="160" y="1575"/>
                    <a:pt x="183" y="1621"/>
                    <a:pt x="229" y="1689"/>
                  </a:cubicBezTo>
                  <a:cubicBezTo>
                    <a:pt x="274" y="1712"/>
                    <a:pt x="343" y="1758"/>
                    <a:pt x="388" y="1803"/>
                  </a:cubicBezTo>
                  <a:cubicBezTo>
                    <a:pt x="480" y="1849"/>
                    <a:pt x="571" y="1895"/>
                    <a:pt x="662" y="1895"/>
                  </a:cubicBezTo>
                  <a:cubicBezTo>
                    <a:pt x="697" y="1906"/>
                    <a:pt x="731" y="1912"/>
                    <a:pt x="765" y="1912"/>
                  </a:cubicBezTo>
                  <a:cubicBezTo>
                    <a:pt x="799" y="1912"/>
                    <a:pt x="834" y="1906"/>
                    <a:pt x="868" y="1895"/>
                  </a:cubicBezTo>
                  <a:cubicBezTo>
                    <a:pt x="936" y="1895"/>
                    <a:pt x="1005" y="1872"/>
                    <a:pt x="1050" y="1849"/>
                  </a:cubicBezTo>
                  <a:cubicBezTo>
                    <a:pt x="1119" y="1826"/>
                    <a:pt x="1187" y="1780"/>
                    <a:pt x="1233" y="1735"/>
                  </a:cubicBezTo>
                  <a:cubicBezTo>
                    <a:pt x="1301" y="1689"/>
                    <a:pt x="1370" y="1621"/>
                    <a:pt x="1416" y="1529"/>
                  </a:cubicBezTo>
                  <a:cubicBezTo>
                    <a:pt x="1438" y="1507"/>
                    <a:pt x="1461" y="1461"/>
                    <a:pt x="1484" y="1438"/>
                  </a:cubicBezTo>
                  <a:cubicBezTo>
                    <a:pt x="1530" y="1347"/>
                    <a:pt x="1575" y="1255"/>
                    <a:pt x="1598" y="1164"/>
                  </a:cubicBezTo>
                  <a:cubicBezTo>
                    <a:pt x="1598" y="1119"/>
                    <a:pt x="1621" y="1096"/>
                    <a:pt x="1621" y="1050"/>
                  </a:cubicBezTo>
                  <a:cubicBezTo>
                    <a:pt x="1621" y="959"/>
                    <a:pt x="1644" y="845"/>
                    <a:pt x="1644" y="753"/>
                  </a:cubicBezTo>
                  <a:cubicBezTo>
                    <a:pt x="1644" y="639"/>
                    <a:pt x="1621" y="548"/>
                    <a:pt x="1575" y="457"/>
                  </a:cubicBezTo>
                  <a:cubicBezTo>
                    <a:pt x="1553" y="365"/>
                    <a:pt x="1507" y="274"/>
                    <a:pt x="1416" y="206"/>
                  </a:cubicBezTo>
                  <a:cubicBezTo>
                    <a:pt x="1347" y="137"/>
                    <a:pt x="1279" y="91"/>
                    <a:pt x="1187" y="69"/>
                  </a:cubicBezTo>
                  <a:cubicBezTo>
                    <a:pt x="1096" y="0"/>
                    <a:pt x="982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22325" y="3765075"/>
              <a:ext cx="41675" cy="46525"/>
            </a:xfrm>
            <a:custGeom>
              <a:avLst/>
              <a:gdLst/>
              <a:ahLst/>
              <a:cxnLst/>
              <a:rect l="l" t="t" r="r" b="b"/>
              <a:pathLst>
                <a:path w="1667" h="1861" extrusionOk="0">
                  <a:moveTo>
                    <a:pt x="776" y="1"/>
                  </a:moveTo>
                  <a:cubicBezTo>
                    <a:pt x="708" y="1"/>
                    <a:pt x="639" y="23"/>
                    <a:pt x="571" y="23"/>
                  </a:cubicBezTo>
                  <a:cubicBezTo>
                    <a:pt x="434" y="69"/>
                    <a:pt x="320" y="138"/>
                    <a:pt x="228" y="229"/>
                  </a:cubicBezTo>
                  <a:cubicBezTo>
                    <a:pt x="183" y="274"/>
                    <a:pt x="160" y="320"/>
                    <a:pt x="114" y="389"/>
                  </a:cubicBezTo>
                  <a:cubicBezTo>
                    <a:pt x="46" y="503"/>
                    <a:pt x="0" y="617"/>
                    <a:pt x="0" y="754"/>
                  </a:cubicBezTo>
                  <a:lnTo>
                    <a:pt x="23" y="1096"/>
                  </a:lnTo>
                  <a:cubicBezTo>
                    <a:pt x="23" y="1233"/>
                    <a:pt x="46" y="1370"/>
                    <a:pt x="114" y="1484"/>
                  </a:cubicBezTo>
                  <a:cubicBezTo>
                    <a:pt x="183" y="1576"/>
                    <a:pt x="228" y="1644"/>
                    <a:pt x="320" y="1690"/>
                  </a:cubicBezTo>
                  <a:cubicBezTo>
                    <a:pt x="388" y="1758"/>
                    <a:pt x="479" y="1804"/>
                    <a:pt x="571" y="1827"/>
                  </a:cubicBezTo>
                  <a:cubicBezTo>
                    <a:pt x="639" y="1849"/>
                    <a:pt x="708" y="1861"/>
                    <a:pt x="776" y="1861"/>
                  </a:cubicBezTo>
                  <a:cubicBezTo>
                    <a:pt x="845" y="1861"/>
                    <a:pt x="913" y="1849"/>
                    <a:pt x="982" y="1827"/>
                  </a:cubicBezTo>
                  <a:lnTo>
                    <a:pt x="1004" y="1827"/>
                  </a:lnTo>
                  <a:cubicBezTo>
                    <a:pt x="1073" y="1804"/>
                    <a:pt x="1141" y="1781"/>
                    <a:pt x="1210" y="1735"/>
                  </a:cubicBezTo>
                  <a:cubicBezTo>
                    <a:pt x="1278" y="1712"/>
                    <a:pt x="1324" y="1644"/>
                    <a:pt x="1370" y="1598"/>
                  </a:cubicBezTo>
                  <a:lnTo>
                    <a:pt x="1392" y="1598"/>
                  </a:lnTo>
                  <a:cubicBezTo>
                    <a:pt x="1438" y="1530"/>
                    <a:pt x="1484" y="1484"/>
                    <a:pt x="1529" y="1416"/>
                  </a:cubicBezTo>
                  <a:cubicBezTo>
                    <a:pt x="1529" y="1416"/>
                    <a:pt x="1529" y="1416"/>
                    <a:pt x="1529" y="1393"/>
                  </a:cubicBezTo>
                  <a:cubicBezTo>
                    <a:pt x="1575" y="1347"/>
                    <a:pt x="1598" y="1279"/>
                    <a:pt x="1621" y="1210"/>
                  </a:cubicBezTo>
                  <a:cubicBezTo>
                    <a:pt x="1621" y="1187"/>
                    <a:pt x="1621" y="1187"/>
                    <a:pt x="1621" y="1187"/>
                  </a:cubicBezTo>
                  <a:cubicBezTo>
                    <a:pt x="1644" y="1096"/>
                    <a:pt x="1666" y="1005"/>
                    <a:pt x="1666" y="936"/>
                  </a:cubicBezTo>
                  <a:cubicBezTo>
                    <a:pt x="1666" y="868"/>
                    <a:pt x="1644" y="777"/>
                    <a:pt x="1621" y="708"/>
                  </a:cubicBezTo>
                  <a:cubicBezTo>
                    <a:pt x="1621" y="708"/>
                    <a:pt x="1621" y="708"/>
                    <a:pt x="1621" y="685"/>
                  </a:cubicBezTo>
                  <a:cubicBezTo>
                    <a:pt x="1598" y="617"/>
                    <a:pt x="1575" y="548"/>
                    <a:pt x="1552" y="503"/>
                  </a:cubicBezTo>
                  <a:cubicBezTo>
                    <a:pt x="1552" y="503"/>
                    <a:pt x="1552" y="480"/>
                    <a:pt x="1529" y="480"/>
                  </a:cubicBezTo>
                  <a:cubicBezTo>
                    <a:pt x="1438" y="343"/>
                    <a:pt x="1392" y="297"/>
                    <a:pt x="1301" y="229"/>
                  </a:cubicBezTo>
                  <a:cubicBezTo>
                    <a:pt x="1233" y="160"/>
                    <a:pt x="1164" y="92"/>
                    <a:pt x="1073" y="69"/>
                  </a:cubicBezTo>
                  <a:cubicBezTo>
                    <a:pt x="982" y="23"/>
                    <a:pt x="867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82800" y="3611000"/>
              <a:ext cx="46250" cy="51950"/>
            </a:xfrm>
            <a:custGeom>
              <a:avLst/>
              <a:gdLst/>
              <a:ahLst/>
              <a:cxnLst/>
              <a:rect l="l" t="t" r="r" b="b"/>
              <a:pathLst>
                <a:path w="1850" h="2078" extrusionOk="0">
                  <a:moveTo>
                    <a:pt x="822" y="1"/>
                  </a:moveTo>
                  <a:cubicBezTo>
                    <a:pt x="754" y="1"/>
                    <a:pt x="662" y="1"/>
                    <a:pt x="594" y="46"/>
                  </a:cubicBezTo>
                  <a:cubicBezTo>
                    <a:pt x="526" y="69"/>
                    <a:pt x="434" y="92"/>
                    <a:pt x="366" y="138"/>
                  </a:cubicBezTo>
                  <a:cubicBezTo>
                    <a:pt x="297" y="183"/>
                    <a:pt x="206" y="252"/>
                    <a:pt x="160" y="320"/>
                  </a:cubicBezTo>
                  <a:cubicBezTo>
                    <a:pt x="92" y="412"/>
                    <a:pt x="46" y="480"/>
                    <a:pt x="23" y="594"/>
                  </a:cubicBezTo>
                  <a:cubicBezTo>
                    <a:pt x="1" y="686"/>
                    <a:pt x="1" y="800"/>
                    <a:pt x="23" y="891"/>
                  </a:cubicBezTo>
                  <a:cubicBezTo>
                    <a:pt x="23" y="982"/>
                    <a:pt x="46" y="1096"/>
                    <a:pt x="92" y="1165"/>
                  </a:cubicBezTo>
                  <a:cubicBezTo>
                    <a:pt x="115" y="1188"/>
                    <a:pt x="115" y="1188"/>
                    <a:pt x="115" y="1211"/>
                  </a:cubicBezTo>
                  <a:cubicBezTo>
                    <a:pt x="138" y="1370"/>
                    <a:pt x="160" y="1507"/>
                    <a:pt x="252" y="1644"/>
                  </a:cubicBezTo>
                  <a:cubicBezTo>
                    <a:pt x="366" y="1781"/>
                    <a:pt x="366" y="1804"/>
                    <a:pt x="480" y="1895"/>
                  </a:cubicBezTo>
                  <a:cubicBezTo>
                    <a:pt x="503" y="1918"/>
                    <a:pt x="548" y="1941"/>
                    <a:pt x="594" y="1964"/>
                  </a:cubicBezTo>
                  <a:cubicBezTo>
                    <a:pt x="662" y="2009"/>
                    <a:pt x="731" y="2032"/>
                    <a:pt x="799" y="2055"/>
                  </a:cubicBezTo>
                  <a:lnTo>
                    <a:pt x="982" y="2078"/>
                  </a:lnTo>
                  <a:cubicBezTo>
                    <a:pt x="1096" y="2078"/>
                    <a:pt x="1187" y="2055"/>
                    <a:pt x="1279" y="2009"/>
                  </a:cubicBezTo>
                  <a:cubicBezTo>
                    <a:pt x="1347" y="1987"/>
                    <a:pt x="1416" y="1964"/>
                    <a:pt x="1461" y="1918"/>
                  </a:cubicBezTo>
                  <a:cubicBezTo>
                    <a:pt x="1530" y="1850"/>
                    <a:pt x="1598" y="1781"/>
                    <a:pt x="1644" y="1690"/>
                  </a:cubicBezTo>
                  <a:cubicBezTo>
                    <a:pt x="1690" y="1599"/>
                    <a:pt x="1735" y="1507"/>
                    <a:pt x="1781" y="1393"/>
                  </a:cubicBezTo>
                  <a:cubicBezTo>
                    <a:pt x="1827" y="1302"/>
                    <a:pt x="1827" y="1188"/>
                    <a:pt x="1827" y="1074"/>
                  </a:cubicBezTo>
                  <a:cubicBezTo>
                    <a:pt x="1849" y="982"/>
                    <a:pt x="1827" y="868"/>
                    <a:pt x="1804" y="754"/>
                  </a:cubicBezTo>
                  <a:cubicBezTo>
                    <a:pt x="1804" y="731"/>
                    <a:pt x="1804" y="731"/>
                    <a:pt x="1804" y="708"/>
                  </a:cubicBezTo>
                  <a:cubicBezTo>
                    <a:pt x="1781" y="663"/>
                    <a:pt x="1735" y="549"/>
                    <a:pt x="1690" y="480"/>
                  </a:cubicBezTo>
                  <a:cubicBezTo>
                    <a:pt x="1667" y="457"/>
                    <a:pt x="1644" y="412"/>
                    <a:pt x="1621" y="389"/>
                  </a:cubicBezTo>
                  <a:cubicBezTo>
                    <a:pt x="1598" y="366"/>
                    <a:pt x="1576" y="320"/>
                    <a:pt x="1553" y="297"/>
                  </a:cubicBezTo>
                  <a:cubicBezTo>
                    <a:pt x="1553" y="297"/>
                    <a:pt x="1530" y="275"/>
                    <a:pt x="1530" y="275"/>
                  </a:cubicBezTo>
                  <a:cubicBezTo>
                    <a:pt x="1370" y="138"/>
                    <a:pt x="1302" y="115"/>
                    <a:pt x="1119" y="46"/>
                  </a:cubicBezTo>
                  <a:cubicBezTo>
                    <a:pt x="1051" y="24"/>
                    <a:pt x="914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351425" y="3407600"/>
              <a:ext cx="43375" cy="47650"/>
            </a:xfrm>
            <a:custGeom>
              <a:avLst/>
              <a:gdLst/>
              <a:ahLst/>
              <a:cxnLst/>
              <a:rect l="l" t="t" r="r" b="b"/>
              <a:pathLst>
                <a:path w="1735" h="1906" extrusionOk="0">
                  <a:moveTo>
                    <a:pt x="845" y="1"/>
                  </a:moveTo>
                  <a:cubicBezTo>
                    <a:pt x="829" y="1"/>
                    <a:pt x="814" y="3"/>
                    <a:pt x="799" y="11"/>
                  </a:cubicBezTo>
                  <a:cubicBezTo>
                    <a:pt x="731" y="11"/>
                    <a:pt x="639" y="11"/>
                    <a:pt x="571" y="34"/>
                  </a:cubicBezTo>
                  <a:cubicBezTo>
                    <a:pt x="457" y="57"/>
                    <a:pt x="388" y="102"/>
                    <a:pt x="297" y="171"/>
                  </a:cubicBezTo>
                  <a:cubicBezTo>
                    <a:pt x="228" y="216"/>
                    <a:pt x="160" y="308"/>
                    <a:pt x="114" y="376"/>
                  </a:cubicBezTo>
                  <a:cubicBezTo>
                    <a:pt x="46" y="467"/>
                    <a:pt x="23" y="559"/>
                    <a:pt x="23" y="673"/>
                  </a:cubicBezTo>
                  <a:cubicBezTo>
                    <a:pt x="0" y="764"/>
                    <a:pt x="0" y="856"/>
                    <a:pt x="23" y="947"/>
                  </a:cubicBezTo>
                  <a:cubicBezTo>
                    <a:pt x="23" y="1015"/>
                    <a:pt x="0" y="1084"/>
                    <a:pt x="0" y="1152"/>
                  </a:cubicBezTo>
                  <a:cubicBezTo>
                    <a:pt x="0" y="1221"/>
                    <a:pt x="23" y="1289"/>
                    <a:pt x="23" y="1358"/>
                  </a:cubicBezTo>
                  <a:cubicBezTo>
                    <a:pt x="46" y="1403"/>
                    <a:pt x="69" y="1472"/>
                    <a:pt x="91" y="1540"/>
                  </a:cubicBezTo>
                  <a:cubicBezTo>
                    <a:pt x="137" y="1632"/>
                    <a:pt x="206" y="1700"/>
                    <a:pt x="297" y="1746"/>
                  </a:cubicBezTo>
                  <a:cubicBezTo>
                    <a:pt x="343" y="1791"/>
                    <a:pt x="411" y="1837"/>
                    <a:pt x="457" y="1837"/>
                  </a:cubicBezTo>
                  <a:cubicBezTo>
                    <a:pt x="525" y="1883"/>
                    <a:pt x="594" y="1905"/>
                    <a:pt x="662" y="1905"/>
                  </a:cubicBezTo>
                  <a:lnTo>
                    <a:pt x="868" y="1905"/>
                  </a:lnTo>
                  <a:cubicBezTo>
                    <a:pt x="959" y="1883"/>
                    <a:pt x="1050" y="1860"/>
                    <a:pt x="1141" y="1814"/>
                  </a:cubicBezTo>
                  <a:cubicBezTo>
                    <a:pt x="1210" y="1769"/>
                    <a:pt x="1301" y="1700"/>
                    <a:pt x="1370" y="1654"/>
                  </a:cubicBezTo>
                  <a:cubicBezTo>
                    <a:pt x="1393" y="1632"/>
                    <a:pt x="1393" y="1609"/>
                    <a:pt x="1415" y="1586"/>
                  </a:cubicBezTo>
                  <a:cubicBezTo>
                    <a:pt x="1461" y="1517"/>
                    <a:pt x="1529" y="1449"/>
                    <a:pt x="1575" y="1358"/>
                  </a:cubicBezTo>
                  <a:cubicBezTo>
                    <a:pt x="1621" y="1289"/>
                    <a:pt x="1644" y="1221"/>
                    <a:pt x="1666" y="1152"/>
                  </a:cubicBezTo>
                  <a:cubicBezTo>
                    <a:pt x="1666" y="1129"/>
                    <a:pt x="1689" y="1107"/>
                    <a:pt x="1689" y="1107"/>
                  </a:cubicBezTo>
                  <a:cubicBezTo>
                    <a:pt x="1689" y="1084"/>
                    <a:pt x="1689" y="1084"/>
                    <a:pt x="1689" y="1061"/>
                  </a:cubicBezTo>
                  <a:cubicBezTo>
                    <a:pt x="1712" y="992"/>
                    <a:pt x="1712" y="924"/>
                    <a:pt x="1735" y="833"/>
                  </a:cubicBezTo>
                  <a:cubicBezTo>
                    <a:pt x="1735" y="719"/>
                    <a:pt x="1712" y="627"/>
                    <a:pt x="1666" y="536"/>
                  </a:cubicBezTo>
                  <a:cubicBezTo>
                    <a:pt x="1621" y="445"/>
                    <a:pt x="1575" y="353"/>
                    <a:pt x="1507" y="285"/>
                  </a:cubicBezTo>
                  <a:cubicBezTo>
                    <a:pt x="1484" y="285"/>
                    <a:pt x="1484" y="285"/>
                    <a:pt x="1484" y="262"/>
                  </a:cubicBezTo>
                  <a:cubicBezTo>
                    <a:pt x="1415" y="216"/>
                    <a:pt x="1370" y="171"/>
                    <a:pt x="1301" y="125"/>
                  </a:cubicBezTo>
                  <a:cubicBezTo>
                    <a:pt x="1233" y="102"/>
                    <a:pt x="1164" y="57"/>
                    <a:pt x="1073" y="34"/>
                  </a:cubicBezTo>
                  <a:cubicBezTo>
                    <a:pt x="1050" y="34"/>
                    <a:pt x="982" y="11"/>
                    <a:pt x="936" y="11"/>
                  </a:cubicBezTo>
                  <a:cubicBezTo>
                    <a:pt x="906" y="11"/>
                    <a:pt x="875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40150" y="3286325"/>
              <a:ext cx="45100" cy="44375"/>
            </a:xfrm>
            <a:custGeom>
              <a:avLst/>
              <a:gdLst/>
              <a:ahLst/>
              <a:cxnLst/>
              <a:rect l="l" t="t" r="r" b="b"/>
              <a:pathLst>
                <a:path w="1804" h="1775" extrusionOk="0">
                  <a:moveTo>
                    <a:pt x="913" y="0"/>
                  </a:moveTo>
                  <a:cubicBezTo>
                    <a:pt x="868" y="0"/>
                    <a:pt x="753" y="23"/>
                    <a:pt x="708" y="23"/>
                  </a:cubicBezTo>
                  <a:lnTo>
                    <a:pt x="708" y="46"/>
                  </a:lnTo>
                  <a:lnTo>
                    <a:pt x="685" y="46"/>
                  </a:lnTo>
                  <a:cubicBezTo>
                    <a:pt x="639" y="46"/>
                    <a:pt x="594" y="69"/>
                    <a:pt x="571" y="91"/>
                  </a:cubicBezTo>
                  <a:cubicBezTo>
                    <a:pt x="548" y="91"/>
                    <a:pt x="502" y="114"/>
                    <a:pt x="480" y="137"/>
                  </a:cubicBezTo>
                  <a:lnTo>
                    <a:pt x="457" y="137"/>
                  </a:lnTo>
                  <a:cubicBezTo>
                    <a:pt x="411" y="160"/>
                    <a:pt x="320" y="228"/>
                    <a:pt x="297" y="274"/>
                  </a:cubicBezTo>
                  <a:lnTo>
                    <a:pt x="274" y="274"/>
                  </a:lnTo>
                  <a:cubicBezTo>
                    <a:pt x="251" y="297"/>
                    <a:pt x="228" y="343"/>
                    <a:pt x="206" y="365"/>
                  </a:cubicBezTo>
                  <a:cubicBezTo>
                    <a:pt x="183" y="388"/>
                    <a:pt x="160" y="434"/>
                    <a:pt x="137" y="457"/>
                  </a:cubicBezTo>
                  <a:cubicBezTo>
                    <a:pt x="114" y="502"/>
                    <a:pt x="92" y="548"/>
                    <a:pt x="92" y="571"/>
                  </a:cubicBezTo>
                  <a:cubicBezTo>
                    <a:pt x="92" y="594"/>
                    <a:pt x="69" y="639"/>
                    <a:pt x="46" y="662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46" y="731"/>
                    <a:pt x="23" y="753"/>
                    <a:pt x="23" y="799"/>
                  </a:cubicBezTo>
                  <a:cubicBezTo>
                    <a:pt x="23" y="822"/>
                    <a:pt x="23" y="868"/>
                    <a:pt x="23" y="890"/>
                  </a:cubicBezTo>
                  <a:cubicBezTo>
                    <a:pt x="0" y="1005"/>
                    <a:pt x="23" y="1096"/>
                    <a:pt x="92" y="1187"/>
                  </a:cubicBezTo>
                  <a:cubicBezTo>
                    <a:pt x="114" y="1278"/>
                    <a:pt x="160" y="1370"/>
                    <a:pt x="228" y="1438"/>
                  </a:cubicBezTo>
                  <a:cubicBezTo>
                    <a:pt x="297" y="1507"/>
                    <a:pt x="388" y="1575"/>
                    <a:pt x="480" y="1598"/>
                  </a:cubicBezTo>
                  <a:lnTo>
                    <a:pt x="502" y="1598"/>
                  </a:lnTo>
                  <a:cubicBezTo>
                    <a:pt x="548" y="1621"/>
                    <a:pt x="571" y="1644"/>
                    <a:pt x="594" y="1666"/>
                  </a:cubicBezTo>
                  <a:cubicBezTo>
                    <a:pt x="685" y="1735"/>
                    <a:pt x="776" y="1758"/>
                    <a:pt x="868" y="1758"/>
                  </a:cubicBezTo>
                  <a:cubicBezTo>
                    <a:pt x="902" y="1769"/>
                    <a:pt x="936" y="1775"/>
                    <a:pt x="970" y="1775"/>
                  </a:cubicBezTo>
                  <a:cubicBezTo>
                    <a:pt x="1005" y="1775"/>
                    <a:pt x="1039" y="1769"/>
                    <a:pt x="1073" y="1758"/>
                  </a:cubicBezTo>
                  <a:cubicBezTo>
                    <a:pt x="1142" y="1758"/>
                    <a:pt x="1210" y="1735"/>
                    <a:pt x="1278" y="1712"/>
                  </a:cubicBezTo>
                  <a:cubicBezTo>
                    <a:pt x="1324" y="1689"/>
                    <a:pt x="1393" y="1666"/>
                    <a:pt x="1438" y="1598"/>
                  </a:cubicBezTo>
                  <a:cubicBezTo>
                    <a:pt x="1530" y="1552"/>
                    <a:pt x="1575" y="1484"/>
                    <a:pt x="1621" y="1393"/>
                  </a:cubicBezTo>
                  <a:lnTo>
                    <a:pt x="1644" y="1393"/>
                  </a:lnTo>
                  <a:cubicBezTo>
                    <a:pt x="1666" y="1324"/>
                    <a:pt x="1689" y="1256"/>
                    <a:pt x="1712" y="1187"/>
                  </a:cubicBezTo>
                  <a:cubicBezTo>
                    <a:pt x="1712" y="1187"/>
                    <a:pt x="1735" y="1164"/>
                    <a:pt x="1735" y="1164"/>
                  </a:cubicBezTo>
                  <a:cubicBezTo>
                    <a:pt x="1735" y="1164"/>
                    <a:pt x="1735" y="1141"/>
                    <a:pt x="1735" y="1141"/>
                  </a:cubicBezTo>
                  <a:cubicBezTo>
                    <a:pt x="1735" y="1119"/>
                    <a:pt x="1735" y="1073"/>
                    <a:pt x="1758" y="1027"/>
                  </a:cubicBezTo>
                  <a:cubicBezTo>
                    <a:pt x="1781" y="959"/>
                    <a:pt x="1803" y="868"/>
                    <a:pt x="1803" y="753"/>
                  </a:cubicBezTo>
                  <a:cubicBezTo>
                    <a:pt x="1803" y="662"/>
                    <a:pt x="1781" y="548"/>
                    <a:pt x="1735" y="480"/>
                  </a:cubicBezTo>
                  <a:cubicBezTo>
                    <a:pt x="1712" y="365"/>
                    <a:pt x="1666" y="297"/>
                    <a:pt x="1575" y="228"/>
                  </a:cubicBezTo>
                  <a:cubicBezTo>
                    <a:pt x="1530" y="183"/>
                    <a:pt x="1484" y="137"/>
                    <a:pt x="1438" y="114"/>
                  </a:cubicBezTo>
                  <a:cubicBezTo>
                    <a:pt x="1301" y="46"/>
                    <a:pt x="1187" y="0"/>
                    <a:pt x="1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-456106" y="902930"/>
            <a:ext cx="679575" cy="655229"/>
            <a:chOff x="493750" y="169525"/>
            <a:chExt cx="1067675" cy="1029425"/>
          </a:xfrm>
        </p:grpSpPr>
        <p:sp>
          <p:nvSpPr>
            <p:cNvPr id="45" name="Google Shape;45;p2"/>
            <p:cNvSpPr/>
            <p:nvPr/>
          </p:nvSpPr>
          <p:spPr>
            <a:xfrm>
              <a:off x="493750" y="169525"/>
              <a:ext cx="1067675" cy="1029425"/>
            </a:xfrm>
            <a:custGeom>
              <a:avLst/>
              <a:gdLst/>
              <a:ahLst/>
              <a:cxnLst/>
              <a:rect l="l" t="t" r="r" b="b"/>
              <a:pathLst>
                <a:path w="42707" h="41177" extrusionOk="0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4225" y="244725"/>
              <a:ext cx="900475" cy="847975"/>
            </a:xfrm>
            <a:custGeom>
              <a:avLst/>
              <a:gdLst/>
              <a:ahLst/>
              <a:cxnLst/>
              <a:rect l="l" t="t" r="r" b="b"/>
              <a:pathLst>
                <a:path w="36019" h="33919" extrusionOk="0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32850" y="343575"/>
              <a:ext cx="575225" cy="578625"/>
            </a:xfrm>
            <a:custGeom>
              <a:avLst/>
              <a:gdLst/>
              <a:ahLst/>
              <a:cxnLst/>
              <a:rect l="l" t="t" r="r" b="b"/>
              <a:pathLst>
                <a:path w="23009" h="23145" extrusionOk="0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80650" y="510075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22725" y="64942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25575" y="63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63950" y="606625"/>
              <a:ext cx="82775" cy="69900"/>
            </a:xfrm>
            <a:custGeom>
              <a:avLst/>
              <a:gdLst/>
              <a:ahLst/>
              <a:cxnLst/>
              <a:rect l="l" t="t" r="r" b="b"/>
              <a:pathLst>
                <a:path w="3311" h="2796" extrusionOk="0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8667925" y="4654500"/>
            <a:ext cx="446250" cy="453375"/>
            <a:chOff x="4350100" y="1147775"/>
            <a:chExt cx="446250" cy="453375"/>
          </a:xfrm>
        </p:grpSpPr>
        <p:sp>
          <p:nvSpPr>
            <p:cNvPr id="53" name="Google Shape;53;p2"/>
            <p:cNvSpPr/>
            <p:nvPr/>
          </p:nvSpPr>
          <p:spPr>
            <a:xfrm>
              <a:off x="4587475" y="1395350"/>
              <a:ext cx="208875" cy="205800"/>
            </a:xfrm>
            <a:custGeom>
              <a:avLst/>
              <a:gdLst/>
              <a:ahLst/>
              <a:cxnLst/>
              <a:rect l="l" t="t" r="r" b="b"/>
              <a:pathLst>
                <a:path w="8355" h="8232" extrusionOk="0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50100" y="1473750"/>
              <a:ext cx="95875" cy="93525"/>
            </a:xfrm>
            <a:custGeom>
              <a:avLst/>
              <a:gdLst/>
              <a:ahLst/>
              <a:cxnLst/>
              <a:rect l="l" t="t" r="r" b="b"/>
              <a:pathLst>
                <a:path w="3835" h="3741" extrusionOk="0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86600" y="1147775"/>
              <a:ext cx="162675" cy="170425"/>
            </a:xfrm>
            <a:custGeom>
              <a:avLst/>
              <a:gdLst/>
              <a:ahLst/>
              <a:cxnLst/>
              <a:rect l="l" t="t" r="r" b="b"/>
              <a:pathLst>
                <a:path w="6507" h="6817" extrusionOk="0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667925" y="3535200"/>
            <a:ext cx="572925" cy="787025"/>
            <a:chOff x="3127800" y="2228675"/>
            <a:chExt cx="572925" cy="787025"/>
          </a:xfrm>
        </p:grpSpPr>
        <p:sp>
          <p:nvSpPr>
            <p:cNvPr id="57" name="Google Shape;57;p2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-7481383">
            <a:off x="1162903" y="-100174"/>
            <a:ext cx="446225" cy="453350"/>
            <a:chOff x="4350100" y="1147775"/>
            <a:chExt cx="446250" cy="453375"/>
          </a:xfrm>
        </p:grpSpPr>
        <p:sp>
          <p:nvSpPr>
            <p:cNvPr id="72" name="Google Shape;72;p2"/>
            <p:cNvSpPr/>
            <p:nvPr/>
          </p:nvSpPr>
          <p:spPr>
            <a:xfrm>
              <a:off x="4587475" y="1395350"/>
              <a:ext cx="208875" cy="205800"/>
            </a:xfrm>
            <a:custGeom>
              <a:avLst/>
              <a:gdLst/>
              <a:ahLst/>
              <a:cxnLst/>
              <a:rect l="l" t="t" r="r" b="b"/>
              <a:pathLst>
                <a:path w="8355" h="8232" extrusionOk="0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50100" y="1473750"/>
              <a:ext cx="95875" cy="93525"/>
            </a:xfrm>
            <a:custGeom>
              <a:avLst/>
              <a:gdLst/>
              <a:ahLst/>
              <a:cxnLst/>
              <a:rect l="l" t="t" r="r" b="b"/>
              <a:pathLst>
                <a:path w="3835" h="3741" extrusionOk="0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86600" y="1147775"/>
              <a:ext cx="162675" cy="170425"/>
            </a:xfrm>
            <a:custGeom>
              <a:avLst/>
              <a:gdLst/>
              <a:ahLst/>
              <a:cxnLst/>
              <a:rect l="l" t="t" r="r" b="b"/>
              <a:pathLst>
                <a:path w="6507" h="6817" extrusionOk="0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 flipH="1">
            <a:off x="0" y="3770350"/>
            <a:ext cx="5946200" cy="1373150"/>
          </a:xfrm>
          <a:custGeom>
            <a:avLst/>
            <a:gdLst/>
            <a:ahLst/>
            <a:cxnLst/>
            <a:rect l="l" t="t" r="r" b="b"/>
            <a:pathLst>
              <a:path w="237848" h="54926" extrusionOk="0">
                <a:moveTo>
                  <a:pt x="1" y="54925"/>
                </a:moveTo>
                <a:cubicBezTo>
                  <a:pt x="1" y="54925"/>
                  <a:pt x="9028" y="0"/>
                  <a:pt x="93954" y="2736"/>
                </a:cubicBezTo>
                <a:cubicBezTo>
                  <a:pt x="166873" y="5107"/>
                  <a:pt x="178089" y="40366"/>
                  <a:pt x="237057" y="22615"/>
                </a:cubicBezTo>
                <a:lnTo>
                  <a:pt x="237847" y="5437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 rot="825063" flipH="1">
            <a:off x="627008" y="-959787"/>
            <a:ext cx="8990661" cy="3255571"/>
          </a:xfrm>
          <a:custGeom>
            <a:avLst/>
            <a:gdLst/>
            <a:ahLst/>
            <a:cxnLst/>
            <a:rect l="l" t="t" r="r" b="b"/>
            <a:pathLst>
              <a:path w="346512" h="125474" extrusionOk="0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1546500" y="2100875"/>
            <a:ext cx="6051000" cy="1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3805800" y="895750"/>
            <a:ext cx="15324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3388200" y="3836625"/>
            <a:ext cx="23676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>
            <a:off x="8076200" y="44013"/>
            <a:ext cx="999200" cy="990975"/>
            <a:chOff x="3102700" y="494350"/>
            <a:chExt cx="999200" cy="990975"/>
          </a:xfrm>
        </p:grpSpPr>
        <p:sp>
          <p:nvSpPr>
            <p:cNvPr id="82" name="Google Shape;82;p3"/>
            <p:cNvSpPr/>
            <p:nvPr/>
          </p:nvSpPr>
          <p:spPr>
            <a:xfrm>
              <a:off x="3363475" y="639725"/>
              <a:ext cx="70200" cy="69650"/>
            </a:xfrm>
            <a:custGeom>
              <a:avLst/>
              <a:gdLst/>
              <a:ahLst/>
              <a:cxnLst/>
              <a:rect l="l" t="t" r="r" b="b"/>
              <a:pathLst>
                <a:path w="2808" h="2786" extrusionOk="0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252775" y="766400"/>
              <a:ext cx="62775" cy="62225"/>
            </a:xfrm>
            <a:custGeom>
              <a:avLst/>
              <a:gdLst/>
              <a:ahLst/>
              <a:cxnLst/>
              <a:rect l="l" t="t" r="r" b="b"/>
              <a:pathLst>
                <a:path w="2511" h="2489" extrusionOk="0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244200" y="916975"/>
              <a:ext cx="41125" cy="53175"/>
            </a:xfrm>
            <a:custGeom>
              <a:avLst/>
              <a:gdLst/>
              <a:ahLst/>
              <a:cxnLst/>
              <a:rect l="l" t="t" r="r" b="b"/>
              <a:pathLst>
                <a:path w="1645" h="2127" extrusionOk="0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302975" y="1072850"/>
              <a:ext cx="55950" cy="61775"/>
            </a:xfrm>
            <a:custGeom>
              <a:avLst/>
              <a:gdLst/>
              <a:ahLst/>
              <a:cxnLst/>
              <a:rect l="l" t="t" r="r" b="b"/>
              <a:pathLst>
                <a:path w="2238" h="2471" extrusionOk="0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420525" y="1243525"/>
              <a:ext cx="57675" cy="69800"/>
            </a:xfrm>
            <a:custGeom>
              <a:avLst/>
              <a:gdLst/>
              <a:ahLst/>
              <a:cxnLst/>
              <a:rect l="l" t="t" r="r" b="b"/>
              <a:pathLst>
                <a:path w="2307" h="2792" extrusionOk="0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569475" y="1294525"/>
              <a:ext cx="75350" cy="59100"/>
            </a:xfrm>
            <a:custGeom>
              <a:avLst/>
              <a:gdLst/>
              <a:ahLst/>
              <a:cxnLst/>
              <a:rect l="l" t="t" r="r" b="b"/>
              <a:pathLst>
                <a:path w="3014" h="2364" extrusionOk="0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708125" y="1187100"/>
              <a:ext cx="66225" cy="64950"/>
            </a:xfrm>
            <a:custGeom>
              <a:avLst/>
              <a:gdLst/>
              <a:ahLst/>
              <a:cxnLst/>
              <a:rect l="l" t="t" r="r" b="b"/>
              <a:pathLst>
                <a:path w="2649" h="2598" extrusionOk="0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825100" y="989275"/>
              <a:ext cx="63375" cy="71075"/>
            </a:xfrm>
            <a:custGeom>
              <a:avLst/>
              <a:gdLst/>
              <a:ahLst/>
              <a:cxnLst/>
              <a:rect l="l" t="t" r="r" b="b"/>
              <a:pathLst>
                <a:path w="2535" h="2843" extrusionOk="0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880450" y="813200"/>
              <a:ext cx="55950" cy="57100"/>
            </a:xfrm>
            <a:custGeom>
              <a:avLst/>
              <a:gdLst/>
              <a:ahLst/>
              <a:cxnLst/>
              <a:rect l="l" t="t" r="r" b="b"/>
              <a:pathLst>
                <a:path w="2238" h="2284" extrusionOk="0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822825" y="620900"/>
              <a:ext cx="59950" cy="65075"/>
            </a:xfrm>
            <a:custGeom>
              <a:avLst/>
              <a:gdLst/>
              <a:ahLst/>
              <a:cxnLst/>
              <a:rect l="l" t="t" r="r" b="b"/>
              <a:pathLst>
                <a:path w="2398" h="2603" extrusionOk="0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23675" y="556425"/>
              <a:ext cx="63375" cy="66325"/>
            </a:xfrm>
            <a:custGeom>
              <a:avLst/>
              <a:gdLst/>
              <a:ahLst/>
              <a:cxnLst/>
              <a:rect l="l" t="t" r="r" b="b"/>
              <a:pathLst>
                <a:path w="2535" h="2653" extrusionOk="0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507275" y="709350"/>
              <a:ext cx="53650" cy="54800"/>
            </a:xfrm>
            <a:custGeom>
              <a:avLst/>
              <a:gdLst/>
              <a:ahLst/>
              <a:cxnLst/>
              <a:rect l="l" t="t" r="r" b="b"/>
              <a:pathLst>
                <a:path w="2146" h="2192" extrusionOk="0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382875" y="814350"/>
              <a:ext cx="54800" cy="53900"/>
            </a:xfrm>
            <a:custGeom>
              <a:avLst/>
              <a:gdLst/>
              <a:ahLst/>
              <a:cxnLst/>
              <a:rect l="l" t="t" r="r" b="b"/>
              <a:pathLst>
                <a:path w="2192" h="2156" extrusionOk="0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384000" y="968850"/>
              <a:ext cx="55375" cy="58350"/>
            </a:xfrm>
            <a:custGeom>
              <a:avLst/>
              <a:gdLst/>
              <a:ahLst/>
              <a:cxnLst/>
              <a:rect l="l" t="t" r="r" b="b"/>
              <a:pathLst>
                <a:path w="2215" h="2334" extrusionOk="0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496425" y="1096150"/>
              <a:ext cx="64500" cy="61400"/>
            </a:xfrm>
            <a:custGeom>
              <a:avLst/>
              <a:gdLst/>
              <a:ahLst/>
              <a:cxnLst/>
              <a:rect l="l" t="t" r="r" b="b"/>
              <a:pathLst>
                <a:path w="2580" h="2456" extrusionOk="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649350" y="1068850"/>
              <a:ext cx="67375" cy="59375"/>
            </a:xfrm>
            <a:custGeom>
              <a:avLst/>
              <a:gdLst/>
              <a:ahLst/>
              <a:cxnLst/>
              <a:rect l="l" t="t" r="r" b="b"/>
              <a:pathLst>
                <a:path w="2695" h="2375" extrusionOk="0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726400" y="889675"/>
              <a:ext cx="62775" cy="62325"/>
            </a:xfrm>
            <a:custGeom>
              <a:avLst/>
              <a:gdLst/>
              <a:ahLst/>
              <a:cxnLst/>
              <a:rect l="l" t="t" r="r" b="b"/>
              <a:pathLst>
                <a:path w="2511" h="2493" extrusionOk="0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695000" y="733650"/>
              <a:ext cx="61650" cy="58450"/>
            </a:xfrm>
            <a:custGeom>
              <a:avLst/>
              <a:gdLst/>
              <a:ahLst/>
              <a:cxnLst/>
              <a:rect l="l" t="t" r="r" b="b"/>
              <a:pathLst>
                <a:path w="2466" h="2338" extrusionOk="0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575750" y="855325"/>
              <a:ext cx="57650" cy="66900"/>
            </a:xfrm>
            <a:custGeom>
              <a:avLst/>
              <a:gdLst/>
              <a:ahLst/>
              <a:cxnLst/>
              <a:rect l="l" t="t" r="r" b="b"/>
              <a:pathLst>
                <a:path w="2306" h="2676" extrusionOk="0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497000" y="967025"/>
              <a:ext cx="53650" cy="54900"/>
            </a:xfrm>
            <a:custGeom>
              <a:avLst/>
              <a:gdLst/>
              <a:ahLst/>
              <a:cxnLst/>
              <a:rect l="l" t="t" r="r" b="b"/>
              <a:pathLst>
                <a:path w="2146" h="2196" extrusionOk="0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31100" y="953900"/>
              <a:ext cx="51375" cy="59050"/>
            </a:xfrm>
            <a:custGeom>
              <a:avLst/>
              <a:gdLst/>
              <a:ahLst/>
              <a:cxnLst/>
              <a:rect l="l" t="t" r="r" b="b"/>
              <a:pathLst>
                <a:path w="2055" h="2362" extrusionOk="0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469025" y="509050"/>
              <a:ext cx="57100" cy="68500"/>
            </a:xfrm>
            <a:custGeom>
              <a:avLst/>
              <a:gdLst/>
              <a:ahLst/>
              <a:cxnLst/>
              <a:rect l="l" t="t" r="r" b="b"/>
              <a:pathLst>
                <a:path w="2284" h="2740" extrusionOk="0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213950" y="588725"/>
              <a:ext cx="58800" cy="61400"/>
            </a:xfrm>
            <a:custGeom>
              <a:avLst/>
              <a:gdLst/>
              <a:ahLst/>
              <a:cxnLst/>
              <a:rect l="l" t="t" r="r" b="b"/>
              <a:pathLst>
                <a:path w="2352" h="2456" extrusionOk="0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102700" y="860475"/>
              <a:ext cx="46800" cy="59475"/>
            </a:xfrm>
            <a:custGeom>
              <a:avLst/>
              <a:gdLst/>
              <a:ahLst/>
              <a:cxnLst/>
              <a:rect l="l" t="t" r="r" b="b"/>
              <a:pathLst>
                <a:path w="1872" h="2379" extrusionOk="0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158600" y="1081400"/>
              <a:ext cx="54250" cy="54100"/>
            </a:xfrm>
            <a:custGeom>
              <a:avLst/>
              <a:gdLst/>
              <a:ahLst/>
              <a:cxnLst/>
              <a:rect l="l" t="t" r="r" b="b"/>
              <a:pathLst>
                <a:path w="2170" h="2164" extrusionOk="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247050" y="1265700"/>
              <a:ext cx="62800" cy="60750"/>
            </a:xfrm>
            <a:custGeom>
              <a:avLst/>
              <a:gdLst/>
              <a:ahLst/>
              <a:cxnLst/>
              <a:rect l="l" t="t" r="r" b="b"/>
              <a:pathLst>
                <a:path w="2512" h="2430" extrusionOk="0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497000" y="1418075"/>
              <a:ext cx="67925" cy="67250"/>
            </a:xfrm>
            <a:custGeom>
              <a:avLst/>
              <a:gdLst/>
              <a:ahLst/>
              <a:cxnLst/>
              <a:rect l="l" t="t" r="r" b="b"/>
              <a:pathLst>
                <a:path w="2717" h="2690" extrusionOk="0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757200" y="1347875"/>
              <a:ext cx="54800" cy="59950"/>
            </a:xfrm>
            <a:custGeom>
              <a:avLst/>
              <a:gdLst/>
              <a:ahLst/>
              <a:cxnLst/>
              <a:rect l="l" t="t" r="r" b="b"/>
              <a:pathLst>
                <a:path w="2192" h="2398" extrusionOk="0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916400" y="1165275"/>
              <a:ext cx="62225" cy="60175"/>
            </a:xfrm>
            <a:custGeom>
              <a:avLst/>
              <a:gdLst/>
              <a:ahLst/>
              <a:cxnLst/>
              <a:rect l="l" t="t" r="r" b="b"/>
              <a:pathLst>
                <a:path w="2489" h="2407" extrusionOk="0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020275" y="943225"/>
              <a:ext cx="58800" cy="69150"/>
            </a:xfrm>
            <a:custGeom>
              <a:avLst/>
              <a:gdLst/>
              <a:ahLst/>
              <a:cxnLst/>
              <a:rect l="l" t="t" r="r" b="b"/>
              <a:pathLst>
                <a:path w="2352" h="2766" extrusionOk="0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040250" y="672825"/>
              <a:ext cx="61650" cy="61650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830250" y="494350"/>
              <a:ext cx="60500" cy="62100"/>
            </a:xfrm>
            <a:custGeom>
              <a:avLst/>
              <a:gdLst/>
              <a:ahLst/>
              <a:cxnLst/>
              <a:rect l="l" t="t" r="r" b="b"/>
              <a:pathLst>
                <a:path w="2420" h="2484" extrusionOk="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8913838" y="2052350"/>
            <a:ext cx="499325" cy="491150"/>
            <a:chOff x="5045125" y="935250"/>
            <a:chExt cx="499325" cy="491150"/>
          </a:xfrm>
        </p:grpSpPr>
        <p:sp>
          <p:nvSpPr>
            <p:cNvPr id="115" name="Google Shape;115;p3"/>
            <p:cNvSpPr/>
            <p:nvPr/>
          </p:nvSpPr>
          <p:spPr>
            <a:xfrm>
              <a:off x="5045125" y="935250"/>
              <a:ext cx="499325" cy="491150"/>
            </a:xfrm>
            <a:custGeom>
              <a:avLst/>
              <a:gdLst/>
              <a:ahLst/>
              <a:cxnLst/>
              <a:rect l="l" t="t" r="r" b="b"/>
              <a:pathLst>
                <a:path w="19973" h="19646" extrusionOk="0">
                  <a:moveTo>
                    <a:pt x="9431" y="1152"/>
                  </a:moveTo>
                  <a:cubicBezTo>
                    <a:pt x="10012" y="1152"/>
                    <a:pt x="10594" y="1217"/>
                    <a:pt x="11162" y="1350"/>
                  </a:cubicBezTo>
                  <a:cubicBezTo>
                    <a:pt x="14791" y="2172"/>
                    <a:pt x="17667" y="5162"/>
                    <a:pt x="18489" y="8791"/>
                  </a:cubicBezTo>
                  <a:cubicBezTo>
                    <a:pt x="18877" y="10617"/>
                    <a:pt x="18740" y="12648"/>
                    <a:pt x="17827" y="14315"/>
                  </a:cubicBezTo>
                  <a:cubicBezTo>
                    <a:pt x="16914" y="15958"/>
                    <a:pt x="15271" y="17191"/>
                    <a:pt x="13513" y="17875"/>
                  </a:cubicBezTo>
                  <a:cubicBezTo>
                    <a:pt x="12410" y="18304"/>
                    <a:pt x="11253" y="18512"/>
                    <a:pt x="10102" y="18512"/>
                  </a:cubicBezTo>
                  <a:cubicBezTo>
                    <a:pt x="7514" y="18512"/>
                    <a:pt x="4960" y="17460"/>
                    <a:pt x="3127" y="15501"/>
                  </a:cubicBezTo>
                  <a:cubicBezTo>
                    <a:pt x="662" y="12854"/>
                    <a:pt x="959" y="8882"/>
                    <a:pt x="2580" y="5778"/>
                  </a:cubicBezTo>
                  <a:cubicBezTo>
                    <a:pt x="2602" y="5732"/>
                    <a:pt x="2648" y="5664"/>
                    <a:pt x="2671" y="5595"/>
                  </a:cubicBezTo>
                  <a:cubicBezTo>
                    <a:pt x="2671" y="5595"/>
                    <a:pt x="2671" y="5572"/>
                    <a:pt x="2671" y="5572"/>
                  </a:cubicBezTo>
                  <a:cubicBezTo>
                    <a:pt x="3082" y="4819"/>
                    <a:pt x="3561" y="4134"/>
                    <a:pt x="4109" y="3518"/>
                  </a:cubicBezTo>
                  <a:cubicBezTo>
                    <a:pt x="4223" y="3404"/>
                    <a:pt x="4269" y="3267"/>
                    <a:pt x="4269" y="3153"/>
                  </a:cubicBezTo>
                  <a:cubicBezTo>
                    <a:pt x="5617" y="1857"/>
                    <a:pt x="7517" y="1152"/>
                    <a:pt x="9431" y="1152"/>
                  </a:cubicBezTo>
                  <a:close/>
                  <a:moveTo>
                    <a:pt x="9342" y="0"/>
                  </a:moveTo>
                  <a:cubicBezTo>
                    <a:pt x="8172" y="0"/>
                    <a:pt x="7006" y="222"/>
                    <a:pt x="5912" y="688"/>
                  </a:cubicBezTo>
                  <a:cubicBezTo>
                    <a:pt x="3995" y="1532"/>
                    <a:pt x="2443" y="3085"/>
                    <a:pt x="1667" y="5047"/>
                  </a:cubicBezTo>
                  <a:cubicBezTo>
                    <a:pt x="1073" y="6120"/>
                    <a:pt x="639" y="7284"/>
                    <a:pt x="411" y="8494"/>
                  </a:cubicBezTo>
                  <a:cubicBezTo>
                    <a:pt x="0" y="10640"/>
                    <a:pt x="92" y="13036"/>
                    <a:pt x="1256" y="14931"/>
                  </a:cubicBezTo>
                  <a:cubicBezTo>
                    <a:pt x="3097" y="17963"/>
                    <a:pt x="6622" y="19646"/>
                    <a:pt x="10112" y="19646"/>
                  </a:cubicBezTo>
                  <a:cubicBezTo>
                    <a:pt x="10904" y="19646"/>
                    <a:pt x="11694" y="19559"/>
                    <a:pt x="12463" y="19382"/>
                  </a:cubicBezTo>
                  <a:cubicBezTo>
                    <a:pt x="14540" y="18902"/>
                    <a:pt x="16594" y="17761"/>
                    <a:pt x="17964" y="16095"/>
                  </a:cubicBezTo>
                  <a:cubicBezTo>
                    <a:pt x="19379" y="14383"/>
                    <a:pt x="19973" y="12146"/>
                    <a:pt x="19790" y="9955"/>
                  </a:cubicBezTo>
                  <a:cubicBezTo>
                    <a:pt x="19470" y="5778"/>
                    <a:pt x="16594" y="2035"/>
                    <a:pt x="12668" y="597"/>
                  </a:cubicBezTo>
                  <a:cubicBezTo>
                    <a:pt x="11595" y="205"/>
                    <a:pt x="10466" y="0"/>
                    <a:pt x="9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10175" y="1017625"/>
              <a:ext cx="366375" cy="339850"/>
            </a:xfrm>
            <a:custGeom>
              <a:avLst/>
              <a:gdLst/>
              <a:ahLst/>
              <a:cxnLst/>
              <a:rect l="l" t="t" r="r" b="b"/>
              <a:pathLst>
                <a:path w="14655" h="13594" extrusionOk="0">
                  <a:moveTo>
                    <a:pt x="6521" y="1135"/>
                  </a:moveTo>
                  <a:cubicBezTo>
                    <a:pt x="7482" y="1135"/>
                    <a:pt x="8460" y="1378"/>
                    <a:pt x="9336" y="1821"/>
                  </a:cubicBezTo>
                  <a:cubicBezTo>
                    <a:pt x="11573" y="2939"/>
                    <a:pt x="13171" y="5085"/>
                    <a:pt x="13011" y="7664"/>
                  </a:cubicBezTo>
                  <a:cubicBezTo>
                    <a:pt x="12851" y="9992"/>
                    <a:pt x="11071" y="11955"/>
                    <a:pt x="8765" y="12366"/>
                  </a:cubicBezTo>
                  <a:cubicBezTo>
                    <a:pt x="8342" y="12438"/>
                    <a:pt x="7909" y="12475"/>
                    <a:pt x="7475" y="12475"/>
                  </a:cubicBezTo>
                  <a:cubicBezTo>
                    <a:pt x="5426" y="12475"/>
                    <a:pt x="3365" y="11652"/>
                    <a:pt x="2329" y="9787"/>
                  </a:cubicBezTo>
                  <a:cubicBezTo>
                    <a:pt x="1028" y="7413"/>
                    <a:pt x="1690" y="4674"/>
                    <a:pt x="3082" y="2506"/>
                  </a:cubicBezTo>
                  <a:cubicBezTo>
                    <a:pt x="4017" y="1558"/>
                    <a:pt x="5254" y="1135"/>
                    <a:pt x="6521" y="1135"/>
                  </a:cubicBezTo>
                  <a:close/>
                  <a:moveTo>
                    <a:pt x="6457" y="0"/>
                  </a:moveTo>
                  <a:cubicBezTo>
                    <a:pt x="5121" y="0"/>
                    <a:pt x="3813" y="384"/>
                    <a:pt x="2762" y="1250"/>
                  </a:cubicBezTo>
                  <a:cubicBezTo>
                    <a:pt x="2625" y="1296"/>
                    <a:pt x="2511" y="1364"/>
                    <a:pt x="2420" y="1501"/>
                  </a:cubicBezTo>
                  <a:cubicBezTo>
                    <a:pt x="2329" y="1593"/>
                    <a:pt x="2260" y="1707"/>
                    <a:pt x="2169" y="1821"/>
                  </a:cubicBezTo>
                  <a:cubicBezTo>
                    <a:pt x="2100" y="1912"/>
                    <a:pt x="2032" y="1981"/>
                    <a:pt x="1963" y="2072"/>
                  </a:cubicBezTo>
                  <a:cubicBezTo>
                    <a:pt x="1895" y="2163"/>
                    <a:pt x="1849" y="2255"/>
                    <a:pt x="1849" y="2369"/>
                  </a:cubicBezTo>
                  <a:cubicBezTo>
                    <a:pt x="548" y="4560"/>
                    <a:pt x="0" y="7231"/>
                    <a:pt x="1005" y="9650"/>
                  </a:cubicBezTo>
                  <a:cubicBezTo>
                    <a:pt x="1530" y="10928"/>
                    <a:pt x="2420" y="12024"/>
                    <a:pt x="3653" y="12686"/>
                  </a:cubicBezTo>
                  <a:cubicBezTo>
                    <a:pt x="4804" y="13321"/>
                    <a:pt x="6146" y="13594"/>
                    <a:pt x="7468" y="13594"/>
                  </a:cubicBezTo>
                  <a:cubicBezTo>
                    <a:pt x="7665" y="13594"/>
                    <a:pt x="7862" y="13588"/>
                    <a:pt x="8058" y="13576"/>
                  </a:cubicBezTo>
                  <a:cubicBezTo>
                    <a:pt x="10865" y="13416"/>
                    <a:pt x="13353" y="11545"/>
                    <a:pt x="13992" y="8737"/>
                  </a:cubicBezTo>
                  <a:cubicBezTo>
                    <a:pt x="14654" y="5770"/>
                    <a:pt x="13171" y="2894"/>
                    <a:pt x="10683" y="1273"/>
                  </a:cubicBezTo>
                  <a:cubicBezTo>
                    <a:pt x="9448" y="470"/>
                    <a:pt x="7935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224300" y="1133125"/>
              <a:ext cx="132400" cy="128250"/>
            </a:xfrm>
            <a:custGeom>
              <a:avLst/>
              <a:gdLst/>
              <a:ahLst/>
              <a:cxnLst/>
              <a:rect l="l" t="t" r="r" b="b"/>
              <a:pathLst>
                <a:path w="5296" h="5130" extrusionOk="0">
                  <a:moveTo>
                    <a:pt x="2620" y="1140"/>
                  </a:moveTo>
                  <a:cubicBezTo>
                    <a:pt x="2646" y="1140"/>
                    <a:pt x="2671" y="1142"/>
                    <a:pt x="2694" y="1150"/>
                  </a:cubicBezTo>
                  <a:lnTo>
                    <a:pt x="2740" y="1150"/>
                  </a:lnTo>
                  <a:cubicBezTo>
                    <a:pt x="2785" y="1173"/>
                    <a:pt x="2831" y="1173"/>
                    <a:pt x="2877" y="1195"/>
                  </a:cubicBezTo>
                  <a:cubicBezTo>
                    <a:pt x="2991" y="1218"/>
                    <a:pt x="3036" y="1241"/>
                    <a:pt x="3082" y="1264"/>
                  </a:cubicBezTo>
                  <a:cubicBezTo>
                    <a:pt x="3173" y="1310"/>
                    <a:pt x="3265" y="1355"/>
                    <a:pt x="3333" y="1424"/>
                  </a:cubicBezTo>
                  <a:cubicBezTo>
                    <a:pt x="3401" y="1446"/>
                    <a:pt x="3470" y="1492"/>
                    <a:pt x="3493" y="1515"/>
                  </a:cubicBezTo>
                  <a:cubicBezTo>
                    <a:pt x="3561" y="1583"/>
                    <a:pt x="3630" y="1629"/>
                    <a:pt x="3698" y="1698"/>
                  </a:cubicBezTo>
                  <a:cubicBezTo>
                    <a:pt x="3721" y="1743"/>
                    <a:pt x="3744" y="1766"/>
                    <a:pt x="3790" y="1789"/>
                  </a:cubicBezTo>
                  <a:cubicBezTo>
                    <a:pt x="3790" y="1812"/>
                    <a:pt x="3858" y="1880"/>
                    <a:pt x="3858" y="1880"/>
                  </a:cubicBezTo>
                  <a:cubicBezTo>
                    <a:pt x="3904" y="1949"/>
                    <a:pt x="3949" y="2017"/>
                    <a:pt x="3995" y="2086"/>
                  </a:cubicBezTo>
                  <a:cubicBezTo>
                    <a:pt x="4041" y="2177"/>
                    <a:pt x="4041" y="2154"/>
                    <a:pt x="4063" y="2223"/>
                  </a:cubicBezTo>
                  <a:cubicBezTo>
                    <a:pt x="4086" y="2359"/>
                    <a:pt x="4109" y="2496"/>
                    <a:pt x="4086" y="2611"/>
                  </a:cubicBezTo>
                  <a:cubicBezTo>
                    <a:pt x="3995" y="2953"/>
                    <a:pt x="3835" y="3181"/>
                    <a:pt x="3561" y="3432"/>
                  </a:cubicBezTo>
                  <a:cubicBezTo>
                    <a:pt x="3356" y="3638"/>
                    <a:pt x="3059" y="3797"/>
                    <a:pt x="2808" y="3889"/>
                  </a:cubicBezTo>
                  <a:cubicBezTo>
                    <a:pt x="2580" y="3950"/>
                    <a:pt x="2372" y="4000"/>
                    <a:pt x="2164" y="4000"/>
                  </a:cubicBezTo>
                  <a:cubicBezTo>
                    <a:pt x="2060" y="4000"/>
                    <a:pt x="1956" y="3988"/>
                    <a:pt x="1849" y="3957"/>
                  </a:cubicBezTo>
                  <a:cubicBezTo>
                    <a:pt x="1781" y="3957"/>
                    <a:pt x="1690" y="3934"/>
                    <a:pt x="1644" y="3912"/>
                  </a:cubicBezTo>
                  <a:cubicBezTo>
                    <a:pt x="1598" y="3889"/>
                    <a:pt x="1575" y="3866"/>
                    <a:pt x="1530" y="3843"/>
                  </a:cubicBezTo>
                  <a:cubicBezTo>
                    <a:pt x="1514" y="3835"/>
                    <a:pt x="1503" y="3829"/>
                    <a:pt x="1496" y="3825"/>
                  </a:cubicBezTo>
                  <a:lnTo>
                    <a:pt x="1496" y="3825"/>
                  </a:lnTo>
                  <a:cubicBezTo>
                    <a:pt x="1501" y="3830"/>
                    <a:pt x="1507" y="3837"/>
                    <a:pt x="1507" y="3843"/>
                  </a:cubicBezTo>
                  <a:cubicBezTo>
                    <a:pt x="1501" y="3837"/>
                    <a:pt x="1495" y="3830"/>
                    <a:pt x="1489" y="3822"/>
                  </a:cubicBezTo>
                  <a:lnTo>
                    <a:pt x="1489" y="3822"/>
                  </a:lnTo>
                  <a:cubicBezTo>
                    <a:pt x="1491" y="3823"/>
                    <a:pt x="1493" y="3824"/>
                    <a:pt x="1496" y="3825"/>
                  </a:cubicBezTo>
                  <a:lnTo>
                    <a:pt x="1496" y="3825"/>
                  </a:lnTo>
                  <a:cubicBezTo>
                    <a:pt x="1493" y="3823"/>
                    <a:pt x="1490" y="3821"/>
                    <a:pt x="1488" y="3819"/>
                  </a:cubicBezTo>
                  <a:lnTo>
                    <a:pt x="1488" y="3819"/>
                  </a:lnTo>
                  <a:cubicBezTo>
                    <a:pt x="1488" y="3820"/>
                    <a:pt x="1489" y="3821"/>
                    <a:pt x="1489" y="3822"/>
                  </a:cubicBezTo>
                  <a:lnTo>
                    <a:pt x="1489" y="3822"/>
                  </a:lnTo>
                  <a:cubicBezTo>
                    <a:pt x="1484" y="3818"/>
                    <a:pt x="1482" y="3817"/>
                    <a:pt x="1482" y="3817"/>
                  </a:cubicBezTo>
                  <a:lnTo>
                    <a:pt x="1482" y="3817"/>
                  </a:lnTo>
                  <a:cubicBezTo>
                    <a:pt x="1483" y="3817"/>
                    <a:pt x="1485" y="3818"/>
                    <a:pt x="1488" y="3819"/>
                  </a:cubicBezTo>
                  <a:lnTo>
                    <a:pt x="1488" y="3819"/>
                  </a:lnTo>
                  <a:cubicBezTo>
                    <a:pt x="1471" y="3796"/>
                    <a:pt x="1455" y="3768"/>
                    <a:pt x="1439" y="3752"/>
                  </a:cubicBezTo>
                  <a:cubicBezTo>
                    <a:pt x="1416" y="3752"/>
                    <a:pt x="1416" y="3752"/>
                    <a:pt x="1416" y="3729"/>
                  </a:cubicBezTo>
                  <a:cubicBezTo>
                    <a:pt x="1416" y="3729"/>
                    <a:pt x="1416" y="3729"/>
                    <a:pt x="1393" y="3706"/>
                  </a:cubicBezTo>
                  <a:cubicBezTo>
                    <a:pt x="1347" y="3661"/>
                    <a:pt x="1324" y="3592"/>
                    <a:pt x="1279" y="3501"/>
                  </a:cubicBezTo>
                  <a:cubicBezTo>
                    <a:pt x="1279" y="3501"/>
                    <a:pt x="1256" y="3455"/>
                    <a:pt x="1256" y="3432"/>
                  </a:cubicBezTo>
                  <a:cubicBezTo>
                    <a:pt x="1256" y="3387"/>
                    <a:pt x="1233" y="3341"/>
                    <a:pt x="1233" y="3295"/>
                  </a:cubicBezTo>
                  <a:cubicBezTo>
                    <a:pt x="1210" y="3272"/>
                    <a:pt x="1210" y="3250"/>
                    <a:pt x="1210" y="3227"/>
                  </a:cubicBezTo>
                  <a:cubicBezTo>
                    <a:pt x="1210" y="3204"/>
                    <a:pt x="1210" y="3113"/>
                    <a:pt x="1210" y="3113"/>
                  </a:cubicBezTo>
                  <a:cubicBezTo>
                    <a:pt x="1187" y="2884"/>
                    <a:pt x="1233" y="2702"/>
                    <a:pt x="1279" y="2474"/>
                  </a:cubicBezTo>
                  <a:cubicBezTo>
                    <a:pt x="1324" y="2291"/>
                    <a:pt x="1393" y="2131"/>
                    <a:pt x="1461" y="1949"/>
                  </a:cubicBezTo>
                  <a:cubicBezTo>
                    <a:pt x="1667" y="1903"/>
                    <a:pt x="1827" y="1743"/>
                    <a:pt x="1895" y="1538"/>
                  </a:cubicBezTo>
                  <a:cubicBezTo>
                    <a:pt x="1895" y="1538"/>
                    <a:pt x="1895" y="1515"/>
                    <a:pt x="1895" y="1515"/>
                  </a:cubicBezTo>
                  <a:cubicBezTo>
                    <a:pt x="1918" y="1469"/>
                    <a:pt x="1941" y="1446"/>
                    <a:pt x="1964" y="1401"/>
                  </a:cubicBezTo>
                  <a:cubicBezTo>
                    <a:pt x="1986" y="1378"/>
                    <a:pt x="2009" y="1355"/>
                    <a:pt x="2055" y="1332"/>
                  </a:cubicBezTo>
                  <a:cubicBezTo>
                    <a:pt x="2055" y="1310"/>
                    <a:pt x="2055" y="1310"/>
                    <a:pt x="2055" y="1310"/>
                  </a:cubicBezTo>
                  <a:cubicBezTo>
                    <a:pt x="2078" y="1310"/>
                    <a:pt x="2078" y="1287"/>
                    <a:pt x="2078" y="1287"/>
                  </a:cubicBezTo>
                  <a:cubicBezTo>
                    <a:pt x="2123" y="1264"/>
                    <a:pt x="2146" y="1264"/>
                    <a:pt x="2169" y="1241"/>
                  </a:cubicBezTo>
                  <a:cubicBezTo>
                    <a:pt x="2192" y="1218"/>
                    <a:pt x="2215" y="1218"/>
                    <a:pt x="2237" y="1195"/>
                  </a:cubicBezTo>
                  <a:cubicBezTo>
                    <a:pt x="2260" y="1195"/>
                    <a:pt x="2329" y="1173"/>
                    <a:pt x="2352" y="1173"/>
                  </a:cubicBezTo>
                  <a:cubicBezTo>
                    <a:pt x="2374" y="1150"/>
                    <a:pt x="2420" y="1150"/>
                    <a:pt x="2466" y="1150"/>
                  </a:cubicBezTo>
                  <a:cubicBezTo>
                    <a:pt x="2511" y="1150"/>
                    <a:pt x="2567" y="1140"/>
                    <a:pt x="2620" y="1140"/>
                  </a:cubicBezTo>
                  <a:close/>
                  <a:moveTo>
                    <a:pt x="2581" y="0"/>
                  </a:moveTo>
                  <a:cubicBezTo>
                    <a:pt x="2403" y="0"/>
                    <a:pt x="2226" y="24"/>
                    <a:pt x="2055" y="77"/>
                  </a:cubicBezTo>
                  <a:cubicBezTo>
                    <a:pt x="1712" y="145"/>
                    <a:pt x="1416" y="328"/>
                    <a:pt x="1187" y="579"/>
                  </a:cubicBezTo>
                  <a:cubicBezTo>
                    <a:pt x="708" y="716"/>
                    <a:pt x="480" y="1287"/>
                    <a:pt x="320" y="1743"/>
                  </a:cubicBezTo>
                  <a:cubicBezTo>
                    <a:pt x="115" y="2314"/>
                    <a:pt x="1" y="2907"/>
                    <a:pt x="92" y="3501"/>
                  </a:cubicBezTo>
                  <a:cubicBezTo>
                    <a:pt x="183" y="4003"/>
                    <a:pt x="480" y="4505"/>
                    <a:pt x="914" y="4802"/>
                  </a:cubicBezTo>
                  <a:cubicBezTo>
                    <a:pt x="1276" y="5049"/>
                    <a:pt x="1710" y="5130"/>
                    <a:pt x="2138" y="5130"/>
                  </a:cubicBezTo>
                  <a:cubicBezTo>
                    <a:pt x="2303" y="5130"/>
                    <a:pt x="2467" y="5118"/>
                    <a:pt x="2625" y="5099"/>
                  </a:cubicBezTo>
                  <a:cubicBezTo>
                    <a:pt x="3698" y="4939"/>
                    <a:pt x="4680" y="4231"/>
                    <a:pt x="5091" y="3227"/>
                  </a:cubicBezTo>
                  <a:cubicBezTo>
                    <a:pt x="5296" y="2656"/>
                    <a:pt x="5273" y="2063"/>
                    <a:pt x="4999" y="1538"/>
                  </a:cubicBezTo>
                  <a:cubicBezTo>
                    <a:pt x="4725" y="1058"/>
                    <a:pt x="4292" y="648"/>
                    <a:pt x="3835" y="374"/>
                  </a:cubicBezTo>
                  <a:cubicBezTo>
                    <a:pt x="3462" y="146"/>
                    <a:pt x="3019" y="0"/>
                    <a:pt x="2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119825" y="4317150"/>
            <a:ext cx="572925" cy="787025"/>
            <a:chOff x="3127800" y="2228675"/>
            <a:chExt cx="572925" cy="787025"/>
          </a:xfrm>
        </p:grpSpPr>
        <p:sp>
          <p:nvSpPr>
            <p:cNvPr id="119" name="Google Shape;119;p3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3"/>
          <p:cNvSpPr/>
          <p:nvPr/>
        </p:nvSpPr>
        <p:spPr>
          <a:xfrm rot="972023">
            <a:off x="1146342" y="4795538"/>
            <a:ext cx="1223185" cy="348153"/>
          </a:xfrm>
          <a:custGeom>
            <a:avLst/>
            <a:gdLst/>
            <a:ahLst/>
            <a:cxnLst/>
            <a:rect l="l" t="t" r="r" b="b"/>
            <a:pathLst>
              <a:path w="48927" h="13926" extrusionOk="0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3"/>
          <p:cNvGrpSpPr/>
          <p:nvPr/>
        </p:nvGrpSpPr>
        <p:grpSpPr>
          <a:xfrm>
            <a:off x="6800525" y="-129850"/>
            <a:ext cx="465675" cy="498700"/>
            <a:chOff x="6693675" y="2186900"/>
            <a:chExt cx="465675" cy="498700"/>
          </a:xfrm>
        </p:grpSpPr>
        <p:sp>
          <p:nvSpPr>
            <p:cNvPr id="135" name="Google Shape;135;p3"/>
            <p:cNvSpPr/>
            <p:nvPr/>
          </p:nvSpPr>
          <p:spPr>
            <a:xfrm>
              <a:off x="6693675" y="2571325"/>
              <a:ext cx="71350" cy="48525"/>
            </a:xfrm>
            <a:custGeom>
              <a:avLst/>
              <a:gdLst/>
              <a:ahLst/>
              <a:cxnLst/>
              <a:rect l="l" t="t" r="r" b="b"/>
              <a:pathLst>
                <a:path w="2854" h="1941" extrusionOk="0">
                  <a:moveTo>
                    <a:pt x="2205" y="0"/>
                  </a:moveTo>
                  <a:cubicBezTo>
                    <a:pt x="2108" y="0"/>
                    <a:pt x="2009" y="23"/>
                    <a:pt x="1918" y="69"/>
                  </a:cubicBezTo>
                  <a:cubicBezTo>
                    <a:pt x="1393" y="343"/>
                    <a:pt x="891" y="616"/>
                    <a:pt x="366" y="890"/>
                  </a:cubicBezTo>
                  <a:cubicBezTo>
                    <a:pt x="115" y="1027"/>
                    <a:pt x="1" y="1415"/>
                    <a:pt x="160" y="1666"/>
                  </a:cubicBezTo>
                  <a:cubicBezTo>
                    <a:pt x="282" y="1849"/>
                    <a:pt x="465" y="1940"/>
                    <a:pt x="661" y="1940"/>
                  </a:cubicBezTo>
                  <a:cubicBezTo>
                    <a:pt x="759" y="1940"/>
                    <a:pt x="860" y="1917"/>
                    <a:pt x="959" y="1872"/>
                  </a:cubicBezTo>
                  <a:cubicBezTo>
                    <a:pt x="1462" y="1598"/>
                    <a:pt x="1986" y="1324"/>
                    <a:pt x="2489" y="1050"/>
                  </a:cubicBezTo>
                  <a:cubicBezTo>
                    <a:pt x="2763" y="913"/>
                    <a:pt x="2854" y="525"/>
                    <a:pt x="2694" y="274"/>
                  </a:cubicBezTo>
                  <a:cubicBezTo>
                    <a:pt x="2588" y="91"/>
                    <a:pt x="2400" y="0"/>
                    <a:pt x="2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814650" y="2499725"/>
              <a:ext cx="76500" cy="54050"/>
            </a:xfrm>
            <a:custGeom>
              <a:avLst/>
              <a:gdLst/>
              <a:ahLst/>
              <a:cxnLst/>
              <a:rect l="l" t="t" r="r" b="b"/>
              <a:pathLst>
                <a:path w="3060" h="2162" extrusionOk="0">
                  <a:moveTo>
                    <a:pt x="2399" y="1"/>
                  </a:moveTo>
                  <a:cubicBezTo>
                    <a:pt x="2301" y="1"/>
                    <a:pt x="2199" y="26"/>
                    <a:pt x="2101" y="79"/>
                  </a:cubicBezTo>
                  <a:cubicBezTo>
                    <a:pt x="1530" y="422"/>
                    <a:pt x="959" y="764"/>
                    <a:pt x="366" y="1107"/>
                  </a:cubicBezTo>
                  <a:cubicBezTo>
                    <a:pt x="115" y="1244"/>
                    <a:pt x="1" y="1632"/>
                    <a:pt x="160" y="1883"/>
                  </a:cubicBezTo>
                  <a:cubicBezTo>
                    <a:pt x="270" y="2054"/>
                    <a:pt x="464" y="2162"/>
                    <a:pt x="664" y="2162"/>
                  </a:cubicBezTo>
                  <a:cubicBezTo>
                    <a:pt x="756" y="2162"/>
                    <a:pt x="850" y="2139"/>
                    <a:pt x="936" y="2088"/>
                  </a:cubicBezTo>
                  <a:cubicBezTo>
                    <a:pt x="1530" y="1746"/>
                    <a:pt x="2101" y="1403"/>
                    <a:pt x="2694" y="1061"/>
                  </a:cubicBezTo>
                  <a:cubicBezTo>
                    <a:pt x="2945" y="901"/>
                    <a:pt x="3059" y="536"/>
                    <a:pt x="2899" y="285"/>
                  </a:cubicBezTo>
                  <a:cubicBezTo>
                    <a:pt x="2778" y="102"/>
                    <a:pt x="2595" y="1"/>
                    <a:pt x="2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921925" y="2420000"/>
              <a:ext cx="64525" cy="61750"/>
            </a:xfrm>
            <a:custGeom>
              <a:avLst/>
              <a:gdLst/>
              <a:ahLst/>
              <a:cxnLst/>
              <a:rect l="l" t="t" r="r" b="b"/>
              <a:pathLst>
                <a:path w="2581" h="2470" extrusionOk="0">
                  <a:moveTo>
                    <a:pt x="2053" y="1"/>
                  </a:moveTo>
                  <a:cubicBezTo>
                    <a:pt x="2039" y="1"/>
                    <a:pt x="2024" y="2"/>
                    <a:pt x="2009" y="4"/>
                  </a:cubicBezTo>
                  <a:cubicBezTo>
                    <a:pt x="1850" y="4"/>
                    <a:pt x="1713" y="50"/>
                    <a:pt x="1599" y="164"/>
                  </a:cubicBezTo>
                  <a:cubicBezTo>
                    <a:pt x="1165" y="644"/>
                    <a:pt x="686" y="1100"/>
                    <a:pt x="161" y="1511"/>
                  </a:cubicBezTo>
                  <a:cubicBezTo>
                    <a:pt x="46" y="1579"/>
                    <a:pt x="1" y="1785"/>
                    <a:pt x="1" y="1899"/>
                  </a:cubicBezTo>
                  <a:cubicBezTo>
                    <a:pt x="1" y="2036"/>
                    <a:pt x="69" y="2218"/>
                    <a:pt x="161" y="2310"/>
                  </a:cubicBezTo>
                  <a:cubicBezTo>
                    <a:pt x="275" y="2401"/>
                    <a:pt x="412" y="2470"/>
                    <a:pt x="571" y="2470"/>
                  </a:cubicBezTo>
                  <a:cubicBezTo>
                    <a:pt x="617" y="2470"/>
                    <a:pt x="663" y="2470"/>
                    <a:pt x="708" y="2447"/>
                  </a:cubicBezTo>
                  <a:cubicBezTo>
                    <a:pt x="823" y="2424"/>
                    <a:pt x="891" y="2378"/>
                    <a:pt x="982" y="2310"/>
                  </a:cubicBezTo>
                  <a:cubicBezTo>
                    <a:pt x="1484" y="1899"/>
                    <a:pt x="1964" y="1465"/>
                    <a:pt x="2397" y="963"/>
                  </a:cubicBezTo>
                  <a:cubicBezTo>
                    <a:pt x="2512" y="872"/>
                    <a:pt x="2580" y="735"/>
                    <a:pt x="2580" y="575"/>
                  </a:cubicBezTo>
                  <a:cubicBezTo>
                    <a:pt x="2580" y="438"/>
                    <a:pt x="2512" y="256"/>
                    <a:pt x="2397" y="164"/>
                  </a:cubicBezTo>
                  <a:cubicBezTo>
                    <a:pt x="2316" y="83"/>
                    <a:pt x="2179" y="1"/>
                    <a:pt x="20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18950" y="2307550"/>
              <a:ext cx="50800" cy="71625"/>
            </a:xfrm>
            <a:custGeom>
              <a:avLst/>
              <a:gdLst/>
              <a:ahLst/>
              <a:cxnLst/>
              <a:rect l="l" t="t" r="r" b="b"/>
              <a:pathLst>
                <a:path w="2032" h="2865" extrusionOk="0">
                  <a:moveTo>
                    <a:pt x="1413" y="1"/>
                  </a:moveTo>
                  <a:cubicBezTo>
                    <a:pt x="1219" y="1"/>
                    <a:pt x="1025" y="87"/>
                    <a:pt x="936" y="280"/>
                  </a:cubicBezTo>
                  <a:cubicBezTo>
                    <a:pt x="662" y="850"/>
                    <a:pt x="388" y="1444"/>
                    <a:pt x="91" y="2014"/>
                  </a:cubicBezTo>
                  <a:cubicBezTo>
                    <a:pt x="23" y="2151"/>
                    <a:pt x="0" y="2311"/>
                    <a:pt x="46" y="2448"/>
                  </a:cubicBezTo>
                  <a:cubicBezTo>
                    <a:pt x="91" y="2585"/>
                    <a:pt x="183" y="2722"/>
                    <a:pt x="297" y="2791"/>
                  </a:cubicBezTo>
                  <a:cubicBezTo>
                    <a:pt x="393" y="2839"/>
                    <a:pt x="504" y="2864"/>
                    <a:pt x="612" y="2864"/>
                  </a:cubicBezTo>
                  <a:cubicBezTo>
                    <a:pt x="813" y="2864"/>
                    <a:pt x="1007" y="2777"/>
                    <a:pt x="1096" y="2585"/>
                  </a:cubicBezTo>
                  <a:cubicBezTo>
                    <a:pt x="1370" y="2014"/>
                    <a:pt x="1644" y="1444"/>
                    <a:pt x="1917" y="850"/>
                  </a:cubicBezTo>
                  <a:cubicBezTo>
                    <a:pt x="1986" y="713"/>
                    <a:pt x="2032" y="576"/>
                    <a:pt x="1986" y="417"/>
                  </a:cubicBezTo>
                  <a:cubicBezTo>
                    <a:pt x="1940" y="280"/>
                    <a:pt x="1849" y="143"/>
                    <a:pt x="1712" y="74"/>
                  </a:cubicBezTo>
                  <a:cubicBezTo>
                    <a:pt x="1624" y="26"/>
                    <a:pt x="1518" y="1"/>
                    <a:pt x="1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068575" y="2186900"/>
              <a:ext cx="42825" cy="76700"/>
            </a:xfrm>
            <a:custGeom>
              <a:avLst/>
              <a:gdLst/>
              <a:ahLst/>
              <a:cxnLst/>
              <a:rect l="l" t="t" r="r" b="b"/>
              <a:pathLst>
                <a:path w="1713" h="3068" extrusionOk="0">
                  <a:moveTo>
                    <a:pt x="1116" y="0"/>
                  </a:moveTo>
                  <a:cubicBezTo>
                    <a:pt x="860" y="0"/>
                    <a:pt x="607" y="153"/>
                    <a:pt x="549" y="404"/>
                  </a:cubicBezTo>
                  <a:cubicBezTo>
                    <a:pt x="389" y="1066"/>
                    <a:pt x="229" y="1705"/>
                    <a:pt x="69" y="2344"/>
                  </a:cubicBezTo>
                  <a:cubicBezTo>
                    <a:pt x="1" y="2641"/>
                    <a:pt x="161" y="2983"/>
                    <a:pt x="480" y="3051"/>
                  </a:cubicBezTo>
                  <a:cubicBezTo>
                    <a:pt x="526" y="3062"/>
                    <a:pt x="573" y="3067"/>
                    <a:pt x="619" y="3067"/>
                  </a:cubicBezTo>
                  <a:cubicBezTo>
                    <a:pt x="870" y="3067"/>
                    <a:pt x="1111" y="2914"/>
                    <a:pt x="1188" y="2663"/>
                  </a:cubicBezTo>
                  <a:lnTo>
                    <a:pt x="1644" y="723"/>
                  </a:lnTo>
                  <a:cubicBezTo>
                    <a:pt x="1713" y="427"/>
                    <a:pt x="1553" y="84"/>
                    <a:pt x="1256" y="16"/>
                  </a:cubicBezTo>
                  <a:cubicBezTo>
                    <a:pt x="1210" y="5"/>
                    <a:pt x="1163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097125" y="2266025"/>
              <a:ext cx="45100" cy="79475"/>
            </a:xfrm>
            <a:custGeom>
              <a:avLst/>
              <a:gdLst/>
              <a:ahLst/>
              <a:cxnLst/>
              <a:rect l="l" t="t" r="r" b="b"/>
              <a:pathLst>
                <a:path w="1804" h="3179" extrusionOk="0">
                  <a:moveTo>
                    <a:pt x="1210" y="1"/>
                  </a:moveTo>
                  <a:cubicBezTo>
                    <a:pt x="890" y="23"/>
                    <a:pt x="662" y="252"/>
                    <a:pt x="639" y="571"/>
                  </a:cubicBezTo>
                  <a:cubicBezTo>
                    <a:pt x="639" y="640"/>
                    <a:pt x="639" y="708"/>
                    <a:pt x="616" y="777"/>
                  </a:cubicBezTo>
                  <a:cubicBezTo>
                    <a:pt x="571" y="1051"/>
                    <a:pt x="525" y="1324"/>
                    <a:pt x="434" y="1598"/>
                  </a:cubicBezTo>
                  <a:cubicBezTo>
                    <a:pt x="388" y="1735"/>
                    <a:pt x="343" y="1872"/>
                    <a:pt x="297" y="2009"/>
                  </a:cubicBezTo>
                  <a:cubicBezTo>
                    <a:pt x="274" y="2055"/>
                    <a:pt x="251" y="2078"/>
                    <a:pt x="251" y="2123"/>
                  </a:cubicBezTo>
                  <a:cubicBezTo>
                    <a:pt x="206" y="2192"/>
                    <a:pt x="183" y="2260"/>
                    <a:pt x="137" y="2329"/>
                  </a:cubicBezTo>
                  <a:cubicBezTo>
                    <a:pt x="0" y="2603"/>
                    <a:pt x="69" y="2968"/>
                    <a:pt x="343" y="3105"/>
                  </a:cubicBezTo>
                  <a:cubicBezTo>
                    <a:pt x="431" y="3153"/>
                    <a:pt x="536" y="3179"/>
                    <a:pt x="642" y="3179"/>
                  </a:cubicBezTo>
                  <a:cubicBezTo>
                    <a:pt x="836" y="3179"/>
                    <a:pt x="1030" y="3092"/>
                    <a:pt x="1119" y="2899"/>
                  </a:cubicBezTo>
                  <a:cubicBezTo>
                    <a:pt x="1507" y="2169"/>
                    <a:pt x="1712" y="1393"/>
                    <a:pt x="1781" y="571"/>
                  </a:cubicBezTo>
                  <a:cubicBezTo>
                    <a:pt x="1803" y="275"/>
                    <a:pt x="1507" y="1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11525" y="2425225"/>
              <a:ext cx="58800" cy="64650"/>
            </a:xfrm>
            <a:custGeom>
              <a:avLst/>
              <a:gdLst/>
              <a:ahLst/>
              <a:cxnLst/>
              <a:rect l="l" t="t" r="r" b="b"/>
              <a:pathLst>
                <a:path w="2352" h="2586" extrusionOk="0">
                  <a:moveTo>
                    <a:pt x="1686" y="0"/>
                  </a:moveTo>
                  <a:cubicBezTo>
                    <a:pt x="1438" y="0"/>
                    <a:pt x="1236" y="167"/>
                    <a:pt x="1142" y="412"/>
                  </a:cubicBezTo>
                  <a:cubicBezTo>
                    <a:pt x="1142" y="457"/>
                    <a:pt x="1119" y="503"/>
                    <a:pt x="1096" y="549"/>
                  </a:cubicBezTo>
                  <a:cubicBezTo>
                    <a:pt x="1028" y="708"/>
                    <a:pt x="936" y="868"/>
                    <a:pt x="822" y="1028"/>
                  </a:cubicBezTo>
                  <a:cubicBezTo>
                    <a:pt x="708" y="1165"/>
                    <a:pt x="571" y="1302"/>
                    <a:pt x="411" y="1416"/>
                  </a:cubicBezTo>
                  <a:cubicBezTo>
                    <a:pt x="388" y="1462"/>
                    <a:pt x="343" y="1485"/>
                    <a:pt x="297" y="1507"/>
                  </a:cubicBezTo>
                  <a:cubicBezTo>
                    <a:pt x="160" y="1599"/>
                    <a:pt x="69" y="1713"/>
                    <a:pt x="23" y="1850"/>
                  </a:cubicBezTo>
                  <a:cubicBezTo>
                    <a:pt x="0" y="1987"/>
                    <a:pt x="0" y="2169"/>
                    <a:pt x="92" y="2306"/>
                  </a:cubicBezTo>
                  <a:cubicBezTo>
                    <a:pt x="201" y="2478"/>
                    <a:pt x="395" y="2585"/>
                    <a:pt x="595" y="2585"/>
                  </a:cubicBezTo>
                  <a:cubicBezTo>
                    <a:pt x="687" y="2585"/>
                    <a:pt x="781" y="2562"/>
                    <a:pt x="868" y="2512"/>
                  </a:cubicBezTo>
                  <a:cubicBezTo>
                    <a:pt x="1530" y="2078"/>
                    <a:pt x="2009" y="1462"/>
                    <a:pt x="2260" y="708"/>
                  </a:cubicBezTo>
                  <a:cubicBezTo>
                    <a:pt x="2351" y="435"/>
                    <a:pt x="2146" y="92"/>
                    <a:pt x="1849" y="24"/>
                  </a:cubicBezTo>
                  <a:cubicBezTo>
                    <a:pt x="1793" y="8"/>
                    <a:pt x="1738" y="0"/>
                    <a:pt x="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885400" y="2530500"/>
              <a:ext cx="77075" cy="63675"/>
            </a:xfrm>
            <a:custGeom>
              <a:avLst/>
              <a:gdLst/>
              <a:ahLst/>
              <a:cxnLst/>
              <a:rect l="l" t="t" r="r" b="b"/>
              <a:pathLst>
                <a:path w="3083" h="2547" extrusionOk="0">
                  <a:moveTo>
                    <a:pt x="2433" y="1"/>
                  </a:moveTo>
                  <a:cubicBezTo>
                    <a:pt x="2292" y="1"/>
                    <a:pt x="2153" y="53"/>
                    <a:pt x="2055" y="172"/>
                  </a:cubicBezTo>
                  <a:cubicBezTo>
                    <a:pt x="1918" y="309"/>
                    <a:pt x="1781" y="446"/>
                    <a:pt x="1644" y="583"/>
                  </a:cubicBezTo>
                  <a:cubicBezTo>
                    <a:pt x="1576" y="652"/>
                    <a:pt x="1507" y="697"/>
                    <a:pt x="1439" y="766"/>
                  </a:cubicBezTo>
                  <a:cubicBezTo>
                    <a:pt x="1393" y="811"/>
                    <a:pt x="1348" y="834"/>
                    <a:pt x="1302" y="857"/>
                  </a:cubicBezTo>
                  <a:cubicBezTo>
                    <a:pt x="1302" y="880"/>
                    <a:pt x="1302" y="880"/>
                    <a:pt x="1302" y="880"/>
                  </a:cubicBezTo>
                  <a:lnTo>
                    <a:pt x="1279" y="880"/>
                  </a:lnTo>
                  <a:cubicBezTo>
                    <a:pt x="982" y="1108"/>
                    <a:pt x="640" y="1314"/>
                    <a:pt x="298" y="1473"/>
                  </a:cubicBezTo>
                  <a:cubicBezTo>
                    <a:pt x="161" y="1542"/>
                    <a:pt x="69" y="1702"/>
                    <a:pt x="24" y="1816"/>
                  </a:cubicBezTo>
                  <a:cubicBezTo>
                    <a:pt x="1" y="1953"/>
                    <a:pt x="1" y="2135"/>
                    <a:pt x="92" y="2272"/>
                  </a:cubicBezTo>
                  <a:cubicBezTo>
                    <a:pt x="214" y="2455"/>
                    <a:pt x="386" y="2546"/>
                    <a:pt x="576" y="2546"/>
                  </a:cubicBezTo>
                  <a:cubicBezTo>
                    <a:pt x="671" y="2546"/>
                    <a:pt x="769" y="2523"/>
                    <a:pt x="868" y="2478"/>
                  </a:cubicBezTo>
                  <a:cubicBezTo>
                    <a:pt x="1622" y="2112"/>
                    <a:pt x="2306" y="1587"/>
                    <a:pt x="2854" y="971"/>
                  </a:cubicBezTo>
                  <a:cubicBezTo>
                    <a:pt x="3060" y="743"/>
                    <a:pt x="3082" y="378"/>
                    <a:pt x="2854" y="172"/>
                  </a:cubicBezTo>
                  <a:cubicBezTo>
                    <a:pt x="2746" y="65"/>
                    <a:pt x="258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777575" y="2605100"/>
              <a:ext cx="68500" cy="43750"/>
            </a:xfrm>
            <a:custGeom>
              <a:avLst/>
              <a:gdLst/>
              <a:ahLst/>
              <a:cxnLst/>
              <a:rect l="l" t="t" r="r" b="b"/>
              <a:pathLst>
                <a:path w="2740" h="1750" extrusionOk="0">
                  <a:moveTo>
                    <a:pt x="2119" y="0"/>
                  </a:moveTo>
                  <a:cubicBezTo>
                    <a:pt x="2075" y="0"/>
                    <a:pt x="2030" y="6"/>
                    <a:pt x="1986" y="19"/>
                  </a:cubicBezTo>
                  <a:cubicBezTo>
                    <a:pt x="1484" y="224"/>
                    <a:pt x="959" y="430"/>
                    <a:pt x="457" y="635"/>
                  </a:cubicBezTo>
                  <a:cubicBezTo>
                    <a:pt x="297" y="681"/>
                    <a:pt x="183" y="749"/>
                    <a:pt x="114" y="886"/>
                  </a:cubicBezTo>
                  <a:cubicBezTo>
                    <a:pt x="46" y="1023"/>
                    <a:pt x="0" y="1206"/>
                    <a:pt x="46" y="1343"/>
                  </a:cubicBezTo>
                  <a:cubicBezTo>
                    <a:pt x="91" y="1479"/>
                    <a:pt x="183" y="1594"/>
                    <a:pt x="320" y="1685"/>
                  </a:cubicBezTo>
                  <a:cubicBezTo>
                    <a:pt x="400" y="1717"/>
                    <a:pt x="515" y="1749"/>
                    <a:pt x="624" y="1749"/>
                  </a:cubicBezTo>
                  <a:cubicBezTo>
                    <a:pt x="669" y="1749"/>
                    <a:pt x="713" y="1744"/>
                    <a:pt x="753" y="1731"/>
                  </a:cubicBezTo>
                  <a:cubicBezTo>
                    <a:pt x="1278" y="1525"/>
                    <a:pt x="1780" y="1320"/>
                    <a:pt x="2305" y="1137"/>
                  </a:cubicBezTo>
                  <a:cubicBezTo>
                    <a:pt x="2442" y="1069"/>
                    <a:pt x="2556" y="1000"/>
                    <a:pt x="2648" y="863"/>
                  </a:cubicBezTo>
                  <a:cubicBezTo>
                    <a:pt x="2716" y="749"/>
                    <a:pt x="2739" y="566"/>
                    <a:pt x="2693" y="430"/>
                  </a:cubicBezTo>
                  <a:cubicBezTo>
                    <a:pt x="2648" y="293"/>
                    <a:pt x="2556" y="156"/>
                    <a:pt x="2442" y="87"/>
                  </a:cubicBezTo>
                  <a:cubicBezTo>
                    <a:pt x="2344" y="38"/>
                    <a:pt x="2233" y="0"/>
                    <a:pt x="2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858600" y="2627675"/>
              <a:ext cx="78775" cy="57925"/>
            </a:xfrm>
            <a:custGeom>
              <a:avLst/>
              <a:gdLst/>
              <a:ahLst/>
              <a:cxnLst/>
              <a:rect l="l" t="t" r="r" b="b"/>
              <a:pathLst>
                <a:path w="3151" h="2317" extrusionOk="0">
                  <a:moveTo>
                    <a:pt x="2464" y="1"/>
                  </a:moveTo>
                  <a:cubicBezTo>
                    <a:pt x="2372" y="1"/>
                    <a:pt x="2278" y="24"/>
                    <a:pt x="2191" y="74"/>
                  </a:cubicBezTo>
                  <a:lnTo>
                    <a:pt x="388" y="1238"/>
                  </a:lnTo>
                  <a:cubicBezTo>
                    <a:pt x="137" y="1421"/>
                    <a:pt x="0" y="1763"/>
                    <a:pt x="183" y="2037"/>
                  </a:cubicBezTo>
                  <a:cubicBezTo>
                    <a:pt x="292" y="2209"/>
                    <a:pt x="486" y="2316"/>
                    <a:pt x="686" y="2316"/>
                  </a:cubicBezTo>
                  <a:cubicBezTo>
                    <a:pt x="778" y="2316"/>
                    <a:pt x="872" y="2293"/>
                    <a:pt x="959" y="2243"/>
                  </a:cubicBezTo>
                  <a:lnTo>
                    <a:pt x="2762" y="1056"/>
                  </a:lnTo>
                  <a:cubicBezTo>
                    <a:pt x="3013" y="896"/>
                    <a:pt x="3150" y="554"/>
                    <a:pt x="2968" y="280"/>
                  </a:cubicBezTo>
                  <a:cubicBezTo>
                    <a:pt x="2858" y="108"/>
                    <a:pt x="2664" y="1"/>
                    <a:pt x="2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997825" y="2522725"/>
              <a:ext cx="65650" cy="69800"/>
            </a:xfrm>
            <a:custGeom>
              <a:avLst/>
              <a:gdLst/>
              <a:ahLst/>
              <a:cxnLst/>
              <a:rect l="l" t="t" r="r" b="b"/>
              <a:pathLst>
                <a:path w="2626" h="2792" extrusionOk="0">
                  <a:moveTo>
                    <a:pt x="2099" y="0"/>
                  </a:moveTo>
                  <a:cubicBezTo>
                    <a:pt x="2084" y="0"/>
                    <a:pt x="2069" y="2"/>
                    <a:pt x="2055" y="4"/>
                  </a:cubicBezTo>
                  <a:cubicBezTo>
                    <a:pt x="1918" y="4"/>
                    <a:pt x="1735" y="50"/>
                    <a:pt x="1644" y="164"/>
                  </a:cubicBezTo>
                  <a:cubicBezTo>
                    <a:pt x="1188" y="734"/>
                    <a:pt x="731" y="1282"/>
                    <a:pt x="229" y="1830"/>
                  </a:cubicBezTo>
                  <a:cubicBezTo>
                    <a:pt x="23" y="2035"/>
                    <a:pt x="1" y="2423"/>
                    <a:pt x="229" y="2629"/>
                  </a:cubicBezTo>
                  <a:cubicBezTo>
                    <a:pt x="346" y="2734"/>
                    <a:pt x="499" y="2792"/>
                    <a:pt x="648" y="2792"/>
                  </a:cubicBezTo>
                  <a:cubicBezTo>
                    <a:pt x="790" y="2792"/>
                    <a:pt x="928" y="2740"/>
                    <a:pt x="1028" y="2629"/>
                  </a:cubicBezTo>
                  <a:cubicBezTo>
                    <a:pt x="1530" y="2104"/>
                    <a:pt x="2009" y="1533"/>
                    <a:pt x="2443" y="963"/>
                  </a:cubicBezTo>
                  <a:cubicBezTo>
                    <a:pt x="2557" y="849"/>
                    <a:pt x="2625" y="734"/>
                    <a:pt x="2625" y="575"/>
                  </a:cubicBezTo>
                  <a:cubicBezTo>
                    <a:pt x="2625" y="415"/>
                    <a:pt x="2557" y="255"/>
                    <a:pt x="2443" y="164"/>
                  </a:cubicBezTo>
                  <a:cubicBezTo>
                    <a:pt x="2361" y="82"/>
                    <a:pt x="2225" y="0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096550" y="2366250"/>
              <a:ext cx="62800" cy="91975"/>
            </a:xfrm>
            <a:custGeom>
              <a:avLst/>
              <a:gdLst/>
              <a:ahLst/>
              <a:cxnLst/>
              <a:rect l="l" t="t" r="r" b="b"/>
              <a:pathLst>
                <a:path w="2512" h="3679" extrusionOk="0">
                  <a:moveTo>
                    <a:pt x="1948" y="0"/>
                  </a:moveTo>
                  <a:cubicBezTo>
                    <a:pt x="1694" y="0"/>
                    <a:pt x="1407" y="140"/>
                    <a:pt x="1347" y="420"/>
                  </a:cubicBezTo>
                  <a:cubicBezTo>
                    <a:pt x="1301" y="648"/>
                    <a:pt x="1256" y="853"/>
                    <a:pt x="1164" y="1082"/>
                  </a:cubicBezTo>
                  <a:cubicBezTo>
                    <a:pt x="1164" y="1127"/>
                    <a:pt x="1142" y="1196"/>
                    <a:pt x="1119" y="1241"/>
                  </a:cubicBezTo>
                  <a:cubicBezTo>
                    <a:pt x="1096" y="1264"/>
                    <a:pt x="1096" y="1333"/>
                    <a:pt x="1073" y="1378"/>
                  </a:cubicBezTo>
                  <a:cubicBezTo>
                    <a:pt x="1073" y="1365"/>
                    <a:pt x="1073" y="1352"/>
                    <a:pt x="1069" y="1352"/>
                  </a:cubicBezTo>
                  <a:cubicBezTo>
                    <a:pt x="1066" y="1352"/>
                    <a:pt x="1060" y="1359"/>
                    <a:pt x="1050" y="1378"/>
                  </a:cubicBezTo>
                  <a:cubicBezTo>
                    <a:pt x="1050" y="1401"/>
                    <a:pt x="1028" y="1424"/>
                    <a:pt x="1028" y="1470"/>
                  </a:cubicBezTo>
                  <a:cubicBezTo>
                    <a:pt x="1005" y="1515"/>
                    <a:pt x="959" y="1584"/>
                    <a:pt x="936" y="1629"/>
                  </a:cubicBezTo>
                  <a:cubicBezTo>
                    <a:pt x="845" y="1835"/>
                    <a:pt x="731" y="2040"/>
                    <a:pt x="594" y="2223"/>
                  </a:cubicBezTo>
                  <a:cubicBezTo>
                    <a:pt x="525" y="2314"/>
                    <a:pt x="480" y="2406"/>
                    <a:pt x="411" y="2497"/>
                  </a:cubicBezTo>
                  <a:cubicBezTo>
                    <a:pt x="402" y="2506"/>
                    <a:pt x="389" y="2523"/>
                    <a:pt x="380" y="2536"/>
                  </a:cubicBezTo>
                  <a:lnTo>
                    <a:pt x="380" y="2536"/>
                  </a:lnTo>
                  <a:cubicBezTo>
                    <a:pt x="372" y="2547"/>
                    <a:pt x="366" y="2558"/>
                    <a:pt x="366" y="2565"/>
                  </a:cubicBezTo>
                  <a:cubicBezTo>
                    <a:pt x="320" y="2611"/>
                    <a:pt x="274" y="2657"/>
                    <a:pt x="229" y="2702"/>
                  </a:cubicBezTo>
                  <a:cubicBezTo>
                    <a:pt x="46" y="2931"/>
                    <a:pt x="0" y="3296"/>
                    <a:pt x="229" y="3524"/>
                  </a:cubicBezTo>
                  <a:cubicBezTo>
                    <a:pt x="349" y="3620"/>
                    <a:pt x="514" y="3679"/>
                    <a:pt x="673" y="3679"/>
                  </a:cubicBezTo>
                  <a:cubicBezTo>
                    <a:pt x="815" y="3679"/>
                    <a:pt x="953" y="3632"/>
                    <a:pt x="1050" y="3524"/>
                  </a:cubicBezTo>
                  <a:cubicBezTo>
                    <a:pt x="1735" y="2725"/>
                    <a:pt x="2237" y="1766"/>
                    <a:pt x="2465" y="716"/>
                  </a:cubicBezTo>
                  <a:cubicBezTo>
                    <a:pt x="2511" y="420"/>
                    <a:pt x="2374" y="100"/>
                    <a:pt x="2055" y="9"/>
                  </a:cubicBezTo>
                  <a:cubicBezTo>
                    <a:pt x="2020" y="3"/>
                    <a:pt x="1985" y="0"/>
                    <a:pt x="1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66775" y="3383375"/>
            <a:ext cx="416575" cy="426150"/>
            <a:chOff x="5045125" y="2936525"/>
            <a:chExt cx="416575" cy="426150"/>
          </a:xfrm>
        </p:grpSpPr>
        <p:sp>
          <p:nvSpPr>
            <p:cNvPr id="148" name="Google Shape;148;p3"/>
            <p:cNvSpPr/>
            <p:nvPr/>
          </p:nvSpPr>
          <p:spPr>
            <a:xfrm>
              <a:off x="5045125" y="3118075"/>
              <a:ext cx="292750" cy="244600"/>
            </a:xfrm>
            <a:custGeom>
              <a:avLst/>
              <a:gdLst/>
              <a:ahLst/>
              <a:cxnLst/>
              <a:rect l="l" t="t" r="r" b="b"/>
              <a:pathLst>
                <a:path w="11710" h="9784" extrusionOk="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271100" y="2936525"/>
              <a:ext cx="190600" cy="157350"/>
            </a:xfrm>
            <a:custGeom>
              <a:avLst/>
              <a:gdLst/>
              <a:ahLst/>
              <a:cxnLst/>
              <a:rect l="l" t="t" r="r" b="b"/>
              <a:pathLst>
                <a:path w="7624" h="6294" extrusionOk="0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/>
          <p:nvPr/>
        </p:nvSpPr>
        <p:spPr>
          <a:xfrm flipH="1">
            <a:off x="4451877" y="-31650"/>
            <a:ext cx="4718504" cy="1017753"/>
          </a:xfrm>
          <a:custGeom>
            <a:avLst/>
            <a:gdLst/>
            <a:ahLst/>
            <a:cxnLst/>
            <a:rect l="l" t="t" r="r" b="b"/>
            <a:pathLst>
              <a:path w="254504" h="54895" extrusionOk="0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4"/>
          <p:cNvSpPr/>
          <p:nvPr/>
        </p:nvSpPr>
        <p:spPr>
          <a:xfrm rot="10800000" flipH="1">
            <a:off x="-32800" y="4651603"/>
            <a:ext cx="3340365" cy="720497"/>
          </a:xfrm>
          <a:custGeom>
            <a:avLst/>
            <a:gdLst/>
            <a:ahLst/>
            <a:cxnLst/>
            <a:rect l="l" t="t" r="r" b="b"/>
            <a:pathLst>
              <a:path w="254504" h="54895" extrusionOk="0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4"/>
          <p:cNvGrpSpPr/>
          <p:nvPr/>
        </p:nvGrpSpPr>
        <p:grpSpPr>
          <a:xfrm>
            <a:off x="8352300" y="-170450"/>
            <a:ext cx="1067675" cy="1029425"/>
            <a:chOff x="493750" y="169525"/>
            <a:chExt cx="1067675" cy="1029425"/>
          </a:xfrm>
        </p:grpSpPr>
        <p:sp>
          <p:nvSpPr>
            <p:cNvPr id="156" name="Google Shape;156;p4"/>
            <p:cNvSpPr/>
            <p:nvPr/>
          </p:nvSpPr>
          <p:spPr>
            <a:xfrm>
              <a:off x="493750" y="169525"/>
              <a:ext cx="1067675" cy="1029425"/>
            </a:xfrm>
            <a:custGeom>
              <a:avLst/>
              <a:gdLst/>
              <a:ahLst/>
              <a:cxnLst/>
              <a:rect l="l" t="t" r="r" b="b"/>
              <a:pathLst>
                <a:path w="42707" h="41177" extrusionOk="0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574225" y="244725"/>
              <a:ext cx="900475" cy="847975"/>
            </a:xfrm>
            <a:custGeom>
              <a:avLst/>
              <a:gdLst/>
              <a:ahLst/>
              <a:cxnLst/>
              <a:rect l="l" t="t" r="r" b="b"/>
              <a:pathLst>
                <a:path w="36019" h="33919" extrusionOk="0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32850" y="343575"/>
              <a:ext cx="575225" cy="578625"/>
            </a:xfrm>
            <a:custGeom>
              <a:avLst/>
              <a:gdLst/>
              <a:ahLst/>
              <a:cxnLst/>
              <a:rect l="l" t="t" r="r" b="b"/>
              <a:pathLst>
                <a:path w="23009" h="23145" extrusionOk="0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880650" y="510075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022725" y="64942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025575" y="63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963950" y="606625"/>
              <a:ext cx="82775" cy="69900"/>
            </a:xfrm>
            <a:custGeom>
              <a:avLst/>
              <a:gdLst/>
              <a:ahLst/>
              <a:cxnLst/>
              <a:rect l="l" t="t" r="r" b="b"/>
              <a:pathLst>
                <a:path w="3311" h="2796" extrusionOk="0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4"/>
          <p:cNvGrpSpPr/>
          <p:nvPr/>
        </p:nvGrpSpPr>
        <p:grpSpPr>
          <a:xfrm rot="-2335426">
            <a:off x="-103754" y="3961016"/>
            <a:ext cx="1084249" cy="1583336"/>
            <a:chOff x="6208650" y="2186900"/>
            <a:chExt cx="1084225" cy="1583300"/>
          </a:xfrm>
        </p:grpSpPr>
        <p:grpSp>
          <p:nvGrpSpPr>
            <p:cNvPr id="164" name="Google Shape;164;p4"/>
            <p:cNvGrpSpPr/>
            <p:nvPr/>
          </p:nvGrpSpPr>
          <p:grpSpPr>
            <a:xfrm>
              <a:off x="6693675" y="2186900"/>
              <a:ext cx="465675" cy="498700"/>
              <a:chOff x="6693675" y="2186900"/>
              <a:chExt cx="465675" cy="498700"/>
            </a:xfrm>
          </p:grpSpPr>
          <p:sp>
            <p:nvSpPr>
              <p:cNvPr id="165" name="Google Shape;165;p4"/>
              <p:cNvSpPr/>
              <p:nvPr/>
            </p:nvSpPr>
            <p:spPr>
              <a:xfrm>
                <a:off x="6693675" y="2571325"/>
                <a:ext cx="71350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941" extrusionOk="0">
                    <a:moveTo>
                      <a:pt x="2205" y="0"/>
                    </a:moveTo>
                    <a:cubicBezTo>
                      <a:pt x="2108" y="0"/>
                      <a:pt x="2009" y="23"/>
                      <a:pt x="1918" y="69"/>
                    </a:cubicBezTo>
                    <a:cubicBezTo>
                      <a:pt x="1393" y="343"/>
                      <a:pt x="891" y="616"/>
                      <a:pt x="366" y="890"/>
                    </a:cubicBezTo>
                    <a:cubicBezTo>
                      <a:pt x="115" y="1027"/>
                      <a:pt x="1" y="1415"/>
                      <a:pt x="160" y="1666"/>
                    </a:cubicBezTo>
                    <a:cubicBezTo>
                      <a:pt x="282" y="1849"/>
                      <a:pt x="465" y="1940"/>
                      <a:pt x="661" y="1940"/>
                    </a:cubicBezTo>
                    <a:cubicBezTo>
                      <a:pt x="759" y="1940"/>
                      <a:pt x="860" y="1917"/>
                      <a:pt x="959" y="1872"/>
                    </a:cubicBezTo>
                    <a:cubicBezTo>
                      <a:pt x="1462" y="1598"/>
                      <a:pt x="1986" y="1324"/>
                      <a:pt x="2489" y="1050"/>
                    </a:cubicBezTo>
                    <a:cubicBezTo>
                      <a:pt x="2763" y="913"/>
                      <a:pt x="2854" y="525"/>
                      <a:pt x="2694" y="274"/>
                    </a:cubicBezTo>
                    <a:cubicBezTo>
                      <a:pt x="2588" y="91"/>
                      <a:pt x="2400" y="0"/>
                      <a:pt x="2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6814650" y="2499725"/>
                <a:ext cx="7650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162" extrusionOk="0">
                    <a:moveTo>
                      <a:pt x="2399" y="1"/>
                    </a:moveTo>
                    <a:cubicBezTo>
                      <a:pt x="2301" y="1"/>
                      <a:pt x="2199" y="26"/>
                      <a:pt x="2101" y="79"/>
                    </a:cubicBezTo>
                    <a:cubicBezTo>
                      <a:pt x="1530" y="422"/>
                      <a:pt x="959" y="764"/>
                      <a:pt x="366" y="1107"/>
                    </a:cubicBezTo>
                    <a:cubicBezTo>
                      <a:pt x="115" y="1244"/>
                      <a:pt x="1" y="1632"/>
                      <a:pt x="160" y="1883"/>
                    </a:cubicBezTo>
                    <a:cubicBezTo>
                      <a:pt x="270" y="2054"/>
                      <a:pt x="464" y="2162"/>
                      <a:pt x="664" y="2162"/>
                    </a:cubicBezTo>
                    <a:cubicBezTo>
                      <a:pt x="756" y="2162"/>
                      <a:pt x="850" y="2139"/>
                      <a:pt x="936" y="2088"/>
                    </a:cubicBezTo>
                    <a:cubicBezTo>
                      <a:pt x="1530" y="1746"/>
                      <a:pt x="2101" y="1403"/>
                      <a:pt x="2694" y="1061"/>
                    </a:cubicBezTo>
                    <a:cubicBezTo>
                      <a:pt x="2945" y="901"/>
                      <a:pt x="3059" y="536"/>
                      <a:pt x="2899" y="285"/>
                    </a:cubicBezTo>
                    <a:cubicBezTo>
                      <a:pt x="2778" y="102"/>
                      <a:pt x="2595" y="1"/>
                      <a:pt x="23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6921925" y="2420000"/>
                <a:ext cx="6452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2470" extrusionOk="0">
                    <a:moveTo>
                      <a:pt x="2053" y="1"/>
                    </a:moveTo>
                    <a:cubicBezTo>
                      <a:pt x="2039" y="1"/>
                      <a:pt x="2024" y="2"/>
                      <a:pt x="2009" y="4"/>
                    </a:cubicBezTo>
                    <a:cubicBezTo>
                      <a:pt x="1850" y="4"/>
                      <a:pt x="1713" y="50"/>
                      <a:pt x="1599" y="164"/>
                    </a:cubicBezTo>
                    <a:cubicBezTo>
                      <a:pt x="1165" y="644"/>
                      <a:pt x="686" y="1100"/>
                      <a:pt x="161" y="1511"/>
                    </a:cubicBezTo>
                    <a:cubicBezTo>
                      <a:pt x="46" y="1579"/>
                      <a:pt x="1" y="1785"/>
                      <a:pt x="1" y="1899"/>
                    </a:cubicBezTo>
                    <a:cubicBezTo>
                      <a:pt x="1" y="2036"/>
                      <a:pt x="69" y="2218"/>
                      <a:pt x="161" y="2310"/>
                    </a:cubicBezTo>
                    <a:cubicBezTo>
                      <a:pt x="275" y="2401"/>
                      <a:pt x="412" y="2470"/>
                      <a:pt x="571" y="2470"/>
                    </a:cubicBezTo>
                    <a:cubicBezTo>
                      <a:pt x="617" y="2470"/>
                      <a:pt x="663" y="2470"/>
                      <a:pt x="708" y="2447"/>
                    </a:cubicBezTo>
                    <a:cubicBezTo>
                      <a:pt x="823" y="2424"/>
                      <a:pt x="891" y="2378"/>
                      <a:pt x="982" y="2310"/>
                    </a:cubicBezTo>
                    <a:cubicBezTo>
                      <a:pt x="1484" y="1899"/>
                      <a:pt x="1964" y="1465"/>
                      <a:pt x="2397" y="963"/>
                    </a:cubicBezTo>
                    <a:cubicBezTo>
                      <a:pt x="2512" y="872"/>
                      <a:pt x="2580" y="735"/>
                      <a:pt x="2580" y="575"/>
                    </a:cubicBezTo>
                    <a:cubicBezTo>
                      <a:pt x="2580" y="438"/>
                      <a:pt x="2512" y="256"/>
                      <a:pt x="2397" y="164"/>
                    </a:cubicBezTo>
                    <a:cubicBezTo>
                      <a:pt x="2316" y="83"/>
                      <a:pt x="2179" y="1"/>
                      <a:pt x="2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7018950" y="2307550"/>
                <a:ext cx="5080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865" extrusionOk="0">
                    <a:moveTo>
                      <a:pt x="1413" y="1"/>
                    </a:moveTo>
                    <a:cubicBezTo>
                      <a:pt x="1219" y="1"/>
                      <a:pt x="1025" y="87"/>
                      <a:pt x="936" y="280"/>
                    </a:cubicBezTo>
                    <a:cubicBezTo>
                      <a:pt x="662" y="850"/>
                      <a:pt x="388" y="1444"/>
                      <a:pt x="91" y="2014"/>
                    </a:cubicBezTo>
                    <a:cubicBezTo>
                      <a:pt x="23" y="2151"/>
                      <a:pt x="0" y="2311"/>
                      <a:pt x="46" y="2448"/>
                    </a:cubicBezTo>
                    <a:cubicBezTo>
                      <a:pt x="91" y="2585"/>
                      <a:pt x="183" y="2722"/>
                      <a:pt x="297" y="2791"/>
                    </a:cubicBezTo>
                    <a:cubicBezTo>
                      <a:pt x="393" y="2839"/>
                      <a:pt x="504" y="2864"/>
                      <a:pt x="612" y="2864"/>
                    </a:cubicBezTo>
                    <a:cubicBezTo>
                      <a:pt x="813" y="2864"/>
                      <a:pt x="1007" y="2777"/>
                      <a:pt x="1096" y="2585"/>
                    </a:cubicBezTo>
                    <a:cubicBezTo>
                      <a:pt x="1370" y="2014"/>
                      <a:pt x="1644" y="1444"/>
                      <a:pt x="1917" y="850"/>
                    </a:cubicBezTo>
                    <a:cubicBezTo>
                      <a:pt x="1986" y="713"/>
                      <a:pt x="2032" y="576"/>
                      <a:pt x="1986" y="417"/>
                    </a:cubicBezTo>
                    <a:cubicBezTo>
                      <a:pt x="1940" y="280"/>
                      <a:pt x="1849" y="143"/>
                      <a:pt x="1712" y="74"/>
                    </a:cubicBezTo>
                    <a:cubicBezTo>
                      <a:pt x="1624" y="26"/>
                      <a:pt x="1518" y="1"/>
                      <a:pt x="14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7068575" y="2186900"/>
                <a:ext cx="42825" cy="7670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3068" extrusionOk="0">
                    <a:moveTo>
                      <a:pt x="1116" y="0"/>
                    </a:moveTo>
                    <a:cubicBezTo>
                      <a:pt x="860" y="0"/>
                      <a:pt x="607" y="153"/>
                      <a:pt x="549" y="404"/>
                    </a:cubicBezTo>
                    <a:cubicBezTo>
                      <a:pt x="389" y="1066"/>
                      <a:pt x="229" y="1705"/>
                      <a:pt x="69" y="2344"/>
                    </a:cubicBezTo>
                    <a:cubicBezTo>
                      <a:pt x="1" y="2641"/>
                      <a:pt x="161" y="2983"/>
                      <a:pt x="480" y="3051"/>
                    </a:cubicBezTo>
                    <a:cubicBezTo>
                      <a:pt x="526" y="3062"/>
                      <a:pt x="573" y="3067"/>
                      <a:pt x="619" y="3067"/>
                    </a:cubicBezTo>
                    <a:cubicBezTo>
                      <a:pt x="870" y="3067"/>
                      <a:pt x="1111" y="2914"/>
                      <a:pt x="1188" y="2663"/>
                    </a:cubicBezTo>
                    <a:lnTo>
                      <a:pt x="1644" y="723"/>
                    </a:lnTo>
                    <a:cubicBezTo>
                      <a:pt x="1713" y="427"/>
                      <a:pt x="1553" y="84"/>
                      <a:pt x="1256" y="16"/>
                    </a:cubicBezTo>
                    <a:cubicBezTo>
                      <a:pt x="1210" y="5"/>
                      <a:pt x="1163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7097125" y="2266025"/>
                <a:ext cx="45100" cy="7947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3179" extrusionOk="0">
                    <a:moveTo>
                      <a:pt x="1210" y="1"/>
                    </a:moveTo>
                    <a:cubicBezTo>
                      <a:pt x="890" y="23"/>
                      <a:pt x="662" y="252"/>
                      <a:pt x="639" y="571"/>
                    </a:cubicBezTo>
                    <a:cubicBezTo>
                      <a:pt x="639" y="640"/>
                      <a:pt x="639" y="708"/>
                      <a:pt x="616" y="777"/>
                    </a:cubicBezTo>
                    <a:cubicBezTo>
                      <a:pt x="571" y="1051"/>
                      <a:pt x="525" y="1324"/>
                      <a:pt x="434" y="1598"/>
                    </a:cubicBezTo>
                    <a:cubicBezTo>
                      <a:pt x="388" y="1735"/>
                      <a:pt x="343" y="1872"/>
                      <a:pt x="297" y="2009"/>
                    </a:cubicBezTo>
                    <a:cubicBezTo>
                      <a:pt x="274" y="2055"/>
                      <a:pt x="251" y="2078"/>
                      <a:pt x="251" y="2123"/>
                    </a:cubicBezTo>
                    <a:cubicBezTo>
                      <a:pt x="206" y="2192"/>
                      <a:pt x="183" y="2260"/>
                      <a:pt x="137" y="2329"/>
                    </a:cubicBezTo>
                    <a:cubicBezTo>
                      <a:pt x="0" y="2603"/>
                      <a:pt x="69" y="2968"/>
                      <a:pt x="343" y="3105"/>
                    </a:cubicBezTo>
                    <a:cubicBezTo>
                      <a:pt x="431" y="3153"/>
                      <a:pt x="536" y="3179"/>
                      <a:pt x="642" y="3179"/>
                    </a:cubicBezTo>
                    <a:cubicBezTo>
                      <a:pt x="836" y="3179"/>
                      <a:pt x="1030" y="3092"/>
                      <a:pt x="1119" y="2899"/>
                    </a:cubicBezTo>
                    <a:cubicBezTo>
                      <a:pt x="1507" y="2169"/>
                      <a:pt x="1712" y="1393"/>
                      <a:pt x="1781" y="571"/>
                    </a:cubicBezTo>
                    <a:cubicBezTo>
                      <a:pt x="1803" y="275"/>
                      <a:pt x="1507" y="1"/>
                      <a:pt x="1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7011525" y="2425225"/>
                <a:ext cx="58800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586" extrusionOk="0">
                    <a:moveTo>
                      <a:pt x="1686" y="0"/>
                    </a:moveTo>
                    <a:cubicBezTo>
                      <a:pt x="1438" y="0"/>
                      <a:pt x="1236" y="167"/>
                      <a:pt x="1142" y="412"/>
                    </a:cubicBezTo>
                    <a:cubicBezTo>
                      <a:pt x="1142" y="457"/>
                      <a:pt x="1119" y="503"/>
                      <a:pt x="1096" y="549"/>
                    </a:cubicBezTo>
                    <a:cubicBezTo>
                      <a:pt x="1028" y="708"/>
                      <a:pt x="936" y="868"/>
                      <a:pt x="822" y="1028"/>
                    </a:cubicBezTo>
                    <a:cubicBezTo>
                      <a:pt x="708" y="1165"/>
                      <a:pt x="571" y="1302"/>
                      <a:pt x="411" y="1416"/>
                    </a:cubicBezTo>
                    <a:cubicBezTo>
                      <a:pt x="388" y="1462"/>
                      <a:pt x="343" y="1485"/>
                      <a:pt x="297" y="1507"/>
                    </a:cubicBezTo>
                    <a:cubicBezTo>
                      <a:pt x="160" y="1599"/>
                      <a:pt x="69" y="1713"/>
                      <a:pt x="23" y="1850"/>
                    </a:cubicBezTo>
                    <a:cubicBezTo>
                      <a:pt x="0" y="1987"/>
                      <a:pt x="0" y="2169"/>
                      <a:pt x="92" y="2306"/>
                    </a:cubicBezTo>
                    <a:cubicBezTo>
                      <a:pt x="201" y="2478"/>
                      <a:pt x="395" y="2585"/>
                      <a:pt x="595" y="2585"/>
                    </a:cubicBezTo>
                    <a:cubicBezTo>
                      <a:pt x="687" y="2585"/>
                      <a:pt x="781" y="2562"/>
                      <a:pt x="868" y="2512"/>
                    </a:cubicBezTo>
                    <a:cubicBezTo>
                      <a:pt x="1530" y="2078"/>
                      <a:pt x="2009" y="1462"/>
                      <a:pt x="2260" y="708"/>
                    </a:cubicBezTo>
                    <a:cubicBezTo>
                      <a:pt x="2351" y="435"/>
                      <a:pt x="2146" y="92"/>
                      <a:pt x="1849" y="24"/>
                    </a:cubicBezTo>
                    <a:cubicBezTo>
                      <a:pt x="1793" y="8"/>
                      <a:pt x="1738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6885400" y="2530500"/>
                <a:ext cx="77075" cy="636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2547" extrusionOk="0">
                    <a:moveTo>
                      <a:pt x="2433" y="1"/>
                    </a:moveTo>
                    <a:cubicBezTo>
                      <a:pt x="2292" y="1"/>
                      <a:pt x="2153" y="53"/>
                      <a:pt x="2055" y="172"/>
                    </a:cubicBezTo>
                    <a:cubicBezTo>
                      <a:pt x="1918" y="309"/>
                      <a:pt x="1781" y="446"/>
                      <a:pt x="1644" y="583"/>
                    </a:cubicBezTo>
                    <a:cubicBezTo>
                      <a:pt x="1576" y="652"/>
                      <a:pt x="1507" y="697"/>
                      <a:pt x="1439" y="766"/>
                    </a:cubicBezTo>
                    <a:cubicBezTo>
                      <a:pt x="1393" y="811"/>
                      <a:pt x="1348" y="834"/>
                      <a:pt x="1302" y="857"/>
                    </a:cubicBezTo>
                    <a:cubicBezTo>
                      <a:pt x="1302" y="880"/>
                      <a:pt x="1302" y="880"/>
                      <a:pt x="1302" y="880"/>
                    </a:cubicBezTo>
                    <a:lnTo>
                      <a:pt x="1279" y="880"/>
                    </a:lnTo>
                    <a:cubicBezTo>
                      <a:pt x="982" y="1108"/>
                      <a:pt x="640" y="1314"/>
                      <a:pt x="298" y="1473"/>
                    </a:cubicBezTo>
                    <a:cubicBezTo>
                      <a:pt x="161" y="1542"/>
                      <a:pt x="69" y="1702"/>
                      <a:pt x="24" y="1816"/>
                    </a:cubicBezTo>
                    <a:cubicBezTo>
                      <a:pt x="1" y="1953"/>
                      <a:pt x="1" y="2135"/>
                      <a:pt x="92" y="2272"/>
                    </a:cubicBezTo>
                    <a:cubicBezTo>
                      <a:pt x="214" y="2455"/>
                      <a:pt x="386" y="2546"/>
                      <a:pt x="576" y="2546"/>
                    </a:cubicBezTo>
                    <a:cubicBezTo>
                      <a:pt x="671" y="2546"/>
                      <a:pt x="769" y="2523"/>
                      <a:pt x="868" y="2478"/>
                    </a:cubicBezTo>
                    <a:cubicBezTo>
                      <a:pt x="1622" y="2112"/>
                      <a:pt x="2306" y="1587"/>
                      <a:pt x="2854" y="971"/>
                    </a:cubicBezTo>
                    <a:cubicBezTo>
                      <a:pt x="3060" y="743"/>
                      <a:pt x="3082" y="378"/>
                      <a:pt x="2854" y="172"/>
                    </a:cubicBezTo>
                    <a:cubicBezTo>
                      <a:pt x="2746" y="65"/>
                      <a:pt x="2588" y="1"/>
                      <a:pt x="24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6777575" y="2605100"/>
                <a:ext cx="68500" cy="4375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750" extrusionOk="0">
                    <a:moveTo>
                      <a:pt x="2119" y="0"/>
                    </a:moveTo>
                    <a:cubicBezTo>
                      <a:pt x="2075" y="0"/>
                      <a:pt x="2030" y="6"/>
                      <a:pt x="1986" y="19"/>
                    </a:cubicBezTo>
                    <a:cubicBezTo>
                      <a:pt x="1484" y="224"/>
                      <a:pt x="959" y="430"/>
                      <a:pt x="457" y="635"/>
                    </a:cubicBezTo>
                    <a:cubicBezTo>
                      <a:pt x="297" y="681"/>
                      <a:pt x="183" y="749"/>
                      <a:pt x="114" y="886"/>
                    </a:cubicBezTo>
                    <a:cubicBezTo>
                      <a:pt x="46" y="1023"/>
                      <a:pt x="0" y="1206"/>
                      <a:pt x="46" y="1343"/>
                    </a:cubicBezTo>
                    <a:cubicBezTo>
                      <a:pt x="91" y="1479"/>
                      <a:pt x="183" y="1594"/>
                      <a:pt x="320" y="1685"/>
                    </a:cubicBezTo>
                    <a:cubicBezTo>
                      <a:pt x="400" y="1717"/>
                      <a:pt x="515" y="1749"/>
                      <a:pt x="624" y="1749"/>
                    </a:cubicBezTo>
                    <a:cubicBezTo>
                      <a:pt x="669" y="1749"/>
                      <a:pt x="713" y="1744"/>
                      <a:pt x="753" y="1731"/>
                    </a:cubicBezTo>
                    <a:cubicBezTo>
                      <a:pt x="1278" y="1525"/>
                      <a:pt x="1780" y="1320"/>
                      <a:pt x="2305" y="1137"/>
                    </a:cubicBezTo>
                    <a:cubicBezTo>
                      <a:pt x="2442" y="1069"/>
                      <a:pt x="2556" y="1000"/>
                      <a:pt x="2648" y="863"/>
                    </a:cubicBezTo>
                    <a:cubicBezTo>
                      <a:pt x="2716" y="749"/>
                      <a:pt x="2739" y="566"/>
                      <a:pt x="2693" y="430"/>
                    </a:cubicBezTo>
                    <a:cubicBezTo>
                      <a:pt x="2648" y="293"/>
                      <a:pt x="2556" y="156"/>
                      <a:pt x="2442" y="87"/>
                    </a:cubicBezTo>
                    <a:cubicBezTo>
                      <a:pt x="2344" y="38"/>
                      <a:pt x="2233" y="0"/>
                      <a:pt x="21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6858600" y="2627675"/>
                <a:ext cx="78775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317" extrusionOk="0">
                    <a:moveTo>
                      <a:pt x="2464" y="1"/>
                    </a:moveTo>
                    <a:cubicBezTo>
                      <a:pt x="2372" y="1"/>
                      <a:pt x="2278" y="24"/>
                      <a:pt x="2191" y="74"/>
                    </a:cubicBezTo>
                    <a:lnTo>
                      <a:pt x="388" y="1238"/>
                    </a:lnTo>
                    <a:cubicBezTo>
                      <a:pt x="137" y="1421"/>
                      <a:pt x="0" y="1763"/>
                      <a:pt x="183" y="2037"/>
                    </a:cubicBezTo>
                    <a:cubicBezTo>
                      <a:pt x="292" y="2209"/>
                      <a:pt x="486" y="2316"/>
                      <a:pt x="686" y="2316"/>
                    </a:cubicBezTo>
                    <a:cubicBezTo>
                      <a:pt x="778" y="2316"/>
                      <a:pt x="872" y="2293"/>
                      <a:pt x="959" y="2243"/>
                    </a:cubicBezTo>
                    <a:lnTo>
                      <a:pt x="2762" y="1056"/>
                    </a:lnTo>
                    <a:cubicBezTo>
                      <a:pt x="3013" y="896"/>
                      <a:pt x="3150" y="554"/>
                      <a:pt x="2968" y="280"/>
                    </a:cubicBezTo>
                    <a:cubicBezTo>
                      <a:pt x="2858" y="108"/>
                      <a:pt x="2664" y="1"/>
                      <a:pt x="24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6997825" y="2522725"/>
                <a:ext cx="65650" cy="6980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792" extrusionOk="0">
                    <a:moveTo>
                      <a:pt x="2099" y="0"/>
                    </a:moveTo>
                    <a:cubicBezTo>
                      <a:pt x="2084" y="0"/>
                      <a:pt x="2069" y="2"/>
                      <a:pt x="2055" y="4"/>
                    </a:cubicBezTo>
                    <a:cubicBezTo>
                      <a:pt x="1918" y="4"/>
                      <a:pt x="1735" y="50"/>
                      <a:pt x="1644" y="164"/>
                    </a:cubicBezTo>
                    <a:cubicBezTo>
                      <a:pt x="1188" y="734"/>
                      <a:pt x="731" y="1282"/>
                      <a:pt x="229" y="1830"/>
                    </a:cubicBezTo>
                    <a:cubicBezTo>
                      <a:pt x="23" y="2035"/>
                      <a:pt x="1" y="2423"/>
                      <a:pt x="229" y="2629"/>
                    </a:cubicBezTo>
                    <a:cubicBezTo>
                      <a:pt x="346" y="2734"/>
                      <a:pt x="499" y="2792"/>
                      <a:pt x="648" y="2792"/>
                    </a:cubicBezTo>
                    <a:cubicBezTo>
                      <a:pt x="790" y="2792"/>
                      <a:pt x="928" y="2740"/>
                      <a:pt x="1028" y="2629"/>
                    </a:cubicBezTo>
                    <a:cubicBezTo>
                      <a:pt x="1530" y="2104"/>
                      <a:pt x="2009" y="1533"/>
                      <a:pt x="2443" y="963"/>
                    </a:cubicBezTo>
                    <a:cubicBezTo>
                      <a:pt x="2557" y="849"/>
                      <a:pt x="2625" y="734"/>
                      <a:pt x="2625" y="575"/>
                    </a:cubicBezTo>
                    <a:cubicBezTo>
                      <a:pt x="2625" y="415"/>
                      <a:pt x="2557" y="255"/>
                      <a:pt x="2443" y="164"/>
                    </a:cubicBezTo>
                    <a:cubicBezTo>
                      <a:pt x="2361" y="82"/>
                      <a:pt x="2225" y="0"/>
                      <a:pt x="2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7096550" y="2366250"/>
                <a:ext cx="62800" cy="91975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3679" extrusionOk="0">
                    <a:moveTo>
                      <a:pt x="1948" y="0"/>
                    </a:moveTo>
                    <a:cubicBezTo>
                      <a:pt x="1694" y="0"/>
                      <a:pt x="1407" y="140"/>
                      <a:pt x="1347" y="420"/>
                    </a:cubicBezTo>
                    <a:cubicBezTo>
                      <a:pt x="1301" y="648"/>
                      <a:pt x="1256" y="853"/>
                      <a:pt x="1164" y="1082"/>
                    </a:cubicBezTo>
                    <a:cubicBezTo>
                      <a:pt x="1164" y="1127"/>
                      <a:pt x="1142" y="1196"/>
                      <a:pt x="1119" y="1241"/>
                    </a:cubicBezTo>
                    <a:cubicBezTo>
                      <a:pt x="1096" y="1264"/>
                      <a:pt x="1096" y="1333"/>
                      <a:pt x="1073" y="1378"/>
                    </a:cubicBezTo>
                    <a:cubicBezTo>
                      <a:pt x="1073" y="1365"/>
                      <a:pt x="1073" y="1352"/>
                      <a:pt x="1069" y="1352"/>
                    </a:cubicBezTo>
                    <a:cubicBezTo>
                      <a:pt x="1066" y="1352"/>
                      <a:pt x="1060" y="1359"/>
                      <a:pt x="1050" y="1378"/>
                    </a:cubicBezTo>
                    <a:cubicBezTo>
                      <a:pt x="1050" y="1401"/>
                      <a:pt x="1028" y="1424"/>
                      <a:pt x="1028" y="1470"/>
                    </a:cubicBezTo>
                    <a:cubicBezTo>
                      <a:pt x="1005" y="1515"/>
                      <a:pt x="959" y="1584"/>
                      <a:pt x="936" y="1629"/>
                    </a:cubicBezTo>
                    <a:cubicBezTo>
                      <a:pt x="845" y="1835"/>
                      <a:pt x="731" y="2040"/>
                      <a:pt x="594" y="2223"/>
                    </a:cubicBezTo>
                    <a:cubicBezTo>
                      <a:pt x="525" y="2314"/>
                      <a:pt x="480" y="2406"/>
                      <a:pt x="411" y="2497"/>
                    </a:cubicBezTo>
                    <a:cubicBezTo>
                      <a:pt x="402" y="2506"/>
                      <a:pt x="389" y="2523"/>
                      <a:pt x="380" y="2536"/>
                    </a:cubicBezTo>
                    <a:lnTo>
                      <a:pt x="380" y="2536"/>
                    </a:lnTo>
                    <a:cubicBezTo>
                      <a:pt x="372" y="2547"/>
                      <a:pt x="366" y="2558"/>
                      <a:pt x="366" y="2565"/>
                    </a:cubicBezTo>
                    <a:cubicBezTo>
                      <a:pt x="320" y="2611"/>
                      <a:pt x="274" y="2657"/>
                      <a:pt x="229" y="2702"/>
                    </a:cubicBezTo>
                    <a:cubicBezTo>
                      <a:pt x="46" y="2931"/>
                      <a:pt x="0" y="3296"/>
                      <a:pt x="229" y="3524"/>
                    </a:cubicBezTo>
                    <a:cubicBezTo>
                      <a:pt x="349" y="3620"/>
                      <a:pt x="514" y="3679"/>
                      <a:pt x="673" y="3679"/>
                    </a:cubicBezTo>
                    <a:cubicBezTo>
                      <a:pt x="815" y="3679"/>
                      <a:pt x="953" y="3632"/>
                      <a:pt x="1050" y="3524"/>
                    </a:cubicBezTo>
                    <a:cubicBezTo>
                      <a:pt x="1735" y="2725"/>
                      <a:pt x="2237" y="1766"/>
                      <a:pt x="2465" y="716"/>
                    </a:cubicBezTo>
                    <a:cubicBezTo>
                      <a:pt x="2511" y="420"/>
                      <a:pt x="2374" y="100"/>
                      <a:pt x="2055" y="9"/>
                    </a:cubicBezTo>
                    <a:cubicBezTo>
                      <a:pt x="2020" y="3"/>
                      <a:pt x="1985" y="0"/>
                      <a:pt x="1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4"/>
            <p:cNvGrpSpPr/>
            <p:nvPr/>
          </p:nvGrpSpPr>
          <p:grpSpPr>
            <a:xfrm>
              <a:off x="6958450" y="3653900"/>
              <a:ext cx="334425" cy="116300"/>
              <a:chOff x="6958450" y="3653900"/>
              <a:chExt cx="334425" cy="116300"/>
            </a:xfrm>
          </p:grpSpPr>
          <p:sp>
            <p:nvSpPr>
              <p:cNvPr id="178" name="Google Shape;178;p4"/>
              <p:cNvSpPr/>
              <p:nvPr/>
            </p:nvSpPr>
            <p:spPr>
              <a:xfrm>
                <a:off x="6958450" y="3674500"/>
                <a:ext cx="690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250" extrusionOk="0">
                    <a:moveTo>
                      <a:pt x="637" y="0"/>
                    </a:moveTo>
                    <a:cubicBezTo>
                      <a:pt x="486" y="0"/>
                      <a:pt x="332" y="51"/>
                      <a:pt x="229" y="154"/>
                    </a:cubicBezTo>
                    <a:cubicBezTo>
                      <a:pt x="1" y="405"/>
                      <a:pt x="23" y="725"/>
                      <a:pt x="229" y="976"/>
                    </a:cubicBezTo>
                    <a:cubicBezTo>
                      <a:pt x="480" y="1250"/>
                      <a:pt x="754" y="1501"/>
                      <a:pt x="1051" y="1706"/>
                    </a:cubicBezTo>
                    <a:cubicBezTo>
                      <a:pt x="1370" y="1935"/>
                      <a:pt x="1690" y="2094"/>
                      <a:pt x="2032" y="2231"/>
                    </a:cubicBezTo>
                    <a:cubicBezTo>
                      <a:pt x="2070" y="2244"/>
                      <a:pt x="2112" y="2250"/>
                      <a:pt x="2155" y="2250"/>
                    </a:cubicBezTo>
                    <a:cubicBezTo>
                      <a:pt x="2266" y="2250"/>
                      <a:pt x="2384" y="2212"/>
                      <a:pt x="2466" y="2163"/>
                    </a:cubicBezTo>
                    <a:cubicBezTo>
                      <a:pt x="2580" y="2094"/>
                      <a:pt x="2694" y="1957"/>
                      <a:pt x="2740" y="1843"/>
                    </a:cubicBezTo>
                    <a:cubicBezTo>
                      <a:pt x="2763" y="1683"/>
                      <a:pt x="2763" y="1524"/>
                      <a:pt x="2671" y="1387"/>
                    </a:cubicBezTo>
                    <a:lnTo>
                      <a:pt x="2580" y="1273"/>
                    </a:lnTo>
                    <a:cubicBezTo>
                      <a:pt x="2557" y="1227"/>
                      <a:pt x="2489" y="1204"/>
                      <a:pt x="2443" y="1181"/>
                    </a:cubicBezTo>
                    <a:cubicBezTo>
                      <a:pt x="2123" y="1044"/>
                      <a:pt x="1827" y="862"/>
                      <a:pt x="1553" y="656"/>
                    </a:cubicBezTo>
                    <a:cubicBezTo>
                      <a:pt x="1370" y="519"/>
                      <a:pt x="1188" y="337"/>
                      <a:pt x="1028" y="154"/>
                    </a:cubicBezTo>
                    <a:cubicBezTo>
                      <a:pt x="936" y="51"/>
                      <a:pt x="788" y="0"/>
                      <a:pt x="6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7077725" y="3736650"/>
                <a:ext cx="770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342" extrusionOk="0">
                    <a:moveTo>
                      <a:pt x="608" y="1"/>
                    </a:moveTo>
                    <a:cubicBezTo>
                      <a:pt x="497" y="1"/>
                      <a:pt x="379" y="38"/>
                      <a:pt x="297" y="88"/>
                    </a:cubicBezTo>
                    <a:cubicBezTo>
                      <a:pt x="160" y="156"/>
                      <a:pt x="46" y="293"/>
                      <a:pt x="23" y="430"/>
                    </a:cubicBezTo>
                    <a:cubicBezTo>
                      <a:pt x="0" y="567"/>
                      <a:pt x="0" y="750"/>
                      <a:pt x="91" y="864"/>
                    </a:cubicBezTo>
                    <a:cubicBezTo>
                      <a:pt x="160" y="1001"/>
                      <a:pt x="274" y="1069"/>
                      <a:pt x="411" y="1138"/>
                    </a:cubicBezTo>
                    <a:cubicBezTo>
                      <a:pt x="778" y="1272"/>
                      <a:pt x="1177" y="1341"/>
                      <a:pt x="1578" y="1341"/>
                    </a:cubicBezTo>
                    <a:cubicBezTo>
                      <a:pt x="1925" y="1341"/>
                      <a:pt x="2274" y="1289"/>
                      <a:pt x="2602" y="1183"/>
                    </a:cubicBezTo>
                    <a:cubicBezTo>
                      <a:pt x="2876" y="1092"/>
                      <a:pt x="3082" y="772"/>
                      <a:pt x="2990" y="476"/>
                    </a:cubicBezTo>
                    <a:cubicBezTo>
                      <a:pt x="2915" y="251"/>
                      <a:pt x="2703" y="58"/>
                      <a:pt x="2453" y="58"/>
                    </a:cubicBezTo>
                    <a:cubicBezTo>
                      <a:pt x="2397" y="58"/>
                      <a:pt x="2340" y="67"/>
                      <a:pt x="2283" y="88"/>
                    </a:cubicBezTo>
                    <a:cubicBezTo>
                      <a:pt x="2146" y="133"/>
                      <a:pt x="2009" y="156"/>
                      <a:pt x="1872" y="179"/>
                    </a:cubicBezTo>
                    <a:cubicBezTo>
                      <a:pt x="1769" y="190"/>
                      <a:pt x="1672" y="196"/>
                      <a:pt x="1575" y="196"/>
                    </a:cubicBezTo>
                    <a:cubicBezTo>
                      <a:pt x="1478" y="196"/>
                      <a:pt x="1381" y="190"/>
                      <a:pt x="1278" y="179"/>
                    </a:cubicBezTo>
                    <a:cubicBezTo>
                      <a:pt x="1096" y="156"/>
                      <a:pt x="913" y="110"/>
                      <a:pt x="731" y="19"/>
                    </a:cubicBezTo>
                    <a:cubicBezTo>
                      <a:pt x="692" y="6"/>
                      <a:pt x="650" y="1"/>
                      <a:pt x="6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7207250" y="3699750"/>
                <a:ext cx="85625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272" extrusionOk="0">
                    <a:moveTo>
                      <a:pt x="2797" y="0"/>
                    </a:moveTo>
                    <a:cubicBezTo>
                      <a:pt x="2654" y="0"/>
                      <a:pt x="2511" y="57"/>
                      <a:pt x="2397" y="171"/>
                    </a:cubicBezTo>
                    <a:cubicBezTo>
                      <a:pt x="2329" y="240"/>
                      <a:pt x="2237" y="308"/>
                      <a:pt x="2169" y="354"/>
                    </a:cubicBezTo>
                    <a:cubicBezTo>
                      <a:pt x="2146" y="377"/>
                      <a:pt x="2146" y="377"/>
                      <a:pt x="2123" y="400"/>
                    </a:cubicBezTo>
                    <a:cubicBezTo>
                      <a:pt x="2100" y="422"/>
                      <a:pt x="2055" y="445"/>
                      <a:pt x="2032" y="468"/>
                    </a:cubicBezTo>
                    <a:cubicBezTo>
                      <a:pt x="1849" y="582"/>
                      <a:pt x="1690" y="696"/>
                      <a:pt x="1507" y="788"/>
                    </a:cubicBezTo>
                    <a:cubicBezTo>
                      <a:pt x="1416" y="833"/>
                      <a:pt x="1347" y="879"/>
                      <a:pt x="1256" y="902"/>
                    </a:cubicBezTo>
                    <a:lnTo>
                      <a:pt x="1210" y="925"/>
                    </a:lnTo>
                    <a:cubicBezTo>
                      <a:pt x="1165" y="947"/>
                      <a:pt x="1119" y="970"/>
                      <a:pt x="1073" y="993"/>
                    </a:cubicBezTo>
                    <a:cubicBezTo>
                      <a:pt x="891" y="1061"/>
                      <a:pt x="685" y="1107"/>
                      <a:pt x="503" y="1153"/>
                    </a:cubicBezTo>
                    <a:cubicBezTo>
                      <a:pt x="206" y="1221"/>
                      <a:pt x="0" y="1564"/>
                      <a:pt x="92" y="1860"/>
                    </a:cubicBezTo>
                    <a:cubicBezTo>
                      <a:pt x="167" y="2105"/>
                      <a:pt x="382" y="2272"/>
                      <a:pt x="634" y="2272"/>
                    </a:cubicBezTo>
                    <a:cubicBezTo>
                      <a:pt x="688" y="2272"/>
                      <a:pt x="743" y="2264"/>
                      <a:pt x="799" y="2248"/>
                    </a:cubicBezTo>
                    <a:cubicBezTo>
                      <a:pt x="1690" y="2043"/>
                      <a:pt x="2534" y="1586"/>
                      <a:pt x="3196" y="970"/>
                    </a:cubicBezTo>
                    <a:cubicBezTo>
                      <a:pt x="3424" y="765"/>
                      <a:pt x="3424" y="377"/>
                      <a:pt x="3196" y="171"/>
                    </a:cubicBezTo>
                    <a:cubicBezTo>
                      <a:pt x="3082" y="57"/>
                      <a:pt x="2939" y="0"/>
                      <a:pt x="2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7141625" y="3658950"/>
                <a:ext cx="799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744" extrusionOk="0">
                    <a:moveTo>
                      <a:pt x="2558" y="0"/>
                    </a:moveTo>
                    <a:cubicBezTo>
                      <a:pt x="2461" y="0"/>
                      <a:pt x="2359" y="23"/>
                      <a:pt x="2260" y="69"/>
                    </a:cubicBezTo>
                    <a:cubicBezTo>
                      <a:pt x="2192" y="114"/>
                      <a:pt x="2123" y="137"/>
                      <a:pt x="2032" y="183"/>
                    </a:cubicBezTo>
                    <a:cubicBezTo>
                      <a:pt x="2009" y="206"/>
                      <a:pt x="1986" y="206"/>
                      <a:pt x="1941" y="228"/>
                    </a:cubicBezTo>
                    <a:lnTo>
                      <a:pt x="1918" y="228"/>
                    </a:lnTo>
                    <a:cubicBezTo>
                      <a:pt x="1758" y="297"/>
                      <a:pt x="1598" y="365"/>
                      <a:pt x="1439" y="411"/>
                    </a:cubicBezTo>
                    <a:cubicBezTo>
                      <a:pt x="1119" y="502"/>
                      <a:pt x="777" y="571"/>
                      <a:pt x="457" y="616"/>
                    </a:cubicBezTo>
                    <a:cubicBezTo>
                      <a:pt x="320" y="639"/>
                      <a:pt x="183" y="776"/>
                      <a:pt x="115" y="890"/>
                    </a:cubicBezTo>
                    <a:cubicBezTo>
                      <a:pt x="46" y="1004"/>
                      <a:pt x="1" y="1187"/>
                      <a:pt x="46" y="1324"/>
                    </a:cubicBezTo>
                    <a:cubicBezTo>
                      <a:pt x="92" y="1461"/>
                      <a:pt x="183" y="1598"/>
                      <a:pt x="320" y="1666"/>
                    </a:cubicBezTo>
                    <a:cubicBezTo>
                      <a:pt x="423" y="1718"/>
                      <a:pt x="526" y="1743"/>
                      <a:pt x="638" y="1743"/>
                    </a:cubicBezTo>
                    <a:cubicBezTo>
                      <a:pt x="675" y="1743"/>
                      <a:pt x="714" y="1741"/>
                      <a:pt x="754" y="1735"/>
                    </a:cubicBezTo>
                    <a:cubicBezTo>
                      <a:pt x="1484" y="1621"/>
                      <a:pt x="2192" y="1392"/>
                      <a:pt x="2831" y="1050"/>
                    </a:cubicBezTo>
                    <a:cubicBezTo>
                      <a:pt x="3105" y="913"/>
                      <a:pt x="3196" y="525"/>
                      <a:pt x="3036" y="274"/>
                    </a:cubicBezTo>
                    <a:cubicBezTo>
                      <a:pt x="2930" y="91"/>
                      <a:pt x="2752" y="0"/>
                      <a:pt x="25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7029200" y="3653900"/>
                <a:ext cx="6277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1436" extrusionOk="0">
                    <a:moveTo>
                      <a:pt x="602" y="1"/>
                    </a:moveTo>
                    <a:cubicBezTo>
                      <a:pt x="493" y="1"/>
                      <a:pt x="378" y="33"/>
                      <a:pt x="298" y="65"/>
                    </a:cubicBezTo>
                    <a:cubicBezTo>
                      <a:pt x="184" y="156"/>
                      <a:pt x="69" y="271"/>
                      <a:pt x="24" y="408"/>
                    </a:cubicBezTo>
                    <a:cubicBezTo>
                      <a:pt x="1" y="567"/>
                      <a:pt x="1" y="727"/>
                      <a:pt x="92" y="864"/>
                    </a:cubicBezTo>
                    <a:cubicBezTo>
                      <a:pt x="115" y="887"/>
                      <a:pt x="138" y="932"/>
                      <a:pt x="184" y="978"/>
                    </a:cubicBezTo>
                    <a:cubicBezTo>
                      <a:pt x="252" y="1047"/>
                      <a:pt x="343" y="1092"/>
                      <a:pt x="435" y="1115"/>
                    </a:cubicBezTo>
                    <a:cubicBezTo>
                      <a:pt x="891" y="1321"/>
                      <a:pt x="1416" y="1412"/>
                      <a:pt x="1918" y="1435"/>
                    </a:cubicBezTo>
                    <a:cubicBezTo>
                      <a:pt x="1929" y="1435"/>
                      <a:pt x="1940" y="1436"/>
                      <a:pt x="1951" y="1436"/>
                    </a:cubicBezTo>
                    <a:cubicBezTo>
                      <a:pt x="2236" y="1436"/>
                      <a:pt x="2511" y="1150"/>
                      <a:pt x="2489" y="864"/>
                    </a:cubicBezTo>
                    <a:cubicBezTo>
                      <a:pt x="2466" y="544"/>
                      <a:pt x="2238" y="316"/>
                      <a:pt x="1918" y="293"/>
                    </a:cubicBezTo>
                    <a:cubicBezTo>
                      <a:pt x="1827" y="293"/>
                      <a:pt x="1759" y="293"/>
                      <a:pt x="1667" y="271"/>
                    </a:cubicBezTo>
                    <a:cubicBezTo>
                      <a:pt x="1348" y="225"/>
                      <a:pt x="1028" y="134"/>
                      <a:pt x="731" y="19"/>
                    </a:cubicBezTo>
                    <a:cubicBezTo>
                      <a:pt x="691" y="6"/>
                      <a:pt x="647" y="1"/>
                      <a:pt x="6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4"/>
            <p:cNvGrpSpPr/>
            <p:nvPr/>
          </p:nvGrpSpPr>
          <p:grpSpPr>
            <a:xfrm>
              <a:off x="6208650" y="2868925"/>
              <a:ext cx="204300" cy="433525"/>
              <a:chOff x="6208650" y="2868925"/>
              <a:chExt cx="204300" cy="433525"/>
            </a:xfrm>
          </p:grpSpPr>
          <p:sp>
            <p:nvSpPr>
              <p:cNvPr id="184" name="Google Shape;184;p4"/>
              <p:cNvSpPr/>
              <p:nvPr/>
            </p:nvSpPr>
            <p:spPr>
              <a:xfrm>
                <a:off x="6213225" y="2978950"/>
                <a:ext cx="416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190" extrusionOk="0">
                    <a:moveTo>
                      <a:pt x="1031" y="1"/>
                    </a:moveTo>
                    <a:cubicBezTo>
                      <a:pt x="770" y="1"/>
                      <a:pt x="554" y="171"/>
                      <a:pt x="456" y="426"/>
                    </a:cubicBezTo>
                    <a:cubicBezTo>
                      <a:pt x="228" y="1134"/>
                      <a:pt x="91" y="1887"/>
                      <a:pt x="23" y="2617"/>
                    </a:cubicBezTo>
                    <a:cubicBezTo>
                      <a:pt x="1" y="2903"/>
                      <a:pt x="275" y="3189"/>
                      <a:pt x="561" y="3189"/>
                    </a:cubicBezTo>
                    <a:cubicBezTo>
                      <a:pt x="572" y="3189"/>
                      <a:pt x="582" y="3189"/>
                      <a:pt x="593" y="3188"/>
                    </a:cubicBezTo>
                    <a:cubicBezTo>
                      <a:pt x="913" y="3188"/>
                      <a:pt x="1141" y="2937"/>
                      <a:pt x="1164" y="2617"/>
                    </a:cubicBezTo>
                    <a:cubicBezTo>
                      <a:pt x="1164" y="2480"/>
                      <a:pt x="1187" y="2366"/>
                      <a:pt x="1210" y="2229"/>
                    </a:cubicBezTo>
                    <a:cubicBezTo>
                      <a:pt x="1278" y="1704"/>
                      <a:pt x="1392" y="1225"/>
                      <a:pt x="1575" y="723"/>
                    </a:cubicBezTo>
                    <a:cubicBezTo>
                      <a:pt x="1666" y="449"/>
                      <a:pt x="1461" y="84"/>
                      <a:pt x="1164" y="15"/>
                    </a:cubicBezTo>
                    <a:cubicBezTo>
                      <a:pt x="1119" y="5"/>
                      <a:pt x="1074" y="1"/>
                      <a:pt x="10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6208650" y="3112275"/>
                <a:ext cx="354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196" extrusionOk="0">
                    <a:moveTo>
                      <a:pt x="571" y="0"/>
                    </a:moveTo>
                    <a:cubicBezTo>
                      <a:pt x="274" y="23"/>
                      <a:pt x="0" y="252"/>
                      <a:pt x="0" y="571"/>
                    </a:cubicBezTo>
                    <a:cubicBezTo>
                      <a:pt x="0" y="1324"/>
                      <a:pt x="91" y="2055"/>
                      <a:pt x="251" y="2785"/>
                    </a:cubicBezTo>
                    <a:cubicBezTo>
                      <a:pt x="308" y="3014"/>
                      <a:pt x="557" y="3195"/>
                      <a:pt x="810" y="3195"/>
                    </a:cubicBezTo>
                    <a:cubicBezTo>
                      <a:pt x="860" y="3195"/>
                      <a:pt x="910" y="3188"/>
                      <a:pt x="959" y="3173"/>
                    </a:cubicBezTo>
                    <a:cubicBezTo>
                      <a:pt x="1256" y="3082"/>
                      <a:pt x="1415" y="2785"/>
                      <a:pt x="1347" y="2466"/>
                    </a:cubicBezTo>
                    <a:cubicBezTo>
                      <a:pt x="1301" y="2215"/>
                      <a:pt x="1256" y="1963"/>
                      <a:pt x="1210" y="1712"/>
                    </a:cubicBezTo>
                    <a:cubicBezTo>
                      <a:pt x="1164" y="1347"/>
                      <a:pt x="1141" y="959"/>
                      <a:pt x="1141" y="571"/>
                    </a:cubicBezTo>
                    <a:cubicBezTo>
                      <a:pt x="1141" y="274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6255425" y="3235500"/>
                <a:ext cx="75925" cy="66950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678" extrusionOk="0">
                    <a:moveTo>
                      <a:pt x="664" y="1"/>
                    </a:moveTo>
                    <a:cubicBezTo>
                      <a:pt x="562" y="1"/>
                      <a:pt x="454" y="26"/>
                      <a:pt x="366" y="70"/>
                    </a:cubicBezTo>
                    <a:cubicBezTo>
                      <a:pt x="115" y="230"/>
                      <a:pt x="1" y="595"/>
                      <a:pt x="161" y="846"/>
                    </a:cubicBezTo>
                    <a:cubicBezTo>
                      <a:pt x="663" y="1600"/>
                      <a:pt x="1325" y="2216"/>
                      <a:pt x="2101" y="2604"/>
                    </a:cubicBezTo>
                    <a:cubicBezTo>
                      <a:pt x="2197" y="2652"/>
                      <a:pt x="2305" y="2678"/>
                      <a:pt x="2411" y="2678"/>
                    </a:cubicBezTo>
                    <a:cubicBezTo>
                      <a:pt x="2606" y="2678"/>
                      <a:pt x="2796" y="2591"/>
                      <a:pt x="2900" y="2398"/>
                    </a:cubicBezTo>
                    <a:cubicBezTo>
                      <a:pt x="3037" y="2147"/>
                      <a:pt x="2968" y="1759"/>
                      <a:pt x="2694" y="1622"/>
                    </a:cubicBezTo>
                    <a:cubicBezTo>
                      <a:pt x="2466" y="1508"/>
                      <a:pt x="2238" y="1371"/>
                      <a:pt x="2032" y="1211"/>
                    </a:cubicBezTo>
                    <a:cubicBezTo>
                      <a:pt x="1758" y="983"/>
                      <a:pt x="1507" y="732"/>
                      <a:pt x="1279" y="458"/>
                    </a:cubicBezTo>
                    <a:cubicBezTo>
                      <a:pt x="1233" y="413"/>
                      <a:pt x="1188" y="344"/>
                      <a:pt x="1165" y="276"/>
                    </a:cubicBezTo>
                    <a:cubicBezTo>
                      <a:pt x="1074" y="162"/>
                      <a:pt x="960" y="70"/>
                      <a:pt x="823" y="25"/>
                    </a:cubicBezTo>
                    <a:cubicBezTo>
                      <a:pt x="774" y="8"/>
                      <a:pt x="720" y="1"/>
                      <a:pt x="6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6293100" y="3148225"/>
                <a:ext cx="496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2580" extrusionOk="0">
                    <a:moveTo>
                      <a:pt x="582" y="0"/>
                    </a:moveTo>
                    <a:cubicBezTo>
                      <a:pt x="530" y="0"/>
                      <a:pt x="480" y="8"/>
                      <a:pt x="434" y="23"/>
                    </a:cubicBezTo>
                    <a:cubicBezTo>
                      <a:pt x="297" y="69"/>
                      <a:pt x="160" y="160"/>
                      <a:pt x="92" y="297"/>
                    </a:cubicBezTo>
                    <a:cubicBezTo>
                      <a:pt x="23" y="434"/>
                      <a:pt x="0" y="571"/>
                      <a:pt x="23" y="731"/>
                    </a:cubicBezTo>
                    <a:cubicBezTo>
                      <a:pt x="160" y="1370"/>
                      <a:pt x="502" y="1986"/>
                      <a:pt x="1005" y="2420"/>
                    </a:cubicBezTo>
                    <a:cubicBezTo>
                      <a:pt x="1119" y="2511"/>
                      <a:pt x="1256" y="2580"/>
                      <a:pt x="1415" y="2580"/>
                    </a:cubicBezTo>
                    <a:cubicBezTo>
                      <a:pt x="1552" y="2580"/>
                      <a:pt x="1712" y="2534"/>
                      <a:pt x="1804" y="2420"/>
                    </a:cubicBezTo>
                    <a:cubicBezTo>
                      <a:pt x="1918" y="2306"/>
                      <a:pt x="1986" y="2169"/>
                      <a:pt x="1986" y="2009"/>
                    </a:cubicBezTo>
                    <a:cubicBezTo>
                      <a:pt x="1963" y="1872"/>
                      <a:pt x="1918" y="1712"/>
                      <a:pt x="1804" y="1621"/>
                    </a:cubicBezTo>
                    <a:cubicBezTo>
                      <a:pt x="1689" y="1507"/>
                      <a:pt x="1598" y="1416"/>
                      <a:pt x="1507" y="1279"/>
                    </a:cubicBezTo>
                    <a:cubicBezTo>
                      <a:pt x="1415" y="1165"/>
                      <a:pt x="1324" y="1028"/>
                      <a:pt x="1256" y="868"/>
                    </a:cubicBezTo>
                    <a:cubicBezTo>
                      <a:pt x="1210" y="731"/>
                      <a:pt x="1164" y="571"/>
                      <a:pt x="1142" y="434"/>
                    </a:cubicBezTo>
                    <a:cubicBezTo>
                      <a:pt x="1119" y="297"/>
                      <a:pt x="982" y="160"/>
                      <a:pt x="868" y="92"/>
                    </a:cubicBezTo>
                    <a:cubicBezTo>
                      <a:pt x="792" y="31"/>
                      <a:pt x="685" y="0"/>
                      <a:pt x="5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6284525" y="3005000"/>
                <a:ext cx="359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2672" extrusionOk="0">
                    <a:moveTo>
                      <a:pt x="837" y="0"/>
                    </a:moveTo>
                    <a:cubicBezTo>
                      <a:pt x="638" y="0"/>
                      <a:pt x="435" y="92"/>
                      <a:pt x="343" y="274"/>
                    </a:cubicBezTo>
                    <a:cubicBezTo>
                      <a:pt x="206" y="571"/>
                      <a:pt x="92" y="868"/>
                      <a:pt x="47" y="1187"/>
                    </a:cubicBezTo>
                    <a:cubicBezTo>
                      <a:pt x="24" y="1347"/>
                      <a:pt x="1" y="1530"/>
                      <a:pt x="1" y="1712"/>
                    </a:cubicBezTo>
                    <a:cubicBezTo>
                      <a:pt x="1" y="1895"/>
                      <a:pt x="24" y="2077"/>
                      <a:pt x="47" y="2260"/>
                    </a:cubicBezTo>
                    <a:cubicBezTo>
                      <a:pt x="47" y="2397"/>
                      <a:pt x="184" y="2534"/>
                      <a:pt x="298" y="2602"/>
                    </a:cubicBezTo>
                    <a:cubicBezTo>
                      <a:pt x="371" y="2647"/>
                      <a:pt x="474" y="2672"/>
                      <a:pt x="574" y="2672"/>
                    </a:cubicBezTo>
                    <a:cubicBezTo>
                      <a:pt x="629" y="2672"/>
                      <a:pt x="683" y="2664"/>
                      <a:pt x="731" y="2648"/>
                    </a:cubicBezTo>
                    <a:cubicBezTo>
                      <a:pt x="868" y="2602"/>
                      <a:pt x="1005" y="2534"/>
                      <a:pt x="1074" y="2397"/>
                    </a:cubicBezTo>
                    <a:cubicBezTo>
                      <a:pt x="1097" y="2351"/>
                      <a:pt x="1119" y="2306"/>
                      <a:pt x="1142" y="2260"/>
                    </a:cubicBezTo>
                    <a:cubicBezTo>
                      <a:pt x="1165" y="2192"/>
                      <a:pt x="1165" y="2123"/>
                      <a:pt x="1165" y="2077"/>
                    </a:cubicBezTo>
                    <a:cubicBezTo>
                      <a:pt x="1119" y="1872"/>
                      <a:pt x="1119" y="1667"/>
                      <a:pt x="1142" y="1461"/>
                    </a:cubicBezTo>
                    <a:cubicBezTo>
                      <a:pt x="1188" y="1279"/>
                      <a:pt x="1234" y="1096"/>
                      <a:pt x="1302" y="913"/>
                    </a:cubicBezTo>
                    <a:cubicBezTo>
                      <a:pt x="1302" y="891"/>
                      <a:pt x="1325" y="868"/>
                      <a:pt x="1325" y="845"/>
                    </a:cubicBezTo>
                    <a:cubicBezTo>
                      <a:pt x="1393" y="708"/>
                      <a:pt x="1439" y="571"/>
                      <a:pt x="1393" y="411"/>
                    </a:cubicBezTo>
                    <a:cubicBezTo>
                      <a:pt x="1348" y="274"/>
                      <a:pt x="1256" y="137"/>
                      <a:pt x="1119" y="69"/>
                    </a:cubicBezTo>
                    <a:cubicBezTo>
                      <a:pt x="1036" y="23"/>
                      <a:pt x="937" y="0"/>
                      <a:pt x="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6345025" y="3061100"/>
                <a:ext cx="434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194" extrusionOk="0">
                    <a:moveTo>
                      <a:pt x="1403" y="2025"/>
                    </a:moveTo>
                    <a:cubicBezTo>
                      <a:pt x="1419" y="2063"/>
                      <a:pt x="1424" y="2077"/>
                      <a:pt x="1423" y="2077"/>
                    </a:cubicBezTo>
                    <a:cubicBezTo>
                      <a:pt x="1422" y="2077"/>
                      <a:pt x="1411" y="2052"/>
                      <a:pt x="1403" y="2025"/>
                    </a:cubicBezTo>
                    <a:close/>
                    <a:moveTo>
                      <a:pt x="735" y="0"/>
                    </a:moveTo>
                    <a:cubicBezTo>
                      <a:pt x="488" y="0"/>
                      <a:pt x="218" y="153"/>
                      <a:pt x="160" y="404"/>
                    </a:cubicBezTo>
                    <a:cubicBezTo>
                      <a:pt x="0" y="1271"/>
                      <a:pt x="115" y="2162"/>
                      <a:pt x="571" y="2915"/>
                    </a:cubicBezTo>
                    <a:cubicBezTo>
                      <a:pt x="680" y="3086"/>
                      <a:pt x="885" y="3194"/>
                      <a:pt x="1092" y="3194"/>
                    </a:cubicBezTo>
                    <a:cubicBezTo>
                      <a:pt x="1187" y="3194"/>
                      <a:pt x="1283" y="3171"/>
                      <a:pt x="1370" y="3120"/>
                    </a:cubicBezTo>
                    <a:cubicBezTo>
                      <a:pt x="1621" y="2960"/>
                      <a:pt x="1735" y="2618"/>
                      <a:pt x="1575" y="2344"/>
                    </a:cubicBezTo>
                    <a:cubicBezTo>
                      <a:pt x="1530" y="2253"/>
                      <a:pt x="1484" y="2184"/>
                      <a:pt x="1438" y="2093"/>
                    </a:cubicBezTo>
                    <a:cubicBezTo>
                      <a:pt x="1417" y="2072"/>
                      <a:pt x="1416" y="2031"/>
                      <a:pt x="1397" y="2007"/>
                    </a:cubicBezTo>
                    <a:lnTo>
                      <a:pt x="1397" y="2007"/>
                    </a:lnTo>
                    <a:cubicBezTo>
                      <a:pt x="1395" y="1996"/>
                      <a:pt x="1393" y="1986"/>
                      <a:pt x="1393" y="1979"/>
                    </a:cubicBezTo>
                    <a:cubicBezTo>
                      <a:pt x="1324" y="1819"/>
                      <a:pt x="1279" y="1659"/>
                      <a:pt x="1256" y="1500"/>
                    </a:cubicBezTo>
                    <a:cubicBezTo>
                      <a:pt x="1256" y="1477"/>
                      <a:pt x="1256" y="1477"/>
                      <a:pt x="1256" y="1454"/>
                    </a:cubicBezTo>
                    <a:cubicBezTo>
                      <a:pt x="1256" y="1431"/>
                      <a:pt x="1233" y="1386"/>
                      <a:pt x="1233" y="1363"/>
                    </a:cubicBezTo>
                    <a:cubicBezTo>
                      <a:pt x="1233" y="1271"/>
                      <a:pt x="1233" y="1180"/>
                      <a:pt x="1233" y="1112"/>
                    </a:cubicBezTo>
                    <a:cubicBezTo>
                      <a:pt x="1233" y="1020"/>
                      <a:pt x="1233" y="952"/>
                      <a:pt x="1233" y="861"/>
                    </a:cubicBezTo>
                    <a:lnTo>
                      <a:pt x="1256" y="861"/>
                    </a:lnTo>
                    <a:cubicBezTo>
                      <a:pt x="1256" y="815"/>
                      <a:pt x="1256" y="769"/>
                      <a:pt x="1279" y="724"/>
                    </a:cubicBezTo>
                    <a:cubicBezTo>
                      <a:pt x="1324" y="427"/>
                      <a:pt x="1187" y="85"/>
                      <a:pt x="868" y="16"/>
                    </a:cubicBezTo>
                    <a:cubicBezTo>
                      <a:pt x="825" y="5"/>
                      <a:pt x="781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6360425" y="2925100"/>
                <a:ext cx="5252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984" extrusionOk="0">
                    <a:moveTo>
                      <a:pt x="1471" y="1"/>
                    </a:moveTo>
                    <a:cubicBezTo>
                      <a:pt x="1276" y="1"/>
                      <a:pt x="1089" y="92"/>
                      <a:pt x="982" y="275"/>
                    </a:cubicBezTo>
                    <a:cubicBezTo>
                      <a:pt x="640" y="914"/>
                      <a:pt x="343" y="1576"/>
                      <a:pt x="92" y="2260"/>
                    </a:cubicBezTo>
                    <a:cubicBezTo>
                      <a:pt x="1" y="2534"/>
                      <a:pt x="206" y="2900"/>
                      <a:pt x="480" y="2968"/>
                    </a:cubicBezTo>
                    <a:cubicBezTo>
                      <a:pt x="533" y="2979"/>
                      <a:pt x="584" y="2984"/>
                      <a:pt x="632" y="2984"/>
                    </a:cubicBezTo>
                    <a:cubicBezTo>
                      <a:pt x="902" y="2984"/>
                      <a:pt x="1110" y="2828"/>
                      <a:pt x="1188" y="2557"/>
                    </a:cubicBezTo>
                    <a:cubicBezTo>
                      <a:pt x="1256" y="2352"/>
                      <a:pt x="1347" y="2169"/>
                      <a:pt x="1439" y="1964"/>
                    </a:cubicBezTo>
                    <a:cubicBezTo>
                      <a:pt x="1598" y="1576"/>
                      <a:pt x="1758" y="1211"/>
                      <a:pt x="1964" y="845"/>
                    </a:cubicBezTo>
                    <a:cubicBezTo>
                      <a:pt x="2101" y="594"/>
                      <a:pt x="2032" y="229"/>
                      <a:pt x="1758" y="69"/>
                    </a:cubicBezTo>
                    <a:cubicBezTo>
                      <a:pt x="1667" y="24"/>
                      <a:pt x="1568" y="1"/>
                      <a:pt x="1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6315925" y="2868925"/>
                <a:ext cx="4910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674" extrusionOk="0">
                    <a:moveTo>
                      <a:pt x="1316" y="1"/>
                    </a:moveTo>
                    <a:cubicBezTo>
                      <a:pt x="1126" y="1"/>
                      <a:pt x="944" y="102"/>
                      <a:pt x="822" y="285"/>
                    </a:cubicBezTo>
                    <a:cubicBezTo>
                      <a:pt x="502" y="810"/>
                      <a:pt x="251" y="1358"/>
                      <a:pt x="46" y="1951"/>
                    </a:cubicBezTo>
                    <a:cubicBezTo>
                      <a:pt x="0" y="2088"/>
                      <a:pt x="23" y="2271"/>
                      <a:pt x="92" y="2385"/>
                    </a:cubicBezTo>
                    <a:cubicBezTo>
                      <a:pt x="160" y="2499"/>
                      <a:pt x="297" y="2613"/>
                      <a:pt x="434" y="2659"/>
                    </a:cubicBezTo>
                    <a:cubicBezTo>
                      <a:pt x="479" y="2668"/>
                      <a:pt x="524" y="2673"/>
                      <a:pt x="567" y="2673"/>
                    </a:cubicBezTo>
                    <a:cubicBezTo>
                      <a:pt x="828" y="2673"/>
                      <a:pt x="1044" y="2502"/>
                      <a:pt x="1142" y="2248"/>
                    </a:cubicBezTo>
                    <a:cubicBezTo>
                      <a:pt x="1187" y="2111"/>
                      <a:pt x="1233" y="1997"/>
                      <a:pt x="1279" y="1860"/>
                    </a:cubicBezTo>
                    <a:cubicBezTo>
                      <a:pt x="1438" y="1517"/>
                      <a:pt x="1621" y="1175"/>
                      <a:pt x="1804" y="855"/>
                    </a:cubicBezTo>
                    <a:cubicBezTo>
                      <a:pt x="1963" y="604"/>
                      <a:pt x="1872" y="216"/>
                      <a:pt x="1598" y="79"/>
                    </a:cubicBezTo>
                    <a:cubicBezTo>
                      <a:pt x="1507" y="26"/>
                      <a:pt x="1410" y="1"/>
                      <a:pt x="1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"/>
          <p:cNvSpPr/>
          <p:nvPr/>
        </p:nvSpPr>
        <p:spPr>
          <a:xfrm flipH="1">
            <a:off x="3761724" y="-45225"/>
            <a:ext cx="5421127" cy="1960100"/>
          </a:xfrm>
          <a:custGeom>
            <a:avLst/>
            <a:gdLst/>
            <a:ahLst/>
            <a:cxnLst/>
            <a:rect l="l" t="t" r="r" b="b"/>
            <a:pathLst>
              <a:path w="356360" h="128848" extrusionOk="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9"/>
          <p:cNvSpPr/>
          <p:nvPr/>
        </p:nvSpPr>
        <p:spPr>
          <a:xfrm flipH="1">
            <a:off x="-10415" y="3681600"/>
            <a:ext cx="5085340" cy="1461854"/>
          </a:xfrm>
          <a:custGeom>
            <a:avLst/>
            <a:gdLst/>
            <a:ahLst/>
            <a:cxnLst/>
            <a:rect l="l" t="t" r="r" b="b"/>
            <a:pathLst>
              <a:path w="302834" h="87054" extrusionOk="0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9"/>
          <p:cNvSpPr txBox="1">
            <a:spLocks noGrp="1"/>
          </p:cNvSpPr>
          <p:nvPr>
            <p:ph type="body" idx="1"/>
          </p:nvPr>
        </p:nvSpPr>
        <p:spPr>
          <a:xfrm>
            <a:off x="1206750" y="1522150"/>
            <a:ext cx="6730500" cy="27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75" name="Google Shape;375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6" name="Google Shape;376;p9"/>
          <p:cNvGrpSpPr/>
          <p:nvPr/>
        </p:nvGrpSpPr>
        <p:grpSpPr>
          <a:xfrm>
            <a:off x="8285150" y="-214100"/>
            <a:ext cx="1067700" cy="1029050"/>
            <a:chOff x="4445375" y="3754025"/>
            <a:chExt cx="1067700" cy="1029050"/>
          </a:xfrm>
        </p:grpSpPr>
        <p:sp>
          <p:nvSpPr>
            <p:cNvPr id="377" name="Google Shape;377;p9"/>
            <p:cNvSpPr/>
            <p:nvPr/>
          </p:nvSpPr>
          <p:spPr>
            <a:xfrm>
              <a:off x="4445375" y="3754025"/>
              <a:ext cx="1067700" cy="1029050"/>
            </a:xfrm>
            <a:custGeom>
              <a:avLst/>
              <a:gdLst/>
              <a:ahLst/>
              <a:cxnLst/>
              <a:rect l="l" t="t" r="r" b="b"/>
              <a:pathLst>
                <a:path w="42708" h="41162" extrusionOk="0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4525850" y="3828875"/>
              <a:ext cx="901050" cy="847950"/>
            </a:xfrm>
            <a:custGeom>
              <a:avLst/>
              <a:gdLst/>
              <a:ahLst/>
              <a:cxnLst/>
              <a:rect l="l" t="t" r="r" b="b"/>
              <a:pathLst>
                <a:path w="36042" h="33918" extrusionOk="0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4684475" y="3927800"/>
              <a:ext cx="575225" cy="578550"/>
            </a:xfrm>
            <a:custGeom>
              <a:avLst/>
              <a:gdLst/>
              <a:ahLst/>
              <a:cxnLst/>
              <a:rect l="l" t="t" r="r" b="b"/>
              <a:pathLst>
                <a:path w="23009" h="23142" extrusionOk="0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4832850" y="4094200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4974375" y="4233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4977225" y="422215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4915600" y="4190775"/>
              <a:ext cx="82750" cy="69875"/>
            </a:xfrm>
            <a:custGeom>
              <a:avLst/>
              <a:gdLst/>
              <a:ahLst/>
              <a:cxnLst/>
              <a:rect l="l" t="t" r="r" b="b"/>
              <a:pathLst>
                <a:path w="3310" h="2795" extrusionOk="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9"/>
          <p:cNvGrpSpPr/>
          <p:nvPr/>
        </p:nvGrpSpPr>
        <p:grpSpPr>
          <a:xfrm rot="-1413944">
            <a:off x="24" y="4167079"/>
            <a:ext cx="671649" cy="976573"/>
            <a:chOff x="6754175" y="1092800"/>
            <a:chExt cx="671650" cy="976575"/>
          </a:xfrm>
        </p:grpSpPr>
        <p:sp>
          <p:nvSpPr>
            <p:cNvPr id="385" name="Google Shape;385;p9"/>
            <p:cNvSpPr/>
            <p:nvPr/>
          </p:nvSpPr>
          <p:spPr>
            <a:xfrm>
              <a:off x="7014950" y="1223675"/>
              <a:ext cx="70200" cy="69675"/>
            </a:xfrm>
            <a:custGeom>
              <a:avLst/>
              <a:gdLst/>
              <a:ahLst/>
              <a:cxnLst/>
              <a:rect l="l" t="t" r="r" b="b"/>
              <a:pathLst>
                <a:path w="2808" h="2787" extrusionOk="0">
                  <a:moveTo>
                    <a:pt x="1580" y="1"/>
                  </a:moveTo>
                  <a:cubicBezTo>
                    <a:pt x="1466" y="1"/>
                    <a:pt x="1353" y="12"/>
                    <a:pt x="1233" y="39"/>
                  </a:cubicBezTo>
                  <a:cubicBezTo>
                    <a:pt x="1027" y="84"/>
                    <a:pt x="845" y="221"/>
                    <a:pt x="685" y="358"/>
                  </a:cubicBezTo>
                  <a:cubicBezTo>
                    <a:pt x="639" y="381"/>
                    <a:pt x="617" y="381"/>
                    <a:pt x="594" y="404"/>
                  </a:cubicBezTo>
                  <a:cubicBezTo>
                    <a:pt x="411" y="518"/>
                    <a:pt x="274" y="632"/>
                    <a:pt x="183" y="815"/>
                  </a:cubicBezTo>
                  <a:cubicBezTo>
                    <a:pt x="69" y="997"/>
                    <a:pt x="46" y="1180"/>
                    <a:pt x="0" y="1385"/>
                  </a:cubicBezTo>
                  <a:cubicBezTo>
                    <a:pt x="0" y="1522"/>
                    <a:pt x="23" y="1682"/>
                    <a:pt x="46" y="1819"/>
                  </a:cubicBezTo>
                  <a:cubicBezTo>
                    <a:pt x="69" y="1910"/>
                    <a:pt x="114" y="2001"/>
                    <a:pt x="160" y="2070"/>
                  </a:cubicBezTo>
                  <a:cubicBezTo>
                    <a:pt x="183" y="2116"/>
                    <a:pt x="206" y="2161"/>
                    <a:pt x="229" y="2207"/>
                  </a:cubicBezTo>
                  <a:cubicBezTo>
                    <a:pt x="343" y="2367"/>
                    <a:pt x="480" y="2504"/>
                    <a:pt x="662" y="2595"/>
                  </a:cubicBezTo>
                  <a:cubicBezTo>
                    <a:pt x="845" y="2709"/>
                    <a:pt x="1027" y="2755"/>
                    <a:pt x="1256" y="2778"/>
                  </a:cubicBezTo>
                  <a:cubicBezTo>
                    <a:pt x="1299" y="2784"/>
                    <a:pt x="1341" y="2787"/>
                    <a:pt x="1384" y="2787"/>
                  </a:cubicBezTo>
                  <a:cubicBezTo>
                    <a:pt x="1499" y="2787"/>
                    <a:pt x="1612" y="2765"/>
                    <a:pt x="1712" y="2732"/>
                  </a:cubicBezTo>
                  <a:cubicBezTo>
                    <a:pt x="1849" y="2709"/>
                    <a:pt x="2009" y="2641"/>
                    <a:pt x="2123" y="2572"/>
                  </a:cubicBezTo>
                  <a:cubicBezTo>
                    <a:pt x="2306" y="2435"/>
                    <a:pt x="2420" y="2321"/>
                    <a:pt x="2534" y="2161"/>
                  </a:cubicBezTo>
                  <a:cubicBezTo>
                    <a:pt x="2625" y="2047"/>
                    <a:pt x="2671" y="1910"/>
                    <a:pt x="2717" y="1796"/>
                  </a:cubicBezTo>
                  <a:cubicBezTo>
                    <a:pt x="2808" y="1522"/>
                    <a:pt x="2808" y="1225"/>
                    <a:pt x="2739" y="952"/>
                  </a:cubicBezTo>
                  <a:cubicBezTo>
                    <a:pt x="2717" y="815"/>
                    <a:pt x="2648" y="700"/>
                    <a:pt x="2580" y="586"/>
                  </a:cubicBezTo>
                  <a:cubicBezTo>
                    <a:pt x="2465" y="404"/>
                    <a:pt x="2374" y="312"/>
                    <a:pt x="2192" y="175"/>
                  </a:cubicBezTo>
                  <a:cubicBezTo>
                    <a:pt x="2169" y="153"/>
                    <a:pt x="2123" y="130"/>
                    <a:pt x="2100" y="130"/>
                  </a:cubicBezTo>
                  <a:cubicBezTo>
                    <a:pt x="2009" y="84"/>
                    <a:pt x="1918" y="39"/>
                    <a:pt x="1826" y="16"/>
                  </a:cubicBezTo>
                  <a:cubicBezTo>
                    <a:pt x="1741" y="6"/>
                    <a:pt x="166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6904250" y="1350500"/>
              <a:ext cx="62225" cy="62125"/>
            </a:xfrm>
            <a:custGeom>
              <a:avLst/>
              <a:gdLst/>
              <a:ahLst/>
              <a:cxnLst/>
              <a:rect l="l" t="t" r="r" b="b"/>
              <a:pathLst>
                <a:path w="2489" h="2485" extrusionOk="0">
                  <a:moveTo>
                    <a:pt x="1173" y="0"/>
                  </a:moveTo>
                  <a:cubicBezTo>
                    <a:pt x="1086" y="0"/>
                    <a:pt x="994" y="17"/>
                    <a:pt x="913" y="33"/>
                  </a:cubicBezTo>
                  <a:cubicBezTo>
                    <a:pt x="822" y="56"/>
                    <a:pt x="731" y="124"/>
                    <a:pt x="639" y="193"/>
                  </a:cubicBezTo>
                  <a:cubicBezTo>
                    <a:pt x="548" y="215"/>
                    <a:pt x="457" y="261"/>
                    <a:pt x="388" y="352"/>
                  </a:cubicBezTo>
                  <a:cubicBezTo>
                    <a:pt x="343" y="375"/>
                    <a:pt x="320" y="421"/>
                    <a:pt x="274" y="466"/>
                  </a:cubicBezTo>
                  <a:cubicBezTo>
                    <a:pt x="251" y="512"/>
                    <a:pt x="206" y="558"/>
                    <a:pt x="183" y="603"/>
                  </a:cubicBezTo>
                  <a:cubicBezTo>
                    <a:pt x="137" y="672"/>
                    <a:pt x="114" y="740"/>
                    <a:pt x="92" y="832"/>
                  </a:cubicBezTo>
                  <a:cubicBezTo>
                    <a:pt x="69" y="854"/>
                    <a:pt x="69" y="877"/>
                    <a:pt x="69" y="900"/>
                  </a:cubicBezTo>
                  <a:cubicBezTo>
                    <a:pt x="0" y="1128"/>
                    <a:pt x="0" y="1334"/>
                    <a:pt x="69" y="1562"/>
                  </a:cubicBezTo>
                  <a:cubicBezTo>
                    <a:pt x="92" y="1676"/>
                    <a:pt x="137" y="1767"/>
                    <a:pt x="183" y="1859"/>
                  </a:cubicBezTo>
                  <a:cubicBezTo>
                    <a:pt x="228" y="1950"/>
                    <a:pt x="297" y="2041"/>
                    <a:pt x="365" y="2133"/>
                  </a:cubicBezTo>
                  <a:cubicBezTo>
                    <a:pt x="388" y="2133"/>
                    <a:pt x="411" y="2155"/>
                    <a:pt x="434" y="2178"/>
                  </a:cubicBezTo>
                  <a:cubicBezTo>
                    <a:pt x="502" y="2224"/>
                    <a:pt x="548" y="2292"/>
                    <a:pt x="639" y="2315"/>
                  </a:cubicBezTo>
                  <a:cubicBezTo>
                    <a:pt x="708" y="2361"/>
                    <a:pt x="776" y="2384"/>
                    <a:pt x="845" y="2429"/>
                  </a:cubicBezTo>
                  <a:cubicBezTo>
                    <a:pt x="890" y="2429"/>
                    <a:pt x="913" y="2429"/>
                    <a:pt x="936" y="2452"/>
                  </a:cubicBezTo>
                  <a:cubicBezTo>
                    <a:pt x="1017" y="2468"/>
                    <a:pt x="1097" y="2484"/>
                    <a:pt x="1178" y="2484"/>
                  </a:cubicBezTo>
                  <a:cubicBezTo>
                    <a:pt x="1212" y="2484"/>
                    <a:pt x="1245" y="2482"/>
                    <a:pt x="1278" y="2475"/>
                  </a:cubicBezTo>
                  <a:cubicBezTo>
                    <a:pt x="1370" y="2475"/>
                    <a:pt x="1507" y="2452"/>
                    <a:pt x="1598" y="2407"/>
                  </a:cubicBezTo>
                  <a:cubicBezTo>
                    <a:pt x="1712" y="2384"/>
                    <a:pt x="1826" y="2338"/>
                    <a:pt x="1918" y="2270"/>
                  </a:cubicBezTo>
                  <a:cubicBezTo>
                    <a:pt x="1986" y="2224"/>
                    <a:pt x="2100" y="2155"/>
                    <a:pt x="2169" y="2064"/>
                  </a:cubicBezTo>
                  <a:cubicBezTo>
                    <a:pt x="2237" y="1973"/>
                    <a:pt x="2306" y="1904"/>
                    <a:pt x="2351" y="1790"/>
                  </a:cubicBezTo>
                  <a:cubicBezTo>
                    <a:pt x="2397" y="1722"/>
                    <a:pt x="2420" y="1653"/>
                    <a:pt x="2443" y="1562"/>
                  </a:cubicBezTo>
                  <a:cubicBezTo>
                    <a:pt x="2465" y="1516"/>
                    <a:pt x="2465" y="1448"/>
                    <a:pt x="2488" y="1402"/>
                  </a:cubicBezTo>
                  <a:cubicBezTo>
                    <a:pt x="2488" y="1242"/>
                    <a:pt x="2488" y="1128"/>
                    <a:pt x="2465" y="969"/>
                  </a:cubicBezTo>
                  <a:cubicBezTo>
                    <a:pt x="2443" y="946"/>
                    <a:pt x="2443" y="900"/>
                    <a:pt x="2443" y="877"/>
                  </a:cubicBezTo>
                  <a:cubicBezTo>
                    <a:pt x="2397" y="809"/>
                    <a:pt x="2374" y="717"/>
                    <a:pt x="2328" y="649"/>
                  </a:cubicBezTo>
                  <a:cubicBezTo>
                    <a:pt x="2283" y="558"/>
                    <a:pt x="2237" y="512"/>
                    <a:pt x="2169" y="444"/>
                  </a:cubicBezTo>
                  <a:cubicBezTo>
                    <a:pt x="2146" y="398"/>
                    <a:pt x="2123" y="375"/>
                    <a:pt x="2100" y="352"/>
                  </a:cubicBezTo>
                  <a:cubicBezTo>
                    <a:pt x="2032" y="307"/>
                    <a:pt x="1963" y="238"/>
                    <a:pt x="1895" y="193"/>
                  </a:cubicBezTo>
                  <a:cubicBezTo>
                    <a:pt x="1872" y="170"/>
                    <a:pt x="1849" y="170"/>
                    <a:pt x="1803" y="147"/>
                  </a:cubicBezTo>
                  <a:cubicBezTo>
                    <a:pt x="1735" y="101"/>
                    <a:pt x="1644" y="78"/>
                    <a:pt x="1552" y="56"/>
                  </a:cubicBezTo>
                  <a:cubicBezTo>
                    <a:pt x="1484" y="10"/>
                    <a:pt x="1370" y="10"/>
                    <a:pt x="1278" y="10"/>
                  </a:cubicBezTo>
                  <a:cubicBezTo>
                    <a:pt x="1245" y="3"/>
                    <a:pt x="121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6895125" y="1500800"/>
              <a:ext cx="41675" cy="53100"/>
            </a:xfrm>
            <a:custGeom>
              <a:avLst/>
              <a:gdLst/>
              <a:ahLst/>
              <a:cxnLst/>
              <a:rect l="l" t="t" r="r" b="b"/>
              <a:pathLst>
                <a:path w="1667" h="2124" extrusionOk="0">
                  <a:moveTo>
                    <a:pt x="845" y="1"/>
                  </a:moveTo>
                  <a:cubicBezTo>
                    <a:pt x="799" y="1"/>
                    <a:pt x="730" y="24"/>
                    <a:pt x="662" y="24"/>
                  </a:cubicBezTo>
                  <a:cubicBezTo>
                    <a:pt x="548" y="69"/>
                    <a:pt x="457" y="115"/>
                    <a:pt x="365" y="206"/>
                  </a:cubicBezTo>
                  <a:cubicBezTo>
                    <a:pt x="205" y="343"/>
                    <a:pt x="114" y="503"/>
                    <a:pt x="69" y="686"/>
                  </a:cubicBezTo>
                  <a:cubicBezTo>
                    <a:pt x="23" y="777"/>
                    <a:pt x="23" y="891"/>
                    <a:pt x="23" y="982"/>
                  </a:cubicBezTo>
                  <a:cubicBezTo>
                    <a:pt x="23" y="1005"/>
                    <a:pt x="23" y="1028"/>
                    <a:pt x="23" y="1051"/>
                  </a:cubicBezTo>
                  <a:cubicBezTo>
                    <a:pt x="23" y="1074"/>
                    <a:pt x="23" y="1074"/>
                    <a:pt x="0" y="1074"/>
                  </a:cubicBezTo>
                  <a:cubicBezTo>
                    <a:pt x="0" y="1119"/>
                    <a:pt x="0" y="1142"/>
                    <a:pt x="23" y="1188"/>
                  </a:cubicBezTo>
                  <a:cubicBezTo>
                    <a:pt x="0" y="1279"/>
                    <a:pt x="23" y="1370"/>
                    <a:pt x="69" y="1439"/>
                  </a:cubicBezTo>
                  <a:cubicBezTo>
                    <a:pt x="91" y="1507"/>
                    <a:pt x="114" y="1553"/>
                    <a:pt x="160" y="1599"/>
                  </a:cubicBezTo>
                  <a:cubicBezTo>
                    <a:pt x="160" y="1599"/>
                    <a:pt x="160" y="1622"/>
                    <a:pt x="183" y="1644"/>
                  </a:cubicBezTo>
                  <a:cubicBezTo>
                    <a:pt x="274" y="1804"/>
                    <a:pt x="411" y="1941"/>
                    <a:pt x="571" y="2032"/>
                  </a:cubicBezTo>
                  <a:cubicBezTo>
                    <a:pt x="685" y="2101"/>
                    <a:pt x="799" y="2124"/>
                    <a:pt x="936" y="2124"/>
                  </a:cubicBezTo>
                  <a:cubicBezTo>
                    <a:pt x="1027" y="2124"/>
                    <a:pt x="1118" y="2124"/>
                    <a:pt x="1187" y="2078"/>
                  </a:cubicBezTo>
                  <a:cubicBezTo>
                    <a:pt x="1278" y="2032"/>
                    <a:pt x="1347" y="1987"/>
                    <a:pt x="1415" y="1918"/>
                  </a:cubicBezTo>
                  <a:cubicBezTo>
                    <a:pt x="1507" y="1827"/>
                    <a:pt x="1552" y="1736"/>
                    <a:pt x="1598" y="1622"/>
                  </a:cubicBezTo>
                  <a:cubicBezTo>
                    <a:pt x="1643" y="1507"/>
                    <a:pt x="1643" y="1393"/>
                    <a:pt x="1666" y="1279"/>
                  </a:cubicBezTo>
                  <a:cubicBezTo>
                    <a:pt x="1666" y="1165"/>
                    <a:pt x="1643" y="1051"/>
                    <a:pt x="1621" y="937"/>
                  </a:cubicBezTo>
                  <a:cubicBezTo>
                    <a:pt x="1598" y="868"/>
                    <a:pt x="1575" y="800"/>
                    <a:pt x="1552" y="731"/>
                  </a:cubicBezTo>
                  <a:cubicBezTo>
                    <a:pt x="1552" y="709"/>
                    <a:pt x="1552" y="709"/>
                    <a:pt x="1552" y="709"/>
                  </a:cubicBezTo>
                  <a:cubicBezTo>
                    <a:pt x="1552" y="594"/>
                    <a:pt x="1529" y="526"/>
                    <a:pt x="1484" y="435"/>
                  </a:cubicBezTo>
                  <a:cubicBezTo>
                    <a:pt x="1461" y="343"/>
                    <a:pt x="1415" y="275"/>
                    <a:pt x="1347" y="206"/>
                  </a:cubicBezTo>
                  <a:cubicBezTo>
                    <a:pt x="1210" y="92"/>
                    <a:pt x="1027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6954450" y="1656600"/>
              <a:ext cx="55950" cy="61800"/>
            </a:xfrm>
            <a:custGeom>
              <a:avLst/>
              <a:gdLst/>
              <a:ahLst/>
              <a:cxnLst/>
              <a:rect l="l" t="t" r="r" b="b"/>
              <a:pathLst>
                <a:path w="2238" h="2472" extrusionOk="0">
                  <a:moveTo>
                    <a:pt x="960" y="0"/>
                  </a:moveTo>
                  <a:cubicBezTo>
                    <a:pt x="777" y="23"/>
                    <a:pt x="594" y="69"/>
                    <a:pt x="457" y="206"/>
                  </a:cubicBezTo>
                  <a:cubicBezTo>
                    <a:pt x="389" y="297"/>
                    <a:pt x="320" y="388"/>
                    <a:pt x="252" y="480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913"/>
                    <a:pt x="47" y="959"/>
                  </a:cubicBezTo>
                  <a:cubicBezTo>
                    <a:pt x="24" y="1073"/>
                    <a:pt x="1" y="1210"/>
                    <a:pt x="24" y="1324"/>
                  </a:cubicBezTo>
                  <a:cubicBezTo>
                    <a:pt x="47" y="1552"/>
                    <a:pt x="92" y="1758"/>
                    <a:pt x="229" y="1940"/>
                  </a:cubicBezTo>
                  <a:cubicBezTo>
                    <a:pt x="275" y="2032"/>
                    <a:pt x="343" y="2100"/>
                    <a:pt x="412" y="2169"/>
                  </a:cubicBezTo>
                  <a:cubicBezTo>
                    <a:pt x="571" y="2306"/>
                    <a:pt x="663" y="2351"/>
                    <a:pt x="845" y="2420"/>
                  </a:cubicBezTo>
                  <a:cubicBezTo>
                    <a:pt x="937" y="2454"/>
                    <a:pt x="1051" y="2471"/>
                    <a:pt x="1165" y="2471"/>
                  </a:cubicBezTo>
                  <a:cubicBezTo>
                    <a:pt x="1279" y="2471"/>
                    <a:pt x="1393" y="2454"/>
                    <a:pt x="1485" y="2420"/>
                  </a:cubicBezTo>
                  <a:cubicBezTo>
                    <a:pt x="1667" y="2351"/>
                    <a:pt x="1758" y="2306"/>
                    <a:pt x="1895" y="2191"/>
                  </a:cubicBezTo>
                  <a:cubicBezTo>
                    <a:pt x="1987" y="2100"/>
                    <a:pt x="2055" y="2032"/>
                    <a:pt x="2101" y="1918"/>
                  </a:cubicBezTo>
                  <a:cubicBezTo>
                    <a:pt x="2146" y="1849"/>
                    <a:pt x="2192" y="1735"/>
                    <a:pt x="2215" y="1644"/>
                  </a:cubicBezTo>
                  <a:cubicBezTo>
                    <a:pt x="2215" y="1575"/>
                    <a:pt x="2238" y="1484"/>
                    <a:pt x="2238" y="1393"/>
                  </a:cubicBezTo>
                  <a:cubicBezTo>
                    <a:pt x="2238" y="1324"/>
                    <a:pt x="2215" y="1233"/>
                    <a:pt x="2192" y="1142"/>
                  </a:cubicBezTo>
                  <a:cubicBezTo>
                    <a:pt x="2124" y="913"/>
                    <a:pt x="1964" y="708"/>
                    <a:pt x="1758" y="594"/>
                  </a:cubicBezTo>
                  <a:cubicBezTo>
                    <a:pt x="1713" y="571"/>
                    <a:pt x="1667" y="548"/>
                    <a:pt x="1621" y="525"/>
                  </a:cubicBezTo>
                  <a:cubicBezTo>
                    <a:pt x="1576" y="411"/>
                    <a:pt x="1530" y="297"/>
                    <a:pt x="1439" y="206"/>
                  </a:cubicBezTo>
                  <a:cubicBezTo>
                    <a:pt x="1302" y="92"/>
                    <a:pt x="1142" y="0"/>
                    <a:pt x="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7072000" y="1827275"/>
              <a:ext cx="57675" cy="69825"/>
            </a:xfrm>
            <a:custGeom>
              <a:avLst/>
              <a:gdLst/>
              <a:ahLst/>
              <a:cxnLst/>
              <a:rect l="l" t="t" r="r" b="b"/>
              <a:pathLst>
                <a:path w="2307" h="2793" extrusionOk="0">
                  <a:moveTo>
                    <a:pt x="1090" y="1"/>
                  </a:moveTo>
                  <a:cubicBezTo>
                    <a:pt x="987" y="1"/>
                    <a:pt x="886" y="23"/>
                    <a:pt x="800" y="66"/>
                  </a:cubicBezTo>
                  <a:cubicBezTo>
                    <a:pt x="708" y="89"/>
                    <a:pt x="640" y="135"/>
                    <a:pt x="572" y="203"/>
                  </a:cubicBezTo>
                  <a:cubicBezTo>
                    <a:pt x="480" y="295"/>
                    <a:pt x="412" y="386"/>
                    <a:pt x="389" y="523"/>
                  </a:cubicBezTo>
                  <a:cubicBezTo>
                    <a:pt x="320" y="706"/>
                    <a:pt x="252" y="888"/>
                    <a:pt x="183" y="1071"/>
                  </a:cubicBezTo>
                  <a:cubicBezTo>
                    <a:pt x="161" y="1094"/>
                    <a:pt x="161" y="1139"/>
                    <a:pt x="161" y="1162"/>
                  </a:cubicBezTo>
                  <a:cubicBezTo>
                    <a:pt x="115" y="1253"/>
                    <a:pt x="69" y="1345"/>
                    <a:pt x="47" y="1436"/>
                  </a:cubicBezTo>
                  <a:cubicBezTo>
                    <a:pt x="24" y="1504"/>
                    <a:pt x="1" y="1619"/>
                    <a:pt x="24" y="1710"/>
                  </a:cubicBezTo>
                  <a:cubicBezTo>
                    <a:pt x="24" y="1915"/>
                    <a:pt x="69" y="2121"/>
                    <a:pt x="183" y="2281"/>
                  </a:cubicBezTo>
                  <a:cubicBezTo>
                    <a:pt x="298" y="2440"/>
                    <a:pt x="435" y="2577"/>
                    <a:pt x="617" y="2669"/>
                  </a:cubicBezTo>
                  <a:cubicBezTo>
                    <a:pt x="788" y="2746"/>
                    <a:pt x="958" y="2792"/>
                    <a:pt x="1129" y="2792"/>
                  </a:cubicBezTo>
                  <a:cubicBezTo>
                    <a:pt x="1209" y="2792"/>
                    <a:pt x="1290" y="2782"/>
                    <a:pt x="1370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4" y="2189"/>
                    <a:pt x="2192" y="2029"/>
                  </a:cubicBezTo>
                  <a:cubicBezTo>
                    <a:pt x="2261" y="1870"/>
                    <a:pt x="2306" y="1687"/>
                    <a:pt x="2306" y="1504"/>
                  </a:cubicBezTo>
                  <a:cubicBezTo>
                    <a:pt x="2306" y="1276"/>
                    <a:pt x="2238" y="1094"/>
                    <a:pt x="2146" y="888"/>
                  </a:cubicBezTo>
                  <a:cubicBezTo>
                    <a:pt x="2010" y="546"/>
                    <a:pt x="1713" y="295"/>
                    <a:pt x="1416" y="89"/>
                  </a:cubicBezTo>
                  <a:cubicBezTo>
                    <a:pt x="1320" y="29"/>
                    <a:pt x="1204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7220375" y="1878275"/>
              <a:ext cx="75925" cy="59250"/>
            </a:xfrm>
            <a:custGeom>
              <a:avLst/>
              <a:gdLst/>
              <a:ahLst/>
              <a:cxnLst/>
              <a:rect l="l" t="t" r="r" b="b"/>
              <a:pathLst>
                <a:path w="3037" h="2370" extrusionOk="0">
                  <a:moveTo>
                    <a:pt x="2001" y="1"/>
                  </a:moveTo>
                  <a:cubicBezTo>
                    <a:pt x="1912" y="1"/>
                    <a:pt x="1826" y="12"/>
                    <a:pt x="1758" y="35"/>
                  </a:cubicBezTo>
                  <a:cubicBezTo>
                    <a:pt x="1575" y="104"/>
                    <a:pt x="1416" y="195"/>
                    <a:pt x="1324" y="355"/>
                  </a:cubicBezTo>
                  <a:cubicBezTo>
                    <a:pt x="1324" y="355"/>
                    <a:pt x="1324" y="377"/>
                    <a:pt x="1324" y="377"/>
                  </a:cubicBezTo>
                  <a:cubicBezTo>
                    <a:pt x="1233" y="286"/>
                    <a:pt x="1142" y="241"/>
                    <a:pt x="1028" y="218"/>
                  </a:cubicBezTo>
                  <a:cubicBezTo>
                    <a:pt x="966" y="200"/>
                    <a:pt x="894" y="189"/>
                    <a:pt x="820" y="189"/>
                  </a:cubicBezTo>
                  <a:cubicBezTo>
                    <a:pt x="705" y="189"/>
                    <a:pt x="587" y="216"/>
                    <a:pt x="503" y="286"/>
                  </a:cubicBezTo>
                  <a:cubicBezTo>
                    <a:pt x="343" y="377"/>
                    <a:pt x="274" y="446"/>
                    <a:pt x="160" y="606"/>
                  </a:cubicBezTo>
                  <a:cubicBezTo>
                    <a:pt x="115" y="674"/>
                    <a:pt x="92" y="743"/>
                    <a:pt x="69" y="834"/>
                  </a:cubicBezTo>
                  <a:cubicBezTo>
                    <a:pt x="69" y="857"/>
                    <a:pt x="46" y="880"/>
                    <a:pt x="46" y="902"/>
                  </a:cubicBezTo>
                  <a:cubicBezTo>
                    <a:pt x="23" y="1017"/>
                    <a:pt x="0" y="1131"/>
                    <a:pt x="23" y="1222"/>
                  </a:cubicBezTo>
                  <a:cubicBezTo>
                    <a:pt x="46" y="1427"/>
                    <a:pt x="69" y="1519"/>
                    <a:pt x="160" y="1701"/>
                  </a:cubicBezTo>
                  <a:cubicBezTo>
                    <a:pt x="343" y="2135"/>
                    <a:pt x="822" y="2340"/>
                    <a:pt x="1279" y="2363"/>
                  </a:cubicBezTo>
                  <a:cubicBezTo>
                    <a:pt x="1316" y="2367"/>
                    <a:pt x="1354" y="2369"/>
                    <a:pt x="1392" y="2369"/>
                  </a:cubicBezTo>
                  <a:cubicBezTo>
                    <a:pt x="1559" y="2369"/>
                    <a:pt x="1723" y="2332"/>
                    <a:pt x="1872" y="2295"/>
                  </a:cubicBezTo>
                  <a:cubicBezTo>
                    <a:pt x="2032" y="2249"/>
                    <a:pt x="2215" y="2181"/>
                    <a:pt x="2374" y="2112"/>
                  </a:cubicBezTo>
                  <a:cubicBezTo>
                    <a:pt x="2557" y="1998"/>
                    <a:pt x="2739" y="1838"/>
                    <a:pt x="2854" y="1656"/>
                  </a:cubicBezTo>
                  <a:cubicBezTo>
                    <a:pt x="2922" y="1564"/>
                    <a:pt x="2968" y="1450"/>
                    <a:pt x="2991" y="1359"/>
                  </a:cubicBezTo>
                  <a:cubicBezTo>
                    <a:pt x="3036" y="1199"/>
                    <a:pt x="3036" y="1085"/>
                    <a:pt x="3013" y="925"/>
                  </a:cubicBezTo>
                  <a:cubicBezTo>
                    <a:pt x="2968" y="674"/>
                    <a:pt x="2876" y="446"/>
                    <a:pt x="2671" y="263"/>
                  </a:cubicBezTo>
                  <a:cubicBezTo>
                    <a:pt x="2557" y="149"/>
                    <a:pt x="2420" y="81"/>
                    <a:pt x="2260" y="35"/>
                  </a:cubicBezTo>
                  <a:cubicBezTo>
                    <a:pt x="2180" y="12"/>
                    <a:pt x="2089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359050" y="1770925"/>
              <a:ext cx="66775" cy="64875"/>
            </a:xfrm>
            <a:custGeom>
              <a:avLst/>
              <a:gdLst/>
              <a:ahLst/>
              <a:cxnLst/>
              <a:rect l="l" t="t" r="r" b="b"/>
              <a:pathLst>
                <a:path w="2671" h="2595" extrusionOk="0">
                  <a:moveTo>
                    <a:pt x="1597" y="0"/>
                  </a:moveTo>
                  <a:cubicBezTo>
                    <a:pt x="1559" y="0"/>
                    <a:pt x="1521" y="6"/>
                    <a:pt x="1484" y="15"/>
                  </a:cubicBezTo>
                  <a:cubicBezTo>
                    <a:pt x="1392" y="15"/>
                    <a:pt x="1301" y="38"/>
                    <a:pt x="1233" y="106"/>
                  </a:cubicBezTo>
                  <a:cubicBezTo>
                    <a:pt x="1096" y="175"/>
                    <a:pt x="981" y="312"/>
                    <a:pt x="936" y="449"/>
                  </a:cubicBezTo>
                  <a:cubicBezTo>
                    <a:pt x="875" y="434"/>
                    <a:pt x="812" y="426"/>
                    <a:pt x="748" y="426"/>
                  </a:cubicBezTo>
                  <a:cubicBezTo>
                    <a:pt x="621" y="426"/>
                    <a:pt x="495" y="456"/>
                    <a:pt x="388" y="517"/>
                  </a:cubicBezTo>
                  <a:cubicBezTo>
                    <a:pt x="228" y="609"/>
                    <a:pt x="114" y="768"/>
                    <a:pt x="68" y="928"/>
                  </a:cubicBezTo>
                  <a:cubicBezTo>
                    <a:pt x="23" y="1156"/>
                    <a:pt x="0" y="1385"/>
                    <a:pt x="68" y="1590"/>
                  </a:cubicBezTo>
                  <a:cubicBezTo>
                    <a:pt x="137" y="1818"/>
                    <a:pt x="251" y="1978"/>
                    <a:pt x="411" y="2161"/>
                  </a:cubicBezTo>
                  <a:cubicBezTo>
                    <a:pt x="479" y="2229"/>
                    <a:pt x="548" y="2298"/>
                    <a:pt x="639" y="2343"/>
                  </a:cubicBezTo>
                  <a:cubicBezTo>
                    <a:pt x="685" y="2389"/>
                    <a:pt x="730" y="2412"/>
                    <a:pt x="799" y="2435"/>
                  </a:cubicBezTo>
                  <a:cubicBezTo>
                    <a:pt x="890" y="2480"/>
                    <a:pt x="981" y="2526"/>
                    <a:pt x="1096" y="2549"/>
                  </a:cubicBezTo>
                  <a:cubicBezTo>
                    <a:pt x="1187" y="2572"/>
                    <a:pt x="1324" y="2594"/>
                    <a:pt x="1415" y="2594"/>
                  </a:cubicBezTo>
                  <a:cubicBezTo>
                    <a:pt x="1643" y="2572"/>
                    <a:pt x="1849" y="2526"/>
                    <a:pt x="2031" y="2412"/>
                  </a:cubicBezTo>
                  <a:cubicBezTo>
                    <a:pt x="2191" y="2298"/>
                    <a:pt x="2351" y="2161"/>
                    <a:pt x="2442" y="1978"/>
                  </a:cubicBezTo>
                  <a:cubicBezTo>
                    <a:pt x="2625" y="1659"/>
                    <a:pt x="2671" y="1293"/>
                    <a:pt x="2579" y="951"/>
                  </a:cubicBezTo>
                  <a:cubicBezTo>
                    <a:pt x="2556" y="791"/>
                    <a:pt x="2488" y="631"/>
                    <a:pt x="2397" y="517"/>
                  </a:cubicBezTo>
                  <a:cubicBezTo>
                    <a:pt x="2328" y="426"/>
                    <a:pt x="2283" y="335"/>
                    <a:pt x="2191" y="266"/>
                  </a:cubicBezTo>
                  <a:cubicBezTo>
                    <a:pt x="2123" y="221"/>
                    <a:pt x="2077" y="175"/>
                    <a:pt x="2009" y="129"/>
                  </a:cubicBezTo>
                  <a:cubicBezTo>
                    <a:pt x="1917" y="84"/>
                    <a:pt x="1849" y="61"/>
                    <a:pt x="1758" y="38"/>
                  </a:cubicBezTo>
                  <a:cubicBezTo>
                    <a:pt x="1704" y="11"/>
                    <a:pt x="1651" y="0"/>
                    <a:pt x="1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275150" y="1140175"/>
              <a:ext cx="63375" cy="66325"/>
            </a:xfrm>
            <a:custGeom>
              <a:avLst/>
              <a:gdLst/>
              <a:ahLst/>
              <a:cxnLst/>
              <a:rect l="l" t="t" r="r" b="b"/>
              <a:pathLst>
                <a:path w="2535" h="2653" extrusionOk="0">
                  <a:moveTo>
                    <a:pt x="1119" y="0"/>
                  </a:moveTo>
                  <a:cubicBezTo>
                    <a:pt x="868" y="0"/>
                    <a:pt x="617" y="69"/>
                    <a:pt x="412" y="206"/>
                  </a:cubicBezTo>
                  <a:cubicBezTo>
                    <a:pt x="252" y="297"/>
                    <a:pt x="138" y="457"/>
                    <a:pt x="92" y="617"/>
                  </a:cubicBezTo>
                  <a:cubicBezTo>
                    <a:pt x="46" y="754"/>
                    <a:pt x="46" y="913"/>
                    <a:pt x="115" y="1050"/>
                  </a:cubicBezTo>
                  <a:cubicBezTo>
                    <a:pt x="46" y="1164"/>
                    <a:pt x="1" y="1279"/>
                    <a:pt x="1" y="1416"/>
                  </a:cubicBezTo>
                  <a:cubicBezTo>
                    <a:pt x="1" y="1644"/>
                    <a:pt x="46" y="1872"/>
                    <a:pt x="183" y="2055"/>
                  </a:cubicBezTo>
                  <a:cubicBezTo>
                    <a:pt x="320" y="2237"/>
                    <a:pt x="480" y="2397"/>
                    <a:pt x="663" y="2511"/>
                  </a:cubicBezTo>
                  <a:cubicBezTo>
                    <a:pt x="841" y="2590"/>
                    <a:pt x="1037" y="2653"/>
                    <a:pt x="1235" y="2653"/>
                  </a:cubicBezTo>
                  <a:cubicBezTo>
                    <a:pt x="1265" y="2653"/>
                    <a:pt x="1295" y="2651"/>
                    <a:pt x="1325" y="2648"/>
                  </a:cubicBezTo>
                  <a:cubicBezTo>
                    <a:pt x="1439" y="2648"/>
                    <a:pt x="1553" y="2625"/>
                    <a:pt x="1644" y="2602"/>
                  </a:cubicBezTo>
                  <a:cubicBezTo>
                    <a:pt x="1827" y="2534"/>
                    <a:pt x="1941" y="2466"/>
                    <a:pt x="2078" y="2351"/>
                  </a:cubicBezTo>
                  <a:cubicBezTo>
                    <a:pt x="2260" y="2192"/>
                    <a:pt x="2375" y="1986"/>
                    <a:pt x="2443" y="1781"/>
                  </a:cubicBezTo>
                  <a:cubicBezTo>
                    <a:pt x="2466" y="1735"/>
                    <a:pt x="2489" y="1689"/>
                    <a:pt x="2489" y="1644"/>
                  </a:cubicBezTo>
                  <a:cubicBezTo>
                    <a:pt x="2511" y="1530"/>
                    <a:pt x="2534" y="1393"/>
                    <a:pt x="2511" y="1279"/>
                  </a:cubicBezTo>
                  <a:cubicBezTo>
                    <a:pt x="2511" y="1073"/>
                    <a:pt x="2466" y="845"/>
                    <a:pt x="2329" y="639"/>
                  </a:cubicBezTo>
                  <a:cubicBezTo>
                    <a:pt x="2215" y="457"/>
                    <a:pt x="2032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7158175" y="1293225"/>
              <a:ext cx="54225" cy="54925"/>
            </a:xfrm>
            <a:custGeom>
              <a:avLst/>
              <a:gdLst/>
              <a:ahLst/>
              <a:cxnLst/>
              <a:rect l="l" t="t" r="r" b="b"/>
              <a:pathLst>
                <a:path w="2169" h="2197" extrusionOk="0">
                  <a:moveTo>
                    <a:pt x="1069" y="0"/>
                  </a:moveTo>
                  <a:cubicBezTo>
                    <a:pt x="1024" y="0"/>
                    <a:pt x="979" y="6"/>
                    <a:pt x="936" y="18"/>
                  </a:cubicBezTo>
                  <a:lnTo>
                    <a:pt x="708" y="18"/>
                  </a:lnTo>
                  <a:cubicBezTo>
                    <a:pt x="684" y="12"/>
                    <a:pt x="659" y="9"/>
                    <a:pt x="635" y="9"/>
                  </a:cubicBezTo>
                  <a:cubicBezTo>
                    <a:pt x="568" y="9"/>
                    <a:pt x="501" y="31"/>
                    <a:pt x="434" y="64"/>
                  </a:cubicBezTo>
                  <a:cubicBezTo>
                    <a:pt x="343" y="87"/>
                    <a:pt x="274" y="133"/>
                    <a:pt x="206" y="201"/>
                  </a:cubicBezTo>
                  <a:cubicBezTo>
                    <a:pt x="137" y="269"/>
                    <a:pt x="92" y="338"/>
                    <a:pt x="69" y="429"/>
                  </a:cubicBezTo>
                  <a:cubicBezTo>
                    <a:pt x="23" y="521"/>
                    <a:pt x="0" y="612"/>
                    <a:pt x="0" y="703"/>
                  </a:cubicBezTo>
                  <a:cubicBezTo>
                    <a:pt x="23" y="886"/>
                    <a:pt x="69" y="1068"/>
                    <a:pt x="206" y="1205"/>
                  </a:cubicBezTo>
                  <a:cubicBezTo>
                    <a:pt x="229" y="1205"/>
                    <a:pt x="229" y="1205"/>
                    <a:pt x="252" y="1228"/>
                  </a:cubicBezTo>
                  <a:cubicBezTo>
                    <a:pt x="252" y="1297"/>
                    <a:pt x="274" y="1388"/>
                    <a:pt x="274" y="1456"/>
                  </a:cubicBezTo>
                  <a:cubicBezTo>
                    <a:pt x="274" y="1479"/>
                    <a:pt x="297" y="1502"/>
                    <a:pt x="297" y="1525"/>
                  </a:cubicBezTo>
                  <a:cubicBezTo>
                    <a:pt x="320" y="1593"/>
                    <a:pt x="343" y="1662"/>
                    <a:pt x="389" y="1730"/>
                  </a:cubicBezTo>
                  <a:cubicBezTo>
                    <a:pt x="389" y="1730"/>
                    <a:pt x="389" y="1753"/>
                    <a:pt x="411" y="1753"/>
                  </a:cubicBezTo>
                  <a:cubicBezTo>
                    <a:pt x="457" y="1822"/>
                    <a:pt x="480" y="1890"/>
                    <a:pt x="548" y="1936"/>
                  </a:cubicBezTo>
                  <a:cubicBezTo>
                    <a:pt x="662" y="2050"/>
                    <a:pt x="777" y="2095"/>
                    <a:pt x="914" y="2164"/>
                  </a:cubicBezTo>
                  <a:lnTo>
                    <a:pt x="982" y="2164"/>
                  </a:lnTo>
                  <a:cubicBezTo>
                    <a:pt x="1030" y="2180"/>
                    <a:pt x="1090" y="2196"/>
                    <a:pt x="1145" y="2196"/>
                  </a:cubicBezTo>
                  <a:cubicBezTo>
                    <a:pt x="1168" y="2196"/>
                    <a:pt x="1190" y="2193"/>
                    <a:pt x="1210" y="2187"/>
                  </a:cubicBezTo>
                  <a:cubicBezTo>
                    <a:pt x="1279" y="2187"/>
                    <a:pt x="1347" y="2187"/>
                    <a:pt x="1416" y="2164"/>
                  </a:cubicBezTo>
                  <a:lnTo>
                    <a:pt x="1438" y="2164"/>
                  </a:lnTo>
                  <a:cubicBezTo>
                    <a:pt x="1484" y="2141"/>
                    <a:pt x="1507" y="2141"/>
                    <a:pt x="1553" y="2118"/>
                  </a:cubicBezTo>
                  <a:cubicBezTo>
                    <a:pt x="1575" y="2095"/>
                    <a:pt x="1621" y="2095"/>
                    <a:pt x="1644" y="2073"/>
                  </a:cubicBezTo>
                  <a:cubicBezTo>
                    <a:pt x="1667" y="2073"/>
                    <a:pt x="1667" y="2073"/>
                    <a:pt x="1667" y="2050"/>
                  </a:cubicBezTo>
                  <a:cubicBezTo>
                    <a:pt x="1735" y="2027"/>
                    <a:pt x="1781" y="1981"/>
                    <a:pt x="1827" y="1936"/>
                  </a:cubicBezTo>
                  <a:cubicBezTo>
                    <a:pt x="1849" y="1936"/>
                    <a:pt x="1849" y="1913"/>
                    <a:pt x="1872" y="1890"/>
                  </a:cubicBezTo>
                  <a:cubicBezTo>
                    <a:pt x="1986" y="1753"/>
                    <a:pt x="2032" y="1685"/>
                    <a:pt x="2100" y="1502"/>
                  </a:cubicBezTo>
                  <a:cubicBezTo>
                    <a:pt x="2123" y="1411"/>
                    <a:pt x="2146" y="1319"/>
                    <a:pt x="2146" y="1205"/>
                  </a:cubicBezTo>
                  <a:cubicBezTo>
                    <a:pt x="2169" y="1114"/>
                    <a:pt x="2146" y="1023"/>
                    <a:pt x="2123" y="931"/>
                  </a:cubicBezTo>
                  <a:cubicBezTo>
                    <a:pt x="2123" y="909"/>
                    <a:pt x="2123" y="886"/>
                    <a:pt x="2100" y="863"/>
                  </a:cubicBezTo>
                  <a:cubicBezTo>
                    <a:pt x="2078" y="794"/>
                    <a:pt x="2055" y="726"/>
                    <a:pt x="2032" y="657"/>
                  </a:cubicBezTo>
                  <a:cubicBezTo>
                    <a:pt x="2009" y="612"/>
                    <a:pt x="1963" y="566"/>
                    <a:pt x="1941" y="521"/>
                  </a:cubicBezTo>
                  <a:cubicBezTo>
                    <a:pt x="1895" y="498"/>
                    <a:pt x="1872" y="452"/>
                    <a:pt x="1827" y="406"/>
                  </a:cubicBezTo>
                  <a:cubicBezTo>
                    <a:pt x="1781" y="338"/>
                    <a:pt x="1712" y="292"/>
                    <a:pt x="1644" y="247"/>
                  </a:cubicBezTo>
                  <a:cubicBezTo>
                    <a:pt x="1621" y="224"/>
                    <a:pt x="1598" y="224"/>
                    <a:pt x="1575" y="201"/>
                  </a:cubicBezTo>
                  <a:cubicBezTo>
                    <a:pt x="1553" y="201"/>
                    <a:pt x="1530" y="201"/>
                    <a:pt x="1530" y="178"/>
                  </a:cubicBezTo>
                  <a:cubicBezTo>
                    <a:pt x="1484" y="155"/>
                    <a:pt x="1461" y="133"/>
                    <a:pt x="1438" y="110"/>
                  </a:cubicBezTo>
                  <a:cubicBezTo>
                    <a:pt x="1322" y="43"/>
                    <a:pt x="1192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7034350" y="1398425"/>
              <a:ext cx="54225" cy="53575"/>
            </a:xfrm>
            <a:custGeom>
              <a:avLst/>
              <a:gdLst/>
              <a:ahLst/>
              <a:cxnLst/>
              <a:rect l="l" t="t" r="r" b="b"/>
              <a:pathLst>
                <a:path w="2169" h="2143" extrusionOk="0">
                  <a:moveTo>
                    <a:pt x="1204" y="1"/>
                  </a:moveTo>
                  <a:cubicBezTo>
                    <a:pt x="1174" y="1"/>
                    <a:pt x="1146" y="4"/>
                    <a:pt x="1119" y="10"/>
                  </a:cubicBezTo>
                  <a:cubicBezTo>
                    <a:pt x="1028" y="10"/>
                    <a:pt x="959" y="10"/>
                    <a:pt x="868" y="33"/>
                  </a:cubicBezTo>
                  <a:cubicBezTo>
                    <a:pt x="845" y="33"/>
                    <a:pt x="822" y="56"/>
                    <a:pt x="799" y="56"/>
                  </a:cubicBezTo>
                  <a:cubicBezTo>
                    <a:pt x="776" y="56"/>
                    <a:pt x="754" y="79"/>
                    <a:pt x="731" y="79"/>
                  </a:cubicBezTo>
                  <a:cubicBezTo>
                    <a:pt x="640" y="102"/>
                    <a:pt x="525" y="124"/>
                    <a:pt x="434" y="170"/>
                  </a:cubicBezTo>
                  <a:cubicBezTo>
                    <a:pt x="388" y="216"/>
                    <a:pt x="343" y="238"/>
                    <a:pt x="297" y="284"/>
                  </a:cubicBezTo>
                  <a:cubicBezTo>
                    <a:pt x="206" y="375"/>
                    <a:pt x="160" y="467"/>
                    <a:pt x="115" y="581"/>
                  </a:cubicBezTo>
                  <a:cubicBezTo>
                    <a:pt x="115" y="604"/>
                    <a:pt x="92" y="649"/>
                    <a:pt x="92" y="672"/>
                  </a:cubicBezTo>
                  <a:cubicBezTo>
                    <a:pt x="92" y="695"/>
                    <a:pt x="92" y="695"/>
                    <a:pt x="92" y="718"/>
                  </a:cubicBezTo>
                  <a:cubicBezTo>
                    <a:pt x="69" y="741"/>
                    <a:pt x="69" y="763"/>
                    <a:pt x="69" y="786"/>
                  </a:cubicBezTo>
                  <a:cubicBezTo>
                    <a:pt x="46" y="786"/>
                    <a:pt x="46" y="809"/>
                    <a:pt x="46" y="809"/>
                  </a:cubicBezTo>
                  <a:cubicBezTo>
                    <a:pt x="0" y="992"/>
                    <a:pt x="23" y="1129"/>
                    <a:pt x="46" y="1311"/>
                  </a:cubicBezTo>
                  <a:cubicBezTo>
                    <a:pt x="69" y="1403"/>
                    <a:pt x="115" y="1494"/>
                    <a:pt x="160" y="1540"/>
                  </a:cubicBezTo>
                  <a:cubicBezTo>
                    <a:pt x="183" y="1562"/>
                    <a:pt x="206" y="1562"/>
                    <a:pt x="206" y="1585"/>
                  </a:cubicBezTo>
                  <a:cubicBezTo>
                    <a:pt x="206" y="1585"/>
                    <a:pt x="206" y="1608"/>
                    <a:pt x="206" y="1608"/>
                  </a:cubicBezTo>
                  <a:cubicBezTo>
                    <a:pt x="229" y="1631"/>
                    <a:pt x="251" y="1654"/>
                    <a:pt x="251" y="1676"/>
                  </a:cubicBezTo>
                  <a:cubicBezTo>
                    <a:pt x="320" y="1745"/>
                    <a:pt x="366" y="1813"/>
                    <a:pt x="411" y="1882"/>
                  </a:cubicBezTo>
                  <a:cubicBezTo>
                    <a:pt x="434" y="1905"/>
                    <a:pt x="434" y="1905"/>
                    <a:pt x="457" y="1905"/>
                  </a:cubicBezTo>
                  <a:cubicBezTo>
                    <a:pt x="571" y="2019"/>
                    <a:pt x="571" y="2019"/>
                    <a:pt x="685" y="2064"/>
                  </a:cubicBezTo>
                  <a:cubicBezTo>
                    <a:pt x="708" y="2064"/>
                    <a:pt x="754" y="2087"/>
                    <a:pt x="776" y="2110"/>
                  </a:cubicBezTo>
                  <a:cubicBezTo>
                    <a:pt x="845" y="2133"/>
                    <a:pt x="959" y="2133"/>
                    <a:pt x="1028" y="2133"/>
                  </a:cubicBezTo>
                  <a:cubicBezTo>
                    <a:pt x="1054" y="2140"/>
                    <a:pt x="1083" y="2142"/>
                    <a:pt x="1112" y="2142"/>
                  </a:cubicBezTo>
                  <a:cubicBezTo>
                    <a:pt x="1184" y="2142"/>
                    <a:pt x="1260" y="2126"/>
                    <a:pt x="1324" y="2110"/>
                  </a:cubicBezTo>
                  <a:cubicBezTo>
                    <a:pt x="1416" y="2087"/>
                    <a:pt x="1484" y="2042"/>
                    <a:pt x="1553" y="2019"/>
                  </a:cubicBezTo>
                  <a:cubicBezTo>
                    <a:pt x="1575" y="2019"/>
                    <a:pt x="1598" y="1996"/>
                    <a:pt x="1621" y="1996"/>
                  </a:cubicBezTo>
                  <a:cubicBezTo>
                    <a:pt x="1689" y="1950"/>
                    <a:pt x="1758" y="1882"/>
                    <a:pt x="1804" y="1836"/>
                  </a:cubicBezTo>
                  <a:cubicBezTo>
                    <a:pt x="1826" y="1813"/>
                    <a:pt x="1849" y="1813"/>
                    <a:pt x="1849" y="1791"/>
                  </a:cubicBezTo>
                  <a:cubicBezTo>
                    <a:pt x="1918" y="1722"/>
                    <a:pt x="1986" y="1631"/>
                    <a:pt x="2032" y="1540"/>
                  </a:cubicBezTo>
                  <a:cubicBezTo>
                    <a:pt x="2078" y="1471"/>
                    <a:pt x="2100" y="1380"/>
                    <a:pt x="2123" y="1311"/>
                  </a:cubicBezTo>
                  <a:cubicBezTo>
                    <a:pt x="2146" y="1288"/>
                    <a:pt x="2146" y="1266"/>
                    <a:pt x="2146" y="1243"/>
                  </a:cubicBezTo>
                  <a:cubicBezTo>
                    <a:pt x="2169" y="1174"/>
                    <a:pt x="2169" y="1083"/>
                    <a:pt x="2169" y="1015"/>
                  </a:cubicBezTo>
                  <a:cubicBezTo>
                    <a:pt x="2169" y="992"/>
                    <a:pt x="2169" y="992"/>
                    <a:pt x="2169" y="969"/>
                  </a:cubicBezTo>
                  <a:cubicBezTo>
                    <a:pt x="2169" y="900"/>
                    <a:pt x="2169" y="832"/>
                    <a:pt x="2146" y="763"/>
                  </a:cubicBezTo>
                  <a:cubicBezTo>
                    <a:pt x="2123" y="672"/>
                    <a:pt x="2078" y="604"/>
                    <a:pt x="2055" y="535"/>
                  </a:cubicBezTo>
                  <a:cubicBezTo>
                    <a:pt x="2055" y="512"/>
                    <a:pt x="2032" y="490"/>
                    <a:pt x="2032" y="467"/>
                  </a:cubicBezTo>
                  <a:cubicBezTo>
                    <a:pt x="1986" y="421"/>
                    <a:pt x="1941" y="375"/>
                    <a:pt x="1895" y="307"/>
                  </a:cubicBezTo>
                  <a:cubicBezTo>
                    <a:pt x="1895" y="307"/>
                    <a:pt x="1895" y="307"/>
                    <a:pt x="1872" y="284"/>
                  </a:cubicBezTo>
                  <a:cubicBezTo>
                    <a:pt x="1872" y="284"/>
                    <a:pt x="1872" y="284"/>
                    <a:pt x="1849" y="261"/>
                  </a:cubicBezTo>
                  <a:cubicBezTo>
                    <a:pt x="1804" y="216"/>
                    <a:pt x="1758" y="170"/>
                    <a:pt x="1689" y="147"/>
                  </a:cubicBezTo>
                  <a:cubicBezTo>
                    <a:pt x="1621" y="102"/>
                    <a:pt x="1553" y="79"/>
                    <a:pt x="1484" y="56"/>
                  </a:cubicBezTo>
                  <a:cubicBezTo>
                    <a:pt x="1461" y="33"/>
                    <a:pt x="1438" y="33"/>
                    <a:pt x="1416" y="33"/>
                  </a:cubicBezTo>
                  <a:cubicBezTo>
                    <a:pt x="1351" y="17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7035500" y="1552750"/>
              <a:ext cx="55375" cy="58225"/>
            </a:xfrm>
            <a:custGeom>
              <a:avLst/>
              <a:gdLst/>
              <a:ahLst/>
              <a:cxnLst/>
              <a:rect l="l" t="t" r="r" b="b"/>
              <a:pathLst>
                <a:path w="2215" h="2329" extrusionOk="0">
                  <a:moveTo>
                    <a:pt x="976" y="0"/>
                  </a:moveTo>
                  <a:cubicBezTo>
                    <a:pt x="850" y="0"/>
                    <a:pt x="723" y="30"/>
                    <a:pt x="616" y="91"/>
                  </a:cubicBezTo>
                  <a:cubicBezTo>
                    <a:pt x="525" y="160"/>
                    <a:pt x="434" y="228"/>
                    <a:pt x="342" y="320"/>
                  </a:cubicBezTo>
                  <a:cubicBezTo>
                    <a:pt x="274" y="411"/>
                    <a:pt x="205" y="502"/>
                    <a:pt x="160" y="594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23" y="1004"/>
                    <a:pt x="0" y="1096"/>
                    <a:pt x="0" y="1187"/>
                  </a:cubicBezTo>
                  <a:cubicBezTo>
                    <a:pt x="0" y="1278"/>
                    <a:pt x="23" y="1370"/>
                    <a:pt x="46" y="1461"/>
                  </a:cubicBezTo>
                  <a:cubicBezTo>
                    <a:pt x="46" y="1484"/>
                    <a:pt x="46" y="1507"/>
                    <a:pt x="69" y="1529"/>
                  </a:cubicBezTo>
                  <a:cubicBezTo>
                    <a:pt x="91" y="1621"/>
                    <a:pt x="114" y="1689"/>
                    <a:pt x="160" y="1758"/>
                  </a:cubicBezTo>
                  <a:cubicBezTo>
                    <a:pt x="205" y="1826"/>
                    <a:pt x="251" y="1895"/>
                    <a:pt x="320" y="1963"/>
                  </a:cubicBezTo>
                  <a:cubicBezTo>
                    <a:pt x="320" y="1986"/>
                    <a:pt x="342" y="2009"/>
                    <a:pt x="365" y="2031"/>
                  </a:cubicBezTo>
                  <a:cubicBezTo>
                    <a:pt x="434" y="2077"/>
                    <a:pt x="502" y="2123"/>
                    <a:pt x="571" y="2168"/>
                  </a:cubicBezTo>
                  <a:cubicBezTo>
                    <a:pt x="639" y="2214"/>
                    <a:pt x="730" y="2237"/>
                    <a:pt x="799" y="2283"/>
                  </a:cubicBezTo>
                  <a:cubicBezTo>
                    <a:pt x="913" y="2305"/>
                    <a:pt x="1027" y="2328"/>
                    <a:pt x="1141" y="2328"/>
                  </a:cubicBezTo>
                  <a:lnTo>
                    <a:pt x="1210" y="2328"/>
                  </a:lnTo>
                  <a:cubicBezTo>
                    <a:pt x="1301" y="2328"/>
                    <a:pt x="1370" y="2328"/>
                    <a:pt x="1461" y="2283"/>
                  </a:cubicBezTo>
                  <a:cubicBezTo>
                    <a:pt x="1621" y="2237"/>
                    <a:pt x="1758" y="2168"/>
                    <a:pt x="1895" y="2054"/>
                  </a:cubicBezTo>
                  <a:cubicBezTo>
                    <a:pt x="1917" y="2009"/>
                    <a:pt x="1940" y="1963"/>
                    <a:pt x="1986" y="1940"/>
                  </a:cubicBezTo>
                  <a:cubicBezTo>
                    <a:pt x="2009" y="1895"/>
                    <a:pt x="2054" y="1849"/>
                    <a:pt x="2077" y="1803"/>
                  </a:cubicBezTo>
                  <a:cubicBezTo>
                    <a:pt x="2123" y="1712"/>
                    <a:pt x="2168" y="1621"/>
                    <a:pt x="2191" y="1507"/>
                  </a:cubicBezTo>
                  <a:cubicBezTo>
                    <a:pt x="2214" y="1301"/>
                    <a:pt x="2214" y="1210"/>
                    <a:pt x="2168" y="1004"/>
                  </a:cubicBezTo>
                  <a:cubicBezTo>
                    <a:pt x="2168" y="982"/>
                    <a:pt x="2168" y="959"/>
                    <a:pt x="2168" y="959"/>
                  </a:cubicBezTo>
                  <a:cubicBezTo>
                    <a:pt x="2146" y="867"/>
                    <a:pt x="2100" y="799"/>
                    <a:pt x="2054" y="730"/>
                  </a:cubicBezTo>
                  <a:cubicBezTo>
                    <a:pt x="2054" y="708"/>
                    <a:pt x="2054" y="708"/>
                    <a:pt x="2054" y="708"/>
                  </a:cubicBezTo>
                  <a:cubicBezTo>
                    <a:pt x="2009" y="639"/>
                    <a:pt x="1963" y="594"/>
                    <a:pt x="1917" y="548"/>
                  </a:cubicBezTo>
                  <a:cubicBezTo>
                    <a:pt x="1917" y="525"/>
                    <a:pt x="1895" y="525"/>
                    <a:pt x="1895" y="525"/>
                  </a:cubicBezTo>
                  <a:cubicBezTo>
                    <a:pt x="1849" y="479"/>
                    <a:pt x="1780" y="434"/>
                    <a:pt x="1735" y="388"/>
                  </a:cubicBezTo>
                  <a:cubicBezTo>
                    <a:pt x="1712" y="388"/>
                    <a:pt x="1712" y="365"/>
                    <a:pt x="1712" y="365"/>
                  </a:cubicBezTo>
                  <a:cubicBezTo>
                    <a:pt x="1643" y="342"/>
                    <a:pt x="1598" y="320"/>
                    <a:pt x="1529" y="297"/>
                  </a:cubicBezTo>
                  <a:cubicBezTo>
                    <a:pt x="1438" y="183"/>
                    <a:pt x="1324" y="69"/>
                    <a:pt x="1164" y="23"/>
                  </a:cubicBezTo>
                  <a:cubicBezTo>
                    <a:pt x="1103" y="8"/>
                    <a:pt x="1040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7147900" y="1679900"/>
              <a:ext cx="64500" cy="61400"/>
            </a:xfrm>
            <a:custGeom>
              <a:avLst/>
              <a:gdLst/>
              <a:ahLst/>
              <a:cxnLst/>
              <a:rect l="l" t="t" r="r" b="b"/>
              <a:pathLst>
                <a:path w="2580" h="2456" extrusionOk="0">
                  <a:moveTo>
                    <a:pt x="970" y="1"/>
                  </a:moveTo>
                  <a:cubicBezTo>
                    <a:pt x="951" y="1"/>
                    <a:pt x="932" y="2"/>
                    <a:pt x="914" y="4"/>
                  </a:cubicBezTo>
                  <a:cubicBezTo>
                    <a:pt x="868" y="4"/>
                    <a:pt x="800" y="27"/>
                    <a:pt x="731" y="27"/>
                  </a:cubicBezTo>
                  <a:cubicBezTo>
                    <a:pt x="617" y="50"/>
                    <a:pt x="503" y="118"/>
                    <a:pt x="434" y="210"/>
                  </a:cubicBezTo>
                  <a:cubicBezTo>
                    <a:pt x="411" y="232"/>
                    <a:pt x="389" y="255"/>
                    <a:pt x="366" y="278"/>
                  </a:cubicBezTo>
                  <a:cubicBezTo>
                    <a:pt x="297" y="346"/>
                    <a:pt x="252" y="415"/>
                    <a:pt x="206" y="483"/>
                  </a:cubicBezTo>
                  <a:cubicBezTo>
                    <a:pt x="138" y="575"/>
                    <a:pt x="92" y="689"/>
                    <a:pt x="69" y="826"/>
                  </a:cubicBezTo>
                  <a:cubicBezTo>
                    <a:pt x="1" y="1054"/>
                    <a:pt x="1" y="1305"/>
                    <a:pt x="69" y="1533"/>
                  </a:cubicBezTo>
                  <a:cubicBezTo>
                    <a:pt x="92" y="1625"/>
                    <a:pt x="138" y="1716"/>
                    <a:pt x="183" y="1784"/>
                  </a:cubicBezTo>
                  <a:cubicBezTo>
                    <a:pt x="183" y="1807"/>
                    <a:pt x="206" y="1853"/>
                    <a:pt x="229" y="1876"/>
                  </a:cubicBezTo>
                  <a:cubicBezTo>
                    <a:pt x="275" y="1944"/>
                    <a:pt x="320" y="2013"/>
                    <a:pt x="389" y="2081"/>
                  </a:cubicBezTo>
                  <a:cubicBezTo>
                    <a:pt x="434" y="2127"/>
                    <a:pt x="526" y="2195"/>
                    <a:pt x="594" y="2241"/>
                  </a:cubicBezTo>
                  <a:cubicBezTo>
                    <a:pt x="777" y="2378"/>
                    <a:pt x="1028" y="2424"/>
                    <a:pt x="1279" y="2446"/>
                  </a:cubicBezTo>
                  <a:cubicBezTo>
                    <a:pt x="1312" y="2453"/>
                    <a:pt x="1346" y="2456"/>
                    <a:pt x="1379" y="2456"/>
                  </a:cubicBezTo>
                  <a:cubicBezTo>
                    <a:pt x="1460" y="2456"/>
                    <a:pt x="1541" y="2440"/>
                    <a:pt x="1621" y="2424"/>
                  </a:cubicBezTo>
                  <a:cubicBezTo>
                    <a:pt x="1667" y="2424"/>
                    <a:pt x="1690" y="2401"/>
                    <a:pt x="1713" y="2401"/>
                  </a:cubicBezTo>
                  <a:cubicBezTo>
                    <a:pt x="1804" y="2378"/>
                    <a:pt x="1895" y="2332"/>
                    <a:pt x="1964" y="2287"/>
                  </a:cubicBezTo>
                  <a:cubicBezTo>
                    <a:pt x="2009" y="2264"/>
                    <a:pt x="2055" y="2218"/>
                    <a:pt x="2101" y="2195"/>
                  </a:cubicBezTo>
                  <a:cubicBezTo>
                    <a:pt x="2146" y="2150"/>
                    <a:pt x="2192" y="2127"/>
                    <a:pt x="2238" y="2081"/>
                  </a:cubicBezTo>
                  <a:cubicBezTo>
                    <a:pt x="2306" y="2013"/>
                    <a:pt x="2352" y="1944"/>
                    <a:pt x="2397" y="1876"/>
                  </a:cubicBezTo>
                  <a:cubicBezTo>
                    <a:pt x="2443" y="1807"/>
                    <a:pt x="2466" y="1716"/>
                    <a:pt x="2511" y="1647"/>
                  </a:cubicBezTo>
                  <a:cubicBezTo>
                    <a:pt x="2511" y="1602"/>
                    <a:pt x="2534" y="1579"/>
                    <a:pt x="2534" y="1556"/>
                  </a:cubicBezTo>
                  <a:cubicBezTo>
                    <a:pt x="2557" y="1465"/>
                    <a:pt x="2557" y="1374"/>
                    <a:pt x="2557" y="1282"/>
                  </a:cubicBezTo>
                  <a:cubicBezTo>
                    <a:pt x="2580" y="1100"/>
                    <a:pt x="2511" y="963"/>
                    <a:pt x="2443" y="780"/>
                  </a:cubicBezTo>
                  <a:cubicBezTo>
                    <a:pt x="2374" y="643"/>
                    <a:pt x="2238" y="506"/>
                    <a:pt x="2101" y="438"/>
                  </a:cubicBezTo>
                  <a:cubicBezTo>
                    <a:pt x="2101" y="415"/>
                    <a:pt x="2078" y="415"/>
                    <a:pt x="2078" y="415"/>
                  </a:cubicBezTo>
                  <a:cubicBezTo>
                    <a:pt x="2009" y="369"/>
                    <a:pt x="1941" y="346"/>
                    <a:pt x="1895" y="324"/>
                  </a:cubicBezTo>
                  <a:lnTo>
                    <a:pt x="1849" y="324"/>
                  </a:lnTo>
                  <a:cubicBezTo>
                    <a:pt x="1781" y="301"/>
                    <a:pt x="1713" y="301"/>
                    <a:pt x="1644" y="301"/>
                  </a:cubicBezTo>
                  <a:cubicBezTo>
                    <a:pt x="1598" y="301"/>
                    <a:pt x="1553" y="301"/>
                    <a:pt x="1507" y="324"/>
                  </a:cubicBezTo>
                  <a:cubicBezTo>
                    <a:pt x="1484" y="278"/>
                    <a:pt x="1439" y="232"/>
                    <a:pt x="1416" y="210"/>
                  </a:cubicBezTo>
                  <a:cubicBezTo>
                    <a:pt x="1293" y="87"/>
                    <a:pt x="1133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300825" y="1652600"/>
              <a:ext cx="67375" cy="59600"/>
            </a:xfrm>
            <a:custGeom>
              <a:avLst/>
              <a:gdLst/>
              <a:ahLst/>
              <a:cxnLst/>
              <a:rect l="l" t="t" r="r" b="b"/>
              <a:pathLst>
                <a:path w="2695" h="2384" extrusionOk="0">
                  <a:moveTo>
                    <a:pt x="1530" y="0"/>
                  </a:moveTo>
                  <a:cubicBezTo>
                    <a:pt x="1439" y="0"/>
                    <a:pt x="1348" y="23"/>
                    <a:pt x="1279" y="46"/>
                  </a:cubicBezTo>
                  <a:cubicBezTo>
                    <a:pt x="1096" y="92"/>
                    <a:pt x="982" y="160"/>
                    <a:pt x="845" y="274"/>
                  </a:cubicBezTo>
                  <a:cubicBezTo>
                    <a:pt x="845" y="297"/>
                    <a:pt x="845" y="297"/>
                    <a:pt x="823" y="297"/>
                  </a:cubicBezTo>
                  <a:lnTo>
                    <a:pt x="708" y="297"/>
                  </a:lnTo>
                  <a:cubicBezTo>
                    <a:pt x="526" y="297"/>
                    <a:pt x="343" y="366"/>
                    <a:pt x="206" y="503"/>
                  </a:cubicBezTo>
                  <a:lnTo>
                    <a:pt x="115" y="640"/>
                  </a:lnTo>
                  <a:cubicBezTo>
                    <a:pt x="46" y="754"/>
                    <a:pt x="1" y="868"/>
                    <a:pt x="1" y="982"/>
                  </a:cubicBezTo>
                  <a:cubicBezTo>
                    <a:pt x="1" y="1050"/>
                    <a:pt x="1" y="1096"/>
                    <a:pt x="1" y="1165"/>
                  </a:cubicBezTo>
                  <a:cubicBezTo>
                    <a:pt x="24" y="1279"/>
                    <a:pt x="24" y="1393"/>
                    <a:pt x="69" y="1484"/>
                  </a:cubicBezTo>
                  <a:cubicBezTo>
                    <a:pt x="161" y="1690"/>
                    <a:pt x="252" y="1895"/>
                    <a:pt x="435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08" y="2372"/>
                    <a:pt x="1206" y="2383"/>
                    <a:pt x="1303" y="2383"/>
                  </a:cubicBezTo>
                  <a:cubicBezTo>
                    <a:pt x="1423" y="2383"/>
                    <a:pt x="1541" y="2366"/>
                    <a:pt x="1667" y="2329"/>
                  </a:cubicBezTo>
                  <a:cubicBezTo>
                    <a:pt x="2078" y="2192"/>
                    <a:pt x="2420" y="1872"/>
                    <a:pt x="2557" y="1438"/>
                  </a:cubicBezTo>
                  <a:cubicBezTo>
                    <a:pt x="2694" y="959"/>
                    <a:pt x="2512" y="388"/>
                    <a:pt x="2078" y="137"/>
                  </a:cubicBezTo>
                  <a:cubicBezTo>
                    <a:pt x="1918" y="46"/>
                    <a:pt x="1781" y="23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7346475" y="1317650"/>
              <a:ext cx="61650" cy="58225"/>
            </a:xfrm>
            <a:custGeom>
              <a:avLst/>
              <a:gdLst/>
              <a:ahLst/>
              <a:cxnLst/>
              <a:rect l="l" t="t" r="r" b="b"/>
              <a:pathLst>
                <a:path w="2466" h="2329" extrusionOk="0">
                  <a:moveTo>
                    <a:pt x="1096" y="0"/>
                  </a:moveTo>
                  <a:cubicBezTo>
                    <a:pt x="891" y="0"/>
                    <a:pt x="686" y="46"/>
                    <a:pt x="503" y="114"/>
                  </a:cubicBezTo>
                  <a:cubicBezTo>
                    <a:pt x="412" y="137"/>
                    <a:pt x="343" y="183"/>
                    <a:pt x="275" y="228"/>
                  </a:cubicBezTo>
                  <a:cubicBezTo>
                    <a:pt x="206" y="274"/>
                    <a:pt x="138" y="342"/>
                    <a:pt x="92" y="434"/>
                  </a:cubicBezTo>
                  <a:cubicBezTo>
                    <a:pt x="46" y="502"/>
                    <a:pt x="24" y="593"/>
                    <a:pt x="24" y="685"/>
                  </a:cubicBezTo>
                  <a:cubicBezTo>
                    <a:pt x="1" y="776"/>
                    <a:pt x="1" y="867"/>
                    <a:pt x="24" y="959"/>
                  </a:cubicBezTo>
                  <a:cubicBezTo>
                    <a:pt x="69" y="1141"/>
                    <a:pt x="183" y="1301"/>
                    <a:pt x="343" y="1392"/>
                  </a:cubicBezTo>
                  <a:lnTo>
                    <a:pt x="435" y="1415"/>
                  </a:lnTo>
                  <a:cubicBezTo>
                    <a:pt x="435" y="1461"/>
                    <a:pt x="457" y="1507"/>
                    <a:pt x="457" y="1552"/>
                  </a:cubicBezTo>
                  <a:cubicBezTo>
                    <a:pt x="480" y="1621"/>
                    <a:pt x="526" y="1689"/>
                    <a:pt x="549" y="1758"/>
                  </a:cubicBezTo>
                  <a:cubicBezTo>
                    <a:pt x="571" y="1780"/>
                    <a:pt x="571" y="1803"/>
                    <a:pt x="594" y="1826"/>
                  </a:cubicBezTo>
                  <a:cubicBezTo>
                    <a:pt x="640" y="1895"/>
                    <a:pt x="708" y="1986"/>
                    <a:pt x="777" y="2054"/>
                  </a:cubicBezTo>
                  <a:cubicBezTo>
                    <a:pt x="823" y="2100"/>
                    <a:pt x="891" y="2146"/>
                    <a:pt x="960" y="2191"/>
                  </a:cubicBezTo>
                  <a:cubicBezTo>
                    <a:pt x="1005" y="2214"/>
                    <a:pt x="1051" y="2214"/>
                    <a:pt x="1096" y="2237"/>
                  </a:cubicBezTo>
                  <a:cubicBezTo>
                    <a:pt x="1119" y="2260"/>
                    <a:pt x="1165" y="2283"/>
                    <a:pt x="1211" y="2305"/>
                  </a:cubicBezTo>
                  <a:lnTo>
                    <a:pt x="1348" y="2305"/>
                  </a:lnTo>
                  <a:cubicBezTo>
                    <a:pt x="1370" y="2305"/>
                    <a:pt x="1416" y="2328"/>
                    <a:pt x="1462" y="2328"/>
                  </a:cubicBezTo>
                  <a:lnTo>
                    <a:pt x="1484" y="2328"/>
                  </a:lnTo>
                  <a:cubicBezTo>
                    <a:pt x="1553" y="2328"/>
                    <a:pt x="1621" y="2305"/>
                    <a:pt x="1690" y="2305"/>
                  </a:cubicBezTo>
                  <a:cubicBezTo>
                    <a:pt x="1758" y="2283"/>
                    <a:pt x="1850" y="2237"/>
                    <a:pt x="1918" y="2214"/>
                  </a:cubicBezTo>
                  <a:cubicBezTo>
                    <a:pt x="1941" y="2191"/>
                    <a:pt x="1941" y="2191"/>
                    <a:pt x="1964" y="2168"/>
                  </a:cubicBezTo>
                  <a:cubicBezTo>
                    <a:pt x="2032" y="2123"/>
                    <a:pt x="2101" y="2077"/>
                    <a:pt x="2146" y="2031"/>
                  </a:cubicBezTo>
                  <a:cubicBezTo>
                    <a:pt x="2215" y="1963"/>
                    <a:pt x="2283" y="1872"/>
                    <a:pt x="2329" y="1780"/>
                  </a:cubicBezTo>
                  <a:cubicBezTo>
                    <a:pt x="2375" y="1712"/>
                    <a:pt x="2420" y="1598"/>
                    <a:pt x="2420" y="1507"/>
                  </a:cubicBezTo>
                  <a:cubicBezTo>
                    <a:pt x="2443" y="1415"/>
                    <a:pt x="2466" y="1301"/>
                    <a:pt x="2466" y="1187"/>
                  </a:cubicBezTo>
                  <a:cubicBezTo>
                    <a:pt x="2443" y="1096"/>
                    <a:pt x="2443" y="982"/>
                    <a:pt x="2398" y="890"/>
                  </a:cubicBezTo>
                  <a:cubicBezTo>
                    <a:pt x="2375" y="799"/>
                    <a:pt x="2352" y="730"/>
                    <a:pt x="2306" y="662"/>
                  </a:cubicBezTo>
                  <a:cubicBezTo>
                    <a:pt x="2306" y="639"/>
                    <a:pt x="2306" y="616"/>
                    <a:pt x="2283" y="593"/>
                  </a:cubicBezTo>
                  <a:cubicBezTo>
                    <a:pt x="2238" y="525"/>
                    <a:pt x="2192" y="479"/>
                    <a:pt x="2146" y="411"/>
                  </a:cubicBezTo>
                  <a:cubicBezTo>
                    <a:pt x="2124" y="388"/>
                    <a:pt x="2101" y="365"/>
                    <a:pt x="2101" y="365"/>
                  </a:cubicBezTo>
                  <a:cubicBezTo>
                    <a:pt x="2009" y="297"/>
                    <a:pt x="1918" y="205"/>
                    <a:pt x="1827" y="160"/>
                  </a:cubicBezTo>
                  <a:cubicBezTo>
                    <a:pt x="1713" y="114"/>
                    <a:pt x="1599" y="46"/>
                    <a:pt x="1462" y="46"/>
                  </a:cubicBezTo>
                  <a:cubicBezTo>
                    <a:pt x="1348" y="23"/>
                    <a:pt x="123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7226650" y="1439075"/>
              <a:ext cx="57650" cy="66900"/>
            </a:xfrm>
            <a:custGeom>
              <a:avLst/>
              <a:gdLst/>
              <a:ahLst/>
              <a:cxnLst/>
              <a:rect l="l" t="t" r="r" b="b"/>
              <a:pathLst>
                <a:path w="2306" h="2676" extrusionOk="0">
                  <a:moveTo>
                    <a:pt x="1244" y="0"/>
                  </a:moveTo>
                  <a:cubicBezTo>
                    <a:pt x="1218" y="0"/>
                    <a:pt x="1192" y="2"/>
                    <a:pt x="1165" y="5"/>
                  </a:cubicBezTo>
                  <a:cubicBezTo>
                    <a:pt x="982" y="28"/>
                    <a:pt x="891" y="50"/>
                    <a:pt x="731" y="119"/>
                  </a:cubicBezTo>
                  <a:cubicBezTo>
                    <a:pt x="640" y="165"/>
                    <a:pt x="571" y="233"/>
                    <a:pt x="503" y="302"/>
                  </a:cubicBezTo>
                  <a:cubicBezTo>
                    <a:pt x="366" y="416"/>
                    <a:pt x="297" y="621"/>
                    <a:pt x="297" y="781"/>
                  </a:cubicBezTo>
                  <a:cubicBezTo>
                    <a:pt x="297" y="963"/>
                    <a:pt x="366" y="1169"/>
                    <a:pt x="503" y="1283"/>
                  </a:cubicBezTo>
                  <a:cubicBezTo>
                    <a:pt x="503" y="1283"/>
                    <a:pt x="526" y="1306"/>
                    <a:pt x="526" y="1306"/>
                  </a:cubicBezTo>
                  <a:cubicBezTo>
                    <a:pt x="411" y="1352"/>
                    <a:pt x="297" y="1397"/>
                    <a:pt x="229" y="1488"/>
                  </a:cubicBezTo>
                  <a:cubicBezTo>
                    <a:pt x="92" y="1603"/>
                    <a:pt x="1" y="1808"/>
                    <a:pt x="23" y="1991"/>
                  </a:cubicBezTo>
                  <a:cubicBezTo>
                    <a:pt x="23" y="2150"/>
                    <a:pt x="92" y="2356"/>
                    <a:pt x="229" y="2470"/>
                  </a:cubicBezTo>
                  <a:cubicBezTo>
                    <a:pt x="366" y="2607"/>
                    <a:pt x="526" y="2675"/>
                    <a:pt x="708" y="2675"/>
                  </a:cubicBezTo>
                  <a:cubicBezTo>
                    <a:pt x="1279" y="2675"/>
                    <a:pt x="1827" y="2379"/>
                    <a:pt x="2100" y="1876"/>
                  </a:cubicBezTo>
                  <a:cubicBezTo>
                    <a:pt x="2146" y="1831"/>
                    <a:pt x="2169" y="1762"/>
                    <a:pt x="2192" y="1694"/>
                  </a:cubicBezTo>
                  <a:cubicBezTo>
                    <a:pt x="2215" y="1625"/>
                    <a:pt x="2260" y="1557"/>
                    <a:pt x="2260" y="1488"/>
                  </a:cubicBezTo>
                  <a:cubicBezTo>
                    <a:pt x="2306" y="1306"/>
                    <a:pt x="2306" y="1146"/>
                    <a:pt x="2283" y="986"/>
                  </a:cubicBezTo>
                  <a:cubicBezTo>
                    <a:pt x="2260" y="804"/>
                    <a:pt x="2215" y="644"/>
                    <a:pt x="2123" y="507"/>
                  </a:cubicBezTo>
                  <a:cubicBezTo>
                    <a:pt x="2009" y="347"/>
                    <a:pt x="1895" y="210"/>
                    <a:pt x="1712" y="142"/>
                  </a:cubicBezTo>
                  <a:cubicBezTo>
                    <a:pt x="1574" y="62"/>
                    <a:pt x="1418" y="0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7148475" y="1550950"/>
              <a:ext cx="53675" cy="54750"/>
            </a:xfrm>
            <a:custGeom>
              <a:avLst/>
              <a:gdLst/>
              <a:ahLst/>
              <a:cxnLst/>
              <a:rect l="l" t="t" r="r" b="b"/>
              <a:pathLst>
                <a:path w="2147" h="2190" extrusionOk="0">
                  <a:moveTo>
                    <a:pt x="1245" y="1"/>
                  </a:moveTo>
                  <a:cubicBezTo>
                    <a:pt x="1162" y="1"/>
                    <a:pt x="1080" y="16"/>
                    <a:pt x="1005" y="49"/>
                  </a:cubicBezTo>
                  <a:cubicBezTo>
                    <a:pt x="936" y="49"/>
                    <a:pt x="868" y="95"/>
                    <a:pt x="822" y="118"/>
                  </a:cubicBezTo>
                  <a:cubicBezTo>
                    <a:pt x="799" y="118"/>
                    <a:pt x="754" y="118"/>
                    <a:pt x="731" y="95"/>
                  </a:cubicBezTo>
                  <a:cubicBezTo>
                    <a:pt x="594" y="95"/>
                    <a:pt x="480" y="141"/>
                    <a:pt x="366" y="209"/>
                  </a:cubicBezTo>
                  <a:cubicBezTo>
                    <a:pt x="229" y="300"/>
                    <a:pt x="115" y="437"/>
                    <a:pt x="46" y="620"/>
                  </a:cubicBezTo>
                  <a:cubicBezTo>
                    <a:pt x="46" y="643"/>
                    <a:pt x="46" y="688"/>
                    <a:pt x="23" y="711"/>
                  </a:cubicBezTo>
                  <a:cubicBezTo>
                    <a:pt x="23" y="802"/>
                    <a:pt x="0" y="894"/>
                    <a:pt x="0" y="985"/>
                  </a:cubicBezTo>
                  <a:cubicBezTo>
                    <a:pt x="0" y="1008"/>
                    <a:pt x="0" y="1054"/>
                    <a:pt x="0" y="1076"/>
                  </a:cubicBezTo>
                  <a:cubicBezTo>
                    <a:pt x="23" y="1168"/>
                    <a:pt x="23" y="1259"/>
                    <a:pt x="46" y="1350"/>
                  </a:cubicBezTo>
                  <a:cubicBezTo>
                    <a:pt x="46" y="1396"/>
                    <a:pt x="69" y="1419"/>
                    <a:pt x="69" y="1442"/>
                  </a:cubicBezTo>
                  <a:cubicBezTo>
                    <a:pt x="92" y="1533"/>
                    <a:pt x="137" y="1624"/>
                    <a:pt x="183" y="1693"/>
                  </a:cubicBezTo>
                  <a:cubicBezTo>
                    <a:pt x="183" y="1715"/>
                    <a:pt x="206" y="1761"/>
                    <a:pt x="229" y="1784"/>
                  </a:cubicBezTo>
                  <a:cubicBezTo>
                    <a:pt x="274" y="1852"/>
                    <a:pt x="343" y="1921"/>
                    <a:pt x="388" y="1989"/>
                  </a:cubicBezTo>
                  <a:cubicBezTo>
                    <a:pt x="480" y="2081"/>
                    <a:pt x="571" y="2149"/>
                    <a:pt x="708" y="2172"/>
                  </a:cubicBezTo>
                  <a:cubicBezTo>
                    <a:pt x="765" y="2183"/>
                    <a:pt x="822" y="2189"/>
                    <a:pt x="882" y="2189"/>
                  </a:cubicBezTo>
                  <a:cubicBezTo>
                    <a:pt x="942" y="2189"/>
                    <a:pt x="1005" y="2183"/>
                    <a:pt x="1073" y="2172"/>
                  </a:cubicBezTo>
                  <a:cubicBezTo>
                    <a:pt x="1210" y="2126"/>
                    <a:pt x="1324" y="2081"/>
                    <a:pt x="1461" y="2012"/>
                  </a:cubicBezTo>
                  <a:cubicBezTo>
                    <a:pt x="1575" y="1967"/>
                    <a:pt x="1667" y="1875"/>
                    <a:pt x="1781" y="1807"/>
                  </a:cubicBezTo>
                  <a:cubicBezTo>
                    <a:pt x="1804" y="1784"/>
                    <a:pt x="1826" y="1761"/>
                    <a:pt x="1849" y="1715"/>
                  </a:cubicBezTo>
                  <a:cubicBezTo>
                    <a:pt x="1895" y="1670"/>
                    <a:pt x="1963" y="1579"/>
                    <a:pt x="2009" y="1510"/>
                  </a:cubicBezTo>
                  <a:cubicBezTo>
                    <a:pt x="2100" y="1327"/>
                    <a:pt x="2146" y="1190"/>
                    <a:pt x="2146" y="985"/>
                  </a:cubicBezTo>
                  <a:cubicBezTo>
                    <a:pt x="2146" y="643"/>
                    <a:pt x="1963" y="277"/>
                    <a:pt x="1667" y="118"/>
                  </a:cubicBezTo>
                  <a:cubicBezTo>
                    <a:pt x="1537" y="45"/>
                    <a:pt x="1388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7282575" y="1538050"/>
              <a:ext cx="51375" cy="58650"/>
            </a:xfrm>
            <a:custGeom>
              <a:avLst/>
              <a:gdLst/>
              <a:ahLst/>
              <a:cxnLst/>
              <a:rect l="l" t="t" r="r" b="b"/>
              <a:pathLst>
                <a:path w="2055" h="2346" extrusionOk="0">
                  <a:moveTo>
                    <a:pt x="685" y="0"/>
                  </a:moveTo>
                  <a:cubicBezTo>
                    <a:pt x="640" y="0"/>
                    <a:pt x="594" y="6"/>
                    <a:pt x="548" y="17"/>
                  </a:cubicBezTo>
                  <a:cubicBezTo>
                    <a:pt x="457" y="40"/>
                    <a:pt x="388" y="86"/>
                    <a:pt x="320" y="154"/>
                  </a:cubicBezTo>
                  <a:cubicBezTo>
                    <a:pt x="229" y="200"/>
                    <a:pt x="183" y="268"/>
                    <a:pt x="137" y="337"/>
                  </a:cubicBezTo>
                  <a:cubicBezTo>
                    <a:pt x="46" y="497"/>
                    <a:pt x="0" y="702"/>
                    <a:pt x="69" y="885"/>
                  </a:cubicBezTo>
                  <a:cubicBezTo>
                    <a:pt x="92" y="930"/>
                    <a:pt x="115" y="976"/>
                    <a:pt x="137" y="1045"/>
                  </a:cubicBezTo>
                  <a:cubicBezTo>
                    <a:pt x="137" y="1067"/>
                    <a:pt x="115" y="1067"/>
                    <a:pt x="115" y="1090"/>
                  </a:cubicBezTo>
                  <a:cubicBezTo>
                    <a:pt x="115" y="1090"/>
                    <a:pt x="115" y="1113"/>
                    <a:pt x="92" y="1136"/>
                  </a:cubicBezTo>
                  <a:cubicBezTo>
                    <a:pt x="92" y="1204"/>
                    <a:pt x="69" y="1296"/>
                    <a:pt x="69" y="1364"/>
                  </a:cubicBezTo>
                  <a:cubicBezTo>
                    <a:pt x="69" y="1638"/>
                    <a:pt x="183" y="1866"/>
                    <a:pt x="343" y="2072"/>
                  </a:cubicBezTo>
                  <a:cubicBezTo>
                    <a:pt x="411" y="2140"/>
                    <a:pt x="480" y="2186"/>
                    <a:pt x="571" y="2231"/>
                  </a:cubicBezTo>
                  <a:cubicBezTo>
                    <a:pt x="708" y="2300"/>
                    <a:pt x="822" y="2346"/>
                    <a:pt x="959" y="2346"/>
                  </a:cubicBezTo>
                  <a:cubicBezTo>
                    <a:pt x="1050" y="2346"/>
                    <a:pt x="1142" y="2323"/>
                    <a:pt x="1233" y="2277"/>
                  </a:cubicBezTo>
                  <a:cubicBezTo>
                    <a:pt x="1324" y="2254"/>
                    <a:pt x="1393" y="2209"/>
                    <a:pt x="1461" y="2140"/>
                  </a:cubicBezTo>
                  <a:cubicBezTo>
                    <a:pt x="1461" y="2117"/>
                    <a:pt x="1484" y="2117"/>
                    <a:pt x="1507" y="2095"/>
                  </a:cubicBezTo>
                  <a:cubicBezTo>
                    <a:pt x="1621" y="2003"/>
                    <a:pt x="1735" y="1912"/>
                    <a:pt x="1849" y="1821"/>
                  </a:cubicBezTo>
                  <a:cubicBezTo>
                    <a:pt x="1941" y="1729"/>
                    <a:pt x="1986" y="1615"/>
                    <a:pt x="2032" y="1501"/>
                  </a:cubicBezTo>
                  <a:cubicBezTo>
                    <a:pt x="2055" y="1387"/>
                    <a:pt x="2055" y="1250"/>
                    <a:pt x="2032" y="1136"/>
                  </a:cubicBezTo>
                  <a:cubicBezTo>
                    <a:pt x="1963" y="999"/>
                    <a:pt x="1918" y="885"/>
                    <a:pt x="1849" y="771"/>
                  </a:cubicBezTo>
                  <a:cubicBezTo>
                    <a:pt x="1781" y="657"/>
                    <a:pt x="1689" y="542"/>
                    <a:pt x="1598" y="451"/>
                  </a:cubicBezTo>
                  <a:cubicBezTo>
                    <a:pt x="1507" y="360"/>
                    <a:pt x="1393" y="291"/>
                    <a:pt x="1301" y="200"/>
                  </a:cubicBezTo>
                  <a:cubicBezTo>
                    <a:pt x="1233" y="154"/>
                    <a:pt x="1165" y="132"/>
                    <a:pt x="1096" y="86"/>
                  </a:cubicBezTo>
                  <a:cubicBezTo>
                    <a:pt x="1005" y="40"/>
                    <a:pt x="913" y="17"/>
                    <a:pt x="822" y="17"/>
                  </a:cubicBezTo>
                  <a:cubicBezTo>
                    <a:pt x="776" y="6"/>
                    <a:pt x="731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7120525" y="1092800"/>
              <a:ext cx="57075" cy="68500"/>
            </a:xfrm>
            <a:custGeom>
              <a:avLst/>
              <a:gdLst/>
              <a:ahLst/>
              <a:cxnLst/>
              <a:rect l="l" t="t" r="r" b="b"/>
              <a:pathLst>
                <a:path w="2283" h="2740" extrusionOk="0">
                  <a:moveTo>
                    <a:pt x="714" y="1"/>
                  </a:moveTo>
                  <a:cubicBezTo>
                    <a:pt x="588" y="1"/>
                    <a:pt x="457" y="31"/>
                    <a:pt x="365" y="92"/>
                  </a:cubicBezTo>
                  <a:cubicBezTo>
                    <a:pt x="205" y="183"/>
                    <a:pt x="69" y="343"/>
                    <a:pt x="46" y="526"/>
                  </a:cubicBezTo>
                  <a:cubicBezTo>
                    <a:pt x="0" y="686"/>
                    <a:pt x="0" y="891"/>
                    <a:pt x="114" y="1051"/>
                  </a:cubicBezTo>
                  <a:cubicBezTo>
                    <a:pt x="137" y="1096"/>
                    <a:pt x="183" y="1142"/>
                    <a:pt x="228" y="1188"/>
                  </a:cubicBezTo>
                  <a:cubicBezTo>
                    <a:pt x="183" y="1256"/>
                    <a:pt x="137" y="1325"/>
                    <a:pt x="114" y="1416"/>
                  </a:cubicBezTo>
                  <a:cubicBezTo>
                    <a:pt x="114" y="1462"/>
                    <a:pt x="91" y="1507"/>
                    <a:pt x="91" y="1553"/>
                  </a:cubicBezTo>
                  <a:cubicBezTo>
                    <a:pt x="91" y="1599"/>
                    <a:pt x="69" y="1667"/>
                    <a:pt x="69" y="1713"/>
                  </a:cubicBezTo>
                  <a:cubicBezTo>
                    <a:pt x="91" y="1850"/>
                    <a:pt x="114" y="1941"/>
                    <a:pt x="160" y="2078"/>
                  </a:cubicBezTo>
                  <a:cubicBezTo>
                    <a:pt x="251" y="2283"/>
                    <a:pt x="411" y="2443"/>
                    <a:pt x="593" y="2557"/>
                  </a:cubicBezTo>
                  <a:cubicBezTo>
                    <a:pt x="753" y="2671"/>
                    <a:pt x="959" y="2717"/>
                    <a:pt x="1164" y="2740"/>
                  </a:cubicBezTo>
                  <a:cubicBezTo>
                    <a:pt x="1255" y="2740"/>
                    <a:pt x="1370" y="2717"/>
                    <a:pt x="1461" y="2694"/>
                  </a:cubicBezTo>
                  <a:cubicBezTo>
                    <a:pt x="1506" y="2694"/>
                    <a:pt x="1552" y="2671"/>
                    <a:pt x="1598" y="2649"/>
                  </a:cubicBezTo>
                  <a:cubicBezTo>
                    <a:pt x="1643" y="2626"/>
                    <a:pt x="1689" y="2603"/>
                    <a:pt x="1735" y="2580"/>
                  </a:cubicBezTo>
                  <a:cubicBezTo>
                    <a:pt x="1895" y="2466"/>
                    <a:pt x="2054" y="2329"/>
                    <a:pt x="2123" y="2146"/>
                  </a:cubicBezTo>
                  <a:cubicBezTo>
                    <a:pt x="2214" y="1941"/>
                    <a:pt x="2283" y="1758"/>
                    <a:pt x="2283" y="1553"/>
                  </a:cubicBezTo>
                  <a:cubicBezTo>
                    <a:pt x="2260" y="1165"/>
                    <a:pt x="2123" y="823"/>
                    <a:pt x="1849" y="549"/>
                  </a:cubicBezTo>
                  <a:cubicBezTo>
                    <a:pt x="1575" y="298"/>
                    <a:pt x="1233" y="138"/>
                    <a:pt x="890" y="24"/>
                  </a:cubicBezTo>
                  <a:cubicBezTo>
                    <a:pt x="837" y="8"/>
                    <a:pt x="77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6865450" y="1172575"/>
              <a:ext cx="58800" cy="61325"/>
            </a:xfrm>
            <a:custGeom>
              <a:avLst/>
              <a:gdLst/>
              <a:ahLst/>
              <a:cxnLst/>
              <a:rect l="l" t="t" r="r" b="b"/>
              <a:pathLst>
                <a:path w="2352" h="2453" extrusionOk="0">
                  <a:moveTo>
                    <a:pt x="1072" y="1"/>
                  </a:moveTo>
                  <a:cubicBezTo>
                    <a:pt x="1042" y="1"/>
                    <a:pt x="1012" y="2"/>
                    <a:pt x="982" y="5"/>
                  </a:cubicBezTo>
                  <a:cubicBezTo>
                    <a:pt x="890" y="5"/>
                    <a:pt x="799" y="28"/>
                    <a:pt x="731" y="51"/>
                  </a:cubicBezTo>
                  <a:cubicBezTo>
                    <a:pt x="639" y="97"/>
                    <a:pt x="548" y="142"/>
                    <a:pt x="502" y="211"/>
                  </a:cubicBezTo>
                  <a:cubicBezTo>
                    <a:pt x="411" y="302"/>
                    <a:pt x="342" y="416"/>
                    <a:pt x="320" y="530"/>
                  </a:cubicBezTo>
                  <a:cubicBezTo>
                    <a:pt x="297" y="553"/>
                    <a:pt x="297" y="553"/>
                    <a:pt x="297" y="553"/>
                  </a:cubicBezTo>
                  <a:cubicBezTo>
                    <a:pt x="183" y="713"/>
                    <a:pt x="137" y="781"/>
                    <a:pt x="69" y="941"/>
                  </a:cubicBezTo>
                  <a:cubicBezTo>
                    <a:pt x="23" y="1055"/>
                    <a:pt x="23" y="1147"/>
                    <a:pt x="0" y="1261"/>
                  </a:cubicBezTo>
                  <a:cubicBezTo>
                    <a:pt x="0" y="1466"/>
                    <a:pt x="69" y="1649"/>
                    <a:pt x="137" y="1831"/>
                  </a:cubicBezTo>
                  <a:cubicBezTo>
                    <a:pt x="206" y="1946"/>
                    <a:pt x="297" y="2083"/>
                    <a:pt x="388" y="2151"/>
                  </a:cubicBezTo>
                  <a:cubicBezTo>
                    <a:pt x="502" y="2265"/>
                    <a:pt x="571" y="2311"/>
                    <a:pt x="708" y="2356"/>
                  </a:cubicBezTo>
                  <a:cubicBezTo>
                    <a:pt x="845" y="2425"/>
                    <a:pt x="936" y="2425"/>
                    <a:pt x="1096" y="2448"/>
                  </a:cubicBezTo>
                  <a:cubicBezTo>
                    <a:pt x="1122" y="2451"/>
                    <a:pt x="1150" y="2452"/>
                    <a:pt x="1177" y="2452"/>
                  </a:cubicBezTo>
                  <a:cubicBezTo>
                    <a:pt x="1364" y="2452"/>
                    <a:pt x="1573" y="2387"/>
                    <a:pt x="1712" y="2288"/>
                  </a:cubicBezTo>
                  <a:cubicBezTo>
                    <a:pt x="1895" y="2174"/>
                    <a:pt x="2054" y="2014"/>
                    <a:pt x="2169" y="1831"/>
                  </a:cubicBezTo>
                  <a:cubicBezTo>
                    <a:pt x="2260" y="1649"/>
                    <a:pt x="2351" y="1421"/>
                    <a:pt x="2328" y="1215"/>
                  </a:cubicBezTo>
                  <a:cubicBezTo>
                    <a:pt x="2305" y="1010"/>
                    <a:pt x="2260" y="781"/>
                    <a:pt x="2146" y="599"/>
                  </a:cubicBezTo>
                  <a:cubicBezTo>
                    <a:pt x="2009" y="416"/>
                    <a:pt x="1849" y="256"/>
                    <a:pt x="1644" y="142"/>
                  </a:cubicBezTo>
                  <a:cubicBezTo>
                    <a:pt x="1465" y="63"/>
                    <a:pt x="1269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754175" y="1444325"/>
              <a:ext cx="46800" cy="59575"/>
            </a:xfrm>
            <a:custGeom>
              <a:avLst/>
              <a:gdLst/>
              <a:ahLst/>
              <a:cxnLst/>
              <a:rect l="l" t="t" r="r" b="b"/>
              <a:pathLst>
                <a:path w="1872" h="2383" extrusionOk="0">
                  <a:moveTo>
                    <a:pt x="868" y="0"/>
                  </a:moveTo>
                  <a:cubicBezTo>
                    <a:pt x="685" y="0"/>
                    <a:pt x="525" y="69"/>
                    <a:pt x="388" y="206"/>
                  </a:cubicBezTo>
                  <a:cubicBezTo>
                    <a:pt x="228" y="365"/>
                    <a:pt x="137" y="525"/>
                    <a:pt x="69" y="708"/>
                  </a:cubicBezTo>
                  <a:cubicBezTo>
                    <a:pt x="23" y="845"/>
                    <a:pt x="0" y="1005"/>
                    <a:pt x="0" y="1164"/>
                  </a:cubicBezTo>
                  <a:cubicBezTo>
                    <a:pt x="0" y="1507"/>
                    <a:pt x="137" y="1849"/>
                    <a:pt x="365" y="2100"/>
                  </a:cubicBezTo>
                  <a:cubicBezTo>
                    <a:pt x="434" y="2169"/>
                    <a:pt x="525" y="2237"/>
                    <a:pt x="594" y="2283"/>
                  </a:cubicBezTo>
                  <a:cubicBezTo>
                    <a:pt x="714" y="2349"/>
                    <a:pt x="846" y="2383"/>
                    <a:pt x="975" y="2383"/>
                  </a:cubicBezTo>
                  <a:cubicBezTo>
                    <a:pt x="1114" y="2383"/>
                    <a:pt x="1251" y="2343"/>
                    <a:pt x="1370" y="2260"/>
                  </a:cubicBezTo>
                  <a:cubicBezTo>
                    <a:pt x="1507" y="2169"/>
                    <a:pt x="1644" y="2032"/>
                    <a:pt x="1735" y="1872"/>
                  </a:cubicBezTo>
                  <a:cubicBezTo>
                    <a:pt x="1826" y="1712"/>
                    <a:pt x="1872" y="1552"/>
                    <a:pt x="1872" y="1347"/>
                  </a:cubicBezTo>
                  <a:cubicBezTo>
                    <a:pt x="1872" y="1233"/>
                    <a:pt x="1849" y="1096"/>
                    <a:pt x="1803" y="959"/>
                  </a:cubicBezTo>
                  <a:cubicBezTo>
                    <a:pt x="1781" y="890"/>
                    <a:pt x="1735" y="776"/>
                    <a:pt x="1689" y="708"/>
                  </a:cubicBezTo>
                  <a:cubicBezTo>
                    <a:pt x="1644" y="639"/>
                    <a:pt x="1598" y="594"/>
                    <a:pt x="1552" y="525"/>
                  </a:cubicBezTo>
                  <a:cubicBezTo>
                    <a:pt x="1529" y="411"/>
                    <a:pt x="1461" y="274"/>
                    <a:pt x="1370" y="206"/>
                  </a:cubicBezTo>
                  <a:cubicBezTo>
                    <a:pt x="1233" y="92"/>
                    <a:pt x="1073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6810100" y="1665450"/>
              <a:ext cx="54225" cy="53950"/>
            </a:xfrm>
            <a:custGeom>
              <a:avLst/>
              <a:gdLst/>
              <a:ahLst/>
              <a:cxnLst/>
              <a:rect l="l" t="t" r="r" b="b"/>
              <a:pathLst>
                <a:path w="2169" h="2158" extrusionOk="0">
                  <a:moveTo>
                    <a:pt x="947" y="0"/>
                  </a:moveTo>
                  <a:cubicBezTo>
                    <a:pt x="856" y="0"/>
                    <a:pt x="765" y="11"/>
                    <a:pt x="662" y="34"/>
                  </a:cubicBezTo>
                  <a:cubicBezTo>
                    <a:pt x="571" y="57"/>
                    <a:pt x="502" y="103"/>
                    <a:pt x="434" y="171"/>
                  </a:cubicBezTo>
                  <a:cubicBezTo>
                    <a:pt x="342" y="217"/>
                    <a:pt x="297" y="285"/>
                    <a:pt x="251" y="354"/>
                  </a:cubicBezTo>
                  <a:cubicBezTo>
                    <a:pt x="205" y="399"/>
                    <a:pt x="183" y="468"/>
                    <a:pt x="183" y="514"/>
                  </a:cubicBezTo>
                  <a:cubicBezTo>
                    <a:pt x="160" y="559"/>
                    <a:pt x="137" y="582"/>
                    <a:pt x="114" y="628"/>
                  </a:cubicBezTo>
                  <a:lnTo>
                    <a:pt x="46" y="788"/>
                  </a:lnTo>
                  <a:cubicBezTo>
                    <a:pt x="0" y="924"/>
                    <a:pt x="0" y="1039"/>
                    <a:pt x="46" y="1176"/>
                  </a:cubicBezTo>
                  <a:cubicBezTo>
                    <a:pt x="46" y="1198"/>
                    <a:pt x="46" y="1244"/>
                    <a:pt x="69" y="1290"/>
                  </a:cubicBezTo>
                  <a:cubicBezTo>
                    <a:pt x="91" y="1358"/>
                    <a:pt x="137" y="1449"/>
                    <a:pt x="183" y="1541"/>
                  </a:cubicBezTo>
                  <a:cubicBezTo>
                    <a:pt x="183" y="1564"/>
                    <a:pt x="205" y="1609"/>
                    <a:pt x="228" y="1632"/>
                  </a:cubicBezTo>
                  <a:cubicBezTo>
                    <a:pt x="274" y="1701"/>
                    <a:pt x="342" y="1792"/>
                    <a:pt x="411" y="1860"/>
                  </a:cubicBezTo>
                  <a:cubicBezTo>
                    <a:pt x="434" y="1883"/>
                    <a:pt x="457" y="1906"/>
                    <a:pt x="479" y="1929"/>
                  </a:cubicBezTo>
                  <a:cubicBezTo>
                    <a:pt x="594" y="2020"/>
                    <a:pt x="685" y="2111"/>
                    <a:pt x="822" y="2134"/>
                  </a:cubicBezTo>
                  <a:cubicBezTo>
                    <a:pt x="845" y="2134"/>
                    <a:pt x="890" y="2134"/>
                    <a:pt x="913" y="2157"/>
                  </a:cubicBezTo>
                  <a:cubicBezTo>
                    <a:pt x="1004" y="2157"/>
                    <a:pt x="1096" y="2157"/>
                    <a:pt x="1187" y="2134"/>
                  </a:cubicBezTo>
                  <a:lnTo>
                    <a:pt x="1233" y="2134"/>
                  </a:lnTo>
                  <a:cubicBezTo>
                    <a:pt x="1324" y="2089"/>
                    <a:pt x="1415" y="2066"/>
                    <a:pt x="1484" y="2020"/>
                  </a:cubicBezTo>
                  <a:cubicBezTo>
                    <a:pt x="1529" y="1997"/>
                    <a:pt x="1552" y="1974"/>
                    <a:pt x="1575" y="1952"/>
                  </a:cubicBezTo>
                  <a:cubicBezTo>
                    <a:pt x="1666" y="1906"/>
                    <a:pt x="1735" y="1860"/>
                    <a:pt x="1803" y="1792"/>
                  </a:cubicBezTo>
                  <a:cubicBezTo>
                    <a:pt x="1849" y="1746"/>
                    <a:pt x="1895" y="1701"/>
                    <a:pt x="1917" y="1632"/>
                  </a:cubicBezTo>
                  <a:cubicBezTo>
                    <a:pt x="1963" y="1586"/>
                    <a:pt x="2009" y="1541"/>
                    <a:pt x="2032" y="1495"/>
                  </a:cubicBezTo>
                  <a:cubicBezTo>
                    <a:pt x="2077" y="1427"/>
                    <a:pt x="2123" y="1335"/>
                    <a:pt x="2123" y="1290"/>
                  </a:cubicBezTo>
                  <a:cubicBezTo>
                    <a:pt x="2123" y="1244"/>
                    <a:pt x="2146" y="1221"/>
                    <a:pt x="2146" y="1176"/>
                  </a:cubicBezTo>
                  <a:cubicBezTo>
                    <a:pt x="2168" y="1084"/>
                    <a:pt x="2168" y="993"/>
                    <a:pt x="2123" y="902"/>
                  </a:cubicBezTo>
                  <a:cubicBezTo>
                    <a:pt x="2123" y="902"/>
                    <a:pt x="2123" y="879"/>
                    <a:pt x="2123" y="879"/>
                  </a:cubicBezTo>
                  <a:cubicBezTo>
                    <a:pt x="2054" y="582"/>
                    <a:pt x="1849" y="331"/>
                    <a:pt x="1598" y="171"/>
                  </a:cubicBezTo>
                  <a:cubicBezTo>
                    <a:pt x="1507" y="126"/>
                    <a:pt x="1415" y="80"/>
                    <a:pt x="1347" y="57"/>
                  </a:cubicBezTo>
                  <a:cubicBezTo>
                    <a:pt x="1301" y="34"/>
                    <a:pt x="1278" y="34"/>
                    <a:pt x="1233" y="34"/>
                  </a:cubicBezTo>
                  <a:cubicBezTo>
                    <a:pt x="1130" y="11"/>
                    <a:pt x="103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6898525" y="1849475"/>
              <a:ext cx="62800" cy="61025"/>
            </a:xfrm>
            <a:custGeom>
              <a:avLst/>
              <a:gdLst/>
              <a:ahLst/>
              <a:cxnLst/>
              <a:rect l="l" t="t" r="r" b="b"/>
              <a:pathLst>
                <a:path w="2512" h="2441" extrusionOk="0">
                  <a:moveTo>
                    <a:pt x="1622" y="0"/>
                  </a:moveTo>
                  <a:cubicBezTo>
                    <a:pt x="1439" y="0"/>
                    <a:pt x="1234" y="69"/>
                    <a:pt x="1119" y="206"/>
                  </a:cubicBezTo>
                  <a:cubicBezTo>
                    <a:pt x="1119" y="206"/>
                    <a:pt x="1097" y="228"/>
                    <a:pt x="1097" y="228"/>
                  </a:cubicBezTo>
                  <a:cubicBezTo>
                    <a:pt x="993" y="184"/>
                    <a:pt x="879" y="149"/>
                    <a:pt x="768" y="149"/>
                  </a:cubicBezTo>
                  <a:cubicBezTo>
                    <a:pt x="709" y="149"/>
                    <a:pt x="650" y="159"/>
                    <a:pt x="594" y="183"/>
                  </a:cubicBezTo>
                  <a:cubicBezTo>
                    <a:pt x="412" y="228"/>
                    <a:pt x="275" y="343"/>
                    <a:pt x="161" y="502"/>
                  </a:cubicBezTo>
                  <a:cubicBezTo>
                    <a:pt x="47" y="662"/>
                    <a:pt x="1" y="890"/>
                    <a:pt x="1" y="1096"/>
                  </a:cubicBezTo>
                  <a:cubicBezTo>
                    <a:pt x="1" y="1324"/>
                    <a:pt x="47" y="1507"/>
                    <a:pt x="138" y="1712"/>
                  </a:cubicBezTo>
                  <a:cubicBezTo>
                    <a:pt x="206" y="1849"/>
                    <a:pt x="298" y="1963"/>
                    <a:pt x="412" y="2077"/>
                  </a:cubicBezTo>
                  <a:cubicBezTo>
                    <a:pt x="572" y="2214"/>
                    <a:pt x="731" y="2306"/>
                    <a:pt x="937" y="2397"/>
                  </a:cubicBezTo>
                  <a:cubicBezTo>
                    <a:pt x="1030" y="2428"/>
                    <a:pt x="1122" y="2440"/>
                    <a:pt x="1215" y="2440"/>
                  </a:cubicBezTo>
                  <a:cubicBezTo>
                    <a:pt x="1328" y="2440"/>
                    <a:pt x="1440" y="2422"/>
                    <a:pt x="1553" y="2397"/>
                  </a:cubicBezTo>
                  <a:cubicBezTo>
                    <a:pt x="1759" y="2351"/>
                    <a:pt x="1918" y="2237"/>
                    <a:pt x="2078" y="2123"/>
                  </a:cubicBezTo>
                  <a:cubicBezTo>
                    <a:pt x="2147" y="2054"/>
                    <a:pt x="2215" y="1963"/>
                    <a:pt x="2261" y="1895"/>
                  </a:cubicBezTo>
                  <a:cubicBezTo>
                    <a:pt x="2284" y="1849"/>
                    <a:pt x="2306" y="1826"/>
                    <a:pt x="2329" y="1781"/>
                  </a:cubicBezTo>
                  <a:cubicBezTo>
                    <a:pt x="2375" y="1689"/>
                    <a:pt x="2420" y="1598"/>
                    <a:pt x="2443" y="1507"/>
                  </a:cubicBezTo>
                  <a:cubicBezTo>
                    <a:pt x="2466" y="1415"/>
                    <a:pt x="2489" y="1301"/>
                    <a:pt x="2489" y="1210"/>
                  </a:cubicBezTo>
                  <a:cubicBezTo>
                    <a:pt x="2512" y="1141"/>
                    <a:pt x="2512" y="1096"/>
                    <a:pt x="2489" y="1050"/>
                  </a:cubicBezTo>
                  <a:cubicBezTo>
                    <a:pt x="2489" y="936"/>
                    <a:pt x="2466" y="822"/>
                    <a:pt x="2443" y="731"/>
                  </a:cubicBezTo>
                  <a:cubicBezTo>
                    <a:pt x="2375" y="548"/>
                    <a:pt x="2261" y="343"/>
                    <a:pt x="2101" y="206"/>
                  </a:cubicBezTo>
                  <a:cubicBezTo>
                    <a:pt x="2032" y="137"/>
                    <a:pt x="1964" y="91"/>
                    <a:pt x="1873" y="69"/>
                  </a:cubicBezTo>
                  <a:cubicBezTo>
                    <a:pt x="1804" y="23"/>
                    <a:pt x="1713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7147900" y="2001825"/>
              <a:ext cx="67925" cy="67550"/>
            </a:xfrm>
            <a:custGeom>
              <a:avLst/>
              <a:gdLst/>
              <a:ahLst/>
              <a:cxnLst/>
              <a:rect l="l" t="t" r="r" b="b"/>
              <a:pathLst>
                <a:path w="2717" h="2702" extrusionOk="0">
                  <a:moveTo>
                    <a:pt x="1232" y="1"/>
                  </a:moveTo>
                  <a:cubicBezTo>
                    <a:pt x="1172" y="1"/>
                    <a:pt x="1111" y="8"/>
                    <a:pt x="1051" y="23"/>
                  </a:cubicBezTo>
                  <a:cubicBezTo>
                    <a:pt x="914" y="46"/>
                    <a:pt x="800" y="115"/>
                    <a:pt x="685" y="183"/>
                  </a:cubicBezTo>
                  <a:cubicBezTo>
                    <a:pt x="571" y="252"/>
                    <a:pt x="480" y="320"/>
                    <a:pt x="389" y="434"/>
                  </a:cubicBezTo>
                  <a:cubicBezTo>
                    <a:pt x="297" y="526"/>
                    <a:pt x="229" y="617"/>
                    <a:pt x="183" y="754"/>
                  </a:cubicBezTo>
                  <a:cubicBezTo>
                    <a:pt x="138" y="822"/>
                    <a:pt x="92" y="914"/>
                    <a:pt x="69" y="1005"/>
                  </a:cubicBezTo>
                  <a:cubicBezTo>
                    <a:pt x="46" y="1096"/>
                    <a:pt x="46" y="1187"/>
                    <a:pt x="23" y="1302"/>
                  </a:cubicBezTo>
                  <a:cubicBezTo>
                    <a:pt x="1" y="1416"/>
                    <a:pt x="23" y="1553"/>
                    <a:pt x="46" y="1690"/>
                  </a:cubicBezTo>
                  <a:cubicBezTo>
                    <a:pt x="69" y="1804"/>
                    <a:pt x="138" y="1941"/>
                    <a:pt x="183" y="2055"/>
                  </a:cubicBezTo>
                  <a:cubicBezTo>
                    <a:pt x="229" y="2123"/>
                    <a:pt x="297" y="2192"/>
                    <a:pt x="366" y="2260"/>
                  </a:cubicBezTo>
                  <a:cubicBezTo>
                    <a:pt x="389" y="2283"/>
                    <a:pt x="411" y="2306"/>
                    <a:pt x="434" y="2352"/>
                  </a:cubicBezTo>
                  <a:cubicBezTo>
                    <a:pt x="503" y="2397"/>
                    <a:pt x="571" y="2466"/>
                    <a:pt x="663" y="2511"/>
                  </a:cubicBezTo>
                  <a:cubicBezTo>
                    <a:pt x="731" y="2557"/>
                    <a:pt x="822" y="2580"/>
                    <a:pt x="914" y="2625"/>
                  </a:cubicBezTo>
                  <a:cubicBezTo>
                    <a:pt x="1061" y="2679"/>
                    <a:pt x="1216" y="2701"/>
                    <a:pt x="1369" y="2701"/>
                  </a:cubicBezTo>
                  <a:cubicBezTo>
                    <a:pt x="1478" y="2701"/>
                    <a:pt x="1586" y="2690"/>
                    <a:pt x="1690" y="2671"/>
                  </a:cubicBezTo>
                  <a:cubicBezTo>
                    <a:pt x="1804" y="2648"/>
                    <a:pt x="1941" y="2603"/>
                    <a:pt x="2055" y="2534"/>
                  </a:cubicBezTo>
                  <a:cubicBezTo>
                    <a:pt x="2078" y="2511"/>
                    <a:pt x="2101" y="2511"/>
                    <a:pt x="2146" y="2488"/>
                  </a:cubicBezTo>
                  <a:cubicBezTo>
                    <a:pt x="2215" y="2420"/>
                    <a:pt x="2283" y="2374"/>
                    <a:pt x="2352" y="2306"/>
                  </a:cubicBezTo>
                  <a:cubicBezTo>
                    <a:pt x="2580" y="2078"/>
                    <a:pt x="2717" y="1735"/>
                    <a:pt x="2717" y="1416"/>
                  </a:cubicBezTo>
                  <a:cubicBezTo>
                    <a:pt x="2717" y="1279"/>
                    <a:pt x="2717" y="1119"/>
                    <a:pt x="2648" y="1005"/>
                  </a:cubicBezTo>
                  <a:cubicBezTo>
                    <a:pt x="2580" y="822"/>
                    <a:pt x="2511" y="640"/>
                    <a:pt x="2352" y="526"/>
                  </a:cubicBezTo>
                  <a:cubicBezTo>
                    <a:pt x="2215" y="389"/>
                    <a:pt x="2055" y="297"/>
                    <a:pt x="1872" y="252"/>
                  </a:cubicBezTo>
                  <a:lnTo>
                    <a:pt x="1758" y="252"/>
                  </a:lnTo>
                  <a:cubicBezTo>
                    <a:pt x="1713" y="183"/>
                    <a:pt x="1644" y="137"/>
                    <a:pt x="1576" y="92"/>
                  </a:cubicBezTo>
                  <a:cubicBezTo>
                    <a:pt x="1469" y="31"/>
                    <a:pt x="1352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9"/>
          <p:cNvGrpSpPr/>
          <p:nvPr/>
        </p:nvGrpSpPr>
        <p:grpSpPr>
          <a:xfrm>
            <a:off x="8679950" y="976150"/>
            <a:ext cx="416575" cy="426150"/>
            <a:chOff x="5045125" y="2936525"/>
            <a:chExt cx="416575" cy="426150"/>
          </a:xfrm>
        </p:grpSpPr>
        <p:sp>
          <p:nvSpPr>
            <p:cNvPr id="409" name="Google Shape;409;p9"/>
            <p:cNvSpPr/>
            <p:nvPr/>
          </p:nvSpPr>
          <p:spPr>
            <a:xfrm>
              <a:off x="5045125" y="3118075"/>
              <a:ext cx="292750" cy="244600"/>
            </a:xfrm>
            <a:custGeom>
              <a:avLst/>
              <a:gdLst/>
              <a:ahLst/>
              <a:cxnLst/>
              <a:rect l="l" t="t" r="r" b="b"/>
              <a:pathLst>
                <a:path w="11710" h="9784" extrusionOk="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5271100" y="2936525"/>
              <a:ext cx="190600" cy="157350"/>
            </a:xfrm>
            <a:custGeom>
              <a:avLst/>
              <a:gdLst/>
              <a:ahLst/>
              <a:cxnLst/>
              <a:rect l="l" t="t" r="r" b="b"/>
              <a:pathLst>
                <a:path w="7624" h="6294" extrusionOk="0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9"/>
          <p:cNvSpPr/>
          <p:nvPr/>
        </p:nvSpPr>
        <p:spPr>
          <a:xfrm>
            <a:off x="4431175" y="4739775"/>
            <a:ext cx="1028079" cy="292585"/>
          </a:xfrm>
          <a:custGeom>
            <a:avLst/>
            <a:gdLst/>
            <a:ahLst/>
            <a:cxnLst/>
            <a:rect l="l" t="t" r="r" b="b"/>
            <a:pathLst>
              <a:path w="48927" h="13926" extrusionOk="0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_ONLY_2_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0"/>
          <p:cNvSpPr/>
          <p:nvPr/>
        </p:nvSpPr>
        <p:spPr>
          <a:xfrm>
            <a:off x="-10415" y="-45225"/>
            <a:ext cx="5421127" cy="1960100"/>
          </a:xfrm>
          <a:custGeom>
            <a:avLst/>
            <a:gdLst/>
            <a:ahLst/>
            <a:cxnLst/>
            <a:rect l="l" t="t" r="r" b="b"/>
            <a:pathLst>
              <a:path w="356360" h="128848" extrusionOk="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20"/>
          <p:cNvSpPr/>
          <p:nvPr/>
        </p:nvSpPr>
        <p:spPr>
          <a:xfrm>
            <a:off x="6035050" y="4238577"/>
            <a:ext cx="3147959" cy="904926"/>
          </a:xfrm>
          <a:custGeom>
            <a:avLst/>
            <a:gdLst/>
            <a:ahLst/>
            <a:cxnLst/>
            <a:rect l="l" t="t" r="r" b="b"/>
            <a:pathLst>
              <a:path w="302834" h="87054" extrusionOk="0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20"/>
          <p:cNvGrpSpPr/>
          <p:nvPr/>
        </p:nvGrpSpPr>
        <p:grpSpPr>
          <a:xfrm rot="-3777655">
            <a:off x="-53957" y="-151068"/>
            <a:ext cx="572927" cy="787028"/>
            <a:chOff x="3127800" y="2228675"/>
            <a:chExt cx="572925" cy="787025"/>
          </a:xfrm>
        </p:grpSpPr>
        <p:sp>
          <p:nvSpPr>
            <p:cNvPr id="889" name="Google Shape;889;p20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20"/>
          <p:cNvGrpSpPr/>
          <p:nvPr/>
        </p:nvGrpSpPr>
        <p:grpSpPr>
          <a:xfrm rot="-3041862">
            <a:off x="8757584" y="3877514"/>
            <a:ext cx="446242" cy="453366"/>
            <a:chOff x="4350100" y="1147775"/>
            <a:chExt cx="446250" cy="453375"/>
          </a:xfrm>
        </p:grpSpPr>
        <p:sp>
          <p:nvSpPr>
            <p:cNvPr id="904" name="Google Shape;904;p20"/>
            <p:cNvSpPr/>
            <p:nvPr/>
          </p:nvSpPr>
          <p:spPr>
            <a:xfrm>
              <a:off x="4587475" y="1395350"/>
              <a:ext cx="208875" cy="205800"/>
            </a:xfrm>
            <a:custGeom>
              <a:avLst/>
              <a:gdLst/>
              <a:ahLst/>
              <a:cxnLst/>
              <a:rect l="l" t="t" r="r" b="b"/>
              <a:pathLst>
                <a:path w="8355" h="8232" extrusionOk="0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4350100" y="1473750"/>
              <a:ext cx="95875" cy="93525"/>
            </a:xfrm>
            <a:custGeom>
              <a:avLst/>
              <a:gdLst/>
              <a:ahLst/>
              <a:cxnLst/>
              <a:rect l="l" t="t" r="r" b="b"/>
              <a:pathLst>
                <a:path w="3835" h="3741" extrusionOk="0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4386600" y="1147775"/>
              <a:ext cx="162675" cy="170425"/>
            </a:xfrm>
            <a:custGeom>
              <a:avLst/>
              <a:gdLst/>
              <a:ahLst/>
              <a:cxnLst/>
              <a:rect l="l" t="t" r="r" b="b"/>
              <a:pathLst>
                <a:path w="6507" h="6817" extrusionOk="0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20"/>
          <p:cNvGrpSpPr/>
          <p:nvPr/>
        </p:nvGrpSpPr>
        <p:grpSpPr>
          <a:xfrm>
            <a:off x="6388150" y="4754550"/>
            <a:ext cx="1067700" cy="1029050"/>
            <a:chOff x="4445375" y="3754025"/>
            <a:chExt cx="1067700" cy="1029050"/>
          </a:xfrm>
        </p:grpSpPr>
        <p:sp>
          <p:nvSpPr>
            <p:cNvPr id="908" name="Google Shape;908;p20"/>
            <p:cNvSpPr/>
            <p:nvPr/>
          </p:nvSpPr>
          <p:spPr>
            <a:xfrm>
              <a:off x="4445375" y="3754025"/>
              <a:ext cx="1067700" cy="1029050"/>
            </a:xfrm>
            <a:custGeom>
              <a:avLst/>
              <a:gdLst/>
              <a:ahLst/>
              <a:cxnLst/>
              <a:rect l="l" t="t" r="r" b="b"/>
              <a:pathLst>
                <a:path w="42708" h="41162" extrusionOk="0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4525850" y="3828875"/>
              <a:ext cx="901050" cy="847950"/>
            </a:xfrm>
            <a:custGeom>
              <a:avLst/>
              <a:gdLst/>
              <a:ahLst/>
              <a:cxnLst/>
              <a:rect l="l" t="t" r="r" b="b"/>
              <a:pathLst>
                <a:path w="36042" h="33918" extrusionOk="0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4684475" y="3927800"/>
              <a:ext cx="575225" cy="578550"/>
            </a:xfrm>
            <a:custGeom>
              <a:avLst/>
              <a:gdLst/>
              <a:ahLst/>
              <a:cxnLst/>
              <a:rect l="l" t="t" r="r" b="b"/>
              <a:pathLst>
                <a:path w="23009" h="23142" extrusionOk="0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4832850" y="4094200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4974375" y="4233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4977225" y="422215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4915600" y="4190775"/>
              <a:ext cx="82750" cy="69875"/>
            </a:xfrm>
            <a:custGeom>
              <a:avLst/>
              <a:gdLst/>
              <a:ahLst/>
              <a:cxnLst/>
              <a:rect l="l" t="t" r="r" b="b"/>
              <a:pathLst>
                <a:path w="3310" h="2795" extrusionOk="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" name="Google Shape;915;p20"/>
          <p:cNvSpPr txBox="1">
            <a:spLocks noGrp="1"/>
          </p:cNvSpPr>
          <p:nvPr>
            <p:ph type="subTitle" idx="1"/>
          </p:nvPr>
        </p:nvSpPr>
        <p:spPr>
          <a:xfrm>
            <a:off x="6167450" y="1365551"/>
            <a:ext cx="2365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6" name="Google Shape;916;p20"/>
          <p:cNvSpPr txBox="1">
            <a:spLocks noGrp="1"/>
          </p:cNvSpPr>
          <p:nvPr>
            <p:ph type="subTitle" idx="2"/>
          </p:nvPr>
        </p:nvSpPr>
        <p:spPr>
          <a:xfrm>
            <a:off x="6167450" y="1602026"/>
            <a:ext cx="23658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0"/>
          <p:cNvSpPr txBox="1">
            <a:spLocks noGrp="1"/>
          </p:cNvSpPr>
          <p:nvPr>
            <p:ph type="subTitle" idx="3"/>
          </p:nvPr>
        </p:nvSpPr>
        <p:spPr>
          <a:xfrm>
            <a:off x="6167452" y="2427425"/>
            <a:ext cx="2365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8" name="Google Shape;918;p20"/>
          <p:cNvSpPr txBox="1">
            <a:spLocks noGrp="1"/>
          </p:cNvSpPr>
          <p:nvPr>
            <p:ph type="subTitle" idx="4"/>
          </p:nvPr>
        </p:nvSpPr>
        <p:spPr>
          <a:xfrm>
            <a:off x="6167450" y="2663900"/>
            <a:ext cx="23658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0"/>
          <p:cNvSpPr txBox="1">
            <a:spLocks noGrp="1"/>
          </p:cNvSpPr>
          <p:nvPr>
            <p:ph type="subTitle" idx="5"/>
          </p:nvPr>
        </p:nvSpPr>
        <p:spPr>
          <a:xfrm>
            <a:off x="6167449" y="3485775"/>
            <a:ext cx="2365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0" name="Google Shape;920;p20"/>
          <p:cNvSpPr txBox="1">
            <a:spLocks noGrp="1"/>
          </p:cNvSpPr>
          <p:nvPr>
            <p:ph type="subTitle" idx="6"/>
          </p:nvPr>
        </p:nvSpPr>
        <p:spPr>
          <a:xfrm>
            <a:off x="6167450" y="3722250"/>
            <a:ext cx="23658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0"/>
          <p:cNvSpPr txBox="1">
            <a:spLocks noGrp="1"/>
          </p:cNvSpPr>
          <p:nvPr>
            <p:ph type="title" idx="7" hasCustomPrompt="1"/>
          </p:nvPr>
        </p:nvSpPr>
        <p:spPr>
          <a:xfrm>
            <a:off x="5704199" y="1442128"/>
            <a:ext cx="514200" cy="2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22" name="Google Shape;922;p20"/>
          <p:cNvSpPr txBox="1">
            <a:spLocks noGrp="1"/>
          </p:cNvSpPr>
          <p:nvPr>
            <p:ph type="title" idx="8" hasCustomPrompt="1"/>
          </p:nvPr>
        </p:nvSpPr>
        <p:spPr>
          <a:xfrm>
            <a:off x="5704199" y="2506982"/>
            <a:ext cx="514200" cy="2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23" name="Google Shape;923;p20"/>
          <p:cNvSpPr txBox="1">
            <a:spLocks noGrp="1"/>
          </p:cNvSpPr>
          <p:nvPr>
            <p:ph type="title" idx="9" hasCustomPrompt="1"/>
          </p:nvPr>
        </p:nvSpPr>
        <p:spPr>
          <a:xfrm>
            <a:off x="5704199" y="3562104"/>
            <a:ext cx="514200" cy="2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APTION_ONLY_2_1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25"/>
          <p:cNvSpPr/>
          <p:nvPr/>
        </p:nvSpPr>
        <p:spPr>
          <a:xfrm rot="10800000" flipH="1">
            <a:off x="3207050" y="-35600"/>
            <a:ext cx="5946200" cy="1373150"/>
          </a:xfrm>
          <a:custGeom>
            <a:avLst/>
            <a:gdLst/>
            <a:ahLst/>
            <a:cxnLst/>
            <a:rect l="l" t="t" r="r" b="b"/>
            <a:pathLst>
              <a:path w="237848" h="54926" extrusionOk="0">
                <a:moveTo>
                  <a:pt x="1" y="54925"/>
                </a:moveTo>
                <a:cubicBezTo>
                  <a:pt x="1" y="54925"/>
                  <a:pt x="9028" y="0"/>
                  <a:pt x="93954" y="2736"/>
                </a:cubicBezTo>
                <a:cubicBezTo>
                  <a:pt x="166873" y="5107"/>
                  <a:pt x="178089" y="40366"/>
                  <a:pt x="237057" y="22615"/>
                </a:cubicBezTo>
                <a:lnTo>
                  <a:pt x="237847" y="5437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5"/>
          <p:cNvSpPr txBox="1">
            <a:spLocks noGrp="1"/>
          </p:cNvSpPr>
          <p:nvPr>
            <p:ph type="title"/>
          </p:nvPr>
        </p:nvSpPr>
        <p:spPr>
          <a:xfrm>
            <a:off x="948050" y="1995349"/>
            <a:ext cx="22590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180" name="Google Shape;1180;p25"/>
          <p:cNvSpPr txBox="1">
            <a:spLocks noGrp="1"/>
          </p:cNvSpPr>
          <p:nvPr>
            <p:ph type="subTitle" idx="1"/>
          </p:nvPr>
        </p:nvSpPr>
        <p:spPr>
          <a:xfrm>
            <a:off x="948050" y="2344750"/>
            <a:ext cx="22590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1" name="Google Shape;1181;p25"/>
          <p:cNvSpPr txBox="1">
            <a:spLocks noGrp="1"/>
          </p:cNvSpPr>
          <p:nvPr>
            <p:ph type="title" idx="2"/>
          </p:nvPr>
        </p:nvSpPr>
        <p:spPr>
          <a:xfrm>
            <a:off x="3442500" y="1995349"/>
            <a:ext cx="22590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182" name="Google Shape;1182;p25"/>
          <p:cNvSpPr txBox="1">
            <a:spLocks noGrp="1"/>
          </p:cNvSpPr>
          <p:nvPr>
            <p:ph type="subTitle" idx="3"/>
          </p:nvPr>
        </p:nvSpPr>
        <p:spPr>
          <a:xfrm>
            <a:off x="3442500" y="2344750"/>
            <a:ext cx="22590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3" name="Google Shape;1183;p25"/>
          <p:cNvSpPr txBox="1">
            <a:spLocks noGrp="1"/>
          </p:cNvSpPr>
          <p:nvPr>
            <p:ph type="title" idx="4"/>
          </p:nvPr>
        </p:nvSpPr>
        <p:spPr>
          <a:xfrm>
            <a:off x="5936950" y="1995349"/>
            <a:ext cx="22590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184" name="Google Shape;1184;p25"/>
          <p:cNvSpPr txBox="1">
            <a:spLocks noGrp="1"/>
          </p:cNvSpPr>
          <p:nvPr>
            <p:ph type="subTitle" idx="5"/>
          </p:nvPr>
        </p:nvSpPr>
        <p:spPr>
          <a:xfrm>
            <a:off x="5936950" y="2344750"/>
            <a:ext cx="22590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5" name="Google Shape;1185;p25"/>
          <p:cNvSpPr txBox="1">
            <a:spLocks noGrp="1"/>
          </p:cNvSpPr>
          <p:nvPr>
            <p:ph type="title" idx="6"/>
          </p:nvPr>
        </p:nvSpPr>
        <p:spPr>
          <a:xfrm>
            <a:off x="948050" y="3835848"/>
            <a:ext cx="22590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186" name="Google Shape;1186;p25"/>
          <p:cNvSpPr txBox="1">
            <a:spLocks noGrp="1"/>
          </p:cNvSpPr>
          <p:nvPr>
            <p:ph type="subTitle" idx="7"/>
          </p:nvPr>
        </p:nvSpPr>
        <p:spPr>
          <a:xfrm>
            <a:off x="948050" y="4185249"/>
            <a:ext cx="22590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7" name="Google Shape;1187;p25"/>
          <p:cNvSpPr txBox="1">
            <a:spLocks noGrp="1"/>
          </p:cNvSpPr>
          <p:nvPr>
            <p:ph type="title" idx="8"/>
          </p:nvPr>
        </p:nvSpPr>
        <p:spPr>
          <a:xfrm>
            <a:off x="3442500" y="3835848"/>
            <a:ext cx="22590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188" name="Google Shape;1188;p25"/>
          <p:cNvSpPr txBox="1">
            <a:spLocks noGrp="1"/>
          </p:cNvSpPr>
          <p:nvPr>
            <p:ph type="subTitle" idx="9"/>
          </p:nvPr>
        </p:nvSpPr>
        <p:spPr>
          <a:xfrm>
            <a:off x="3442500" y="4185249"/>
            <a:ext cx="22590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9" name="Google Shape;1189;p25"/>
          <p:cNvSpPr txBox="1">
            <a:spLocks noGrp="1"/>
          </p:cNvSpPr>
          <p:nvPr>
            <p:ph type="title" idx="13"/>
          </p:nvPr>
        </p:nvSpPr>
        <p:spPr>
          <a:xfrm>
            <a:off x="5936950" y="3835848"/>
            <a:ext cx="22590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190" name="Google Shape;1190;p25"/>
          <p:cNvSpPr txBox="1">
            <a:spLocks noGrp="1"/>
          </p:cNvSpPr>
          <p:nvPr>
            <p:ph type="subTitle" idx="14"/>
          </p:nvPr>
        </p:nvSpPr>
        <p:spPr>
          <a:xfrm>
            <a:off x="5936950" y="4185249"/>
            <a:ext cx="22590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91" name="Google Shape;1191;p25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92" name="Google Shape;1192;p25"/>
          <p:cNvGrpSpPr/>
          <p:nvPr/>
        </p:nvGrpSpPr>
        <p:grpSpPr>
          <a:xfrm>
            <a:off x="8344175" y="4368963"/>
            <a:ext cx="572925" cy="787025"/>
            <a:chOff x="3127800" y="2228675"/>
            <a:chExt cx="572925" cy="787025"/>
          </a:xfrm>
        </p:grpSpPr>
        <p:sp>
          <p:nvSpPr>
            <p:cNvPr id="1193" name="Google Shape;1193;p25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25"/>
          <p:cNvGrpSpPr/>
          <p:nvPr/>
        </p:nvGrpSpPr>
        <p:grpSpPr>
          <a:xfrm rot="10800000">
            <a:off x="8875425" y="4414488"/>
            <a:ext cx="572925" cy="787025"/>
            <a:chOff x="3127800" y="2228675"/>
            <a:chExt cx="572925" cy="787025"/>
          </a:xfrm>
        </p:grpSpPr>
        <p:sp>
          <p:nvSpPr>
            <p:cNvPr id="1208" name="Google Shape;1208;p25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5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5"/>
          <p:cNvGrpSpPr/>
          <p:nvPr/>
        </p:nvGrpSpPr>
        <p:grpSpPr>
          <a:xfrm rot="-1306680" flipH="1">
            <a:off x="-202066" y="-164907"/>
            <a:ext cx="1067667" cy="1029019"/>
            <a:chOff x="4445375" y="3754025"/>
            <a:chExt cx="1067700" cy="1029050"/>
          </a:xfrm>
        </p:grpSpPr>
        <p:sp>
          <p:nvSpPr>
            <p:cNvPr id="1223" name="Google Shape;1223;p25"/>
            <p:cNvSpPr/>
            <p:nvPr/>
          </p:nvSpPr>
          <p:spPr>
            <a:xfrm>
              <a:off x="4445375" y="3754025"/>
              <a:ext cx="1067700" cy="1029050"/>
            </a:xfrm>
            <a:custGeom>
              <a:avLst/>
              <a:gdLst/>
              <a:ahLst/>
              <a:cxnLst/>
              <a:rect l="l" t="t" r="r" b="b"/>
              <a:pathLst>
                <a:path w="42708" h="41162" extrusionOk="0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4525850" y="3828875"/>
              <a:ext cx="901050" cy="847950"/>
            </a:xfrm>
            <a:custGeom>
              <a:avLst/>
              <a:gdLst/>
              <a:ahLst/>
              <a:cxnLst/>
              <a:rect l="l" t="t" r="r" b="b"/>
              <a:pathLst>
                <a:path w="36042" h="33918" extrusionOk="0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4684475" y="3927800"/>
              <a:ext cx="575225" cy="578550"/>
            </a:xfrm>
            <a:custGeom>
              <a:avLst/>
              <a:gdLst/>
              <a:ahLst/>
              <a:cxnLst/>
              <a:rect l="l" t="t" r="r" b="b"/>
              <a:pathLst>
                <a:path w="23009" h="23142" extrusionOk="0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5"/>
            <p:cNvSpPr/>
            <p:nvPr/>
          </p:nvSpPr>
          <p:spPr>
            <a:xfrm>
              <a:off x="4832850" y="4094200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5"/>
            <p:cNvSpPr/>
            <p:nvPr/>
          </p:nvSpPr>
          <p:spPr>
            <a:xfrm>
              <a:off x="4974375" y="4233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4977225" y="422215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4915600" y="4190775"/>
              <a:ext cx="82750" cy="69875"/>
            </a:xfrm>
            <a:custGeom>
              <a:avLst/>
              <a:gdLst/>
              <a:ahLst/>
              <a:cxnLst/>
              <a:rect l="l" t="t" r="r" b="b"/>
              <a:pathLst>
                <a:path w="3310" h="2795" extrusionOk="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5"/>
          <p:cNvGrpSpPr/>
          <p:nvPr/>
        </p:nvGrpSpPr>
        <p:grpSpPr>
          <a:xfrm rot="-1306680" flipH="1">
            <a:off x="389016" y="987589"/>
            <a:ext cx="416562" cy="426137"/>
            <a:chOff x="5045125" y="2936525"/>
            <a:chExt cx="416575" cy="426150"/>
          </a:xfrm>
        </p:grpSpPr>
        <p:sp>
          <p:nvSpPr>
            <p:cNvPr id="1231" name="Google Shape;1231;p25"/>
            <p:cNvSpPr/>
            <p:nvPr/>
          </p:nvSpPr>
          <p:spPr>
            <a:xfrm>
              <a:off x="5045125" y="3118075"/>
              <a:ext cx="292750" cy="244600"/>
            </a:xfrm>
            <a:custGeom>
              <a:avLst/>
              <a:gdLst/>
              <a:ahLst/>
              <a:cxnLst/>
              <a:rect l="l" t="t" r="r" b="b"/>
              <a:pathLst>
                <a:path w="11710" h="9784" extrusionOk="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5271100" y="2936525"/>
              <a:ext cx="190600" cy="157350"/>
            </a:xfrm>
            <a:custGeom>
              <a:avLst/>
              <a:gdLst/>
              <a:ahLst/>
              <a:cxnLst/>
              <a:rect l="l" t="t" r="r" b="b"/>
              <a:pathLst>
                <a:path w="7624" h="6294" extrusionOk="0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SECTION_TITLE_AND_DESCRIPTION_1"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33"/>
          <p:cNvSpPr txBox="1">
            <a:spLocks noGrp="1"/>
          </p:cNvSpPr>
          <p:nvPr>
            <p:ph type="title"/>
          </p:nvPr>
        </p:nvSpPr>
        <p:spPr>
          <a:xfrm>
            <a:off x="786325" y="1690038"/>
            <a:ext cx="3391500" cy="9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1" name="Google Shape;1611;p33"/>
          <p:cNvSpPr txBox="1">
            <a:spLocks noGrp="1"/>
          </p:cNvSpPr>
          <p:nvPr>
            <p:ph type="subTitle" idx="1"/>
          </p:nvPr>
        </p:nvSpPr>
        <p:spPr>
          <a:xfrm>
            <a:off x="786328" y="2662063"/>
            <a:ext cx="3391500" cy="12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2" name="Google Shape;1612;p33"/>
          <p:cNvSpPr/>
          <p:nvPr/>
        </p:nvSpPr>
        <p:spPr>
          <a:xfrm rot="10800000">
            <a:off x="4444456" y="4143179"/>
            <a:ext cx="4718504" cy="1017753"/>
          </a:xfrm>
          <a:custGeom>
            <a:avLst/>
            <a:gdLst/>
            <a:ahLst/>
            <a:cxnLst/>
            <a:rect l="l" t="t" r="r" b="b"/>
            <a:pathLst>
              <a:path w="254504" h="54895" extrusionOk="0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3"/>
          <p:cNvSpPr/>
          <p:nvPr/>
        </p:nvSpPr>
        <p:spPr>
          <a:xfrm rot="10800000">
            <a:off x="-9291" y="-11654"/>
            <a:ext cx="5691765" cy="1636180"/>
          </a:xfrm>
          <a:custGeom>
            <a:avLst/>
            <a:gdLst/>
            <a:ahLst/>
            <a:cxnLst/>
            <a:rect l="l" t="t" r="r" b="b"/>
            <a:pathLst>
              <a:path w="302834" h="87054" extrusionOk="0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4" name="Google Shape;1614;p33"/>
          <p:cNvGrpSpPr/>
          <p:nvPr/>
        </p:nvGrpSpPr>
        <p:grpSpPr>
          <a:xfrm rot="10800000">
            <a:off x="-87147" y="250253"/>
            <a:ext cx="671650" cy="976575"/>
            <a:chOff x="6754175" y="1092800"/>
            <a:chExt cx="671650" cy="976575"/>
          </a:xfrm>
        </p:grpSpPr>
        <p:sp>
          <p:nvSpPr>
            <p:cNvPr id="1615" name="Google Shape;1615;p33"/>
            <p:cNvSpPr/>
            <p:nvPr/>
          </p:nvSpPr>
          <p:spPr>
            <a:xfrm>
              <a:off x="7014950" y="1223675"/>
              <a:ext cx="70200" cy="69675"/>
            </a:xfrm>
            <a:custGeom>
              <a:avLst/>
              <a:gdLst/>
              <a:ahLst/>
              <a:cxnLst/>
              <a:rect l="l" t="t" r="r" b="b"/>
              <a:pathLst>
                <a:path w="2808" h="2787" extrusionOk="0">
                  <a:moveTo>
                    <a:pt x="1580" y="1"/>
                  </a:moveTo>
                  <a:cubicBezTo>
                    <a:pt x="1466" y="1"/>
                    <a:pt x="1353" y="12"/>
                    <a:pt x="1233" y="39"/>
                  </a:cubicBezTo>
                  <a:cubicBezTo>
                    <a:pt x="1027" y="84"/>
                    <a:pt x="845" y="221"/>
                    <a:pt x="685" y="358"/>
                  </a:cubicBezTo>
                  <a:cubicBezTo>
                    <a:pt x="639" y="381"/>
                    <a:pt x="617" y="381"/>
                    <a:pt x="594" y="404"/>
                  </a:cubicBezTo>
                  <a:cubicBezTo>
                    <a:pt x="411" y="518"/>
                    <a:pt x="274" y="632"/>
                    <a:pt x="183" y="815"/>
                  </a:cubicBezTo>
                  <a:cubicBezTo>
                    <a:pt x="69" y="997"/>
                    <a:pt x="46" y="1180"/>
                    <a:pt x="0" y="1385"/>
                  </a:cubicBezTo>
                  <a:cubicBezTo>
                    <a:pt x="0" y="1522"/>
                    <a:pt x="23" y="1682"/>
                    <a:pt x="46" y="1819"/>
                  </a:cubicBezTo>
                  <a:cubicBezTo>
                    <a:pt x="69" y="1910"/>
                    <a:pt x="114" y="2001"/>
                    <a:pt x="160" y="2070"/>
                  </a:cubicBezTo>
                  <a:cubicBezTo>
                    <a:pt x="183" y="2116"/>
                    <a:pt x="206" y="2161"/>
                    <a:pt x="229" y="2207"/>
                  </a:cubicBezTo>
                  <a:cubicBezTo>
                    <a:pt x="343" y="2367"/>
                    <a:pt x="480" y="2504"/>
                    <a:pt x="662" y="2595"/>
                  </a:cubicBezTo>
                  <a:cubicBezTo>
                    <a:pt x="845" y="2709"/>
                    <a:pt x="1027" y="2755"/>
                    <a:pt x="1256" y="2778"/>
                  </a:cubicBezTo>
                  <a:cubicBezTo>
                    <a:pt x="1299" y="2784"/>
                    <a:pt x="1341" y="2787"/>
                    <a:pt x="1384" y="2787"/>
                  </a:cubicBezTo>
                  <a:cubicBezTo>
                    <a:pt x="1499" y="2787"/>
                    <a:pt x="1612" y="2765"/>
                    <a:pt x="1712" y="2732"/>
                  </a:cubicBezTo>
                  <a:cubicBezTo>
                    <a:pt x="1849" y="2709"/>
                    <a:pt x="2009" y="2641"/>
                    <a:pt x="2123" y="2572"/>
                  </a:cubicBezTo>
                  <a:cubicBezTo>
                    <a:pt x="2306" y="2435"/>
                    <a:pt x="2420" y="2321"/>
                    <a:pt x="2534" y="2161"/>
                  </a:cubicBezTo>
                  <a:cubicBezTo>
                    <a:pt x="2625" y="2047"/>
                    <a:pt x="2671" y="1910"/>
                    <a:pt x="2717" y="1796"/>
                  </a:cubicBezTo>
                  <a:cubicBezTo>
                    <a:pt x="2808" y="1522"/>
                    <a:pt x="2808" y="1225"/>
                    <a:pt x="2739" y="952"/>
                  </a:cubicBezTo>
                  <a:cubicBezTo>
                    <a:pt x="2717" y="815"/>
                    <a:pt x="2648" y="700"/>
                    <a:pt x="2580" y="586"/>
                  </a:cubicBezTo>
                  <a:cubicBezTo>
                    <a:pt x="2465" y="404"/>
                    <a:pt x="2374" y="312"/>
                    <a:pt x="2192" y="175"/>
                  </a:cubicBezTo>
                  <a:cubicBezTo>
                    <a:pt x="2169" y="153"/>
                    <a:pt x="2123" y="130"/>
                    <a:pt x="2100" y="130"/>
                  </a:cubicBezTo>
                  <a:cubicBezTo>
                    <a:pt x="2009" y="84"/>
                    <a:pt x="1918" y="39"/>
                    <a:pt x="1826" y="16"/>
                  </a:cubicBezTo>
                  <a:cubicBezTo>
                    <a:pt x="1741" y="6"/>
                    <a:pt x="166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904250" y="1350500"/>
              <a:ext cx="62225" cy="62125"/>
            </a:xfrm>
            <a:custGeom>
              <a:avLst/>
              <a:gdLst/>
              <a:ahLst/>
              <a:cxnLst/>
              <a:rect l="l" t="t" r="r" b="b"/>
              <a:pathLst>
                <a:path w="2489" h="2485" extrusionOk="0">
                  <a:moveTo>
                    <a:pt x="1173" y="0"/>
                  </a:moveTo>
                  <a:cubicBezTo>
                    <a:pt x="1086" y="0"/>
                    <a:pt x="994" y="17"/>
                    <a:pt x="913" y="33"/>
                  </a:cubicBezTo>
                  <a:cubicBezTo>
                    <a:pt x="822" y="56"/>
                    <a:pt x="731" y="124"/>
                    <a:pt x="639" y="193"/>
                  </a:cubicBezTo>
                  <a:cubicBezTo>
                    <a:pt x="548" y="215"/>
                    <a:pt x="457" y="261"/>
                    <a:pt x="388" y="352"/>
                  </a:cubicBezTo>
                  <a:cubicBezTo>
                    <a:pt x="343" y="375"/>
                    <a:pt x="320" y="421"/>
                    <a:pt x="274" y="466"/>
                  </a:cubicBezTo>
                  <a:cubicBezTo>
                    <a:pt x="251" y="512"/>
                    <a:pt x="206" y="558"/>
                    <a:pt x="183" y="603"/>
                  </a:cubicBezTo>
                  <a:cubicBezTo>
                    <a:pt x="137" y="672"/>
                    <a:pt x="114" y="740"/>
                    <a:pt x="92" y="832"/>
                  </a:cubicBezTo>
                  <a:cubicBezTo>
                    <a:pt x="69" y="854"/>
                    <a:pt x="69" y="877"/>
                    <a:pt x="69" y="900"/>
                  </a:cubicBezTo>
                  <a:cubicBezTo>
                    <a:pt x="0" y="1128"/>
                    <a:pt x="0" y="1334"/>
                    <a:pt x="69" y="1562"/>
                  </a:cubicBezTo>
                  <a:cubicBezTo>
                    <a:pt x="92" y="1676"/>
                    <a:pt x="137" y="1767"/>
                    <a:pt x="183" y="1859"/>
                  </a:cubicBezTo>
                  <a:cubicBezTo>
                    <a:pt x="228" y="1950"/>
                    <a:pt x="297" y="2041"/>
                    <a:pt x="365" y="2133"/>
                  </a:cubicBezTo>
                  <a:cubicBezTo>
                    <a:pt x="388" y="2133"/>
                    <a:pt x="411" y="2155"/>
                    <a:pt x="434" y="2178"/>
                  </a:cubicBezTo>
                  <a:cubicBezTo>
                    <a:pt x="502" y="2224"/>
                    <a:pt x="548" y="2292"/>
                    <a:pt x="639" y="2315"/>
                  </a:cubicBezTo>
                  <a:cubicBezTo>
                    <a:pt x="708" y="2361"/>
                    <a:pt x="776" y="2384"/>
                    <a:pt x="845" y="2429"/>
                  </a:cubicBezTo>
                  <a:cubicBezTo>
                    <a:pt x="890" y="2429"/>
                    <a:pt x="913" y="2429"/>
                    <a:pt x="936" y="2452"/>
                  </a:cubicBezTo>
                  <a:cubicBezTo>
                    <a:pt x="1017" y="2468"/>
                    <a:pt x="1097" y="2484"/>
                    <a:pt x="1178" y="2484"/>
                  </a:cubicBezTo>
                  <a:cubicBezTo>
                    <a:pt x="1212" y="2484"/>
                    <a:pt x="1245" y="2482"/>
                    <a:pt x="1278" y="2475"/>
                  </a:cubicBezTo>
                  <a:cubicBezTo>
                    <a:pt x="1370" y="2475"/>
                    <a:pt x="1507" y="2452"/>
                    <a:pt x="1598" y="2407"/>
                  </a:cubicBezTo>
                  <a:cubicBezTo>
                    <a:pt x="1712" y="2384"/>
                    <a:pt x="1826" y="2338"/>
                    <a:pt x="1918" y="2270"/>
                  </a:cubicBezTo>
                  <a:cubicBezTo>
                    <a:pt x="1986" y="2224"/>
                    <a:pt x="2100" y="2155"/>
                    <a:pt x="2169" y="2064"/>
                  </a:cubicBezTo>
                  <a:cubicBezTo>
                    <a:pt x="2237" y="1973"/>
                    <a:pt x="2306" y="1904"/>
                    <a:pt x="2351" y="1790"/>
                  </a:cubicBezTo>
                  <a:cubicBezTo>
                    <a:pt x="2397" y="1722"/>
                    <a:pt x="2420" y="1653"/>
                    <a:pt x="2443" y="1562"/>
                  </a:cubicBezTo>
                  <a:cubicBezTo>
                    <a:pt x="2465" y="1516"/>
                    <a:pt x="2465" y="1448"/>
                    <a:pt x="2488" y="1402"/>
                  </a:cubicBezTo>
                  <a:cubicBezTo>
                    <a:pt x="2488" y="1242"/>
                    <a:pt x="2488" y="1128"/>
                    <a:pt x="2465" y="969"/>
                  </a:cubicBezTo>
                  <a:cubicBezTo>
                    <a:pt x="2443" y="946"/>
                    <a:pt x="2443" y="900"/>
                    <a:pt x="2443" y="877"/>
                  </a:cubicBezTo>
                  <a:cubicBezTo>
                    <a:pt x="2397" y="809"/>
                    <a:pt x="2374" y="717"/>
                    <a:pt x="2328" y="649"/>
                  </a:cubicBezTo>
                  <a:cubicBezTo>
                    <a:pt x="2283" y="558"/>
                    <a:pt x="2237" y="512"/>
                    <a:pt x="2169" y="444"/>
                  </a:cubicBezTo>
                  <a:cubicBezTo>
                    <a:pt x="2146" y="398"/>
                    <a:pt x="2123" y="375"/>
                    <a:pt x="2100" y="352"/>
                  </a:cubicBezTo>
                  <a:cubicBezTo>
                    <a:pt x="2032" y="307"/>
                    <a:pt x="1963" y="238"/>
                    <a:pt x="1895" y="193"/>
                  </a:cubicBezTo>
                  <a:cubicBezTo>
                    <a:pt x="1872" y="170"/>
                    <a:pt x="1849" y="170"/>
                    <a:pt x="1803" y="147"/>
                  </a:cubicBezTo>
                  <a:cubicBezTo>
                    <a:pt x="1735" y="101"/>
                    <a:pt x="1644" y="78"/>
                    <a:pt x="1552" y="56"/>
                  </a:cubicBezTo>
                  <a:cubicBezTo>
                    <a:pt x="1484" y="10"/>
                    <a:pt x="1370" y="10"/>
                    <a:pt x="1278" y="10"/>
                  </a:cubicBezTo>
                  <a:cubicBezTo>
                    <a:pt x="1245" y="3"/>
                    <a:pt x="121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895125" y="1500800"/>
              <a:ext cx="41675" cy="53100"/>
            </a:xfrm>
            <a:custGeom>
              <a:avLst/>
              <a:gdLst/>
              <a:ahLst/>
              <a:cxnLst/>
              <a:rect l="l" t="t" r="r" b="b"/>
              <a:pathLst>
                <a:path w="1667" h="2124" extrusionOk="0">
                  <a:moveTo>
                    <a:pt x="845" y="1"/>
                  </a:moveTo>
                  <a:cubicBezTo>
                    <a:pt x="799" y="1"/>
                    <a:pt x="730" y="24"/>
                    <a:pt x="662" y="24"/>
                  </a:cubicBezTo>
                  <a:cubicBezTo>
                    <a:pt x="548" y="69"/>
                    <a:pt x="457" y="115"/>
                    <a:pt x="365" y="206"/>
                  </a:cubicBezTo>
                  <a:cubicBezTo>
                    <a:pt x="205" y="343"/>
                    <a:pt x="114" y="503"/>
                    <a:pt x="69" y="686"/>
                  </a:cubicBezTo>
                  <a:cubicBezTo>
                    <a:pt x="23" y="777"/>
                    <a:pt x="23" y="891"/>
                    <a:pt x="23" y="982"/>
                  </a:cubicBezTo>
                  <a:cubicBezTo>
                    <a:pt x="23" y="1005"/>
                    <a:pt x="23" y="1028"/>
                    <a:pt x="23" y="1051"/>
                  </a:cubicBezTo>
                  <a:cubicBezTo>
                    <a:pt x="23" y="1074"/>
                    <a:pt x="23" y="1074"/>
                    <a:pt x="0" y="1074"/>
                  </a:cubicBezTo>
                  <a:cubicBezTo>
                    <a:pt x="0" y="1119"/>
                    <a:pt x="0" y="1142"/>
                    <a:pt x="23" y="1188"/>
                  </a:cubicBezTo>
                  <a:cubicBezTo>
                    <a:pt x="0" y="1279"/>
                    <a:pt x="23" y="1370"/>
                    <a:pt x="69" y="1439"/>
                  </a:cubicBezTo>
                  <a:cubicBezTo>
                    <a:pt x="91" y="1507"/>
                    <a:pt x="114" y="1553"/>
                    <a:pt x="160" y="1599"/>
                  </a:cubicBezTo>
                  <a:cubicBezTo>
                    <a:pt x="160" y="1599"/>
                    <a:pt x="160" y="1622"/>
                    <a:pt x="183" y="1644"/>
                  </a:cubicBezTo>
                  <a:cubicBezTo>
                    <a:pt x="274" y="1804"/>
                    <a:pt x="411" y="1941"/>
                    <a:pt x="571" y="2032"/>
                  </a:cubicBezTo>
                  <a:cubicBezTo>
                    <a:pt x="685" y="2101"/>
                    <a:pt x="799" y="2124"/>
                    <a:pt x="936" y="2124"/>
                  </a:cubicBezTo>
                  <a:cubicBezTo>
                    <a:pt x="1027" y="2124"/>
                    <a:pt x="1118" y="2124"/>
                    <a:pt x="1187" y="2078"/>
                  </a:cubicBezTo>
                  <a:cubicBezTo>
                    <a:pt x="1278" y="2032"/>
                    <a:pt x="1347" y="1987"/>
                    <a:pt x="1415" y="1918"/>
                  </a:cubicBezTo>
                  <a:cubicBezTo>
                    <a:pt x="1507" y="1827"/>
                    <a:pt x="1552" y="1736"/>
                    <a:pt x="1598" y="1622"/>
                  </a:cubicBezTo>
                  <a:cubicBezTo>
                    <a:pt x="1643" y="1507"/>
                    <a:pt x="1643" y="1393"/>
                    <a:pt x="1666" y="1279"/>
                  </a:cubicBezTo>
                  <a:cubicBezTo>
                    <a:pt x="1666" y="1165"/>
                    <a:pt x="1643" y="1051"/>
                    <a:pt x="1621" y="937"/>
                  </a:cubicBezTo>
                  <a:cubicBezTo>
                    <a:pt x="1598" y="868"/>
                    <a:pt x="1575" y="800"/>
                    <a:pt x="1552" y="731"/>
                  </a:cubicBezTo>
                  <a:cubicBezTo>
                    <a:pt x="1552" y="709"/>
                    <a:pt x="1552" y="709"/>
                    <a:pt x="1552" y="709"/>
                  </a:cubicBezTo>
                  <a:cubicBezTo>
                    <a:pt x="1552" y="594"/>
                    <a:pt x="1529" y="526"/>
                    <a:pt x="1484" y="435"/>
                  </a:cubicBezTo>
                  <a:cubicBezTo>
                    <a:pt x="1461" y="343"/>
                    <a:pt x="1415" y="275"/>
                    <a:pt x="1347" y="206"/>
                  </a:cubicBezTo>
                  <a:cubicBezTo>
                    <a:pt x="1210" y="92"/>
                    <a:pt x="1027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954450" y="1656600"/>
              <a:ext cx="55950" cy="61800"/>
            </a:xfrm>
            <a:custGeom>
              <a:avLst/>
              <a:gdLst/>
              <a:ahLst/>
              <a:cxnLst/>
              <a:rect l="l" t="t" r="r" b="b"/>
              <a:pathLst>
                <a:path w="2238" h="2472" extrusionOk="0">
                  <a:moveTo>
                    <a:pt x="960" y="0"/>
                  </a:moveTo>
                  <a:cubicBezTo>
                    <a:pt x="777" y="23"/>
                    <a:pt x="594" y="69"/>
                    <a:pt x="457" y="206"/>
                  </a:cubicBezTo>
                  <a:cubicBezTo>
                    <a:pt x="389" y="297"/>
                    <a:pt x="320" y="388"/>
                    <a:pt x="252" y="480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913"/>
                    <a:pt x="47" y="959"/>
                  </a:cubicBezTo>
                  <a:cubicBezTo>
                    <a:pt x="24" y="1073"/>
                    <a:pt x="1" y="1210"/>
                    <a:pt x="24" y="1324"/>
                  </a:cubicBezTo>
                  <a:cubicBezTo>
                    <a:pt x="47" y="1552"/>
                    <a:pt x="92" y="1758"/>
                    <a:pt x="229" y="1940"/>
                  </a:cubicBezTo>
                  <a:cubicBezTo>
                    <a:pt x="275" y="2032"/>
                    <a:pt x="343" y="2100"/>
                    <a:pt x="412" y="2169"/>
                  </a:cubicBezTo>
                  <a:cubicBezTo>
                    <a:pt x="571" y="2306"/>
                    <a:pt x="663" y="2351"/>
                    <a:pt x="845" y="2420"/>
                  </a:cubicBezTo>
                  <a:cubicBezTo>
                    <a:pt x="937" y="2454"/>
                    <a:pt x="1051" y="2471"/>
                    <a:pt x="1165" y="2471"/>
                  </a:cubicBezTo>
                  <a:cubicBezTo>
                    <a:pt x="1279" y="2471"/>
                    <a:pt x="1393" y="2454"/>
                    <a:pt x="1485" y="2420"/>
                  </a:cubicBezTo>
                  <a:cubicBezTo>
                    <a:pt x="1667" y="2351"/>
                    <a:pt x="1758" y="2306"/>
                    <a:pt x="1895" y="2191"/>
                  </a:cubicBezTo>
                  <a:cubicBezTo>
                    <a:pt x="1987" y="2100"/>
                    <a:pt x="2055" y="2032"/>
                    <a:pt x="2101" y="1918"/>
                  </a:cubicBezTo>
                  <a:cubicBezTo>
                    <a:pt x="2146" y="1849"/>
                    <a:pt x="2192" y="1735"/>
                    <a:pt x="2215" y="1644"/>
                  </a:cubicBezTo>
                  <a:cubicBezTo>
                    <a:pt x="2215" y="1575"/>
                    <a:pt x="2238" y="1484"/>
                    <a:pt x="2238" y="1393"/>
                  </a:cubicBezTo>
                  <a:cubicBezTo>
                    <a:pt x="2238" y="1324"/>
                    <a:pt x="2215" y="1233"/>
                    <a:pt x="2192" y="1142"/>
                  </a:cubicBezTo>
                  <a:cubicBezTo>
                    <a:pt x="2124" y="913"/>
                    <a:pt x="1964" y="708"/>
                    <a:pt x="1758" y="594"/>
                  </a:cubicBezTo>
                  <a:cubicBezTo>
                    <a:pt x="1713" y="571"/>
                    <a:pt x="1667" y="548"/>
                    <a:pt x="1621" y="525"/>
                  </a:cubicBezTo>
                  <a:cubicBezTo>
                    <a:pt x="1576" y="411"/>
                    <a:pt x="1530" y="297"/>
                    <a:pt x="1439" y="206"/>
                  </a:cubicBezTo>
                  <a:cubicBezTo>
                    <a:pt x="1302" y="92"/>
                    <a:pt x="1142" y="0"/>
                    <a:pt x="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7072000" y="1827275"/>
              <a:ext cx="57675" cy="69825"/>
            </a:xfrm>
            <a:custGeom>
              <a:avLst/>
              <a:gdLst/>
              <a:ahLst/>
              <a:cxnLst/>
              <a:rect l="l" t="t" r="r" b="b"/>
              <a:pathLst>
                <a:path w="2307" h="2793" extrusionOk="0">
                  <a:moveTo>
                    <a:pt x="1090" y="1"/>
                  </a:moveTo>
                  <a:cubicBezTo>
                    <a:pt x="987" y="1"/>
                    <a:pt x="886" y="23"/>
                    <a:pt x="800" y="66"/>
                  </a:cubicBezTo>
                  <a:cubicBezTo>
                    <a:pt x="708" y="89"/>
                    <a:pt x="640" y="135"/>
                    <a:pt x="572" y="203"/>
                  </a:cubicBezTo>
                  <a:cubicBezTo>
                    <a:pt x="480" y="295"/>
                    <a:pt x="412" y="386"/>
                    <a:pt x="389" y="523"/>
                  </a:cubicBezTo>
                  <a:cubicBezTo>
                    <a:pt x="320" y="706"/>
                    <a:pt x="252" y="888"/>
                    <a:pt x="183" y="1071"/>
                  </a:cubicBezTo>
                  <a:cubicBezTo>
                    <a:pt x="161" y="1094"/>
                    <a:pt x="161" y="1139"/>
                    <a:pt x="161" y="1162"/>
                  </a:cubicBezTo>
                  <a:cubicBezTo>
                    <a:pt x="115" y="1253"/>
                    <a:pt x="69" y="1345"/>
                    <a:pt x="47" y="1436"/>
                  </a:cubicBezTo>
                  <a:cubicBezTo>
                    <a:pt x="24" y="1504"/>
                    <a:pt x="1" y="1619"/>
                    <a:pt x="24" y="1710"/>
                  </a:cubicBezTo>
                  <a:cubicBezTo>
                    <a:pt x="24" y="1915"/>
                    <a:pt x="69" y="2121"/>
                    <a:pt x="183" y="2281"/>
                  </a:cubicBezTo>
                  <a:cubicBezTo>
                    <a:pt x="298" y="2440"/>
                    <a:pt x="435" y="2577"/>
                    <a:pt x="617" y="2669"/>
                  </a:cubicBezTo>
                  <a:cubicBezTo>
                    <a:pt x="788" y="2746"/>
                    <a:pt x="958" y="2792"/>
                    <a:pt x="1129" y="2792"/>
                  </a:cubicBezTo>
                  <a:cubicBezTo>
                    <a:pt x="1209" y="2792"/>
                    <a:pt x="1290" y="2782"/>
                    <a:pt x="1370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4" y="2189"/>
                    <a:pt x="2192" y="2029"/>
                  </a:cubicBezTo>
                  <a:cubicBezTo>
                    <a:pt x="2261" y="1870"/>
                    <a:pt x="2306" y="1687"/>
                    <a:pt x="2306" y="1504"/>
                  </a:cubicBezTo>
                  <a:cubicBezTo>
                    <a:pt x="2306" y="1276"/>
                    <a:pt x="2238" y="1094"/>
                    <a:pt x="2146" y="888"/>
                  </a:cubicBezTo>
                  <a:cubicBezTo>
                    <a:pt x="2010" y="546"/>
                    <a:pt x="1713" y="295"/>
                    <a:pt x="1416" y="89"/>
                  </a:cubicBezTo>
                  <a:cubicBezTo>
                    <a:pt x="1320" y="29"/>
                    <a:pt x="1204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7220375" y="1878275"/>
              <a:ext cx="75925" cy="59250"/>
            </a:xfrm>
            <a:custGeom>
              <a:avLst/>
              <a:gdLst/>
              <a:ahLst/>
              <a:cxnLst/>
              <a:rect l="l" t="t" r="r" b="b"/>
              <a:pathLst>
                <a:path w="3037" h="2370" extrusionOk="0">
                  <a:moveTo>
                    <a:pt x="2001" y="1"/>
                  </a:moveTo>
                  <a:cubicBezTo>
                    <a:pt x="1912" y="1"/>
                    <a:pt x="1826" y="12"/>
                    <a:pt x="1758" y="35"/>
                  </a:cubicBezTo>
                  <a:cubicBezTo>
                    <a:pt x="1575" y="104"/>
                    <a:pt x="1416" y="195"/>
                    <a:pt x="1324" y="355"/>
                  </a:cubicBezTo>
                  <a:cubicBezTo>
                    <a:pt x="1324" y="355"/>
                    <a:pt x="1324" y="377"/>
                    <a:pt x="1324" y="377"/>
                  </a:cubicBezTo>
                  <a:cubicBezTo>
                    <a:pt x="1233" y="286"/>
                    <a:pt x="1142" y="241"/>
                    <a:pt x="1028" y="218"/>
                  </a:cubicBezTo>
                  <a:cubicBezTo>
                    <a:pt x="966" y="200"/>
                    <a:pt x="894" y="189"/>
                    <a:pt x="820" y="189"/>
                  </a:cubicBezTo>
                  <a:cubicBezTo>
                    <a:pt x="705" y="189"/>
                    <a:pt x="587" y="216"/>
                    <a:pt x="503" y="286"/>
                  </a:cubicBezTo>
                  <a:cubicBezTo>
                    <a:pt x="343" y="377"/>
                    <a:pt x="274" y="446"/>
                    <a:pt x="160" y="606"/>
                  </a:cubicBezTo>
                  <a:cubicBezTo>
                    <a:pt x="115" y="674"/>
                    <a:pt x="92" y="743"/>
                    <a:pt x="69" y="834"/>
                  </a:cubicBezTo>
                  <a:cubicBezTo>
                    <a:pt x="69" y="857"/>
                    <a:pt x="46" y="880"/>
                    <a:pt x="46" y="902"/>
                  </a:cubicBezTo>
                  <a:cubicBezTo>
                    <a:pt x="23" y="1017"/>
                    <a:pt x="0" y="1131"/>
                    <a:pt x="23" y="1222"/>
                  </a:cubicBezTo>
                  <a:cubicBezTo>
                    <a:pt x="46" y="1427"/>
                    <a:pt x="69" y="1519"/>
                    <a:pt x="160" y="1701"/>
                  </a:cubicBezTo>
                  <a:cubicBezTo>
                    <a:pt x="343" y="2135"/>
                    <a:pt x="822" y="2340"/>
                    <a:pt x="1279" y="2363"/>
                  </a:cubicBezTo>
                  <a:cubicBezTo>
                    <a:pt x="1316" y="2367"/>
                    <a:pt x="1354" y="2369"/>
                    <a:pt x="1392" y="2369"/>
                  </a:cubicBezTo>
                  <a:cubicBezTo>
                    <a:pt x="1559" y="2369"/>
                    <a:pt x="1723" y="2332"/>
                    <a:pt x="1872" y="2295"/>
                  </a:cubicBezTo>
                  <a:cubicBezTo>
                    <a:pt x="2032" y="2249"/>
                    <a:pt x="2215" y="2181"/>
                    <a:pt x="2374" y="2112"/>
                  </a:cubicBezTo>
                  <a:cubicBezTo>
                    <a:pt x="2557" y="1998"/>
                    <a:pt x="2739" y="1838"/>
                    <a:pt x="2854" y="1656"/>
                  </a:cubicBezTo>
                  <a:cubicBezTo>
                    <a:pt x="2922" y="1564"/>
                    <a:pt x="2968" y="1450"/>
                    <a:pt x="2991" y="1359"/>
                  </a:cubicBezTo>
                  <a:cubicBezTo>
                    <a:pt x="3036" y="1199"/>
                    <a:pt x="3036" y="1085"/>
                    <a:pt x="3013" y="925"/>
                  </a:cubicBezTo>
                  <a:cubicBezTo>
                    <a:pt x="2968" y="674"/>
                    <a:pt x="2876" y="446"/>
                    <a:pt x="2671" y="263"/>
                  </a:cubicBezTo>
                  <a:cubicBezTo>
                    <a:pt x="2557" y="149"/>
                    <a:pt x="2420" y="81"/>
                    <a:pt x="2260" y="35"/>
                  </a:cubicBezTo>
                  <a:cubicBezTo>
                    <a:pt x="2180" y="12"/>
                    <a:pt x="2089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7359050" y="1770925"/>
              <a:ext cx="66775" cy="64875"/>
            </a:xfrm>
            <a:custGeom>
              <a:avLst/>
              <a:gdLst/>
              <a:ahLst/>
              <a:cxnLst/>
              <a:rect l="l" t="t" r="r" b="b"/>
              <a:pathLst>
                <a:path w="2671" h="2595" extrusionOk="0">
                  <a:moveTo>
                    <a:pt x="1597" y="0"/>
                  </a:moveTo>
                  <a:cubicBezTo>
                    <a:pt x="1559" y="0"/>
                    <a:pt x="1521" y="6"/>
                    <a:pt x="1484" y="15"/>
                  </a:cubicBezTo>
                  <a:cubicBezTo>
                    <a:pt x="1392" y="15"/>
                    <a:pt x="1301" y="38"/>
                    <a:pt x="1233" y="106"/>
                  </a:cubicBezTo>
                  <a:cubicBezTo>
                    <a:pt x="1096" y="175"/>
                    <a:pt x="981" y="312"/>
                    <a:pt x="936" y="449"/>
                  </a:cubicBezTo>
                  <a:cubicBezTo>
                    <a:pt x="875" y="434"/>
                    <a:pt x="812" y="426"/>
                    <a:pt x="748" y="426"/>
                  </a:cubicBezTo>
                  <a:cubicBezTo>
                    <a:pt x="621" y="426"/>
                    <a:pt x="495" y="456"/>
                    <a:pt x="388" y="517"/>
                  </a:cubicBezTo>
                  <a:cubicBezTo>
                    <a:pt x="228" y="609"/>
                    <a:pt x="114" y="768"/>
                    <a:pt x="68" y="928"/>
                  </a:cubicBezTo>
                  <a:cubicBezTo>
                    <a:pt x="23" y="1156"/>
                    <a:pt x="0" y="1385"/>
                    <a:pt x="68" y="1590"/>
                  </a:cubicBezTo>
                  <a:cubicBezTo>
                    <a:pt x="137" y="1818"/>
                    <a:pt x="251" y="1978"/>
                    <a:pt x="411" y="2161"/>
                  </a:cubicBezTo>
                  <a:cubicBezTo>
                    <a:pt x="479" y="2229"/>
                    <a:pt x="548" y="2298"/>
                    <a:pt x="639" y="2343"/>
                  </a:cubicBezTo>
                  <a:cubicBezTo>
                    <a:pt x="685" y="2389"/>
                    <a:pt x="730" y="2412"/>
                    <a:pt x="799" y="2435"/>
                  </a:cubicBezTo>
                  <a:cubicBezTo>
                    <a:pt x="890" y="2480"/>
                    <a:pt x="981" y="2526"/>
                    <a:pt x="1096" y="2549"/>
                  </a:cubicBezTo>
                  <a:cubicBezTo>
                    <a:pt x="1187" y="2572"/>
                    <a:pt x="1324" y="2594"/>
                    <a:pt x="1415" y="2594"/>
                  </a:cubicBezTo>
                  <a:cubicBezTo>
                    <a:pt x="1643" y="2572"/>
                    <a:pt x="1849" y="2526"/>
                    <a:pt x="2031" y="2412"/>
                  </a:cubicBezTo>
                  <a:cubicBezTo>
                    <a:pt x="2191" y="2298"/>
                    <a:pt x="2351" y="2161"/>
                    <a:pt x="2442" y="1978"/>
                  </a:cubicBezTo>
                  <a:cubicBezTo>
                    <a:pt x="2625" y="1659"/>
                    <a:pt x="2671" y="1293"/>
                    <a:pt x="2579" y="951"/>
                  </a:cubicBezTo>
                  <a:cubicBezTo>
                    <a:pt x="2556" y="791"/>
                    <a:pt x="2488" y="631"/>
                    <a:pt x="2397" y="517"/>
                  </a:cubicBezTo>
                  <a:cubicBezTo>
                    <a:pt x="2328" y="426"/>
                    <a:pt x="2283" y="335"/>
                    <a:pt x="2191" y="266"/>
                  </a:cubicBezTo>
                  <a:cubicBezTo>
                    <a:pt x="2123" y="221"/>
                    <a:pt x="2077" y="175"/>
                    <a:pt x="2009" y="129"/>
                  </a:cubicBezTo>
                  <a:cubicBezTo>
                    <a:pt x="1917" y="84"/>
                    <a:pt x="1849" y="61"/>
                    <a:pt x="1758" y="38"/>
                  </a:cubicBezTo>
                  <a:cubicBezTo>
                    <a:pt x="1704" y="11"/>
                    <a:pt x="1651" y="0"/>
                    <a:pt x="1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3"/>
            <p:cNvSpPr/>
            <p:nvPr/>
          </p:nvSpPr>
          <p:spPr>
            <a:xfrm>
              <a:off x="7275150" y="1140175"/>
              <a:ext cx="63375" cy="66325"/>
            </a:xfrm>
            <a:custGeom>
              <a:avLst/>
              <a:gdLst/>
              <a:ahLst/>
              <a:cxnLst/>
              <a:rect l="l" t="t" r="r" b="b"/>
              <a:pathLst>
                <a:path w="2535" h="2653" extrusionOk="0">
                  <a:moveTo>
                    <a:pt x="1119" y="0"/>
                  </a:moveTo>
                  <a:cubicBezTo>
                    <a:pt x="868" y="0"/>
                    <a:pt x="617" y="69"/>
                    <a:pt x="412" y="206"/>
                  </a:cubicBezTo>
                  <a:cubicBezTo>
                    <a:pt x="252" y="297"/>
                    <a:pt x="138" y="457"/>
                    <a:pt x="92" y="617"/>
                  </a:cubicBezTo>
                  <a:cubicBezTo>
                    <a:pt x="46" y="754"/>
                    <a:pt x="46" y="913"/>
                    <a:pt x="115" y="1050"/>
                  </a:cubicBezTo>
                  <a:cubicBezTo>
                    <a:pt x="46" y="1164"/>
                    <a:pt x="1" y="1279"/>
                    <a:pt x="1" y="1416"/>
                  </a:cubicBezTo>
                  <a:cubicBezTo>
                    <a:pt x="1" y="1644"/>
                    <a:pt x="46" y="1872"/>
                    <a:pt x="183" y="2055"/>
                  </a:cubicBezTo>
                  <a:cubicBezTo>
                    <a:pt x="320" y="2237"/>
                    <a:pt x="480" y="2397"/>
                    <a:pt x="663" y="2511"/>
                  </a:cubicBezTo>
                  <a:cubicBezTo>
                    <a:pt x="841" y="2590"/>
                    <a:pt x="1037" y="2653"/>
                    <a:pt x="1235" y="2653"/>
                  </a:cubicBezTo>
                  <a:cubicBezTo>
                    <a:pt x="1265" y="2653"/>
                    <a:pt x="1295" y="2651"/>
                    <a:pt x="1325" y="2648"/>
                  </a:cubicBezTo>
                  <a:cubicBezTo>
                    <a:pt x="1439" y="2648"/>
                    <a:pt x="1553" y="2625"/>
                    <a:pt x="1644" y="2602"/>
                  </a:cubicBezTo>
                  <a:cubicBezTo>
                    <a:pt x="1827" y="2534"/>
                    <a:pt x="1941" y="2466"/>
                    <a:pt x="2078" y="2351"/>
                  </a:cubicBezTo>
                  <a:cubicBezTo>
                    <a:pt x="2260" y="2192"/>
                    <a:pt x="2375" y="1986"/>
                    <a:pt x="2443" y="1781"/>
                  </a:cubicBezTo>
                  <a:cubicBezTo>
                    <a:pt x="2466" y="1735"/>
                    <a:pt x="2489" y="1689"/>
                    <a:pt x="2489" y="1644"/>
                  </a:cubicBezTo>
                  <a:cubicBezTo>
                    <a:pt x="2511" y="1530"/>
                    <a:pt x="2534" y="1393"/>
                    <a:pt x="2511" y="1279"/>
                  </a:cubicBezTo>
                  <a:cubicBezTo>
                    <a:pt x="2511" y="1073"/>
                    <a:pt x="2466" y="845"/>
                    <a:pt x="2329" y="639"/>
                  </a:cubicBezTo>
                  <a:cubicBezTo>
                    <a:pt x="2215" y="457"/>
                    <a:pt x="2032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3"/>
            <p:cNvSpPr/>
            <p:nvPr/>
          </p:nvSpPr>
          <p:spPr>
            <a:xfrm>
              <a:off x="7158175" y="1293225"/>
              <a:ext cx="54225" cy="54925"/>
            </a:xfrm>
            <a:custGeom>
              <a:avLst/>
              <a:gdLst/>
              <a:ahLst/>
              <a:cxnLst/>
              <a:rect l="l" t="t" r="r" b="b"/>
              <a:pathLst>
                <a:path w="2169" h="2197" extrusionOk="0">
                  <a:moveTo>
                    <a:pt x="1069" y="0"/>
                  </a:moveTo>
                  <a:cubicBezTo>
                    <a:pt x="1024" y="0"/>
                    <a:pt x="979" y="6"/>
                    <a:pt x="936" y="18"/>
                  </a:cubicBezTo>
                  <a:lnTo>
                    <a:pt x="708" y="18"/>
                  </a:lnTo>
                  <a:cubicBezTo>
                    <a:pt x="684" y="12"/>
                    <a:pt x="659" y="9"/>
                    <a:pt x="635" y="9"/>
                  </a:cubicBezTo>
                  <a:cubicBezTo>
                    <a:pt x="568" y="9"/>
                    <a:pt x="501" y="31"/>
                    <a:pt x="434" y="64"/>
                  </a:cubicBezTo>
                  <a:cubicBezTo>
                    <a:pt x="343" y="87"/>
                    <a:pt x="274" y="133"/>
                    <a:pt x="206" y="201"/>
                  </a:cubicBezTo>
                  <a:cubicBezTo>
                    <a:pt x="137" y="269"/>
                    <a:pt x="92" y="338"/>
                    <a:pt x="69" y="429"/>
                  </a:cubicBezTo>
                  <a:cubicBezTo>
                    <a:pt x="23" y="521"/>
                    <a:pt x="0" y="612"/>
                    <a:pt x="0" y="703"/>
                  </a:cubicBezTo>
                  <a:cubicBezTo>
                    <a:pt x="23" y="886"/>
                    <a:pt x="69" y="1068"/>
                    <a:pt x="206" y="1205"/>
                  </a:cubicBezTo>
                  <a:cubicBezTo>
                    <a:pt x="229" y="1205"/>
                    <a:pt x="229" y="1205"/>
                    <a:pt x="252" y="1228"/>
                  </a:cubicBezTo>
                  <a:cubicBezTo>
                    <a:pt x="252" y="1297"/>
                    <a:pt x="274" y="1388"/>
                    <a:pt x="274" y="1456"/>
                  </a:cubicBezTo>
                  <a:cubicBezTo>
                    <a:pt x="274" y="1479"/>
                    <a:pt x="297" y="1502"/>
                    <a:pt x="297" y="1525"/>
                  </a:cubicBezTo>
                  <a:cubicBezTo>
                    <a:pt x="320" y="1593"/>
                    <a:pt x="343" y="1662"/>
                    <a:pt x="389" y="1730"/>
                  </a:cubicBezTo>
                  <a:cubicBezTo>
                    <a:pt x="389" y="1730"/>
                    <a:pt x="389" y="1753"/>
                    <a:pt x="411" y="1753"/>
                  </a:cubicBezTo>
                  <a:cubicBezTo>
                    <a:pt x="457" y="1822"/>
                    <a:pt x="480" y="1890"/>
                    <a:pt x="548" y="1936"/>
                  </a:cubicBezTo>
                  <a:cubicBezTo>
                    <a:pt x="662" y="2050"/>
                    <a:pt x="777" y="2095"/>
                    <a:pt x="914" y="2164"/>
                  </a:cubicBezTo>
                  <a:lnTo>
                    <a:pt x="982" y="2164"/>
                  </a:lnTo>
                  <a:cubicBezTo>
                    <a:pt x="1030" y="2180"/>
                    <a:pt x="1090" y="2196"/>
                    <a:pt x="1145" y="2196"/>
                  </a:cubicBezTo>
                  <a:cubicBezTo>
                    <a:pt x="1168" y="2196"/>
                    <a:pt x="1190" y="2193"/>
                    <a:pt x="1210" y="2187"/>
                  </a:cubicBezTo>
                  <a:cubicBezTo>
                    <a:pt x="1279" y="2187"/>
                    <a:pt x="1347" y="2187"/>
                    <a:pt x="1416" y="2164"/>
                  </a:cubicBezTo>
                  <a:lnTo>
                    <a:pt x="1438" y="2164"/>
                  </a:lnTo>
                  <a:cubicBezTo>
                    <a:pt x="1484" y="2141"/>
                    <a:pt x="1507" y="2141"/>
                    <a:pt x="1553" y="2118"/>
                  </a:cubicBezTo>
                  <a:cubicBezTo>
                    <a:pt x="1575" y="2095"/>
                    <a:pt x="1621" y="2095"/>
                    <a:pt x="1644" y="2073"/>
                  </a:cubicBezTo>
                  <a:cubicBezTo>
                    <a:pt x="1667" y="2073"/>
                    <a:pt x="1667" y="2073"/>
                    <a:pt x="1667" y="2050"/>
                  </a:cubicBezTo>
                  <a:cubicBezTo>
                    <a:pt x="1735" y="2027"/>
                    <a:pt x="1781" y="1981"/>
                    <a:pt x="1827" y="1936"/>
                  </a:cubicBezTo>
                  <a:cubicBezTo>
                    <a:pt x="1849" y="1936"/>
                    <a:pt x="1849" y="1913"/>
                    <a:pt x="1872" y="1890"/>
                  </a:cubicBezTo>
                  <a:cubicBezTo>
                    <a:pt x="1986" y="1753"/>
                    <a:pt x="2032" y="1685"/>
                    <a:pt x="2100" y="1502"/>
                  </a:cubicBezTo>
                  <a:cubicBezTo>
                    <a:pt x="2123" y="1411"/>
                    <a:pt x="2146" y="1319"/>
                    <a:pt x="2146" y="1205"/>
                  </a:cubicBezTo>
                  <a:cubicBezTo>
                    <a:pt x="2169" y="1114"/>
                    <a:pt x="2146" y="1023"/>
                    <a:pt x="2123" y="931"/>
                  </a:cubicBezTo>
                  <a:cubicBezTo>
                    <a:pt x="2123" y="909"/>
                    <a:pt x="2123" y="886"/>
                    <a:pt x="2100" y="863"/>
                  </a:cubicBezTo>
                  <a:cubicBezTo>
                    <a:pt x="2078" y="794"/>
                    <a:pt x="2055" y="726"/>
                    <a:pt x="2032" y="657"/>
                  </a:cubicBezTo>
                  <a:cubicBezTo>
                    <a:pt x="2009" y="612"/>
                    <a:pt x="1963" y="566"/>
                    <a:pt x="1941" y="521"/>
                  </a:cubicBezTo>
                  <a:cubicBezTo>
                    <a:pt x="1895" y="498"/>
                    <a:pt x="1872" y="452"/>
                    <a:pt x="1827" y="406"/>
                  </a:cubicBezTo>
                  <a:cubicBezTo>
                    <a:pt x="1781" y="338"/>
                    <a:pt x="1712" y="292"/>
                    <a:pt x="1644" y="247"/>
                  </a:cubicBezTo>
                  <a:cubicBezTo>
                    <a:pt x="1621" y="224"/>
                    <a:pt x="1598" y="224"/>
                    <a:pt x="1575" y="201"/>
                  </a:cubicBezTo>
                  <a:cubicBezTo>
                    <a:pt x="1553" y="201"/>
                    <a:pt x="1530" y="201"/>
                    <a:pt x="1530" y="178"/>
                  </a:cubicBezTo>
                  <a:cubicBezTo>
                    <a:pt x="1484" y="155"/>
                    <a:pt x="1461" y="133"/>
                    <a:pt x="1438" y="110"/>
                  </a:cubicBezTo>
                  <a:cubicBezTo>
                    <a:pt x="1322" y="43"/>
                    <a:pt x="1192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7034350" y="1398425"/>
              <a:ext cx="54225" cy="53575"/>
            </a:xfrm>
            <a:custGeom>
              <a:avLst/>
              <a:gdLst/>
              <a:ahLst/>
              <a:cxnLst/>
              <a:rect l="l" t="t" r="r" b="b"/>
              <a:pathLst>
                <a:path w="2169" h="2143" extrusionOk="0">
                  <a:moveTo>
                    <a:pt x="1204" y="1"/>
                  </a:moveTo>
                  <a:cubicBezTo>
                    <a:pt x="1174" y="1"/>
                    <a:pt x="1146" y="4"/>
                    <a:pt x="1119" y="10"/>
                  </a:cubicBezTo>
                  <a:cubicBezTo>
                    <a:pt x="1028" y="10"/>
                    <a:pt x="959" y="10"/>
                    <a:pt x="868" y="33"/>
                  </a:cubicBezTo>
                  <a:cubicBezTo>
                    <a:pt x="845" y="33"/>
                    <a:pt x="822" y="56"/>
                    <a:pt x="799" y="56"/>
                  </a:cubicBezTo>
                  <a:cubicBezTo>
                    <a:pt x="776" y="56"/>
                    <a:pt x="754" y="79"/>
                    <a:pt x="731" y="79"/>
                  </a:cubicBezTo>
                  <a:cubicBezTo>
                    <a:pt x="640" y="102"/>
                    <a:pt x="525" y="124"/>
                    <a:pt x="434" y="170"/>
                  </a:cubicBezTo>
                  <a:cubicBezTo>
                    <a:pt x="388" y="216"/>
                    <a:pt x="343" y="238"/>
                    <a:pt x="297" y="284"/>
                  </a:cubicBezTo>
                  <a:cubicBezTo>
                    <a:pt x="206" y="375"/>
                    <a:pt x="160" y="467"/>
                    <a:pt x="115" y="581"/>
                  </a:cubicBezTo>
                  <a:cubicBezTo>
                    <a:pt x="115" y="604"/>
                    <a:pt x="92" y="649"/>
                    <a:pt x="92" y="672"/>
                  </a:cubicBezTo>
                  <a:cubicBezTo>
                    <a:pt x="92" y="695"/>
                    <a:pt x="92" y="695"/>
                    <a:pt x="92" y="718"/>
                  </a:cubicBezTo>
                  <a:cubicBezTo>
                    <a:pt x="69" y="741"/>
                    <a:pt x="69" y="763"/>
                    <a:pt x="69" y="786"/>
                  </a:cubicBezTo>
                  <a:cubicBezTo>
                    <a:pt x="46" y="786"/>
                    <a:pt x="46" y="809"/>
                    <a:pt x="46" y="809"/>
                  </a:cubicBezTo>
                  <a:cubicBezTo>
                    <a:pt x="0" y="992"/>
                    <a:pt x="23" y="1129"/>
                    <a:pt x="46" y="1311"/>
                  </a:cubicBezTo>
                  <a:cubicBezTo>
                    <a:pt x="69" y="1403"/>
                    <a:pt x="115" y="1494"/>
                    <a:pt x="160" y="1540"/>
                  </a:cubicBezTo>
                  <a:cubicBezTo>
                    <a:pt x="183" y="1562"/>
                    <a:pt x="206" y="1562"/>
                    <a:pt x="206" y="1585"/>
                  </a:cubicBezTo>
                  <a:cubicBezTo>
                    <a:pt x="206" y="1585"/>
                    <a:pt x="206" y="1608"/>
                    <a:pt x="206" y="1608"/>
                  </a:cubicBezTo>
                  <a:cubicBezTo>
                    <a:pt x="229" y="1631"/>
                    <a:pt x="251" y="1654"/>
                    <a:pt x="251" y="1676"/>
                  </a:cubicBezTo>
                  <a:cubicBezTo>
                    <a:pt x="320" y="1745"/>
                    <a:pt x="366" y="1813"/>
                    <a:pt x="411" y="1882"/>
                  </a:cubicBezTo>
                  <a:cubicBezTo>
                    <a:pt x="434" y="1905"/>
                    <a:pt x="434" y="1905"/>
                    <a:pt x="457" y="1905"/>
                  </a:cubicBezTo>
                  <a:cubicBezTo>
                    <a:pt x="571" y="2019"/>
                    <a:pt x="571" y="2019"/>
                    <a:pt x="685" y="2064"/>
                  </a:cubicBezTo>
                  <a:cubicBezTo>
                    <a:pt x="708" y="2064"/>
                    <a:pt x="754" y="2087"/>
                    <a:pt x="776" y="2110"/>
                  </a:cubicBezTo>
                  <a:cubicBezTo>
                    <a:pt x="845" y="2133"/>
                    <a:pt x="959" y="2133"/>
                    <a:pt x="1028" y="2133"/>
                  </a:cubicBezTo>
                  <a:cubicBezTo>
                    <a:pt x="1054" y="2140"/>
                    <a:pt x="1083" y="2142"/>
                    <a:pt x="1112" y="2142"/>
                  </a:cubicBezTo>
                  <a:cubicBezTo>
                    <a:pt x="1184" y="2142"/>
                    <a:pt x="1260" y="2126"/>
                    <a:pt x="1324" y="2110"/>
                  </a:cubicBezTo>
                  <a:cubicBezTo>
                    <a:pt x="1416" y="2087"/>
                    <a:pt x="1484" y="2042"/>
                    <a:pt x="1553" y="2019"/>
                  </a:cubicBezTo>
                  <a:cubicBezTo>
                    <a:pt x="1575" y="2019"/>
                    <a:pt x="1598" y="1996"/>
                    <a:pt x="1621" y="1996"/>
                  </a:cubicBezTo>
                  <a:cubicBezTo>
                    <a:pt x="1689" y="1950"/>
                    <a:pt x="1758" y="1882"/>
                    <a:pt x="1804" y="1836"/>
                  </a:cubicBezTo>
                  <a:cubicBezTo>
                    <a:pt x="1826" y="1813"/>
                    <a:pt x="1849" y="1813"/>
                    <a:pt x="1849" y="1791"/>
                  </a:cubicBezTo>
                  <a:cubicBezTo>
                    <a:pt x="1918" y="1722"/>
                    <a:pt x="1986" y="1631"/>
                    <a:pt x="2032" y="1540"/>
                  </a:cubicBezTo>
                  <a:cubicBezTo>
                    <a:pt x="2078" y="1471"/>
                    <a:pt x="2100" y="1380"/>
                    <a:pt x="2123" y="1311"/>
                  </a:cubicBezTo>
                  <a:cubicBezTo>
                    <a:pt x="2146" y="1288"/>
                    <a:pt x="2146" y="1266"/>
                    <a:pt x="2146" y="1243"/>
                  </a:cubicBezTo>
                  <a:cubicBezTo>
                    <a:pt x="2169" y="1174"/>
                    <a:pt x="2169" y="1083"/>
                    <a:pt x="2169" y="1015"/>
                  </a:cubicBezTo>
                  <a:cubicBezTo>
                    <a:pt x="2169" y="992"/>
                    <a:pt x="2169" y="992"/>
                    <a:pt x="2169" y="969"/>
                  </a:cubicBezTo>
                  <a:cubicBezTo>
                    <a:pt x="2169" y="900"/>
                    <a:pt x="2169" y="832"/>
                    <a:pt x="2146" y="763"/>
                  </a:cubicBezTo>
                  <a:cubicBezTo>
                    <a:pt x="2123" y="672"/>
                    <a:pt x="2078" y="604"/>
                    <a:pt x="2055" y="535"/>
                  </a:cubicBezTo>
                  <a:cubicBezTo>
                    <a:pt x="2055" y="512"/>
                    <a:pt x="2032" y="490"/>
                    <a:pt x="2032" y="467"/>
                  </a:cubicBezTo>
                  <a:cubicBezTo>
                    <a:pt x="1986" y="421"/>
                    <a:pt x="1941" y="375"/>
                    <a:pt x="1895" y="307"/>
                  </a:cubicBezTo>
                  <a:cubicBezTo>
                    <a:pt x="1895" y="307"/>
                    <a:pt x="1895" y="307"/>
                    <a:pt x="1872" y="284"/>
                  </a:cubicBezTo>
                  <a:cubicBezTo>
                    <a:pt x="1872" y="284"/>
                    <a:pt x="1872" y="284"/>
                    <a:pt x="1849" y="261"/>
                  </a:cubicBezTo>
                  <a:cubicBezTo>
                    <a:pt x="1804" y="216"/>
                    <a:pt x="1758" y="170"/>
                    <a:pt x="1689" y="147"/>
                  </a:cubicBezTo>
                  <a:cubicBezTo>
                    <a:pt x="1621" y="102"/>
                    <a:pt x="1553" y="79"/>
                    <a:pt x="1484" y="56"/>
                  </a:cubicBezTo>
                  <a:cubicBezTo>
                    <a:pt x="1461" y="33"/>
                    <a:pt x="1438" y="33"/>
                    <a:pt x="1416" y="33"/>
                  </a:cubicBezTo>
                  <a:cubicBezTo>
                    <a:pt x="1351" y="17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7035500" y="1552750"/>
              <a:ext cx="55375" cy="58225"/>
            </a:xfrm>
            <a:custGeom>
              <a:avLst/>
              <a:gdLst/>
              <a:ahLst/>
              <a:cxnLst/>
              <a:rect l="l" t="t" r="r" b="b"/>
              <a:pathLst>
                <a:path w="2215" h="2329" extrusionOk="0">
                  <a:moveTo>
                    <a:pt x="976" y="0"/>
                  </a:moveTo>
                  <a:cubicBezTo>
                    <a:pt x="850" y="0"/>
                    <a:pt x="723" y="30"/>
                    <a:pt x="616" y="91"/>
                  </a:cubicBezTo>
                  <a:cubicBezTo>
                    <a:pt x="525" y="160"/>
                    <a:pt x="434" y="228"/>
                    <a:pt x="342" y="320"/>
                  </a:cubicBezTo>
                  <a:cubicBezTo>
                    <a:pt x="274" y="411"/>
                    <a:pt x="205" y="502"/>
                    <a:pt x="160" y="594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23" y="1004"/>
                    <a:pt x="0" y="1096"/>
                    <a:pt x="0" y="1187"/>
                  </a:cubicBezTo>
                  <a:cubicBezTo>
                    <a:pt x="0" y="1278"/>
                    <a:pt x="23" y="1370"/>
                    <a:pt x="46" y="1461"/>
                  </a:cubicBezTo>
                  <a:cubicBezTo>
                    <a:pt x="46" y="1484"/>
                    <a:pt x="46" y="1507"/>
                    <a:pt x="69" y="1529"/>
                  </a:cubicBezTo>
                  <a:cubicBezTo>
                    <a:pt x="91" y="1621"/>
                    <a:pt x="114" y="1689"/>
                    <a:pt x="160" y="1758"/>
                  </a:cubicBezTo>
                  <a:cubicBezTo>
                    <a:pt x="205" y="1826"/>
                    <a:pt x="251" y="1895"/>
                    <a:pt x="320" y="1963"/>
                  </a:cubicBezTo>
                  <a:cubicBezTo>
                    <a:pt x="320" y="1986"/>
                    <a:pt x="342" y="2009"/>
                    <a:pt x="365" y="2031"/>
                  </a:cubicBezTo>
                  <a:cubicBezTo>
                    <a:pt x="434" y="2077"/>
                    <a:pt x="502" y="2123"/>
                    <a:pt x="571" y="2168"/>
                  </a:cubicBezTo>
                  <a:cubicBezTo>
                    <a:pt x="639" y="2214"/>
                    <a:pt x="730" y="2237"/>
                    <a:pt x="799" y="2283"/>
                  </a:cubicBezTo>
                  <a:cubicBezTo>
                    <a:pt x="913" y="2305"/>
                    <a:pt x="1027" y="2328"/>
                    <a:pt x="1141" y="2328"/>
                  </a:cubicBezTo>
                  <a:lnTo>
                    <a:pt x="1210" y="2328"/>
                  </a:lnTo>
                  <a:cubicBezTo>
                    <a:pt x="1301" y="2328"/>
                    <a:pt x="1370" y="2328"/>
                    <a:pt x="1461" y="2283"/>
                  </a:cubicBezTo>
                  <a:cubicBezTo>
                    <a:pt x="1621" y="2237"/>
                    <a:pt x="1758" y="2168"/>
                    <a:pt x="1895" y="2054"/>
                  </a:cubicBezTo>
                  <a:cubicBezTo>
                    <a:pt x="1917" y="2009"/>
                    <a:pt x="1940" y="1963"/>
                    <a:pt x="1986" y="1940"/>
                  </a:cubicBezTo>
                  <a:cubicBezTo>
                    <a:pt x="2009" y="1895"/>
                    <a:pt x="2054" y="1849"/>
                    <a:pt x="2077" y="1803"/>
                  </a:cubicBezTo>
                  <a:cubicBezTo>
                    <a:pt x="2123" y="1712"/>
                    <a:pt x="2168" y="1621"/>
                    <a:pt x="2191" y="1507"/>
                  </a:cubicBezTo>
                  <a:cubicBezTo>
                    <a:pt x="2214" y="1301"/>
                    <a:pt x="2214" y="1210"/>
                    <a:pt x="2168" y="1004"/>
                  </a:cubicBezTo>
                  <a:cubicBezTo>
                    <a:pt x="2168" y="982"/>
                    <a:pt x="2168" y="959"/>
                    <a:pt x="2168" y="959"/>
                  </a:cubicBezTo>
                  <a:cubicBezTo>
                    <a:pt x="2146" y="867"/>
                    <a:pt x="2100" y="799"/>
                    <a:pt x="2054" y="730"/>
                  </a:cubicBezTo>
                  <a:cubicBezTo>
                    <a:pt x="2054" y="708"/>
                    <a:pt x="2054" y="708"/>
                    <a:pt x="2054" y="708"/>
                  </a:cubicBezTo>
                  <a:cubicBezTo>
                    <a:pt x="2009" y="639"/>
                    <a:pt x="1963" y="594"/>
                    <a:pt x="1917" y="548"/>
                  </a:cubicBezTo>
                  <a:cubicBezTo>
                    <a:pt x="1917" y="525"/>
                    <a:pt x="1895" y="525"/>
                    <a:pt x="1895" y="525"/>
                  </a:cubicBezTo>
                  <a:cubicBezTo>
                    <a:pt x="1849" y="479"/>
                    <a:pt x="1780" y="434"/>
                    <a:pt x="1735" y="388"/>
                  </a:cubicBezTo>
                  <a:cubicBezTo>
                    <a:pt x="1712" y="388"/>
                    <a:pt x="1712" y="365"/>
                    <a:pt x="1712" y="365"/>
                  </a:cubicBezTo>
                  <a:cubicBezTo>
                    <a:pt x="1643" y="342"/>
                    <a:pt x="1598" y="320"/>
                    <a:pt x="1529" y="297"/>
                  </a:cubicBezTo>
                  <a:cubicBezTo>
                    <a:pt x="1438" y="183"/>
                    <a:pt x="1324" y="69"/>
                    <a:pt x="1164" y="23"/>
                  </a:cubicBezTo>
                  <a:cubicBezTo>
                    <a:pt x="1103" y="8"/>
                    <a:pt x="1040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7147900" y="1679900"/>
              <a:ext cx="64500" cy="61400"/>
            </a:xfrm>
            <a:custGeom>
              <a:avLst/>
              <a:gdLst/>
              <a:ahLst/>
              <a:cxnLst/>
              <a:rect l="l" t="t" r="r" b="b"/>
              <a:pathLst>
                <a:path w="2580" h="2456" extrusionOk="0">
                  <a:moveTo>
                    <a:pt x="970" y="1"/>
                  </a:moveTo>
                  <a:cubicBezTo>
                    <a:pt x="951" y="1"/>
                    <a:pt x="932" y="2"/>
                    <a:pt x="914" y="4"/>
                  </a:cubicBezTo>
                  <a:cubicBezTo>
                    <a:pt x="868" y="4"/>
                    <a:pt x="800" y="27"/>
                    <a:pt x="731" y="27"/>
                  </a:cubicBezTo>
                  <a:cubicBezTo>
                    <a:pt x="617" y="50"/>
                    <a:pt x="503" y="118"/>
                    <a:pt x="434" y="210"/>
                  </a:cubicBezTo>
                  <a:cubicBezTo>
                    <a:pt x="411" y="232"/>
                    <a:pt x="389" y="255"/>
                    <a:pt x="366" y="278"/>
                  </a:cubicBezTo>
                  <a:cubicBezTo>
                    <a:pt x="297" y="346"/>
                    <a:pt x="252" y="415"/>
                    <a:pt x="206" y="483"/>
                  </a:cubicBezTo>
                  <a:cubicBezTo>
                    <a:pt x="138" y="575"/>
                    <a:pt x="92" y="689"/>
                    <a:pt x="69" y="826"/>
                  </a:cubicBezTo>
                  <a:cubicBezTo>
                    <a:pt x="1" y="1054"/>
                    <a:pt x="1" y="1305"/>
                    <a:pt x="69" y="1533"/>
                  </a:cubicBezTo>
                  <a:cubicBezTo>
                    <a:pt x="92" y="1625"/>
                    <a:pt x="138" y="1716"/>
                    <a:pt x="183" y="1784"/>
                  </a:cubicBezTo>
                  <a:cubicBezTo>
                    <a:pt x="183" y="1807"/>
                    <a:pt x="206" y="1853"/>
                    <a:pt x="229" y="1876"/>
                  </a:cubicBezTo>
                  <a:cubicBezTo>
                    <a:pt x="275" y="1944"/>
                    <a:pt x="320" y="2013"/>
                    <a:pt x="389" y="2081"/>
                  </a:cubicBezTo>
                  <a:cubicBezTo>
                    <a:pt x="434" y="2127"/>
                    <a:pt x="526" y="2195"/>
                    <a:pt x="594" y="2241"/>
                  </a:cubicBezTo>
                  <a:cubicBezTo>
                    <a:pt x="777" y="2378"/>
                    <a:pt x="1028" y="2424"/>
                    <a:pt x="1279" y="2446"/>
                  </a:cubicBezTo>
                  <a:cubicBezTo>
                    <a:pt x="1312" y="2453"/>
                    <a:pt x="1346" y="2456"/>
                    <a:pt x="1379" y="2456"/>
                  </a:cubicBezTo>
                  <a:cubicBezTo>
                    <a:pt x="1460" y="2456"/>
                    <a:pt x="1541" y="2440"/>
                    <a:pt x="1621" y="2424"/>
                  </a:cubicBezTo>
                  <a:cubicBezTo>
                    <a:pt x="1667" y="2424"/>
                    <a:pt x="1690" y="2401"/>
                    <a:pt x="1713" y="2401"/>
                  </a:cubicBezTo>
                  <a:cubicBezTo>
                    <a:pt x="1804" y="2378"/>
                    <a:pt x="1895" y="2332"/>
                    <a:pt x="1964" y="2287"/>
                  </a:cubicBezTo>
                  <a:cubicBezTo>
                    <a:pt x="2009" y="2264"/>
                    <a:pt x="2055" y="2218"/>
                    <a:pt x="2101" y="2195"/>
                  </a:cubicBezTo>
                  <a:cubicBezTo>
                    <a:pt x="2146" y="2150"/>
                    <a:pt x="2192" y="2127"/>
                    <a:pt x="2238" y="2081"/>
                  </a:cubicBezTo>
                  <a:cubicBezTo>
                    <a:pt x="2306" y="2013"/>
                    <a:pt x="2352" y="1944"/>
                    <a:pt x="2397" y="1876"/>
                  </a:cubicBezTo>
                  <a:cubicBezTo>
                    <a:pt x="2443" y="1807"/>
                    <a:pt x="2466" y="1716"/>
                    <a:pt x="2511" y="1647"/>
                  </a:cubicBezTo>
                  <a:cubicBezTo>
                    <a:pt x="2511" y="1602"/>
                    <a:pt x="2534" y="1579"/>
                    <a:pt x="2534" y="1556"/>
                  </a:cubicBezTo>
                  <a:cubicBezTo>
                    <a:pt x="2557" y="1465"/>
                    <a:pt x="2557" y="1374"/>
                    <a:pt x="2557" y="1282"/>
                  </a:cubicBezTo>
                  <a:cubicBezTo>
                    <a:pt x="2580" y="1100"/>
                    <a:pt x="2511" y="963"/>
                    <a:pt x="2443" y="780"/>
                  </a:cubicBezTo>
                  <a:cubicBezTo>
                    <a:pt x="2374" y="643"/>
                    <a:pt x="2238" y="506"/>
                    <a:pt x="2101" y="438"/>
                  </a:cubicBezTo>
                  <a:cubicBezTo>
                    <a:pt x="2101" y="415"/>
                    <a:pt x="2078" y="415"/>
                    <a:pt x="2078" y="415"/>
                  </a:cubicBezTo>
                  <a:cubicBezTo>
                    <a:pt x="2009" y="369"/>
                    <a:pt x="1941" y="346"/>
                    <a:pt x="1895" y="324"/>
                  </a:cubicBezTo>
                  <a:lnTo>
                    <a:pt x="1849" y="324"/>
                  </a:lnTo>
                  <a:cubicBezTo>
                    <a:pt x="1781" y="301"/>
                    <a:pt x="1713" y="301"/>
                    <a:pt x="1644" y="301"/>
                  </a:cubicBezTo>
                  <a:cubicBezTo>
                    <a:pt x="1598" y="301"/>
                    <a:pt x="1553" y="301"/>
                    <a:pt x="1507" y="324"/>
                  </a:cubicBezTo>
                  <a:cubicBezTo>
                    <a:pt x="1484" y="278"/>
                    <a:pt x="1439" y="232"/>
                    <a:pt x="1416" y="210"/>
                  </a:cubicBezTo>
                  <a:cubicBezTo>
                    <a:pt x="1293" y="87"/>
                    <a:pt x="1133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7300825" y="1652600"/>
              <a:ext cx="67375" cy="59600"/>
            </a:xfrm>
            <a:custGeom>
              <a:avLst/>
              <a:gdLst/>
              <a:ahLst/>
              <a:cxnLst/>
              <a:rect l="l" t="t" r="r" b="b"/>
              <a:pathLst>
                <a:path w="2695" h="2384" extrusionOk="0">
                  <a:moveTo>
                    <a:pt x="1530" y="0"/>
                  </a:moveTo>
                  <a:cubicBezTo>
                    <a:pt x="1439" y="0"/>
                    <a:pt x="1348" y="23"/>
                    <a:pt x="1279" y="46"/>
                  </a:cubicBezTo>
                  <a:cubicBezTo>
                    <a:pt x="1096" y="92"/>
                    <a:pt x="982" y="160"/>
                    <a:pt x="845" y="274"/>
                  </a:cubicBezTo>
                  <a:cubicBezTo>
                    <a:pt x="845" y="297"/>
                    <a:pt x="845" y="297"/>
                    <a:pt x="823" y="297"/>
                  </a:cubicBezTo>
                  <a:lnTo>
                    <a:pt x="708" y="297"/>
                  </a:lnTo>
                  <a:cubicBezTo>
                    <a:pt x="526" y="297"/>
                    <a:pt x="343" y="366"/>
                    <a:pt x="206" y="503"/>
                  </a:cubicBezTo>
                  <a:lnTo>
                    <a:pt x="115" y="640"/>
                  </a:lnTo>
                  <a:cubicBezTo>
                    <a:pt x="46" y="754"/>
                    <a:pt x="1" y="868"/>
                    <a:pt x="1" y="982"/>
                  </a:cubicBezTo>
                  <a:cubicBezTo>
                    <a:pt x="1" y="1050"/>
                    <a:pt x="1" y="1096"/>
                    <a:pt x="1" y="1165"/>
                  </a:cubicBezTo>
                  <a:cubicBezTo>
                    <a:pt x="24" y="1279"/>
                    <a:pt x="24" y="1393"/>
                    <a:pt x="69" y="1484"/>
                  </a:cubicBezTo>
                  <a:cubicBezTo>
                    <a:pt x="161" y="1690"/>
                    <a:pt x="252" y="1895"/>
                    <a:pt x="435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08" y="2372"/>
                    <a:pt x="1206" y="2383"/>
                    <a:pt x="1303" y="2383"/>
                  </a:cubicBezTo>
                  <a:cubicBezTo>
                    <a:pt x="1423" y="2383"/>
                    <a:pt x="1541" y="2366"/>
                    <a:pt x="1667" y="2329"/>
                  </a:cubicBezTo>
                  <a:cubicBezTo>
                    <a:pt x="2078" y="2192"/>
                    <a:pt x="2420" y="1872"/>
                    <a:pt x="2557" y="1438"/>
                  </a:cubicBezTo>
                  <a:cubicBezTo>
                    <a:pt x="2694" y="959"/>
                    <a:pt x="2512" y="388"/>
                    <a:pt x="2078" y="137"/>
                  </a:cubicBezTo>
                  <a:cubicBezTo>
                    <a:pt x="1918" y="46"/>
                    <a:pt x="1781" y="23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7346475" y="1317650"/>
              <a:ext cx="61650" cy="58225"/>
            </a:xfrm>
            <a:custGeom>
              <a:avLst/>
              <a:gdLst/>
              <a:ahLst/>
              <a:cxnLst/>
              <a:rect l="l" t="t" r="r" b="b"/>
              <a:pathLst>
                <a:path w="2466" h="2329" extrusionOk="0">
                  <a:moveTo>
                    <a:pt x="1096" y="0"/>
                  </a:moveTo>
                  <a:cubicBezTo>
                    <a:pt x="891" y="0"/>
                    <a:pt x="686" y="46"/>
                    <a:pt x="503" y="114"/>
                  </a:cubicBezTo>
                  <a:cubicBezTo>
                    <a:pt x="412" y="137"/>
                    <a:pt x="343" y="183"/>
                    <a:pt x="275" y="228"/>
                  </a:cubicBezTo>
                  <a:cubicBezTo>
                    <a:pt x="206" y="274"/>
                    <a:pt x="138" y="342"/>
                    <a:pt x="92" y="434"/>
                  </a:cubicBezTo>
                  <a:cubicBezTo>
                    <a:pt x="46" y="502"/>
                    <a:pt x="24" y="593"/>
                    <a:pt x="24" y="685"/>
                  </a:cubicBezTo>
                  <a:cubicBezTo>
                    <a:pt x="1" y="776"/>
                    <a:pt x="1" y="867"/>
                    <a:pt x="24" y="959"/>
                  </a:cubicBezTo>
                  <a:cubicBezTo>
                    <a:pt x="69" y="1141"/>
                    <a:pt x="183" y="1301"/>
                    <a:pt x="343" y="1392"/>
                  </a:cubicBezTo>
                  <a:lnTo>
                    <a:pt x="435" y="1415"/>
                  </a:lnTo>
                  <a:cubicBezTo>
                    <a:pt x="435" y="1461"/>
                    <a:pt x="457" y="1507"/>
                    <a:pt x="457" y="1552"/>
                  </a:cubicBezTo>
                  <a:cubicBezTo>
                    <a:pt x="480" y="1621"/>
                    <a:pt x="526" y="1689"/>
                    <a:pt x="549" y="1758"/>
                  </a:cubicBezTo>
                  <a:cubicBezTo>
                    <a:pt x="571" y="1780"/>
                    <a:pt x="571" y="1803"/>
                    <a:pt x="594" y="1826"/>
                  </a:cubicBezTo>
                  <a:cubicBezTo>
                    <a:pt x="640" y="1895"/>
                    <a:pt x="708" y="1986"/>
                    <a:pt x="777" y="2054"/>
                  </a:cubicBezTo>
                  <a:cubicBezTo>
                    <a:pt x="823" y="2100"/>
                    <a:pt x="891" y="2146"/>
                    <a:pt x="960" y="2191"/>
                  </a:cubicBezTo>
                  <a:cubicBezTo>
                    <a:pt x="1005" y="2214"/>
                    <a:pt x="1051" y="2214"/>
                    <a:pt x="1096" y="2237"/>
                  </a:cubicBezTo>
                  <a:cubicBezTo>
                    <a:pt x="1119" y="2260"/>
                    <a:pt x="1165" y="2283"/>
                    <a:pt x="1211" y="2305"/>
                  </a:cubicBezTo>
                  <a:lnTo>
                    <a:pt x="1348" y="2305"/>
                  </a:lnTo>
                  <a:cubicBezTo>
                    <a:pt x="1370" y="2305"/>
                    <a:pt x="1416" y="2328"/>
                    <a:pt x="1462" y="2328"/>
                  </a:cubicBezTo>
                  <a:lnTo>
                    <a:pt x="1484" y="2328"/>
                  </a:lnTo>
                  <a:cubicBezTo>
                    <a:pt x="1553" y="2328"/>
                    <a:pt x="1621" y="2305"/>
                    <a:pt x="1690" y="2305"/>
                  </a:cubicBezTo>
                  <a:cubicBezTo>
                    <a:pt x="1758" y="2283"/>
                    <a:pt x="1850" y="2237"/>
                    <a:pt x="1918" y="2214"/>
                  </a:cubicBezTo>
                  <a:cubicBezTo>
                    <a:pt x="1941" y="2191"/>
                    <a:pt x="1941" y="2191"/>
                    <a:pt x="1964" y="2168"/>
                  </a:cubicBezTo>
                  <a:cubicBezTo>
                    <a:pt x="2032" y="2123"/>
                    <a:pt x="2101" y="2077"/>
                    <a:pt x="2146" y="2031"/>
                  </a:cubicBezTo>
                  <a:cubicBezTo>
                    <a:pt x="2215" y="1963"/>
                    <a:pt x="2283" y="1872"/>
                    <a:pt x="2329" y="1780"/>
                  </a:cubicBezTo>
                  <a:cubicBezTo>
                    <a:pt x="2375" y="1712"/>
                    <a:pt x="2420" y="1598"/>
                    <a:pt x="2420" y="1507"/>
                  </a:cubicBezTo>
                  <a:cubicBezTo>
                    <a:pt x="2443" y="1415"/>
                    <a:pt x="2466" y="1301"/>
                    <a:pt x="2466" y="1187"/>
                  </a:cubicBezTo>
                  <a:cubicBezTo>
                    <a:pt x="2443" y="1096"/>
                    <a:pt x="2443" y="982"/>
                    <a:pt x="2398" y="890"/>
                  </a:cubicBezTo>
                  <a:cubicBezTo>
                    <a:pt x="2375" y="799"/>
                    <a:pt x="2352" y="730"/>
                    <a:pt x="2306" y="662"/>
                  </a:cubicBezTo>
                  <a:cubicBezTo>
                    <a:pt x="2306" y="639"/>
                    <a:pt x="2306" y="616"/>
                    <a:pt x="2283" y="593"/>
                  </a:cubicBezTo>
                  <a:cubicBezTo>
                    <a:pt x="2238" y="525"/>
                    <a:pt x="2192" y="479"/>
                    <a:pt x="2146" y="411"/>
                  </a:cubicBezTo>
                  <a:cubicBezTo>
                    <a:pt x="2124" y="388"/>
                    <a:pt x="2101" y="365"/>
                    <a:pt x="2101" y="365"/>
                  </a:cubicBezTo>
                  <a:cubicBezTo>
                    <a:pt x="2009" y="297"/>
                    <a:pt x="1918" y="205"/>
                    <a:pt x="1827" y="160"/>
                  </a:cubicBezTo>
                  <a:cubicBezTo>
                    <a:pt x="1713" y="114"/>
                    <a:pt x="1599" y="46"/>
                    <a:pt x="1462" y="46"/>
                  </a:cubicBezTo>
                  <a:cubicBezTo>
                    <a:pt x="1348" y="23"/>
                    <a:pt x="123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7226650" y="1439075"/>
              <a:ext cx="57650" cy="66900"/>
            </a:xfrm>
            <a:custGeom>
              <a:avLst/>
              <a:gdLst/>
              <a:ahLst/>
              <a:cxnLst/>
              <a:rect l="l" t="t" r="r" b="b"/>
              <a:pathLst>
                <a:path w="2306" h="2676" extrusionOk="0">
                  <a:moveTo>
                    <a:pt x="1244" y="0"/>
                  </a:moveTo>
                  <a:cubicBezTo>
                    <a:pt x="1218" y="0"/>
                    <a:pt x="1192" y="2"/>
                    <a:pt x="1165" y="5"/>
                  </a:cubicBezTo>
                  <a:cubicBezTo>
                    <a:pt x="982" y="28"/>
                    <a:pt x="891" y="50"/>
                    <a:pt x="731" y="119"/>
                  </a:cubicBezTo>
                  <a:cubicBezTo>
                    <a:pt x="640" y="165"/>
                    <a:pt x="571" y="233"/>
                    <a:pt x="503" y="302"/>
                  </a:cubicBezTo>
                  <a:cubicBezTo>
                    <a:pt x="366" y="416"/>
                    <a:pt x="297" y="621"/>
                    <a:pt x="297" y="781"/>
                  </a:cubicBezTo>
                  <a:cubicBezTo>
                    <a:pt x="297" y="963"/>
                    <a:pt x="366" y="1169"/>
                    <a:pt x="503" y="1283"/>
                  </a:cubicBezTo>
                  <a:cubicBezTo>
                    <a:pt x="503" y="1283"/>
                    <a:pt x="526" y="1306"/>
                    <a:pt x="526" y="1306"/>
                  </a:cubicBezTo>
                  <a:cubicBezTo>
                    <a:pt x="411" y="1352"/>
                    <a:pt x="297" y="1397"/>
                    <a:pt x="229" y="1488"/>
                  </a:cubicBezTo>
                  <a:cubicBezTo>
                    <a:pt x="92" y="1603"/>
                    <a:pt x="1" y="1808"/>
                    <a:pt x="23" y="1991"/>
                  </a:cubicBezTo>
                  <a:cubicBezTo>
                    <a:pt x="23" y="2150"/>
                    <a:pt x="92" y="2356"/>
                    <a:pt x="229" y="2470"/>
                  </a:cubicBezTo>
                  <a:cubicBezTo>
                    <a:pt x="366" y="2607"/>
                    <a:pt x="526" y="2675"/>
                    <a:pt x="708" y="2675"/>
                  </a:cubicBezTo>
                  <a:cubicBezTo>
                    <a:pt x="1279" y="2675"/>
                    <a:pt x="1827" y="2379"/>
                    <a:pt x="2100" y="1876"/>
                  </a:cubicBezTo>
                  <a:cubicBezTo>
                    <a:pt x="2146" y="1831"/>
                    <a:pt x="2169" y="1762"/>
                    <a:pt x="2192" y="1694"/>
                  </a:cubicBezTo>
                  <a:cubicBezTo>
                    <a:pt x="2215" y="1625"/>
                    <a:pt x="2260" y="1557"/>
                    <a:pt x="2260" y="1488"/>
                  </a:cubicBezTo>
                  <a:cubicBezTo>
                    <a:pt x="2306" y="1306"/>
                    <a:pt x="2306" y="1146"/>
                    <a:pt x="2283" y="986"/>
                  </a:cubicBezTo>
                  <a:cubicBezTo>
                    <a:pt x="2260" y="804"/>
                    <a:pt x="2215" y="644"/>
                    <a:pt x="2123" y="507"/>
                  </a:cubicBezTo>
                  <a:cubicBezTo>
                    <a:pt x="2009" y="347"/>
                    <a:pt x="1895" y="210"/>
                    <a:pt x="1712" y="142"/>
                  </a:cubicBezTo>
                  <a:cubicBezTo>
                    <a:pt x="1574" y="62"/>
                    <a:pt x="1418" y="0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7148475" y="1550950"/>
              <a:ext cx="53675" cy="54750"/>
            </a:xfrm>
            <a:custGeom>
              <a:avLst/>
              <a:gdLst/>
              <a:ahLst/>
              <a:cxnLst/>
              <a:rect l="l" t="t" r="r" b="b"/>
              <a:pathLst>
                <a:path w="2147" h="2190" extrusionOk="0">
                  <a:moveTo>
                    <a:pt x="1245" y="1"/>
                  </a:moveTo>
                  <a:cubicBezTo>
                    <a:pt x="1162" y="1"/>
                    <a:pt x="1080" y="16"/>
                    <a:pt x="1005" y="49"/>
                  </a:cubicBezTo>
                  <a:cubicBezTo>
                    <a:pt x="936" y="49"/>
                    <a:pt x="868" y="95"/>
                    <a:pt x="822" y="118"/>
                  </a:cubicBezTo>
                  <a:cubicBezTo>
                    <a:pt x="799" y="118"/>
                    <a:pt x="754" y="118"/>
                    <a:pt x="731" y="95"/>
                  </a:cubicBezTo>
                  <a:cubicBezTo>
                    <a:pt x="594" y="95"/>
                    <a:pt x="480" y="141"/>
                    <a:pt x="366" y="209"/>
                  </a:cubicBezTo>
                  <a:cubicBezTo>
                    <a:pt x="229" y="300"/>
                    <a:pt x="115" y="437"/>
                    <a:pt x="46" y="620"/>
                  </a:cubicBezTo>
                  <a:cubicBezTo>
                    <a:pt x="46" y="643"/>
                    <a:pt x="46" y="688"/>
                    <a:pt x="23" y="711"/>
                  </a:cubicBezTo>
                  <a:cubicBezTo>
                    <a:pt x="23" y="802"/>
                    <a:pt x="0" y="894"/>
                    <a:pt x="0" y="985"/>
                  </a:cubicBezTo>
                  <a:cubicBezTo>
                    <a:pt x="0" y="1008"/>
                    <a:pt x="0" y="1054"/>
                    <a:pt x="0" y="1076"/>
                  </a:cubicBezTo>
                  <a:cubicBezTo>
                    <a:pt x="23" y="1168"/>
                    <a:pt x="23" y="1259"/>
                    <a:pt x="46" y="1350"/>
                  </a:cubicBezTo>
                  <a:cubicBezTo>
                    <a:pt x="46" y="1396"/>
                    <a:pt x="69" y="1419"/>
                    <a:pt x="69" y="1442"/>
                  </a:cubicBezTo>
                  <a:cubicBezTo>
                    <a:pt x="92" y="1533"/>
                    <a:pt x="137" y="1624"/>
                    <a:pt x="183" y="1693"/>
                  </a:cubicBezTo>
                  <a:cubicBezTo>
                    <a:pt x="183" y="1715"/>
                    <a:pt x="206" y="1761"/>
                    <a:pt x="229" y="1784"/>
                  </a:cubicBezTo>
                  <a:cubicBezTo>
                    <a:pt x="274" y="1852"/>
                    <a:pt x="343" y="1921"/>
                    <a:pt x="388" y="1989"/>
                  </a:cubicBezTo>
                  <a:cubicBezTo>
                    <a:pt x="480" y="2081"/>
                    <a:pt x="571" y="2149"/>
                    <a:pt x="708" y="2172"/>
                  </a:cubicBezTo>
                  <a:cubicBezTo>
                    <a:pt x="765" y="2183"/>
                    <a:pt x="822" y="2189"/>
                    <a:pt x="882" y="2189"/>
                  </a:cubicBezTo>
                  <a:cubicBezTo>
                    <a:pt x="942" y="2189"/>
                    <a:pt x="1005" y="2183"/>
                    <a:pt x="1073" y="2172"/>
                  </a:cubicBezTo>
                  <a:cubicBezTo>
                    <a:pt x="1210" y="2126"/>
                    <a:pt x="1324" y="2081"/>
                    <a:pt x="1461" y="2012"/>
                  </a:cubicBezTo>
                  <a:cubicBezTo>
                    <a:pt x="1575" y="1967"/>
                    <a:pt x="1667" y="1875"/>
                    <a:pt x="1781" y="1807"/>
                  </a:cubicBezTo>
                  <a:cubicBezTo>
                    <a:pt x="1804" y="1784"/>
                    <a:pt x="1826" y="1761"/>
                    <a:pt x="1849" y="1715"/>
                  </a:cubicBezTo>
                  <a:cubicBezTo>
                    <a:pt x="1895" y="1670"/>
                    <a:pt x="1963" y="1579"/>
                    <a:pt x="2009" y="1510"/>
                  </a:cubicBezTo>
                  <a:cubicBezTo>
                    <a:pt x="2100" y="1327"/>
                    <a:pt x="2146" y="1190"/>
                    <a:pt x="2146" y="985"/>
                  </a:cubicBezTo>
                  <a:cubicBezTo>
                    <a:pt x="2146" y="643"/>
                    <a:pt x="1963" y="277"/>
                    <a:pt x="1667" y="118"/>
                  </a:cubicBezTo>
                  <a:cubicBezTo>
                    <a:pt x="1537" y="45"/>
                    <a:pt x="1388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7282575" y="1538050"/>
              <a:ext cx="51375" cy="58650"/>
            </a:xfrm>
            <a:custGeom>
              <a:avLst/>
              <a:gdLst/>
              <a:ahLst/>
              <a:cxnLst/>
              <a:rect l="l" t="t" r="r" b="b"/>
              <a:pathLst>
                <a:path w="2055" h="2346" extrusionOk="0">
                  <a:moveTo>
                    <a:pt x="685" y="0"/>
                  </a:moveTo>
                  <a:cubicBezTo>
                    <a:pt x="640" y="0"/>
                    <a:pt x="594" y="6"/>
                    <a:pt x="548" y="17"/>
                  </a:cubicBezTo>
                  <a:cubicBezTo>
                    <a:pt x="457" y="40"/>
                    <a:pt x="388" y="86"/>
                    <a:pt x="320" y="154"/>
                  </a:cubicBezTo>
                  <a:cubicBezTo>
                    <a:pt x="229" y="200"/>
                    <a:pt x="183" y="268"/>
                    <a:pt x="137" y="337"/>
                  </a:cubicBezTo>
                  <a:cubicBezTo>
                    <a:pt x="46" y="497"/>
                    <a:pt x="0" y="702"/>
                    <a:pt x="69" y="885"/>
                  </a:cubicBezTo>
                  <a:cubicBezTo>
                    <a:pt x="92" y="930"/>
                    <a:pt x="115" y="976"/>
                    <a:pt x="137" y="1045"/>
                  </a:cubicBezTo>
                  <a:cubicBezTo>
                    <a:pt x="137" y="1067"/>
                    <a:pt x="115" y="1067"/>
                    <a:pt x="115" y="1090"/>
                  </a:cubicBezTo>
                  <a:cubicBezTo>
                    <a:pt x="115" y="1090"/>
                    <a:pt x="115" y="1113"/>
                    <a:pt x="92" y="1136"/>
                  </a:cubicBezTo>
                  <a:cubicBezTo>
                    <a:pt x="92" y="1204"/>
                    <a:pt x="69" y="1296"/>
                    <a:pt x="69" y="1364"/>
                  </a:cubicBezTo>
                  <a:cubicBezTo>
                    <a:pt x="69" y="1638"/>
                    <a:pt x="183" y="1866"/>
                    <a:pt x="343" y="2072"/>
                  </a:cubicBezTo>
                  <a:cubicBezTo>
                    <a:pt x="411" y="2140"/>
                    <a:pt x="480" y="2186"/>
                    <a:pt x="571" y="2231"/>
                  </a:cubicBezTo>
                  <a:cubicBezTo>
                    <a:pt x="708" y="2300"/>
                    <a:pt x="822" y="2346"/>
                    <a:pt x="959" y="2346"/>
                  </a:cubicBezTo>
                  <a:cubicBezTo>
                    <a:pt x="1050" y="2346"/>
                    <a:pt x="1142" y="2323"/>
                    <a:pt x="1233" y="2277"/>
                  </a:cubicBezTo>
                  <a:cubicBezTo>
                    <a:pt x="1324" y="2254"/>
                    <a:pt x="1393" y="2209"/>
                    <a:pt x="1461" y="2140"/>
                  </a:cubicBezTo>
                  <a:cubicBezTo>
                    <a:pt x="1461" y="2117"/>
                    <a:pt x="1484" y="2117"/>
                    <a:pt x="1507" y="2095"/>
                  </a:cubicBezTo>
                  <a:cubicBezTo>
                    <a:pt x="1621" y="2003"/>
                    <a:pt x="1735" y="1912"/>
                    <a:pt x="1849" y="1821"/>
                  </a:cubicBezTo>
                  <a:cubicBezTo>
                    <a:pt x="1941" y="1729"/>
                    <a:pt x="1986" y="1615"/>
                    <a:pt x="2032" y="1501"/>
                  </a:cubicBezTo>
                  <a:cubicBezTo>
                    <a:pt x="2055" y="1387"/>
                    <a:pt x="2055" y="1250"/>
                    <a:pt x="2032" y="1136"/>
                  </a:cubicBezTo>
                  <a:cubicBezTo>
                    <a:pt x="1963" y="999"/>
                    <a:pt x="1918" y="885"/>
                    <a:pt x="1849" y="771"/>
                  </a:cubicBezTo>
                  <a:cubicBezTo>
                    <a:pt x="1781" y="657"/>
                    <a:pt x="1689" y="542"/>
                    <a:pt x="1598" y="451"/>
                  </a:cubicBezTo>
                  <a:cubicBezTo>
                    <a:pt x="1507" y="360"/>
                    <a:pt x="1393" y="291"/>
                    <a:pt x="1301" y="200"/>
                  </a:cubicBezTo>
                  <a:cubicBezTo>
                    <a:pt x="1233" y="154"/>
                    <a:pt x="1165" y="132"/>
                    <a:pt x="1096" y="86"/>
                  </a:cubicBezTo>
                  <a:cubicBezTo>
                    <a:pt x="1005" y="40"/>
                    <a:pt x="913" y="17"/>
                    <a:pt x="822" y="17"/>
                  </a:cubicBezTo>
                  <a:cubicBezTo>
                    <a:pt x="776" y="6"/>
                    <a:pt x="731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7120525" y="1092800"/>
              <a:ext cx="57075" cy="68500"/>
            </a:xfrm>
            <a:custGeom>
              <a:avLst/>
              <a:gdLst/>
              <a:ahLst/>
              <a:cxnLst/>
              <a:rect l="l" t="t" r="r" b="b"/>
              <a:pathLst>
                <a:path w="2283" h="2740" extrusionOk="0">
                  <a:moveTo>
                    <a:pt x="714" y="1"/>
                  </a:moveTo>
                  <a:cubicBezTo>
                    <a:pt x="588" y="1"/>
                    <a:pt x="457" y="31"/>
                    <a:pt x="365" y="92"/>
                  </a:cubicBezTo>
                  <a:cubicBezTo>
                    <a:pt x="205" y="183"/>
                    <a:pt x="69" y="343"/>
                    <a:pt x="46" y="526"/>
                  </a:cubicBezTo>
                  <a:cubicBezTo>
                    <a:pt x="0" y="686"/>
                    <a:pt x="0" y="891"/>
                    <a:pt x="114" y="1051"/>
                  </a:cubicBezTo>
                  <a:cubicBezTo>
                    <a:pt x="137" y="1096"/>
                    <a:pt x="183" y="1142"/>
                    <a:pt x="228" y="1188"/>
                  </a:cubicBezTo>
                  <a:cubicBezTo>
                    <a:pt x="183" y="1256"/>
                    <a:pt x="137" y="1325"/>
                    <a:pt x="114" y="1416"/>
                  </a:cubicBezTo>
                  <a:cubicBezTo>
                    <a:pt x="114" y="1462"/>
                    <a:pt x="91" y="1507"/>
                    <a:pt x="91" y="1553"/>
                  </a:cubicBezTo>
                  <a:cubicBezTo>
                    <a:pt x="91" y="1599"/>
                    <a:pt x="69" y="1667"/>
                    <a:pt x="69" y="1713"/>
                  </a:cubicBezTo>
                  <a:cubicBezTo>
                    <a:pt x="91" y="1850"/>
                    <a:pt x="114" y="1941"/>
                    <a:pt x="160" y="2078"/>
                  </a:cubicBezTo>
                  <a:cubicBezTo>
                    <a:pt x="251" y="2283"/>
                    <a:pt x="411" y="2443"/>
                    <a:pt x="593" y="2557"/>
                  </a:cubicBezTo>
                  <a:cubicBezTo>
                    <a:pt x="753" y="2671"/>
                    <a:pt x="959" y="2717"/>
                    <a:pt x="1164" y="2740"/>
                  </a:cubicBezTo>
                  <a:cubicBezTo>
                    <a:pt x="1255" y="2740"/>
                    <a:pt x="1370" y="2717"/>
                    <a:pt x="1461" y="2694"/>
                  </a:cubicBezTo>
                  <a:cubicBezTo>
                    <a:pt x="1506" y="2694"/>
                    <a:pt x="1552" y="2671"/>
                    <a:pt x="1598" y="2649"/>
                  </a:cubicBezTo>
                  <a:cubicBezTo>
                    <a:pt x="1643" y="2626"/>
                    <a:pt x="1689" y="2603"/>
                    <a:pt x="1735" y="2580"/>
                  </a:cubicBezTo>
                  <a:cubicBezTo>
                    <a:pt x="1895" y="2466"/>
                    <a:pt x="2054" y="2329"/>
                    <a:pt x="2123" y="2146"/>
                  </a:cubicBezTo>
                  <a:cubicBezTo>
                    <a:pt x="2214" y="1941"/>
                    <a:pt x="2283" y="1758"/>
                    <a:pt x="2283" y="1553"/>
                  </a:cubicBezTo>
                  <a:cubicBezTo>
                    <a:pt x="2260" y="1165"/>
                    <a:pt x="2123" y="823"/>
                    <a:pt x="1849" y="549"/>
                  </a:cubicBezTo>
                  <a:cubicBezTo>
                    <a:pt x="1575" y="298"/>
                    <a:pt x="1233" y="138"/>
                    <a:pt x="890" y="24"/>
                  </a:cubicBezTo>
                  <a:cubicBezTo>
                    <a:pt x="837" y="8"/>
                    <a:pt x="77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6865450" y="1172575"/>
              <a:ext cx="58800" cy="61325"/>
            </a:xfrm>
            <a:custGeom>
              <a:avLst/>
              <a:gdLst/>
              <a:ahLst/>
              <a:cxnLst/>
              <a:rect l="l" t="t" r="r" b="b"/>
              <a:pathLst>
                <a:path w="2352" h="2453" extrusionOk="0">
                  <a:moveTo>
                    <a:pt x="1072" y="1"/>
                  </a:moveTo>
                  <a:cubicBezTo>
                    <a:pt x="1042" y="1"/>
                    <a:pt x="1012" y="2"/>
                    <a:pt x="982" y="5"/>
                  </a:cubicBezTo>
                  <a:cubicBezTo>
                    <a:pt x="890" y="5"/>
                    <a:pt x="799" y="28"/>
                    <a:pt x="731" y="51"/>
                  </a:cubicBezTo>
                  <a:cubicBezTo>
                    <a:pt x="639" y="97"/>
                    <a:pt x="548" y="142"/>
                    <a:pt x="502" y="211"/>
                  </a:cubicBezTo>
                  <a:cubicBezTo>
                    <a:pt x="411" y="302"/>
                    <a:pt x="342" y="416"/>
                    <a:pt x="320" y="530"/>
                  </a:cubicBezTo>
                  <a:cubicBezTo>
                    <a:pt x="297" y="553"/>
                    <a:pt x="297" y="553"/>
                    <a:pt x="297" y="553"/>
                  </a:cubicBezTo>
                  <a:cubicBezTo>
                    <a:pt x="183" y="713"/>
                    <a:pt x="137" y="781"/>
                    <a:pt x="69" y="941"/>
                  </a:cubicBezTo>
                  <a:cubicBezTo>
                    <a:pt x="23" y="1055"/>
                    <a:pt x="23" y="1147"/>
                    <a:pt x="0" y="1261"/>
                  </a:cubicBezTo>
                  <a:cubicBezTo>
                    <a:pt x="0" y="1466"/>
                    <a:pt x="69" y="1649"/>
                    <a:pt x="137" y="1831"/>
                  </a:cubicBezTo>
                  <a:cubicBezTo>
                    <a:pt x="206" y="1946"/>
                    <a:pt x="297" y="2083"/>
                    <a:pt x="388" y="2151"/>
                  </a:cubicBezTo>
                  <a:cubicBezTo>
                    <a:pt x="502" y="2265"/>
                    <a:pt x="571" y="2311"/>
                    <a:pt x="708" y="2356"/>
                  </a:cubicBezTo>
                  <a:cubicBezTo>
                    <a:pt x="845" y="2425"/>
                    <a:pt x="936" y="2425"/>
                    <a:pt x="1096" y="2448"/>
                  </a:cubicBezTo>
                  <a:cubicBezTo>
                    <a:pt x="1122" y="2451"/>
                    <a:pt x="1150" y="2452"/>
                    <a:pt x="1177" y="2452"/>
                  </a:cubicBezTo>
                  <a:cubicBezTo>
                    <a:pt x="1364" y="2452"/>
                    <a:pt x="1573" y="2387"/>
                    <a:pt x="1712" y="2288"/>
                  </a:cubicBezTo>
                  <a:cubicBezTo>
                    <a:pt x="1895" y="2174"/>
                    <a:pt x="2054" y="2014"/>
                    <a:pt x="2169" y="1831"/>
                  </a:cubicBezTo>
                  <a:cubicBezTo>
                    <a:pt x="2260" y="1649"/>
                    <a:pt x="2351" y="1421"/>
                    <a:pt x="2328" y="1215"/>
                  </a:cubicBezTo>
                  <a:cubicBezTo>
                    <a:pt x="2305" y="1010"/>
                    <a:pt x="2260" y="781"/>
                    <a:pt x="2146" y="599"/>
                  </a:cubicBezTo>
                  <a:cubicBezTo>
                    <a:pt x="2009" y="416"/>
                    <a:pt x="1849" y="256"/>
                    <a:pt x="1644" y="142"/>
                  </a:cubicBezTo>
                  <a:cubicBezTo>
                    <a:pt x="1465" y="63"/>
                    <a:pt x="1269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6754175" y="1444325"/>
              <a:ext cx="46800" cy="59575"/>
            </a:xfrm>
            <a:custGeom>
              <a:avLst/>
              <a:gdLst/>
              <a:ahLst/>
              <a:cxnLst/>
              <a:rect l="l" t="t" r="r" b="b"/>
              <a:pathLst>
                <a:path w="1872" h="2383" extrusionOk="0">
                  <a:moveTo>
                    <a:pt x="868" y="0"/>
                  </a:moveTo>
                  <a:cubicBezTo>
                    <a:pt x="685" y="0"/>
                    <a:pt x="525" y="69"/>
                    <a:pt x="388" y="206"/>
                  </a:cubicBezTo>
                  <a:cubicBezTo>
                    <a:pt x="228" y="365"/>
                    <a:pt x="137" y="525"/>
                    <a:pt x="69" y="708"/>
                  </a:cubicBezTo>
                  <a:cubicBezTo>
                    <a:pt x="23" y="845"/>
                    <a:pt x="0" y="1005"/>
                    <a:pt x="0" y="1164"/>
                  </a:cubicBezTo>
                  <a:cubicBezTo>
                    <a:pt x="0" y="1507"/>
                    <a:pt x="137" y="1849"/>
                    <a:pt x="365" y="2100"/>
                  </a:cubicBezTo>
                  <a:cubicBezTo>
                    <a:pt x="434" y="2169"/>
                    <a:pt x="525" y="2237"/>
                    <a:pt x="594" y="2283"/>
                  </a:cubicBezTo>
                  <a:cubicBezTo>
                    <a:pt x="714" y="2349"/>
                    <a:pt x="846" y="2383"/>
                    <a:pt x="975" y="2383"/>
                  </a:cubicBezTo>
                  <a:cubicBezTo>
                    <a:pt x="1114" y="2383"/>
                    <a:pt x="1251" y="2343"/>
                    <a:pt x="1370" y="2260"/>
                  </a:cubicBezTo>
                  <a:cubicBezTo>
                    <a:pt x="1507" y="2169"/>
                    <a:pt x="1644" y="2032"/>
                    <a:pt x="1735" y="1872"/>
                  </a:cubicBezTo>
                  <a:cubicBezTo>
                    <a:pt x="1826" y="1712"/>
                    <a:pt x="1872" y="1552"/>
                    <a:pt x="1872" y="1347"/>
                  </a:cubicBezTo>
                  <a:cubicBezTo>
                    <a:pt x="1872" y="1233"/>
                    <a:pt x="1849" y="1096"/>
                    <a:pt x="1803" y="959"/>
                  </a:cubicBezTo>
                  <a:cubicBezTo>
                    <a:pt x="1781" y="890"/>
                    <a:pt x="1735" y="776"/>
                    <a:pt x="1689" y="708"/>
                  </a:cubicBezTo>
                  <a:cubicBezTo>
                    <a:pt x="1644" y="639"/>
                    <a:pt x="1598" y="594"/>
                    <a:pt x="1552" y="525"/>
                  </a:cubicBezTo>
                  <a:cubicBezTo>
                    <a:pt x="1529" y="411"/>
                    <a:pt x="1461" y="274"/>
                    <a:pt x="1370" y="206"/>
                  </a:cubicBezTo>
                  <a:cubicBezTo>
                    <a:pt x="1233" y="92"/>
                    <a:pt x="1073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6810100" y="1665450"/>
              <a:ext cx="54225" cy="53950"/>
            </a:xfrm>
            <a:custGeom>
              <a:avLst/>
              <a:gdLst/>
              <a:ahLst/>
              <a:cxnLst/>
              <a:rect l="l" t="t" r="r" b="b"/>
              <a:pathLst>
                <a:path w="2169" h="2158" extrusionOk="0">
                  <a:moveTo>
                    <a:pt x="947" y="0"/>
                  </a:moveTo>
                  <a:cubicBezTo>
                    <a:pt x="856" y="0"/>
                    <a:pt x="765" y="11"/>
                    <a:pt x="662" y="34"/>
                  </a:cubicBezTo>
                  <a:cubicBezTo>
                    <a:pt x="571" y="57"/>
                    <a:pt x="502" y="103"/>
                    <a:pt x="434" y="171"/>
                  </a:cubicBezTo>
                  <a:cubicBezTo>
                    <a:pt x="342" y="217"/>
                    <a:pt x="297" y="285"/>
                    <a:pt x="251" y="354"/>
                  </a:cubicBezTo>
                  <a:cubicBezTo>
                    <a:pt x="205" y="399"/>
                    <a:pt x="183" y="468"/>
                    <a:pt x="183" y="514"/>
                  </a:cubicBezTo>
                  <a:cubicBezTo>
                    <a:pt x="160" y="559"/>
                    <a:pt x="137" y="582"/>
                    <a:pt x="114" y="628"/>
                  </a:cubicBezTo>
                  <a:lnTo>
                    <a:pt x="46" y="788"/>
                  </a:lnTo>
                  <a:cubicBezTo>
                    <a:pt x="0" y="924"/>
                    <a:pt x="0" y="1039"/>
                    <a:pt x="46" y="1176"/>
                  </a:cubicBezTo>
                  <a:cubicBezTo>
                    <a:pt x="46" y="1198"/>
                    <a:pt x="46" y="1244"/>
                    <a:pt x="69" y="1290"/>
                  </a:cubicBezTo>
                  <a:cubicBezTo>
                    <a:pt x="91" y="1358"/>
                    <a:pt x="137" y="1449"/>
                    <a:pt x="183" y="1541"/>
                  </a:cubicBezTo>
                  <a:cubicBezTo>
                    <a:pt x="183" y="1564"/>
                    <a:pt x="205" y="1609"/>
                    <a:pt x="228" y="1632"/>
                  </a:cubicBezTo>
                  <a:cubicBezTo>
                    <a:pt x="274" y="1701"/>
                    <a:pt x="342" y="1792"/>
                    <a:pt x="411" y="1860"/>
                  </a:cubicBezTo>
                  <a:cubicBezTo>
                    <a:pt x="434" y="1883"/>
                    <a:pt x="457" y="1906"/>
                    <a:pt x="479" y="1929"/>
                  </a:cubicBezTo>
                  <a:cubicBezTo>
                    <a:pt x="594" y="2020"/>
                    <a:pt x="685" y="2111"/>
                    <a:pt x="822" y="2134"/>
                  </a:cubicBezTo>
                  <a:cubicBezTo>
                    <a:pt x="845" y="2134"/>
                    <a:pt x="890" y="2134"/>
                    <a:pt x="913" y="2157"/>
                  </a:cubicBezTo>
                  <a:cubicBezTo>
                    <a:pt x="1004" y="2157"/>
                    <a:pt x="1096" y="2157"/>
                    <a:pt x="1187" y="2134"/>
                  </a:cubicBezTo>
                  <a:lnTo>
                    <a:pt x="1233" y="2134"/>
                  </a:lnTo>
                  <a:cubicBezTo>
                    <a:pt x="1324" y="2089"/>
                    <a:pt x="1415" y="2066"/>
                    <a:pt x="1484" y="2020"/>
                  </a:cubicBezTo>
                  <a:cubicBezTo>
                    <a:pt x="1529" y="1997"/>
                    <a:pt x="1552" y="1974"/>
                    <a:pt x="1575" y="1952"/>
                  </a:cubicBezTo>
                  <a:cubicBezTo>
                    <a:pt x="1666" y="1906"/>
                    <a:pt x="1735" y="1860"/>
                    <a:pt x="1803" y="1792"/>
                  </a:cubicBezTo>
                  <a:cubicBezTo>
                    <a:pt x="1849" y="1746"/>
                    <a:pt x="1895" y="1701"/>
                    <a:pt x="1917" y="1632"/>
                  </a:cubicBezTo>
                  <a:cubicBezTo>
                    <a:pt x="1963" y="1586"/>
                    <a:pt x="2009" y="1541"/>
                    <a:pt x="2032" y="1495"/>
                  </a:cubicBezTo>
                  <a:cubicBezTo>
                    <a:pt x="2077" y="1427"/>
                    <a:pt x="2123" y="1335"/>
                    <a:pt x="2123" y="1290"/>
                  </a:cubicBezTo>
                  <a:cubicBezTo>
                    <a:pt x="2123" y="1244"/>
                    <a:pt x="2146" y="1221"/>
                    <a:pt x="2146" y="1176"/>
                  </a:cubicBezTo>
                  <a:cubicBezTo>
                    <a:pt x="2168" y="1084"/>
                    <a:pt x="2168" y="993"/>
                    <a:pt x="2123" y="902"/>
                  </a:cubicBezTo>
                  <a:cubicBezTo>
                    <a:pt x="2123" y="902"/>
                    <a:pt x="2123" y="879"/>
                    <a:pt x="2123" y="879"/>
                  </a:cubicBezTo>
                  <a:cubicBezTo>
                    <a:pt x="2054" y="582"/>
                    <a:pt x="1849" y="331"/>
                    <a:pt x="1598" y="171"/>
                  </a:cubicBezTo>
                  <a:cubicBezTo>
                    <a:pt x="1507" y="126"/>
                    <a:pt x="1415" y="80"/>
                    <a:pt x="1347" y="57"/>
                  </a:cubicBezTo>
                  <a:cubicBezTo>
                    <a:pt x="1301" y="34"/>
                    <a:pt x="1278" y="34"/>
                    <a:pt x="1233" y="34"/>
                  </a:cubicBezTo>
                  <a:cubicBezTo>
                    <a:pt x="1130" y="11"/>
                    <a:pt x="103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6898525" y="1849475"/>
              <a:ext cx="62800" cy="61025"/>
            </a:xfrm>
            <a:custGeom>
              <a:avLst/>
              <a:gdLst/>
              <a:ahLst/>
              <a:cxnLst/>
              <a:rect l="l" t="t" r="r" b="b"/>
              <a:pathLst>
                <a:path w="2512" h="2441" extrusionOk="0">
                  <a:moveTo>
                    <a:pt x="1622" y="0"/>
                  </a:moveTo>
                  <a:cubicBezTo>
                    <a:pt x="1439" y="0"/>
                    <a:pt x="1234" y="69"/>
                    <a:pt x="1119" y="206"/>
                  </a:cubicBezTo>
                  <a:cubicBezTo>
                    <a:pt x="1119" y="206"/>
                    <a:pt x="1097" y="228"/>
                    <a:pt x="1097" y="228"/>
                  </a:cubicBezTo>
                  <a:cubicBezTo>
                    <a:pt x="993" y="184"/>
                    <a:pt x="879" y="149"/>
                    <a:pt x="768" y="149"/>
                  </a:cubicBezTo>
                  <a:cubicBezTo>
                    <a:pt x="709" y="149"/>
                    <a:pt x="650" y="159"/>
                    <a:pt x="594" y="183"/>
                  </a:cubicBezTo>
                  <a:cubicBezTo>
                    <a:pt x="412" y="228"/>
                    <a:pt x="275" y="343"/>
                    <a:pt x="161" y="502"/>
                  </a:cubicBezTo>
                  <a:cubicBezTo>
                    <a:pt x="47" y="662"/>
                    <a:pt x="1" y="890"/>
                    <a:pt x="1" y="1096"/>
                  </a:cubicBezTo>
                  <a:cubicBezTo>
                    <a:pt x="1" y="1324"/>
                    <a:pt x="47" y="1507"/>
                    <a:pt x="138" y="1712"/>
                  </a:cubicBezTo>
                  <a:cubicBezTo>
                    <a:pt x="206" y="1849"/>
                    <a:pt x="298" y="1963"/>
                    <a:pt x="412" y="2077"/>
                  </a:cubicBezTo>
                  <a:cubicBezTo>
                    <a:pt x="572" y="2214"/>
                    <a:pt x="731" y="2306"/>
                    <a:pt x="937" y="2397"/>
                  </a:cubicBezTo>
                  <a:cubicBezTo>
                    <a:pt x="1030" y="2428"/>
                    <a:pt x="1122" y="2440"/>
                    <a:pt x="1215" y="2440"/>
                  </a:cubicBezTo>
                  <a:cubicBezTo>
                    <a:pt x="1328" y="2440"/>
                    <a:pt x="1440" y="2422"/>
                    <a:pt x="1553" y="2397"/>
                  </a:cubicBezTo>
                  <a:cubicBezTo>
                    <a:pt x="1759" y="2351"/>
                    <a:pt x="1918" y="2237"/>
                    <a:pt x="2078" y="2123"/>
                  </a:cubicBezTo>
                  <a:cubicBezTo>
                    <a:pt x="2147" y="2054"/>
                    <a:pt x="2215" y="1963"/>
                    <a:pt x="2261" y="1895"/>
                  </a:cubicBezTo>
                  <a:cubicBezTo>
                    <a:pt x="2284" y="1849"/>
                    <a:pt x="2306" y="1826"/>
                    <a:pt x="2329" y="1781"/>
                  </a:cubicBezTo>
                  <a:cubicBezTo>
                    <a:pt x="2375" y="1689"/>
                    <a:pt x="2420" y="1598"/>
                    <a:pt x="2443" y="1507"/>
                  </a:cubicBezTo>
                  <a:cubicBezTo>
                    <a:pt x="2466" y="1415"/>
                    <a:pt x="2489" y="1301"/>
                    <a:pt x="2489" y="1210"/>
                  </a:cubicBezTo>
                  <a:cubicBezTo>
                    <a:pt x="2512" y="1141"/>
                    <a:pt x="2512" y="1096"/>
                    <a:pt x="2489" y="1050"/>
                  </a:cubicBezTo>
                  <a:cubicBezTo>
                    <a:pt x="2489" y="936"/>
                    <a:pt x="2466" y="822"/>
                    <a:pt x="2443" y="731"/>
                  </a:cubicBezTo>
                  <a:cubicBezTo>
                    <a:pt x="2375" y="548"/>
                    <a:pt x="2261" y="343"/>
                    <a:pt x="2101" y="206"/>
                  </a:cubicBezTo>
                  <a:cubicBezTo>
                    <a:pt x="2032" y="137"/>
                    <a:pt x="1964" y="91"/>
                    <a:pt x="1873" y="69"/>
                  </a:cubicBezTo>
                  <a:cubicBezTo>
                    <a:pt x="1804" y="23"/>
                    <a:pt x="1713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7147900" y="2001825"/>
              <a:ext cx="67925" cy="67550"/>
            </a:xfrm>
            <a:custGeom>
              <a:avLst/>
              <a:gdLst/>
              <a:ahLst/>
              <a:cxnLst/>
              <a:rect l="l" t="t" r="r" b="b"/>
              <a:pathLst>
                <a:path w="2717" h="2702" extrusionOk="0">
                  <a:moveTo>
                    <a:pt x="1232" y="1"/>
                  </a:moveTo>
                  <a:cubicBezTo>
                    <a:pt x="1172" y="1"/>
                    <a:pt x="1111" y="8"/>
                    <a:pt x="1051" y="23"/>
                  </a:cubicBezTo>
                  <a:cubicBezTo>
                    <a:pt x="914" y="46"/>
                    <a:pt x="800" y="115"/>
                    <a:pt x="685" y="183"/>
                  </a:cubicBezTo>
                  <a:cubicBezTo>
                    <a:pt x="571" y="252"/>
                    <a:pt x="480" y="320"/>
                    <a:pt x="389" y="434"/>
                  </a:cubicBezTo>
                  <a:cubicBezTo>
                    <a:pt x="297" y="526"/>
                    <a:pt x="229" y="617"/>
                    <a:pt x="183" y="754"/>
                  </a:cubicBezTo>
                  <a:cubicBezTo>
                    <a:pt x="138" y="822"/>
                    <a:pt x="92" y="914"/>
                    <a:pt x="69" y="1005"/>
                  </a:cubicBezTo>
                  <a:cubicBezTo>
                    <a:pt x="46" y="1096"/>
                    <a:pt x="46" y="1187"/>
                    <a:pt x="23" y="1302"/>
                  </a:cubicBezTo>
                  <a:cubicBezTo>
                    <a:pt x="1" y="1416"/>
                    <a:pt x="23" y="1553"/>
                    <a:pt x="46" y="1690"/>
                  </a:cubicBezTo>
                  <a:cubicBezTo>
                    <a:pt x="69" y="1804"/>
                    <a:pt x="138" y="1941"/>
                    <a:pt x="183" y="2055"/>
                  </a:cubicBezTo>
                  <a:cubicBezTo>
                    <a:pt x="229" y="2123"/>
                    <a:pt x="297" y="2192"/>
                    <a:pt x="366" y="2260"/>
                  </a:cubicBezTo>
                  <a:cubicBezTo>
                    <a:pt x="389" y="2283"/>
                    <a:pt x="411" y="2306"/>
                    <a:pt x="434" y="2352"/>
                  </a:cubicBezTo>
                  <a:cubicBezTo>
                    <a:pt x="503" y="2397"/>
                    <a:pt x="571" y="2466"/>
                    <a:pt x="663" y="2511"/>
                  </a:cubicBezTo>
                  <a:cubicBezTo>
                    <a:pt x="731" y="2557"/>
                    <a:pt x="822" y="2580"/>
                    <a:pt x="914" y="2625"/>
                  </a:cubicBezTo>
                  <a:cubicBezTo>
                    <a:pt x="1061" y="2679"/>
                    <a:pt x="1216" y="2701"/>
                    <a:pt x="1369" y="2701"/>
                  </a:cubicBezTo>
                  <a:cubicBezTo>
                    <a:pt x="1478" y="2701"/>
                    <a:pt x="1586" y="2690"/>
                    <a:pt x="1690" y="2671"/>
                  </a:cubicBezTo>
                  <a:cubicBezTo>
                    <a:pt x="1804" y="2648"/>
                    <a:pt x="1941" y="2603"/>
                    <a:pt x="2055" y="2534"/>
                  </a:cubicBezTo>
                  <a:cubicBezTo>
                    <a:pt x="2078" y="2511"/>
                    <a:pt x="2101" y="2511"/>
                    <a:pt x="2146" y="2488"/>
                  </a:cubicBezTo>
                  <a:cubicBezTo>
                    <a:pt x="2215" y="2420"/>
                    <a:pt x="2283" y="2374"/>
                    <a:pt x="2352" y="2306"/>
                  </a:cubicBezTo>
                  <a:cubicBezTo>
                    <a:pt x="2580" y="2078"/>
                    <a:pt x="2717" y="1735"/>
                    <a:pt x="2717" y="1416"/>
                  </a:cubicBezTo>
                  <a:cubicBezTo>
                    <a:pt x="2717" y="1279"/>
                    <a:pt x="2717" y="1119"/>
                    <a:pt x="2648" y="1005"/>
                  </a:cubicBezTo>
                  <a:cubicBezTo>
                    <a:pt x="2580" y="822"/>
                    <a:pt x="2511" y="640"/>
                    <a:pt x="2352" y="526"/>
                  </a:cubicBezTo>
                  <a:cubicBezTo>
                    <a:pt x="2215" y="389"/>
                    <a:pt x="2055" y="297"/>
                    <a:pt x="1872" y="252"/>
                  </a:cubicBezTo>
                  <a:lnTo>
                    <a:pt x="1758" y="252"/>
                  </a:lnTo>
                  <a:cubicBezTo>
                    <a:pt x="1713" y="183"/>
                    <a:pt x="1644" y="137"/>
                    <a:pt x="1576" y="92"/>
                  </a:cubicBezTo>
                  <a:cubicBezTo>
                    <a:pt x="1469" y="31"/>
                    <a:pt x="1352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33"/>
          <p:cNvGrpSpPr/>
          <p:nvPr/>
        </p:nvGrpSpPr>
        <p:grpSpPr>
          <a:xfrm rot="10800000">
            <a:off x="5191878" y="-133209"/>
            <a:ext cx="1067700" cy="1029050"/>
            <a:chOff x="4445375" y="3754025"/>
            <a:chExt cx="1067700" cy="1029050"/>
          </a:xfrm>
        </p:grpSpPr>
        <p:sp>
          <p:nvSpPr>
            <p:cNvPr id="1639" name="Google Shape;1639;p33"/>
            <p:cNvSpPr/>
            <p:nvPr/>
          </p:nvSpPr>
          <p:spPr>
            <a:xfrm>
              <a:off x="4445375" y="3754025"/>
              <a:ext cx="1067700" cy="1029050"/>
            </a:xfrm>
            <a:custGeom>
              <a:avLst/>
              <a:gdLst/>
              <a:ahLst/>
              <a:cxnLst/>
              <a:rect l="l" t="t" r="r" b="b"/>
              <a:pathLst>
                <a:path w="42708" h="41162" extrusionOk="0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4525850" y="3828875"/>
              <a:ext cx="901050" cy="847950"/>
            </a:xfrm>
            <a:custGeom>
              <a:avLst/>
              <a:gdLst/>
              <a:ahLst/>
              <a:cxnLst/>
              <a:rect l="l" t="t" r="r" b="b"/>
              <a:pathLst>
                <a:path w="36042" h="33918" extrusionOk="0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4684475" y="3927800"/>
              <a:ext cx="575225" cy="578550"/>
            </a:xfrm>
            <a:custGeom>
              <a:avLst/>
              <a:gdLst/>
              <a:ahLst/>
              <a:cxnLst/>
              <a:rect l="l" t="t" r="r" b="b"/>
              <a:pathLst>
                <a:path w="23009" h="23142" extrusionOk="0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4832850" y="4094200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4974375" y="4233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4977225" y="422215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4915600" y="4190775"/>
              <a:ext cx="82750" cy="69875"/>
            </a:xfrm>
            <a:custGeom>
              <a:avLst/>
              <a:gdLst/>
              <a:ahLst/>
              <a:cxnLst/>
              <a:rect l="l" t="t" r="r" b="b"/>
              <a:pathLst>
                <a:path w="3310" h="2795" extrusionOk="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33"/>
          <p:cNvGrpSpPr/>
          <p:nvPr/>
        </p:nvGrpSpPr>
        <p:grpSpPr>
          <a:xfrm>
            <a:off x="-109797" y="4384078"/>
            <a:ext cx="572925" cy="787025"/>
            <a:chOff x="3127800" y="2228675"/>
            <a:chExt cx="572925" cy="787025"/>
          </a:xfrm>
        </p:grpSpPr>
        <p:sp>
          <p:nvSpPr>
            <p:cNvPr id="1647" name="Google Shape;1647;p33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/>
          <p:nvPr/>
        </p:nvSpPr>
        <p:spPr>
          <a:xfrm rot="825258" flipH="1">
            <a:off x="3410266" y="-665371"/>
            <a:ext cx="6062828" cy="2195385"/>
          </a:xfrm>
          <a:custGeom>
            <a:avLst/>
            <a:gdLst/>
            <a:ahLst/>
            <a:cxnLst/>
            <a:rect l="l" t="t" r="r" b="b"/>
            <a:pathLst>
              <a:path w="346512" h="125474" extrusionOk="0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1"/>
          </p:nvPr>
        </p:nvSpPr>
        <p:spPr>
          <a:xfrm>
            <a:off x="978400" y="3537738"/>
            <a:ext cx="34101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2"/>
          </p:nvPr>
        </p:nvSpPr>
        <p:spPr>
          <a:xfrm>
            <a:off x="4755500" y="3537738"/>
            <a:ext cx="34101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7" name="Google Shape;197;p5"/>
          <p:cNvSpPr/>
          <p:nvPr/>
        </p:nvSpPr>
        <p:spPr>
          <a:xfrm rot="10800000" flipH="1">
            <a:off x="-32800" y="4651603"/>
            <a:ext cx="3340365" cy="720497"/>
          </a:xfrm>
          <a:custGeom>
            <a:avLst/>
            <a:gdLst/>
            <a:ahLst/>
            <a:cxnLst/>
            <a:rect l="l" t="t" r="r" b="b"/>
            <a:pathLst>
              <a:path w="254504" h="54895" extrusionOk="0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5"/>
          <p:cNvGrpSpPr/>
          <p:nvPr/>
        </p:nvGrpSpPr>
        <p:grpSpPr>
          <a:xfrm>
            <a:off x="8284125" y="116550"/>
            <a:ext cx="671650" cy="976575"/>
            <a:chOff x="6754175" y="1092800"/>
            <a:chExt cx="671650" cy="976575"/>
          </a:xfrm>
        </p:grpSpPr>
        <p:sp>
          <p:nvSpPr>
            <p:cNvPr id="199" name="Google Shape;199;p5"/>
            <p:cNvSpPr/>
            <p:nvPr/>
          </p:nvSpPr>
          <p:spPr>
            <a:xfrm>
              <a:off x="7014950" y="1223675"/>
              <a:ext cx="70200" cy="69675"/>
            </a:xfrm>
            <a:custGeom>
              <a:avLst/>
              <a:gdLst/>
              <a:ahLst/>
              <a:cxnLst/>
              <a:rect l="l" t="t" r="r" b="b"/>
              <a:pathLst>
                <a:path w="2808" h="2787" extrusionOk="0">
                  <a:moveTo>
                    <a:pt x="1580" y="1"/>
                  </a:moveTo>
                  <a:cubicBezTo>
                    <a:pt x="1466" y="1"/>
                    <a:pt x="1353" y="12"/>
                    <a:pt x="1233" y="39"/>
                  </a:cubicBezTo>
                  <a:cubicBezTo>
                    <a:pt x="1027" y="84"/>
                    <a:pt x="845" y="221"/>
                    <a:pt x="685" y="358"/>
                  </a:cubicBezTo>
                  <a:cubicBezTo>
                    <a:pt x="639" y="381"/>
                    <a:pt x="617" y="381"/>
                    <a:pt x="594" y="404"/>
                  </a:cubicBezTo>
                  <a:cubicBezTo>
                    <a:pt x="411" y="518"/>
                    <a:pt x="274" y="632"/>
                    <a:pt x="183" y="815"/>
                  </a:cubicBezTo>
                  <a:cubicBezTo>
                    <a:pt x="69" y="997"/>
                    <a:pt x="46" y="1180"/>
                    <a:pt x="0" y="1385"/>
                  </a:cubicBezTo>
                  <a:cubicBezTo>
                    <a:pt x="0" y="1522"/>
                    <a:pt x="23" y="1682"/>
                    <a:pt x="46" y="1819"/>
                  </a:cubicBezTo>
                  <a:cubicBezTo>
                    <a:pt x="69" y="1910"/>
                    <a:pt x="114" y="2001"/>
                    <a:pt x="160" y="2070"/>
                  </a:cubicBezTo>
                  <a:cubicBezTo>
                    <a:pt x="183" y="2116"/>
                    <a:pt x="206" y="2161"/>
                    <a:pt x="229" y="2207"/>
                  </a:cubicBezTo>
                  <a:cubicBezTo>
                    <a:pt x="343" y="2367"/>
                    <a:pt x="480" y="2504"/>
                    <a:pt x="662" y="2595"/>
                  </a:cubicBezTo>
                  <a:cubicBezTo>
                    <a:pt x="845" y="2709"/>
                    <a:pt x="1027" y="2755"/>
                    <a:pt x="1256" y="2778"/>
                  </a:cubicBezTo>
                  <a:cubicBezTo>
                    <a:pt x="1299" y="2784"/>
                    <a:pt x="1341" y="2787"/>
                    <a:pt x="1384" y="2787"/>
                  </a:cubicBezTo>
                  <a:cubicBezTo>
                    <a:pt x="1499" y="2787"/>
                    <a:pt x="1612" y="2765"/>
                    <a:pt x="1712" y="2732"/>
                  </a:cubicBezTo>
                  <a:cubicBezTo>
                    <a:pt x="1849" y="2709"/>
                    <a:pt x="2009" y="2641"/>
                    <a:pt x="2123" y="2572"/>
                  </a:cubicBezTo>
                  <a:cubicBezTo>
                    <a:pt x="2306" y="2435"/>
                    <a:pt x="2420" y="2321"/>
                    <a:pt x="2534" y="2161"/>
                  </a:cubicBezTo>
                  <a:cubicBezTo>
                    <a:pt x="2625" y="2047"/>
                    <a:pt x="2671" y="1910"/>
                    <a:pt x="2717" y="1796"/>
                  </a:cubicBezTo>
                  <a:cubicBezTo>
                    <a:pt x="2808" y="1522"/>
                    <a:pt x="2808" y="1225"/>
                    <a:pt x="2739" y="952"/>
                  </a:cubicBezTo>
                  <a:cubicBezTo>
                    <a:pt x="2717" y="815"/>
                    <a:pt x="2648" y="700"/>
                    <a:pt x="2580" y="586"/>
                  </a:cubicBezTo>
                  <a:cubicBezTo>
                    <a:pt x="2465" y="404"/>
                    <a:pt x="2374" y="312"/>
                    <a:pt x="2192" y="175"/>
                  </a:cubicBezTo>
                  <a:cubicBezTo>
                    <a:pt x="2169" y="153"/>
                    <a:pt x="2123" y="130"/>
                    <a:pt x="2100" y="130"/>
                  </a:cubicBezTo>
                  <a:cubicBezTo>
                    <a:pt x="2009" y="84"/>
                    <a:pt x="1918" y="39"/>
                    <a:pt x="1826" y="16"/>
                  </a:cubicBezTo>
                  <a:cubicBezTo>
                    <a:pt x="1741" y="6"/>
                    <a:pt x="166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904250" y="1350500"/>
              <a:ext cx="62225" cy="62125"/>
            </a:xfrm>
            <a:custGeom>
              <a:avLst/>
              <a:gdLst/>
              <a:ahLst/>
              <a:cxnLst/>
              <a:rect l="l" t="t" r="r" b="b"/>
              <a:pathLst>
                <a:path w="2489" h="2485" extrusionOk="0">
                  <a:moveTo>
                    <a:pt x="1173" y="0"/>
                  </a:moveTo>
                  <a:cubicBezTo>
                    <a:pt x="1086" y="0"/>
                    <a:pt x="994" y="17"/>
                    <a:pt x="913" y="33"/>
                  </a:cubicBezTo>
                  <a:cubicBezTo>
                    <a:pt x="822" y="56"/>
                    <a:pt x="731" y="124"/>
                    <a:pt x="639" y="193"/>
                  </a:cubicBezTo>
                  <a:cubicBezTo>
                    <a:pt x="548" y="215"/>
                    <a:pt x="457" y="261"/>
                    <a:pt x="388" y="352"/>
                  </a:cubicBezTo>
                  <a:cubicBezTo>
                    <a:pt x="343" y="375"/>
                    <a:pt x="320" y="421"/>
                    <a:pt x="274" y="466"/>
                  </a:cubicBezTo>
                  <a:cubicBezTo>
                    <a:pt x="251" y="512"/>
                    <a:pt x="206" y="558"/>
                    <a:pt x="183" y="603"/>
                  </a:cubicBezTo>
                  <a:cubicBezTo>
                    <a:pt x="137" y="672"/>
                    <a:pt x="114" y="740"/>
                    <a:pt x="92" y="832"/>
                  </a:cubicBezTo>
                  <a:cubicBezTo>
                    <a:pt x="69" y="854"/>
                    <a:pt x="69" y="877"/>
                    <a:pt x="69" y="900"/>
                  </a:cubicBezTo>
                  <a:cubicBezTo>
                    <a:pt x="0" y="1128"/>
                    <a:pt x="0" y="1334"/>
                    <a:pt x="69" y="1562"/>
                  </a:cubicBezTo>
                  <a:cubicBezTo>
                    <a:pt x="92" y="1676"/>
                    <a:pt x="137" y="1767"/>
                    <a:pt x="183" y="1859"/>
                  </a:cubicBezTo>
                  <a:cubicBezTo>
                    <a:pt x="228" y="1950"/>
                    <a:pt x="297" y="2041"/>
                    <a:pt x="365" y="2133"/>
                  </a:cubicBezTo>
                  <a:cubicBezTo>
                    <a:pt x="388" y="2133"/>
                    <a:pt x="411" y="2155"/>
                    <a:pt x="434" y="2178"/>
                  </a:cubicBezTo>
                  <a:cubicBezTo>
                    <a:pt x="502" y="2224"/>
                    <a:pt x="548" y="2292"/>
                    <a:pt x="639" y="2315"/>
                  </a:cubicBezTo>
                  <a:cubicBezTo>
                    <a:pt x="708" y="2361"/>
                    <a:pt x="776" y="2384"/>
                    <a:pt x="845" y="2429"/>
                  </a:cubicBezTo>
                  <a:cubicBezTo>
                    <a:pt x="890" y="2429"/>
                    <a:pt x="913" y="2429"/>
                    <a:pt x="936" y="2452"/>
                  </a:cubicBezTo>
                  <a:cubicBezTo>
                    <a:pt x="1017" y="2468"/>
                    <a:pt x="1097" y="2484"/>
                    <a:pt x="1178" y="2484"/>
                  </a:cubicBezTo>
                  <a:cubicBezTo>
                    <a:pt x="1212" y="2484"/>
                    <a:pt x="1245" y="2482"/>
                    <a:pt x="1278" y="2475"/>
                  </a:cubicBezTo>
                  <a:cubicBezTo>
                    <a:pt x="1370" y="2475"/>
                    <a:pt x="1507" y="2452"/>
                    <a:pt x="1598" y="2407"/>
                  </a:cubicBezTo>
                  <a:cubicBezTo>
                    <a:pt x="1712" y="2384"/>
                    <a:pt x="1826" y="2338"/>
                    <a:pt x="1918" y="2270"/>
                  </a:cubicBezTo>
                  <a:cubicBezTo>
                    <a:pt x="1986" y="2224"/>
                    <a:pt x="2100" y="2155"/>
                    <a:pt x="2169" y="2064"/>
                  </a:cubicBezTo>
                  <a:cubicBezTo>
                    <a:pt x="2237" y="1973"/>
                    <a:pt x="2306" y="1904"/>
                    <a:pt x="2351" y="1790"/>
                  </a:cubicBezTo>
                  <a:cubicBezTo>
                    <a:pt x="2397" y="1722"/>
                    <a:pt x="2420" y="1653"/>
                    <a:pt x="2443" y="1562"/>
                  </a:cubicBezTo>
                  <a:cubicBezTo>
                    <a:pt x="2465" y="1516"/>
                    <a:pt x="2465" y="1448"/>
                    <a:pt x="2488" y="1402"/>
                  </a:cubicBezTo>
                  <a:cubicBezTo>
                    <a:pt x="2488" y="1242"/>
                    <a:pt x="2488" y="1128"/>
                    <a:pt x="2465" y="969"/>
                  </a:cubicBezTo>
                  <a:cubicBezTo>
                    <a:pt x="2443" y="946"/>
                    <a:pt x="2443" y="900"/>
                    <a:pt x="2443" y="877"/>
                  </a:cubicBezTo>
                  <a:cubicBezTo>
                    <a:pt x="2397" y="809"/>
                    <a:pt x="2374" y="717"/>
                    <a:pt x="2328" y="649"/>
                  </a:cubicBezTo>
                  <a:cubicBezTo>
                    <a:pt x="2283" y="558"/>
                    <a:pt x="2237" y="512"/>
                    <a:pt x="2169" y="444"/>
                  </a:cubicBezTo>
                  <a:cubicBezTo>
                    <a:pt x="2146" y="398"/>
                    <a:pt x="2123" y="375"/>
                    <a:pt x="2100" y="352"/>
                  </a:cubicBezTo>
                  <a:cubicBezTo>
                    <a:pt x="2032" y="307"/>
                    <a:pt x="1963" y="238"/>
                    <a:pt x="1895" y="193"/>
                  </a:cubicBezTo>
                  <a:cubicBezTo>
                    <a:pt x="1872" y="170"/>
                    <a:pt x="1849" y="170"/>
                    <a:pt x="1803" y="147"/>
                  </a:cubicBezTo>
                  <a:cubicBezTo>
                    <a:pt x="1735" y="101"/>
                    <a:pt x="1644" y="78"/>
                    <a:pt x="1552" y="56"/>
                  </a:cubicBezTo>
                  <a:cubicBezTo>
                    <a:pt x="1484" y="10"/>
                    <a:pt x="1370" y="10"/>
                    <a:pt x="1278" y="10"/>
                  </a:cubicBezTo>
                  <a:cubicBezTo>
                    <a:pt x="1245" y="3"/>
                    <a:pt x="121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895125" y="1500800"/>
              <a:ext cx="41675" cy="53100"/>
            </a:xfrm>
            <a:custGeom>
              <a:avLst/>
              <a:gdLst/>
              <a:ahLst/>
              <a:cxnLst/>
              <a:rect l="l" t="t" r="r" b="b"/>
              <a:pathLst>
                <a:path w="1667" h="2124" extrusionOk="0">
                  <a:moveTo>
                    <a:pt x="845" y="1"/>
                  </a:moveTo>
                  <a:cubicBezTo>
                    <a:pt x="799" y="1"/>
                    <a:pt x="730" y="24"/>
                    <a:pt x="662" y="24"/>
                  </a:cubicBezTo>
                  <a:cubicBezTo>
                    <a:pt x="548" y="69"/>
                    <a:pt x="457" y="115"/>
                    <a:pt x="365" y="206"/>
                  </a:cubicBezTo>
                  <a:cubicBezTo>
                    <a:pt x="205" y="343"/>
                    <a:pt x="114" y="503"/>
                    <a:pt x="69" y="686"/>
                  </a:cubicBezTo>
                  <a:cubicBezTo>
                    <a:pt x="23" y="777"/>
                    <a:pt x="23" y="891"/>
                    <a:pt x="23" y="982"/>
                  </a:cubicBezTo>
                  <a:cubicBezTo>
                    <a:pt x="23" y="1005"/>
                    <a:pt x="23" y="1028"/>
                    <a:pt x="23" y="1051"/>
                  </a:cubicBezTo>
                  <a:cubicBezTo>
                    <a:pt x="23" y="1074"/>
                    <a:pt x="23" y="1074"/>
                    <a:pt x="0" y="1074"/>
                  </a:cubicBezTo>
                  <a:cubicBezTo>
                    <a:pt x="0" y="1119"/>
                    <a:pt x="0" y="1142"/>
                    <a:pt x="23" y="1188"/>
                  </a:cubicBezTo>
                  <a:cubicBezTo>
                    <a:pt x="0" y="1279"/>
                    <a:pt x="23" y="1370"/>
                    <a:pt x="69" y="1439"/>
                  </a:cubicBezTo>
                  <a:cubicBezTo>
                    <a:pt x="91" y="1507"/>
                    <a:pt x="114" y="1553"/>
                    <a:pt x="160" y="1599"/>
                  </a:cubicBezTo>
                  <a:cubicBezTo>
                    <a:pt x="160" y="1599"/>
                    <a:pt x="160" y="1622"/>
                    <a:pt x="183" y="1644"/>
                  </a:cubicBezTo>
                  <a:cubicBezTo>
                    <a:pt x="274" y="1804"/>
                    <a:pt x="411" y="1941"/>
                    <a:pt x="571" y="2032"/>
                  </a:cubicBezTo>
                  <a:cubicBezTo>
                    <a:pt x="685" y="2101"/>
                    <a:pt x="799" y="2124"/>
                    <a:pt x="936" y="2124"/>
                  </a:cubicBezTo>
                  <a:cubicBezTo>
                    <a:pt x="1027" y="2124"/>
                    <a:pt x="1118" y="2124"/>
                    <a:pt x="1187" y="2078"/>
                  </a:cubicBezTo>
                  <a:cubicBezTo>
                    <a:pt x="1278" y="2032"/>
                    <a:pt x="1347" y="1987"/>
                    <a:pt x="1415" y="1918"/>
                  </a:cubicBezTo>
                  <a:cubicBezTo>
                    <a:pt x="1507" y="1827"/>
                    <a:pt x="1552" y="1736"/>
                    <a:pt x="1598" y="1622"/>
                  </a:cubicBezTo>
                  <a:cubicBezTo>
                    <a:pt x="1643" y="1507"/>
                    <a:pt x="1643" y="1393"/>
                    <a:pt x="1666" y="1279"/>
                  </a:cubicBezTo>
                  <a:cubicBezTo>
                    <a:pt x="1666" y="1165"/>
                    <a:pt x="1643" y="1051"/>
                    <a:pt x="1621" y="937"/>
                  </a:cubicBezTo>
                  <a:cubicBezTo>
                    <a:pt x="1598" y="868"/>
                    <a:pt x="1575" y="800"/>
                    <a:pt x="1552" y="731"/>
                  </a:cubicBezTo>
                  <a:cubicBezTo>
                    <a:pt x="1552" y="709"/>
                    <a:pt x="1552" y="709"/>
                    <a:pt x="1552" y="709"/>
                  </a:cubicBezTo>
                  <a:cubicBezTo>
                    <a:pt x="1552" y="594"/>
                    <a:pt x="1529" y="526"/>
                    <a:pt x="1484" y="435"/>
                  </a:cubicBezTo>
                  <a:cubicBezTo>
                    <a:pt x="1461" y="343"/>
                    <a:pt x="1415" y="275"/>
                    <a:pt x="1347" y="206"/>
                  </a:cubicBezTo>
                  <a:cubicBezTo>
                    <a:pt x="1210" y="92"/>
                    <a:pt x="1027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954450" y="1656600"/>
              <a:ext cx="55950" cy="61800"/>
            </a:xfrm>
            <a:custGeom>
              <a:avLst/>
              <a:gdLst/>
              <a:ahLst/>
              <a:cxnLst/>
              <a:rect l="l" t="t" r="r" b="b"/>
              <a:pathLst>
                <a:path w="2238" h="2472" extrusionOk="0">
                  <a:moveTo>
                    <a:pt x="960" y="0"/>
                  </a:moveTo>
                  <a:cubicBezTo>
                    <a:pt x="777" y="23"/>
                    <a:pt x="594" y="69"/>
                    <a:pt x="457" y="206"/>
                  </a:cubicBezTo>
                  <a:cubicBezTo>
                    <a:pt x="389" y="297"/>
                    <a:pt x="320" y="388"/>
                    <a:pt x="252" y="480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913"/>
                    <a:pt x="47" y="959"/>
                  </a:cubicBezTo>
                  <a:cubicBezTo>
                    <a:pt x="24" y="1073"/>
                    <a:pt x="1" y="1210"/>
                    <a:pt x="24" y="1324"/>
                  </a:cubicBezTo>
                  <a:cubicBezTo>
                    <a:pt x="47" y="1552"/>
                    <a:pt x="92" y="1758"/>
                    <a:pt x="229" y="1940"/>
                  </a:cubicBezTo>
                  <a:cubicBezTo>
                    <a:pt x="275" y="2032"/>
                    <a:pt x="343" y="2100"/>
                    <a:pt x="412" y="2169"/>
                  </a:cubicBezTo>
                  <a:cubicBezTo>
                    <a:pt x="571" y="2306"/>
                    <a:pt x="663" y="2351"/>
                    <a:pt x="845" y="2420"/>
                  </a:cubicBezTo>
                  <a:cubicBezTo>
                    <a:pt x="937" y="2454"/>
                    <a:pt x="1051" y="2471"/>
                    <a:pt x="1165" y="2471"/>
                  </a:cubicBezTo>
                  <a:cubicBezTo>
                    <a:pt x="1279" y="2471"/>
                    <a:pt x="1393" y="2454"/>
                    <a:pt x="1485" y="2420"/>
                  </a:cubicBezTo>
                  <a:cubicBezTo>
                    <a:pt x="1667" y="2351"/>
                    <a:pt x="1758" y="2306"/>
                    <a:pt x="1895" y="2191"/>
                  </a:cubicBezTo>
                  <a:cubicBezTo>
                    <a:pt x="1987" y="2100"/>
                    <a:pt x="2055" y="2032"/>
                    <a:pt x="2101" y="1918"/>
                  </a:cubicBezTo>
                  <a:cubicBezTo>
                    <a:pt x="2146" y="1849"/>
                    <a:pt x="2192" y="1735"/>
                    <a:pt x="2215" y="1644"/>
                  </a:cubicBezTo>
                  <a:cubicBezTo>
                    <a:pt x="2215" y="1575"/>
                    <a:pt x="2238" y="1484"/>
                    <a:pt x="2238" y="1393"/>
                  </a:cubicBezTo>
                  <a:cubicBezTo>
                    <a:pt x="2238" y="1324"/>
                    <a:pt x="2215" y="1233"/>
                    <a:pt x="2192" y="1142"/>
                  </a:cubicBezTo>
                  <a:cubicBezTo>
                    <a:pt x="2124" y="913"/>
                    <a:pt x="1964" y="708"/>
                    <a:pt x="1758" y="594"/>
                  </a:cubicBezTo>
                  <a:cubicBezTo>
                    <a:pt x="1713" y="571"/>
                    <a:pt x="1667" y="548"/>
                    <a:pt x="1621" y="525"/>
                  </a:cubicBezTo>
                  <a:cubicBezTo>
                    <a:pt x="1576" y="411"/>
                    <a:pt x="1530" y="297"/>
                    <a:pt x="1439" y="206"/>
                  </a:cubicBezTo>
                  <a:cubicBezTo>
                    <a:pt x="1302" y="92"/>
                    <a:pt x="1142" y="0"/>
                    <a:pt x="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7072000" y="1827275"/>
              <a:ext cx="57675" cy="69825"/>
            </a:xfrm>
            <a:custGeom>
              <a:avLst/>
              <a:gdLst/>
              <a:ahLst/>
              <a:cxnLst/>
              <a:rect l="l" t="t" r="r" b="b"/>
              <a:pathLst>
                <a:path w="2307" h="2793" extrusionOk="0">
                  <a:moveTo>
                    <a:pt x="1090" y="1"/>
                  </a:moveTo>
                  <a:cubicBezTo>
                    <a:pt x="987" y="1"/>
                    <a:pt x="886" y="23"/>
                    <a:pt x="800" y="66"/>
                  </a:cubicBezTo>
                  <a:cubicBezTo>
                    <a:pt x="708" y="89"/>
                    <a:pt x="640" y="135"/>
                    <a:pt x="572" y="203"/>
                  </a:cubicBezTo>
                  <a:cubicBezTo>
                    <a:pt x="480" y="295"/>
                    <a:pt x="412" y="386"/>
                    <a:pt x="389" y="523"/>
                  </a:cubicBezTo>
                  <a:cubicBezTo>
                    <a:pt x="320" y="706"/>
                    <a:pt x="252" y="888"/>
                    <a:pt x="183" y="1071"/>
                  </a:cubicBezTo>
                  <a:cubicBezTo>
                    <a:pt x="161" y="1094"/>
                    <a:pt x="161" y="1139"/>
                    <a:pt x="161" y="1162"/>
                  </a:cubicBezTo>
                  <a:cubicBezTo>
                    <a:pt x="115" y="1253"/>
                    <a:pt x="69" y="1345"/>
                    <a:pt x="47" y="1436"/>
                  </a:cubicBezTo>
                  <a:cubicBezTo>
                    <a:pt x="24" y="1504"/>
                    <a:pt x="1" y="1619"/>
                    <a:pt x="24" y="1710"/>
                  </a:cubicBezTo>
                  <a:cubicBezTo>
                    <a:pt x="24" y="1915"/>
                    <a:pt x="69" y="2121"/>
                    <a:pt x="183" y="2281"/>
                  </a:cubicBezTo>
                  <a:cubicBezTo>
                    <a:pt x="298" y="2440"/>
                    <a:pt x="435" y="2577"/>
                    <a:pt x="617" y="2669"/>
                  </a:cubicBezTo>
                  <a:cubicBezTo>
                    <a:pt x="788" y="2746"/>
                    <a:pt x="958" y="2792"/>
                    <a:pt x="1129" y="2792"/>
                  </a:cubicBezTo>
                  <a:cubicBezTo>
                    <a:pt x="1209" y="2792"/>
                    <a:pt x="1290" y="2782"/>
                    <a:pt x="1370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4" y="2189"/>
                    <a:pt x="2192" y="2029"/>
                  </a:cubicBezTo>
                  <a:cubicBezTo>
                    <a:pt x="2261" y="1870"/>
                    <a:pt x="2306" y="1687"/>
                    <a:pt x="2306" y="1504"/>
                  </a:cubicBezTo>
                  <a:cubicBezTo>
                    <a:pt x="2306" y="1276"/>
                    <a:pt x="2238" y="1094"/>
                    <a:pt x="2146" y="888"/>
                  </a:cubicBezTo>
                  <a:cubicBezTo>
                    <a:pt x="2010" y="546"/>
                    <a:pt x="1713" y="295"/>
                    <a:pt x="1416" y="89"/>
                  </a:cubicBezTo>
                  <a:cubicBezTo>
                    <a:pt x="1320" y="29"/>
                    <a:pt x="1204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220375" y="1878275"/>
              <a:ext cx="75925" cy="59250"/>
            </a:xfrm>
            <a:custGeom>
              <a:avLst/>
              <a:gdLst/>
              <a:ahLst/>
              <a:cxnLst/>
              <a:rect l="l" t="t" r="r" b="b"/>
              <a:pathLst>
                <a:path w="3037" h="2370" extrusionOk="0">
                  <a:moveTo>
                    <a:pt x="2001" y="1"/>
                  </a:moveTo>
                  <a:cubicBezTo>
                    <a:pt x="1912" y="1"/>
                    <a:pt x="1826" y="12"/>
                    <a:pt x="1758" y="35"/>
                  </a:cubicBezTo>
                  <a:cubicBezTo>
                    <a:pt x="1575" y="104"/>
                    <a:pt x="1416" y="195"/>
                    <a:pt x="1324" y="355"/>
                  </a:cubicBezTo>
                  <a:cubicBezTo>
                    <a:pt x="1324" y="355"/>
                    <a:pt x="1324" y="377"/>
                    <a:pt x="1324" y="377"/>
                  </a:cubicBezTo>
                  <a:cubicBezTo>
                    <a:pt x="1233" y="286"/>
                    <a:pt x="1142" y="241"/>
                    <a:pt x="1028" y="218"/>
                  </a:cubicBezTo>
                  <a:cubicBezTo>
                    <a:pt x="966" y="200"/>
                    <a:pt x="894" y="189"/>
                    <a:pt x="820" y="189"/>
                  </a:cubicBezTo>
                  <a:cubicBezTo>
                    <a:pt x="705" y="189"/>
                    <a:pt x="587" y="216"/>
                    <a:pt x="503" y="286"/>
                  </a:cubicBezTo>
                  <a:cubicBezTo>
                    <a:pt x="343" y="377"/>
                    <a:pt x="274" y="446"/>
                    <a:pt x="160" y="606"/>
                  </a:cubicBezTo>
                  <a:cubicBezTo>
                    <a:pt x="115" y="674"/>
                    <a:pt x="92" y="743"/>
                    <a:pt x="69" y="834"/>
                  </a:cubicBezTo>
                  <a:cubicBezTo>
                    <a:pt x="69" y="857"/>
                    <a:pt x="46" y="880"/>
                    <a:pt x="46" y="902"/>
                  </a:cubicBezTo>
                  <a:cubicBezTo>
                    <a:pt x="23" y="1017"/>
                    <a:pt x="0" y="1131"/>
                    <a:pt x="23" y="1222"/>
                  </a:cubicBezTo>
                  <a:cubicBezTo>
                    <a:pt x="46" y="1427"/>
                    <a:pt x="69" y="1519"/>
                    <a:pt x="160" y="1701"/>
                  </a:cubicBezTo>
                  <a:cubicBezTo>
                    <a:pt x="343" y="2135"/>
                    <a:pt x="822" y="2340"/>
                    <a:pt x="1279" y="2363"/>
                  </a:cubicBezTo>
                  <a:cubicBezTo>
                    <a:pt x="1316" y="2367"/>
                    <a:pt x="1354" y="2369"/>
                    <a:pt x="1392" y="2369"/>
                  </a:cubicBezTo>
                  <a:cubicBezTo>
                    <a:pt x="1559" y="2369"/>
                    <a:pt x="1723" y="2332"/>
                    <a:pt x="1872" y="2295"/>
                  </a:cubicBezTo>
                  <a:cubicBezTo>
                    <a:pt x="2032" y="2249"/>
                    <a:pt x="2215" y="2181"/>
                    <a:pt x="2374" y="2112"/>
                  </a:cubicBezTo>
                  <a:cubicBezTo>
                    <a:pt x="2557" y="1998"/>
                    <a:pt x="2739" y="1838"/>
                    <a:pt x="2854" y="1656"/>
                  </a:cubicBezTo>
                  <a:cubicBezTo>
                    <a:pt x="2922" y="1564"/>
                    <a:pt x="2968" y="1450"/>
                    <a:pt x="2991" y="1359"/>
                  </a:cubicBezTo>
                  <a:cubicBezTo>
                    <a:pt x="3036" y="1199"/>
                    <a:pt x="3036" y="1085"/>
                    <a:pt x="3013" y="925"/>
                  </a:cubicBezTo>
                  <a:cubicBezTo>
                    <a:pt x="2968" y="674"/>
                    <a:pt x="2876" y="446"/>
                    <a:pt x="2671" y="263"/>
                  </a:cubicBezTo>
                  <a:cubicBezTo>
                    <a:pt x="2557" y="149"/>
                    <a:pt x="2420" y="81"/>
                    <a:pt x="2260" y="35"/>
                  </a:cubicBezTo>
                  <a:cubicBezTo>
                    <a:pt x="2180" y="12"/>
                    <a:pt x="2089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359050" y="1770925"/>
              <a:ext cx="66775" cy="64875"/>
            </a:xfrm>
            <a:custGeom>
              <a:avLst/>
              <a:gdLst/>
              <a:ahLst/>
              <a:cxnLst/>
              <a:rect l="l" t="t" r="r" b="b"/>
              <a:pathLst>
                <a:path w="2671" h="2595" extrusionOk="0">
                  <a:moveTo>
                    <a:pt x="1597" y="0"/>
                  </a:moveTo>
                  <a:cubicBezTo>
                    <a:pt x="1559" y="0"/>
                    <a:pt x="1521" y="6"/>
                    <a:pt x="1484" y="15"/>
                  </a:cubicBezTo>
                  <a:cubicBezTo>
                    <a:pt x="1392" y="15"/>
                    <a:pt x="1301" y="38"/>
                    <a:pt x="1233" y="106"/>
                  </a:cubicBezTo>
                  <a:cubicBezTo>
                    <a:pt x="1096" y="175"/>
                    <a:pt x="981" y="312"/>
                    <a:pt x="936" y="449"/>
                  </a:cubicBezTo>
                  <a:cubicBezTo>
                    <a:pt x="875" y="434"/>
                    <a:pt x="812" y="426"/>
                    <a:pt x="748" y="426"/>
                  </a:cubicBezTo>
                  <a:cubicBezTo>
                    <a:pt x="621" y="426"/>
                    <a:pt x="495" y="456"/>
                    <a:pt x="388" y="517"/>
                  </a:cubicBezTo>
                  <a:cubicBezTo>
                    <a:pt x="228" y="609"/>
                    <a:pt x="114" y="768"/>
                    <a:pt x="68" y="928"/>
                  </a:cubicBezTo>
                  <a:cubicBezTo>
                    <a:pt x="23" y="1156"/>
                    <a:pt x="0" y="1385"/>
                    <a:pt x="68" y="1590"/>
                  </a:cubicBezTo>
                  <a:cubicBezTo>
                    <a:pt x="137" y="1818"/>
                    <a:pt x="251" y="1978"/>
                    <a:pt x="411" y="2161"/>
                  </a:cubicBezTo>
                  <a:cubicBezTo>
                    <a:pt x="479" y="2229"/>
                    <a:pt x="548" y="2298"/>
                    <a:pt x="639" y="2343"/>
                  </a:cubicBezTo>
                  <a:cubicBezTo>
                    <a:pt x="685" y="2389"/>
                    <a:pt x="730" y="2412"/>
                    <a:pt x="799" y="2435"/>
                  </a:cubicBezTo>
                  <a:cubicBezTo>
                    <a:pt x="890" y="2480"/>
                    <a:pt x="981" y="2526"/>
                    <a:pt x="1096" y="2549"/>
                  </a:cubicBezTo>
                  <a:cubicBezTo>
                    <a:pt x="1187" y="2572"/>
                    <a:pt x="1324" y="2594"/>
                    <a:pt x="1415" y="2594"/>
                  </a:cubicBezTo>
                  <a:cubicBezTo>
                    <a:pt x="1643" y="2572"/>
                    <a:pt x="1849" y="2526"/>
                    <a:pt x="2031" y="2412"/>
                  </a:cubicBezTo>
                  <a:cubicBezTo>
                    <a:pt x="2191" y="2298"/>
                    <a:pt x="2351" y="2161"/>
                    <a:pt x="2442" y="1978"/>
                  </a:cubicBezTo>
                  <a:cubicBezTo>
                    <a:pt x="2625" y="1659"/>
                    <a:pt x="2671" y="1293"/>
                    <a:pt x="2579" y="951"/>
                  </a:cubicBezTo>
                  <a:cubicBezTo>
                    <a:pt x="2556" y="791"/>
                    <a:pt x="2488" y="631"/>
                    <a:pt x="2397" y="517"/>
                  </a:cubicBezTo>
                  <a:cubicBezTo>
                    <a:pt x="2328" y="426"/>
                    <a:pt x="2283" y="335"/>
                    <a:pt x="2191" y="266"/>
                  </a:cubicBezTo>
                  <a:cubicBezTo>
                    <a:pt x="2123" y="221"/>
                    <a:pt x="2077" y="175"/>
                    <a:pt x="2009" y="129"/>
                  </a:cubicBezTo>
                  <a:cubicBezTo>
                    <a:pt x="1917" y="84"/>
                    <a:pt x="1849" y="61"/>
                    <a:pt x="1758" y="38"/>
                  </a:cubicBezTo>
                  <a:cubicBezTo>
                    <a:pt x="1704" y="11"/>
                    <a:pt x="1651" y="0"/>
                    <a:pt x="1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275150" y="1140175"/>
              <a:ext cx="63375" cy="66325"/>
            </a:xfrm>
            <a:custGeom>
              <a:avLst/>
              <a:gdLst/>
              <a:ahLst/>
              <a:cxnLst/>
              <a:rect l="l" t="t" r="r" b="b"/>
              <a:pathLst>
                <a:path w="2535" h="2653" extrusionOk="0">
                  <a:moveTo>
                    <a:pt x="1119" y="0"/>
                  </a:moveTo>
                  <a:cubicBezTo>
                    <a:pt x="868" y="0"/>
                    <a:pt x="617" y="69"/>
                    <a:pt x="412" y="206"/>
                  </a:cubicBezTo>
                  <a:cubicBezTo>
                    <a:pt x="252" y="297"/>
                    <a:pt x="138" y="457"/>
                    <a:pt x="92" y="617"/>
                  </a:cubicBezTo>
                  <a:cubicBezTo>
                    <a:pt x="46" y="754"/>
                    <a:pt x="46" y="913"/>
                    <a:pt x="115" y="1050"/>
                  </a:cubicBezTo>
                  <a:cubicBezTo>
                    <a:pt x="46" y="1164"/>
                    <a:pt x="1" y="1279"/>
                    <a:pt x="1" y="1416"/>
                  </a:cubicBezTo>
                  <a:cubicBezTo>
                    <a:pt x="1" y="1644"/>
                    <a:pt x="46" y="1872"/>
                    <a:pt x="183" y="2055"/>
                  </a:cubicBezTo>
                  <a:cubicBezTo>
                    <a:pt x="320" y="2237"/>
                    <a:pt x="480" y="2397"/>
                    <a:pt x="663" y="2511"/>
                  </a:cubicBezTo>
                  <a:cubicBezTo>
                    <a:pt x="841" y="2590"/>
                    <a:pt x="1037" y="2653"/>
                    <a:pt x="1235" y="2653"/>
                  </a:cubicBezTo>
                  <a:cubicBezTo>
                    <a:pt x="1265" y="2653"/>
                    <a:pt x="1295" y="2651"/>
                    <a:pt x="1325" y="2648"/>
                  </a:cubicBezTo>
                  <a:cubicBezTo>
                    <a:pt x="1439" y="2648"/>
                    <a:pt x="1553" y="2625"/>
                    <a:pt x="1644" y="2602"/>
                  </a:cubicBezTo>
                  <a:cubicBezTo>
                    <a:pt x="1827" y="2534"/>
                    <a:pt x="1941" y="2466"/>
                    <a:pt x="2078" y="2351"/>
                  </a:cubicBezTo>
                  <a:cubicBezTo>
                    <a:pt x="2260" y="2192"/>
                    <a:pt x="2375" y="1986"/>
                    <a:pt x="2443" y="1781"/>
                  </a:cubicBezTo>
                  <a:cubicBezTo>
                    <a:pt x="2466" y="1735"/>
                    <a:pt x="2489" y="1689"/>
                    <a:pt x="2489" y="1644"/>
                  </a:cubicBezTo>
                  <a:cubicBezTo>
                    <a:pt x="2511" y="1530"/>
                    <a:pt x="2534" y="1393"/>
                    <a:pt x="2511" y="1279"/>
                  </a:cubicBezTo>
                  <a:cubicBezTo>
                    <a:pt x="2511" y="1073"/>
                    <a:pt x="2466" y="845"/>
                    <a:pt x="2329" y="639"/>
                  </a:cubicBezTo>
                  <a:cubicBezTo>
                    <a:pt x="2215" y="457"/>
                    <a:pt x="2032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7158175" y="1293225"/>
              <a:ext cx="54225" cy="54925"/>
            </a:xfrm>
            <a:custGeom>
              <a:avLst/>
              <a:gdLst/>
              <a:ahLst/>
              <a:cxnLst/>
              <a:rect l="l" t="t" r="r" b="b"/>
              <a:pathLst>
                <a:path w="2169" h="2197" extrusionOk="0">
                  <a:moveTo>
                    <a:pt x="1069" y="0"/>
                  </a:moveTo>
                  <a:cubicBezTo>
                    <a:pt x="1024" y="0"/>
                    <a:pt x="979" y="6"/>
                    <a:pt x="936" y="18"/>
                  </a:cubicBezTo>
                  <a:lnTo>
                    <a:pt x="708" y="18"/>
                  </a:lnTo>
                  <a:cubicBezTo>
                    <a:pt x="684" y="12"/>
                    <a:pt x="659" y="9"/>
                    <a:pt x="635" y="9"/>
                  </a:cubicBezTo>
                  <a:cubicBezTo>
                    <a:pt x="568" y="9"/>
                    <a:pt x="501" y="31"/>
                    <a:pt x="434" y="64"/>
                  </a:cubicBezTo>
                  <a:cubicBezTo>
                    <a:pt x="343" y="87"/>
                    <a:pt x="274" y="133"/>
                    <a:pt x="206" y="201"/>
                  </a:cubicBezTo>
                  <a:cubicBezTo>
                    <a:pt x="137" y="269"/>
                    <a:pt x="92" y="338"/>
                    <a:pt x="69" y="429"/>
                  </a:cubicBezTo>
                  <a:cubicBezTo>
                    <a:pt x="23" y="521"/>
                    <a:pt x="0" y="612"/>
                    <a:pt x="0" y="703"/>
                  </a:cubicBezTo>
                  <a:cubicBezTo>
                    <a:pt x="23" y="886"/>
                    <a:pt x="69" y="1068"/>
                    <a:pt x="206" y="1205"/>
                  </a:cubicBezTo>
                  <a:cubicBezTo>
                    <a:pt x="229" y="1205"/>
                    <a:pt x="229" y="1205"/>
                    <a:pt x="252" y="1228"/>
                  </a:cubicBezTo>
                  <a:cubicBezTo>
                    <a:pt x="252" y="1297"/>
                    <a:pt x="274" y="1388"/>
                    <a:pt x="274" y="1456"/>
                  </a:cubicBezTo>
                  <a:cubicBezTo>
                    <a:pt x="274" y="1479"/>
                    <a:pt x="297" y="1502"/>
                    <a:pt x="297" y="1525"/>
                  </a:cubicBezTo>
                  <a:cubicBezTo>
                    <a:pt x="320" y="1593"/>
                    <a:pt x="343" y="1662"/>
                    <a:pt x="389" y="1730"/>
                  </a:cubicBezTo>
                  <a:cubicBezTo>
                    <a:pt x="389" y="1730"/>
                    <a:pt x="389" y="1753"/>
                    <a:pt x="411" y="1753"/>
                  </a:cubicBezTo>
                  <a:cubicBezTo>
                    <a:pt x="457" y="1822"/>
                    <a:pt x="480" y="1890"/>
                    <a:pt x="548" y="1936"/>
                  </a:cubicBezTo>
                  <a:cubicBezTo>
                    <a:pt x="662" y="2050"/>
                    <a:pt x="777" y="2095"/>
                    <a:pt x="914" y="2164"/>
                  </a:cubicBezTo>
                  <a:lnTo>
                    <a:pt x="982" y="2164"/>
                  </a:lnTo>
                  <a:cubicBezTo>
                    <a:pt x="1030" y="2180"/>
                    <a:pt x="1090" y="2196"/>
                    <a:pt x="1145" y="2196"/>
                  </a:cubicBezTo>
                  <a:cubicBezTo>
                    <a:pt x="1168" y="2196"/>
                    <a:pt x="1190" y="2193"/>
                    <a:pt x="1210" y="2187"/>
                  </a:cubicBezTo>
                  <a:cubicBezTo>
                    <a:pt x="1279" y="2187"/>
                    <a:pt x="1347" y="2187"/>
                    <a:pt x="1416" y="2164"/>
                  </a:cubicBezTo>
                  <a:lnTo>
                    <a:pt x="1438" y="2164"/>
                  </a:lnTo>
                  <a:cubicBezTo>
                    <a:pt x="1484" y="2141"/>
                    <a:pt x="1507" y="2141"/>
                    <a:pt x="1553" y="2118"/>
                  </a:cubicBezTo>
                  <a:cubicBezTo>
                    <a:pt x="1575" y="2095"/>
                    <a:pt x="1621" y="2095"/>
                    <a:pt x="1644" y="2073"/>
                  </a:cubicBezTo>
                  <a:cubicBezTo>
                    <a:pt x="1667" y="2073"/>
                    <a:pt x="1667" y="2073"/>
                    <a:pt x="1667" y="2050"/>
                  </a:cubicBezTo>
                  <a:cubicBezTo>
                    <a:pt x="1735" y="2027"/>
                    <a:pt x="1781" y="1981"/>
                    <a:pt x="1827" y="1936"/>
                  </a:cubicBezTo>
                  <a:cubicBezTo>
                    <a:pt x="1849" y="1936"/>
                    <a:pt x="1849" y="1913"/>
                    <a:pt x="1872" y="1890"/>
                  </a:cubicBezTo>
                  <a:cubicBezTo>
                    <a:pt x="1986" y="1753"/>
                    <a:pt x="2032" y="1685"/>
                    <a:pt x="2100" y="1502"/>
                  </a:cubicBezTo>
                  <a:cubicBezTo>
                    <a:pt x="2123" y="1411"/>
                    <a:pt x="2146" y="1319"/>
                    <a:pt x="2146" y="1205"/>
                  </a:cubicBezTo>
                  <a:cubicBezTo>
                    <a:pt x="2169" y="1114"/>
                    <a:pt x="2146" y="1023"/>
                    <a:pt x="2123" y="931"/>
                  </a:cubicBezTo>
                  <a:cubicBezTo>
                    <a:pt x="2123" y="909"/>
                    <a:pt x="2123" y="886"/>
                    <a:pt x="2100" y="863"/>
                  </a:cubicBezTo>
                  <a:cubicBezTo>
                    <a:pt x="2078" y="794"/>
                    <a:pt x="2055" y="726"/>
                    <a:pt x="2032" y="657"/>
                  </a:cubicBezTo>
                  <a:cubicBezTo>
                    <a:pt x="2009" y="612"/>
                    <a:pt x="1963" y="566"/>
                    <a:pt x="1941" y="521"/>
                  </a:cubicBezTo>
                  <a:cubicBezTo>
                    <a:pt x="1895" y="498"/>
                    <a:pt x="1872" y="452"/>
                    <a:pt x="1827" y="406"/>
                  </a:cubicBezTo>
                  <a:cubicBezTo>
                    <a:pt x="1781" y="338"/>
                    <a:pt x="1712" y="292"/>
                    <a:pt x="1644" y="247"/>
                  </a:cubicBezTo>
                  <a:cubicBezTo>
                    <a:pt x="1621" y="224"/>
                    <a:pt x="1598" y="224"/>
                    <a:pt x="1575" y="201"/>
                  </a:cubicBezTo>
                  <a:cubicBezTo>
                    <a:pt x="1553" y="201"/>
                    <a:pt x="1530" y="201"/>
                    <a:pt x="1530" y="178"/>
                  </a:cubicBezTo>
                  <a:cubicBezTo>
                    <a:pt x="1484" y="155"/>
                    <a:pt x="1461" y="133"/>
                    <a:pt x="1438" y="110"/>
                  </a:cubicBezTo>
                  <a:cubicBezTo>
                    <a:pt x="1322" y="43"/>
                    <a:pt x="1192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034350" y="1398425"/>
              <a:ext cx="54225" cy="53575"/>
            </a:xfrm>
            <a:custGeom>
              <a:avLst/>
              <a:gdLst/>
              <a:ahLst/>
              <a:cxnLst/>
              <a:rect l="l" t="t" r="r" b="b"/>
              <a:pathLst>
                <a:path w="2169" h="2143" extrusionOk="0">
                  <a:moveTo>
                    <a:pt x="1204" y="1"/>
                  </a:moveTo>
                  <a:cubicBezTo>
                    <a:pt x="1174" y="1"/>
                    <a:pt x="1146" y="4"/>
                    <a:pt x="1119" y="10"/>
                  </a:cubicBezTo>
                  <a:cubicBezTo>
                    <a:pt x="1028" y="10"/>
                    <a:pt x="959" y="10"/>
                    <a:pt x="868" y="33"/>
                  </a:cubicBezTo>
                  <a:cubicBezTo>
                    <a:pt x="845" y="33"/>
                    <a:pt x="822" y="56"/>
                    <a:pt x="799" y="56"/>
                  </a:cubicBezTo>
                  <a:cubicBezTo>
                    <a:pt x="776" y="56"/>
                    <a:pt x="754" y="79"/>
                    <a:pt x="731" y="79"/>
                  </a:cubicBezTo>
                  <a:cubicBezTo>
                    <a:pt x="640" y="102"/>
                    <a:pt x="525" y="124"/>
                    <a:pt x="434" y="170"/>
                  </a:cubicBezTo>
                  <a:cubicBezTo>
                    <a:pt x="388" y="216"/>
                    <a:pt x="343" y="238"/>
                    <a:pt x="297" y="284"/>
                  </a:cubicBezTo>
                  <a:cubicBezTo>
                    <a:pt x="206" y="375"/>
                    <a:pt x="160" y="467"/>
                    <a:pt x="115" y="581"/>
                  </a:cubicBezTo>
                  <a:cubicBezTo>
                    <a:pt x="115" y="604"/>
                    <a:pt x="92" y="649"/>
                    <a:pt x="92" y="672"/>
                  </a:cubicBezTo>
                  <a:cubicBezTo>
                    <a:pt x="92" y="695"/>
                    <a:pt x="92" y="695"/>
                    <a:pt x="92" y="718"/>
                  </a:cubicBezTo>
                  <a:cubicBezTo>
                    <a:pt x="69" y="741"/>
                    <a:pt x="69" y="763"/>
                    <a:pt x="69" y="786"/>
                  </a:cubicBezTo>
                  <a:cubicBezTo>
                    <a:pt x="46" y="786"/>
                    <a:pt x="46" y="809"/>
                    <a:pt x="46" y="809"/>
                  </a:cubicBezTo>
                  <a:cubicBezTo>
                    <a:pt x="0" y="992"/>
                    <a:pt x="23" y="1129"/>
                    <a:pt x="46" y="1311"/>
                  </a:cubicBezTo>
                  <a:cubicBezTo>
                    <a:pt x="69" y="1403"/>
                    <a:pt x="115" y="1494"/>
                    <a:pt x="160" y="1540"/>
                  </a:cubicBezTo>
                  <a:cubicBezTo>
                    <a:pt x="183" y="1562"/>
                    <a:pt x="206" y="1562"/>
                    <a:pt x="206" y="1585"/>
                  </a:cubicBezTo>
                  <a:cubicBezTo>
                    <a:pt x="206" y="1585"/>
                    <a:pt x="206" y="1608"/>
                    <a:pt x="206" y="1608"/>
                  </a:cubicBezTo>
                  <a:cubicBezTo>
                    <a:pt x="229" y="1631"/>
                    <a:pt x="251" y="1654"/>
                    <a:pt x="251" y="1676"/>
                  </a:cubicBezTo>
                  <a:cubicBezTo>
                    <a:pt x="320" y="1745"/>
                    <a:pt x="366" y="1813"/>
                    <a:pt x="411" y="1882"/>
                  </a:cubicBezTo>
                  <a:cubicBezTo>
                    <a:pt x="434" y="1905"/>
                    <a:pt x="434" y="1905"/>
                    <a:pt x="457" y="1905"/>
                  </a:cubicBezTo>
                  <a:cubicBezTo>
                    <a:pt x="571" y="2019"/>
                    <a:pt x="571" y="2019"/>
                    <a:pt x="685" y="2064"/>
                  </a:cubicBezTo>
                  <a:cubicBezTo>
                    <a:pt x="708" y="2064"/>
                    <a:pt x="754" y="2087"/>
                    <a:pt x="776" y="2110"/>
                  </a:cubicBezTo>
                  <a:cubicBezTo>
                    <a:pt x="845" y="2133"/>
                    <a:pt x="959" y="2133"/>
                    <a:pt x="1028" y="2133"/>
                  </a:cubicBezTo>
                  <a:cubicBezTo>
                    <a:pt x="1054" y="2140"/>
                    <a:pt x="1083" y="2142"/>
                    <a:pt x="1112" y="2142"/>
                  </a:cubicBezTo>
                  <a:cubicBezTo>
                    <a:pt x="1184" y="2142"/>
                    <a:pt x="1260" y="2126"/>
                    <a:pt x="1324" y="2110"/>
                  </a:cubicBezTo>
                  <a:cubicBezTo>
                    <a:pt x="1416" y="2087"/>
                    <a:pt x="1484" y="2042"/>
                    <a:pt x="1553" y="2019"/>
                  </a:cubicBezTo>
                  <a:cubicBezTo>
                    <a:pt x="1575" y="2019"/>
                    <a:pt x="1598" y="1996"/>
                    <a:pt x="1621" y="1996"/>
                  </a:cubicBezTo>
                  <a:cubicBezTo>
                    <a:pt x="1689" y="1950"/>
                    <a:pt x="1758" y="1882"/>
                    <a:pt x="1804" y="1836"/>
                  </a:cubicBezTo>
                  <a:cubicBezTo>
                    <a:pt x="1826" y="1813"/>
                    <a:pt x="1849" y="1813"/>
                    <a:pt x="1849" y="1791"/>
                  </a:cubicBezTo>
                  <a:cubicBezTo>
                    <a:pt x="1918" y="1722"/>
                    <a:pt x="1986" y="1631"/>
                    <a:pt x="2032" y="1540"/>
                  </a:cubicBezTo>
                  <a:cubicBezTo>
                    <a:pt x="2078" y="1471"/>
                    <a:pt x="2100" y="1380"/>
                    <a:pt x="2123" y="1311"/>
                  </a:cubicBezTo>
                  <a:cubicBezTo>
                    <a:pt x="2146" y="1288"/>
                    <a:pt x="2146" y="1266"/>
                    <a:pt x="2146" y="1243"/>
                  </a:cubicBezTo>
                  <a:cubicBezTo>
                    <a:pt x="2169" y="1174"/>
                    <a:pt x="2169" y="1083"/>
                    <a:pt x="2169" y="1015"/>
                  </a:cubicBezTo>
                  <a:cubicBezTo>
                    <a:pt x="2169" y="992"/>
                    <a:pt x="2169" y="992"/>
                    <a:pt x="2169" y="969"/>
                  </a:cubicBezTo>
                  <a:cubicBezTo>
                    <a:pt x="2169" y="900"/>
                    <a:pt x="2169" y="832"/>
                    <a:pt x="2146" y="763"/>
                  </a:cubicBezTo>
                  <a:cubicBezTo>
                    <a:pt x="2123" y="672"/>
                    <a:pt x="2078" y="604"/>
                    <a:pt x="2055" y="535"/>
                  </a:cubicBezTo>
                  <a:cubicBezTo>
                    <a:pt x="2055" y="512"/>
                    <a:pt x="2032" y="490"/>
                    <a:pt x="2032" y="467"/>
                  </a:cubicBezTo>
                  <a:cubicBezTo>
                    <a:pt x="1986" y="421"/>
                    <a:pt x="1941" y="375"/>
                    <a:pt x="1895" y="307"/>
                  </a:cubicBezTo>
                  <a:cubicBezTo>
                    <a:pt x="1895" y="307"/>
                    <a:pt x="1895" y="307"/>
                    <a:pt x="1872" y="284"/>
                  </a:cubicBezTo>
                  <a:cubicBezTo>
                    <a:pt x="1872" y="284"/>
                    <a:pt x="1872" y="284"/>
                    <a:pt x="1849" y="261"/>
                  </a:cubicBezTo>
                  <a:cubicBezTo>
                    <a:pt x="1804" y="216"/>
                    <a:pt x="1758" y="170"/>
                    <a:pt x="1689" y="147"/>
                  </a:cubicBezTo>
                  <a:cubicBezTo>
                    <a:pt x="1621" y="102"/>
                    <a:pt x="1553" y="79"/>
                    <a:pt x="1484" y="56"/>
                  </a:cubicBezTo>
                  <a:cubicBezTo>
                    <a:pt x="1461" y="33"/>
                    <a:pt x="1438" y="33"/>
                    <a:pt x="1416" y="33"/>
                  </a:cubicBezTo>
                  <a:cubicBezTo>
                    <a:pt x="1351" y="17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035500" y="1552750"/>
              <a:ext cx="55375" cy="58225"/>
            </a:xfrm>
            <a:custGeom>
              <a:avLst/>
              <a:gdLst/>
              <a:ahLst/>
              <a:cxnLst/>
              <a:rect l="l" t="t" r="r" b="b"/>
              <a:pathLst>
                <a:path w="2215" h="2329" extrusionOk="0">
                  <a:moveTo>
                    <a:pt x="976" y="0"/>
                  </a:moveTo>
                  <a:cubicBezTo>
                    <a:pt x="850" y="0"/>
                    <a:pt x="723" y="30"/>
                    <a:pt x="616" y="91"/>
                  </a:cubicBezTo>
                  <a:cubicBezTo>
                    <a:pt x="525" y="160"/>
                    <a:pt x="434" y="228"/>
                    <a:pt x="342" y="320"/>
                  </a:cubicBezTo>
                  <a:cubicBezTo>
                    <a:pt x="274" y="411"/>
                    <a:pt x="205" y="502"/>
                    <a:pt x="160" y="594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23" y="1004"/>
                    <a:pt x="0" y="1096"/>
                    <a:pt x="0" y="1187"/>
                  </a:cubicBezTo>
                  <a:cubicBezTo>
                    <a:pt x="0" y="1278"/>
                    <a:pt x="23" y="1370"/>
                    <a:pt x="46" y="1461"/>
                  </a:cubicBezTo>
                  <a:cubicBezTo>
                    <a:pt x="46" y="1484"/>
                    <a:pt x="46" y="1507"/>
                    <a:pt x="69" y="1529"/>
                  </a:cubicBezTo>
                  <a:cubicBezTo>
                    <a:pt x="91" y="1621"/>
                    <a:pt x="114" y="1689"/>
                    <a:pt x="160" y="1758"/>
                  </a:cubicBezTo>
                  <a:cubicBezTo>
                    <a:pt x="205" y="1826"/>
                    <a:pt x="251" y="1895"/>
                    <a:pt x="320" y="1963"/>
                  </a:cubicBezTo>
                  <a:cubicBezTo>
                    <a:pt x="320" y="1986"/>
                    <a:pt x="342" y="2009"/>
                    <a:pt x="365" y="2031"/>
                  </a:cubicBezTo>
                  <a:cubicBezTo>
                    <a:pt x="434" y="2077"/>
                    <a:pt x="502" y="2123"/>
                    <a:pt x="571" y="2168"/>
                  </a:cubicBezTo>
                  <a:cubicBezTo>
                    <a:pt x="639" y="2214"/>
                    <a:pt x="730" y="2237"/>
                    <a:pt x="799" y="2283"/>
                  </a:cubicBezTo>
                  <a:cubicBezTo>
                    <a:pt x="913" y="2305"/>
                    <a:pt x="1027" y="2328"/>
                    <a:pt x="1141" y="2328"/>
                  </a:cubicBezTo>
                  <a:lnTo>
                    <a:pt x="1210" y="2328"/>
                  </a:lnTo>
                  <a:cubicBezTo>
                    <a:pt x="1301" y="2328"/>
                    <a:pt x="1370" y="2328"/>
                    <a:pt x="1461" y="2283"/>
                  </a:cubicBezTo>
                  <a:cubicBezTo>
                    <a:pt x="1621" y="2237"/>
                    <a:pt x="1758" y="2168"/>
                    <a:pt x="1895" y="2054"/>
                  </a:cubicBezTo>
                  <a:cubicBezTo>
                    <a:pt x="1917" y="2009"/>
                    <a:pt x="1940" y="1963"/>
                    <a:pt x="1986" y="1940"/>
                  </a:cubicBezTo>
                  <a:cubicBezTo>
                    <a:pt x="2009" y="1895"/>
                    <a:pt x="2054" y="1849"/>
                    <a:pt x="2077" y="1803"/>
                  </a:cubicBezTo>
                  <a:cubicBezTo>
                    <a:pt x="2123" y="1712"/>
                    <a:pt x="2168" y="1621"/>
                    <a:pt x="2191" y="1507"/>
                  </a:cubicBezTo>
                  <a:cubicBezTo>
                    <a:pt x="2214" y="1301"/>
                    <a:pt x="2214" y="1210"/>
                    <a:pt x="2168" y="1004"/>
                  </a:cubicBezTo>
                  <a:cubicBezTo>
                    <a:pt x="2168" y="982"/>
                    <a:pt x="2168" y="959"/>
                    <a:pt x="2168" y="959"/>
                  </a:cubicBezTo>
                  <a:cubicBezTo>
                    <a:pt x="2146" y="867"/>
                    <a:pt x="2100" y="799"/>
                    <a:pt x="2054" y="730"/>
                  </a:cubicBezTo>
                  <a:cubicBezTo>
                    <a:pt x="2054" y="708"/>
                    <a:pt x="2054" y="708"/>
                    <a:pt x="2054" y="708"/>
                  </a:cubicBezTo>
                  <a:cubicBezTo>
                    <a:pt x="2009" y="639"/>
                    <a:pt x="1963" y="594"/>
                    <a:pt x="1917" y="548"/>
                  </a:cubicBezTo>
                  <a:cubicBezTo>
                    <a:pt x="1917" y="525"/>
                    <a:pt x="1895" y="525"/>
                    <a:pt x="1895" y="525"/>
                  </a:cubicBezTo>
                  <a:cubicBezTo>
                    <a:pt x="1849" y="479"/>
                    <a:pt x="1780" y="434"/>
                    <a:pt x="1735" y="388"/>
                  </a:cubicBezTo>
                  <a:cubicBezTo>
                    <a:pt x="1712" y="388"/>
                    <a:pt x="1712" y="365"/>
                    <a:pt x="1712" y="365"/>
                  </a:cubicBezTo>
                  <a:cubicBezTo>
                    <a:pt x="1643" y="342"/>
                    <a:pt x="1598" y="320"/>
                    <a:pt x="1529" y="297"/>
                  </a:cubicBezTo>
                  <a:cubicBezTo>
                    <a:pt x="1438" y="183"/>
                    <a:pt x="1324" y="69"/>
                    <a:pt x="1164" y="23"/>
                  </a:cubicBezTo>
                  <a:cubicBezTo>
                    <a:pt x="1103" y="8"/>
                    <a:pt x="1040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147900" y="1679900"/>
              <a:ext cx="64500" cy="61400"/>
            </a:xfrm>
            <a:custGeom>
              <a:avLst/>
              <a:gdLst/>
              <a:ahLst/>
              <a:cxnLst/>
              <a:rect l="l" t="t" r="r" b="b"/>
              <a:pathLst>
                <a:path w="2580" h="2456" extrusionOk="0">
                  <a:moveTo>
                    <a:pt x="970" y="1"/>
                  </a:moveTo>
                  <a:cubicBezTo>
                    <a:pt x="951" y="1"/>
                    <a:pt x="932" y="2"/>
                    <a:pt x="914" y="4"/>
                  </a:cubicBezTo>
                  <a:cubicBezTo>
                    <a:pt x="868" y="4"/>
                    <a:pt x="800" y="27"/>
                    <a:pt x="731" y="27"/>
                  </a:cubicBezTo>
                  <a:cubicBezTo>
                    <a:pt x="617" y="50"/>
                    <a:pt x="503" y="118"/>
                    <a:pt x="434" y="210"/>
                  </a:cubicBezTo>
                  <a:cubicBezTo>
                    <a:pt x="411" y="232"/>
                    <a:pt x="389" y="255"/>
                    <a:pt x="366" y="278"/>
                  </a:cubicBezTo>
                  <a:cubicBezTo>
                    <a:pt x="297" y="346"/>
                    <a:pt x="252" y="415"/>
                    <a:pt x="206" y="483"/>
                  </a:cubicBezTo>
                  <a:cubicBezTo>
                    <a:pt x="138" y="575"/>
                    <a:pt x="92" y="689"/>
                    <a:pt x="69" y="826"/>
                  </a:cubicBezTo>
                  <a:cubicBezTo>
                    <a:pt x="1" y="1054"/>
                    <a:pt x="1" y="1305"/>
                    <a:pt x="69" y="1533"/>
                  </a:cubicBezTo>
                  <a:cubicBezTo>
                    <a:pt x="92" y="1625"/>
                    <a:pt x="138" y="1716"/>
                    <a:pt x="183" y="1784"/>
                  </a:cubicBezTo>
                  <a:cubicBezTo>
                    <a:pt x="183" y="1807"/>
                    <a:pt x="206" y="1853"/>
                    <a:pt x="229" y="1876"/>
                  </a:cubicBezTo>
                  <a:cubicBezTo>
                    <a:pt x="275" y="1944"/>
                    <a:pt x="320" y="2013"/>
                    <a:pt x="389" y="2081"/>
                  </a:cubicBezTo>
                  <a:cubicBezTo>
                    <a:pt x="434" y="2127"/>
                    <a:pt x="526" y="2195"/>
                    <a:pt x="594" y="2241"/>
                  </a:cubicBezTo>
                  <a:cubicBezTo>
                    <a:pt x="777" y="2378"/>
                    <a:pt x="1028" y="2424"/>
                    <a:pt x="1279" y="2446"/>
                  </a:cubicBezTo>
                  <a:cubicBezTo>
                    <a:pt x="1312" y="2453"/>
                    <a:pt x="1346" y="2456"/>
                    <a:pt x="1379" y="2456"/>
                  </a:cubicBezTo>
                  <a:cubicBezTo>
                    <a:pt x="1460" y="2456"/>
                    <a:pt x="1541" y="2440"/>
                    <a:pt x="1621" y="2424"/>
                  </a:cubicBezTo>
                  <a:cubicBezTo>
                    <a:pt x="1667" y="2424"/>
                    <a:pt x="1690" y="2401"/>
                    <a:pt x="1713" y="2401"/>
                  </a:cubicBezTo>
                  <a:cubicBezTo>
                    <a:pt x="1804" y="2378"/>
                    <a:pt x="1895" y="2332"/>
                    <a:pt x="1964" y="2287"/>
                  </a:cubicBezTo>
                  <a:cubicBezTo>
                    <a:pt x="2009" y="2264"/>
                    <a:pt x="2055" y="2218"/>
                    <a:pt x="2101" y="2195"/>
                  </a:cubicBezTo>
                  <a:cubicBezTo>
                    <a:pt x="2146" y="2150"/>
                    <a:pt x="2192" y="2127"/>
                    <a:pt x="2238" y="2081"/>
                  </a:cubicBezTo>
                  <a:cubicBezTo>
                    <a:pt x="2306" y="2013"/>
                    <a:pt x="2352" y="1944"/>
                    <a:pt x="2397" y="1876"/>
                  </a:cubicBezTo>
                  <a:cubicBezTo>
                    <a:pt x="2443" y="1807"/>
                    <a:pt x="2466" y="1716"/>
                    <a:pt x="2511" y="1647"/>
                  </a:cubicBezTo>
                  <a:cubicBezTo>
                    <a:pt x="2511" y="1602"/>
                    <a:pt x="2534" y="1579"/>
                    <a:pt x="2534" y="1556"/>
                  </a:cubicBezTo>
                  <a:cubicBezTo>
                    <a:pt x="2557" y="1465"/>
                    <a:pt x="2557" y="1374"/>
                    <a:pt x="2557" y="1282"/>
                  </a:cubicBezTo>
                  <a:cubicBezTo>
                    <a:pt x="2580" y="1100"/>
                    <a:pt x="2511" y="963"/>
                    <a:pt x="2443" y="780"/>
                  </a:cubicBezTo>
                  <a:cubicBezTo>
                    <a:pt x="2374" y="643"/>
                    <a:pt x="2238" y="506"/>
                    <a:pt x="2101" y="438"/>
                  </a:cubicBezTo>
                  <a:cubicBezTo>
                    <a:pt x="2101" y="415"/>
                    <a:pt x="2078" y="415"/>
                    <a:pt x="2078" y="415"/>
                  </a:cubicBezTo>
                  <a:cubicBezTo>
                    <a:pt x="2009" y="369"/>
                    <a:pt x="1941" y="346"/>
                    <a:pt x="1895" y="324"/>
                  </a:cubicBezTo>
                  <a:lnTo>
                    <a:pt x="1849" y="324"/>
                  </a:lnTo>
                  <a:cubicBezTo>
                    <a:pt x="1781" y="301"/>
                    <a:pt x="1713" y="301"/>
                    <a:pt x="1644" y="301"/>
                  </a:cubicBezTo>
                  <a:cubicBezTo>
                    <a:pt x="1598" y="301"/>
                    <a:pt x="1553" y="301"/>
                    <a:pt x="1507" y="324"/>
                  </a:cubicBezTo>
                  <a:cubicBezTo>
                    <a:pt x="1484" y="278"/>
                    <a:pt x="1439" y="232"/>
                    <a:pt x="1416" y="210"/>
                  </a:cubicBezTo>
                  <a:cubicBezTo>
                    <a:pt x="1293" y="87"/>
                    <a:pt x="1133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300825" y="1652600"/>
              <a:ext cx="67375" cy="59600"/>
            </a:xfrm>
            <a:custGeom>
              <a:avLst/>
              <a:gdLst/>
              <a:ahLst/>
              <a:cxnLst/>
              <a:rect l="l" t="t" r="r" b="b"/>
              <a:pathLst>
                <a:path w="2695" h="2384" extrusionOk="0">
                  <a:moveTo>
                    <a:pt x="1530" y="0"/>
                  </a:moveTo>
                  <a:cubicBezTo>
                    <a:pt x="1439" y="0"/>
                    <a:pt x="1348" y="23"/>
                    <a:pt x="1279" y="46"/>
                  </a:cubicBezTo>
                  <a:cubicBezTo>
                    <a:pt x="1096" y="92"/>
                    <a:pt x="982" y="160"/>
                    <a:pt x="845" y="274"/>
                  </a:cubicBezTo>
                  <a:cubicBezTo>
                    <a:pt x="845" y="297"/>
                    <a:pt x="845" y="297"/>
                    <a:pt x="823" y="297"/>
                  </a:cubicBezTo>
                  <a:lnTo>
                    <a:pt x="708" y="297"/>
                  </a:lnTo>
                  <a:cubicBezTo>
                    <a:pt x="526" y="297"/>
                    <a:pt x="343" y="366"/>
                    <a:pt x="206" y="503"/>
                  </a:cubicBezTo>
                  <a:lnTo>
                    <a:pt x="115" y="640"/>
                  </a:lnTo>
                  <a:cubicBezTo>
                    <a:pt x="46" y="754"/>
                    <a:pt x="1" y="868"/>
                    <a:pt x="1" y="982"/>
                  </a:cubicBezTo>
                  <a:cubicBezTo>
                    <a:pt x="1" y="1050"/>
                    <a:pt x="1" y="1096"/>
                    <a:pt x="1" y="1165"/>
                  </a:cubicBezTo>
                  <a:cubicBezTo>
                    <a:pt x="24" y="1279"/>
                    <a:pt x="24" y="1393"/>
                    <a:pt x="69" y="1484"/>
                  </a:cubicBezTo>
                  <a:cubicBezTo>
                    <a:pt x="161" y="1690"/>
                    <a:pt x="252" y="1895"/>
                    <a:pt x="435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08" y="2372"/>
                    <a:pt x="1206" y="2383"/>
                    <a:pt x="1303" y="2383"/>
                  </a:cubicBezTo>
                  <a:cubicBezTo>
                    <a:pt x="1423" y="2383"/>
                    <a:pt x="1541" y="2366"/>
                    <a:pt x="1667" y="2329"/>
                  </a:cubicBezTo>
                  <a:cubicBezTo>
                    <a:pt x="2078" y="2192"/>
                    <a:pt x="2420" y="1872"/>
                    <a:pt x="2557" y="1438"/>
                  </a:cubicBezTo>
                  <a:cubicBezTo>
                    <a:pt x="2694" y="959"/>
                    <a:pt x="2512" y="388"/>
                    <a:pt x="2078" y="137"/>
                  </a:cubicBezTo>
                  <a:cubicBezTo>
                    <a:pt x="1918" y="46"/>
                    <a:pt x="1781" y="23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346475" y="1317650"/>
              <a:ext cx="61650" cy="58225"/>
            </a:xfrm>
            <a:custGeom>
              <a:avLst/>
              <a:gdLst/>
              <a:ahLst/>
              <a:cxnLst/>
              <a:rect l="l" t="t" r="r" b="b"/>
              <a:pathLst>
                <a:path w="2466" h="2329" extrusionOk="0">
                  <a:moveTo>
                    <a:pt x="1096" y="0"/>
                  </a:moveTo>
                  <a:cubicBezTo>
                    <a:pt x="891" y="0"/>
                    <a:pt x="686" y="46"/>
                    <a:pt x="503" y="114"/>
                  </a:cubicBezTo>
                  <a:cubicBezTo>
                    <a:pt x="412" y="137"/>
                    <a:pt x="343" y="183"/>
                    <a:pt x="275" y="228"/>
                  </a:cubicBezTo>
                  <a:cubicBezTo>
                    <a:pt x="206" y="274"/>
                    <a:pt x="138" y="342"/>
                    <a:pt x="92" y="434"/>
                  </a:cubicBezTo>
                  <a:cubicBezTo>
                    <a:pt x="46" y="502"/>
                    <a:pt x="24" y="593"/>
                    <a:pt x="24" y="685"/>
                  </a:cubicBezTo>
                  <a:cubicBezTo>
                    <a:pt x="1" y="776"/>
                    <a:pt x="1" y="867"/>
                    <a:pt x="24" y="959"/>
                  </a:cubicBezTo>
                  <a:cubicBezTo>
                    <a:pt x="69" y="1141"/>
                    <a:pt x="183" y="1301"/>
                    <a:pt x="343" y="1392"/>
                  </a:cubicBezTo>
                  <a:lnTo>
                    <a:pt x="435" y="1415"/>
                  </a:lnTo>
                  <a:cubicBezTo>
                    <a:pt x="435" y="1461"/>
                    <a:pt x="457" y="1507"/>
                    <a:pt x="457" y="1552"/>
                  </a:cubicBezTo>
                  <a:cubicBezTo>
                    <a:pt x="480" y="1621"/>
                    <a:pt x="526" y="1689"/>
                    <a:pt x="549" y="1758"/>
                  </a:cubicBezTo>
                  <a:cubicBezTo>
                    <a:pt x="571" y="1780"/>
                    <a:pt x="571" y="1803"/>
                    <a:pt x="594" y="1826"/>
                  </a:cubicBezTo>
                  <a:cubicBezTo>
                    <a:pt x="640" y="1895"/>
                    <a:pt x="708" y="1986"/>
                    <a:pt x="777" y="2054"/>
                  </a:cubicBezTo>
                  <a:cubicBezTo>
                    <a:pt x="823" y="2100"/>
                    <a:pt x="891" y="2146"/>
                    <a:pt x="960" y="2191"/>
                  </a:cubicBezTo>
                  <a:cubicBezTo>
                    <a:pt x="1005" y="2214"/>
                    <a:pt x="1051" y="2214"/>
                    <a:pt x="1096" y="2237"/>
                  </a:cubicBezTo>
                  <a:cubicBezTo>
                    <a:pt x="1119" y="2260"/>
                    <a:pt x="1165" y="2283"/>
                    <a:pt x="1211" y="2305"/>
                  </a:cubicBezTo>
                  <a:lnTo>
                    <a:pt x="1348" y="2305"/>
                  </a:lnTo>
                  <a:cubicBezTo>
                    <a:pt x="1370" y="2305"/>
                    <a:pt x="1416" y="2328"/>
                    <a:pt x="1462" y="2328"/>
                  </a:cubicBezTo>
                  <a:lnTo>
                    <a:pt x="1484" y="2328"/>
                  </a:lnTo>
                  <a:cubicBezTo>
                    <a:pt x="1553" y="2328"/>
                    <a:pt x="1621" y="2305"/>
                    <a:pt x="1690" y="2305"/>
                  </a:cubicBezTo>
                  <a:cubicBezTo>
                    <a:pt x="1758" y="2283"/>
                    <a:pt x="1850" y="2237"/>
                    <a:pt x="1918" y="2214"/>
                  </a:cubicBezTo>
                  <a:cubicBezTo>
                    <a:pt x="1941" y="2191"/>
                    <a:pt x="1941" y="2191"/>
                    <a:pt x="1964" y="2168"/>
                  </a:cubicBezTo>
                  <a:cubicBezTo>
                    <a:pt x="2032" y="2123"/>
                    <a:pt x="2101" y="2077"/>
                    <a:pt x="2146" y="2031"/>
                  </a:cubicBezTo>
                  <a:cubicBezTo>
                    <a:pt x="2215" y="1963"/>
                    <a:pt x="2283" y="1872"/>
                    <a:pt x="2329" y="1780"/>
                  </a:cubicBezTo>
                  <a:cubicBezTo>
                    <a:pt x="2375" y="1712"/>
                    <a:pt x="2420" y="1598"/>
                    <a:pt x="2420" y="1507"/>
                  </a:cubicBezTo>
                  <a:cubicBezTo>
                    <a:pt x="2443" y="1415"/>
                    <a:pt x="2466" y="1301"/>
                    <a:pt x="2466" y="1187"/>
                  </a:cubicBezTo>
                  <a:cubicBezTo>
                    <a:pt x="2443" y="1096"/>
                    <a:pt x="2443" y="982"/>
                    <a:pt x="2398" y="890"/>
                  </a:cubicBezTo>
                  <a:cubicBezTo>
                    <a:pt x="2375" y="799"/>
                    <a:pt x="2352" y="730"/>
                    <a:pt x="2306" y="662"/>
                  </a:cubicBezTo>
                  <a:cubicBezTo>
                    <a:pt x="2306" y="639"/>
                    <a:pt x="2306" y="616"/>
                    <a:pt x="2283" y="593"/>
                  </a:cubicBezTo>
                  <a:cubicBezTo>
                    <a:pt x="2238" y="525"/>
                    <a:pt x="2192" y="479"/>
                    <a:pt x="2146" y="411"/>
                  </a:cubicBezTo>
                  <a:cubicBezTo>
                    <a:pt x="2124" y="388"/>
                    <a:pt x="2101" y="365"/>
                    <a:pt x="2101" y="365"/>
                  </a:cubicBezTo>
                  <a:cubicBezTo>
                    <a:pt x="2009" y="297"/>
                    <a:pt x="1918" y="205"/>
                    <a:pt x="1827" y="160"/>
                  </a:cubicBezTo>
                  <a:cubicBezTo>
                    <a:pt x="1713" y="114"/>
                    <a:pt x="1599" y="46"/>
                    <a:pt x="1462" y="46"/>
                  </a:cubicBezTo>
                  <a:cubicBezTo>
                    <a:pt x="1348" y="23"/>
                    <a:pt x="123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226650" y="1439075"/>
              <a:ext cx="57650" cy="66900"/>
            </a:xfrm>
            <a:custGeom>
              <a:avLst/>
              <a:gdLst/>
              <a:ahLst/>
              <a:cxnLst/>
              <a:rect l="l" t="t" r="r" b="b"/>
              <a:pathLst>
                <a:path w="2306" h="2676" extrusionOk="0">
                  <a:moveTo>
                    <a:pt x="1244" y="0"/>
                  </a:moveTo>
                  <a:cubicBezTo>
                    <a:pt x="1218" y="0"/>
                    <a:pt x="1192" y="2"/>
                    <a:pt x="1165" y="5"/>
                  </a:cubicBezTo>
                  <a:cubicBezTo>
                    <a:pt x="982" y="28"/>
                    <a:pt x="891" y="50"/>
                    <a:pt x="731" y="119"/>
                  </a:cubicBezTo>
                  <a:cubicBezTo>
                    <a:pt x="640" y="165"/>
                    <a:pt x="571" y="233"/>
                    <a:pt x="503" y="302"/>
                  </a:cubicBezTo>
                  <a:cubicBezTo>
                    <a:pt x="366" y="416"/>
                    <a:pt x="297" y="621"/>
                    <a:pt x="297" y="781"/>
                  </a:cubicBezTo>
                  <a:cubicBezTo>
                    <a:pt x="297" y="963"/>
                    <a:pt x="366" y="1169"/>
                    <a:pt x="503" y="1283"/>
                  </a:cubicBezTo>
                  <a:cubicBezTo>
                    <a:pt x="503" y="1283"/>
                    <a:pt x="526" y="1306"/>
                    <a:pt x="526" y="1306"/>
                  </a:cubicBezTo>
                  <a:cubicBezTo>
                    <a:pt x="411" y="1352"/>
                    <a:pt x="297" y="1397"/>
                    <a:pt x="229" y="1488"/>
                  </a:cubicBezTo>
                  <a:cubicBezTo>
                    <a:pt x="92" y="1603"/>
                    <a:pt x="1" y="1808"/>
                    <a:pt x="23" y="1991"/>
                  </a:cubicBezTo>
                  <a:cubicBezTo>
                    <a:pt x="23" y="2150"/>
                    <a:pt x="92" y="2356"/>
                    <a:pt x="229" y="2470"/>
                  </a:cubicBezTo>
                  <a:cubicBezTo>
                    <a:pt x="366" y="2607"/>
                    <a:pt x="526" y="2675"/>
                    <a:pt x="708" y="2675"/>
                  </a:cubicBezTo>
                  <a:cubicBezTo>
                    <a:pt x="1279" y="2675"/>
                    <a:pt x="1827" y="2379"/>
                    <a:pt x="2100" y="1876"/>
                  </a:cubicBezTo>
                  <a:cubicBezTo>
                    <a:pt x="2146" y="1831"/>
                    <a:pt x="2169" y="1762"/>
                    <a:pt x="2192" y="1694"/>
                  </a:cubicBezTo>
                  <a:cubicBezTo>
                    <a:pt x="2215" y="1625"/>
                    <a:pt x="2260" y="1557"/>
                    <a:pt x="2260" y="1488"/>
                  </a:cubicBezTo>
                  <a:cubicBezTo>
                    <a:pt x="2306" y="1306"/>
                    <a:pt x="2306" y="1146"/>
                    <a:pt x="2283" y="986"/>
                  </a:cubicBezTo>
                  <a:cubicBezTo>
                    <a:pt x="2260" y="804"/>
                    <a:pt x="2215" y="644"/>
                    <a:pt x="2123" y="507"/>
                  </a:cubicBezTo>
                  <a:cubicBezTo>
                    <a:pt x="2009" y="347"/>
                    <a:pt x="1895" y="210"/>
                    <a:pt x="1712" y="142"/>
                  </a:cubicBezTo>
                  <a:cubicBezTo>
                    <a:pt x="1574" y="62"/>
                    <a:pt x="1418" y="0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7148475" y="1550950"/>
              <a:ext cx="53675" cy="54750"/>
            </a:xfrm>
            <a:custGeom>
              <a:avLst/>
              <a:gdLst/>
              <a:ahLst/>
              <a:cxnLst/>
              <a:rect l="l" t="t" r="r" b="b"/>
              <a:pathLst>
                <a:path w="2147" h="2190" extrusionOk="0">
                  <a:moveTo>
                    <a:pt x="1245" y="1"/>
                  </a:moveTo>
                  <a:cubicBezTo>
                    <a:pt x="1162" y="1"/>
                    <a:pt x="1080" y="16"/>
                    <a:pt x="1005" y="49"/>
                  </a:cubicBezTo>
                  <a:cubicBezTo>
                    <a:pt x="936" y="49"/>
                    <a:pt x="868" y="95"/>
                    <a:pt x="822" y="118"/>
                  </a:cubicBezTo>
                  <a:cubicBezTo>
                    <a:pt x="799" y="118"/>
                    <a:pt x="754" y="118"/>
                    <a:pt x="731" y="95"/>
                  </a:cubicBezTo>
                  <a:cubicBezTo>
                    <a:pt x="594" y="95"/>
                    <a:pt x="480" y="141"/>
                    <a:pt x="366" y="209"/>
                  </a:cubicBezTo>
                  <a:cubicBezTo>
                    <a:pt x="229" y="300"/>
                    <a:pt x="115" y="437"/>
                    <a:pt x="46" y="620"/>
                  </a:cubicBezTo>
                  <a:cubicBezTo>
                    <a:pt x="46" y="643"/>
                    <a:pt x="46" y="688"/>
                    <a:pt x="23" y="711"/>
                  </a:cubicBezTo>
                  <a:cubicBezTo>
                    <a:pt x="23" y="802"/>
                    <a:pt x="0" y="894"/>
                    <a:pt x="0" y="985"/>
                  </a:cubicBezTo>
                  <a:cubicBezTo>
                    <a:pt x="0" y="1008"/>
                    <a:pt x="0" y="1054"/>
                    <a:pt x="0" y="1076"/>
                  </a:cubicBezTo>
                  <a:cubicBezTo>
                    <a:pt x="23" y="1168"/>
                    <a:pt x="23" y="1259"/>
                    <a:pt x="46" y="1350"/>
                  </a:cubicBezTo>
                  <a:cubicBezTo>
                    <a:pt x="46" y="1396"/>
                    <a:pt x="69" y="1419"/>
                    <a:pt x="69" y="1442"/>
                  </a:cubicBezTo>
                  <a:cubicBezTo>
                    <a:pt x="92" y="1533"/>
                    <a:pt x="137" y="1624"/>
                    <a:pt x="183" y="1693"/>
                  </a:cubicBezTo>
                  <a:cubicBezTo>
                    <a:pt x="183" y="1715"/>
                    <a:pt x="206" y="1761"/>
                    <a:pt x="229" y="1784"/>
                  </a:cubicBezTo>
                  <a:cubicBezTo>
                    <a:pt x="274" y="1852"/>
                    <a:pt x="343" y="1921"/>
                    <a:pt x="388" y="1989"/>
                  </a:cubicBezTo>
                  <a:cubicBezTo>
                    <a:pt x="480" y="2081"/>
                    <a:pt x="571" y="2149"/>
                    <a:pt x="708" y="2172"/>
                  </a:cubicBezTo>
                  <a:cubicBezTo>
                    <a:pt x="765" y="2183"/>
                    <a:pt x="822" y="2189"/>
                    <a:pt x="882" y="2189"/>
                  </a:cubicBezTo>
                  <a:cubicBezTo>
                    <a:pt x="942" y="2189"/>
                    <a:pt x="1005" y="2183"/>
                    <a:pt x="1073" y="2172"/>
                  </a:cubicBezTo>
                  <a:cubicBezTo>
                    <a:pt x="1210" y="2126"/>
                    <a:pt x="1324" y="2081"/>
                    <a:pt x="1461" y="2012"/>
                  </a:cubicBezTo>
                  <a:cubicBezTo>
                    <a:pt x="1575" y="1967"/>
                    <a:pt x="1667" y="1875"/>
                    <a:pt x="1781" y="1807"/>
                  </a:cubicBezTo>
                  <a:cubicBezTo>
                    <a:pt x="1804" y="1784"/>
                    <a:pt x="1826" y="1761"/>
                    <a:pt x="1849" y="1715"/>
                  </a:cubicBezTo>
                  <a:cubicBezTo>
                    <a:pt x="1895" y="1670"/>
                    <a:pt x="1963" y="1579"/>
                    <a:pt x="2009" y="1510"/>
                  </a:cubicBezTo>
                  <a:cubicBezTo>
                    <a:pt x="2100" y="1327"/>
                    <a:pt x="2146" y="1190"/>
                    <a:pt x="2146" y="985"/>
                  </a:cubicBezTo>
                  <a:cubicBezTo>
                    <a:pt x="2146" y="643"/>
                    <a:pt x="1963" y="277"/>
                    <a:pt x="1667" y="118"/>
                  </a:cubicBezTo>
                  <a:cubicBezTo>
                    <a:pt x="1537" y="45"/>
                    <a:pt x="1388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282575" y="1538050"/>
              <a:ext cx="51375" cy="58650"/>
            </a:xfrm>
            <a:custGeom>
              <a:avLst/>
              <a:gdLst/>
              <a:ahLst/>
              <a:cxnLst/>
              <a:rect l="l" t="t" r="r" b="b"/>
              <a:pathLst>
                <a:path w="2055" h="2346" extrusionOk="0">
                  <a:moveTo>
                    <a:pt x="685" y="0"/>
                  </a:moveTo>
                  <a:cubicBezTo>
                    <a:pt x="640" y="0"/>
                    <a:pt x="594" y="6"/>
                    <a:pt x="548" y="17"/>
                  </a:cubicBezTo>
                  <a:cubicBezTo>
                    <a:pt x="457" y="40"/>
                    <a:pt x="388" y="86"/>
                    <a:pt x="320" y="154"/>
                  </a:cubicBezTo>
                  <a:cubicBezTo>
                    <a:pt x="229" y="200"/>
                    <a:pt x="183" y="268"/>
                    <a:pt x="137" y="337"/>
                  </a:cubicBezTo>
                  <a:cubicBezTo>
                    <a:pt x="46" y="497"/>
                    <a:pt x="0" y="702"/>
                    <a:pt x="69" y="885"/>
                  </a:cubicBezTo>
                  <a:cubicBezTo>
                    <a:pt x="92" y="930"/>
                    <a:pt x="115" y="976"/>
                    <a:pt x="137" y="1045"/>
                  </a:cubicBezTo>
                  <a:cubicBezTo>
                    <a:pt x="137" y="1067"/>
                    <a:pt x="115" y="1067"/>
                    <a:pt x="115" y="1090"/>
                  </a:cubicBezTo>
                  <a:cubicBezTo>
                    <a:pt x="115" y="1090"/>
                    <a:pt x="115" y="1113"/>
                    <a:pt x="92" y="1136"/>
                  </a:cubicBezTo>
                  <a:cubicBezTo>
                    <a:pt x="92" y="1204"/>
                    <a:pt x="69" y="1296"/>
                    <a:pt x="69" y="1364"/>
                  </a:cubicBezTo>
                  <a:cubicBezTo>
                    <a:pt x="69" y="1638"/>
                    <a:pt x="183" y="1866"/>
                    <a:pt x="343" y="2072"/>
                  </a:cubicBezTo>
                  <a:cubicBezTo>
                    <a:pt x="411" y="2140"/>
                    <a:pt x="480" y="2186"/>
                    <a:pt x="571" y="2231"/>
                  </a:cubicBezTo>
                  <a:cubicBezTo>
                    <a:pt x="708" y="2300"/>
                    <a:pt x="822" y="2346"/>
                    <a:pt x="959" y="2346"/>
                  </a:cubicBezTo>
                  <a:cubicBezTo>
                    <a:pt x="1050" y="2346"/>
                    <a:pt x="1142" y="2323"/>
                    <a:pt x="1233" y="2277"/>
                  </a:cubicBezTo>
                  <a:cubicBezTo>
                    <a:pt x="1324" y="2254"/>
                    <a:pt x="1393" y="2209"/>
                    <a:pt x="1461" y="2140"/>
                  </a:cubicBezTo>
                  <a:cubicBezTo>
                    <a:pt x="1461" y="2117"/>
                    <a:pt x="1484" y="2117"/>
                    <a:pt x="1507" y="2095"/>
                  </a:cubicBezTo>
                  <a:cubicBezTo>
                    <a:pt x="1621" y="2003"/>
                    <a:pt x="1735" y="1912"/>
                    <a:pt x="1849" y="1821"/>
                  </a:cubicBezTo>
                  <a:cubicBezTo>
                    <a:pt x="1941" y="1729"/>
                    <a:pt x="1986" y="1615"/>
                    <a:pt x="2032" y="1501"/>
                  </a:cubicBezTo>
                  <a:cubicBezTo>
                    <a:pt x="2055" y="1387"/>
                    <a:pt x="2055" y="1250"/>
                    <a:pt x="2032" y="1136"/>
                  </a:cubicBezTo>
                  <a:cubicBezTo>
                    <a:pt x="1963" y="999"/>
                    <a:pt x="1918" y="885"/>
                    <a:pt x="1849" y="771"/>
                  </a:cubicBezTo>
                  <a:cubicBezTo>
                    <a:pt x="1781" y="657"/>
                    <a:pt x="1689" y="542"/>
                    <a:pt x="1598" y="451"/>
                  </a:cubicBezTo>
                  <a:cubicBezTo>
                    <a:pt x="1507" y="360"/>
                    <a:pt x="1393" y="291"/>
                    <a:pt x="1301" y="200"/>
                  </a:cubicBezTo>
                  <a:cubicBezTo>
                    <a:pt x="1233" y="154"/>
                    <a:pt x="1165" y="132"/>
                    <a:pt x="1096" y="86"/>
                  </a:cubicBezTo>
                  <a:cubicBezTo>
                    <a:pt x="1005" y="40"/>
                    <a:pt x="913" y="17"/>
                    <a:pt x="822" y="17"/>
                  </a:cubicBezTo>
                  <a:cubicBezTo>
                    <a:pt x="776" y="6"/>
                    <a:pt x="731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120525" y="1092800"/>
              <a:ext cx="57075" cy="68500"/>
            </a:xfrm>
            <a:custGeom>
              <a:avLst/>
              <a:gdLst/>
              <a:ahLst/>
              <a:cxnLst/>
              <a:rect l="l" t="t" r="r" b="b"/>
              <a:pathLst>
                <a:path w="2283" h="2740" extrusionOk="0">
                  <a:moveTo>
                    <a:pt x="714" y="1"/>
                  </a:moveTo>
                  <a:cubicBezTo>
                    <a:pt x="588" y="1"/>
                    <a:pt x="457" y="31"/>
                    <a:pt x="365" y="92"/>
                  </a:cubicBezTo>
                  <a:cubicBezTo>
                    <a:pt x="205" y="183"/>
                    <a:pt x="69" y="343"/>
                    <a:pt x="46" y="526"/>
                  </a:cubicBezTo>
                  <a:cubicBezTo>
                    <a:pt x="0" y="686"/>
                    <a:pt x="0" y="891"/>
                    <a:pt x="114" y="1051"/>
                  </a:cubicBezTo>
                  <a:cubicBezTo>
                    <a:pt x="137" y="1096"/>
                    <a:pt x="183" y="1142"/>
                    <a:pt x="228" y="1188"/>
                  </a:cubicBezTo>
                  <a:cubicBezTo>
                    <a:pt x="183" y="1256"/>
                    <a:pt x="137" y="1325"/>
                    <a:pt x="114" y="1416"/>
                  </a:cubicBezTo>
                  <a:cubicBezTo>
                    <a:pt x="114" y="1462"/>
                    <a:pt x="91" y="1507"/>
                    <a:pt x="91" y="1553"/>
                  </a:cubicBezTo>
                  <a:cubicBezTo>
                    <a:pt x="91" y="1599"/>
                    <a:pt x="69" y="1667"/>
                    <a:pt x="69" y="1713"/>
                  </a:cubicBezTo>
                  <a:cubicBezTo>
                    <a:pt x="91" y="1850"/>
                    <a:pt x="114" y="1941"/>
                    <a:pt x="160" y="2078"/>
                  </a:cubicBezTo>
                  <a:cubicBezTo>
                    <a:pt x="251" y="2283"/>
                    <a:pt x="411" y="2443"/>
                    <a:pt x="593" y="2557"/>
                  </a:cubicBezTo>
                  <a:cubicBezTo>
                    <a:pt x="753" y="2671"/>
                    <a:pt x="959" y="2717"/>
                    <a:pt x="1164" y="2740"/>
                  </a:cubicBezTo>
                  <a:cubicBezTo>
                    <a:pt x="1255" y="2740"/>
                    <a:pt x="1370" y="2717"/>
                    <a:pt x="1461" y="2694"/>
                  </a:cubicBezTo>
                  <a:cubicBezTo>
                    <a:pt x="1506" y="2694"/>
                    <a:pt x="1552" y="2671"/>
                    <a:pt x="1598" y="2649"/>
                  </a:cubicBezTo>
                  <a:cubicBezTo>
                    <a:pt x="1643" y="2626"/>
                    <a:pt x="1689" y="2603"/>
                    <a:pt x="1735" y="2580"/>
                  </a:cubicBezTo>
                  <a:cubicBezTo>
                    <a:pt x="1895" y="2466"/>
                    <a:pt x="2054" y="2329"/>
                    <a:pt x="2123" y="2146"/>
                  </a:cubicBezTo>
                  <a:cubicBezTo>
                    <a:pt x="2214" y="1941"/>
                    <a:pt x="2283" y="1758"/>
                    <a:pt x="2283" y="1553"/>
                  </a:cubicBezTo>
                  <a:cubicBezTo>
                    <a:pt x="2260" y="1165"/>
                    <a:pt x="2123" y="823"/>
                    <a:pt x="1849" y="549"/>
                  </a:cubicBezTo>
                  <a:cubicBezTo>
                    <a:pt x="1575" y="298"/>
                    <a:pt x="1233" y="138"/>
                    <a:pt x="890" y="24"/>
                  </a:cubicBezTo>
                  <a:cubicBezTo>
                    <a:pt x="837" y="8"/>
                    <a:pt x="77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6865450" y="1172575"/>
              <a:ext cx="58800" cy="61325"/>
            </a:xfrm>
            <a:custGeom>
              <a:avLst/>
              <a:gdLst/>
              <a:ahLst/>
              <a:cxnLst/>
              <a:rect l="l" t="t" r="r" b="b"/>
              <a:pathLst>
                <a:path w="2352" h="2453" extrusionOk="0">
                  <a:moveTo>
                    <a:pt x="1072" y="1"/>
                  </a:moveTo>
                  <a:cubicBezTo>
                    <a:pt x="1042" y="1"/>
                    <a:pt x="1012" y="2"/>
                    <a:pt x="982" y="5"/>
                  </a:cubicBezTo>
                  <a:cubicBezTo>
                    <a:pt x="890" y="5"/>
                    <a:pt x="799" y="28"/>
                    <a:pt x="731" y="51"/>
                  </a:cubicBezTo>
                  <a:cubicBezTo>
                    <a:pt x="639" y="97"/>
                    <a:pt x="548" y="142"/>
                    <a:pt x="502" y="211"/>
                  </a:cubicBezTo>
                  <a:cubicBezTo>
                    <a:pt x="411" y="302"/>
                    <a:pt x="342" y="416"/>
                    <a:pt x="320" y="530"/>
                  </a:cubicBezTo>
                  <a:cubicBezTo>
                    <a:pt x="297" y="553"/>
                    <a:pt x="297" y="553"/>
                    <a:pt x="297" y="553"/>
                  </a:cubicBezTo>
                  <a:cubicBezTo>
                    <a:pt x="183" y="713"/>
                    <a:pt x="137" y="781"/>
                    <a:pt x="69" y="941"/>
                  </a:cubicBezTo>
                  <a:cubicBezTo>
                    <a:pt x="23" y="1055"/>
                    <a:pt x="23" y="1147"/>
                    <a:pt x="0" y="1261"/>
                  </a:cubicBezTo>
                  <a:cubicBezTo>
                    <a:pt x="0" y="1466"/>
                    <a:pt x="69" y="1649"/>
                    <a:pt x="137" y="1831"/>
                  </a:cubicBezTo>
                  <a:cubicBezTo>
                    <a:pt x="206" y="1946"/>
                    <a:pt x="297" y="2083"/>
                    <a:pt x="388" y="2151"/>
                  </a:cubicBezTo>
                  <a:cubicBezTo>
                    <a:pt x="502" y="2265"/>
                    <a:pt x="571" y="2311"/>
                    <a:pt x="708" y="2356"/>
                  </a:cubicBezTo>
                  <a:cubicBezTo>
                    <a:pt x="845" y="2425"/>
                    <a:pt x="936" y="2425"/>
                    <a:pt x="1096" y="2448"/>
                  </a:cubicBezTo>
                  <a:cubicBezTo>
                    <a:pt x="1122" y="2451"/>
                    <a:pt x="1150" y="2452"/>
                    <a:pt x="1177" y="2452"/>
                  </a:cubicBezTo>
                  <a:cubicBezTo>
                    <a:pt x="1364" y="2452"/>
                    <a:pt x="1573" y="2387"/>
                    <a:pt x="1712" y="2288"/>
                  </a:cubicBezTo>
                  <a:cubicBezTo>
                    <a:pt x="1895" y="2174"/>
                    <a:pt x="2054" y="2014"/>
                    <a:pt x="2169" y="1831"/>
                  </a:cubicBezTo>
                  <a:cubicBezTo>
                    <a:pt x="2260" y="1649"/>
                    <a:pt x="2351" y="1421"/>
                    <a:pt x="2328" y="1215"/>
                  </a:cubicBezTo>
                  <a:cubicBezTo>
                    <a:pt x="2305" y="1010"/>
                    <a:pt x="2260" y="781"/>
                    <a:pt x="2146" y="599"/>
                  </a:cubicBezTo>
                  <a:cubicBezTo>
                    <a:pt x="2009" y="416"/>
                    <a:pt x="1849" y="256"/>
                    <a:pt x="1644" y="142"/>
                  </a:cubicBezTo>
                  <a:cubicBezTo>
                    <a:pt x="1465" y="63"/>
                    <a:pt x="1269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6754175" y="1444325"/>
              <a:ext cx="46800" cy="59575"/>
            </a:xfrm>
            <a:custGeom>
              <a:avLst/>
              <a:gdLst/>
              <a:ahLst/>
              <a:cxnLst/>
              <a:rect l="l" t="t" r="r" b="b"/>
              <a:pathLst>
                <a:path w="1872" h="2383" extrusionOk="0">
                  <a:moveTo>
                    <a:pt x="868" y="0"/>
                  </a:moveTo>
                  <a:cubicBezTo>
                    <a:pt x="685" y="0"/>
                    <a:pt x="525" y="69"/>
                    <a:pt x="388" y="206"/>
                  </a:cubicBezTo>
                  <a:cubicBezTo>
                    <a:pt x="228" y="365"/>
                    <a:pt x="137" y="525"/>
                    <a:pt x="69" y="708"/>
                  </a:cubicBezTo>
                  <a:cubicBezTo>
                    <a:pt x="23" y="845"/>
                    <a:pt x="0" y="1005"/>
                    <a:pt x="0" y="1164"/>
                  </a:cubicBezTo>
                  <a:cubicBezTo>
                    <a:pt x="0" y="1507"/>
                    <a:pt x="137" y="1849"/>
                    <a:pt x="365" y="2100"/>
                  </a:cubicBezTo>
                  <a:cubicBezTo>
                    <a:pt x="434" y="2169"/>
                    <a:pt x="525" y="2237"/>
                    <a:pt x="594" y="2283"/>
                  </a:cubicBezTo>
                  <a:cubicBezTo>
                    <a:pt x="714" y="2349"/>
                    <a:pt x="846" y="2383"/>
                    <a:pt x="975" y="2383"/>
                  </a:cubicBezTo>
                  <a:cubicBezTo>
                    <a:pt x="1114" y="2383"/>
                    <a:pt x="1251" y="2343"/>
                    <a:pt x="1370" y="2260"/>
                  </a:cubicBezTo>
                  <a:cubicBezTo>
                    <a:pt x="1507" y="2169"/>
                    <a:pt x="1644" y="2032"/>
                    <a:pt x="1735" y="1872"/>
                  </a:cubicBezTo>
                  <a:cubicBezTo>
                    <a:pt x="1826" y="1712"/>
                    <a:pt x="1872" y="1552"/>
                    <a:pt x="1872" y="1347"/>
                  </a:cubicBezTo>
                  <a:cubicBezTo>
                    <a:pt x="1872" y="1233"/>
                    <a:pt x="1849" y="1096"/>
                    <a:pt x="1803" y="959"/>
                  </a:cubicBezTo>
                  <a:cubicBezTo>
                    <a:pt x="1781" y="890"/>
                    <a:pt x="1735" y="776"/>
                    <a:pt x="1689" y="708"/>
                  </a:cubicBezTo>
                  <a:cubicBezTo>
                    <a:pt x="1644" y="639"/>
                    <a:pt x="1598" y="594"/>
                    <a:pt x="1552" y="525"/>
                  </a:cubicBezTo>
                  <a:cubicBezTo>
                    <a:pt x="1529" y="411"/>
                    <a:pt x="1461" y="274"/>
                    <a:pt x="1370" y="206"/>
                  </a:cubicBezTo>
                  <a:cubicBezTo>
                    <a:pt x="1233" y="92"/>
                    <a:pt x="1073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810100" y="1665450"/>
              <a:ext cx="54225" cy="53950"/>
            </a:xfrm>
            <a:custGeom>
              <a:avLst/>
              <a:gdLst/>
              <a:ahLst/>
              <a:cxnLst/>
              <a:rect l="l" t="t" r="r" b="b"/>
              <a:pathLst>
                <a:path w="2169" h="2158" extrusionOk="0">
                  <a:moveTo>
                    <a:pt x="947" y="0"/>
                  </a:moveTo>
                  <a:cubicBezTo>
                    <a:pt x="856" y="0"/>
                    <a:pt x="765" y="11"/>
                    <a:pt x="662" y="34"/>
                  </a:cubicBezTo>
                  <a:cubicBezTo>
                    <a:pt x="571" y="57"/>
                    <a:pt x="502" y="103"/>
                    <a:pt x="434" y="171"/>
                  </a:cubicBezTo>
                  <a:cubicBezTo>
                    <a:pt x="342" y="217"/>
                    <a:pt x="297" y="285"/>
                    <a:pt x="251" y="354"/>
                  </a:cubicBezTo>
                  <a:cubicBezTo>
                    <a:pt x="205" y="399"/>
                    <a:pt x="183" y="468"/>
                    <a:pt x="183" y="514"/>
                  </a:cubicBezTo>
                  <a:cubicBezTo>
                    <a:pt x="160" y="559"/>
                    <a:pt x="137" y="582"/>
                    <a:pt x="114" y="628"/>
                  </a:cubicBezTo>
                  <a:lnTo>
                    <a:pt x="46" y="788"/>
                  </a:lnTo>
                  <a:cubicBezTo>
                    <a:pt x="0" y="924"/>
                    <a:pt x="0" y="1039"/>
                    <a:pt x="46" y="1176"/>
                  </a:cubicBezTo>
                  <a:cubicBezTo>
                    <a:pt x="46" y="1198"/>
                    <a:pt x="46" y="1244"/>
                    <a:pt x="69" y="1290"/>
                  </a:cubicBezTo>
                  <a:cubicBezTo>
                    <a:pt x="91" y="1358"/>
                    <a:pt x="137" y="1449"/>
                    <a:pt x="183" y="1541"/>
                  </a:cubicBezTo>
                  <a:cubicBezTo>
                    <a:pt x="183" y="1564"/>
                    <a:pt x="205" y="1609"/>
                    <a:pt x="228" y="1632"/>
                  </a:cubicBezTo>
                  <a:cubicBezTo>
                    <a:pt x="274" y="1701"/>
                    <a:pt x="342" y="1792"/>
                    <a:pt x="411" y="1860"/>
                  </a:cubicBezTo>
                  <a:cubicBezTo>
                    <a:pt x="434" y="1883"/>
                    <a:pt x="457" y="1906"/>
                    <a:pt x="479" y="1929"/>
                  </a:cubicBezTo>
                  <a:cubicBezTo>
                    <a:pt x="594" y="2020"/>
                    <a:pt x="685" y="2111"/>
                    <a:pt x="822" y="2134"/>
                  </a:cubicBezTo>
                  <a:cubicBezTo>
                    <a:pt x="845" y="2134"/>
                    <a:pt x="890" y="2134"/>
                    <a:pt x="913" y="2157"/>
                  </a:cubicBezTo>
                  <a:cubicBezTo>
                    <a:pt x="1004" y="2157"/>
                    <a:pt x="1096" y="2157"/>
                    <a:pt x="1187" y="2134"/>
                  </a:cubicBezTo>
                  <a:lnTo>
                    <a:pt x="1233" y="2134"/>
                  </a:lnTo>
                  <a:cubicBezTo>
                    <a:pt x="1324" y="2089"/>
                    <a:pt x="1415" y="2066"/>
                    <a:pt x="1484" y="2020"/>
                  </a:cubicBezTo>
                  <a:cubicBezTo>
                    <a:pt x="1529" y="1997"/>
                    <a:pt x="1552" y="1974"/>
                    <a:pt x="1575" y="1952"/>
                  </a:cubicBezTo>
                  <a:cubicBezTo>
                    <a:pt x="1666" y="1906"/>
                    <a:pt x="1735" y="1860"/>
                    <a:pt x="1803" y="1792"/>
                  </a:cubicBezTo>
                  <a:cubicBezTo>
                    <a:pt x="1849" y="1746"/>
                    <a:pt x="1895" y="1701"/>
                    <a:pt x="1917" y="1632"/>
                  </a:cubicBezTo>
                  <a:cubicBezTo>
                    <a:pt x="1963" y="1586"/>
                    <a:pt x="2009" y="1541"/>
                    <a:pt x="2032" y="1495"/>
                  </a:cubicBezTo>
                  <a:cubicBezTo>
                    <a:pt x="2077" y="1427"/>
                    <a:pt x="2123" y="1335"/>
                    <a:pt x="2123" y="1290"/>
                  </a:cubicBezTo>
                  <a:cubicBezTo>
                    <a:pt x="2123" y="1244"/>
                    <a:pt x="2146" y="1221"/>
                    <a:pt x="2146" y="1176"/>
                  </a:cubicBezTo>
                  <a:cubicBezTo>
                    <a:pt x="2168" y="1084"/>
                    <a:pt x="2168" y="993"/>
                    <a:pt x="2123" y="902"/>
                  </a:cubicBezTo>
                  <a:cubicBezTo>
                    <a:pt x="2123" y="902"/>
                    <a:pt x="2123" y="879"/>
                    <a:pt x="2123" y="879"/>
                  </a:cubicBezTo>
                  <a:cubicBezTo>
                    <a:pt x="2054" y="582"/>
                    <a:pt x="1849" y="331"/>
                    <a:pt x="1598" y="171"/>
                  </a:cubicBezTo>
                  <a:cubicBezTo>
                    <a:pt x="1507" y="126"/>
                    <a:pt x="1415" y="80"/>
                    <a:pt x="1347" y="57"/>
                  </a:cubicBezTo>
                  <a:cubicBezTo>
                    <a:pt x="1301" y="34"/>
                    <a:pt x="1278" y="34"/>
                    <a:pt x="1233" y="34"/>
                  </a:cubicBezTo>
                  <a:cubicBezTo>
                    <a:pt x="1130" y="11"/>
                    <a:pt x="103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898525" y="1849475"/>
              <a:ext cx="62800" cy="61025"/>
            </a:xfrm>
            <a:custGeom>
              <a:avLst/>
              <a:gdLst/>
              <a:ahLst/>
              <a:cxnLst/>
              <a:rect l="l" t="t" r="r" b="b"/>
              <a:pathLst>
                <a:path w="2512" h="2441" extrusionOk="0">
                  <a:moveTo>
                    <a:pt x="1622" y="0"/>
                  </a:moveTo>
                  <a:cubicBezTo>
                    <a:pt x="1439" y="0"/>
                    <a:pt x="1234" y="69"/>
                    <a:pt x="1119" y="206"/>
                  </a:cubicBezTo>
                  <a:cubicBezTo>
                    <a:pt x="1119" y="206"/>
                    <a:pt x="1097" y="228"/>
                    <a:pt x="1097" y="228"/>
                  </a:cubicBezTo>
                  <a:cubicBezTo>
                    <a:pt x="993" y="184"/>
                    <a:pt x="879" y="149"/>
                    <a:pt x="768" y="149"/>
                  </a:cubicBezTo>
                  <a:cubicBezTo>
                    <a:pt x="709" y="149"/>
                    <a:pt x="650" y="159"/>
                    <a:pt x="594" y="183"/>
                  </a:cubicBezTo>
                  <a:cubicBezTo>
                    <a:pt x="412" y="228"/>
                    <a:pt x="275" y="343"/>
                    <a:pt x="161" y="502"/>
                  </a:cubicBezTo>
                  <a:cubicBezTo>
                    <a:pt x="47" y="662"/>
                    <a:pt x="1" y="890"/>
                    <a:pt x="1" y="1096"/>
                  </a:cubicBezTo>
                  <a:cubicBezTo>
                    <a:pt x="1" y="1324"/>
                    <a:pt x="47" y="1507"/>
                    <a:pt x="138" y="1712"/>
                  </a:cubicBezTo>
                  <a:cubicBezTo>
                    <a:pt x="206" y="1849"/>
                    <a:pt x="298" y="1963"/>
                    <a:pt x="412" y="2077"/>
                  </a:cubicBezTo>
                  <a:cubicBezTo>
                    <a:pt x="572" y="2214"/>
                    <a:pt x="731" y="2306"/>
                    <a:pt x="937" y="2397"/>
                  </a:cubicBezTo>
                  <a:cubicBezTo>
                    <a:pt x="1030" y="2428"/>
                    <a:pt x="1122" y="2440"/>
                    <a:pt x="1215" y="2440"/>
                  </a:cubicBezTo>
                  <a:cubicBezTo>
                    <a:pt x="1328" y="2440"/>
                    <a:pt x="1440" y="2422"/>
                    <a:pt x="1553" y="2397"/>
                  </a:cubicBezTo>
                  <a:cubicBezTo>
                    <a:pt x="1759" y="2351"/>
                    <a:pt x="1918" y="2237"/>
                    <a:pt x="2078" y="2123"/>
                  </a:cubicBezTo>
                  <a:cubicBezTo>
                    <a:pt x="2147" y="2054"/>
                    <a:pt x="2215" y="1963"/>
                    <a:pt x="2261" y="1895"/>
                  </a:cubicBezTo>
                  <a:cubicBezTo>
                    <a:pt x="2284" y="1849"/>
                    <a:pt x="2306" y="1826"/>
                    <a:pt x="2329" y="1781"/>
                  </a:cubicBezTo>
                  <a:cubicBezTo>
                    <a:pt x="2375" y="1689"/>
                    <a:pt x="2420" y="1598"/>
                    <a:pt x="2443" y="1507"/>
                  </a:cubicBezTo>
                  <a:cubicBezTo>
                    <a:pt x="2466" y="1415"/>
                    <a:pt x="2489" y="1301"/>
                    <a:pt x="2489" y="1210"/>
                  </a:cubicBezTo>
                  <a:cubicBezTo>
                    <a:pt x="2512" y="1141"/>
                    <a:pt x="2512" y="1096"/>
                    <a:pt x="2489" y="1050"/>
                  </a:cubicBezTo>
                  <a:cubicBezTo>
                    <a:pt x="2489" y="936"/>
                    <a:pt x="2466" y="822"/>
                    <a:pt x="2443" y="731"/>
                  </a:cubicBezTo>
                  <a:cubicBezTo>
                    <a:pt x="2375" y="548"/>
                    <a:pt x="2261" y="343"/>
                    <a:pt x="2101" y="206"/>
                  </a:cubicBezTo>
                  <a:cubicBezTo>
                    <a:pt x="2032" y="137"/>
                    <a:pt x="1964" y="91"/>
                    <a:pt x="1873" y="69"/>
                  </a:cubicBezTo>
                  <a:cubicBezTo>
                    <a:pt x="1804" y="23"/>
                    <a:pt x="1713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7147900" y="2001825"/>
              <a:ext cx="67925" cy="67550"/>
            </a:xfrm>
            <a:custGeom>
              <a:avLst/>
              <a:gdLst/>
              <a:ahLst/>
              <a:cxnLst/>
              <a:rect l="l" t="t" r="r" b="b"/>
              <a:pathLst>
                <a:path w="2717" h="2702" extrusionOk="0">
                  <a:moveTo>
                    <a:pt x="1232" y="1"/>
                  </a:moveTo>
                  <a:cubicBezTo>
                    <a:pt x="1172" y="1"/>
                    <a:pt x="1111" y="8"/>
                    <a:pt x="1051" y="23"/>
                  </a:cubicBezTo>
                  <a:cubicBezTo>
                    <a:pt x="914" y="46"/>
                    <a:pt x="800" y="115"/>
                    <a:pt x="685" y="183"/>
                  </a:cubicBezTo>
                  <a:cubicBezTo>
                    <a:pt x="571" y="252"/>
                    <a:pt x="480" y="320"/>
                    <a:pt x="389" y="434"/>
                  </a:cubicBezTo>
                  <a:cubicBezTo>
                    <a:pt x="297" y="526"/>
                    <a:pt x="229" y="617"/>
                    <a:pt x="183" y="754"/>
                  </a:cubicBezTo>
                  <a:cubicBezTo>
                    <a:pt x="138" y="822"/>
                    <a:pt x="92" y="914"/>
                    <a:pt x="69" y="1005"/>
                  </a:cubicBezTo>
                  <a:cubicBezTo>
                    <a:pt x="46" y="1096"/>
                    <a:pt x="46" y="1187"/>
                    <a:pt x="23" y="1302"/>
                  </a:cubicBezTo>
                  <a:cubicBezTo>
                    <a:pt x="1" y="1416"/>
                    <a:pt x="23" y="1553"/>
                    <a:pt x="46" y="1690"/>
                  </a:cubicBezTo>
                  <a:cubicBezTo>
                    <a:pt x="69" y="1804"/>
                    <a:pt x="138" y="1941"/>
                    <a:pt x="183" y="2055"/>
                  </a:cubicBezTo>
                  <a:cubicBezTo>
                    <a:pt x="229" y="2123"/>
                    <a:pt x="297" y="2192"/>
                    <a:pt x="366" y="2260"/>
                  </a:cubicBezTo>
                  <a:cubicBezTo>
                    <a:pt x="389" y="2283"/>
                    <a:pt x="411" y="2306"/>
                    <a:pt x="434" y="2352"/>
                  </a:cubicBezTo>
                  <a:cubicBezTo>
                    <a:pt x="503" y="2397"/>
                    <a:pt x="571" y="2466"/>
                    <a:pt x="663" y="2511"/>
                  </a:cubicBezTo>
                  <a:cubicBezTo>
                    <a:pt x="731" y="2557"/>
                    <a:pt x="822" y="2580"/>
                    <a:pt x="914" y="2625"/>
                  </a:cubicBezTo>
                  <a:cubicBezTo>
                    <a:pt x="1061" y="2679"/>
                    <a:pt x="1216" y="2701"/>
                    <a:pt x="1369" y="2701"/>
                  </a:cubicBezTo>
                  <a:cubicBezTo>
                    <a:pt x="1478" y="2701"/>
                    <a:pt x="1586" y="2690"/>
                    <a:pt x="1690" y="2671"/>
                  </a:cubicBezTo>
                  <a:cubicBezTo>
                    <a:pt x="1804" y="2648"/>
                    <a:pt x="1941" y="2603"/>
                    <a:pt x="2055" y="2534"/>
                  </a:cubicBezTo>
                  <a:cubicBezTo>
                    <a:pt x="2078" y="2511"/>
                    <a:pt x="2101" y="2511"/>
                    <a:pt x="2146" y="2488"/>
                  </a:cubicBezTo>
                  <a:cubicBezTo>
                    <a:pt x="2215" y="2420"/>
                    <a:pt x="2283" y="2374"/>
                    <a:pt x="2352" y="2306"/>
                  </a:cubicBezTo>
                  <a:cubicBezTo>
                    <a:pt x="2580" y="2078"/>
                    <a:pt x="2717" y="1735"/>
                    <a:pt x="2717" y="1416"/>
                  </a:cubicBezTo>
                  <a:cubicBezTo>
                    <a:pt x="2717" y="1279"/>
                    <a:pt x="2717" y="1119"/>
                    <a:pt x="2648" y="1005"/>
                  </a:cubicBezTo>
                  <a:cubicBezTo>
                    <a:pt x="2580" y="822"/>
                    <a:pt x="2511" y="640"/>
                    <a:pt x="2352" y="526"/>
                  </a:cubicBezTo>
                  <a:cubicBezTo>
                    <a:pt x="2215" y="389"/>
                    <a:pt x="2055" y="297"/>
                    <a:pt x="1872" y="252"/>
                  </a:cubicBezTo>
                  <a:lnTo>
                    <a:pt x="1758" y="252"/>
                  </a:lnTo>
                  <a:cubicBezTo>
                    <a:pt x="1713" y="183"/>
                    <a:pt x="1644" y="137"/>
                    <a:pt x="1576" y="92"/>
                  </a:cubicBezTo>
                  <a:cubicBezTo>
                    <a:pt x="1469" y="31"/>
                    <a:pt x="1352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95400" y="4426225"/>
            <a:ext cx="446250" cy="453375"/>
            <a:chOff x="4350100" y="1147775"/>
            <a:chExt cx="446250" cy="453375"/>
          </a:xfrm>
        </p:grpSpPr>
        <p:sp>
          <p:nvSpPr>
            <p:cNvPr id="223" name="Google Shape;223;p5"/>
            <p:cNvSpPr/>
            <p:nvPr/>
          </p:nvSpPr>
          <p:spPr>
            <a:xfrm>
              <a:off x="4587475" y="1395350"/>
              <a:ext cx="208875" cy="205800"/>
            </a:xfrm>
            <a:custGeom>
              <a:avLst/>
              <a:gdLst/>
              <a:ahLst/>
              <a:cxnLst/>
              <a:rect l="l" t="t" r="r" b="b"/>
              <a:pathLst>
                <a:path w="8355" h="8232" extrusionOk="0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4350100" y="1473750"/>
              <a:ext cx="95875" cy="93525"/>
            </a:xfrm>
            <a:custGeom>
              <a:avLst/>
              <a:gdLst/>
              <a:ahLst/>
              <a:cxnLst/>
              <a:rect l="l" t="t" r="r" b="b"/>
              <a:pathLst>
                <a:path w="3835" h="3741" extrusionOk="0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4386600" y="1147775"/>
              <a:ext cx="162675" cy="170425"/>
            </a:xfrm>
            <a:custGeom>
              <a:avLst/>
              <a:gdLst/>
              <a:ahLst/>
              <a:cxnLst/>
              <a:rect l="l" t="t" r="r" b="b"/>
              <a:pathLst>
                <a:path w="6507" h="6817" extrusionOk="0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169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Char char="●"/>
              <a:defRPr sz="18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66" r:id="rId5"/>
    <p:sldLayoutId id="2147483671" r:id="rId6"/>
    <p:sldLayoutId id="2147483679" r:id="rId7"/>
    <p:sldLayoutId id="214748368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orient="horz">
          <p15:clr>
            <a:srgbClr val="EA4335"/>
          </p15:clr>
        </p15:guide>
        <p15:guide id="4">
          <p15:clr>
            <a:srgbClr val="EA4335"/>
          </p15:clr>
        </p15:guide>
        <p15:guide id="5" orient="horz" pos="3240">
          <p15:clr>
            <a:srgbClr val="EA4335"/>
          </p15:clr>
        </p15:guide>
        <p15:guide id="6" pos="576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 pos="2903">
          <p15:clr>
            <a:srgbClr val="EA4335"/>
          </p15:clr>
        </p15:guide>
        <p15:guide id="9" pos="449">
          <p15:clr>
            <a:srgbClr val="EA4335"/>
          </p15:clr>
        </p15:guide>
        <p15:guide id="10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37"/>
          <p:cNvSpPr txBox="1">
            <a:spLocks noGrp="1"/>
          </p:cNvSpPr>
          <p:nvPr>
            <p:ph type="ctrTitle"/>
          </p:nvPr>
        </p:nvSpPr>
        <p:spPr>
          <a:xfrm>
            <a:off x="3347324" y="832775"/>
            <a:ext cx="6059027" cy="2900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accent4">
                    <a:lumMod val="75000"/>
                  </a:schemeClr>
                </a:solidFill>
                <a:latin typeface="Encode Sans"/>
              </a:rPr>
              <a:t>Is loneliness another pandemic?</a:t>
            </a:r>
            <a:br>
              <a:rPr lang="en-GB" sz="3600" b="1" dirty="0">
                <a:solidFill>
                  <a:schemeClr val="accent4">
                    <a:lumMod val="75000"/>
                  </a:schemeClr>
                </a:solidFill>
                <a:latin typeface="Encode Sans"/>
              </a:rPr>
            </a:br>
            <a:r>
              <a:rPr lang="en-GB" sz="1800" b="1" i="0" dirty="0">
                <a:solidFill>
                  <a:schemeClr val="accent4">
                    <a:lumMod val="75000"/>
                  </a:schemeClr>
                </a:solidFill>
                <a:effectLst/>
                <a:latin typeface="Encode Sans"/>
              </a:rPr>
              <a:t>Loneliness in adolescents: building social connections</a:t>
            </a:r>
            <a:endParaRPr lang="en-GB" sz="1800" b="1" dirty="0">
              <a:solidFill>
                <a:schemeClr val="accent4">
                  <a:lumMod val="75000"/>
                </a:schemeClr>
              </a:solidFill>
              <a:latin typeface="Encode Sans"/>
            </a:endParaRPr>
          </a:p>
        </p:txBody>
      </p:sp>
      <p:sp>
        <p:nvSpPr>
          <p:cNvPr id="1745" name="Google Shape;1745;p37"/>
          <p:cNvSpPr txBox="1">
            <a:spLocks noGrp="1"/>
          </p:cNvSpPr>
          <p:nvPr>
            <p:ph type="subTitle" idx="1"/>
          </p:nvPr>
        </p:nvSpPr>
        <p:spPr>
          <a:xfrm>
            <a:off x="6023822" y="4238115"/>
            <a:ext cx="3017170" cy="7980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Encode Sans Light"/>
              </a:rPr>
              <a:t>Zain Khan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latin typeface="+mj-lt"/>
            </a:endParaRPr>
          </a:p>
        </p:txBody>
      </p:sp>
      <p:grpSp>
        <p:nvGrpSpPr>
          <p:cNvPr id="1746" name="Google Shape;1746;p37"/>
          <p:cNvGrpSpPr/>
          <p:nvPr/>
        </p:nvGrpSpPr>
        <p:grpSpPr>
          <a:xfrm>
            <a:off x="2539068" y="1097132"/>
            <a:ext cx="936874" cy="681863"/>
            <a:chOff x="3349430" y="1025723"/>
            <a:chExt cx="1021562" cy="743499"/>
          </a:xfrm>
        </p:grpSpPr>
        <p:sp>
          <p:nvSpPr>
            <p:cNvPr id="1747" name="Google Shape;1747;p37"/>
            <p:cNvSpPr/>
            <p:nvPr/>
          </p:nvSpPr>
          <p:spPr>
            <a:xfrm>
              <a:off x="3349430" y="1025723"/>
              <a:ext cx="1021562" cy="743498"/>
            </a:xfrm>
            <a:custGeom>
              <a:avLst/>
              <a:gdLst/>
              <a:ahLst/>
              <a:cxnLst/>
              <a:rect l="l" t="t" r="r" b="b"/>
              <a:pathLst>
                <a:path w="16738" h="12182" extrusionOk="0">
                  <a:moveTo>
                    <a:pt x="16039" y="1"/>
                  </a:moveTo>
                  <a:cubicBezTo>
                    <a:pt x="15416" y="1"/>
                    <a:pt x="14792" y="152"/>
                    <a:pt x="14241" y="439"/>
                  </a:cubicBezTo>
                  <a:cubicBezTo>
                    <a:pt x="13857" y="642"/>
                    <a:pt x="13495" y="919"/>
                    <a:pt x="13207" y="1261"/>
                  </a:cubicBezTo>
                  <a:cubicBezTo>
                    <a:pt x="11648" y="667"/>
                    <a:pt x="9884" y="384"/>
                    <a:pt x="8142" y="384"/>
                  </a:cubicBezTo>
                  <a:cubicBezTo>
                    <a:pt x="6939" y="384"/>
                    <a:pt x="5747" y="519"/>
                    <a:pt x="4641" y="781"/>
                  </a:cubicBezTo>
                  <a:cubicBezTo>
                    <a:pt x="3339" y="1079"/>
                    <a:pt x="1590" y="1655"/>
                    <a:pt x="907" y="2914"/>
                  </a:cubicBezTo>
                  <a:cubicBezTo>
                    <a:pt x="224" y="4173"/>
                    <a:pt x="0" y="5656"/>
                    <a:pt x="107" y="7085"/>
                  </a:cubicBezTo>
                  <a:cubicBezTo>
                    <a:pt x="224" y="8643"/>
                    <a:pt x="203" y="10200"/>
                    <a:pt x="1547" y="11256"/>
                  </a:cubicBezTo>
                  <a:cubicBezTo>
                    <a:pt x="2336" y="11875"/>
                    <a:pt x="3531" y="12067"/>
                    <a:pt x="4513" y="12120"/>
                  </a:cubicBezTo>
                  <a:cubicBezTo>
                    <a:pt x="5245" y="12159"/>
                    <a:pt x="5986" y="12182"/>
                    <a:pt x="6730" y="12182"/>
                  </a:cubicBezTo>
                  <a:cubicBezTo>
                    <a:pt x="7839" y="12182"/>
                    <a:pt x="8955" y="12130"/>
                    <a:pt x="10060" y="12003"/>
                  </a:cubicBezTo>
                  <a:cubicBezTo>
                    <a:pt x="11638" y="11832"/>
                    <a:pt x="13399" y="11608"/>
                    <a:pt x="14433" y="10211"/>
                  </a:cubicBezTo>
                  <a:cubicBezTo>
                    <a:pt x="15148" y="9251"/>
                    <a:pt x="15479" y="8045"/>
                    <a:pt x="15500" y="6840"/>
                  </a:cubicBezTo>
                  <a:cubicBezTo>
                    <a:pt x="15511" y="6253"/>
                    <a:pt x="15447" y="5677"/>
                    <a:pt x="15308" y="5133"/>
                  </a:cubicBezTo>
                  <a:cubicBezTo>
                    <a:pt x="15105" y="4269"/>
                    <a:pt x="14967" y="3127"/>
                    <a:pt x="14444" y="2263"/>
                  </a:cubicBezTo>
                  <a:cubicBezTo>
                    <a:pt x="14572" y="1975"/>
                    <a:pt x="14732" y="1709"/>
                    <a:pt x="14935" y="1453"/>
                  </a:cubicBezTo>
                  <a:cubicBezTo>
                    <a:pt x="15404" y="855"/>
                    <a:pt x="16044" y="386"/>
                    <a:pt x="16738" y="66"/>
                  </a:cubicBezTo>
                  <a:cubicBezTo>
                    <a:pt x="16507" y="22"/>
                    <a:pt x="16273" y="1"/>
                    <a:pt x="16039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3574032" y="1169822"/>
              <a:ext cx="523964" cy="469218"/>
            </a:xfrm>
            <a:custGeom>
              <a:avLst/>
              <a:gdLst/>
              <a:ahLst/>
              <a:cxnLst/>
              <a:rect l="l" t="t" r="r" b="b"/>
              <a:pathLst>
                <a:path w="8585" h="7688" extrusionOk="0">
                  <a:moveTo>
                    <a:pt x="4368" y="0"/>
                  </a:moveTo>
                  <a:cubicBezTo>
                    <a:pt x="3721" y="0"/>
                    <a:pt x="3071" y="120"/>
                    <a:pt x="2518" y="318"/>
                  </a:cubicBezTo>
                  <a:cubicBezTo>
                    <a:pt x="1345" y="745"/>
                    <a:pt x="545" y="1599"/>
                    <a:pt x="203" y="2772"/>
                  </a:cubicBezTo>
                  <a:cubicBezTo>
                    <a:pt x="0" y="3455"/>
                    <a:pt x="54" y="4191"/>
                    <a:pt x="214" y="4884"/>
                  </a:cubicBezTo>
                  <a:cubicBezTo>
                    <a:pt x="310" y="5279"/>
                    <a:pt x="427" y="5684"/>
                    <a:pt x="641" y="6047"/>
                  </a:cubicBezTo>
                  <a:cubicBezTo>
                    <a:pt x="1003" y="6634"/>
                    <a:pt x="1590" y="7082"/>
                    <a:pt x="2230" y="7348"/>
                  </a:cubicBezTo>
                  <a:cubicBezTo>
                    <a:pt x="2768" y="7580"/>
                    <a:pt x="3336" y="7688"/>
                    <a:pt x="3899" y="7688"/>
                  </a:cubicBezTo>
                  <a:cubicBezTo>
                    <a:pt x="6290" y="7688"/>
                    <a:pt x="8585" y="5741"/>
                    <a:pt x="8118" y="3081"/>
                  </a:cubicBezTo>
                  <a:cubicBezTo>
                    <a:pt x="7948" y="2111"/>
                    <a:pt x="7361" y="1161"/>
                    <a:pt x="6518" y="585"/>
                  </a:cubicBezTo>
                  <a:cubicBezTo>
                    <a:pt x="5919" y="172"/>
                    <a:pt x="5145" y="0"/>
                    <a:pt x="4368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3704887" y="1330522"/>
              <a:ext cx="21544" cy="74948"/>
            </a:xfrm>
            <a:custGeom>
              <a:avLst/>
              <a:gdLst/>
              <a:ahLst/>
              <a:cxnLst/>
              <a:rect l="l" t="t" r="r" b="b"/>
              <a:pathLst>
                <a:path w="353" h="1228" extrusionOk="0">
                  <a:moveTo>
                    <a:pt x="129" y="0"/>
                  </a:moveTo>
                  <a:cubicBezTo>
                    <a:pt x="54" y="0"/>
                    <a:pt x="1" y="278"/>
                    <a:pt x="54" y="640"/>
                  </a:cubicBezTo>
                  <a:cubicBezTo>
                    <a:pt x="96" y="975"/>
                    <a:pt x="209" y="1227"/>
                    <a:pt x="284" y="1227"/>
                  </a:cubicBezTo>
                  <a:cubicBezTo>
                    <a:pt x="286" y="1227"/>
                    <a:pt x="287" y="1227"/>
                    <a:pt x="289" y="1227"/>
                  </a:cubicBezTo>
                  <a:cubicBezTo>
                    <a:pt x="353" y="1206"/>
                    <a:pt x="321" y="928"/>
                    <a:pt x="289" y="598"/>
                  </a:cubicBezTo>
                  <a:cubicBezTo>
                    <a:pt x="246" y="267"/>
                    <a:pt x="193" y="0"/>
                    <a:pt x="129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3914536" y="1283587"/>
              <a:ext cx="18310" cy="76901"/>
            </a:xfrm>
            <a:custGeom>
              <a:avLst/>
              <a:gdLst/>
              <a:ahLst/>
              <a:cxnLst/>
              <a:rect l="l" t="t" r="r" b="b"/>
              <a:pathLst>
                <a:path w="300" h="1260" extrusionOk="0">
                  <a:moveTo>
                    <a:pt x="68" y="1"/>
                  </a:moveTo>
                  <a:cubicBezTo>
                    <a:pt x="67" y="1"/>
                    <a:pt x="66" y="1"/>
                    <a:pt x="65" y="1"/>
                  </a:cubicBezTo>
                  <a:cubicBezTo>
                    <a:pt x="1" y="23"/>
                    <a:pt x="1" y="300"/>
                    <a:pt x="33" y="641"/>
                  </a:cubicBezTo>
                  <a:cubicBezTo>
                    <a:pt x="65" y="983"/>
                    <a:pt x="129" y="1260"/>
                    <a:pt x="193" y="1260"/>
                  </a:cubicBezTo>
                  <a:cubicBezTo>
                    <a:pt x="267" y="1260"/>
                    <a:pt x="299" y="961"/>
                    <a:pt x="267" y="620"/>
                  </a:cubicBezTo>
                  <a:cubicBezTo>
                    <a:pt x="225" y="274"/>
                    <a:pt x="132" y="1"/>
                    <a:pt x="68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3769338" y="1354813"/>
              <a:ext cx="119868" cy="90999"/>
            </a:xfrm>
            <a:custGeom>
              <a:avLst/>
              <a:gdLst/>
              <a:ahLst/>
              <a:cxnLst/>
              <a:rect l="l" t="t" r="r" b="b"/>
              <a:pathLst>
                <a:path w="1964" h="1491" extrusionOk="0">
                  <a:moveTo>
                    <a:pt x="1054" y="0"/>
                  </a:moveTo>
                  <a:cubicBezTo>
                    <a:pt x="955" y="0"/>
                    <a:pt x="851" y="14"/>
                    <a:pt x="747" y="40"/>
                  </a:cubicBezTo>
                  <a:cubicBezTo>
                    <a:pt x="513" y="104"/>
                    <a:pt x="299" y="274"/>
                    <a:pt x="193" y="466"/>
                  </a:cubicBezTo>
                  <a:cubicBezTo>
                    <a:pt x="65" y="648"/>
                    <a:pt x="33" y="840"/>
                    <a:pt x="11" y="1000"/>
                  </a:cubicBezTo>
                  <a:cubicBezTo>
                    <a:pt x="1" y="1320"/>
                    <a:pt x="97" y="1490"/>
                    <a:pt x="118" y="1490"/>
                  </a:cubicBezTo>
                  <a:cubicBezTo>
                    <a:pt x="161" y="1480"/>
                    <a:pt x="118" y="1309"/>
                    <a:pt x="171" y="1021"/>
                  </a:cubicBezTo>
                  <a:cubicBezTo>
                    <a:pt x="203" y="893"/>
                    <a:pt x="257" y="733"/>
                    <a:pt x="363" y="584"/>
                  </a:cubicBezTo>
                  <a:cubicBezTo>
                    <a:pt x="470" y="434"/>
                    <a:pt x="609" y="317"/>
                    <a:pt x="811" y="264"/>
                  </a:cubicBezTo>
                  <a:cubicBezTo>
                    <a:pt x="891" y="241"/>
                    <a:pt x="971" y="230"/>
                    <a:pt x="1049" y="230"/>
                  </a:cubicBezTo>
                  <a:cubicBezTo>
                    <a:pt x="1158" y="230"/>
                    <a:pt x="1262" y="252"/>
                    <a:pt x="1356" y="296"/>
                  </a:cubicBezTo>
                  <a:cubicBezTo>
                    <a:pt x="1516" y="360"/>
                    <a:pt x="1622" y="477"/>
                    <a:pt x="1697" y="594"/>
                  </a:cubicBezTo>
                  <a:cubicBezTo>
                    <a:pt x="1772" y="722"/>
                    <a:pt x="1814" y="829"/>
                    <a:pt x="1857" y="904"/>
                  </a:cubicBezTo>
                  <a:cubicBezTo>
                    <a:pt x="1905" y="951"/>
                    <a:pt x="1927" y="991"/>
                    <a:pt x="1946" y="991"/>
                  </a:cubicBezTo>
                  <a:cubicBezTo>
                    <a:pt x="1948" y="991"/>
                    <a:pt x="1951" y="990"/>
                    <a:pt x="1953" y="989"/>
                  </a:cubicBezTo>
                  <a:cubicBezTo>
                    <a:pt x="1964" y="989"/>
                    <a:pt x="1964" y="936"/>
                    <a:pt x="1953" y="850"/>
                  </a:cubicBezTo>
                  <a:cubicBezTo>
                    <a:pt x="1932" y="776"/>
                    <a:pt x="1910" y="648"/>
                    <a:pt x="1846" y="509"/>
                  </a:cubicBezTo>
                  <a:cubicBezTo>
                    <a:pt x="1772" y="360"/>
                    <a:pt x="1654" y="189"/>
                    <a:pt x="1452" y="93"/>
                  </a:cubicBezTo>
                  <a:cubicBezTo>
                    <a:pt x="1337" y="30"/>
                    <a:pt x="1200" y="0"/>
                    <a:pt x="105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3670403" y="1271320"/>
              <a:ext cx="83370" cy="29906"/>
            </a:xfrm>
            <a:custGeom>
              <a:avLst/>
              <a:gdLst/>
              <a:ahLst/>
              <a:cxnLst/>
              <a:rect l="l" t="t" r="r" b="b"/>
              <a:pathLst>
                <a:path w="1366" h="490" extrusionOk="0">
                  <a:moveTo>
                    <a:pt x="102" y="0"/>
                  </a:moveTo>
                  <a:cubicBezTo>
                    <a:pt x="59" y="0"/>
                    <a:pt x="30" y="7"/>
                    <a:pt x="22" y="21"/>
                  </a:cubicBezTo>
                  <a:cubicBezTo>
                    <a:pt x="0" y="74"/>
                    <a:pt x="278" y="234"/>
                    <a:pt x="651" y="352"/>
                  </a:cubicBezTo>
                  <a:cubicBezTo>
                    <a:pt x="926" y="438"/>
                    <a:pt x="1172" y="490"/>
                    <a:pt x="1287" y="490"/>
                  </a:cubicBezTo>
                  <a:cubicBezTo>
                    <a:pt x="1328" y="490"/>
                    <a:pt x="1352" y="483"/>
                    <a:pt x="1355" y="469"/>
                  </a:cubicBezTo>
                  <a:cubicBezTo>
                    <a:pt x="1366" y="405"/>
                    <a:pt x="1088" y="256"/>
                    <a:pt x="726" y="138"/>
                  </a:cubicBezTo>
                  <a:cubicBezTo>
                    <a:pt x="467" y="52"/>
                    <a:pt x="225" y="0"/>
                    <a:pt x="10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3866991" y="1221150"/>
              <a:ext cx="52793" cy="56394"/>
            </a:xfrm>
            <a:custGeom>
              <a:avLst/>
              <a:gdLst/>
              <a:ahLst/>
              <a:cxnLst/>
              <a:rect l="l" t="t" r="r" b="b"/>
              <a:pathLst>
                <a:path w="865" h="924" extrusionOk="0">
                  <a:moveTo>
                    <a:pt x="805" y="0"/>
                  </a:moveTo>
                  <a:cubicBezTo>
                    <a:pt x="724" y="0"/>
                    <a:pt x="514" y="142"/>
                    <a:pt x="321" y="363"/>
                  </a:cubicBezTo>
                  <a:cubicBezTo>
                    <a:pt x="97" y="619"/>
                    <a:pt x="1" y="886"/>
                    <a:pt x="54" y="918"/>
                  </a:cubicBezTo>
                  <a:cubicBezTo>
                    <a:pt x="59" y="921"/>
                    <a:pt x="65" y="923"/>
                    <a:pt x="72" y="923"/>
                  </a:cubicBezTo>
                  <a:cubicBezTo>
                    <a:pt x="142" y="923"/>
                    <a:pt x="317" y="736"/>
                    <a:pt x="492" y="523"/>
                  </a:cubicBezTo>
                  <a:cubicBezTo>
                    <a:pt x="694" y="267"/>
                    <a:pt x="865" y="64"/>
                    <a:pt x="833" y="11"/>
                  </a:cubicBezTo>
                  <a:cubicBezTo>
                    <a:pt x="827" y="4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3349430" y="1113061"/>
              <a:ext cx="946065" cy="656160"/>
            </a:xfrm>
            <a:custGeom>
              <a:avLst/>
              <a:gdLst/>
              <a:ahLst/>
              <a:cxnLst/>
              <a:rect l="l" t="t" r="r" b="b"/>
              <a:pathLst>
                <a:path w="15501" h="10751" extrusionOk="0">
                  <a:moveTo>
                    <a:pt x="2656" y="0"/>
                  </a:moveTo>
                  <a:cubicBezTo>
                    <a:pt x="1920" y="342"/>
                    <a:pt x="1270" y="811"/>
                    <a:pt x="907" y="1483"/>
                  </a:cubicBezTo>
                  <a:cubicBezTo>
                    <a:pt x="224" y="2742"/>
                    <a:pt x="0" y="4225"/>
                    <a:pt x="107" y="5654"/>
                  </a:cubicBezTo>
                  <a:cubicBezTo>
                    <a:pt x="224" y="7212"/>
                    <a:pt x="203" y="8769"/>
                    <a:pt x="1547" y="9825"/>
                  </a:cubicBezTo>
                  <a:cubicBezTo>
                    <a:pt x="2336" y="10444"/>
                    <a:pt x="3531" y="10636"/>
                    <a:pt x="4502" y="10689"/>
                  </a:cubicBezTo>
                  <a:cubicBezTo>
                    <a:pt x="5239" y="10728"/>
                    <a:pt x="5982" y="10751"/>
                    <a:pt x="6728" y="10751"/>
                  </a:cubicBezTo>
                  <a:cubicBezTo>
                    <a:pt x="7839" y="10751"/>
                    <a:pt x="8955" y="10699"/>
                    <a:pt x="10060" y="10572"/>
                  </a:cubicBezTo>
                  <a:cubicBezTo>
                    <a:pt x="11638" y="10401"/>
                    <a:pt x="13399" y="10177"/>
                    <a:pt x="14433" y="8780"/>
                  </a:cubicBezTo>
                  <a:cubicBezTo>
                    <a:pt x="15148" y="7820"/>
                    <a:pt x="15479" y="6614"/>
                    <a:pt x="15500" y="5409"/>
                  </a:cubicBezTo>
                  <a:cubicBezTo>
                    <a:pt x="15500" y="5249"/>
                    <a:pt x="15500" y="5089"/>
                    <a:pt x="15479" y="4929"/>
                  </a:cubicBezTo>
                  <a:cubicBezTo>
                    <a:pt x="14711" y="5185"/>
                    <a:pt x="13943" y="5494"/>
                    <a:pt x="13175" y="5729"/>
                  </a:cubicBezTo>
                  <a:cubicBezTo>
                    <a:pt x="12339" y="6014"/>
                    <a:pt x="11449" y="6225"/>
                    <a:pt x="10565" y="6225"/>
                  </a:cubicBezTo>
                  <a:cubicBezTo>
                    <a:pt x="10162" y="6225"/>
                    <a:pt x="9761" y="6181"/>
                    <a:pt x="9366" y="6081"/>
                  </a:cubicBezTo>
                  <a:cubicBezTo>
                    <a:pt x="7798" y="5675"/>
                    <a:pt x="6571" y="4470"/>
                    <a:pt x="5590" y="3201"/>
                  </a:cubicBezTo>
                  <a:cubicBezTo>
                    <a:pt x="4843" y="2251"/>
                    <a:pt x="4161" y="1238"/>
                    <a:pt x="3254" y="448"/>
                  </a:cubicBezTo>
                  <a:cubicBezTo>
                    <a:pt x="3072" y="288"/>
                    <a:pt x="2870" y="150"/>
                    <a:pt x="265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37"/>
          <p:cNvGrpSpPr/>
          <p:nvPr/>
        </p:nvGrpSpPr>
        <p:grpSpPr>
          <a:xfrm>
            <a:off x="2670438" y="2333416"/>
            <a:ext cx="865229" cy="588779"/>
            <a:chOff x="3492675" y="2373759"/>
            <a:chExt cx="943441" cy="642001"/>
          </a:xfrm>
        </p:grpSpPr>
        <p:sp>
          <p:nvSpPr>
            <p:cNvPr id="1756" name="Google Shape;1756;p37"/>
            <p:cNvSpPr/>
            <p:nvPr/>
          </p:nvSpPr>
          <p:spPr>
            <a:xfrm>
              <a:off x="3492675" y="2373759"/>
              <a:ext cx="943440" cy="642001"/>
            </a:xfrm>
            <a:custGeom>
              <a:avLst/>
              <a:gdLst/>
              <a:ahLst/>
              <a:cxnLst/>
              <a:rect l="l" t="t" r="r" b="b"/>
              <a:pathLst>
                <a:path w="15458" h="10519" extrusionOk="0">
                  <a:moveTo>
                    <a:pt x="6448" y="1"/>
                  </a:moveTo>
                  <a:cubicBezTo>
                    <a:pt x="5834" y="1"/>
                    <a:pt x="5213" y="33"/>
                    <a:pt x="4576" y="82"/>
                  </a:cubicBezTo>
                  <a:cubicBezTo>
                    <a:pt x="2304" y="242"/>
                    <a:pt x="1088" y="1533"/>
                    <a:pt x="661" y="3719"/>
                  </a:cubicBezTo>
                  <a:cubicBezTo>
                    <a:pt x="373" y="5224"/>
                    <a:pt x="0" y="7634"/>
                    <a:pt x="1227" y="8797"/>
                  </a:cubicBezTo>
                  <a:cubicBezTo>
                    <a:pt x="2790" y="10296"/>
                    <a:pt x="5436" y="10519"/>
                    <a:pt x="7649" y="10519"/>
                  </a:cubicBezTo>
                  <a:cubicBezTo>
                    <a:pt x="8035" y="10519"/>
                    <a:pt x="8407" y="10512"/>
                    <a:pt x="8758" y="10504"/>
                  </a:cubicBezTo>
                  <a:cubicBezTo>
                    <a:pt x="10081" y="10483"/>
                    <a:pt x="11084" y="9811"/>
                    <a:pt x="11745" y="8840"/>
                  </a:cubicBezTo>
                  <a:cubicBezTo>
                    <a:pt x="12172" y="9075"/>
                    <a:pt x="12652" y="9224"/>
                    <a:pt x="13142" y="9224"/>
                  </a:cubicBezTo>
                  <a:cubicBezTo>
                    <a:pt x="14049" y="9224"/>
                    <a:pt x="14935" y="8755"/>
                    <a:pt x="15457" y="8029"/>
                  </a:cubicBezTo>
                  <a:lnTo>
                    <a:pt x="15457" y="8029"/>
                  </a:lnTo>
                  <a:cubicBezTo>
                    <a:pt x="15067" y="8172"/>
                    <a:pt x="14651" y="8257"/>
                    <a:pt x="14241" y="8257"/>
                  </a:cubicBezTo>
                  <a:cubicBezTo>
                    <a:pt x="13946" y="8257"/>
                    <a:pt x="13654" y="8213"/>
                    <a:pt x="13377" y="8114"/>
                  </a:cubicBezTo>
                  <a:cubicBezTo>
                    <a:pt x="13004" y="7997"/>
                    <a:pt x="12673" y="7773"/>
                    <a:pt x="12406" y="7496"/>
                  </a:cubicBezTo>
                  <a:cubicBezTo>
                    <a:pt x="12705" y="6589"/>
                    <a:pt x="12812" y="5576"/>
                    <a:pt x="12726" y="4584"/>
                  </a:cubicBezTo>
                  <a:cubicBezTo>
                    <a:pt x="12545" y="2695"/>
                    <a:pt x="11606" y="946"/>
                    <a:pt x="9878" y="455"/>
                  </a:cubicBezTo>
                  <a:cubicBezTo>
                    <a:pt x="8718" y="115"/>
                    <a:pt x="7595" y="1"/>
                    <a:pt x="6448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3697075" y="2473609"/>
              <a:ext cx="345810" cy="461284"/>
            </a:xfrm>
            <a:custGeom>
              <a:avLst/>
              <a:gdLst/>
              <a:ahLst/>
              <a:cxnLst/>
              <a:rect l="l" t="t" r="r" b="b"/>
              <a:pathLst>
                <a:path w="5666" h="7558" extrusionOk="0">
                  <a:moveTo>
                    <a:pt x="4380" y="2560"/>
                  </a:moveTo>
                  <a:cubicBezTo>
                    <a:pt x="4710" y="2560"/>
                    <a:pt x="5022" y="2618"/>
                    <a:pt x="5245" y="2784"/>
                  </a:cubicBezTo>
                  <a:lnTo>
                    <a:pt x="5245" y="2784"/>
                  </a:lnTo>
                  <a:cubicBezTo>
                    <a:pt x="4891" y="3172"/>
                    <a:pt x="4289" y="3247"/>
                    <a:pt x="3748" y="3247"/>
                  </a:cubicBezTo>
                  <a:cubicBezTo>
                    <a:pt x="3602" y="3247"/>
                    <a:pt x="3460" y="3242"/>
                    <a:pt x="3329" y="3236"/>
                  </a:cubicBezTo>
                  <a:cubicBezTo>
                    <a:pt x="2972" y="3225"/>
                    <a:pt x="2620" y="3164"/>
                    <a:pt x="2279" y="3061"/>
                  </a:cubicBezTo>
                  <a:lnTo>
                    <a:pt x="2279" y="3061"/>
                  </a:lnTo>
                  <a:cubicBezTo>
                    <a:pt x="2533" y="2944"/>
                    <a:pt x="2798" y="2851"/>
                    <a:pt x="3062" y="2777"/>
                  </a:cubicBezTo>
                  <a:cubicBezTo>
                    <a:pt x="3406" y="2678"/>
                    <a:pt x="3912" y="2560"/>
                    <a:pt x="4380" y="2560"/>
                  </a:cubicBezTo>
                  <a:close/>
                  <a:moveTo>
                    <a:pt x="3906" y="5437"/>
                  </a:moveTo>
                  <a:cubicBezTo>
                    <a:pt x="4033" y="5437"/>
                    <a:pt x="4156" y="5468"/>
                    <a:pt x="4261" y="5537"/>
                  </a:cubicBezTo>
                  <a:lnTo>
                    <a:pt x="4261" y="5537"/>
                  </a:lnTo>
                  <a:cubicBezTo>
                    <a:pt x="3960" y="5912"/>
                    <a:pt x="3513" y="6021"/>
                    <a:pt x="3049" y="6021"/>
                  </a:cubicBezTo>
                  <a:cubicBezTo>
                    <a:pt x="3025" y="6021"/>
                    <a:pt x="3000" y="6020"/>
                    <a:pt x="2976" y="6020"/>
                  </a:cubicBezTo>
                  <a:lnTo>
                    <a:pt x="2976" y="6020"/>
                  </a:lnTo>
                  <a:cubicBezTo>
                    <a:pt x="3125" y="5695"/>
                    <a:pt x="3536" y="5437"/>
                    <a:pt x="3906" y="5437"/>
                  </a:cubicBezTo>
                  <a:close/>
                  <a:moveTo>
                    <a:pt x="3736" y="1"/>
                  </a:moveTo>
                  <a:cubicBezTo>
                    <a:pt x="2739" y="1"/>
                    <a:pt x="1767" y="270"/>
                    <a:pt x="929" y="846"/>
                  </a:cubicBezTo>
                  <a:cubicBezTo>
                    <a:pt x="310" y="1273"/>
                    <a:pt x="1" y="2041"/>
                    <a:pt x="609" y="2606"/>
                  </a:cubicBezTo>
                  <a:cubicBezTo>
                    <a:pt x="836" y="2816"/>
                    <a:pt x="1108" y="2986"/>
                    <a:pt x="1403" y="3121"/>
                  </a:cubicBezTo>
                  <a:lnTo>
                    <a:pt x="1403" y="3121"/>
                  </a:lnTo>
                  <a:cubicBezTo>
                    <a:pt x="950" y="3435"/>
                    <a:pt x="568" y="3837"/>
                    <a:pt x="417" y="4313"/>
                  </a:cubicBezTo>
                  <a:cubicBezTo>
                    <a:pt x="65" y="5390"/>
                    <a:pt x="971" y="6030"/>
                    <a:pt x="1921" y="6233"/>
                  </a:cubicBezTo>
                  <a:cubicBezTo>
                    <a:pt x="2122" y="6274"/>
                    <a:pt x="2333" y="6310"/>
                    <a:pt x="2547" y="6332"/>
                  </a:cubicBezTo>
                  <a:lnTo>
                    <a:pt x="2547" y="6332"/>
                  </a:lnTo>
                  <a:cubicBezTo>
                    <a:pt x="2549" y="6579"/>
                    <a:pt x="2641" y="6832"/>
                    <a:pt x="2817" y="7001"/>
                  </a:cubicBezTo>
                  <a:cubicBezTo>
                    <a:pt x="3222" y="7417"/>
                    <a:pt x="3745" y="7492"/>
                    <a:pt x="4310" y="7556"/>
                  </a:cubicBezTo>
                  <a:cubicBezTo>
                    <a:pt x="4320" y="7557"/>
                    <a:pt x="4329" y="7558"/>
                    <a:pt x="4338" y="7558"/>
                  </a:cubicBezTo>
                  <a:cubicBezTo>
                    <a:pt x="4534" y="7558"/>
                    <a:pt x="4525" y="7235"/>
                    <a:pt x="4310" y="7215"/>
                  </a:cubicBezTo>
                  <a:cubicBezTo>
                    <a:pt x="3776" y="7155"/>
                    <a:pt x="2911" y="7022"/>
                    <a:pt x="2908" y="6356"/>
                  </a:cubicBezTo>
                  <a:lnTo>
                    <a:pt x="2908" y="6356"/>
                  </a:lnTo>
                  <a:cubicBezTo>
                    <a:pt x="2936" y="6356"/>
                    <a:pt x="2963" y="6357"/>
                    <a:pt x="2990" y="6357"/>
                  </a:cubicBezTo>
                  <a:cubicBezTo>
                    <a:pt x="3640" y="6357"/>
                    <a:pt x="4264" y="6179"/>
                    <a:pt x="4641" y="5582"/>
                  </a:cubicBezTo>
                  <a:cubicBezTo>
                    <a:pt x="4684" y="5518"/>
                    <a:pt x="4662" y="5433"/>
                    <a:pt x="4609" y="5369"/>
                  </a:cubicBezTo>
                  <a:cubicBezTo>
                    <a:pt x="4415" y="5155"/>
                    <a:pt x="4179" y="5066"/>
                    <a:pt x="3936" y="5066"/>
                  </a:cubicBezTo>
                  <a:cubicBezTo>
                    <a:pt x="3430" y="5066"/>
                    <a:pt x="2895" y="5452"/>
                    <a:pt x="2657" y="5892"/>
                  </a:cubicBezTo>
                  <a:cubicBezTo>
                    <a:pt x="2638" y="5924"/>
                    <a:pt x="2622" y="5958"/>
                    <a:pt x="2608" y="5993"/>
                  </a:cubicBezTo>
                  <a:lnTo>
                    <a:pt x="2608" y="5993"/>
                  </a:lnTo>
                  <a:cubicBezTo>
                    <a:pt x="2406" y="5970"/>
                    <a:pt x="2209" y="5935"/>
                    <a:pt x="2027" y="5902"/>
                  </a:cubicBezTo>
                  <a:cubicBezTo>
                    <a:pt x="1611" y="5838"/>
                    <a:pt x="1238" y="5689"/>
                    <a:pt x="929" y="5401"/>
                  </a:cubicBezTo>
                  <a:cubicBezTo>
                    <a:pt x="374" y="4868"/>
                    <a:pt x="854" y="4164"/>
                    <a:pt x="1270" y="3748"/>
                  </a:cubicBezTo>
                  <a:cubicBezTo>
                    <a:pt x="1444" y="3574"/>
                    <a:pt x="1638" y="3424"/>
                    <a:pt x="1845" y="3295"/>
                  </a:cubicBezTo>
                  <a:lnTo>
                    <a:pt x="1845" y="3295"/>
                  </a:lnTo>
                  <a:cubicBezTo>
                    <a:pt x="2334" y="3458"/>
                    <a:pt x="2853" y="3544"/>
                    <a:pt x="3318" y="3577"/>
                  </a:cubicBezTo>
                  <a:cubicBezTo>
                    <a:pt x="3433" y="3585"/>
                    <a:pt x="3554" y="3589"/>
                    <a:pt x="3677" y="3589"/>
                  </a:cubicBezTo>
                  <a:cubicBezTo>
                    <a:pt x="4398" y="3589"/>
                    <a:pt x="5212" y="3432"/>
                    <a:pt x="5622" y="2830"/>
                  </a:cubicBezTo>
                  <a:cubicBezTo>
                    <a:pt x="5665" y="2766"/>
                    <a:pt x="5654" y="2670"/>
                    <a:pt x="5601" y="2617"/>
                  </a:cubicBezTo>
                  <a:cubicBezTo>
                    <a:pt x="5306" y="2297"/>
                    <a:pt x="4866" y="2191"/>
                    <a:pt x="4397" y="2191"/>
                  </a:cubicBezTo>
                  <a:cubicBezTo>
                    <a:pt x="3833" y="2191"/>
                    <a:pt x="3228" y="2345"/>
                    <a:pt x="2785" y="2468"/>
                  </a:cubicBezTo>
                  <a:cubicBezTo>
                    <a:pt x="2475" y="2558"/>
                    <a:pt x="2125" y="2698"/>
                    <a:pt x="1789" y="2883"/>
                  </a:cubicBezTo>
                  <a:lnTo>
                    <a:pt x="1789" y="2883"/>
                  </a:lnTo>
                  <a:cubicBezTo>
                    <a:pt x="1620" y="2811"/>
                    <a:pt x="1453" y="2729"/>
                    <a:pt x="1291" y="2638"/>
                  </a:cubicBezTo>
                  <a:cubicBezTo>
                    <a:pt x="1185" y="2574"/>
                    <a:pt x="1078" y="2521"/>
                    <a:pt x="971" y="2436"/>
                  </a:cubicBezTo>
                  <a:cubicBezTo>
                    <a:pt x="427" y="2094"/>
                    <a:pt x="587" y="1710"/>
                    <a:pt x="897" y="1347"/>
                  </a:cubicBezTo>
                  <a:cubicBezTo>
                    <a:pt x="1121" y="1081"/>
                    <a:pt x="1451" y="931"/>
                    <a:pt x="1761" y="771"/>
                  </a:cubicBezTo>
                  <a:cubicBezTo>
                    <a:pt x="2393" y="455"/>
                    <a:pt x="3103" y="344"/>
                    <a:pt x="3816" y="344"/>
                  </a:cubicBezTo>
                  <a:cubicBezTo>
                    <a:pt x="3849" y="344"/>
                    <a:pt x="3882" y="344"/>
                    <a:pt x="3916" y="345"/>
                  </a:cubicBezTo>
                  <a:cubicBezTo>
                    <a:pt x="3922" y="345"/>
                    <a:pt x="3928" y="346"/>
                    <a:pt x="3934" y="346"/>
                  </a:cubicBezTo>
                  <a:cubicBezTo>
                    <a:pt x="4129" y="346"/>
                    <a:pt x="4122" y="14"/>
                    <a:pt x="3905" y="3"/>
                  </a:cubicBezTo>
                  <a:cubicBezTo>
                    <a:pt x="3849" y="2"/>
                    <a:pt x="3792" y="1"/>
                    <a:pt x="3736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3521299" y="2441872"/>
              <a:ext cx="914816" cy="573217"/>
            </a:xfrm>
            <a:custGeom>
              <a:avLst/>
              <a:gdLst/>
              <a:ahLst/>
              <a:cxnLst/>
              <a:rect l="l" t="t" r="r" b="b"/>
              <a:pathLst>
                <a:path w="14989" h="9392" extrusionOk="0">
                  <a:moveTo>
                    <a:pt x="10657" y="1"/>
                  </a:moveTo>
                  <a:cubicBezTo>
                    <a:pt x="9591" y="758"/>
                    <a:pt x="9089" y="2081"/>
                    <a:pt x="8342" y="3158"/>
                  </a:cubicBezTo>
                  <a:cubicBezTo>
                    <a:pt x="7148" y="4918"/>
                    <a:pt x="5174" y="6124"/>
                    <a:pt x="3062" y="6390"/>
                  </a:cubicBezTo>
                  <a:cubicBezTo>
                    <a:pt x="2755" y="6429"/>
                    <a:pt x="2445" y="6448"/>
                    <a:pt x="2135" y="6448"/>
                  </a:cubicBezTo>
                  <a:cubicBezTo>
                    <a:pt x="1411" y="6448"/>
                    <a:pt x="687" y="6343"/>
                    <a:pt x="0" y="6134"/>
                  </a:cubicBezTo>
                  <a:lnTo>
                    <a:pt x="0" y="6134"/>
                  </a:lnTo>
                  <a:cubicBezTo>
                    <a:pt x="107" y="6732"/>
                    <a:pt x="342" y="7265"/>
                    <a:pt x="758" y="7671"/>
                  </a:cubicBezTo>
                  <a:cubicBezTo>
                    <a:pt x="2321" y="9170"/>
                    <a:pt x="4967" y="9392"/>
                    <a:pt x="7180" y="9392"/>
                  </a:cubicBezTo>
                  <a:cubicBezTo>
                    <a:pt x="7566" y="9392"/>
                    <a:pt x="7938" y="9385"/>
                    <a:pt x="8289" y="9377"/>
                  </a:cubicBezTo>
                  <a:cubicBezTo>
                    <a:pt x="9612" y="9345"/>
                    <a:pt x="10615" y="8684"/>
                    <a:pt x="11276" y="7713"/>
                  </a:cubicBezTo>
                  <a:cubicBezTo>
                    <a:pt x="11703" y="7948"/>
                    <a:pt x="12183" y="8097"/>
                    <a:pt x="12673" y="8097"/>
                  </a:cubicBezTo>
                  <a:cubicBezTo>
                    <a:pt x="13580" y="8097"/>
                    <a:pt x="14466" y="7628"/>
                    <a:pt x="14988" y="6892"/>
                  </a:cubicBezTo>
                  <a:lnTo>
                    <a:pt x="14988" y="6892"/>
                  </a:lnTo>
                  <a:cubicBezTo>
                    <a:pt x="14593" y="7049"/>
                    <a:pt x="14171" y="7139"/>
                    <a:pt x="13757" y="7139"/>
                  </a:cubicBezTo>
                  <a:cubicBezTo>
                    <a:pt x="13467" y="7139"/>
                    <a:pt x="13180" y="7095"/>
                    <a:pt x="12908" y="6998"/>
                  </a:cubicBezTo>
                  <a:cubicBezTo>
                    <a:pt x="12535" y="6881"/>
                    <a:pt x="12204" y="6657"/>
                    <a:pt x="11937" y="6380"/>
                  </a:cubicBezTo>
                  <a:cubicBezTo>
                    <a:pt x="12236" y="5473"/>
                    <a:pt x="12343" y="4460"/>
                    <a:pt x="12257" y="3468"/>
                  </a:cubicBezTo>
                  <a:cubicBezTo>
                    <a:pt x="12119" y="2091"/>
                    <a:pt x="11585" y="801"/>
                    <a:pt x="10657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9" name="Google Shape;1759;p37"/>
          <p:cNvGrpSpPr/>
          <p:nvPr/>
        </p:nvGrpSpPr>
        <p:grpSpPr>
          <a:xfrm>
            <a:off x="121405" y="983058"/>
            <a:ext cx="1104681" cy="721939"/>
            <a:chOff x="713225" y="901338"/>
            <a:chExt cx="1204537" cy="787197"/>
          </a:xfrm>
        </p:grpSpPr>
        <p:sp>
          <p:nvSpPr>
            <p:cNvPr id="1760" name="Google Shape;1760;p37"/>
            <p:cNvSpPr/>
            <p:nvPr/>
          </p:nvSpPr>
          <p:spPr>
            <a:xfrm>
              <a:off x="713225" y="901338"/>
              <a:ext cx="1204537" cy="787197"/>
            </a:xfrm>
            <a:custGeom>
              <a:avLst/>
              <a:gdLst/>
              <a:ahLst/>
              <a:cxnLst/>
              <a:rect l="l" t="t" r="r" b="b"/>
              <a:pathLst>
                <a:path w="19736" h="12898" extrusionOk="0">
                  <a:moveTo>
                    <a:pt x="8387" y="0"/>
                  </a:moveTo>
                  <a:cubicBezTo>
                    <a:pt x="7405" y="0"/>
                    <a:pt x="6377" y="208"/>
                    <a:pt x="5708" y="909"/>
                  </a:cubicBezTo>
                  <a:cubicBezTo>
                    <a:pt x="4673" y="1976"/>
                    <a:pt x="4054" y="3491"/>
                    <a:pt x="3702" y="5027"/>
                  </a:cubicBezTo>
                  <a:cubicBezTo>
                    <a:pt x="2984" y="5271"/>
                    <a:pt x="2231" y="5395"/>
                    <a:pt x="1480" y="5395"/>
                  </a:cubicBezTo>
                  <a:cubicBezTo>
                    <a:pt x="982" y="5395"/>
                    <a:pt x="485" y="5340"/>
                    <a:pt x="1" y="5229"/>
                  </a:cubicBezTo>
                  <a:lnTo>
                    <a:pt x="1" y="5229"/>
                  </a:lnTo>
                  <a:cubicBezTo>
                    <a:pt x="43" y="5645"/>
                    <a:pt x="459" y="5891"/>
                    <a:pt x="833" y="6051"/>
                  </a:cubicBezTo>
                  <a:cubicBezTo>
                    <a:pt x="1462" y="6316"/>
                    <a:pt x="2149" y="6446"/>
                    <a:pt x="2839" y="6446"/>
                  </a:cubicBezTo>
                  <a:cubicBezTo>
                    <a:pt x="3038" y="6446"/>
                    <a:pt x="3237" y="6435"/>
                    <a:pt x="3435" y="6414"/>
                  </a:cubicBezTo>
                  <a:lnTo>
                    <a:pt x="3435" y="6414"/>
                  </a:lnTo>
                  <a:cubicBezTo>
                    <a:pt x="3393" y="6659"/>
                    <a:pt x="3361" y="6894"/>
                    <a:pt x="3339" y="7139"/>
                  </a:cubicBezTo>
                  <a:cubicBezTo>
                    <a:pt x="3286" y="7640"/>
                    <a:pt x="3254" y="8163"/>
                    <a:pt x="3457" y="8632"/>
                  </a:cubicBezTo>
                  <a:cubicBezTo>
                    <a:pt x="3756" y="9326"/>
                    <a:pt x="4481" y="9710"/>
                    <a:pt x="5174" y="10019"/>
                  </a:cubicBezTo>
                  <a:cubicBezTo>
                    <a:pt x="8087" y="11310"/>
                    <a:pt x="11009" y="12281"/>
                    <a:pt x="14124" y="12857"/>
                  </a:cubicBezTo>
                  <a:cubicBezTo>
                    <a:pt x="14292" y="12887"/>
                    <a:pt x="14462" y="12897"/>
                    <a:pt x="14632" y="12897"/>
                  </a:cubicBezTo>
                  <a:cubicBezTo>
                    <a:pt x="14942" y="12897"/>
                    <a:pt x="15254" y="12864"/>
                    <a:pt x="15556" y="12864"/>
                  </a:cubicBezTo>
                  <a:cubicBezTo>
                    <a:pt x="15606" y="12864"/>
                    <a:pt x="15654" y="12865"/>
                    <a:pt x="15703" y="12867"/>
                  </a:cubicBezTo>
                  <a:cubicBezTo>
                    <a:pt x="15752" y="12870"/>
                    <a:pt x="15800" y="12872"/>
                    <a:pt x="15847" y="12872"/>
                  </a:cubicBezTo>
                  <a:cubicBezTo>
                    <a:pt x="16338" y="12872"/>
                    <a:pt x="16756" y="12719"/>
                    <a:pt x="17165" y="12398"/>
                  </a:cubicBezTo>
                  <a:cubicBezTo>
                    <a:pt x="18157" y="11619"/>
                    <a:pt x="18509" y="10670"/>
                    <a:pt x="18925" y="9539"/>
                  </a:cubicBezTo>
                  <a:cubicBezTo>
                    <a:pt x="19351" y="8334"/>
                    <a:pt x="19735" y="7118"/>
                    <a:pt x="19714" y="5859"/>
                  </a:cubicBezTo>
                  <a:cubicBezTo>
                    <a:pt x="19714" y="5784"/>
                    <a:pt x="19714" y="5731"/>
                    <a:pt x="19703" y="5667"/>
                  </a:cubicBezTo>
                  <a:cubicBezTo>
                    <a:pt x="19661" y="5037"/>
                    <a:pt x="19458" y="4408"/>
                    <a:pt x="19063" y="3949"/>
                  </a:cubicBezTo>
                  <a:cubicBezTo>
                    <a:pt x="18007" y="2733"/>
                    <a:pt x="16204" y="2147"/>
                    <a:pt x="14754" y="1624"/>
                  </a:cubicBezTo>
                  <a:cubicBezTo>
                    <a:pt x="12972" y="994"/>
                    <a:pt x="11201" y="269"/>
                    <a:pt x="9313" y="56"/>
                  </a:cubicBezTo>
                  <a:cubicBezTo>
                    <a:pt x="9018" y="22"/>
                    <a:pt x="8705" y="0"/>
                    <a:pt x="8387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7"/>
            <p:cNvSpPr/>
            <p:nvPr/>
          </p:nvSpPr>
          <p:spPr>
            <a:xfrm>
              <a:off x="1132523" y="1090845"/>
              <a:ext cx="552161" cy="474955"/>
            </a:xfrm>
            <a:custGeom>
              <a:avLst/>
              <a:gdLst/>
              <a:ahLst/>
              <a:cxnLst/>
              <a:rect l="l" t="t" r="r" b="b"/>
              <a:pathLst>
                <a:path w="9047" h="7782" extrusionOk="0">
                  <a:moveTo>
                    <a:pt x="4753" y="1002"/>
                  </a:moveTo>
                  <a:cubicBezTo>
                    <a:pt x="5254" y="1002"/>
                    <a:pt x="5753" y="1052"/>
                    <a:pt x="6241" y="1132"/>
                  </a:cubicBezTo>
                  <a:cubicBezTo>
                    <a:pt x="6892" y="1250"/>
                    <a:pt x="7681" y="1442"/>
                    <a:pt x="8182" y="1879"/>
                  </a:cubicBezTo>
                  <a:cubicBezTo>
                    <a:pt x="8513" y="2199"/>
                    <a:pt x="8417" y="2508"/>
                    <a:pt x="7916" y="2775"/>
                  </a:cubicBezTo>
                  <a:cubicBezTo>
                    <a:pt x="7857" y="2781"/>
                    <a:pt x="7798" y="2783"/>
                    <a:pt x="7740" y="2783"/>
                  </a:cubicBezTo>
                  <a:cubicBezTo>
                    <a:pt x="7681" y="2783"/>
                    <a:pt x="7622" y="2781"/>
                    <a:pt x="7564" y="2775"/>
                  </a:cubicBezTo>
                  <a:cubicBezTo>
                    <a:pt x="7190" y="2775"/>
                    <a:pt x="6817" y="2733"/>
                    <a:pt x="6444" y="2679"/>
                  </a:cubicBezTo>
                  <a:cubicBezTo>
                    <a:pt x="5868" y="2583"/>
                    <a:pt x="5291" y="2423"/>
                    <a:pt x="4747" y="2210"/>
                  </a:cubicBezTo>
                  <a:cubicBezTo>
                    <a:pt x="4105" y="1986"/>
                    <a:pt x="3503" y="1654"/>
                    <a:pt x="2952" y="1248"/>
                  </a:cubicBezTo>
                  <a:lnTo>
                    <a:pt x="2952" y="1248"/>
                  </a:lnTo>
                  <a:cubicBezTo>
                    <a:pt x="3316" y="1150"/>
                    <a:pt x="3689" y="1086"/>
                    <a:pt x="4054" y="1036"/>
                  </a:cubicBezTo>
                  <a:cubicBezTo>
                    <a:pt x="4287" y="1013"/>
                    <a:pt x="4520" y="1002"/>
                    <a:pt x="4753" y="1002"/>
                  </a:cubicBezTo>
                  <a:close/>
                  <a:moveTo>
                    <a:pt x="4767" y="4769"/>
                  </a:moveTo>
                  <a:cubicBezTo>
                    <a:pt x="4954" y="4769"/>
                    <a:pt x="5141" y="4786"/>
                    <a:pt x="5323" y="4813"/>
                  </a:cubicBezTo>
                  <a:cubicBezTo>
                    <a:pt x="5612" y="4866"/>
                    <a:pt x="6614" y="5218"/>
                    <a:pt x="5910" y="5463"/>
                  </a:cubicBezTo>
                  <a:cubicBezTo>
                    <a:pt x="5663" y="5549"/>
                    <a:pt x="5386" y="5579"/>
                    <a:pt x="5103" y="5579"/>
                  </a:cubicBezTo>
                  <a:cubicBezTo>
                    <a:pt x="4677" y="5579"/>
                    <a:pt x="4235" y="5510"/>
                    <a:pt x="3851" y="5453"/>
                  </a:cubicBezTo>
                  <a:cubicBezTo>
                    <a:pt x="3695" y="5429"/>
                    <a:pt x="3516" y="5395"/>
                    <a:pt x="3324" y="5348"/>
                  </a:cubicBezTo>
                  <a:lnTo>
                    <a:pt x="3324" y="5348"/>
                  </a:lnTo>
                  <a:cubicBezTo>
                    <a:pt x="3472" y="5196"/>
                    <a:pt x="3636" y="5068"/>
                    <a:pt x="3787" y="4983"/>
                  </a:cubicBezTo>
                  <a:cubicBezTo>
                    <a:pt x="4090" y="4825"/>
                    <a:pt x="4428" y="4769"/>
                    <a:pt x="4767" y="4769"/>
                  </a:cubicBezTo>
                  <a:close/>
                  <a:moveTo>
                    <a:pt x="1535" y="0"/>
                  </a:moveTo>
                  <a:cubicBezTo>
                    <a:pt x="1395" y="0"/>
                    <a:pt x="1263" y="190"/>
                    <a:pt x="1387" y="322"/>
                  </a:cubicBezTo>
                  <a:cubicBezTo>
                    <a:pt x="1642" y="611"/>
                    <a:pt x="1913" y="878"/>
                    <a:pt x="2200" y="1125"/>
                  </a:cubicBezTo>
                  <a:lnTo>
                    <a:pt x="2200" y="1125"/>
                  </a:lnTo>
                  <a:cubicBezTo>
                    <a:pt x="1872" y="1261"/>
                    <a:pt x="1556" y="1426"/>
                    <a:pt x="1259" y="1623"/>
                  </a:cubicBezTo>
                  <a:cubicBezTo>
                    <a:pt x="747" y="1975"/>
                    <a:pt x="320" y="2444"/>
                    <a:pt x="160" y="3042"/>
                  </a:cubicBezTo>
                  <a:cubicBezTo>
                    <a:pt x="0" y="3650"/>
                    <a:pt x="427" y="4183"/>
                    <a:pt x="864" y="4546"/>
                  </a:cubicBezTo>
                  <a:cubicBezTo>
                    <a:pt x="1402" y="5003"/>
                    <a:pt x="2030" y="5322"/>
                    <a:pt x="2695" y="5538"/>
                  </a:cubicBezTo>
                  <a:lnTo>
                    <a:pt x="2695" y="5538"/>
                  </a:lnTo>
                  <a:cubicBezTo>
                    <a:pt x="2567" y="5783"/>
                    <a:pt x="2494" y="6059"/>
                    <a:pt x="2497" y="6359"/>
                  </a:cubicBezTo>
                  <a:cubicBezTo>
                    <a:pt x="2507" y="7545"/>
                    <a:pt x="4424" y="7782"/>
                    <a:pt x="5390" y="7782"/>
                  </a:cubicBezTo>
                  <a:cubicBezTo>
                    <a:pt x="5458" y="7782"/>
                    <a:pt x="5522" y="7780"/>
                    <a:pt x="5580" y="7778"/>
                  </a:cubicBezTo>
                  <a:cubicBezTo>
                    <a:pt x="5814" y="7757"/>
                    <a:pt x="5814" y="7405"/>
                    <a:pt x="5580" y="7405"/>
                  </a:cubicBezTo>
                  <a:cubicBezTo>
                    <a:pt x="5524" y="7406"/>
                    <a:pt x="5469" y="7407"/>
                    <a:pt x="5414" y="7407"/>
                  </a:cubicBezTo>
                  <a:cubicBezTo>
                    <a:pt x="4685" y="7407"/>
                    <a:pt x="3994" y="7273"/>
                    <a:pt x="3339" y="6946"/>
                  </a:cubicBezTo>
                  <a:cubicBezTo>
                    <a:pt x="2697" y="6638"/>
                    <a:pt x="2775" y="6101"/>
                    <a:pt x="3077" y="5651"/>
                  </a:cubicBezTo>
                  <a:lnTo>
                    <a:pt x="3077" y="5651"/>
                  </a:lnTo>
                  <a:cubicBezTo>
                    <a:pt x="3536" y="5771"/>
                    <a:pt x="4006" y="5848"/>
                    <a:pt x="4470" y="5890"/>
                  </a:cubicBezTo>
                  <a:cubicBezTo>
                    <a:pt x="4665" y="5909"/>
                    <a:pt x="4947" y="5939"/>
                    <a:pt x="5241" y="5939"/>
                  </a:cubicBezTo>
                  <a:cubicBezTo>
                    <a:pt x="5787" y="5939"/>
                    <a:pt x="6373" y="5835"/>
                    <a:pt x="6518" y="5357"/>
                  </a:cubicBezTo>
                  <a:cubicBezTo>
                    <a:pt x="6764" y="4546"/>
                    <a:pt x="5206" y="4397"/>
                    <a:pt x="4737" y="4397"/>
                  </a:cubicBezTo>
                  <a:cubicBezTo>
                    <a:pt x="4729" y="4397"/>
                    <a:pt x="4722" y="4397"/>
                    <a:pt x="4715" y="4397"/>
                  </a:cubicBezTo>
                  <a:cubicBezTo>
                    <a:pt x="4023" y="4397"/>
                    <a:pt x="3322" y="4710"/>
                    <a:pt x="2898" y="5232"/>
                  </a:cubicBezTo>
                  <a:lnTo>
                    <a:pt x="2898" y="5232"/>
                  </a:lnTo>
                  <a:cubicBezTo>
                    <a:pt x="1831" y="4905"/>
                    <a:pt x="595" y="4260"/>
                    <a:pt x="523" y="3266"/>
                  </a:cubicBezTo>
                  <a:cubicBezTo>
                    <a:pt x="470" y="2519"/>
                    <a:pt x="1419" y="1932"/>
                    <a:pt x="1974" y="1623"/>
                  </a:cubicBezTo>
                  <a:cubicBezTo>
                    <a:pt x="2149" y="1530"/>
                    <a:pt x="2330" y="1451"/>
                    <a:pt x="2517" y="1384"/>
                  </a:cubicBezTo>
                  <a:lnTo>
                    <a:pt x="2517" y="1384"/>
                  </a:lnTo>
                  <a:cubicBezTo>
                    <a:pt x="3311" y="2001"/>
                    <a:pt x="4210" y="2468"/>
                    <a:pt x="5185" y="2786"/>
                  </a:cubicBezTo>
                  <a:cubicBezTo>
                    <a:pt x="5878" y="3021"/>
                    <a:pt x="6614" y="3127"/>
                    <a:pt x="7350" y="3159"/>
                  </a:cubicBezTo>
                  <a:cubicBezTo>
                    <a:pt x="7446" y="3166"/>
                    <a:pt x="7557" y="3173"/>
                    <a:pt x="7675" y="3173"/>
                  </a:cubicBezTo>
                  <a:cubicBezTo>
                    <a:pt x="8096" y="3173"/>
                    <a:pt x="8594" y="3089"/>
                    <a:pt x="8694" y="2647"/>
                  </a:cubicBezTo>
                  <a:cubicBezTo>
                    <a:pt x="9046" y="1218"/>
                    <a:pt x="6828" y="855"/>
                    <a:pt x="5878" y="716"/>
                  </a:cubicBezTo>
                  <a:cubicBezTo>
                    <a:pt x="5519" y="665"/>
                    <a:pt x="5152" y="638"/>
                    <a:pt x="4783" y="638"/>
                  </a:cubicBezTo>
                  <a:cubicBezTo>
                    <a:pt x="4046" y="638"/>
                    <a:pt x="3302" y="745"/>
                    <a:pt x="2604" y="976"/>
                  </a:cubicBezTo>
                  <a:lnTo>
                    <a:pt x="2604" y="976"/>
                  </a:lnTo>
                  <a:cubicBezTo>
                    <a:pt x="2264" y="694"/>
                    <a:pt x="1946" y="384"/>
                    <a:pt x="1654" y="55"/>
                  </a:cubicBezTo>
                  <a:cubicBezTo>
                    <a:pt x="1618" y="16"/>
                    <a:pt x="1576" y="0"/>
                    <a:pt x="153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7"/>
            <p:cNvSpPr/>
            <p:nvPr/>
          </p:nvSpPr>
          <p:spPr>
            <a:xfrm>
              <a:off x="713225" y="902131"/>
              <a:ext cx="1141369" cy="786404"/>
            </a:xfrm>
            <a:custGeom>
              <a:avLst/>
              <a:gdLst/>
              <a:ahLst/>
              <a:cxnLst/>
              <a:rect l="l" t="t" r="r" b="b"/>
              <a:pathLst>
                <a:path w="18701" h="12885" extrusionOk="0">
                  <a:moveTo>
                    <a:pt x="7841" y="0"/>
                  </a:moveTo>
                  <a:cubicBezTo>
                    <a:pt x="7041" y="64"/>
                    <a:pt x="6252" y="320"/>
                    <a:pt x="5708" y="885"/>
                  </a:cubicBezTo>
                  <a:cubicBezTo>
                    <a:pt x="4673" y="1963"/>
                    <a:pt x="4054" y="3478"/>
                    <a:pt x="3702" y="5014"/>
                  </a:cubicBezTo>
                  <a:cubicBezTo>
                    <a:pt x="2984" y="5258"/>
                    <a:pt x="2231" y="5382"/>
                    <a:pt x="1480" y="5382"/>
                  </a:cubicBezTo>
                  <a:cubicBezTo>
                    <a:pt x="982" y="5382"/>
                    <a:pt x="485" y="5327"/>
                    <a:pt x="1" y="5216"/>
                  </a:cubicBezTo>
                  <a:lnTo>
                    <a:pt x="1" y="5216"/>
                  </a:lnTo>
                  <a:cubicBezTo>
                    <a:pt x="43" y="5632"/>
                    <a:pt x="459" y="5878"/>
                    <a:pt x="833" y="6038"/>
                  </a:cubicBezTo>
                  <a:cubicBezTo>
                    <a:pt x="1462" y="6303"/>
                    <a:pt x="2149" y="6433"/>
                    <a:pt x="2839" y="6433"/>
                  </a:cubicBezTo>
                  <a:cubicBezTo>
                    <a:pt x="3038" y="6433"/>
                    <a:pt x="3237" y="6422"/>
                    <a:pt x="3435" y="6401"/>
                  </a:cubicBezTo>
                  <a:lnTo>
                    <a:pt x="3435" y="6401"/>
                  </a:lnTo>
                  <a:cubicBezTo>
                    <a:pt x="3393" y="6646"/>
                    <a:pt x="3361" y="6881"/>
                    <a:pt x="3339" y="7126"/>
                  </a:cubicBezTo>
                  <a:cubicBezTo>
                    <a:pt x="3286" y="7627"/>
                    <a:pt x="3254" y="8150"/>
                    <a:pt x="3457" y="8619"/>
                  </a:cubicBezTo>
                  <a:cubicBezTo>
                    <a:pt x="3756" y="9313"/>
                    <a:pt x="4481" y="9697"/>
                    <a:pt x="5174" y="10006"/>
                  </a:cubicBezTo>
                  <a:cubicBezTo>
                    <a:pt x="8087" y="11297"/>
                    <a:pt x="11009" y="12268"/>
                    <a:pt x="14124" y="12844"/>
                  </a:cubicBezTo>
                  <a:cubicBezTo>
                    <a:pt x="14292" y="12874"/>
                    <a:pt x="14462" y="12884"/>
                    <a:pt x="14632" y="12884"/>
                  </a:cubicBezTo>
                  <a:cubicBezTo>
                    <a:pt x="14942" y="12884"/>
                    <a:pt x="15254" y="12851"/>
                    <a:pt x="15556" y="12851"/>
                  </a:cubicBezTo>
                  <a:cubicBezTo>
                    <a:pt x="15606" y="12851"/>
                    <a:pt x="15654" y="12852"/>
                    <a:pt x="15703" y="12854"/>
                  </a:cubicBezTo>
                  <a:cubicBezTo>
                    <a:pt x="15752" y="12857"/>
                    <a:pt x="15800" y="12859"/>
                    <a:pt x="15847" y="12859"/>
                  </a:cubicBezTo>
                  <a:cubicBezTo>
                    <a:pt x="16338" y="12859"/>
                    <a:pt x="16756" y="12706"/>
                    <a:pt x="17165" y="12385"/>
                  </a:cubicBezTo>
                  <a:cubicBezTo>
                    <a:pt x="17975" y="11745"/>
                    <a:pt x="18370" y="10998"/>
                    <a:pt x="18701" y="10123"/>
                  </a:cubicBezTo>
                  <a:cubicBezTo>
                    <a:pt x="17602" y="9931"/>
                    <a:pt x="16471" y="9931"/>
                    <a:pt x="15362" y="9857"/>
                  </a:cubicBezTo>
                  <a:cubicBezTo>
                    <a:pt x="14252" y="9761"/>
                    <a:pt x="13100" y="9579"/>
                    <a:pt x="12215" y="8886"/>
                  </a:cubicBezTo>
                  <a:cubicBezTo>
                    <a:pt x="11255" y="8118"/>
                    <a:pt x="10796" y="6913"/>
                    <a:pt x="10508" y="5718"/>
                  </a:cubicBezTo>
                  <a:cubicBezTo>
                    <a:pt x="10231" y="4523"/>
                    <a:pt x="10081" y="3286"/>
                    <a:pt x="9580" y="2166"/>
                  </a:cubicBezTo>
                  <a:cubicBezTo>
                    <a:pt x="9185" y="1312"/>
                    <a:pt x="8588" y="576"/>
                    <a:pt x="784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3" name="Google Shape;1763;p37"/>
          <p:cNvGrpSpPr/>
          <p:nvPr/>
        </p:nvGrpSpPr>
        <p:grpSpPr>
          <a:xfrm>
            <a:off x="170941" y="2389837"/>
            <a:ext cx="852132" cy="695744"/>
            <a:chOff x="767239" y="2435280"/>
            <a:chExt cx="929159" cy="758634"/>
          </a:xfrm>
        </p:grpSpPr>
        <p:sp>
          <p:nvSpPr>
            <p:cNvPr id="1764" name="Google Shape;1764;p37"/>
            <p:cNvSpPr/>
            <p:nvPr/>
          </p:nvSpPr>
          <p:spPr>
            <a:xfrm>
              <a:off x="767239" y="2435280"/>
              <a:ext cx="929159" cy="758634"/>
            </a:xfrm>
            <a:custGeom>
              <a:avLst/>
              <a:gdLst/>
              <a:ahLst/>
              <a:cxnLst/>
              <a:rect l="l" t="t" r="r" b="b"/>
              <a:pathLst>
                <a:path w="15224" h="12430" extrusionOk="0">
                  <a:moveTo>
                    <a:pt x="8295" y="1"/>
                  </a:moveTo>
                  <a:cubicBezTo>
                    <a:pt x="7303" y="1"/>
                    <a:pt x="6312" y="86"/>
                    <a:pt x="5345" y="247"/>
                  </a:cubicBezTo>
                  <a:cubicBezTo>
                    <a:pt x="3905" y="471"/>
                    <a:pt x="2689" y="1282"/>
                    <a:pt x="2145" y="2701"/>
                  </a:cubicBezTo>
                  <a:cubicBezTo>
                    <a:pt x="1569" y="4194"/>
                    <a:pt x="1452" y="5816"/>
                    <a:pt x="1676" y="7394"/>
                  </a:cubicBezTo>
                  <a:cubicBezTo>
                    <a:pt x="1729" y="7725"/>
                    <a:pt x="1782" y="8067"/>
                    <a:pt x="1878" y="8408"/>
                  </a:cubicBezTo>
                  <a:cubicBezTo>
                    <a:pt x="1356" y="8835"/>
                    <a:pt x="897" y="9293"/>
                    <a:pt x="577" y="9869"/>
                  </a:cubicBezTo>
                  <a:cubicBezTo>
                    <a:pt x="129" y="10648"/>
                    <a:pt x="1" y="11661"/>
                    <a:pt x="438" y="12430"/>
                  </a:cubicBezTo>
                  <a:cubicBezTo>
                    <a:pt x="801" y="11320"/>
                    <a:pt x="1590" y="10349"/>
                    <a:pt x="2582" y="9752"/>
                  </a:cubicBezTo>
                  <a:cubicBezTo>
                    <a:pt x="2657" y="9827"/>
                    <a:pt x="2732" y="9901"/>
                    <a:pt x="2817" y="9965"/>
                  </a:cubicBezTo>
                  <a:cubicBezTo>
                    <a:pt x="4012" y="10936"/>
                    <a:pt x="5388" y="11480"/>
                    <a:pt x="6924" y="11640"/>
                  </a:cubicBezTo>
                  <a:cubicBezTo>
                    <a:pt x="7447" y="11698"/>
                    <a:pt x="7984" y="11727"/>
                    <a:pt x="8524" y="11727"/>
                  </a:cubicBezTo>
                  <a:cubicBezTo>
                    <a:pt x="9668" y="11727"/>
                    <a:pt x="10829" y="11599"/>
                    <a:pt x="11917" y="11352"/>
                  </a:cubicBezTo>
                  <a:cubicBezTo>
                    <a:pt x="14039" y="10872"/>
                    <a:pt x="14871" y="9261"/>
                    <a:pt x="15149" y="7256"/>
                  </a:cubicBezTo>
                  <a:cubicBezTo>
                    <a:pt x="15213" y="6808"/>
                    <a:pt x="15223" y="6338"/>
                    <a:pt x="15213" y="5869"/>
                  </a:cubicBezTo>
                  <a:cubicBezTo>
                    <a:pt x="15191" y="4994"/>
                    <a:pt x="15202" y="3874"/>
                    <a:pt x="14893" y="3042"/>
                  </a:cubicBezTo>
                  <a:cubicBezTo>
                    <a:pt x="14551" y="2114"/>
                    <a:pt x="13890" y="1293"/>
                    <a:pt x="13058" y="759"/>
                  </a:cubicBezTo>
                  <a:cubicBezTo>
                    <a:pt x="12205" y="215"/>
                    <a:pt x="10658" y="151"/>
                    <a:pt x="9655" y="55"/>
                  </a:cubicBezTo>
                  <a:cubicBezTo>
                    <a:pt x="9203" y="18"/>
                    <a:pt x="8749" y="1"/>
                    <a:pt x="8295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7"/>
            <p:cNvSpPr/>
            <p:nvPr/>
          </p:nvSpPr>
          <p:spPr>
            <a:xfrm>
              <a:off x="1025104" y="2552647"/>
              <a:ext cx="524025" cy="468974"/>
            </a:xfrm>
            <a:custGeom>
              <a:avLst/>
              <a:gdLst/>
              <a:ahLst/>
              <a:cxnLst/>
              <a:rect l="l" t="t" r="r" b="b"/>
              <a:pathLst>
                <a:path w="8586" h="7684" extrusionOk="0">
                  <a:moveTo>
                    <a:pt x="4368" y="1"/>
                  </a:moveTo>
                  <a:cubicBezTo>
                    <a:pt x="3721" y="1"/>
                    <a:pt x="3071" y="120"/>
                    <a:pt x="2518" y="319"/>
                  </a:cubicBezTo>
                  <a:cubicBezTo>
                    <a:pt x="1344" y="746"/>
                    <a:pt x="544" y="1599"/>
                    <a:pt x="203" y="2773"/>
                  </a:cubicBezTo>
                  <a:cubicBezTo>
                    <a:pt x="0" y="3455"/>
                    <a:pt x="54" y="4191"/>
                    <a:pt x="214" y="4885"/>
                  </a:cubicBezTo>
                  <a:cubicBezTo>
                    <a:pt x="310" y="5279"/>
                    <a:pt x="427" y="5685"/>
                    <a:pt x="640" y="6037"/>
                  </a:cubicBezTo>
                  <a:cubicBezTo>
                    <a:pt x="1003" y="6624"/>
                    <a:pt x="1590" y="7082"/>
                    <a:pt x="2230" y="7349"/>
                  </a:cubicBezTo>
                  <a:cubicBezTo>
                    <a:pt x="2765" y="7577"/>
                    <a:pt x="3330" y="7683"/>
                    <a:pt x="3889" y="7683"/>
                  </a:cubicBezTo>
                  <a:cubicBezTo>
                    <a:pt x="6283" y="7683"/>
                    <a:pt x="8585" y="5737"/>
                    <a:pt x="8118" y="3082"/>
                  </a:cubicBezTo>
                  <a:cubicBezTo>
                    <a:pt x="7948" y="2111"/>
                    <a:pt x="7361" y="1162"/>
                    <a:pt x="6518" y="586"/>
                  </a:cubicBezTo>
                  <a:cubicBezTo>
                    <a:pt x="5919" y="173"/>
                    <a:pt x="5145" y="1"/>
                    <a:pt x="4368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7"/>
            <p:cNvSpPr/>
            <p:nvPr/>
          </p:nvSpPr>
          <p:spPr>
            <a:xfrm>
              <a:off x="1133194" y="2746426"/>
              <a:ext cx="24108" cy="67990"/>
            </a:xfrm>
            <a:custGeom>
              <a:avLst/>
              <a:gdLst/>
              <a:ahLst/>
              <a:cxnLst/>
              <a:rect l="l" t="t" r="r" b="b"/>
              <a:pathLst>
                <a:path w="395" h="1114" extrusionOk="0">
                  <a:moveTo>
                    <a:pt x="78" y="0"/>
                  </a:moveTo>
                  <a:cubicBezTo>
                    <a:pt x="73" y="0"/>
                    <a:pt x="68" y="1"/>
                    <a:pt x="64" y="3"/>
                  </a:cubicBezTo>
                  <a:cubicBezTo>
                    <a:pt x="0" y="14"/>
                    <a:pt x="11" y="280"/>
                    <a:pt x="85" y="579"/>
                  </a:cubicBezTo>
                  <a:cubicBezTo>
                    <a:pt x="147" y="866"/>
                    <a:pt x="218" y="1114"/>
                    <a:pt x="290" y="1114"/>
                  </a:cubicBezTo>
                  <a:cubicBezTo>
                    <a:pt x="293" y="1114"/>
                    <a:pt x="296" y="1113"/>
                    <a:pt x="299" y="1112"/>
                  </a:cubicBezTo>
                  <a:cubicBezTo>
                    <a:pt x="363" y="1102"/>
                    <a:pt x="395" y="846"/>
                    <a:pt x="320" y="536"/>
                  </a:cubicBezTo>
                  <a:cubicBezTo>
                    <a:pt x="260" y="235"/>
                    <a:pt x="152" y="0"/>
                    <a:pt x="78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7"/>
            <p:cNvSpPr/>
            <p:nvPr/>
          </p:nvSpPr>
          <p:spPr>
            <a:xfrm>
              <a:off x="1368843" y="2708769"/>
              <a:ext cx="21544" cy="63962"/>
            </a:xfrm>
            <a:custGeom>
              <a:avLst/>
              <a:gdLst/>
              <a:ahLst/>
              <a:cxnLst/>
              <a:rect l="l" t="t" r="r" b="b"/>
              <a:pathLst>
                <a:path w="353" h="1048" extrusionOk="0">
                  <a:moveTo>
                    <a:pt x="69" y="1"/>
                  </a:moveTo>
                  <a:cubicBezTo>
                    <a:pt x="67" y="1"/>
                    <a:pt x="66" y="1"/>
                    <a:pt x="65" y="1"/>
                  </a:cubicBezTo>
                  <a:cubicBezTo>
                    <a:pt x="1" y="23"/>
                    <a:pt x="22" y="257"/>
                    <a:pt x="65" y="535"/>
                  </a:cubicBezTo>
                  <a:cubicBezTo>
                    <a:pt x="117" y="827"/>
                    <a:pt x="169" y="1047"/>
                    <a:pt x="241" y="1047"/>
                  </a:cubicBezTo>
                  <a:cubicBezTo>
                    <a:pt x="243" y="1047"/>
                    <a:pt x="244" y="1047"/>
                    <a:pt x="246" y="1047"/>
                  </a:cubicBezTo>
                  <a:cubicBezTo>
                    <a:pt x="321" y="1047"/>
                    <a:pt x="353" y="791"/>
                    <a:pt x="299" y="492"/>
                  </a:cubicBezTo>
                  <a:cubicBezTo>
                    <a:pt x="247" y="211"/>
                    <a:pt x="124" y="1"/>
                    <a:pt x="69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1094133" y="2691009"/>
              <a:ext cx="87948" cy="33568"/>
            </a:xfrm>
            <a:custGeom>
              <a:avLst/>
              <a:gdLst/>
              <a:ahLst/>
              <a:cxnLst/>
              <a:rect l="l" t="t" r="r" b="b"/>
              <a:pathLst>
                <a:path w="1441" h="550" extrusionOk="0">
                  <a:moveTo>
                    <a:pt x="111" y="1"/>
                  </a:moveTo>
                  <a:cubicBezTo>
                    <a:pt x="66" y="1"/>
                    <a:pt x="38" y="9"/>
                    <a:pt x="32" y="26"/>
                  </a:cubicBezTo>
                  <a:cubicBezTo>
                    <a:pt x="0" y="90"/>
                    <a:pt x="299" y="250"/>
                    <a:pt x="683" y="388"/>
                  </a:cubicBezTo>
                  <a:cubicBezTo>
                    <a:pt x="950" y="492"/>
                    <a:pt x="1187" y="550"/>
                    <a:pt x="1317" y="550"/>
                  </a:cubicBezTo>
                  <a:cubicBezTo>
                    <a:pt x="1373" y="550"/>
                    <a:pt x="1409" y="539"/>
                    <a:pt x="1419" y="516"/>
                  </a:cubicBezTo>
                  <a:cubicBezTo>
                    <a:pt x="1440" y="452"/>
                    <a:pt x="1152" y="292"/>
                    <a:pt x="768" y="164"/>
                  </a:cubicBezTo>
                  <a:cubicBezTo>
                    <a:pt x="494" y="62"/>
                    <a:pt x="236" y="1"/>
                    <a:pt x="111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1336984" y="2640107"/>
              <a:ext cx="44981" cy="64328"/>
            </a:xfrm>
            <a:custGeom>
              <a:avLst/>
              <a:gdLst/>
              <a:ahLst/>
              <a:cxnLst/>
              <a:rect l="l" t="t" r="r" b="b"/>
              <a:pathLst>
                <a:path w="737" h="1054" extrusionOk="0">
                  <a:moveTo>
                    <a:pt x="664" y="0"/>
                  </a:moveTo>
                  <a:cubicBezTo>
                    <a:pt x="590" y="0"/>
                    <a:pt x="399" y="182"/>
                    <a:pt x="235" y="444"/>
                  </a:cubicBezTo>
                  <a:cubicBezTo>
                    <a:pt x="64" y="742"/>
                    <a:pt x="0" y="1009"/>
                    <a:pt x="53" y="1052"/>
                  </a:cubicBezTo>
                  <a:cubicBezTo>
                    <a:pt x="56" y="1053"/>
                    <a:pt x="59" y="1053"/>
                    <a:pt x="63" y="1053"/>
                  </a:cubicBezTo>
                  <a:cubicBezTo>
                    <a:pt x="132" y="1053"/>
                    <a:pt x="285" y="847"/>
                    <a:pt x="437" y="582"/>
                  </a:cubicBezTo>
                  <a:cubicBezTo>
                    <a:pt x="608" y="284"/>
                    <a:pt x="736" y="49"/>
                    <a:pt x="683" y="6"/>
                  </a:cubicBezTo>
                  <a:cubicBezTo>
                    <a:pt x="678" y="2"/>
                    <a:pt x="671" y="0"/>
                    <a:pt x="66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1196974" y="2773281"/>
              <a:ext cx="169365" cy="119868"/>
            </a:xfrm>
            <a:custGeom>
              <a:avLst/>
              <a:gdLst/>
              <a:ahLst/>
              <a:cxnLst/>
              <a:rect l="l" t="t" r="r" b="b"/>
              <a:pathLst>
                <a:path w="2775" h="1964" extrusionOk="0">
                  <a:moveTo>
                    <a:pt x="1387" y="0"/>
                  </a:moveTo>
                  <a:cubicBezTo>
                    <a:pt x="630" y="0"/>
                    <a:pt x="0" y="662"/>
                    <a:pt x="0" y="1483"/>
                  </a:cubicBezTo>
                  <a:cubicBezTo>
                    <a:pt x="0" y="1654"/>
                    <a:pt x="22" y="1814"/>
                    <a:pt x="75" y="1963"/>
                  </a:cubicBezTo>
                  <a:cubicBezTo>
                    <a:pt x="107" y="1931"/>
                    <a:pt x="150" y="1921"/>
                    <a:pt x="171" y="1910"/>
                  </a:cubicBezTo>
                  <a:cubicBezTo>
                    <a:pt x="705" y="1536"/>
                    <a:pt x="1494" y="1408"/>
                    <a:pt x="2091" y="1376"/>
                  </a:cubicBezTo>
                  <a:cubicBezTo>
                    <a:pt x="2203" y="1366"/>
                    <a:pt x="2318" y="1360"/>
                    <a:pt x="2433" y="1360"/>
                  </a:cubicBezTo>
                  <a:cubicBezTo>
                    <a:pt x="2547" y="1360"/>
                    <a:pt x="2662" y="1366"/>
                    <a:pt x="2774" y="1376"/>
                  </a:cubicBezTo>
                  <a:cubicBezTo>
                    <a:pt x="2721" y="598"/>
                    <a:pt x="2123" y="0"/>
                    <a:pt x="1387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1213270" y="2810389"/>
              <a:ext cx="143915" cy="74948"/>
            </a:xfrm>
            <a:custGeom>
              <a:avLst/>
              <a:gdLst/>
              <a:ahLst/>
              <a:cxnLst/>
              <a:rect l="l" t="t" r="r" b="b"/>
              <a:pathLst>
                <a:path w="2358" h="1228" extrusionOk="0">
                  <a:moveTo>
                    <a:pt x="1227" y="0"/>
                  </a:moveTo>
                  <a:cubicBezTo>
                    <a:pt x="555" y="22"/>
                    <a:pt x="11" y="566"/>
                    <a:pt x="0" y="1227"/>
                  </a:cubicBezTo>
                  <a:cubicBezTo>
                    <a:pt x="523" y="907"/>
                    <a:pt x="1248" y="790"/>
                    <a:pt x="1824" y="747"/>
                  </a:cubicBezTo>
                  <a:cubicBezTo>
                    <a:pt x="1910" y="742"/>
                    <a:pt x="2000" y="739"/>
                    <a:pt x="2091" y="739"/>
                  </a:cubicBezTo>
                  <a:cubicBezTo>
                    <a:pt x="2182" y="739"/>
                    <a:pt x="2272" y="742"/>
                    <a:pt x="2358" y="747"/>
                  </a:cubicBezTo>
                  <a:cubicBezTo>
                    <a:pt x="2176" y="310"/>
                    <a:pt x="1728" y="0"/>
                    <a:pt x="1227" y="0"/>
                  </a:cubicBezTo>
                  <a:close/>
                </a:path>
              </a:pathLst>
            </a:custGeom>
            <a:solidFill>
              <a:srgbClr val="4C6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767911" y="2497229"/>
              <a:ext cx="918051" cy="696686"/>
            </a:xfrm>
            <a:custGeom>
              <a:avLst/>
              <a:gdLst/>
              <a:ahLst/>
              <a:cxnLst/>
              <a:rect l="l" t="t" r="r" b="b"/>
              <a:pathLst>
                <a:path w="15042" h="11415" extrusionOk="0">
                  <a:moveTo>
                    <a:pt x="3425" y="0"/>
                  </a:moveTo>
                  <a:cubicBezTo>
                    <a:pt x="2870" y="416"/>
                    <a:pt x="2433" y="971"/>
                    <a:pt x="2145" y="1675"/>
                  </a:cubicBezTo>
                  <a:cubicBezTo>
                    <a:pt x="1579" y="3179"/>
                    <a:pt x="1451" y="4801"/>
                    <a:pt x="1686" y="6379"/>
                  </a:cubicBezTo>
                  <a:cubicBezTo>
                    <a:pt x="1739" y="6710"/>
                    <a:pt x="1793" y="7052"/>
                    <a:pt x="1878" y="7393"/>
                  </a:cubicBezTo>
                  <a:cubicBezTo>
                    <a:pt x="1366" y="7820"/>
                    <a:pt x="897" y="8278"/>
                    <a:pt x="577" y="8854"/>
                  </a:cubicBezTo>
                  <a:cubicBezTo>
                    <a:pt x="139" y="9633"/>
                    <a:pt x="1" y="10646"/>
                    <a:pt x="438" y="11415"/>
                  </a:cubicBezTo>
                  <a:cubicBezTo>
                    <a:pt x="801" y="10305"/>
                    <a:pt x="1590" y="9334"/>
                    <a:pt x="2593" y="8737"/>
                  </a:cubicBezTo>
                  <a:cubicBezTo>
                    <a:pt x="2657" y="8812"/>
                    <a:pt x="2731" y="8886"/>
                    <a:pt x="2817" y="8950"/>
                  </a:cubicBezTo>
                  <a:cubicBezTo>
                    <a:pt x="4012" y="9921"/>
                    <a:pt x="5388" y="10465"/>
                    <a:pt x="6924" y="10625"/>
                  </a:cubicBezTo>
                  <a:cubicBezTo>
                    <a:pt x="7450" y="10683"/>
                    <a:pt x="7989" y="10712"/>
                    <a:pt x="8531" y="10712"/>
                  </a:cubicBezTo>
                  <a:cubicBezTo>
                    <a:pt x="9679" y="10712"/>
                    <a:pt x="10840" y="10584"/>
                    <a:pt x="11927" y="10337"/>
                  </a:cubicBezTo>
                  <a:cubicBezTo>
                    <a:pt x="13826" y="9910"/>
                    <a:pt x="14700" y="8545"/>
                    <a:pt x="15042" y="6817"/>
                  </a:cubicBezTo>
                  <a:cubicBezTo>
                    <a:pt x="14251" y="6317"/>
                    <a:pt x="13312" y="6128"/>
                    <a:pt x="12349" y="6128"/>
                  </a:cubicBezTo>
                  <a:cubicBezTo>
                    <a:pt x="11543" y="6128"/>
                    <a:pt x="10721" y="6260"/>
                    <a:pt x="9953" y="6454"/>
                  </a:cubicBezTo>
                  <a:cubicBezTo>
                    <a:pt x="9489" y="6574"/>
                    <a:pt x="9004" y="6710"/>
                    <a:pt x="8534" y="6710"/>
                  </a:cubicBezTo>
                  <a:cubicBezTo>
                    <a:pt x="8335" y="6710"/>
                    <a:pt x="8139" y="6685"/>
                    <a:pt x="7948" y="6625"/>
                  </a:cubicBezTo>
                  <a:cubicBezTo>
                    <a:pt x="7393" y="6454"/>
                    <a:pt x="6945" y="6006"/>
                    <a:pt x="6668" y="5483"/>
                  </a:cubicBezTo>
                  <a:cubicBezTo>
                    <a:pt x="6390" y="4971"/>
                    <a:pt x="6230" y="4395"/>
                    <a:pt x="6060" y="3841"/>
                  </a:cubicBezTo>
                  <a:cubicBezTo>
                    <a:pt x="5793" y="2945"/>
                    <a:pt x="5452" y="2070"/>
                    <a:pt x="4908" y="1312"/>
                  </a:cubicBezTo>
                  <a:cubicBezTo>
                    <a:pt x="4513" y="779"/>
                    <a:pt x="4001" y="331"/>
                    <a:pt x="3425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3" name="Google Shape;1773;p37"/>
          <p:cNvSpPr/>
          <p:nvPr/>
        </p:nvSpPr>
        <p:spPr>
          <a:xfrm>
            <a:off x="676351" y="3467109"/>
            <a:ext cx="2260159" cy="530307"/>
          </a:xfrm>
          <a:custGeom>
            <a:avLst/>
            <a:gdLst/>
            <a:ahLst/>
            <a:cxnLst/>
            <a:rect l="l" t="t" r="r" b="b"/>
            <a:pathLst>
              <a:path w="40378" h="9474" extrusionOk="0">
                <a:moveTo>
                  <a:pt x="20184" y="0"/>
                </a:moveTo>
                <a:cubicBezTo>
                  <a:pt x="9036" y="0"/>
                  <a:pt x="1" y="2123"/>
                  <a:pt x="1" y="4737"/>
                </a:cubicBezTo>
                <a:cubicBezTo>
                  <a:pt x="1" y="7350"/>
                  <a:pt x="9036" y="9473"/>
                  <a:pt x="20184" y="9473"/>
                </a:cubicBezTo>
                <a:cubicBezTo>
                  <a:pt x="31342" y="9473"/>
                  <a:pt x="40377" y="7350"/>
                  <a:pt x="40377" y="4737"/>
                </a:cubicBezTo>
                <a:cubicBezTo>
                  <a:pt x="40377" y="2123"/>
                  <a:pt x="31342" y="0"/>
                  <a:pt x="20184" y="0"/>
                </a:cubicBezTo>
                <a:close/>
              </a:path>
            </a:pathLst>
          </a:custGeom>
          <a:solidFill>
            <a:srgbClr val="6FA0A4">
              <a:alpha val="3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4" name="Google Shape;1774;p37"/>
          <p:cNvGrpSpPr/>
          <p:nvPr/>
        </p:nvGrpSpPr>
        <p:grpSpPr>
          <a:xfrm>
            <a:off x="932293" y="1169282"/>
            <a:ext cx="1675447" cy="2814730"/>
            <a:chOff x="1597412" y="1104394"/>
            <a:chExt cx="1826897" cy="3069164"/>
          </a:xfrm>
        </p:grpSpPr>
        <p:sp>
          <p:nvSpPr>
            <p:cNvPr id="1775" name="Google Shape;1775;p37"/>
            <p:cNvSpPr/>
            <p:nvPr/>
          </p:nvSpPr>
          <p:spPr>
            <a:xfrm>
              <a:off x="2121504" y="2848169"/>
              <a:ext cx="309984" cy="278369"/>
            </a:xfrm>
            <a:custGeom>
              <a:avLst/>
              <a:gdLst/>
              <a:ahLst/>
              <a:cxnLst/>
              <a:rect l="l" t="t" r="r" b="b"/>
              <a:pathLst>
                <a:path w="5079" h="4561" extrusionOk="0">
                  <a:moveTo>
                    <a:pt x="4715" y="0"/>
                  </a:moveTo>
                  <a:lnTo>
                    <a:pt x="1291" y="779"/>
                  </a:lnTo>
                  <a:cubicBezTo>
                    <a:pt x="768" y="1888"/>
                    <a:pt x="342" y="3040"/>
                    <a:pt x="0" y="4214"/>
                  </a:cubicBezTo>
                  <a:cubicBezTo>
                    <a:pt x="1042" y="4387"/>
                    <a:pt x="2106" y="4561"/>
                    <a:pt x="3161" y="4561"/>
                  </a:cubicBezTo>
                  <a:cubicBezTo>
                    <a:pt x="3726" y="4561"/>
                    <a:pt x="4289" y="4511"/>
                    <a:pt x="4843" y="4384"/>
                  </a:cubicBezTo>
                  <a:cubicBezTo>
                    <a:pt x="5003" y="3403"/>
                    <a:pt x="5078" y="2400"/>
                    <a:pt x="5067" y="1408"/>
                  </a:cubicBezTo>
                  <a:cubicBezTo>
                    <a:pt x="5057" y="918"/>
                    <a:pt x="5014" y="395"/>
                    <a:pt x="4715" y="0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2146894" y="2517736"/>
              <a:ext cx="1190195" cy="966022"/>
            </a:xfrm>
            <a:custGeom>
              <a:avLst/>
              <a:gdLst/>
              <a:ahLst/>
              <a:cxnLst/>
              <a:rect l="l" t="t" r="r" b="b"/>
              <a:pathLst>
                <a:path w="19501" h="15828" extrusionOk="0">
                  <a:moveTo>
                    <a:pt x="14442" y="0"/>
                  </a:moveTo>
                  <a:cubicBezTo>
                    <a:pt x="13988" y="0"/>
                    <a:pt x="13530" y="42"/>
                    <a:pt x="13079" y="91"/>
                  </a:cubicBezTo>
                  <a:cubicBezTo>
                    <a:pt x="12460" y="155"/>
                    <a:pt x="11841" y="208"/>
                    <a:pt x="11223" y="294"/>
                  </a:cubicBezTo>
                  <a:cubicBezTo>
                    <a:pt x="10743" y="347"/>
                    <a:pt x="10422" y="550"/>
                    <a:pt x="9985" y="688"/>
                  </a:cubicBezTo>
                  <a:cubicBezTo>
                    <a:pt x="9036" y="998"/>
                    <a:pt x="8065" y="1008"/>
                    <a:pt x="7073" y="1062"/>
                  </a:cubicBezTo>
                  <a:cubicBezTo>
                    <a:pt x="6965" y="1067"/>
                    <a:pt x="6856" y="1069"/>
                    <a:pt x="6747" y="1069"/>
                  </a:cubicBezTo>
                  <a:cubicBezTo>
                    <a:pt x="6382" y="1069"/>
                    <a:pt x="6008" y="1047"/>
                    <a:pt x="5637" y="1047"/>
                  </a:cubicBezTo>
                  <a:cubicBezTo>
                    <a:pt x="5214" y="1047"/>
                    <a:pt x="4794" y="1076"/>
                    <a:pt x="4395" y="1200"/>
                  </a:cubicBezTo>
                  <a:cubicBezTo>
                    <a:pt x="3659" y="1424"/>
                    <a:pt x="3094" y="1969"/>
                    <a:pt x="2582" y="2545"/>
                  </a:cubicBezTo>
                  <a:cubicBezTo>
                    <a:pt x="1494" y="3814"/>
                    <a:pt x="619" y="5275"/>
                    <a:pt x="64" y="6854"/>
                  </a:cubicBezTo>
                  <a:cubicBezTo>
                    <a:pt x="0" y="7036"/>
                    <a:pt x="1953" y="7921"/>
                    <a:pt x="2155" y="8017"/>
                  </a:cubicBezTo>
                  <a:cubicBezTo>
                    <a:pt x="2902" y="8348"/>
                    <a:pt x="3702" y="8518"/>
                    <a:pt x="4502" y="8732"/>
                  </a:cubicBezTo>
                  <a:cubicBezTo>
                    <a:pt x="4605" y="8756"/>
                    <a:pt x="4723" y="8776"/>
                    <a:pt x="4835" y="8776"/>
                  </a:cubicBezTo>
                  <a:cubicBezTo>
                    <a:pt x="5006" y="8776"/>
                    <a:pt x="5163" y="8730"/>
                    <a:pt x="5229" y="8585"/>
                  </a:cubicBezTo>
                  <a:lnTo>
                    <a:pt x="5229" y="8585"/>
                  </a:lnTo>
                  <a:cubicBezTo>
                    <a:pt x="5087" y="8941"/>
                    <a:pt x="5037" y="9338"/>
                    <a:pt x="5121" y="9724"/>
                  </a:cubicBezTo>
                  <a:cubicBezTo>
                    <a:pt x="5195" y="10118"/>
                    <a:pt x="5387" y="10492"/>
                    <a:pt x="5387" y="10897"/>
                  </a:cubicBezTo>
                  <a:cubicBezTo>
                    <a:pt x="5387" y="11303"/>
                    <a:pt x="5185" y="11697"/>
                    <a:pt x="4961" y="12049"/>
                  </a:cubicBezTo>
                  <a:cubicBezTo>
                    <a:pt x="4726" y="12401"/>
                    <a:pt x="4481" y="12743"/>
                    <a:pt x="4374" y="13148"/>
                  </a:cubicBezTo>
                  <a:cubicBezTo>
                    <a:pt x="4011" y="14492"/>
                    <a:pt x="5291" y="14769"/>
                    <a:pt x="6273" y="15015"/>
                  </a:cubicBezTo>
                  <a:cubicBezTo>
                    <a:pt x="7649" y="15346"/>
                    <a:pt x="9068" y="15516"/>
                    <a:pt x="10455" y="15772"/>
                  </a:cubicBezTo>
                  <a:cubicBezTo>
                    <a:pt x="10651" y="15810"/>
                    <a:pt x="10845" y="15827"/>
                    <a:pt x="11036" y="15827"/>
                  </a:cubicBezTo>
                  <a:cubicBezTo>
                    <a:pt x="11543" y="15827"/>
                    <a:pt x="12034" y="15708"/>
                    <a:pt x="12513" y="15538"/>
                  </a:cubicBezTo>
                  <a:cubicBezTo>
                    <a:pt x="13473" y="15175"/>
                    <a:pt x="14039" y="14396"/>
                    <a:pt x="14850" y="13831"/>
                  </a:cubicBezTo>
                  <a:cubicBezTo>
                    <a:pt x="15628" y="13265"/>
                    <a:pt x="16599" y="13041"/>
                    <a:pt x="17367" y="12465"/>
                  </a:cubicBezTo>
                  <a:cubicBezTo>
                    <a:pt x="17580" y="12305"/>
                    <a:pt x="17783" y="12113"/>
                    <a:pt x="17890" y="11879"/>
                  </a:cubicBezTo>
                  <a:cubicBezTo>
                    <a:pt x="17975" y="11708"/>
                    <a:pt x="17996" y="11505"/>
                    <a:pt x="17996" y="11303"/>
                  </a:cubicBezTo>
                  <a:cubicBezTo>
                    <a:pt x="18039" y="9990"/>
                    <a:pt x="17367" y="8582"/>
                    <a:pt x="17943" y="7388"/>
                  </a:cubicBezTo>
                  <a:cubicBezTo>
                    <a:pt x="18252" y="6748"/>
                    <a:pt x="18860" y="6310"/>
                    <a:pt x="19159" y="5681"/>
                  </a:cubicBezTo>
                  <a:cubicBezTo>
                    <a:pt x="19501" y="4955"/>
                    <a:pt x="19394" y="4081"/>
                    <a:pt x="19063" y="3355"/>
                  </a:cubicBezTo>
                  <a:cubicBezTo>
                    <a:pt x="18572" y="2278"/>
                    <a:pt x="17623" y="1008"/>
                    <a:pt x="16546" y="454"/>
                  </a:cubicBezTo>
                  <a:cubicBezTo>
                    <a:pt x="15883" y="106"/>
                    <a:pt x="15168" y="0"/>
                    <a:pt x="14442" y="0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2404087" y="2819483"/>
              <a:ext cx="61887" cy="120051"/>
            </a:xfrm>
            <a:custGeom>
              <a:avLst/>
              <a:gdLst/>
              <a:ahLst/>
              <a:cxnLst/>
              <a:rect l="l" t="t" r="r" b="b"/>
              <a:pathLst>
                <a:path w="1014" h="1967" extrusionOk="0">
                  <a:moveTo>
                    <a:pt x="32" y="1"/>
                  </a:moveTo>
                  <a:cubicBezTo>
                    <a:pt x="0" y="1"/>
                    <a:pt x="21" y="523"/>
                    <a:pt x="288" y="1078"/>
                  </a:cubicBezTo>
                  <a:cubicBezTo>
                    <a:pt x="551" y="1613"/>
                    <a:pt x="899" y="1967"/>
                    <a:pt x="963" y="1967"/>
                  </a:cubicBezTo>
                  <a:cubicBezTo>
                    <a:pt x="966" y="1967"/>
                    <a:pt x="969" y="1966"/>
                    <a:pt x="971" y="1964"/>
                  </a:cubicBezTo>
                  <a:cubicBezTo>
                    <a:pt x="1013" y="1932"/>
                    <a:pt x="693" y="1548"/>
                    <a:pt x="437" y="1014"/>
                  </a:cubicBezTo>
                  <a:cubicBezTo>
                    <a:pt x="181" y="481"/>
                    <a:pt x="85" y="1"/>
                    <a:pt x="3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2475679" y="3186047"/>
              <a:ext cx="2014" cy="5249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0" y="1"/>
                  </a:moveTo>
                  <a:lnTo>
                    <a:pt x="0" y="65"/>
                  </a:lnTo>
                  <a:cubicBezTo>
                    <a:pt x="11" y="75"/>
                    <a:pt x="22" y="86"/>
                    <a:pt x="32" y="86"/>
                  </a:cubicBezTo>
                  <a:cubicBezTo>
                    <a:pt x="32" y="75"/>
                    <a:pt x="22" y="43"/>
                    <a:pt x="0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2433994" y="2736783"/>
              <a:ext cx="45652" cy="377730"/>
            </a:xfrm>
            <a:custGeom>
              <a:avLst/>
              <a:gdLst/>
              <a:ahLst/>
              <a:cxnLst/>
              <a:rect l="l" t="t" r="r" b="b"/>
              <a:pathLst>
                <a:path w="748" h="6189" extrusionOk="0">
                  <a:moveTo>
                    <a:pt x="65" y="1"/>
                  </a:moveTo>
                  <a:cubicBezTo>
                    <a:pt x="54" y="1"/>
                    <a:pt x="22" y="108"/>
                    <a:pt x="11" y="289"/>
                  </a:cubicBezTo>
                  <a:cubicBezTo>
                    <a:pt x="1" y="492"/>
                    <a:pt x="1" y="769"/>
                    <a:pt x="54" y="1121"/>
                  </a:cubicBezTo>
                  <a:cubicBezTo>
                    <a:pt x="107" y="1462"/>
                    <a:pt x="203" y="1868"/>
                    <a:pt x="310" y="2305"/>
                  </a:cubicBezTo>
                  <a:cubicBezTo>
                    <a:pt x="363" y="2529"/>
                    <a:pt x="417" y="2753"/>
                    <a:pt x="449" y="2999"/>
                  </a:cubicBezTo>
                  <a:cubicBezTo>
                    <a:pt x="491" y="3233"/>
                    <a:pt x="523" y="3489"/>
                    <a:pt x="523" y="3745"/>
                  </a:cubicBezTo>
                  <a:cubicBezTo>
                    <a:pt x="523" y="4236"/>
                    <a:pt x="417" y="4705"/>
                    <a:pt x="342" y="5143"/>
                  </a:cubicBezTo>
                  <a:cubicBezTo>
                    <a:pt x="421" y="5123"/>
                    <a:pt x="490" y="5058"/>
                    <a:pt x="526" y="4981"/>
                  </a:cubicBezTo>
                  <a:lnTo>
                    <a:pt x="526" y="4981"/>
                  </a:lnTo>
                  <a:cubicBezTo>
                    <a:pt x="383" y="5329"/>
                    <a:pt x="333" y="5737"/>
                    <a:pt x="417" y="6113"/>
                  </a:cubicBezTo>
                  <a:cubicBezTo>
                    <a:pt x="417" y="6145"/>
                    <a:pt x="427" y="6156"/>
                    <a:pt x="427" y="6188"/>
                  </a:cubicBezTo>
                  <a:cubicBezTo>
                    <a:pt x="438" y="5900"/>
                    <a:pt x="481" y="5569"/>
                    <a:pt x="545" y="5228"/>
                  </a:cubicBezTo>
                  <a:cubicBezTo>
                    <a:pt x="630" y="4780"/>
                    <a:pt x="747" y="4289"/>
                    <a:pt x="747" y="3745"/>
                  </a:cubicBezTo>
                  <a:cubicBezTo>
                    <a:pt x="747" y="3479"/>
                    <a:pt x="715" y="3212"/>
                    <a:pt x="683" y="2956"/>
                  </a:cubicBezTo>
                  <a:cubicBezTo>
                    <a:pt x="641" y="2700"/>
                    <a:pt x="577" y="2476"/>
                    <a:pt x="523" y="2252"/>
                  </a:cubicBezTo>
                  <a:cubicBezTo>
                    <a:pt x="395" y="1804"/>
                    <a:pt x="289" y="1420"/>
                    <a:pt x="214" y="1089"/>
                  </a:cubicBezTo>
                  <a:cubicBezTo>
                    <a:pt x="65" y="428"/>
                    <a:pt x="107" y="1"/>
                    <a:pt x="65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2171002" y="2872887"/>
              <a:ext cx="306688" cy="135492"/>
            </a:xfrm>
            <a:custGeom>
              <a:avLst/>
              <a:gdLst/>
              <a:ahLst/>
              <a:cxnLst/>
              <a:rect l="l" t="t" r="r" b="b"/>
              <a:pathLst>
                <a:path w="5025" h="2220" extrusionOk="0">
                  <a:moveTo>
                    <a:pt x="75" y="0"/>
                  </a:moveTo>
                  <a:cubicBezTo>
                    <a:pt x="53" y="54"/>
                    <a:pt x="21" y="107"/>
                    <a:pt x="0" y="182"/>
                  </a:cubicBezTo>
                  <a:cubicBezTo>
                    <a:pt x="587" y="673"/>
                    <a:pt x="1430" y="1195"/>
                    <a:pt x="2422" y="1579"/>
                  </a:cubicBezTo>
                  <a:cubicBezTo>
                    <a:pt x="3350" y="1931"/>
                    <a:pt x="4235" y="2113"/>
                    <a:pt x="4971" y="2219"/>
                  </a:cubicBezTo>
                  <a:cubicBezTo>
                    <a:pt x="5003" y="2155"/>
                    <a:pt x="5014" y="2091"/>
                    <a:pt x="5024" y="2038"/>
                  </a:cubicBezTo>
                  <a:cubicBezTo>
                    <a:pt x="4310" y="1899"/>
                    <a:pt x="3446" y="1697"/>
                    <a:pt x="2518" y="1355"/>
                  </a:cubicBezTo>
                  <a:cubicBezTo>
                    <a:pt x="1526" y="982"/>
                    <a:pt x="683" y="470"/>
                    <a:pt x="75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1597412" y="3671077"/>
              <a:ext cx="537818" cy="363326"/>
            </a:xfrm>
            <a:custGeom>
              <a:avLst/>
              <a:gdLst/>
              <a:ahLst/>
              <a:cxnLst/>
              <a:rect l="l" t="t" r="r" b="b"/>
              <a:pathLst>
                <a:path w="8812" h="5953" extrusionOk="0">
                  <a:moveTo>
                    <a:pt x="3894" y="1"/>
                  </a:moveTo>
                  <a:lnTo>
                    <a:pt x="3115" y="2113"/>
                  </a:lnTo>
                  <a:cubicBezTo>
                    <a:pt x="3115" y="2113"/>
                    <a:pt x="2286" y="1612"/>
                    <a:pt x="1404" y="1612"/>
                  </a:cubicBezTo>
                  <a:cubicBezTo>
                    <a:pt x="1013" y="1612"/>
                    <a:pt x="611" y="1710"/>
                    <a:pt x="267" y="1996"/>
                  </a:cubicBezTo>
                  <a:cubicBezTo>
                    <a:pt x="0" y="2220"/>
                    <a:pt x="11" y="2646"/>
                    <a:pt x="288" y="2860"/>
                  </a:cubicBezTo>
                  <a:cubicBezTo>
                    <a:pt x="1237" y="3606"/>
                    <a:pt x="3584" y="5292"/>
                    <a:pt x="5942" y="5932"/>
                  </a:cubicBezTo>
                  <a:cubicBezTo>
                    <a:pt x="6000" y="5946"/>
                    <a:pt x="6059" y="5953"/>
                    <a:pt x="6117" y="5953"/>
                  </a:cubicBezTo>
                  <a:cubicBezTo>
                    <a:pt x="6366" y="5953"/>
                    <a:pt x="6599" y="5826"/>
                    <a:pt x="6721" y="5601"/>
                  </a:cubicBezTo>
                  <a:lnTo>
                    <a:pt x="8811" y="1782"/>
                  </a:lnTo>
                  <a:lnTo>
                    <a:pt x="3894" y="1"/>
                  </a:ln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1784235" y="2954305"/>
              <a:ext cx="914816" cy="897849"/>
            </a:xfrm>
            <a:custGeom>
              <a:avLst/>
              <a:gdLst/>
              <a:ahLst/>
              <a:cxnLst/>
              <a:rect l="l" t="t" r="r" b="b"/>
              <a:pathLst>
                <a:path w="14989" h="14711" extrusionOk="0">
                  <a:moveTo>
                    <a:pt x="8860" y="0"/>
                  </a:moveTo>
                  <a:cubicBezTo>
                    <a:pt x="7888" y="0"/>
                    <a:pt x="6923" y="427"/>
                    <a:pt x="6166" y="1045"/>
                  </a:cubicBezTo>
                  <a:cubicBezTo>
                    <a:pt x="5281" y="1771"/>
                    <a:pt x="4641" y="2731"/>
                    <a:pt x="4044" y="3691"/>
                  </a:cubicBezTo>
                  <a:cubicBezTo>
                    <a:pt x="2369" y="6422"/>
                    <a:pt x="1014" y="9345"/>
                    <a:pt x="1" y="12385"/>
                  </a:cubicBezTo>
                  <a:cubicBezTo>
                    <a:pt x="1953" y="13217"/>
                    <a:pt x="3916" y="14038"/>
                    <a:pt x="5910" y="14710"/>
                  </a:cubicBezTo>
                  <a:cubicBezTo>
                    <a:pt x="7020" y="12673"/>
                    <a:pt x="8204" y="10689"/>
                    <a:pt x="9463" y="8737"/>
                  </a:cubicBezTo>
                  <a:cubicBezTo>
                    <a:pt x="9975" y="7958"/>
                    <a:pt x="10529" y="7136"/>
                    <a:pt x="11329" y="6646"/>
                  </a:cubicBezTo>
                  <a:cubicBezTo>
                    <a:pt x="11511" y="6539"/>
                    <a:pt x="11713" y="6432"/>
                    <a:pt x="11799" y="6230"/>
                  </a:cubicBezTo>
                  <a:cubicBezTo>
                    <a:pt x="11948" y="5942"/>
                    <a:pt x="11788" y="5611"/>
                    <a:pt x="11681" y="5302"/>
                  </a:cubicBezTo>
                  <a:cubicBezTo>
                    <a:pt x="11622" y="5126"/>
                    <a:pt x="11579" y="4944"/>
                    <a:pt x="11555" y="4760"/>
                  </a:cubicBezTo>
                  <a:lnTo>
                    <a:pt x="11555" y="4760"/>
                  </a:lnTo>
                  <a:lnTo>
                    <a:pt x="11788" y="5451"/>
                  </a:lnTo>
                  <a:cubicBezTo>
                    <a:pt x="12855" y="5398"/>
                    <a:pt x="13943" y="5270"/>
                    <a:pt x="14988" y="5088"/>
                  </a:cubicBezTo>
                  <a:cubicBezTo>
                    <a:pt x="14423" y="4832"/>
                    <a:pt x="14135" y="4203"/>
                    <a:pt x="13836" y="3659"/>
                  </a:cubicBezTo>
                  <a:cubicBezTo>
                    <a:pt x="12962" y="2155"/>
                    <a:pt x="11095" y="288"/>
                    <a:pt x="9313" y="32"/>
                  </a:cubicBezTo>
                  <a:cubicBezTo>
                    <a:pt x="9162" y="10"/>
                    <a:pt x="9011" y="0"/>
                    <a:pt x="8860" y="0"/>
                  </a:cubicBez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1807000" y="3635311"/>
              <a:ext cx="379012" cy="147821"/>
            </a:xfrm>
            <a:custGeom>
              <a:avLst/>
              <a:gdLst/>
              <a:ahLst/>
              <a:cxnLst/>
              <a:rect l="l" t="t" r="r" b="b"/>
              <a:pathLst>
                <a:path w="6210" h="2422" extrusionOk="0">
                  <a:moveTo>
                    <a:pt x="65" y="0"/>
                  </a:moveTo>
                  <a:cubicBezTo>
                    <a:pt x="44" y="64"/>
                    <a:pt x="33" y="117"/>
                    <a:pt x="1" y="181"/>
                  </a:cubicBezTo>
                  <a:cubicBezTo>
                    <a:pt x="204" y="299"/>
                    <a:pt x="417" y="437"/>
                    <a:pt x="641" y="565"/>
                  </a:cubicBezTo>
                  <a:cubicBezTo>
                    <a:pt x="1100" y="821"/>
                    <a:pt x="1601" y="1077"/>
                    <a:pt x="2156" y="1312"/>
                  </a:cubicBezTo>
                  <a:cubicBezTo>
                    <a:pt x="2700" y="1558"/>
                    <a:pt x="3233" y="1739"/>
                    <a:pt x="3735" y="1899"/>
                  </a:cubicBezTo>
                  <a:cubicBezTo>
                    <a:pt x="4236" y="2048"/>
                    <a:pt x="4684" y="2166"/>
                    <a:pt x="5068" y="2251"/>
                  </a:cubicBezTo>
                  <a:cubicBezTo>
                    <a:pt x="5601" y="2358"/>
                    <a:pt x="5996" y="2411"/>
                    <a:pt x="6188" y="2422"/>
                  </a:cubicBezTo>
                  <a:cubicBezTo>
                    <a:pt x="6177" y="2411"/>
                    <a:pt x="6188" y="2400"/>
                    <a:pt x="6209" y="2368"/>
                  </a:cubicBezTo>
                  <a:cubicBezTo>
                    <a:pt x="6028" y="2315"/>
                    <a:pt x="5633" y="2240"/>
                    <a:pt x="5100" y="2091"/>
                  </a:cubicBezTo>
                  <a:cubicBezTo>
                    <a:pt x="4727" y="1995"/>
                    <a:pt x="4289" y="1867"/>
                    <a:pt x="3788" y="1707"/>
                  </a:cubicBezTo>
                  <a:cubicBezTo>
                    <a:pt x="3308" y="1547"/>
                    <a:pt x="2774" y="1344"/>
                    <a:pt x="2230" y="1099"/>
                  </a:cubicBezTo>
                  <a:cubicBezTo>
                    <a:pt x="1686" y="864"/>
                    <a:pt x="1185" y="619"/>
                    <a:pt x="737" y="373"/>
                  </a:cubicBezTo>
                  <a:cubicBezTo>
                    <a:pt x="492" y="235"/>
                    <a:pt x="268" y="117"/>
                    <a:pt x="65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1922292" y="3049333"/>
              <a:ext cx="670625" cy="656344"/>
            </a:xfrm>
            <a:custGeom>
              <a:avLst/>
              <a:gdLst/>
              <a:ahLst/>
              <a:cxnLst/>
              <a:rect l="l" t="t" r="r" b="b"/>
              <a:pathLst>
                <a:path w="10988" h="10754" extrusionOk="0">
                  <a:moveTo>
                    <a:pt x="7270" y="0"/>
                  </a:moveTo>
                  <a:cubicBezTo>
                    <a:pt x="7194" y="0"/>
                    <a:pt x="7117" y="4"/>
                    <a:pt x="7041" y="11"/>
                  </a:cubicBezTo>
                  <a:cubicBezTo>
                    <a:pt x="6689" y="32"/>
                    <a:pt x="6347" y="139"/>
                    <a:pt x="6027" y="320"/>
                  </a:cubicBezTo>
                  <a:cubicBezTo>
                    <a:pt x="5366" y="662"/>
                    <a:pt x="4854" y="1227"/>
                    <a:pt x="4395" y="1846"/>
                  </a:cubicBezTo>
                  <a:cubicBezTo>
                    <a:pt x="3947" y="2475"/>
                    <a:pt x="3531" y="3126"/>
                    <a:pt x="3104" y="3819"/>
                  </a:cubicBezTo>
                  <a:cubicBezTo>
                    <a:pt x="1611" y="6316"/>
                    <a:pt x="608" y="8780"/>
                    <a:pt x="0" y="10732"/>
                  </a:cubicBezTo>
                  <a:cubicBezTo>
                    <a:pt x="19" y="10729"/>
                    <a:pt x="38" y="10727"/>
                    <a:pt x="56" y="10727"/>
                  </a:cubicBezTo>
                  <a:cubicBezTo>
                    <a:pt x="102" y="10727"/>
                    <a:pt x="147" y="10735"/>
                    <a:pt x="192" y="10743"/>
                  </a:cubicBezTo>
                  <a:cubicBezTo>
                    <a:pt x="213" y="10743"/>
                    <a:pt x="224" y="10753"/>
                    <a:pt x="235" y="10753"/>
                  </a:cubicBezTo>
                  <a:cubicBezTo>
                    <a:pt x="885" y="8833"/>
                    <a:pt x="1899" y="6422"/>
                    <a:pt x="3371" y="3969"/>
                  </a:cubicBezTo>
                  <a:cubicBezTo>
                    <a:pt x="3787" y="3286"/>
                    <a:pt x="4214" y="2625"/>
                    <a:pt x="4640" y="2006"/>
                  </a:cubicBezTo>
                  <a:cubicBezTo>
                    <a:pt x="5078" y="1408"/>
                    <a:pt x="5569" y="875"/>
                    <a:pt x="6155" y="555"/>
                  </a:cubicBezTo>
                  <a:cubicBezTo>
                    <a:pt x="6454" y="395"/>
                    <a:pt x="6753" y="299"/>
                    <a:pt x="7062" y="267"/>
                  </a:cubicBezTo>
                  <a:cubicBezTo>
                    <a:pt x="7145" y="258"/>
                    <a:pt x="7229" y="254"/>
                    <a:pt x="7312" y="254"/>
                  </a:cubicBezTo>
                  <a:cubicBezTo>
                    <a:pt x="7540" y="254"/>
                    <a:pt x="7766" y="284"/>
                    <a:pt x="7969" y="331"/>
                  </a:cubicBezTo>
                  <a:cubicBezTo>
                    <a:pt x="8545" y="480"/>
                    <a:pt x="8982" y="854"/>
                    <a:pt x="9345" y="1206"/>
                  </a:cubicBezTo>
                  <a:cubicBezTo>
                    <a:pt x="9526" y="1398"/>
                    <a:pt x="9707" y="1579"/>
                    <a:pt x="9846" y="1760"/>
                  </a:cubicBezTo>
                  <a:cubicBezTo>
                    <a:pt x="9996" y="1942"/>
                    <a:pt x="10134" y="2113"/>
                    <a:pt x="10241" y="2294"/>
                  </a:cubicBezTo>
                  <a:cubicBezTo>
                    <a:pt x="10465" y="2635"/>
                    <a:pt x="10614" y="2955"/>
                    <a:pt x="10721" y="3233"/>
                  </a:cubicBezTo>
                  <a:cubicBezTo>
                    <a:pt x="10796" y="3446"/>
                    <a:pt x="10860" y="3627"/>
                    <a:pt x="10902" y="3766"/>
                  </a:cubicBezTo>
                  <a:cubicBezTo>
                    <a:pt x="10934" y="3766"/>
                    <a:pt x="10956" y="3766"/>
                    <a:pt x="10988" y="3755"/>
                  </a:cubicBezTo>
                  <a:cubicBezTo>
                    <a:pt x="10956" y="3627"/>
                    <a:pt x="10913" y="3435"/>
                    <a:pt x="10838" y="3211"/>
                  </a:cubicBezTo>
                  <a:cubicBezTo>
                    <a:pt x="10742" y="2934"/>
                    <a:pt x="10593" y="2582"/>
                    <a:pt x="10380" y="2219"/>
                  </a:cubicBezTo>
                  <a:cubicBezTo>
                    <a:pt x="10273" y="2038"/>
                    <a:pt x="10156" y="1846"/>
                    <a:pt x="9996" y="1664"/>
                  </a:cubicBezTo>
                  <a:cubicBezTo>
                    <a:pt x="9846" y="1472"/>
                    <a:pt x="9675" y="1280"/>
                    <a:pt x="9505" y="1088"/>
                  </a:cubicBezTo>
                  <a:cubicBezTo>
                    <a:pt x="9313" y="886"/>
                    <a:pt x="9121" y="694"/>
                    <a:pt x="8875" y="512"/>
                  </a:cubicBezTo>
                  <a:cubicBezTo>
                    <a:pt x="8641" y="342"/>
                    <a:pt x="8342" y="192"/>
                    <a:pt x="8033" y="107"/>
                  </a:cubicBezTo>
                  <a:cubicBezTo>
                    <a:pt x="7785" y="41"/>
                    <a:pt x="7530" y="0"/>
                    <a:pt x="7270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1807671" y="3827992"/>
              <a:ext cx="531349" cy="345566"/>
            </a:xfrm>
            <a:custGeom>
              <a:avLst/>
              <a:gdLst/>
              <a:ahLst/>
              <a:cxnLst/>
              <a:rect l="l" t="t" r="r" b="b"/>
              <a:pathLst>
                <a:path w="8706" h="5662" extrusionOk="0">
                  <a:moveTo>
                    <a:pt x="3606" y="1"/>
                  </a:moveTo>
                  <a:lnTo>
                    <a:pt x="3084" y="2198"/>
                  </a:lnTo>
                  <a:cubicBezTo>
                    <a:pt x="3084" y="2198"/>
                    <a:pt x="2385" y="1875"/>
                    <a:pt x="1616" y="1875"/>
                  </a:cubicBezTo>
                  <a:cubicBezTo>
                    <a:pt x="1135" y="1875"/>
                    <a:pt x="628" y="2001"/>
                    <a:pt x="246" y="2411"/>
                  </a:cubicBezTo>
                  <a:cubicBezTo>
                    <a:pt x="1" y="2668"/>
                    <a:pt x="75" y="3094"/>
                    <a:pt x="363" y="3265"/>
                  </a:cubicBezTo>
                  <a:cubicBezTo>
                    <a:pt x="1398" y="3894"/>
                    <a:pt x="3916" y="5302"/>
                    <a:pt x="6337" y="5654"/>
                  </a:cubicBezTo>
                  <a:cubicBezTo>
                    <a:pt x="6370" y="5659"/>
                    <a:pt x="6403" y="5661"/>
                    <a:pt x="6436" y="5661"/>
                  </a:cubicBezTo>
                  <a:cubicBezTo>
                    <a:pt x="6710" y="5661"/>
                    <a:pt x="6968" y="5505"/>
                    <a:pt x="7073" y="5238"/>
                  </a:cubicBezTo>
                  <a:lnTo>
                    <a:pt x="8705" y="1206"/>
                  </a:lnTo>
                  <a:lnTo>
                    <a:pt x="3606" y="1"/>
                  </a:ln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1971729" y="3127578"/>
              <a:ext cx="1358217" cy="902304"/>
            </a:xfrm>
            <a:custGeom>
              <a:avLst/>
              <a:gdLst/>
              <a:ahLst/>
              <a:cxnLst/>
              <a:rect l="l" t="t" r="r" b="b"/>
              <a:pathLst>
                <a:path w="22254" h="14784" extrusionOk="0">
                  <a:moveTo>
                    <a:pt x="7493" y="0"/>
                  </a:moveTo>
                  <a:cubicBezTo>
                    <a:pt x="6606" y="0"/>
                    <a:pt x="5742" y="474"/>
                    <a:pt x="5068" y="1076"/>
                  </a:cubicBezTo>
                  <a:cubicBezTo>
                    <a:pt x="3329" y="2591"/>
                    <a:pt x="2518" y="4884"/>
                    <a:pt x="1761" y="7060"/>
                  </a:cubicBezTo>
                  <a:cubicBezTo>
                    <a:pt x="1153" y="8820"/>
                    <a:pt x="609" y="10591"/>
                    <a:pt x="1" y="12351"/>
                  </a:cubicBezTo>
                  <a:cubicBezTo>
                    <a:pt x="1953" y="13258"/>
                    <a:pt x="3958" y="14058"/>
                    <a:pt x="5996" y="14784"/>
                  </a:cubicBezTo>
                  <a:cubicBezTo>
                    <a:pt x="5996" y="14784"/>
                    <a:pt x="5996" y="14784"/>
                    <a:pt x="5996" y="14784"/>
                  </a:cubicBezTo>
                  <a:cubicBezTo>
                    <a:pt x="6012" y="14784"/>
                    <a:pt x="8108" y="10655"/>
                    <a:pt x="8343" y="10261"/>
                  </a:cubicBezTo>
                  <a:cubicBezTo>
                    <a:pt x="8801" y="10837"/>
                    <a:pt x="9260" y="11423"/>
                    <a:pt x="9815" y="11914"/>
                  </a:cubicBezTo>
                  <a:cubicBezTo>
                    <a:pt x="11352" y="13311"/>
                    <a:pt x="13338" y="14088"/>
                    <a:pt x="15374" y="14088"/>
                  </a:cubicBezTo>
                  <a:cubicBezTo>
                    <a:pt x="15981" y="14088"/>
                    <a:pt x="16592" y="14019"/>
                    <a:pt x="17197" y="13877"/>
                  </a:cubicBezTo>
                  <a:cubicBezTo>
                    <a:pt x="18456" y="13578"/>
                    <a:pt x="19650" y="12949"/>
                    <a:pt x="20578" y="12042"/>
                  </a:cubicBezTo>
                  <a:cubicBezTo>
                    <a:pt x="21656" y="10965"/>
                    <a:pt x="21976" y="9834"/>
                    <a:pt x="22104" y="8340"/>
                  </a:cubicBezTo>
                  <a:cubicBezTo>
                    <a:pt x="22253" y="6570"/>
                    <a:pt x="22253" y="4777"/>
                    <a:pt x="22104" y="3017"/>
                  </a:cubicBezTo>
                  <a:cubicBezTo>
                    <a:pt x="21944" y="3071"/>
                    <a:pt x="21784" y="3124"/>
                    <a:pt x="21613" y="3177"/>
                  </a:cubicBezTo>
                  <a:cubicBezTo>
                    <a:pt x="20613" y="3514"/>
                    <a:pt x="19467" y="3914"/>
                    <a:pt x="18483" y="3914"/>
                  </a:cubicBezTo>
                  <a:cubicBezTo>
                    <a:pt x="18471" y="3914"/>
                    <a:pt x="18458" y="3914"/>
                    <a:pt x="18445" y="3913"/>
                  </a:cubicBezTo>
                  <a:cubicBezTo>
                    <a:pt x="17303" y="3903"/>
                    <a:pt x="16109" y="3849"/>
                    <a:pt x="15085" y="3316"/>
                  </a:cubicBezTo>
                  <a:cubicBezTo>
                    <a:pt x="14125" y="2825"/>
                    <a:pt x="13090" y="2591"/>
                    <a:pt x="12130" y="2100"/>
                  </a:cubicBezTo>
                  <a:cubicBezTo>
                    <a:pt x="10818" y="1417"/>
                    <a:pt x="9452" y="329"/>
                    <a:pt x="7991" y="52"/>
                  </a:cubicBezTo>
                  <a:cubicBezTo>
                    <a:pt x="7825" y="17"/>
                    <a:pt x="7658" y="0"/>
                    <a:pt x="7493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2144269" y="3345038"/>
              <a:ext cx="1080825" cy="542945"/>
            </a:xfrm>
            <a:custGeom>
              <a:avLst/>
              <a:gdLst/>
              <a:ahLst/>
              <a:cxnLst/>
              <a:rect l="l" t="t" r="r" b="b"/>
              <a:pathLst>
                <a:path w="17709" h="8896" extrusionOk="0">
                  <a:moveTo>
                    <a:pt x="17655" y="0"/>
                  </a:moveTo>
                  <a:cubicBezTo>
                    <a:pt x="17613" y="0"/>
                    <a:pt x="17576" y="15"/>
                    <a:pt x="17538" y="30"/>
                  </a:cubicBezTo>
                  <a:cubicBezTo>
                    <a:pt x="17442" y="777"/>
                    <a:pt x="17293" y="1673"/>
                    <a:pt x="17015" y="2676"/>
                  </a:cubicBezTo>
                  <a:cubicBezTo>
                    <a:pt x="16909" y="3049"/>
                    <a:pt x="16791" y="3444"/>
                    <a:pt x="16642" y="3849"/>
                  </a:cubicBezTo>
                  <a:cubicBezTo>
                    <a:pt x="16493" y="4244"/>
                    <a:pt x="16322" y="4649"/>
                    <a:pt x="16066" y="5023"/>
                  </a:cubicBezTo>
                  <a:cubicBezTo>
                    <a:pt x="15810" y="5375"/>
                    <a:pt x="15479" y="5716"/>
                    <a:pt x="15053" y="5908"/>
                  </a:cubicBezTo>
                  <a:cubicBezTo>
                    <a:pt x="14839" y="6004"/>
                    <a:pt x="14615" y="6068"/>
                    <a:pt x="14370" y="6090"/>
                  </a:cubicBezTo>
                  <a:cubicBezTo>
                    <a:pt x="14339" y="6091"/>
                    <a:pt x="14309" y="6092"/>
                    <a:pt x="14278" y="6092"/>
                  </a:cubicBezTo>
                  <a:cubicBezTo>
                    <a:pt x="14072" y="6092"/>
                    <a:pt x="13859" y="6061"/>
                    <a:pt x="13655" y="6015"/>
                  </a:cubicBezTo>
                  <a:cubicBezTo>
                    <a:pt x="13175" y="5898"/>
                    <a:pt x="12706" y="5663"/>
                    <a:pt x="12236" y="5364"/>
                  </a:cubicBezTo>
                  <a:cubicBezTo>
                    <a:pt x="11767" y="5087"/>
                    <a:pt x="11330" y="4756"/>
                    <a:pt x="10882" y="4415"/>
                  </a:cubicBezTo>
                  <a:cubicBezTo>
                    <a:pt x="9975" y="3743"/>
                    <a:pt x="9079" y="2964"/>
                    <a:pt x="8097" y="2260"/>
                  </a:cubicBezTo>
                  <a:cubicBezTo>
                    <a:pt x="7596" y="1908"/>
                    <a:pt x="7095" y="1577"/>
                    <a:pt x="6561" y="1310"/>
                  </a:cubicBezTo>
                  <a:cubicBezTo>
                    <a:pt x="6295" y="1161"/>
                    <a:pt x="6028" y="1054"/>
                    <a:pt x="5761" y="937"/>
                  </a:cubicBezTo>
                  <a:cubicBezTo>
                    <a:pt x="5484" y="841"/>
                    <a:pt x="5217" y="724"/>
                    <a:pt x="4918" y="660"/>
                  </a:cubicBezTo>
                  <a:cubicBezTo>
                    <a:pt x="4796" y="633"/>
                    <a:pt x="4665" y="614"/>
                    <a:pt x="4546" y="614"/>
                  </a:cubicBezTo>
                  <a:cubicBezTo>
                    <a:pt x="4520" y="614"/>
                    <a:pt x="4495" y="615"/>
                    <a:pt x="4470" y="617"/>
                  </a:cubicBezTo>
                  <a:cubicBezTo>
                    <a:pt x="4310" y="628"/>
                    <a:pt x="4161" y="660"/>
                    <a:pt x="4012" y="724"/>
                  </a:cubicBezTo>
                  <a:cubicBezTo>
                    <a:pt x="3724" y="841"/>
                    <a:pt x="3489" y="1033"/>
                    <a:pt x="3297" y="1236"/>
                  </a:cubicBezTo>
                  <a:cubicBezTo>
                    <a:pt x="3094" y="1428"/>
                    <a:pt x="2934" y="1663"/>
                    <a:pt x="2774" y="1887"/>
                  </a:cubicBezTo>
                  <a:cubicBezTo>
                    <a:pt x="2614" y="2111"/>
                    <a:pt x="2476" y="2335"/>
                    <a:pt x="2348" y="2569"/>
                  </a:cubicBezTo>
                  <a:cubicBezTo>
                    <a:pt x="1814" y="3487"/>
                    <a:pt x="1441" y="4404"/>
                    <a:pt x="1121" y="5289"/>
                  </a:cubicBezTo>
                  <a:cubicBezTo>
                    <a:pt x="811" y="6164"/>
                    <a:pt x="577" y="7007"/>
                    <a:pt x="331" y="7754"/>
                  </a:cubicBezTo>
                  <a:cubicBezTo>
                    <a:pt x="214" y="8127"/>
                    <a:pt x="107" y="8490"/>
                    <a:pt x="1" y="8831"/>
                  </a:cubicBezTo>
                  <a:cubicBezTo>
                    <a:pt x="65" y="8842"/>
                    <a:pt x="118" y="8874"/>
                    <a:pt x="182" y="8895"/>
                  </a:cubicBezTo>
                  <a:cubicBezTo>
                    <a:pt x="310" y="8564"/>
                    <a:pt x="427" y="8202"/>
                    <a:pt x="545" y="7828"/>
                  </a:cubicBezTo>
                  <a:cubicBezTo>
                    <a:pt x="801" y="7082"/>
                    <a:pt x="1035" y="6260"/>
                    <a:pt x="1355" y="5396"/>
                  </a:cubicBezTo>
                  <a:cubicBezTo>
                    <a:pt x="1675" y="4521"/>
                    <a:pt x="2070" y="3615"/>
                    <a:pt x="2582" y="2729"/>
                  </a:cubicBezTo>
                  <a:cubicBezTo>
                    <a:pt x="2721" y="2495"/>
                    <a:pt x="2849" y="2281"/>
                    <a:pt x="3009" y="2068"/>
                  </a:cubicBezTo>
                  <a:cubicBezTo>
                    <a:pt x="3158" y="1855"/>
                    <a:pt x="3318" y="1641"/>
                    <a:pt x="3500" y="1460"/>
                  </a:cubicBezTo>
                  <a:cubicBezTo>
                    <a:pt x="3692" y="1268"/>
                    <a:pt x="3894" y="1108"/>
                    <a:pt x="4129" y="1022"/>
                  </a:cubicBezTo>
                  <a:cubicBezTo>
                    <a:pt x="4246" y="980"/>
                    <a:pt x="4374" y="948"/>
                    <a:pt x="4492" y="937"/>
                  </a:cubicBezTo>
                  <a:cubicBezTo>
                    <a:pt x="4609" y="937"/>
                    <a:pt x="4748" y="948"/>
                    <a:pt x="4876" y="980"/>
                  </a:cubicBezTo>
                  <a:cubicBezTo>
                    <a:pt x="5132" y="1033"/>
                    <a:pt x="5398" y="1150"/>
                    <a:pt x="5665" y="1246"/>
                  </a:cubicBezTo>
                  <a:cubicBezTo>
                    <a:pt x="5932" y="1353"/>
                    <a:pt x="6188" y="1471"/>
                    <a:pt x="6433" y="1609"/>
                  </a:cubicBezTo>
                  <a:cubicBezTo>
                    <a:pt x="6945" y="1876"/>
                    <a:pt x="7447" y="2185"/>
                    <a:pt x="7927" y="2537"/>
                  </a:cubicBezTo>
                  <a:cubicBezTo>
                    <a:pt x="8908" y="3231"/>
                    <a:pt x="9793" y="3988"/>
                    <a:pt x="10722" y="4681"/>
                  </a:cubicBezTo>
                  <a:cubicBezTo>
                    <a:pt x="11170" y="5033"/>
                    <a:pt x="11639" y="5353"/>
                    <a:pt x="12108" y="5641"/>
                  </a:cubicBezTo>
                  <a:cubicBezTo>
                    <a:pt x="12567" y="5940"/>
                    <a:pt x="13068" y="6196"/>
                    <a:pt x="13602" y="6324"/>
                  </a:cubicBezTo>
                  <a:cubicBezTo>
                    <a:pt x="13835" y="6380"/>
                    <a:pt x="14067" y="6412"/>
                    <a:pt x="14307" y="6412"/>
                  </a:cubicBezTo>
                  <a:cubicBezTo>
                    <a:pt x="14342" y="6412"/>
                    <a:pt x="14377" y="6411"/>
                    <a:pt x="14412" y="6410"/>
                  </a:cubicBezTo>
                  <a:cubicBezTo>
                    <a:pt x="14679" y="6378"/>
                    <a:pt x="14946" y="6314"/>
                    <a:pt x="15181" y="6196"/>
                  </a:cubicBezTo>
                  <a:cubicBezTo>
                    <a:pt x="15661" y="5962"/>
                    <a:pt x="16023" y="5588"/>
                    <a:pt x="16290" y="5193"/>
                  </a:cubicBezTo>
                  <a:cubicBezTo>
                    <a:pt x="16557" y="4788"/>
                    <a:pt x="16727" y="4361"/>
                    <a:pt x="16877" y="3956"/>
                  </a:cubicBezTo>
                  <a:cubicBezTo>
                    <a:pt x="17026" y="3540"/>
                    <a:pt x="17133" y="3135"/>
                    <a:pt x="17239" y="2751"/>
                  </a:cubicBezTo>
                  <a:cubicBezTo>
                    <a:pt x="17506" y="1695"/>
                    <a:pt x="17634" y="766"/>
                    <a:pt x="17709" y="9"/>
                  </a:cubicBezTo>
                  <a:cubicBezTo>
                    <a:pt x="17690" y="3"/>
                    <a:pt x="17672" y="0"/>
                    <a:pt x="17655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1992602" y="3808462"/>
              <a:ext cx="382857" cy="160210"/>
            </a:xfrm>
            <a:custGeom>
              <a:avLst/>
              <a:gdLst/>
              <a:ahLst/>
              <a:cxnLst/>
              <a:rect l="l" t="t" r="r" b="b"/>
              <a:pathLst>
                <a:path w="6273" h="2625" extrusionOk="0">
                  <a:moveTo>
                    <a:pt x="75" y="1"/>
                  </a:moveTo>
                  <a:cubicBezTo>
                    <a:pt x="43" y="65"/>
                    <a:pt x="32" y="129"/>
                    <a:pt x="0" y="182"/>
                  </a:cubicBezTo>
                  <a:cubicBezTo>
                    <a:pt x="214" y="289"/>
                    <a:pt x="448" y="385"/>
                    <a:pt x="672" y="491"/>
                  </a:cubicBezTo>
                  <a:cubicBezTo>
                    <a:pt x="1419" y="843"/>
                    <a:pt x="2262" y="1195"/>
                    <a:pt x="3147" y="1547"/>
                  </a:cubicBezTo>
                  <a:cubicBezTo>
                    <a:pt x="4043" y="1889"/>
                    <a:pt x="4897" y="2198"/>
                    <a:pt x="5675" y="2465"/>
                  </a:cubicBezTo>
                  <a:cubicBezTo>
                    <a:pt x="5846" y="2518"/>
                    <a:pt x="6017" y="2571"/>
                    <a:pt x="6177" y="2625"/>
                  </a:cubicBezTo>
                  <a:cubicBezTo>
                    <a:pt x="6209" y="2571"/>
                    <a:pt x="6241" y="2507"/>
                    <a:pt x="6273" y="2433"/>
                  </a:cubicBezTo>
                  <a:cubicBezTo>
                    <a:pt x="6102" y="2390"/>
                    <a:pt x="5921" y="2315"/>
                    <a:pt x="5739" y="2262"/>
                  </a:cubicBezTo>
                  <a:cubicBezTo>
                    <a:pt x="4961" y="1995"/>
                    <a:pt x="4107" y="1675"/>
                    <a:pt x="3232" y="1334"/>
                  </a:cubicBezTo>
                  <a:cubicBezTo>
                    <a:pt x="2347" y="982"/>
                    <a:pt x="1515" y="630"/>
                    <a:pt x="768" y="310"/>
                  </a:cubicBezTo>
                  <a:cubicBezTo>
                    <a:pt x="523" y="203"/>
                    <a:pt x="299" y="97"/>
                    <a:pt x="75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2636502" y="2592379"/>
              <a:ext cx="787808" cy="969013"/>
            </a:xfrm>
            <a:custGeom>
              <a:avLst/>
              <a:gdLst/>
              <a:ahLst/>
              <a:cxnLst/>
              <a:rect l="l" t="t" r="r" b="b"/>
              <a:pathLst>
                <a:path w="12908" h="15877" extrusionOk="0">
                  <a:moveTo>
                    <a:pt x="7968" y="0"/>
                  </a:moveTo>
                  <a:cubicBezTo>
                    <a:pt x="6372" y="0"/>
                    <a:pt x="5056" y="1387"/>
                    <a:pt x="5131" y="3178"/>
                  </a:cubicBezTo>
                  <a:cubicBezTo>
                    <a:pt x="5185" y="4394"/>
                    <a:pt x="5654" y="5290"/>
                    <a:pt x="6038" y="6399"/>
                  </a:cubicBezTo>
                  <a:cubicBezTo>
                    <a:pt x="6251" y="7029"/>
                    <a:pt x="6635" y="8031"/>
                    <a:pt x="6262" y="8639"/>
                  </a:cubicBezTo>
                  <a:cubicBezTo>
                    <a:pt x="5889" y="9258"/>
                    <a:pt x="4897" y="9493"/>
                    <a:pt x="4278" y="9760"/>
                  </a:cubicBezTo>
                  <a:cubicBezTo>
                    <a:pt x="2870" y="10378"/>
                    <a:pt x="1440" y="10944"/>
                    <a:pt x="0" y="11477"/>
                  </a:cubicBezTo>
                  <a:cubicBezTo>
                    <a:pt x="22" y="12085"/>
                    <a:pt x="96" y="12682"/>
                    <a:pt x="203" y="13269"/>
                  </a:cubicBezTo>
                  <a:cubicBezTo>
                    <a:pt x="363" y="14123"/>
                    <a:pt x="587" y="14987"/>
                    <a:pt x="960" y="15787"/>
                  </a:cubicBezTo>
                  <a:cubicBezTo>
                    <a:pt x="1510" y="15847"/>
                    <a:pt x="2063" y="15877"/>
                    <a:pt x="2616" y="15877"/>
                  </a:cubicBezTo>
                  <a:cubicBezTo>
                    <a:pt x="4786" y="15877"/>
                    <a:pt x="6957" y="15423"/>
                    <a:pt x="8972" y="14624"/>
                  </a:cubicBezTo>
                  <a:cubicBezTo>
                    <a:pt x="10913" y="13867"/>
                    <a:pt x="12684" y="12480"/>
                    <a:pt x="12887" y="10293"/>
                  </a:cubicBezTo>
                  <a:cubicBezTo>
                    <a:pt x="12897" y="10101"/>
                    <a:pt x="12908" y="9909"/>
                    <a:pt x="12908" y="9728"/>
                  </a:cubicBezTo>
                  <a:cubicBezTo>
                    <a:pt x="12908" y="8415"/>
                    <a:pt x="12556" y="6965"/>
                    <a:pt x="12204" y="5770"/>
                  </a:cubicBezTo>
                  <a:cubicBezTo>
                    <a:pt x="11756" y="4287"/>
                    <a:pt x="11308" y="2559"/>
                    <a:pt x="10422" y="1290"/>
                  </a:cubicBezTo>
                  <a:cubicBezTo>
                    <a:pt x="10145" y="895"/>
                    <a:pt x="9782" y="575"/>
                    <a:pt x="9356" y="351"/>
                  </a:cubicBezTo>
                  <a:cubicBezTo>
                    <a:pt x="8888" y="110"/>
                    <a:pt x="8417" y="0"/>
                    <a:pt x="7968" y="0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2402134" y="3542175"/>
              <a:ext cx="153008" cy="345932"/>
            </a:xfrm>
            <a:custGeom>
              <a:avLst/>
              <a:gdLst/>
              <a:ahLst/>
              <a:cxnLst/>
              <a:rect l="l" t="t" r="r" b="b"/>
              <a:pathLst>
                <a:path w="2507" h="5668" extrusionOk="0">
                  <a:moveTo>
                    <a:pt x="2484" y="0"/>
                  </a:moveTo>
                  <a:cubicBezTo>
                    <a:pt x="2405" y="0"/>
                    <a:pt x="2011" y="1325"/>
                    <a:pt x="1344" y="2870"/>
                  </a:cubicBezTo>
                  <a:cubicBezTo>
                    <a:pt x="683" y="4428"/>
                    <a:pt x="0" y="5644"/>
                    <a:pt x="64" y="5665"/>
                  </a:cubicBezTo>
                  <a:cubicBezTo>
                    <a:pt x="66" y="5667"/>
                    <a:pt x="68" y="5668"/>
                    <a:pt x="71" y="5668"/>
                  </a:cubicBezTo>
                  <a:cubicBezTo>
                    <a:pt x="98" y="5668"/>
                    <a:pt x="170" y="5564"/>
                    <a:pt x="277" y="5398"/>
                  </a:cubicBezTo>
                  <a:cubicBezTo>
                    <a:pt x="747" y="4481"/>
                    <a:pt x="1205" y="3628"/>
                    <a:pt x="1291" y="3457"/>
                  </a:cubicBezTo>
                  <a:cubicBezTo>
                    <a:pt x="1312" y="3468"/>
                    <a:pt x="1312" y="3478"/>
                    <a:pt x="1323" y="3500"/>
                  </a:cubicBezTo>
                  <a:cubicBezTo>
                    <a:pt x="1397" y="3318"/>
                    <a:pt x="1483" y="3148"/>
                    <a:pt x="1557" y="2966"/>
                  </a:cubicBezTo>
                  <a:cubicBezTo>
                    <a:pt x="1899" y="2177"/>
                    <a:pt x="2144" y="1430"/>
                    <a:pt x="2294" y="897"/>
                  </a:cubicBezTo>
                  <a:cubicBezTo>
                    <a:pt x="2443" y="353"/>
                    <a:pt x="2507" y="11"/>
                    <a:pt x="2486" y="1"/>
                  </a:cubicBezTo>
                  <a:cubicBezTo>
                    <a:pt x="2485" y="0"/>
                    <a:pt x="2484" y="0"/>
                    <a:pt x="2484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2487398" y="2528478"/>
              <a:ext cx="405683" cy="132990"/>
            </a:xfrm>
            <a:custGeom>
              <a:avLst/>
              <a:gdLst/>
              <a:ahLst/>
              <a:cxnLst/>
              <a:rect l="l" t="t" r="r" b="b"/>
              <a:pathLst>
                <a:path w="6647" h="2179" extrusionOk="0">
                  <a:moveTo>
                    <a:pt x="6646" y="0"/>
                  </a:moveTo>
                  <a:cubicBezTo>
                    <a:pt x="6316" y="32"/>
                    <a:pt x="5974" y="64"/>
                    <a:pt x="5644" y="107"/>
                  </a:cubicBezTo>
                  <a:cubicBezTo>
                    <a:pt x="5164" y="160"/>
                    <a:pt x="4843" y="352"/>
                    <a:pt x="4406" y="502"/>
                  </a:cubicBezTo>
                  <a:cubicBezTo>
                    <a:pt x="3457" y="811"/>
                    <a:pt x="2486" y="822"/>
                    <a:pt x="1494" y="875"/>
                  </a:cubicBezTo>
                  <a:cubicBezTo>
                    <a:pt x="1380" y="883"/>
                    <a:pt x="1266" y="885"/>
                    <a:pt x="1150" y="885"/>
                  </a:cubicBezTo>
                  <a:cubicBezTo>
                    <a:pt x="822" y="885"/>
                    <a:pt x="486" y="863"/>
                    <a:pt x="144" y="863"/>
                  </a:cubicBezTo>
                  <a:cubicBezTo>
                    <a:pt x="96" y="863"/>
                    <a:pt x="48" y="863"/>
                    <a:pt x="0" y="864"/>
                  </a:cubicBezTo>
                  <a:cubicBezTo>
                    <a:pt x="512" y="1408"/>
                    <a:pt x="1153" y="1814"/>
                    <a:pt x="1857" y="2027"/>
                  </a:cubicBezTo>
                  <a:cubicBezTo>
                    <a:pt x="2212" y="2128"/>
                    <a:pt x="2582" y="2178"/>
                    <a:pt x="2953" y="2178"/>
                  </a:cubicBezTo>
                  <a:cubicBezTo>
                    <a:pt x="3639" y="2178"/>
                    <a:pt x="4326" y="2008"/>
                    <a:pt x="4929" y="1675"/>
                  </a:cubicBezTo>
                  <a:cubicBezTo>
                    <a:pt x="5633" y="1259"/>
                    <a:pt x="6188" y="672"/>
                    <a:pt x="6646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7"/>
            <p:cNvSpPr/>
            <p:nvPr/>
          </p:nvSpPr>
          <p:spPr>
            <a:xfrm>
              <a:off x="2550567" y="2384562"/>
              <a:ext cx="282580" cy="240895"/>
            </a:xfrm>
            <a:custGeom>
              <a:avLst/>
              <a:gdLst/>
              <a:ahLst/>
              <a:cxnLst/>
              <a:rect l="l" t="t" r="r" b="b"/>
              <a:pathLst>
                <a:path w="4630" h="3947" extrusionOk="0">
                  <a:moveTo>
                    <a:pt x="3808" y="1"/>
                  </a:moveTo>
                  <a:lnTo>
                    <a:pt x="864" y="1420"/>
                  </a:lnTo>
                  <a:cubicBezTo>
                    <a:pt x="598" y="1462"/>
                    <a:pt x="331" y="1526"/>
                    <a:pt x="75" y="1633"/>
                  </a:cubicBezTo>
                  <a:cubicBezTo>
                    <a:pt x="54" y="1644"/>
                    <a:pt x="22" y="1654"/>
                    <a:pt x="11" y="1686"/>
                  </a:cubicBezTo>
                  <a:cubicBezTo>
                    <a:pt x="0" y="1708"/>
                    <a:pt x="0" y="1740"/>
                    <a:pt x="11" y="1772"/>
                  </a:cubicBezTo>
                  <a:cubicBezTo>
                    <a:pt x="86" y="2412"/>
                    <a:pt x="299" y="2966"/>
                    <a:pt x="459" y="3574"/>
                  </a:cubicBezTo>
                  <a:cubicBezTo>
                    <a:pt x="459" y="3606"/>
                    <a:pt x="480" y="3638"/>
                    <a:pt x="491" y="3649"/>
                  </a:cubicBezTo>
                  <a:cubicBezTo>
                    <a:pt x="502" y="3660"/>
                    <a:pt x="534" y="3670"/>
                    <a:pt x="544" y="3670"/>
                  </a:cubicBezTo>
                  <a:cubicBezTo>
                    <a:pt x="1006" y="3846"/>
                    <a:pt x="1533" y="3947"/>
                    <a:pt x="2059" y="3947"/>
                  </a:cubicBezTo>
                  <a:cubicBezTo>
                    <a:pt x="2943" y="3947"/>
                    <a:pt x="3823" y="3662"/>
                    <a:pt x="4385" y="2966"/>
                  </a:cubicBezTo>
                  <a:cubicBezTo>
                    <a:pt x="4630" y="2646"/>
                    <a:pt x="4609" y="2486"/>
                    <a:pt x="4502" y="2113"/>
                  </a:cubicBezTo>
                  <a:cubicBezTo>
                    <a:pt x="4449" y="1910"/>
                    <a:pt x="4043" y="1"/>
                    <a:pt x="3958" y="1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7"/>
            <p:cNvSpPr/>
            <p:nvPr/>
          </p:nvSpPr>
          <p:spPr>
            <a:xfrm>
              <a:off x="2432041" y="1104394"/>
              <a:ext cx="741606" cy="589452"/>
            </a:xfrm>
            <a:custGeom>
              <a:avLst/>
              <a:gdLst/>
              <a:ahLst/>
              <a:cxnLst/>
              <a:rect l="l" t="t" r="r" b="b"/>
              <a:pathLst>
                <a:path w="12151" h="9658" extrusionOk="0">
                  <a:moveTo>
                    <a:pt x="5576" y="0"/>
                  </a:moveTo>
                  <a:cubicBezTo>
                    <a:pt x="3881" y="0"/>
                    <a:pt x="1169" y="1148"/>
                    <a:pt x="2326" y="3119"/>
                  </a:cubicBezTo>
                  <a:cubicBezTo>
                    <a:pt x="2280" y="3112"/>
                    <a:pt x="2234" y="3110"/>
                    <a:pt x="2189" y="3110"/>
                  </a:cubicBezTo>
                  <a:cubicBezTo>
                    <a:pt x="1834" y="3110"/>
                    <a:pt x="1500" y="3285"/>
                    <a:pt x="1217" y="3503"/>
                  </a:cubicBezTo>
                  <a:cubicBezTo>
                    <a:pt x="790" y="3823"/>
                    <a:pt x="395" y="4217"/>
                    <a:pt x="203" y="4729"/>
                  </a:cubicBezTo>
                  <a:cubicBezTo>
                    <a:pt x="1" y="5252"/>
                    <a:pt x="75" y="5849"/>
                    <a:pt x="353" y="6329"/>
                  </a:cubicBezTo>
                  <a:cubicBezTo>
                    <a:pt x="630" y="6799"/>
                    <a:pt x="1142" y="7130"/>
                    <a:pt x="1686" y="7204"/>
                  </a:cubicBezTo>
                  <a:lnTo>
                    <a:pt x="10370" y="9658"/>
                  </a:lnTo>
                  <a:cubicBezTo>
                    <a:pt x="11234" y="9434"/>
                    <a:pt x="11927" y="8634"/>
                    <a:pt x="12034" y="7738"/>
                  </a:cubicBezTo>
                  <a:cubicBezTo>
                    <a:pt x="12151" y="6852"/>
                    <a:pt x="11671" y="5913"/>
                    <a:pt x="10882" y="5476"/>
                  </a:cubicBezTo>
                  <a:cubicBezTo>
                    <a:pt x="11575" y="4964"/>
                    <a:pt x="11874" y="3972"/>
                    <a:pt x="11564" y="3172"/>
                  </a:cubicBezTo>
                  <a:cubicBezTo>
                    <a:pt x="11394" y="2703"/>
                    <a:pt x="11031" y="2318"/>
                    <a:pt x="10615" y="2009"/>
                  </a:cubicBezTo>
                  <a:cubicBezTo>
                    <a:pt x="10090" y="1622"/>
                    <a:pt x="9417" y="1361"/>
                    <a:pt x="8770" y="1361"/>
                  </a:cubicBezTo>
                  <a:cubicBezTo>
                    <a:pt x="8419" y="1361"/>
                    <a:pt x="8075" y="1438"/>
                    <a:pt x="7767" y="1614"/>
                  </a:cubicBezTo>
                  <a:cubicBezTo>
                    <a:pt x="7809" y="1209"/>
                    <a:pt x="7575" y="793"/>
                    <a:pt x="7255" y="526"/>
                  </a:cubicBezTo>
                  <a:cubicBezTo>
                    <a:pt x="6935" y="260"/>
                    <a:pt x="6529" y="121"/>
                    <a:pt x="6113" y="46"/>
                  </a:cubicBezTo>
                  <a:cubicBezTo>
                    <a:pt x="5953" y="16"/>
                    <a:pt x="5771" y="0"/>
                    <a:pt x="557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7"/>
            <p:cNvSpPr/>
            <p:nvPr/>
          </p:nvSpPr>
          <p:spPr>
            <a:xfrm>
              <a:off x="2892353" y="1336991"/>
              <a:ext cx="14404" cy="16357"/>
            </a:xfrm>
            <a:custGeom>
              <a:avLst/>
              <a:gdLst/>
              <a:ahLst/>
              <a:cxnLst/>
              <a:rect l="l" t="t" r="r" b="b"/>
              <a:pathLst>
                <a:path w="236" h="268" extrusionOk="0">
                  <a:moveTo>
                    <a:pt x="129" y="1"/>
                  </a:moveTo>
                  <a:cubicBezTo>
                    <a:pt x="86" y="33"/>
                    <a:pt x="33" y="76"/>
                    <a:pt x="1" y="108"/>
                  </a:cubicBezTo>
                  <a:cubicBezTo>
                    <a:pt x="22" y="129"/>
                    <a:pt x="43" y="172"/>
                    <a:pt x="65" y="193"/>
                  </a:cubicBezTo>
                  <a:cubicBezTo>
                    <a:pt x="75" y="225"/>
                    <a:pt x="86" y="236"/>
                    <a:pt x="107" y="268"/>
                  </a:cubicBezTo>
                  <a:cubicBezTo>
                    <a:pt x="161" y="225"/>
                    <a:pt x="193" y="182"/>
                    <a:pt x="235" y="161"/>
                  </a:cubicBezTo>
                  <a:cubicBezTo>
                    <a:pt x="225" y="140"/>
                    <a:pt x="225" y="129"/>
                    <a:pt x="214" y="118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7"/>
            <p:cNvSpPr/>
            <p:nvPr/>
          </p:nvSpPr>
          <p:spPr>
            <a:xfrm>
              <a:off x="3163828" y="1591560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474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7"/>
            <p:cNvSpPr/>
            <p:nvPr/>
          </p:nvSpPr>
          <p:spPr>
            <a:xfrm>
              <a:off x="2659938" y="1107812"/>
              <a:ext cx="130243" cy="398176"/>
            </a:xfrm>
            <a:custGeom>
              <a:avLst/>
              <a:gdLst/>
              <a:ahLst/>
              <a:cxnLst/>
              <a:rect l="l" t="t" r="r" b="b"/>
              <a:pathLst>
                <a:path w="2134" h="6524" extrusionOk="0">
                  <a:moveTo>
                    <a:pt x="1046" y="1"/>
                  </a:moveTo>
                  <a:lnTo>
                    <a:pt x="1046" y="1"/>
                  </a:lnTo>
                  <a:cubicBezTo>
                    <a:pt x="960" y="12"/>
                    <a:pt x="864" y="33"/>
                    <a:pt x="790" y="54"/>
                  </a:cubicBezTo>
                  <a:cubicBezTo>
                    <a:pt x="736" y="108"/>
                    <a:pt x="672" y="150"/>
                    <a:pt x="608" y="204"/>
                  </a:cubicBezTo>
                  <a:cubicBezTo>
                    <a:pt x="502" y="278"/>
                    <a:pt x="384" y="364"/>
                    <a:pt x="288" y="460"/>
                  </a:cubicBezTo>
                  <a:cubicBezTo>
                    <a:pt x="182" y="545"/>
                    <a:pt x="75" y="694"/>
                    <a:pt x="43" y="865"/>
                  </a:cubicBezTo>
                  <a:cubicBezTo>
                    <a:pt x="0" y="1046"/>
                    <a:pt x="75" y="1228"/>
                    <a:pt x="182" y="1366"/>
                  </a:cubicBezTo>
                  <a:cubicBezTo>
                    <a:pt x="267" y="1494"/>
                    <a:pt x="406" y="1601"/>
                    <a:pt x="523" y="1708"/>
                  </a:cubicBezTo>
                  <a:cubicBezTo>
                    <a:pt x="768" y="1921"/>
                    <a:pt x="1003" y="2145"/>
                    <a:pt x="1259" y="2358"/>
                  </a:cubicBezTo>
                  <a:cubicBezTo>
                    <a:pt x="1515" y="2593"/>
                    <a:pt x="1750" y="2817"/>
                    <a:pt x="1846" y="3084"/>
                  </a:cubicBezTo>
                  <a:cubicBezTo>
                    <a:pt x="1899" y="3212"/>
                    <a:pt x="1899" y="3361"/>
                    <a:pt x="1867" y="3500"/>
                  </a:cubicBezTo>
                  <a:cubicBezTo>
                    <a:pt x="1846" y="3628"/>
                    <a:pt x="1792" y="3767"/>
                    <a:pt x="1718" y="3895"/>
                  </a:cubicBezTo>
                  <a:cubicBezTo>
                    <a:pt x="1590" y="4151"/>
                    <a:pt x="1430" y="4385"/>
                    <a:pt x="1334" y="4641"/>
                  </a:cubicBezTo>
                  <a:cubicBezTo>
                    <a:pt x="1248" y="4908"/>
                    <a:pt x="1227" y="5164"/>
                    <a:pt x="1270" y="5399"/>
                  </a:cubicBezTo>
                  <a:cubicBezTo>
                    <a:pt x="1355" y="5868"/>
                    <a:pt x="1600" y="6177"/>
                    <a:pt x="1792" y="6337"/>
                  </a:cubicBezTo>
                  <a:cubicBezTo>
                    <a:pt x="1954" y="6472"/>
                    <a:pt x="2086" y="6524"/>
                    <a:pt x="2123" y="6524"/>
                  </a:cubicBezTo>
                  <a:cubicBezTo>
                    <a:pt x="2130" y="6524"/>
                    <a:pt x="2134" y="6522"/>
                    <a:pt x="2134" y="6519"/>
                  </a:cubicBezTo>
                  <a:lnTo>
                    <a:pt x="2134" y="6519"/>
                  </a:lnTo>
                  <a:cubicBezTo>
                    <a:pt x="2134" y="6519"/>
                    <a:pt x="2133" y="6520"/>
                    <a:pt x="2132" y="6520"/>
                  </a:cubicBezTo>
                  <a:cubicBezTo>
                    <a:pt x="2118" y="6520"/>
                    <a:pt x="1995" y="6444"/>
                    <a:pt x="1835" y="6284"/>
                  </a:cubicBezTo>
                  <a:cubicBezTo>
                    <a:pt x="1654" y="6113"/>
                    <a:pt x="1440" y="5815"/>
                    <a:pt x="1387" y="5388"/>
                  </a:cubicBezTo>
                  <a:cubicBezTo>
                    <a:pt x="1366" y="5175"/>
                    <a:pt x="1376" y="4940"/>
                    <a:pt x="1472" y="4716"/>
                  </a:cubicBezTo>
                  <a:cubicBezTo>
                    <a:pt x="1568" y="4481"/>
                    <a:pt x="1718" y="4257"/>
                    <a:pt x="1867" y="3991"/>
                  </a:cubicBezTo>
                  <a:cubicBezTo>
                    <a:pt x="1942" y="3863"/>
                    <a:pt x="2016" y="3713"/>
                    <a:pt x="2049" y="3553"/>
                  </a:cubicBezTo>
                  <a:cubicBezTo>
                    <a:pt x="2081" y="3393"/>
                    <a:pt x="2070" y="3201"/>
                    <a:pt x="2016" y="3041"/>
                  </a:cubicBezTo>
                  <a:cubicBezTo>
                    <a:pt x="1899" y="2711"/>
                    <a:pt x="1632" y="2476"/>
                    <a:pt x="1376" y="2241"/>
                  </a:cubicBezTo>
                  <a:cubicBezTo>
                    <a:pt x="1120" y="2017"/>
                    <a:pt x="886" y="1804"/>
                    <a:pt x="630" y="1590"/>
                  </a:cubicBezTo>
                  <a:cubicBezTo>
                    <a:pt x="512" y="1484"/>
                    <a:pt x="384" y="1388"/>
                    <a:pt x="310" y="1270"/>
                  </a:cubicBezTo>
                  <a:cubicBezTo>
                    <a:pt x="235" y="1164"/>
                    <a:pt x="192" y="1025"/>
                    <a:pt x="203" y="908"/>
                  </a:cubicBezTo>
                  <a:cubicBezTo>
                    <a:pt x="214" y="790"/>
                    <a:pt x="299" y="684"/>
                    <a:pt x="384" y="588"/>
                  </a:cubicBezTo>
                  <a:cubicBezTo>
                    <a:pt x="480" y="492"/>
                    <a:pt x="587" y="417"/>
                    <a:pt x="694" y="332"/>
                  </a:cubicBezTo>
                  <a:cubicBezTo>
                    <a:pt x="800" y="257"/>
                    <a:pt x="896" y="172"/>
                    <a:pt x="992" y="65"/>
                  </a:cubicBezTo>
                  <a:cubicBezTo>
                    <a:pt x="1003" y="54"/>
                    <a:pt x="1035" y="33"/>
                    <a:pt x="1046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7"/>
            <p:cNvSpPr/>
            <p:nvPr/>
          </p:nvSpPr>
          <p:spPr>
            <a:xfrm>
              <a:off x="2822714" y="1346756"/>
              <a:ext cx="97042" cy="194083"/>
            </a:xfrm>
            <a:custGeom>
              <a:avLst/>
              <a:gdLst/>
              <a:ahLst/>
              <a:cxnLst/>
              <a:rect l="l" t="t" r="r" b="b"/>
              <a:pathLst>
                <a:path w="1590" h="3180" extrusionOk="0">
                  <a:moveTo>
                    <a:pt x="1376" y="1"/>
                  </a:moveTo>
                  <a:cubicBezTo>
                    <a:pt x="1334" y="33"/>
                    <a:pt x="1280" y="76"/>
                    <a:pt x="1248" y="108"/>
                  </a:cubicBezTo>
                  <a:cubicBezTo>
                    <a:pt x="1387" y="385"/>
                    <a:pt x="1419" y="705"/>
                    <a:pt x="1387" y="993"/>
                  </a:cubicBezTo>
                  <a:cubicBezTo>
                    <a:pt x="1366" y="1313"/>
                    <a:pt x="1270" y="1601"/>
                    <a:pt x="1163" y="1846"/>
                  </a:cubicBezTo>
                  <a:cubicBezTo>
                    <a:pt x="939" y="2358"/>
                    <a:pt x="630" y="2678"/>
                    <a:pt x="395" y="2892"/>
                  </a:cubicBezTo>
                  <a:cubicBezTo>
                    <a:pt x="150" y="3095"/>
                    <a:pt x="0" y="3169"/>
                    <a:pt x="22" y="3180"/>
                  </a:cubicBezTo>
                  <a:cubicBezTo>
                    <a:pt x="22" y="3180"/>
                    <a:pt x="54" y="3169"/>
                    <a:pt x="139" y="3127"/>
                  </a:cubicBezTo>
                  <a:cubicBezTo>
                    <a:pt x="214" y="3095"/>
                    <a:pt x="310" y="3020"/>
                    <a:pt x="448" y="2935"/>
                  </a:cubicBezTo>
                  <a:cubicBezTo>
                    <a:pt x="694" y="2774"/>
                    <a:pt x="1046" y="2433"/>
                    <a:pt x="1280" y="1921"/>
                  </a:cubicBezTo>
                  <a:cubicBezTo>
                    <a:pt x="1408" y="1665"/>
                    <a:pt x="1515" y="1356"/>
                    <a:pt x="1547" y="1025"/>
                  </a:cubicBezTo>
                  <a:cubicBezTo>
                    <a:pt x="1590" y="705"/>
                    <a:pt x="1568" y="332"/>
                    <a:pt x="1376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7"/>
            <p:cNvSpPr/>
            <p:nvPr/>
          </p:nvSpPr>
          <p:spPr>
            <a:xfrm>
              <a:off x="2809042" y="1312944"/>
              <a:ext cx="91183" cy="63657"/>
            </a:xfrm>
            <a:custGeom>
              <a:avLst/>
              <a:gdLst/>
              <a:ahLst/>
              <a:cxnLst/>
              <a:rect l="l" t="t" r="r" b="b"/>
              <a:pathLst>
                <a:path w="1494" h="1043" extrusionOk="0">
                  <a:moveTo>
                    <a:pt x="683" y="0"/>
                  </a:moveTo>
                  <a:cubicBezTo>
                    <a:pt x="620" y="0"/>
                    <a:pt x="556" y="7"/>
                    <a:pt x="491" y="22"/>
                  </a:cubicBezTo>
                  <a:cubicBezTo>
                    <a:pt x="384" y="43"/>
                    <a:pt x="278" y="86"/>
                    <a:pt x="171" y="160"/>
                  </a:cubicBezTo>
                  <a:cubicBezTo>
                    <a:pt x="86" y="235"/>
                    <a:pt x="0" y="363"/>
                    <a:pt x="0" y="502"/>
                  </a:cubicBezTo>
                  <a:cubicBezTo>
                    <a:pt x="0" y="630"/>
                    <a:pt x="64" y="747"/>
                    <a:pt x="150" y="843"/>
                  </a:cubicBezTo>
                  <a:cubicBezTo>
                    <a:pt x="224" y="939"/>
                    <a:pt x="352" y="1003"/>
                    <a:pt x="470" y="1035"/>
                  </a:cubicBezTo>
                  <a:cubicBezTo>
                    <a:pt x="511" y="1040"/>
                    <a:pt x="551" y="1043"/>
                    <a:pt x="590" y="1043"/>
                  </a:cubicBezTo>
                  <a:cubicBezTo>
                    <a:pt x="796" y="1043"/>
                    <a:pt x="979" y="977"/>
                    <a:pt x="1131" y="896"/>
                  </a:cubicBezTo>
                  <a:lnTo>
                    <a:pt x="1451" y="694"/>
                  </a:lnTo>
                  <a:cubicBezTo>
                    <a:pt x="1440" y="672"/>
                    <a:pt x="1430" y="662"/>
                    <a:pt x="1408" y="630"/>
                  </a:cubicBezTo>
                  <a:cubicBezTo>
                    <a:pt x="1398" y="566"/>
                    <a:pt x="1387" y="534"/>
                    <a:pt x="1366" y="512"/>
                  </a:cubicBezTo>
                  <a:cubicBezTo>
                    <a:pt x="1270" y="576"/>
                    <a:pt x="1163" y="640"/>
                    <a:pt x="1067" y="715"/>
                  </a:cubicBezTo>
                  <a:cubicBezTo>
                    <a:pt x="930" y="783"/>
                    <a:pt x="780" y="845"/>
                    <a:pt x="633" y="845"/>
                  </a:cubicBezTo>
                  <a:cubicBezTo>
                    <a:pt x="596" y="845"/>
                    <a:pt x="559" y="841"/>
                    <a:pt x="523" y="832"/>
                  </a:cubicBezTo>
                  <a:cubicBezTo>
                    <a:pt x="342" y="800"/>
                    <a:pt x="214" y="640"/>
                    <a:pt x="214" y="502"/>
                  </a:cubicBezTo>
                  <a:cubicBezTo>
                    <a:pt x="203" y="352"/>
                    <a:pt x="374" y="235"/>
                    <a:pt x="544" y="203"/>
                  </a:cubicBezTo>
                  <a:cubicBezTo>
                    <a:pt x="593" y="191"/>
                    <a:pt x="641" y="186"/>
                    <a:pt x="689" y="186"/>
                  </a:cubicBezTo>
                  <a:cubicBezTo>
                    <a:pt x="820" y="186"/>
                    <a:pt x="947" y="226"/>
                    <a:pt x="1056" y="288"/>
                  </a:cubicBezTo>
                  <a:cubicBezTo>
                    <a:pt x="1174" y="320"/>
                    <a:pt x="1280" y="406"/>
                    <a:pt x="1366" y="512"/>
                  </a:cubicBezTo>
                  <a:cubicBezTo>
                    <a:pt x="1408" y="470"/>
                    <a:pt x="1451" y="427"/>
                    <a:pt x="1494" y="406"/>
                  </a:cubicBezTo>
                  <a:cubicBezTo>
                    <a:pt x="1398" y="288"/>
                    <a:pt x="1270" y="182"/>
                    <a:pt x="1131" y="107"/>
                  </a:cubicBezTo>
                  <a:cubicBezTo>
                    <a:pt x="1000" y="45"/>
                    <a:pt x="846" y="0"/>
                    <a:pt x="683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7"/>
            <p:cNvSpPr/>
            <p:nvPr/>
          </p:nvSpPr>
          <p:spPr>
            <a:xfrm>
              <a:off x="2899493" y="1187949"/>
              <a:ext cx="91915" cy="158868"/>
            </a:xfrm>
            <a:custGeom>
              <a:avLst/>
              <a:gdLst/>
              <a:ahLst/>
              <a:cxnLst/>
              <a:rect l="l" t="t" r="r" b="b"/>
              <a:pathLst>
                <a:path w="1506" h="2603" extrusionOk="0">
                  <a:moveTo>
                    <a:pt x="1345" y="0"/>
                  </a:moveTo>
                  <a:cubicBezTo>
                    <a:pt x="1249" y="160"/>
                    <a:pt x="1164" y="341"/>
                    <a:pt x="1089" y="544"/>
                  </a:cubicBezTo>
                  <a:cubicBezTo>
                    <a:pt x="982" y="853"/>
                    <a:pt x="876" y="1184"/>
                    <a:pt x="705" y="1504"/>
                  </a:cubicBezTo>
                  <a:cubicBezTo>
                    <a:pt x="545" y="1824"/>
                    <a:pt x="321" y="2144"/>
                    <a:pt x="44" y="2411"/>
                  </a:cubicBezTo>
                  <a:lnTo>
                    <a:pt x="1" y="2454"/>
                  </a:lnTo>
                  <a:lnTo>
                    <a:pt x="76" y="2571"/>
                  </a:lnTo>
                  <a:cubicBezTo>
                    <a:pt x="108" y="2571"/>
                    <a:pt x="108" y="2582"/>
                    <a:pt x="118" y="2603"/>
                  </a:cubicBezTo>
                  <a:cubicBezTo>
                    <a:pt x="150" y="2582"/>
                    <a:pt x="161" y="2560"/>
                    <a:pt x="182" y="2550"/>
                  </a:cubicBezTo>
                  <a:cubicBezTo>
                    <a:pt x="492" y="2262"/>
                    <a:pt x="716" y="1920"/>
                    <a:pt x="876" y="1590"/>
                  </a:cubicBezTo>
                  <a:cubicBezTo>
                    <a:pt x="1057" y="1248"/>
                    <a:pt x="1164" y="907"/>
                    <a:pt x="1249" y="597"/>
                  </a:cubicBezTo>
                  <a:cubicBezTo>
                    <a:pt x="1324" y="384"/>
                    <a:pt x="1409" y="181"/>
                    <a:pt x="1505" y="21"/>
                  </a:cubicBezTo>
                  <a:cubicBezTo>
                    <a:pt x="1452" y="11"/>
                    <a:pt x="1398" y="11"/>
                    <a:pt x="1345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7"/>
            <p:cNvSpPr/>
            <p:nvPr/>
          </p:nvSpPr>
          <p:spPr>
            <a:xfrm>
              <a:off x="2868244" y="1420362"/>
              <a:ext cx="239675" cy="179741"/>
            </a:xfrm>
            <a:custGeom>
              <a:avLst/>
              <a:gdLst/>
              <a:ahLst/>
              <a:cxnLst/>
              <a:rect l="l" t="t" r="r" b="b"/>
              <a:pathLst>
                <a:path w="3927" h="2945" extrusionOk="0">
                  <a:moveTo>
                    <a:pt x="1" y="2901"/>
                  </a:moveTo>
                  <a:cubicBezTo>
                    <a:pt x="1" y="2901"/>
                    <a:pt x="1" y="2901"/>
                    <a:pt x="1" y="2902"/>
                  </a:cubicBezTo>
                  <a:cubicBezTo>
                    <a:pt x="1" y="2901"/>
                    <a:pt x="1" y="2901"/>
                    <a:pt x="1" y="2901"/>
                  </a:cubicBezTo>
                  <a:close/>
                  <a:moveTo>
                    <a:pt x="2988" y="0"/>
                  </a:moveTo>
                  <a:cubicBezTo>
                    <a:pt x="2838" y="0"/>
                    <a:pt x="2700" y="43"/>
                    <a:pt x="2561" y="107"/>
                  </a:cubicBezTo>
                  <a:cubicBezTo>
                    <a:pt x="2294" y="246"/>
                    <a:pt x="2113" y="480"/>
                    <a:pt x="1974" y="694"/>
                  </a:cubicBezTo>
                  <a:cubicBezTo>
                    <a:pt x="1825" y="928"/>
                    <a:pt x="1718" y="1142"/>
                    <a:pt x="1601" y="1355"/>
                  </a:cubicBezTo>
                  <a:cubicBezTo>
                    <a:pt x="1377" y="1750"/>
                    <a:pt x="1132" y="2113"/>
                    <a:pt x="918" y="2390"/>
                  </a:cubicBezTo>
                  <a:cubicBezTo>
                    <a:pt x="705" y="2667"/>
                    <a:pt x="481" y="2827"/>
                    <a:pt x="300" y="2881"/>
                  </a:cubicBezTo>
                  <a:cubicBezTo>
                    <a:pt x="230" y="2900"/>
                    <a:pt x="172" y="2905"/>
                    <a:pt x="126" y="2905"/>
                  </a:cubicBezTo>
                  <a:cubicBezTo>
                    <a:pt x="68" y="2905"/>
                    <a:pt x="29" y="2897"/>
                    <a:pt x="12" y="2897"/>
                  </a:cubicBezTo>
                  <a:cubicBezTo>
                    <a:pt x="5" y="2897"/>
                    <a:pt x="2" y="2898"/>
                    <a:pt x="1" y="2901"/>
                  </a:cubicBezTo>
                  <a:lnTo>
                    <a:pt x="1" y="2901"/>
                  </a:lnTo>
                  <a:cubicBezTo>
                    <a:pt x="1" y="2899"/>
                    <a:pt x="2" y="2899"/>
                    <a:pt x="4" y="2899"/>
                  </a:cubicBezTo>
                  <a:cubicBezTo>
                    <a:pt x="18" y="2899"/>
                    <a:pt x="82" y="2945"/>
                    <a:pt x="203" y="2945"/>
                  </a:cubicBezTo>
                  <a:cubicBezTo>
                    <a:pt x="235" y="2945"/>
                    <a:pt x="271" y="2942"/>
                    <a:pt x="310" y="2934"/>
                  </a:cubicBezTo>
                  <a:cubicBezTo>
                    <a:pt x="524" y="2913"/>
                    <a:pt x="790" y="2742"/>
                    <a:pt x="1025" y="2454"/>
                  </a:cubicBezTo>
                  <a:cubicBezTo>
                    <a:pt x="1260" y="2177"/>
                    <a:pt x="1505" y="1835"/>
                    <a:pt x="1761" y="1430"/>
                  </a:cubicBezTo>
                  <a:cubicBezTo>
                    <a:pt x="1878" y="1227"/>
                    <a:pt x="2006" y="1003"/>
                    <a:pt x="2134" y="790"/>
                  </a:cubicBezTo>
                  <a:cubicBezTo>
                    <a:pt x="2273" y="576"/>
                    <a:pt x="2433" y="374"/>
                    <a:pt x="2657" y="267"/>
                  </a:cubicBezTo>
                  <a:cubicBezTo>
                    <a:pt x="2772" y="204"/>
                    <a:pt x="2899" y="184"/>
                    <a:pt x="3030" y="184"/>
                  </a:cubicBezTo>
                  <a:cubicBezTo>
                    <a:pt x="3142" y="184"/>
                    <a:pt x="3258" y="199"/>
                    <a:pt x="3372" y="214"/>
                  </a:cubicBezTo>
                  <a:cubicBezTo>
                    <a:pt x="3500" y="224"/>
                    <a:pt x="3617" y="256"/>
                    <a:pt x="3735" y="278"/>
                  </a:cubicBezTo>
                  <a:cubicBezTo>
                    <a:pt x="3799" y="224"/>
                    <a:pt x="3873" y="182"/>
                    <a:pt x="3927" y="118"/>
                  </a:cubicBezTo>
                  <a:cubicBezTo>
                    <a:pt x="3873" y="118"/>
                    <a:pt x="3831" y="107"/>
                    <a:pt x="3777" y="107"/>
                  </a:cubicBezTo>
                  <a:cubicBezTo>
                    <a:pt x="3660" y="96"/>
                    <a:pt x="3532" y="75"/>
                    <a:pt x="3404" y="43"/>
                  </a:cubicBezTo>
                  <a:cubicBezTo>
                    <a:pt x="3265" y="11"/>
                    <a:pt x="3137" y="0"/>
                    <a:pt x="2988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7"/>
            <p:cNvSpPr/>
            <p:nvPr/>
          </p:nvSpPr>
          <p:spPr>
            <a:xfrm>
              <a:off x="2876728" y="1574715"/>
              <a:ext cx="286548" cy="54990"/>
            </a:xfrm>
            <a:custGeom>
              <a:avLst/>
              <a:gdLst/>
              <a:ahLst/>
              <a:cxnLst/>
              <a:rect l="l" t="t" r="r" b="b"/>
              <a:pathLst>
                <a:path w="4695" h="901" extrusionOk="0">
                  <a:moveTo>
                    <a:pt x="2987" y="0"/>
                  </a:moveTo>
                  <a:cubicBezTo>
                    <a:pt x="2903" y="0"/>
                    <a:pt x="2818" y="3"/>
                    <a:pt x="2731" y="10"/>
                  </a:cubicBezTo>
                  <a:cubicBezTo>
                    <a:pt x="2337" y="32"/>
                    <a:pt x="1942" y="117"/>
                    <a:pt x="1611" y="234"/>
                  </a:cubicBezTo>
                  <a:cubicBezTo>
                    <a:pt x="1281" y="352"/>
                    <a:pt x="1014" y="533"/>
                    <a:pt x="790" y="640"/>
                  </a:cubicBezTo>
                  <a:cubicBezTo>
                    <a:pt x="555" y="757"/>
                    <a:pt x="374" y="810"/>
                    <a:pt x="225" y="821"/>
                  </a:cubicBezTo>
                  <a:cubicBezTo>
                    <a:pt x="196" y="823"/>
                    <a:pt x="169" y="824"/>
                    <a:pt x="145" y="824"/>
                  </a:cubicBezTo>
                  <a:cubicBezTo>
                    <a:pt x="101" y="824"/>
                    <a:pt x="66" y="822"/>
                    <a:pt x="41" y="822"/>
                  </a:cubicBezTo>
                  <a:cubicBezTo>
                    <a:pt x="19" y="822"/>
                    <a:pt x="5" y="824"/>
                    <a:pt x="1" y="832"/>
                  </a:cubicBezTo>
                  <a:cubicBezTo>
                    <a:pt x="1" y="842"/>
                    <a:pt x="65" y="885"/>
                    <a:pt x="225" y="896"/>
                  </a:cubicBezTo>
                  <a:cubicBezTo>
                    <a:pt x="246" y="899"/>
                    <a:pt x="270" y="900"/>
                    <a:pt x="295" y="900"/>
                  </a:cubicBezTo>
                  <a:cubicBezTo>
                    <a:pt x="440" y="900"/>
                    <a:pt x="634" y="848"/>
                    <a:pt x="843" y="757"/>
                  </a:cubicBezTo>
                  <a:cubicBezTo>
                    <a:pt x="1078" y="650"/>
                    <a:pt x="1345" y="501"/>
                    <a:pt x="1665" y="394"/>
                  </a:cubicBezTo>
                  <a:cubicBezTo>
                    <a:pt x="1985" y="288"/>
                    <a:pt x="2347" y="202"/>
                    <a:pt x="2731" y="192"/>
                  </a:cubicBezTo>
                  <a:cubicBezTo>
                    <a:pt x="2773" y="190"/>
                    <a:pt x="2814" y="190"/>
                    <a:pt x="2856" y="190"/>
                  </a:cubicBezTo>
                  <a:cubicBezTo>
                    <a:pt x="3196" y="190"/>
                    <a:pt x="3526" y="226"/>
                    <a:pt x="3830" y="245"/>
                  </a:cubicBezTo>
                  <a:cubicBezTo>
                    <a:pt x="4070" y="269"/>
                    <a:pt x="4292" y="281"/>
                    <a:pt x="4496" y="281"/>
                  </a:cubicBezTo>
                  <a:cubicBezTo>
                    <a:pt x="4564" y="281"/>
                    <a:pt x="4630" y="280"/>
                    <a:pt x="4694" y="277"/>
                  </a:cubicBezTo>
                  <a:lnTo>
                    <a:pt x="3852" y="74"/>
                  </a:lnTo>
                  <a:cubicBezTo>
                    <a:pt x="3591" y="41"/>
                    <a:pt x="3298" y="0"/>
                    <a:pt x="2987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7"/>
            <p:cNvSpPr/>
            <p:nvPr/>
          </p:nvSpPr>
          <p:spPr>
            <a:xfrm>
              <a:off x="2521881" y="1304461"/>
              <a:ext cx="184990" cy="213248"/>
            </a:xfrm>
            <a:custGeom>
              <a:avLst/>
              <a:gdLst/>
              <a:ahLst/>
              <a:cxnLst/>
              <a:rect l="l" t="t" r="r" b="b"/>
              <a:pathLst>
                <a:path w="3031" h="3494" extrusionOk="0">
                  <a:moveTo>
                    <a:pt x="2516" y="1348"/>
                  </a:moveTo>
                  <a:cubicBezTo>
                    <a:pt x="2544" y="1348"/>
                    <a:pt x="2573" y="1351"/>
                    <a:pt x="2604" y="1355"/>
                  </a:cubicBezTo>
                  <a:cubicBezTo>
                    <a:pt x="2721" y="1387"/>
                    <a:pt x="2796" y="1494"/>
                    <a:pt x="2774" y="1611"/>
                  </a:cubicBezTo>
                  <a:cubicBezTo>
                    <a:pt x="2764" y="1665"/>
                    <a:pt x="2721" y="1729"/>
                    <a:pt x="2668" y="1771"/>
                  </a:cubicBezTo>
                  <a:cubicBezTo>
                    <a:pt x="2614" y="1814"/>
                    <a:pt x="2550" y="1835"/>
                    <a:pt x="2476" y="1846"/>
                  </a:cubicBezTo>
                  <a:cubicBezTo>
                    <a:pt x="2422" y="1857"/>
                    <a:pt x="2369" y="1862"/>
                    <a:pt x="2314" y="1862"/>
                  </a:cubicBezTo>
                  <a:cubicBezTo>
                    <a:pt x="2260" y="1862"/>
                    <a:pt x="2204" y="1857"/>
                    <a:pt x="2145" y="1846"/>
                  </a:cubicBezTo>
                  <a:cubicBezTo>
                    <a:pt x="2113" y="1846"/>
                    <a:pt x="2134" y="1846"/>
                    <a:pt x="2134" y="1835"/>
                  </a:cubicBezTo>
                  <a:cubicBezTo>
                    <a:pt x="2145" y="1718"/>
                    <a:pt x="2188" y="1579"/>
                    <a:pt x="2262" y="1473"/>
                  </a:cubicBezTo>
                  <a:cubicBezTo>
                    <a:pt x="2305" y="1419"/>
                    <a:pt x="2358" y="1377"/>
                    <a:pt x="2412" y="1366"/>
                  </a:cubicBezTo>
                  <a:cubicBezTo>
                    <a:pt x="2443" y="1354"/>
                    <a:pt x="2478" y="1348"/>
                    <a:pt x="2516" y="1348"/>
                  </a:cubicBezTo>
                  <a:close/>
                  <a:moveTo>
                    <a:pt x="172" y="1"/>
                  </a:moveTo>
                  <a:cubicBezTo>
                    <a:pt x="108" y="22"/>
                    <a:pt x="54" y="54"/>
                    <a:pt x="1" y="86"/>
                  </a:cubicBezTo>
                  <a:cubicBezTo>
                    <a:pt x="12" y="299"/>
                    <a:pt x="22" y="534"/>
                    <a:pt x="97" y="758"/>
                  </a:cubicBezTo>
                  <a:cubicBezTo>
                    <a:pt x="214" y="1131"/>
                    <a:pt x="492" y="1441"/>
                    <a:pt x="822" y="1654"/>
                  </a:cubicBezTo>
                  <a:cubicBezTo>
                    <a:pt x="1174" y="1867"/>
                    <a:pt x="1537" y="1985"/>
                    <a:pt x="1910" y="2049"/>
                  </a:cubicBezTo>
                  <a:lnTo>
                    <a:pt x="1942" y="2049"/>
                  </a:lnTo>
                  <a:cubicBezTo>
                    <a:pt x="1942" y="2134"/>
                    <a:pt x="1964" y="2198"/>
                    <a:pt x="1974" y="2262"/>
                  </a:cubicBezTo>
                  <a:cubicBezTo>
                    <a:pt x="2017" y="2518"/>
                    <a:pt x="2124" y="2742"/>
                    <a:pt x="2241" y="2902"/>
                  </a:cubicBezTo>
                  <a:cubicBezTo>
                    <a:pt x="2358" y="3073"/>
                    <a:pt x="2476" y="3201"/>
                    <a:pt x="2604" y="3286"/>
                  </a:cubicBezTo>
                  <a:cubicBezTo>
                    <a:pt x="2721" y="3382"/>
                    <a:pt x="2817" y="3425"/>
                    <a:pt x="2881" y="3467"/>
                  </a:cubicBezTo>
                  <a:cubicBezTo>
                    <a:pt x="2928" y="3483"/>
                    <a:pt x="2963" y="3493"/>
                    <a:pt x="2979" y="3493"/>
                  </a:cubicBezTo>
                  <a:cubicBezTo>
                    <a:pt x="2985" y="3493"/>
                    <a:pt x="2988" y="3492"/>
                    <a:pt x="2988" y="3489"/>
                  </a:cubicBezTo>
                  <a:cubicBezTo>
                    <a:pt x="3030" y="3446"/>
                    <a:pt x="2881" y="3382"/>
                    <a:pt x="2668" y="3211"/>
                  </a:cubicBezTo>
                  <a:cubicBezTo>
                    <a:pt x="2561" y="3115"/>
                    <a:pt x="2454" y="2998"/>
                    <a:pt x="2348" y="2827"/>
                  </a:cubicBezTo>
                  <a:cubicBezTo>
                    <a:pt x="2252" y="2667"/>
                    <a:pt x="2156" y="2454"/>
                    <a:pt x="2124" y="2209"/>
                  </a:cubicBezTo>
                  <a:cubicBezTo>
                    <a:pt x="2102" y="2155"/>
                    <a:pt x="2102" y="2091"/>
                    <a:pt x="2102" y="2038"/>
                  </a:cubicBezTo>
                  <a:lnTo>
                    <a:pt x="2102" y="2038"/>
                  </a:lnTo>
                  <a:cubicBezTo>
                    <a:pt x="2166" y="2043"/>
                    <a:pt x="2228" y="2046"/>
                    <a:pt x="2289" y="2046"/>
                  </a:cubicBezTo>
                  <a:cubicBezTo>
                    <a:pt x="2350" y="2046"/>
                    <a:pt x="2412" y="2043"/>
                    <a:pt x="2476" y="2038"/>
                  </a:cubicBezTo>
                  <a:cubicBezTo>
                    <a:pt x="2572" y="2027"/>
                    <a:pt x="2678" y="1985"/>
                    <a:pt x="2764" y="1921"/>
                  </a:cubicBezTo>
                  <a:cubicBezTo>
                    <a:pt x="2838" y="1846"/>
                    <a:pt x="2892" y="1771"/>
                    <a:pt x="2924" y="1665"/>
                  </a:cubicBezTo>
                  <a:cubicBezTo>
                    <a:pt x="2945" y="1558"/>
                    <a:pt x="2934" y="1441"/>
                    <a:pt x="2870" y="1355"/>
                  </a:cubicBezTo>
                  <a:cubicBezTo>
                    <a:pt x="2796" y="1259"/>
                    <a:pt x="2710" y="1227"/>
                    <a:pt x="2614" y="1206"/>
                  </a:cubicBezTo>
                  <a:cubicBezTo>
                    <a:pt x="2582" y="1202"/>
                    <a:pt x="2550" y="1200"/>
                    <a:pt x="2519" y="1200"/>
                  </a:cubicBezTo>
                  <a:cubicBezTo>
                    <a:pt x="2456" y="1200"/>
                    <a:pt x="2394" y="1210"/>
                    <a:pt x="2337" y="1238"/>
                  </a:cubicBezTo>
                  <a:cubicBezTo>
                    <a:pt x="2241" y="1281"/>
                    <a:pt x="2177" y="1334"/>
                    <a:pt x="2124" y="1398"/>
                  </a:cubicBezTo>
                  <a:cubicBezTo>
                    <a:pt x="2017" y="1526"/>
                    <a:pt x="1974" y="1686"/>
                    <a:pt x="1964" y="1835"/>
                  </a:cubicBezTo>
                  <a:lnTo>
                    <a:pt x="1964" y="1846"/>
                  </a:lnTo>
                  <a:lnTo>
                    <a:pt x="1942" y="1846"/>
                  </a:lnTo>
                  <a:cubicBezTo>
                    <a:pt x="1601" y="1782"/>
                    <a:pt x="1249" y="1675"/>
                    <a:pt x="929" y="1473"/>
                  </a:cubicBezTo>
                  <a:cubicBezTo>
                    <a:pt x="630" y="1281"/>
                    <a:pt x="374" y="1014"/>
                    <a:pt x="268" y="694"/>
                  </a:cubicBezTo>
                  <a:cubicBezTo>
                    <a:pt x="182" y="459"/>
                    <a:pt x="182" y="235"/>
                    <a:pt x="17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7"/>
            <p:cNvSpPr/>
            <p:nvPr/>
          </p:nvSpPr>
          <p:spPr>
            <a:xfrm>
              <a:off x="2437289" y="1439405"/>
              <a:ext cx="207694" cy="103450"/>
            </a:xfrm>
            <a:custGeom>
              <a:avLst/>
              <a:gdLst/>
              <a:ahLst/>
              <a:cxnLst/>
              <a:rect l="l" t="t" r="r" b="b"/>
              <a:pathLst>
                <a:path w="3403" h="1695" extrusionOk="0">
                  <a:moveTo>
                    <a:pt x="931" y="0"/>
                  </a:moveTo>
                  <a:cubicBezTo>
                    <a:pt x="600" y="0"/>
                    <a:pt x="284" y="53"/>
                    <a:pt x="11" y="62"/>
                  </a:cubicBezTo>
                  <a:lnTo>
                    <a:pt x="0" y="62"/>
                  </a:lnTo>
                  <a:cubicBezTo>
                    <a:pt x="0" y="115"/>
                    <a:pt x="11" y="190"/>
                    <a:pt x="21" y="243"/>
                  </a:cubicBezTo>
                  <a:cubicBezTo>
                    <a:pt x="312" y="243"/>
                    <a:pt x="602" y="188"/>
                    <a:pt x="897" y="188"/>
                  </a:cubicBezTo>
                  <a:cubicBezTo>
                    <a:pt x="971" y="188"/>
                    <a:pt x="1045" y="192"/>
                    <a:pt x="1120" y="200"/>
                  </a:cubicBezTo>
                  <a:cubicBezTo>
                    <a:pt x="1504" y="243"/>
                    <a:pt x="1856" y="360"/>
                    <a:pt x="2144" y="520"/>
                  </a:cubicBezTo>
                  <a:cubicBezTo>
                    <a:pt x="2432" y="680"/>
                    <a:pt x="2678" y="862"/>
                    <a:pt x="2870" y="1043"/>
                  </a:cubicBezTo>
                  <a:cubicBezTo>
                    <a:pt x="3216" y="1389"/>
                    <a:pt x="3356" y="1694"/>
                    <a:pt x="3380" y="1694"/>
                  </a:cubicBezTo>
                  <a:cubicBezTo>
                    <a:pt x="3381" y="1694"/>
                    <a:pt x="3381" y="1694"/>
                    <a:pt x="3382" y="1694"/>
                  </a:cubicBezTo>
                  <a:cubicBezTo>
                    <a:pt x="3403" y="1694"/>
                    <a:pt x="3318" y="1363"/>
                    <a:pt x="2955" y="947"/>
                  </a:cubicBezTo>
                  <a:cubicBezTo>
                    <a:pt x="2795" y="744"/>
                    <a:pt x="2560" y="531"/>
                    <a:pt x="2240" y="360"/>
                  </a:cubicBezTo>
                  <a:cubicBezTo>
                    <a:pt x="1931" y="190"/>
                    <a:pt x="1558" y="51"/>
                    <a:pt x="1141" y="8"/>
                  </a:cubicBezTo>
                  <a:cubicBezTo>
                    <a:pt x="1071" y="3"/>
                    <a:pt x="1000" y="0"/>
                    <a:pt x="931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7"/>
            <p:cNvSpPr/>
            <p:nvPr/>
          </p:nvSpPr>
          <p:spPr>
            <a:xfrm>
              <a:off x="3006973" y="2620271"/>
              <a:ext cx="397810" cy="520851"/>
            </a:xfrm>
            <a:custGeom>
              <a:avLst/>
              <a:gdLst/>
              <a:ahLst/>
              <a:cxnLst/>
              <a:rect l="l" t="t" r="r" b="b"/>
              <a:pathLst>
                <a:path w="6518" h="8534" extrusionOk="0">
                  <a:moveTo>
                    <a:pt x="3488" y="1"/>
                  </a:moveTo>
                  <a:lnTo>
                    <a:pt x="0" y="6081"/>
                  </a:lnTo>
                  <a:cubicBezTo>
                    <a:pt x="213" y="6700"/>
                    <a:pt x="523" y="7596"/>
                    <a:pt x="171" y="8161"/>
                  </a:cubicBezTo>
                  <a:cubicBezTo>
                    <a:pt x="128" y="8246"/>
                    <a:pt x="75" y="8321"/>
                    <a:pt x="11" y="8385"/>
                  </a:cubicBezTo>
                  <a:cubicBezTo>
                    <a:pt x="516" y="8486"/>
                    <a:pt x="1031" y="8534"/>
                    <a:pt x="1546" y="8534"/>
                  </a:cubicBezTo>
                  <a:cubicBezTo>
                    <a:pt x="2338" y="8534"/>
                    <a:pt x="3132" y="8421"/>
                    <a:pt x="3894" y="8214"/>
                  </a:cubicBezTo>
                  <a:cubicBezTo>
                    <a:pt x="4864" y="7948"/>
                    <a:pt x="5835" y="7478"/>
                    <a:pt x="6518" y="6742"/>
                  </a:cubicBezTo>
                  <a:cubicBezTo>
                    <a:pt x="6401" y="6241"/>
                    <a:pt x="6262" y="5761"/>
                    <a:pt x="6134" y="5302"/>
                  </a:cubicBezTo>
                  <a:cubicBezTo>
                    <a:pt x="5697" y="3809"/>
                    <a:pt x="5238" y="2091"/>
                    <a:pt x="4363" y="822"/>
                  </a:cubicBezTo>
                  <a:cubicBezTo>
                    <a:pt x="4128" y="491"/>
                    <a:pt x="3840" y="214"/>
                    <a:pt x="3488" y="1"/>
                  </a:cubicBezTo>
                  <a:close/>
                </a:path>
              </a:pathLst>
            </a:custGeom>
            <a:solidFill>
              <a:srgbClr val="724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2635830" y="1453686"/>
              <a:ext cx="311266" cy="193290"/>
            </a:xfrm>
            <a:custGeom>
              <a:avLst/>
              <a:gdLst/>
              <a:ahLst/>
              <a:cxnLst/>
              <a:rect l="l" t="t" r="r" b="b"/>
              <a:pathLst>
                <a:path w="5100" h="3167" extrusionOk="0">
                  <a:moveTo>
                    <a:pt x="1811" y="1"/>
                  </a:moveTo>
                  <a:cubicBezTo>
                    <a:pt x="1744" y="1"/>
                    <a:pt x="1678" y="4"/>
                    <a:pt x="1611" y="9"/>
                  </a:cubicBezTo>
                  <a:cubicBezTo>
                    <a:pt x="961" y="62"/>
                    <a:pt x="321" y="382"/>
                    <a:pt x="1" y="937"/>
                  </a:cubicBezTo>
                  <a:lnTo>
                    <a:pt x="4854" y="3167"/>
                  </a:lnTo>
                  <a:cubicBezTo>
                    <a:pt x="5100" y="2655"/>
                    <a:pt x="5014" y="2036"/>
                    <a:pt x="4716" y="1556"/>
                  </a:cubicBezTo>
                  <a:cubicBezTo>
                    <a:pt x="4428" y="1076"/>
                    <a:pt x="3958" y="724"/>
                    <a:pt x="3468" y="457"/>
                  </a:cubicBezTo>
                  <a:cubicBezTo>
                    <a:pt x="2951" y="199"/>
                    <a:pt x="2384" y="1"/>
                    <a:pt x="1811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2067429" y="1479381"/>
              <a:ext cx="1106885" cy="888084"/>
            </a:xfrm>
            <a:custGeom>
              <a:avLst/>
              <a:gdLst/>
              <a:ahLst/>
              <a:cxnLst/>
              <a:rect l="l" t="t" r="r" b="b"/>
              <a:pathLst>
                <a:path w="18136" h="14551" extrusionOk="0">
                  <a:moveTo>
                    <a:pt x="5593" y="0"/>
                  </a:moveTo>
                  <a:cubicBezTo>
                    <a:pt x="5235" y="0"/>
                    <a:pt x="4879" y="37"/>
                    <a:pt x="4535" y="132"/>
                  </a:cubicBezTo>
                  <a:cubicBezTo>
                    <a:pt x="3543" y="409"/>
                    <a:pt x="2369" y="1775"/>
                    <a:pt x="3297" y="2735"/>
                  </a:cubicBezTo>
                  <a:cubicBezTo>
                    <a:pt x="2220" y="2895"/>
                    <a:pt x="1174" y="3354"/>
                    <a:pt x="630" y="4356"/>
                  </a:cubicBezTo>
                  <a:cubicBezTo>
                    <a:pt x="97" y="5317"/>
                    <a:pt x="182" y="6607"/>
                    <a:pt x="929" y="7407"/>
                  </a:cubicBezTo>
                  <a:cubicBezTo>
                    <a:pt x="257" y="8047"/>
                    <a:pt x="1" y="9082"/>
                    <a:pt x="214" y="9968"/>
                  </a:cubicBezTo>
                  <a:cubicBezTo>
                    <a:pt x="428" y="10874"/>
                    <a:pt x="1068" y="11653"/>
                    <a:pt x="1868" y="12101"/>
                  </a:cubicBezTo>
                  <a:lnTo>
                    <a:pt x="13495" y="14533"/>
                  </a:lnTo>
                  <a:cubicBezTo>
                    <a:pt x="13601" y="14545"/>
                    <a:pt x="13706" y="14550"/>
                    <a:pt x="13812" y="14550"/>
                  </a:cubicBezTo>
                  <a:cubicBezTo>
                    <a:pt x="14702" y="14550"/>
                    <a:pt x="15590" y="14155"/>
                    <a:pt x="16162" y="13488"/>
                  </a:cubicBezTo>
                  <a:cubicBezTo>
                    <a:pt x="16568" y="13029"/>
                    <a:pt x="16802" y="12314"/>
                    <a:pt x="16461" y="11824"/>
                  </a:cubicBezTo>
                  <a:cubicBezTo>
                    <a:pt x="16429" y="11781"/>
                    <a:pt x="16408" y="11749"/>
                    <a:pt x="16408" y="11696"/>
                  </a:cubicBezTo>
                  <a:cubicBezTo>
                    <a:pt x="16408" y="11664"/>
                    <a:pt x="16429" y="11653"/>
                    <a:pt x="16450" y="11621"/>
                  </a:cubicBezTo>
                  <a:cubicBezTo>
                    <a:pt x="17165" y="10821"/>
                    <a:pt x="17634" y="10256"/>
                    <a:pt x="17922" y="9210"/>
                  </a:cubicBezTo>
                  <a:cubicBezTo>
                    <a:pt x="18114" y="8549"/>
                    <a:pt x="18136" y="7589"/>
                    <a:pt x="18018" y="6895"/>
                  </a:cubicBezTo>
                  <a:cubicBezTo>
                    <a:pt x="17954" y="6490"/>
                    <a:pt x="17709" y="6095"/>
                    <a:pt x="17464" y="5786"/>
                  </a:cubicBezTo>
                  <a:cubicBezTo>
                    <a:pt x="17390" y="5702"/>
                    <a:pt x="16666" y="5071"/>
                    <a:pt x="16633" y="5071"/>
                  </a:cubicBezTo>
                  <a:cubicBezTo>
                    <a:pt x="16632" y="5071"/>
                    <a:pt x="16632" y="5071"/>
                    <a:pt x="16632" y="5071"/>
                  </a:cubicBezTo>
                  <a:cubicBezTo>
                    <a:pt x="17005" y="3578"/>
                    <a:pt x="15938" y="2234"/>
                    <a:pt x="14594" y="1711"/>
                  </a:cubicBezTo>
                  <a:cubicBezTo>
                    <a:pt x="14310" y="1603"/>
                    <a:pt x="14010" y="1554"/>
                    <a:pt x="13709" y="1554"/>
                  </a:cubicBezTo>
                  <a:cubicBezTo>
                    <a:pt x="13356" y="1554"/>
                    <a:pt x="13002" y="1622"/>
                    <a:pt x="12674" y="1743"/>
                  </a:cubicBezTo>
                  <a:cubicBezTo>
                    <a:pt x="12343" y="1092"/>
                    <a:pt x="12237" y="665"/>
                    <a:pt x="11522" y="324"/>
                  </a:cubicBezTo>
                  <a:cubicBezTo>
                    <a:pt x="11161" y="154"/>
                    <a:pt x="10761" y="62"/>
                    <a:pt x="10361" y="62"/>
                  </a:cubicBezTo>
                  <a:cubicBezTo>
                    <a:pt x="10134" y="62"/>
                    <a:pt x="9907" y="92"/>
                    <a:pt x="9687" y="153"/>
                  </a:cubicBezTo>
                  <a:cubicBezTo>
                    <a:pt x="9420" y="217"/>
                    <a:pt x="9143" y="313"/>
                    <a:pt x="8855" y="356"/>
                  </a:cubicBezTo>
                  <a:cubicBezTo>
                    <a:pt x="8767" y="367"/>
                    <a:pt x="8678" y="371"/>
                    <a:pt x="8587" y="371"/>
                  </a:cubicBezTo>
                  <a:cubicBezTo>
                    <a:pt x="8317" y="371"/>
                    <a:pt x="8039" y="329"/>
                    <a:pt x="7767" y="281"/>
                  </a:cubicBezTo>
                  <a:cubicBezTo>
                    <a:pt x="7066" y="153"/>
                    <a:pt x="6323" y="0"/>
                    <a:pt x="5593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2101302" y="2112416"/>
              <a:ext cx="190177" cy="271045"/>
            </a:xfrm>
            <a:custGeom>
              <a:avLst/>
              <a:gdLst/>
              <a:ahLst/>
              <a:cxnLst/>
              <a:rect l="l" t="t" r="r" b="b"/>
              <a:pathLst>
                <a:path w="3116" h="4441" extrusionOk="0">
                  <a:moveTo>
                    <a:pt x="1804" y="1"/>
                  </a:moveTo>
                  <a:cubicBezTo>
                    <a:pt x="1352" y="1"/>
                    <a:pt x="908" y="296"/>
                    <a:pt x="619" y="652"/>
                  </a:cubicBezTo>
                  <a:cubicBezTo>
                    <a:pt x="214" y="1174"/>
                    <a:pt x="1" y="1857"/>
                    <a:pt x="107" y="2518"/>
                  </a:cubicBezTo>
                  <a:cubicBezTo>
                    <a:pt x="193" y="3169"/>
                    <a:pt x="609" y="3788"/>
                    <a:pt x="1195" y="4097"/>
                  </a:cubicBezTo>
                  <a:cubicBezTo>
                    <a:pt x="1566" y="4286"/>
                    <a:pt x="1982" y="4440"/>
                    <a:pt x="2398" y="4440"/>
                  </a:cubicBezTo>
                  <a:cubicBezTo>
                    <a:pt x="2641" y="4440"/>
                    <a:pt x="2883" y="4387"/>
                    <a:pt x="3116" y="4257"/>
                  </a:cubicBezTo>
                  <a:lnTo>
                    <a:pt x="1953" y="12"/>
                  </a:lnTo>
                  <a:cubicBezTo>
                    <a:pt x="1903" y="4"/>
                    <a:pt x="1854" y="1"/>
                    <a:pt x="1804" y="1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2124128" y="2213669"/>
              <a:ext cx="147149" cy="132563"/>
            </a:xfrm>
            <a:custGeom>
              <a:avLst/>
              <a:gdLst/>
              <a:ahLst/>
              <a:cxnLst/>
              <a:rect l="l" t="t" r="r" b="b"/>
              <a:pathLst>
                <a:path w="2411" h="2172" extrusionOk="0">
                  <a:moveTo>
                    <a:pt x="136" y="1"/>
                  </a:moveTo>
                  <a:cubicBezTo>
                    <a:pt x="48" y="1"/>
                    <a:pt x="0" y="11"/>
                    <a:pt x="0" y="17"/>
                  </a:cubicBezTo>
                  <a:cubicBezTo>
                    <a:pt x="0" y="49"/>
                    <a:pt x="181" y="59"/>
                    <a:pt x="491" y="155"/>
                  </a:cubicBezTo>
                  <a:cubicBezTo>
                    <a:pt x="779" y="241"/>
                    <a:pt x="1184" y="422"/>
                    <a:pt x="1525" y="731"/>
                  </a:cubicBezTo>
                  <a:cubicBezTo>
                    <a:pt x="1877" y="1030"/>
                    <a:pt x="2101" y="1403"/>
                    <a:pt x="2219" y="1702"/>
                  </a:cubicBezTo>
                  <a:cubicBezTo>
                    <a:pt x="2323" y="1972"/>
                    <a:pt x="2366" y="2172"/>
                    <a:pt x="2398" y="2172"/>
                  </a:cubicBezTo>
                  <a:cubicBezTo>
                    <a:pt x="2399" y="2172"/>
                    <a:pt x="2399" y="2172"/>
                    <a:pt x="2400" y="2172"/>
                  </a:cubicBezTo>
                  <a:cubicBezTo>
                    <a:pt x="2411" y="2172"/>
                    <a:pt x="2411" y="1969"/>
                    <a:pt x="2315" y="1659"/>
                  </a:cubicBezTo>
                  <a:cubicBezTo>
                    <a:pt x="2219" y="1350"/>
                    <a:pt x="1995" y="955"/>
                    <a:pt x="1621" y="625"/>
                  </a:cubicBezTo>
                  <a:cubicBezTo>
                    <a:pt x="1248" y="283"/>
                    <a:pt x="821" y="113"/>
                    <a:pt x="512" y="49"/>
                  </a:cubicBezTo>
                  <a:cubicBezTo>
                    <a:pt x="352" y="11"/>
                    <a:pt x="224" y="1"/>
                    <a:pt x="136" y="1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2194438" y="1740969"/>
              <a:ext cx="787808" cy="802577"/>
            </a:xfrm>
            <a:custGeom>
              <a:avLst/>
              <a:gdLst/>
              <a:ahLst/>
              <a:cxnLst/>
              <a:rect l="l" t="t" r="r" b="b"/>
              <a:pathLst>
                <a:path w="12908" h="13150" extrusionOk="0">
                  <a:moveTo>
                    <a:pt x="6294" y="1"/>
                  </a:moveTo>
                  <a:cubicBezTo>
                    <a:pt x="4876" y="1"/>
                    <a:pt x="3399" y="293"/>
                    <a:pt x="2176" y="1009"/>
                  </a:cubicBezTo>
                  <a:cubicBezTo>
                    <a:pt x="363" y="2076"/>
                    <a:pt x="0" y="4337"/>
                    <a:pt x="139" y="6258"/>
                  </a:cubicBezTo>
                  <a:cubicBezTo>
                    <a:pt x="203" y="7271"/>
                    <a:pt x="405" y="8284"/>
                    <a:pt x="693" y="9255"/>
                  </a:cubicBezTo>
                  <a:cubicBezTo>
                    <a:pt x="992" y="10205"/>
                    <a:pt x="1387" y="11154"/>
                    <a:pt x="2059" y="11901"/>
                  </a:cubicBezTo>
                  <a:cubicBezTo>
                    <a:pt x="2933" y="12889"/>
                    <a:pt x="4196" y="13149"/>
                    <a:pt x="5456" y="13149"/>
                  </a:cubicBezTo>
                  <a:cubicBezTo>
                    <a:pt x="5611" y="13149"/>
                    <a:pt x="5766" y="13145"/>
                    <a:pt x="5921" y="13138"/>
                  </a:cubicBezTo>
                  <a:cubicBezTo>
                    <a:pt x="7681" y="13063"/>
                    <a:pt x="9590" y="12690"/>
                    <a:pt x="11009" y="11549"/>
                  </a:cubicBezTo>
                  <a:cubicBezTo>
                    <a:pt x="11670" y="11015"/>
                    <a:pt x="12289" y="10215"/>
                    <a:pt x="12534" y="9404"/>
                  </a:cubicBezTo>
                  <a:cubicBezTo>
                    <a:pt x="12908" y="8178"/>
                    <a:pt x="12620" y="6951"/>
                    <a:pt x="12449" y="5724"/>
                  </a:cubicBezTo>
                  <a:cubicBezTo>
                    <a:pt x="12257" y="4444"/>
                    <a:pt x="11969" y="3196"/>
                    <a:pt x="11233" y="2097"/>
                  </a:cubicBezTo>
                  <a:cubicBezTo>
                    <a:pt x="10316" y="700"/>
                    <a:pt x="8694" y="156"/>
                    <a:pt x="7041" y="28"/>
                  </a:cubicBezTo>
                  <a:cubicBezTo>
                    <a:pt x="6795" y="10"/>
                    <a:pt x="6545" y="1"/>
                    <a:pt x="6294" y="1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2902118" y="1971612"/>
              <a:ext cx="239003" cy="293261"/>
            </a:xfrm>
            <a:custGeom>
              <a:avLst/>
              <a:gdLst/>
              <a:ahLst/>
              <a:cxnLst/>
              <a:rect l="l" t="t" r="r" b="b"/>
              <a:pathLst>
                <a:path w="3916" h="4805" extrusionOk="0">
                  <a:moveTo>
                    <a:pt x="845" y="0"/>
                  </a:moveTo>
                  <a:cubicBezTo>
                    <a:pt x="554" y="0"/>
                    <a:pt x="265" y="58"/>
                    <a:pt x="1" y="174"/>
                  </a:cubicBezTo>
                  <a:lnTo>
                    <a:pt x="726" y="4804"/>
                  </a:lnTo>
                  <a:cubicBezTo>
                    <a:pt x="2646" y="4505"/>
                    <a:pt x="3916" y="1935"/>
                    <a:pt x="2251" y="505"/>
                  </a:cubicBezTo>
                  <a:cubicBezTo>
                    <a:pt x="1859" y="173"/>
                    <a:pt x="1350" y="0"/>
                    <a:pt x="845" y="0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7"/>
            <p:cNvSpPr/>
            <p:nvPr/>
          </p:nvSpPr>
          <p:spPr>
            <a:xfrm>
              <a:off x="2976334" y="2223129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075" cap="flat" cmpd="sng">
              <a:solidFill>
                <a:srgbClr val="28455A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7"/>
            <p:cNvSpPr/>
            <p:nvPr/>
          </p:nvSpPr>
          <p:spPr>
            <a:xfrm>
              <a:off x="2910601" y="2019279"/>
              <a:ext cx="83370" cy="201346"/>
            </a:xfrm>
            <a:custGeom>
              <a:avLst/>
              <a:gdLst/>
              <a:ahLst/>
              <a:cxnLst/>
              <a:rect l="l" t="t" r="r" b="b"/>
              <a:pathLst>
                <a:path w="1366" h="3299" extrusionOk="0">
                  <a:moveTo>
                    <a:pt x="1352" y="0"/>
                  </a:moveTo>
                  <a:cubicBezTo>
                    <a:pt x="1322" y="0"/>
                    <a:pt x="1101" y="70"/>
                    <a:pt x="843" y="268"/>
                  </a:cubicBezTo>
                  <a:cubicBezTo>
                    <a:pt x="566" y="503"/>
                    <a:pt x="246" y="898"/>
                    <a:pt x="128" y="1442"/>
                  </a:cubicBezTo>
                  <a:cubicBezTo>
                    <a:pt x="0" y="1996"/>
                    <a:pt x="139" y="2498"/>
                    <a:pt x="299" y="2818"/>
                  </a:cubicBezTo>
                  <a:cubicBezTo>
                    <a:pt x="453" y="3157"/>
                    <a:pt x="618" y="3298"/>
                    <a:pt x="639" y="3298"/>
                  </a:cubicBezTo>
                  <a:cubicBezTo>
                    <a:pt x="639" y="3298"/>
                    <a:pt x="640" y="3298"/>
                    <a:pt x="640" y="3298"/>
                  </a:cubicBezTo>
                  <a:cubicBezTo>
                    <a:pt x="672" y="3287"/>
                    <a:pt x="523" y="3116"/>
                    <a:pt x="406" y="2796"/>
                  </a:cubicBezTo>
                  <a:cubicBezTo>
                    <a:pt x="267" y="2487"/>
                    <a:pt x="182" y="2007"/>
                    <a:pt x="288" y="1495"/>
                  </a:cubicBezTo>
                  <a:cubicBezTo>
                    <a:pt x="395" y="994"/>
                    <a:pt x="683" y="609"/>
                    <a:pt x="928" y="364"/>
                  </a:cubicBezTo>
                  <a:cubicBezTo>
                    <a:pt x="1174" y="129"/>
                    <a:pt x="1366" y="33"/>
                    <a:pt x="1355" y="1"/>
                  </a:cubicBezTo>
                  <a:cubicBezTo>
                    <a:pt x="1355" y="1"/>
                    <a:pt x="1354" y="0"/>
                    <a:pt x="1352" y="0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7"/>
            <p:cNvSpPr/>
            <p:nvPr/>
          </p:nvSpPr>
          <p:spPr>
            <a:xfrm>
              <a:off x="2933367" y="2075552"/>
              <a:ext cx="58042" cy="118403"/>
            </a:xfrm>
            <a:custGeom>
              <a:avLst/>
              <a:gdLst/>
              <a:ahLst/>
              <a:cxnLst/>
              <a:rect l="l" t="t" r="r" b="b"/>
              <a:pathLst>
                <a:path w="951" h="1940" extrusionOk="0">
                  <a:moveTo>
                    <a:pt x="45" y="0"/>
                  </a:moveTo>
                  <a:cubicBezTo>
                    <a:pt x="32" y="0"/>
                    <a:pt x="24" y="3"/>
                    <a:pt x="22" y="8"/>
                  </a:cubicBezTo>
                  <a:cubicBezTo>
                    <a:pt x="1" y="29"/>
                    <a:pt x="129" y="82"/>
                    <a:pt x="289" y="221"/>
                  </a:cubicBezTo>
                  <a:cubicBezTo>
                    <a:pt x="438" y="349"/>
                    <a:pt x="630" y="562"/>
                    <a:pt x="705" y="861"/>
                  </a:cubicBezTo>
                  <a:cubicBezTo>
                    <a:pt x="801" y="1149"/>
                    <a:pt x="758" y="1426"/>
                    <a:pt x="705" y="1629"/>
                  </a:cubicBezTo>
                  <a:cubicBezTo>
                    <a:pt x="630" y="1800"/>
                    <a:pt x="566" y="1928"/>
                    <a:pt x="587" y="1938"/>
                  </a:cubicBezTo>
                  <a:cubicBezTo>
                    <a:pt x="588" y="1939"/>
                    <a:pt x="590" y="1939"/>
                    <a:pt x="591" y="1939"/>
                  </a:cubicBezTo>
                  <a:cubicBezTo>
                    <a:pt x="618" y="1939"/>
                    <a:pt x="710" y="1843"/>
                    <a:pt x="801" y="1661"/>
                  </a:cubicBezTo>
                  <a:cubicBezTo>
                    <a:pt x="897" y="1458"/>
                    <a:pt x="950" y="1138"/>
                    <a:pt x="854" y="808"/>
                  </a:cubicBezTo>
                  <a:cubicBezTo>
                    <a:pt x="747" y="466"/>
                    <a:pt x="523" y="232"/>
                    <a:pt x="353" y="125"/>
                  </a:cubicBezTo>
                  <a:cubicBezTo>
                    <a:pt x="203" y="33"/>
                    <a:pt x="92" y="0"/>
                    <a:pt x="45" y="0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7"/>
            <p:cNvSpPr/>
            <p:nvPr/>
          </p:nvSpPr>
          <p:spPr>
            <a:xfrm>
              <a:off x="2553863" y="2288801"/>
              <a:ext cx="95699" cy="69272"/>
            </a:xfrm>
            <a:custGeom>
              <a:avLst/>
              <a:gdLst/>
              <a:ahLst/>
              <a:cxnLst/>
              <a:rect l="l" t="t" r="r" b="b"/>
              <a:pathLst>
                <a:path w="1568" h="1135" extrusionOk="0">
                  <a:moveTo>
                    <a:pt x="930" y="0"/>
                  </a:moveTo>
                  <a:cubicBezTo>
                    <a:pt x="785" y="0"/>
                    <a:pt x="627" y="32"/>
                    <a:pt x="480" y="119"/>
                  </a:cubicBezTo>
                  <a:cubicBezTo>
                    <a:pt x="181" y="300"/>
                    <a:pt x="53" y="599"/>
                    <a:pt x="21" y="802"/>
                  </a:cubicBezTo>
                  <a:cubicBezTo>
                    <a:pt x="1" y="1001"/>
                    <a:pt x="55" y="1135"/>
                    <a:pt x="71" y="1135"/>
                  </a:cubicBezTo>
                  <a:cubicBezTo>
                    <a:pt x="73" y="1135"/>
                    <a:pt x="73" y="1134"/>
                    <a:pt x="74" y="1133"/>
                  </a:cubicBezTo>
                  <a:cubicBezTo>
                    <a:pt x="106" y="1133"/>
                    <a:pt x="85" y="1005"/>
                    <a:pt x="128" y="812"/>
                  </a:cubicBezTo>
                  <a:cubicBezTo>
                    <a:pt x="170" y="631"/>
                    <a:pt x="298" y="386"/>
                    <a:pt x="554" y="247"/>
                  </a:cubicBezTo>
                  <a:cubicBezTo>
                    <a:pt x="701" y="158"/>
                    <a:pt x="859" y="126"/>
                    <a:pt x="1001" y="126"/>
                  </a:cubicBezTo>
                  <a:cubicBezTo>
                    <a:pt x="1097" y="126"/>
                    <a:pt x="1185" y="140"/>
                    <a:pt x="1258" y="162"/>
                  </a:cubicBezTo>
                  <a:cubicBezTo>
                    <a:pt x="1418" y="218"/>
                    <a:pt x="1520" y="283"/>
                    <a:pt x="1549" y="283"/>
                  </a:cubicBezTo>
                  <a:cubicBezTo>
                    <a:pt x="1553" y="283"/>
                    <a:pt x="1556" y="282"/>
                    <a:pt x="1557" y="279"/>
                  </a:cubicBezTo>
                  <a:cubicBezTo>
                    <a:pt x="1568" y="268"/>
                    <a:pt x="1493" y="162"/>
                    <a:pt x="1290" y="66"/>
                  </a:cubicBezTo>
                  <a:cubicBezTo>
                    <a:pt x="1196" y="29"/>
                    <a:pt x="1069" y="0"/>
                    <a:pt x="930" y="0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2482820" y="2183458"/>
              <a:ext cx="90389" cy="90084"/>
            </a:xfrm>
            <a:custGeom>
              <a:avLst/>
              <a:gdLst/>
              <a:ahLst/>
              <a:cxnLst/>
              <a:rect l="l" t="t" r="r" b="b"/>
              <a:pathLst>
                <a:path w="1481" h="1476" extrusionOk="0">
                  <a:moveTo>
                    <a:pt x="1138" y="1"/>
                  </a:moveTo>
                  <a:cubicBezTo>
                    <a:pt x="1057" y="1"/>
                    <a:pt x="918" y="15"/>
                    <a:pt x="748" y="74"/>
                  </a:cubicBezTo>
                  <a:cubicBezTo>
                    <a:pt x="609" y="128"/>
                    <a:pt x="449" y="192"/>
                    <a:pt x="289" y="330"/>
                  </a:cubicBezTo>
                  <a:cubicBezTo>
                    <a:pt x="214" y="394"/>
                    <a:pt x="129" y="458"/>
                    <a:pt x="75" y="565"/>
                  </a:cubicBezTo>
                  <a:cubicBezTo>
                    <a:pt x="22" y="672"/>
                    <a:pt x="1" y="810"/>
                    <a:pt x="22" y="928"/>
                  </a:cubicBezTo>
                  <a:cubicBezTo>
                    <a:pt x="75" y="1184"/>
                    <a:pt x="289" y="1344"/>
                    <a:pt x="481" y="1408"/>
                  </a:cubicBezTo>
                  <a:cubicBezTo>
                    <a:pt x="684" y="1472"/>
                    <a:pt x="854" y="1472"/>
                    <a:pt x="1004" y="1472"/>
                  </a:cubicBezTo>
                  <a:cubicBezTo>
                    <a:pt x="1040" y="1474"/>
                    <a:pt x="1075" y="1476"/>
                    <a:pt x="1108" y="1476"/>
                  </a:cubicBezTo>
                  <a:cubicBezTo>
                    <a:pt x="1344" y="1476"/>
                    <a:pt x="1481" y="1416"/>
                    <a:pt x="1462" y="1397"/>
                  </a:cubicBezTo>
                  <a:cubicBezTo>
                    <a:pt x="1462" y="1386"/>
                    <a:pt x="1439" y="1382"/>
                    <a:pt x="1397" y="1382"/>
                  </a:cubicBezTo>
                  <a:cubicBezTo>
                    <a:pt x="1340" y="1382"/>
                    <a:pt x="1246" y="1389"/>
                    <a:pt x="1125" y="1389"/>
                  </a:cubicBezTo>
                  <a:cubicBezTo>
                    <a:pt x="1087" y="1389"/>
                    <a:pt x="1047" y="1388"/>
                    <a:pt x="1004" y="1386"/>
                  </a:cubicBezTo>
                  <a:cubicBezTo>
                    <a:pt x="865" y="1365"/>
                    <a:pt x="694" y="1354"/>
                    <a:pt x="534" y="1290"/>
                  </a:cubicBezTo>
                  <a:cubicBezTo>
                    <a:pt x="449" y="1258"/>
                    <a:pt x="374" y="1205"/>
                    <a:pt x="310" y="1141"/>
                  </a:cubicBezTo>
                  <a:cubicBezTo>
                    <a:pt x="235" y="1077"/>
                    <a:pt x="182" y="992"/>
                    <a:pt x="171" y="906"/>
                  </a:cubicBezTo>
                  <a:cubicBezTo>
                    <a:pt x="118" y="714"/>
                    <a:pt x="235" y="554"/>
                    <a:pt x="374" y="437"/>
                  </a:cubicBezTo>
                  <a:cubicBezTo>
                    <a:pt x="502" y="320"/>
                    <a:pt x="652" y="234"/>
                    <a:pt x="790" y="181"/>
                  </a:cubicBezTo>
                  <a:cubicBezTo>
                    <a:pt x="1036" y="64"/>
                    <a:pt x="1217" y="32"/>
                    <a:pt x="1217" y="10"/>
                  </a:cubicBezTo>
                  <a:cubicBezTo>
                    <a:pt x="1217" y="6"/>
                    <a:pt x="1189" y="1"/>
                    <a:pt x="1138" y="1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2577238" y="2236496"/>
              <a:ext cx="19591" cy="21117"/>
            </a:xfrm>
            <a:custGeom>
              <a:avLst/>
              <a:gdLst/>
              <a:ahLst/>
              <a:cxnLst/>
              <a:rect l="l" t="t" r="r" b="b"/>
              <a:pathLst>
                <a:path w="321" h="346" extrusionOk="0">
                  <a:moveTo>
                    <a:pt x="257" y="1"/>
                  </a:moveTo>
                  <a:cubicBezTo>
                    <a:pt x="213" y="1"/>
                    <a:pt x="151" y="50"/>
                    <a:pt x="97" y="123"/>
                  </a:cubicBezTo>
                  <a:cubicBezTo>
                    <a:pt x="22" y="219"/>
                    <a:pt x="1" y="315"/>
                    <a:pt x="22" y="336"/>
                  </a:cubicBezTo>
                  <a:cubicBezTo>
                    <a:pt x="30" y="342"/>
                    <a:pt x="40" y="345"/>
                    <a:pt x="52" y="345"/>
                  </a:cubicBezTo>
                  <a:cubicBezTo>
                    <a:pt x="97" y="345"/>
                    <a:pt x="163" y="296"/>
                    <a:pt x="214" y="219"/>
                  </a:cubicBezTo>
                  <a:cubicBezTo>
                    <a:pt x="289" y="123"/>
                    <a:pt x="321" y="37"/>
                    <a:pt x="278" y="5"/>
                  </a:cubicBezTo>
                  <a:cubicBezTo>
                    <a:pt x="272" y="2"/>
                    <a:pt x="264" y="1"/>
                    <a:pt x="257" y="1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7"/>
            <p:cNvSpPr/>
            <p:nvPr/>
          </p:nvSpPr>
          <p:spPr>
            <a:xfrm>
              <a:off x="2366308" y="2163622"/>
              <a:ext cx="58652" cy="89779"/>
            </a:xfrm>
            <a:custGeom>
              <a:avLst/>
              <a:gdLst/>
              <a:ahLst/>
              <a:cxnLst/>
              <a:rect l="l" t="t" r="r" b="b"/>
              <a:pathLst>
                <a:path w="961" h="1471" extrusionOk="0">
                  <a:moveTo>
                    <a:pt x="394" y="1"/>
                  </a:moveTo>
                  <a:cubicBezTo>
                    <a:pt x="380" y="1"/>
                    <a:pt x="366" y="2"/>
                    <a:pt x="352" y="5"/>
                  </a:cubicBezTo>
                  <a:cubicBezTo>
                    <a:pt x="118" y="37"/>
                    <a:pt x="0" y="399"/>
                    <a:pt x="86" y="805"/>
                  </a:cubicBezTo>
                  <a:cubicBezTo>
                    <a:pt x="156" y="1184"/>
                    <a:pt x="375" y="1470"/>
                    <a:pt x="578" y="1470"/>
                  </a:cubicBezTo>
                  <a:cubicBezTo>
                    <a:pt x="592" y="1470"/>
                    <a:pt x="605" y="1469"/>
                    <a:pt x="619" y="1466"/>
                  </a:cubicBezTo>
                  <a:cubicBezTo>
                    <a:pt x="843" y="1423"/>
                    <a:pt x="960" y="1071"/>
                    <a:pt x="886" y="666"/>
                  </a:cubicBezTo>
                  <a:cubicBezTo>
                    <a:pt x="816" y="296"/>
                    <a:pt x="605" y="1"/>
                    <a:pt x="394" y="1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7"/>
            <p:cNvSpPr/>
            <p:nvPr/>
          </p:nvSpPr>
          <p:spPr>
            <a:xfrm>
              <a:off x="2668422" y="2101857"/>
              <a:ext cx="58652" cy="89657"/>
            </a:xfrm>
            <a:custGeom>
              <a:avLst/>
              <a:gdLst/>
              <a:ahLst/>
              <a:cxnLst/>
              <a:rect l="l" t="t" r="r" b="b"/>
              <a:pathLst>
                <a:path w="961" h="1469" extrusionOk="0">
                  <a:moveTo>
                    <a:pt x="373" y="1"/>
                  </a:moveTo>
                  <a:cubicBezTo>
                    <a:pt x="362" y="1"/>
                    <a:pt x="352" y="2"/>
                    <a:pt x="341" y="3"/>
                  </a:cubicBezTo>
                  <a:cubicBezTo>
                    <a:pt x="117" y="35"/>
                    <a:pt x="0" y="398"/>
                    <a:pt x="75" y="803"/>
                  </a:cubicBezTo>
                  <a:cubicBezTo>
                    <a:pt x="155" y="1183"/>
                    <a:pt x="365" y="1469"/>
                    <a:pt x="567" y="1469"/>
                  </a:cubicBezTo>
                  <a:cubicBezTo>
                    <a:pt x="581" y="1469"/>
                    <a:pt x="594" y="1467"/>
                    <a:pt x="608" y="1465"/>
                  </a:cubicBezTo>
                  <a:cubicBezTo>
                    <a:pt x="843" y="1422"/>
                    <a:pt x="960" y="1070"/>
                    <a:pt x="875" y="665"/>
                  </a:cubicBezTo>
                  <a:cubicBezTo>
                    <a:pt x="804" y="289"/>
                    <a:pt x="578" y="1"/>
                    <a:pt x="373" y="1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7"/>
            <p:cNvSpPr/>
            <p:nvPr/>
          </p:nvSpPr>
          <p:spPr>
            <a:xfrm>
              <a:off x="2301185" y="2003472"/>
              <a:ext cx="128962" cy="108638"/>
            </a:xfrm>
            <a:custGeom>
              <a:avLst/>
              <a:gdLst/>
              <a:ahLst/>
              <a:cxnLst/>
              <a:rect l="l" t="t" r="r" b="b"/>
              <a:pathLst>
                <a:path w="2113" h="1780" extrusionOk="0">
                  <a:moveTo>
                    <a:pt x="1711" y="0"/>
                  </a:moveTo>
                  <a:cubicBezTo>
                    <a:pt x="1462" y="0"/>
                    <a:pt x="1079" y="197"/>
                    <a:pt x="726" y="527"/>
                  </a:cubicBezTo>
                  <a:cubicBezTo>
                    <a:pt x="246" y="986"/>
                    <a:pt x="1" y="1509"/>
                    <a:pt x="193" y="1701"/>
                  </a:cubicBezTo>
                  <a:cubicBezTo>
                    <a:pt x="240" y="1754"/>
                    <a:pt x="313" y="1779"/>
                    <a:pt x="402" y="1779"/>
                  </a:cubicBezTo>
                  <a:cubicBezTo>
                    <a:pt x="652" y="1779"/>
                    <a:pt x="1034" y="1582"/>
                    <a:pt x="1387" y="1253"/>
                  </a:cubicBezTo>
                  <a:cubicBezTo>
                    <a:pt x="1867" y="794"/>
                    <a:pt x="2113" y="282"/>
                    <a:pt x="1921" y="79"/>
                  </a:cubicBezTo>
                  <a:cubicBezTo>
                    <a:pt x="1873" y="26"/>
                    <a:pt x="1801" y="0"/>
                    <a:pt x="1711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7"/>
            <p:cNvSpPr/>
            <p:nvPr/>
          </p:nvSpPr>
          <p:spPr>
            <a:xfrm>
              <a:off x="2597440" y="1958979"/>
              <a:ext cx="148492" cy="76535"/>
            </a:xfrm>
            <a:custGeom>
              <a:avLst/>
              <a:gdLst/>
              <a:ahLst/>
              <a:cxnLst/>
              <a:rect l="l" t="t" r="r" b="b"/>
              <a:pathLst>
                <a:path w="2433" h="1254" extrusionOk="0">
                  <a:moveTo>
                    <a:pt x="609" y="0"/>
                  </a:moveTo>
                  <a:cubicBezTo>
                    <a:pt x="349" y="0"/>
                    <a:pt x="159" y="73"/>
                    <a:pt x="107" y="211"/>
                  </a:cubicBezTo>
                  <a:cubicBezTo>
                    <a:pt x="0" y="456"/>
                    <a:pt x="427" y="861"/>
                    <a:pt x="1046" y="1085"/>
                  </a:cubicBezTo>
                  <a:cubicBezTo>
                    <a:pt x="1332" y="1199"/>
                    <a:pt x="1609" y="1253"/>
                    <a:pt x="1834" y="1253"/>
                  </a:cubicBezTo>
                  <a:cubicBezTo>
                    <a:pt x="2095" y="1253"/>
                    <a:pt x="2285" y="1180"/>
                    <a:pt x="2336" y="1043"/>
                  </a:cubicBezTo>
                  <a:cubicBezTo>
                    <a:pt x="2432" y="797"/>
                    <a:pt x="2016" y="392"/>
                    <a:pt x="1398" y="168"/>
                  </a:cubicBezTo>
                  <a:cubicBezTo>
                    <a:pt x="1111" y="54"/>
                    <a:pt x="834" y="0"/>
                    <a:pt x="609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7"/>
            <p:cNvSpPr/>
            <p:nvPr/>
          </p:nvSpPr>
          <p:spPr>
            <a:xfrm>
              <a:off x="2311622" y="1653752"/>
              <a:ext cx="613987" cy="382308"/>
            </a:xfrm>
            <a:custGeom>
              <a:avLst/>
              <a:gdLst/>
              <a:ahLst/>
              <a:cxnLst/>
              <a:rect l="l" t="t" r="r" b="b"/>
              <a:pathLst>
                <a:path w="10060" h="6264" extrusionOk="0">
                  <a:moveTo>
                    <a:pt x="2661" y="1"/>
                  </a:moveTo>
                  <a:cubicBezTo>
                    <a:pt x="2004" y="1"/>
                    <a:pt x="1430" y="518"/>
                    <a:pt x="1056" y="1073"/>
                  </a:cubicBezTo>
                  <a:lnTo>
                    <a:pt x="0" y="2673"/>
                  </a:lnTo>
                  <a:cubicBezTo>
                    <a:pt x="320" y="3558"/>
                    <a:pt x="896" y="4369"/>
                    <a:pt x="1739" y="4764"/>
                  </a:cubicBezTo>
                  <a:cubicBezTo>
                    <a:pt x="2049" y="4913"/>
                    <a:pt x="2394" y="4988"/>
                    <a:pt x="2737" y="4988"/>
                  </a:cubicBezTo>
                  <a:cubicBezTo>
                    <a:pt x="3328" y="4988"/>
                    <a:pt x="3911" y="4764"/>
                    <a:pt x="4289" y="4305"/>
                  </a:cubicBezTo>
                  <a:cubicBezTo>
                    <a:pt x="4523" y="4870"/>
                    <a:pt x="5046" y="5329"/>
                    <a:pt x="5643" y="5489"/>
                  </a:cubicBezTo>
                  <a:cubicBezTo>
                    <a:pt x="5795" y="5527"/>
                    <a:pt x="5953" y="5546"/>
                    <a:pt x="6112" y="5546"/>
                  </a:cubicBezTo>
                  <a:cubicBezTo>
                    <a:pt x="6575" y="5546"/>
                    <a:pt x="7046" y="5386"/>
                    <a:pt x="7403" y="5084"/>
                  </a:cubicBezTo>
                  <a:cubicBezTo>
                    <a:pt x="7553" y="5436"/>
                    <a:pt x="7766" y="5756"/>
                    <a:pt x="8054" y="5980"/>
                  </a:cubicBezTo>
                  <a:cubicBezTo>
                    <a:pt x="8280" y="6149"/>
                    <a:pt x="8560" y="6263"/>
                    <a:pt x="8840" y="6263"/>
                  </a:cubicBezTo>
                  <a:cubicBezTo>
                    <a:pt x="8931" y="6263"/>
                    <a:pt x="9021" y="6251"/>
                    <a:pt x="9110" y="6225"/>
                  </a:cubicBezTo>
                  <a:cubicBezTo>
                    <a:pt x="9558" y="6097"/>
                    <a:pt x="9878" y="5660"/>
                    <a:pt x="9964" y="5190"/>
                  </a:cubicBezTo>
                  <a:cubicBezTo>
                    <a:pt x="10060" y="4732"/>
                    <a:pt x="9932" y="4262"/>
                    <a:pt x="9772" y="3825"/>
                  </a:cubicBezTo>
                  <a:cubicBezTo>
                    <a:pt x="9484" y="3046"/>
                    <a:pt x="9004" y="2342"/>
                    <a:pt x="8385" y="1766"/>
                  </a:cubicBezTo>
                  <a:cubicBezTo>
                    <a:pt x="8161" y="1553"/>
                    <a:pt x="7894" y="1350"/>
                    <a:pt x="7574" y="1339"/>
                  </a:cubicBezTo>
                  <a:cubicBezTo>
                    <a:pt x="7562" y="1339"/>
                    <a:pt x="7550" y="1339"/>
                    <a:pt x="7539" y="1339"/>
                  </a:cubicBezTo>
                  <a:cubicBezTo>
                    <a:pt x="7275" y="1339"/>
                    <a:pt x="7029" y="1450"/>
                    <a:pt x="6774" y="1531"/>
                  </a:cubicBezTo>
                  <a:cubicBezTo>
                    <a:pt x="6584" y="1582"/>
                    <a:pt x="6391" y="1605"/>
                    <a:pt x="6198" y="1605"/>
                  </a:cubicBezTo>
                  <a:cubicBezTo>
                    <a:pt x="5534" y="1605"/>
                    <a:pt x="4868" y="1328"/>
                    <a:pt x="4331" y="923"/>
                  </a:cubicBezTo>
                  <a:cubicBezTo>
                    <a:pt x="3841" y="571"/>
                    <a:pt x="3392" y="70"/>
                    <a:pt x="2774" y="6"/>
                  </a:cubicBezTo>
                  <a:cubicBezTo>
                    <a:pt x="2736" y="3"/>
                    <a:pt x="2698" y="1"/>
                    <a:pt x="2661" y="1"/>
                  </a:cubicBezTo>
                  <a:close/>
                </a:path>
              </a:pathLst>
            </a:custGeom>
            <a:solidFill>
              <a:srgbClr val="72414D">
                <a:alpha val="37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7"/>
            <p:cNvSpPr/>
            <p:nvPr/>
          </p:nvSpPr>
          <p:spPr>
            <a:xfrm>
              <a:off x="2376073" y="2311688"/>
              <a:ext cx="41075" cy="75558"/>
            </a:xfrm>
            <a:custGeom>
              <a:avLst/>
              <a:gdLst/>
              <a:ahLst/>
              <a:cxnLst/>
              <a:rect l="l" t="t" r="r" b="b"/>
              <a:pathLst>
                <a:path w="673" h="1238" extrusionOk="0">
                  <a:moveTo>
                    <a:pt x="331" y="0"/>
                  </a:moveTo>
                  <a:cubicBezTo>
                    <a:pt x="171" y="117"/>
                    <a:pt x="0" y="619"/>
                    <a:pt x="0" y="843"/>
                  </a:cubicBezTo>
                  <a:cubicBezTo>
                    <a:pt x="0" y="1067"/>
                    <a:pt x="150" y="1227"/>
                    <a:pt x="331" y="1238"/>
                  </a:cubicBezTo>
                  <a:cubicBezTo>
                    <a:pt x="523" y="1238"/>
                    <a:pt x="672" y="1056"/>
                    <a:pt x="672" y="843"/>
                  </a:cubicBezTo>
                  <a:cubicBezTo>
                    <a:pt x="672" y="630"/>
                    <a:pt x="512" y="107"/>
                    <a:pt x="331" y="0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7"/>
            <p:cNvSpPr/>
            <p:nvPr/>
          </p:nvSpPr>
          <p:spPr>
            <a:xfrm>
              <a:off x="2441196" y="2367656"/>
              <a:ext cx="34544" cy="64511"/>
            </a:xfrm>
            <a:custGeom>
              <a:avLst/>
              <a:gdLst/>
              <a:ahLst/>
              <a:cxnLst/>
              <a:rect l="l" t="t" r="r" b="b"/>
              <a:pathLst>
                <a:path w="566" h="1057" extrusionOk="0">
                  <a:moveTo>
                    <a:pt x="277" y="1"/>
                  </a:moveTo>
                  <a:cubicBezTo>
                    <a:pt x="149" y="97"/>
                    <a:pt x="0" y="534"/>
                    <a:pt x="0" y="715"/>
                  </a:cubicBezTo>
                  <a:cubicBezTo>
                    <a:pt x="0" y="886"/>
                    <a:pt x="117" y="1046"/>
                    <a:pt x="277" y="1057"/>
                  </a:cubicBezTo>
                  <a:cubicBezTo>
                    <a:pt x="437" y="1057"/>
                    <a:pt x="565" y="897"/>
                    <a:pt x="565" y="715"/>
                  </a:cubicBezTo>
                  <a:cubicBezTo>
                    <a:pt x="565" y="523"/>
                    <a:pt x="427" y="97"/>
                    <a:pt x="277" y="1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2305092" y="1631292"/>
              <a:ext cx="666109" cy="385847"/>
            </a:xfrm>
            <a:custGeom>
              <a:avLst/>
              <a:gdLst/>
              <a:ahLst/>
              <a:cxnLst/>
              <a:rect l="l" t="t" r="r" b="b"/>
              <a:pathLst>
                <a:path w="10914" h="6322" extrusionOk="0">
                  <a:moveTo>
                    <a:pt x="2870" y="1"/>
                  </a:moveTo>
                  <a:lnTo>
                    <a:pt x="1" y="1590"/>
                  </a:lnTo>
                  <a:cubicBezTo>
                    <a:pt x="97" y="2646"/>
                    <a:pt x="726" y="3628"/>
                    <a:pt x="1643" y="4150"/>
                  </a:cubicBezTo>
                  <a:cubicBezTo>
                    <a:pt x="2012" y="4358"/>
                    <a:pt x="2436" y="4493"/>
                    <a:pt x="2855" y="4493"/>
                  </a:cubicBezTo>
                  <a:cubicBezTo>
                    <a:pt x="3018" y="4493"/>
                    <a:pt x="3181" y="4472"/>
                    <a:pt x="3339" y="4428"/>
                  </a:cubicBezTo>
                  <a:cubicBezTo>
                    <a:pt x="3894" y="4268"/>
                    <a:pt x="4374" y="3734"/>
                    <a:pt x="4364" y="3148"/>
                  </a:cubicBezTo>
                  <a:lnTo>
                    <a:pt x="4364" y="3148"/>
                  </a:lnTo>
                  <a:cubicBezTo>
                    <a:pt x="4566" y="3734"/>
                    <a:pt x="4961" y="4257"/>
                    <a:pt x="5484" y="4598"/>
                  </a:cubicBezTo>
                  <a:cubicBezTo>
                    <a:pt x="5815" y="4827"/>
                    <a:pt x="6213" y="4982"/>
                    <a:pt x="6604" y="4982"/>
                  </a:cubicBezTo>
                  <a:cubicBezTo>
                    <a:pt x="6704" y="4982"/>
                    <a:pt x="6804" y="4972"/>
                    <a:pt x="6902" y="4950"/>
                  </a:cubicBezTo>
                  <a:cubicBezTo>
                    <a:pt x="7393" y="4844"/>
                    <a:pt x="7820" y="4428"/>
                    <a:pt x="7841" y="3937"/>
                  </a:cubicBezTo>
                  <a:cubicBezTo>
                    <a:pt x="7948" y="4406"/>
                    <a:pt x="8044" y="4886"/>
                    <a:pt x="8268" y="5313"/>
                  </a:cubicBezTo>
                  <a:cubicBezTo>
                    <a:pt x="8503" y="5740"/>
                    <a:pt x="8844" y="6124"/>
                    <a:pt x="9313" y="6273"/>
                  </a:cubicBezTo>
                  <a:cubicBezTo>
                    <a:pt x="9418" y="6303"/>
                    <a:pt x="9530" y="6321"/>
                    <a:pt x="9641" y="6321"/>
                  </a:cubicBezTo>
                  <a:cubicBezTo>
                    <a:pt x="9768" y="6321"/>
                    <a:pt x="9893" y="6298"/>
                    <a:pt x="10007" y="6241"/>
                  </a:cubicBezTo>
                  <a:cubicBezTo>
                    <a:pt x="10327" y="6081"/>
                    <a:pt x="10487" y="5708"/>
                    <a:pt x="10551" y="5345"/>
                  </a:cubicBezTo>
                  <a:cubicBezTo>
                    <a:pt x="10913" y="3606"/>
                    <a:pt x="9900" y="1686"/>
                    <a:pt x="8257" y="993"/>
                  </a:cubicBezTo>
                  <a:cubicBezTo>
                    <a:pt x="7766" y="779"/>
                    <a:pt x="7233" y="673"/>
                    <a:pt x="6710" y="577"/>
                  </a:cubicBezTo>
                  <a:cubicBezTo>
                    <a:pt x="5430" y="353"/>
                    <a:pt x="4150" y="150"/>
                    <a:pt x="2870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2919085" y="2019706"/>
              <a:ext cx="132868" cy="204154"/>
            </a:xfrm>
            <a:custGeom>
              <a:avLst/>
              <a:gdLst/>
              <a:ahLst/>
              <a:cxnLst/>
              <a:rect l="l" t="t" r="r" b="b"/>
              <a:pathLst>
                <a:path w="2177" h="3345" extrusionOk="0">
                  <a:moveTo>
                    <a:pt x="1267" y="1"/>
                  </a:moveTo>
                  <a:cubicBezTo>
                    <a:pt x="1127" y="1"/>
                    <a:pt x="986" y="49"/>
                    <a:pt x="864" y="122"/>
                  </a:cubicBezTo>
                  <a:cubicBezTo>
                    <a:pt x="341" y="410"/>
                    <a:pt x="53" y="1008"/>
                    <a:pt x="21" y="1616"/>
                  </a:cubicBezTo>
                  <a:cubicBezTo>
                    <a:pt x="0" y="2203"/>
                    <a:pt x="96" y="2917"/>
                    <a:pt x="555" y="3323"/>
                  </a:cubicBezTo>
                  <a:cubicBezTo>
                    <a:pt x="587" y="3333"/>
                    <a:pt x="597" y="3344"/>
                    <a:pt x="629" y="3344"/>
                  </a:cubicBezTo>
                  <a:cubicBezTo>
                    <a:pt x="651" y="3344"/>
                    <a:pt x="672" y="3333"/>
                    <a:pt x="693" y="3323"/>
                  </a:cubicBezTo>
                  <a:cubicBezTo>
                    <a:pt x="1109" y="3003"/>
                    <a:pt x="1717" y="2555"/>
                    <a:pt x="1909" y="2053"/>
                  </a:cubicBezTo>
                  <a:lnTo>
                    <a:pt x="1909" y="2043"/>
                  </a:lnTo>
                  <a:cubicBezTo>
                    <a:pt x="2101" y="1520"/>
                    <a:pt x="2176" y="869"/>
                    <a:pt x="1856" y="368"/>
                  </a:cubicBezTo>
                  <a:cubicBezTo>
                    <a:pt x="1749" y="197"/>
                    <a:pt x="1600" y="48"/>
                    <a:pt x="1397" y="16"/>
                  </a:cubicBezTo>
                  <a:cubicBezTo>
                    <a:pt x="1354" y="6"/>
                    <a:pt x="1311" y="1"/>
                    <a:pt x="1267" y="1"/>
                  </a:cubicBezTo>
                  <a:close/>
                </a:path>
              </a:pathLst>
            </a:custGeom>
            <a:solidFill>
              <a:srgbClr val="72414D">
                <a:alpha val="37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7"/>
            <p:cNvSpPr/>
            <p:nvPr/>
          </p:nvSpPr>
          <p:spPr>
            <a:xfrm>
              <a:off x="2906695" y="2525853"/>
              <a:ext cx="512429" cy="585363"/>
            </a:xfrm>
            <a:custGeom>
              <a:avLst/>
              <a:gdLst/>
              <a:ahLst/>
              <a:cxnLst/>
              <a:rect l="l" t="t" r="r" b="b"/>
              <a:pathLst>
                <a:path w="8396" h="9591" extrusionOk="0">
                  <a:moveTo>
                    <a:pt x="2953" y="0"/>
                  </a:moveTo>
                  <a:cubicBezTo>
                    <a:pt x="2543" y="0"/>
                    <a:pt x="2123" y="80"/>
                    <a:pt x="1696" y="257"/>
                  </a:cubicBezTo>
                  <a:cubicBezTo>
                    <a:pt x="800" y="609"/>
                    <a:pt x="331" y="1782"/>
                    <a:pt x="171" y="2678"/>
                  </a:cubicBezTo>
                  <a:cubicBezTo>
                    <a:pt x="0" y="3670"/>
                    <a:pt x="171" y="5516"/>
                    <a:pt x="331" y="6508"/>
                  </a:cubicBezTo>
                  <a:cubicBezTo>
                    <a:pt x="480" y="7532"/>
                    <a:pt x="694" y="8556"/>
                    <a:pt x="950" y="9591"/>
                  </a:cubicBezTo>
                  <a:cubicBezTo>
                    <a:pt x="2411" y="9292"/>
                    <a:pt x="3883" y="9004"/>
                    <a:pt x="5313" y="8524"/>
                  </a:cubicBezTo>
                  <a:cubicBezTo>
                    <a:pt x="6401" y="8151"/>
                    <a:pt x="7510" y="7671"/>
                    <a:pt x="8396" y="6935"/>
                  </a:cubicBezTo>
                  <a:cubicBezTo>
                    <a:pt x="7980" y="5654"/>
                    <a:pt x="7553" y="3510"/>
                    <a:pt x="6764" y="2401"/>
                  </a:cubicBezTo>
                  <a:cubicBezTo>
                    <a:pt x="5809" y="1069"/>
                    <a:pt x="4453" y="0"/>
                    <a:pt x="2953" y="0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7"/>
            <p:cNvSpPr/>
            <p:nvPr/>
          </p:nvSpPr>
          <p:spPr>
            <a:xfrm>
              <a:off x="2900836" y="2521886"/>
              <a:ext cx="164116" cy="587377"/>
            </a:xfrm>
            <a:custGeom>
              <a:avLst/>
              <a:gdLst/>
              <a:ahLst/>
              <a:cxnLst/>
              <a:rect l="l" t="t" r="r" b="b"/>
              <a:pathLst>
                <a:path w="2689" h="9624" extrusionOk="0">
                  <a:moveTo>
                    <a:pt x="2651" y="1"/>
                  </a:moveTo>
                  <a:cubicBezTo>
                    <a:pt x="2604" y="1"/>
                    <a:pt x="2463" y="39"/>
                    <a:pt x="2262" y="119"/>
                  </a:cubicBezTo>
                  <a:cubicBezTo>
                    <a:pt x="1995" y="226"/>
                    <a:pt x="1622" y="439"/>
                    <a:pt x="1259" y="812"/>
                  </a:cubicBezTo>
                  <a:cubicBezTo>
                    <a:pt x="896" y="1186"/>
                    <a:pt x="566" y="1719"/>
                    <a:pt x="352" y="2370"/>
                  </a:cubicBezTo>
                  <a:cubicBezTo>
                    <a:pt x="139" y="3021"/>
                    <a:pt x="32" y="3767"/>
                    <a:pt x="22" y="4546"/>
                  </a:cubicBezTo>
                  <a:cubicBezTo>
                    <a:pt x="0" y="5325"/>
                    <a:pt x="96" y="6061"/>
                    <a:pt x="246" y="6733"/>
                  </a:cubicBezTo>
                  <a:cubicBezTo>
                    <a:pt x="395" y="7384"/>
                    <a:pt x="598" y="7960"/>
                    <a:pt x="800" y="8418"/>
                  </a:cubicBezTo>
                  <a:cubicBezTo>
                    <a:pt x="1003" y="8888"/>
                    <a:pt x="1206" y="9250"/>
                    <a:pt x="1334" y="9506"/>
                  </a:cubicBezTo>
                  <a:cubicBezTo>
                    <a:pt x="1366" y="9549"/>
                    <a:pt x="1387" y="9581"/>
                    <a:pt x="1398" y="9624"/>
                  </a:cubicBezTo>
                  <a:cubicBezTo>
                    <a:pt x="1430" y="9624"/>
                    <a:pt x="1451" y="9624"/>
                    <a:pt x="1483" y="9613"/>
                  </a:cubicBezTo>
                  <a:cubicBezTo>
                    <a:pt x="1366" y="9357"/>
                    <a:pt x="1174" y="8930"/>
                    <a:pt x="950" y="8354"/>
                  </a:cubicBezTo>
                  <a:cubicBezTo>
                    <a:pt x="587" y="7426"/>
                    <a:pt x="203" y="6061"/>
                    <a:pt x="246" y="4546"/>
                  </a:cubicBezTo>
                  <a:cubicBezTo>
                    <a:pt x="256" y="3778"/>
                    <a:pt x="352" y="3053"/>
                    <a:pt x="555" y="2434"/>
                  </a:cubicBezTo>
                  <a:cubicBezTo>
                    <a:pt x="736" y="1805"/>
                    <a:pt x="1046" y="1292"/>
                    <a:pt x="1376" y="930"/>
                  </a:cubicBezTo>
                  <a:cubicBezTo>
                    <a:pt x="1707" y="556"/>
                    <a:pt x="2038" y="332"/>
                    <a:pt x="2283" y="204"/>
                  </a:cubicBezTo>
                  <a:cubicBezTo>
                    <a:pt x="2539" y="76"/>
                    <a:pt x="2689" y="34"/>
                    <a:pt x="2667" y="12"/>
                  </a:cubicBezTo>
                  <a:cubicBezTo>
                    <a:pt x="2672" y="5"/>
                    <a:pt x="2667" y="1"/>
                    <a:pt x="2651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7"/>
            <p:cNvSpPr/>
            <p:nvPr/>
          </p:nvSpPr>
          <p:spPr>
            <a:xfrm>
              <a:off x="2952287" y="2872216"/>
              <a:ext cx="447979" cy="175896"/>
            </a:xfrm>
            <a:custGeom>
              <a:avLst/>
              <a:gdLst/>
              <a:ahLst/>
              <a:cxnLst/>
              <a:rect l="l" t="t" r="r" b="b"/>
              <a:pathLst>
                <a:path w="7340" h="2882" extrusionOk="0">
                  <a:moveTo>
                    <a:pt x="7286" y="1"/>
                  </a:moveTo>
                  <a:cubicBezTo>
                    <a:pt x="6465" y="502"/>
                    <a:pt x="5504" y="993"/>
                    <a:pt x="4459" y="1420"/>
                  </a:cubicBezTo>
                  <a:cubicBezTo>
                    <a:pt x="2816" y="2070"/>
                    <a:pt x="1237" y="2476"/>
                    <a:pt x="0" y="2710"/>
                  </a:cubicBezTo>
                  <a:cubicBezTo>
                    <a:pt x="32" y="2764"/>
                    <a:pt x="53" y="2817"/>
                    <a:pt x="64" y="2881"/>
                  </a:cubicBezTo>
                  <a:cubicBezTo>
                    <a:pt x="1312" y="2668"/>
                    <a:pt x="2891" y="2294"/>
                    <a:pt x="4534" y="1644"/>
                  </a:cubicBezTo>
                  <a:cubicBezTo>
                    <a:pt x="5579" y="1228"/>
                    <a:pt x="6518" y="737"/>
                    <a:pt x="7339" y="235"/>
                  </a:cubicBezTo>
                  <a:cubicBezTo>
                    <a:pt x="7318" y="139"/>
                    <a:pt x="7307" y="75"/>
                    <a:pt x="7286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7"/>
            <p:cNvSpPr/>
            <p:nvPr/>
          </p:nvSpPr>
          <p:spPr>
            <a:xfrm>
              <a:off x="2355871" y="3253123"/>
              <a:ext cx="573034" cy="343735"/>
            </a:xfrm>
            <a:custGeom>
              <a:avLst/>
              <a:gdLst/>
              <a:ahLst/>
              <a:cxnLst/>
              <a:rect l="l" t="t" r="r" b="b"/>
              <a:pathLst>
                <a:path w="9389" h="5632" extrusionOk="0">
                  <a:moveTo>
                    <a:pt x="6369" y="0"/>
                  </a:moveTo>
                  <a:cubicBezTo>
                    <a:pt x="5932" y="160"/>
                    <a:pt x="5398" y="480"/>
                    <a:pt x="4918" y="502"/>
                  </a:cubicBezTo>
                  <a:cubicBezTo>
                    <a:pt x="4556" y="502"/>
                    <a:pt x="4129" y="427"/>
                    <a:pt x="3777" y="395"/>
                  </a:cubicBezTo>
                  <a:cubicBezTo>
                    <a:pt x="3521" y="352"/>
                    <a:pt x="3265" y="288"/>
                    <a:pt x="3009" y="214"/>
                  </a:cubicBezTo>
                  <a:cubicBezTo>
                    <a:pt x="2907" y="193"/>
                    <a:pt x="2540" y="56"/>
                    <a:pt x="2276" y="56"/>
                  </a:cubicBezTo>
                  <a:cubicBezTo>
                    <a:pt x="2127" y="56"/>
                    <a:pt x="2011" y="100"/>
                    <a:pt x="1995" y="235"/>
                  </a:cubicBezTo>
                  <a:cubicBezTo>
                    <a:pt x="1985" y="288"/>
                    <a:pt x="2027" y="352"/>
                    <a:pt x="2070" y="395"/>
                  </a:cubicBezTo>
                  <a:cubicBezTo>
                    <a:pt x="2443" y="854"/>
                    <a:pt x="3094" y="1195"/>
                    <a:pt x="3649" y="1323"/>
                  </a:cubicBezTo>
                  <a:cubicBezTo>
                    <a:pt x="3297" y="1547"/>
                    <a:pt x="2870" y="1632"/>
                    <a:pt x="2454" y="1675"/>
                  </a:cubicBezTo>
                  <a:cubicBezTo>
                    <a:pt x="1995" y="1707"/>
                    <a:pt x="1537" y="1696"/>
                    <a:pt x="1078" y="1728"/>
                  </a:cubicBezTo>
                  <a:cubicBezTo>
                    <a:pt x="875" y="1739"/>
                    <a:pt x="662" y="1750"/>
                    <a:pt x="523" y="1888"/>
                  </a:cubicBezTo>
                  <a:cubicBezTo>
                    <a:pt x="481" y="1920"/>
                    <a:pt x="438" y="1974"/>
                    <a:pt x="438" y="2048"/>
                  </a:cubicBezTo>
                  <a:cubicBezTo>
                    <a:pt x="438" y="2134"/>
                    <a:pt x="534" y="2219"/>
                    <a:pt x="630" y="2262"/>
                  </a:cubicBezTo>
                  <a:cubicBezTo>
                    <a:pt x="929" y="2400"/>
                    <a:pt x="1345" y="2422"/>
                    <a:pt x="1697" y="2443"/>
                  </a:cubicBezTo>
                  <a:cubicBezTo>
                    <a:pt x="1816" y="2451"/>
                    <a:pt x="1935" y="2455"/>
                    <a:pt x="2054" y="2455"/>
                  </a:cubicBezTo>
                  <a:cubicBezTo>
                    <a:pt x="2569" y="2455"/>
                    <a:pt x="3075" y="2388"/>
                    <a:pt x="3596" y="2336"/>
                  </a:cubicBezTo>
                  <a:lnTo>
                    <a:pt x="3596" y="2336"/>
                  </a:lnTo>
                  <a:cubicBezTo>
                    <a:pt x="3084" y="2518"/>
                    <a:pt x="2550" y="2688"/>
                    <a:pt x="1995" y="2763"/>
                  </a:cubicBezTo>
                  <a:cubicBezTo>
                    <a:pt x="1675" y="2816"/>
                    <a:pt x="1377" y="2848"/>
                    <a:pt x="1057" y="2870"/>
                  </a:cubicBezTo>
                  <a:cubicBezTo>
                    <a:pt x="758" y="2891"/>
                    <a:pt x="470" y="2891"/>
                    <a:pt x="214" y="3051"/>
                  </a:cubicBezTo>
                  <a:cubicBezTo>
                    <a:pt x="65" y="3147"/>
                    <a:pt x="1" y="3307"/>
                    <a:pt x="171" y="3425"/>
                  </a:cubicBezTo>
                  <a:cubicBezTo>
                    <a:pt x="374" y="3563"/>
                    <a:pt x="630" y="3574"/>
                    <a:pt x="854" y="3574"/>
                  </a:cubicBezTo>
                  <a:cubicBezTo>
                    <a:pt x="1131" y="3563"/>
                    <a:pt x="1409" y="3521"/>
                    <a:pt x="1697" y="3489"/>
                  </a:cubicBezTo>
                  <a:cubicBezTo>
                    <a:pt x="2315" y="3403"/>
                    <a:pt x="2945" y="3339"/>
                    <a:pt x="3564" y="3233"/>
                  </a:cubicBezTo>
                  <a:lnTo>
                    <a:pt x="3564" y="3233"/>
                  </a:lnTo>
                  <a:cubicBezTo>
                    <a:pt x="2849" y="3659"/>
                    <a:pt x="1985" y="3702"/>
                    <a:pt x="1174" y="3862"/>
                  </a:cubicBezTo>
                  <a:cubicBezTo>
                    <a:pt x="1014" y="3894"/>
                    <a:pt x="811" y="3915"/>
                    <a:pt x="705" y="4043"/>
                  </a:cubicBezTo>
                  <a:cubicBezTo>
                    <a:pt x="334" y="4473"/>
                    <a:pt x="1135" y="4543"/>
                    <a:pt x="1593" y="4543"/>
                  </a:cubicBezTo>
                  <a:cubicBezTo>
                    <a:pt x="1715" y="4543"/>
                    <a:pt x="1812" y="4538"/>
                    <a:pt x="1857" y="4534"/>
                  </a:cubicBezTo>
                  <a:cubicBezTo>
                    <a:pt x="2520" y="4492"/>
                    <a:pt x="3194" y="4335"/>
                    <a:pt x="3827" y="4106"/>
                  </a:cubicBezTo>
                  <a:lnTo>
                    <a:pt x="3827" y="4106"/>
                  </a:lnTo>
                  <a:cubicBezTo>
                    <a:pt x="3476" y="4238"/>
                    <a:pt x="3204" y="4516"/>
                    <a:pt x="2870" y="4673"/>
                  </a:cubicBezTo>
                  <a:cubicBezTo>
                    <a:pt x="2507" y="4833"/>
                    <a:pt x="2123" y="4939"/>
                    <a:pt x="1803" y="5174"/>
                  </a:cubicBezTo>
                  <a:cubicBezTo>
                    <a:pt x="1750" y="5217"/>
                    <a:pt x="1675" y="5270"/>
                    <a:pt x="1675" y="5334"/>
                  </a:cubicBezTo>
                  <a:cubicBezTo>
                    <a:pt x="1675" y="5398"/>
                    <a:pt x="1718" y="5473"/>
                    <a:pt x="1771" y="5515"/>
                  </a:cubicBezTo>
                  <a:cubicBezTo>
                    <a:pt x="1877" y="5601"/>
                    <a:pt x="2004" y="5632"/>
                    <a:pt x="2136" y="5632"/>
                  </a:cubicBezTo>
                  <a:cubicBezTo>
                    <a:pt x="2285" y="5632"/>
                    <a:pt x="2441" y="5593"/>
                    <a:pt x="2582" y="5547"/>
                  </a:cubicBezTo>
                  <a:cubicBezTo>
                    <a:pt x="3041" y="5419"/>
                    <a:pt x="3489" y="5259"/>
                    <a:pt x="3958" y="5174"/>
                  </a:cubicBezTo>
                  <a:cubicBezTo>
                    <a:pt x="4322" y="5115"/>
                    <a:pt x="4686" y="5096"/>
                    <a:pt x="5055" y="5096"/>
                  </a:cubicBezTo>
                  <a:cubicBezTo>
                    <a:pt x="5151" y="5096"/>
                    <a:pt x="5248" y="5097"/>
                    <a:pt x="5345" y="5099"/>
                  </a:cubicBezTo>
                  <a:cubicBezTo>
                    <a:pt x="5761" y="5099"/>
                    <a:pt x="6145" y="5057"/>
                    <a:pt x="6561" y="5057"/>
                  </a:cubicBezTo>
                  <a:cubicBezTo>
                    <a:pt x="7511" y="5025"/>
                    <a:pt x="8449" y="4950"/>
                    <a:pt x="9388" y="4811"/>
                  </a:cubicBezTo>
                  <a:lnTo>
                    <a:pt x="6369" y="0"/>
                  </a:ln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7"/>
            <p:cNvSpPr/>
            <p:nvPr/>
          </p:nvSpPr>
          <p:spPr>
            <a:xfrm>
              <a:off x="1958728" y="3051897"/>
              <a:ext cx="324937" cy="334763"/>
            </a:xfrm>
            <a:custGeom>
              <a:avLst/>
              <a:gdLst/>
              <a:ahLst/>
              <a:cxnLst/>
              <a:rect l="l" t="t" r="r" b="b"/>
              <a:pathLst>
                <a:path w="5324" h="5485" extrusionOk="0">
                  <a:moveTo>
                    <a:pt x="4353" y="0"/>
                  </a:moveTo>
                  <a:cubicBezTo>
                    <a:pt x="4183" y="0"/>
                    <a:pt x="4002" y="37"/>
                    <a:pt x="3851" y="44"/>
                  </a:cubicBezTo>
                  <a:cubicBezTo>
                    <a:pt x="3329" y="76"/>
                    <a:pt x="2795" y="225"/>
                    <a:pt x="2315" y="438"/>
                  </a:cubicBezTo>
                  <a:cubicBezTo>
                    <a:pt x="1974" y="577"/>
                    <a:pt x="1622" y="780"/>
                    <a:pt x="1345" y="1046"/>
                  </a:cubicBezTo>
                  <a:cubicBezTo>
                    <a:pt x="929" y="1452"/>
                    <a:pt x="587" y="1889"/>
                    <a:pt x="342" y="2412"/>
                  </a:cubicBezTo>
                  <a:cubicBezTo>
                    <a:pt x="107" y="2924"/>
                    <a:pt x="0" y="3500"/>
                    <a:pt x="86" y="4065"/>
                  </a:cubicBezTo>
                  <a:cubicBezTo>
                    <a:pt x="352" y="3911"/>
                    <a:pt x="625" y="3842"/>
                    <a:pt x="894" y="3842"/>
                  </a:cubicBezTo>
                  <a:cubicBezTo>
                    <a:pt x="1368" y="3842"/>
                    <a:pt x="1832" y="4056"/>
                    <a:pt x="2241" y="4396"/>
                  </a:cubicBezTo>
                  <a:cubicBezTo>
                    <a:pt x="2603" y="4705"/>
                    <a:pt x="2891" y="5089"/>
                    <a:pt x="3222" y="5420"/>
                  </a:cubicBezTo>
                  <a:cubicBezTo>
                    <a:pt x="3265" y="5463"/>
                    <a:pt x="3286" y="5484"/>
                    <a:pt x="3329" y="5484"/>
                  </a:cubicBezTo>
                  <a:cubicBezTo>
                    <a:pt x="3425" y="5484"/>
                    <a:pt x="3457" y="5377"/>
                    <a:pt x="3457" y="5292"/>
                  </a:cubicBezTo>
                  <a:cubicBezTo>
                    <a:pt x="3457" y="5249"/>
                    <a:pt x="3435" y="5207"/>
                    <a:pt x="3435" y="5164"/>
                  </a:cubicBezTo>
                  <a:cubicBezTo>
                    <a:pt x="3403" y="4780"/>
                    <a:pt x="3201" y="4407"/>
                    <a:pt x="2934" y="4097"/>
                  </a:cubicBezTo>
                  <a:cubicBezTo>
                    <a:pt x="2635" y="3777"/>
                    <a:pt x="2251" y="3553"/>
                    <a:pt x="1867" y="3361"/>
                  </a:cubicBezTo>
                  <a:lnTo>
                    <a:pt x="1867" y="3361"/>
                  </a:lnTo>
                  <a:cubicBezTo>
                    <a:pt x="2076" y="3384"/>
                    <a:pt x="2283" y="3393"/>
                    <a:pt x="2490" y="3393"/>
                  </a:cubicBezTo>
                  <a:cubicBezTo>
                    <a:pt x="3045" y="3393"/>
                    <a:pt x="3596" y="3333"/>
                    <a:pt x="4158" y="3333"/>
                  </a:cubicBezTo>
                  <a:cubicBezTo>
                    <a:pt x="4265" y="3333"/>
                    <a:pt x="4373" y="3335"/>
                    <a:pt x="4481" y="3340"/>
                  </a:cubicBezTo>
                  <a:cubicBezTo>
                    <a:pt x="4630" y="3340"/>
                    <a:pt x="4811" y="3319"/>
                    <a:pt x="4843" y="3180"/>
                  </a:cubicBezTo>
                  <a:cubicBezTo>
                    <a:pt x="4854" y="3116"/>
                    <a:pt x="4811" y="3031"/>
                    <a:pt x="4758" y="2977"/>
                  </a:cubicBezTo>
                  <a:cubicBezTo>
                    <a:pt x="4577" y="2764"/>
                    <a:pt x="4267" y="2700"/>
                    <a:pt x="3969" y="2657"/>
                  </a:cubicBezTo>
                  <a:cubicBezTo>
                    <a:pt x="3629" y="2610"/>
                    <a:pt x="3286" y="2589"/>
                    <a:pt x="2944" y="2589"/>
                  </a:cubicBezTo>
                  <a:cubicBezTo>
                    <a:pt x="2673" y="2589"/>
                    <a:pt x="2402" y="2602"/>
                    <a:pt x="2134" y="2625"/>
                  </a:cubicBezTo>
                  <a:cubicBezTo>
                    <a:pt x="2625" y="2401"/>
                    <a:pt x="3158" y="2220"/>
                    <a:pt x="3691" y="2113"/>
                  </a:cubicBezTo>
                  <a:cubicBezTo>
                    <a:pt x="4139" y="2017"/>
                    <a:pt x="4619" y="2071"/>
                    <a:pt x="5078" y="1964"/>
                  </a:cubicBezTo>
                  <a:cubicBezTo>
                    <a:pt x="5132" y="1953"/>
                    <a:pt x="5185" y="1943"/>
                    <a:pt x="5228" y="1900"/>
                  </a:cubicBezTo>
                  <a:cubicBezTo>
                    <a:pt x="5324" y="1815"/>
                    <a:pt x="5292" y="1654"/>
                    <a:pt x="5196" y="1569"/>
                  </a:cubicBezTo>
                  <a:cubicBezTo>
                    <a:pt x="5110" y="1484"/>
                    <a:pt x="4972" y="1462"/>
                    <a:pt x="4854" y="1430"/>
                  </a:cubicBezTo>
                  <a:cubicBezTo>
                    <a:pt x="4547" y="1380"/>
                    <a:pt x="4235" y="1355"/>
                    <a:pt x="3922" y="1355"/>
                  </a:cubicBezTo>
                  <a:cubicBezTo>
                    <a:pt x="3313" y="1355"/>
                    <a:pt x="2702" y="1450"/>
                    <a:pt x="2123" y="1633"/>
                  </a:cubicBezTo>
                  <a:cubicBezTo>
                    <a:pt x="2262" y="1420"/>
                    <a:pt x="2507" y="1292"/>
                    <a:pt x="2742" y="1174"/>
                  </a:cubicBezTo>
                  <a:cubicBezTo>
                    <a:pt x="3275" y="929"/>
                    <a:pt x="3841" y="726"/>
                    <a:pt x="4406" y="556"/>
                  </a:cubicBezTo>
                  <a:cubicBezTo>
                    <a:pt x="4715" y="460"/>
                    <a:pt x="5068" y="225"/>
                    <a:pt x="4587" y="33"/>
                  </a:cubicBezTo>
                  <a:cubicBezTo>
                    <a:pt x="4514" y="9"/>
                    <a:pt x="4435" y="0"/>
                    <a:pt x="4353" y="0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7"/>
            <p:cNvSpPr/>
            <p:nvPr/>
          </p:nvSpPr>
          <p:spPr>
            <a:xfrm>
              <a:off x="2304420" y="1536874"/>
              <a:ext cx="149163" cy="361679"/>
            </a:xfrm>
            <a:custGeom>
              <a:avLst/>
              <a:gdLst/>
              <a:ahLst/>
              <a:cxnLst/>
              <a:rect l="l" t="t" r="r" b="b"/>
              <a:pathLst>
                <a:path w="2444" h="5926" extrusionOk="0">
                  <a:moveTo>
                    <a:pt x="842" y="1"/>
                  </a:moveTo>
                  <a:cubicBezTo>
                    <a:pt x="804" y="1"/>
                    <a:pt x="573" y="320"/>
                    <a:pt x="353" y="918"/>
                  </a:cubicBezTo>
                  <a:cubicBezTo>
                    <a:pt x="225" y="1228"/>
                    <a:pt x="140" y="1601"/>
                    <a:pt x="65" y="2028"/>
                  </a:cubicBezTo>
                  <a:cubicBezTo>
                    <a:pt x="12" y="2454"/>
                    <a:pt x="1" y="2945"/>
                    <a:pt x="108" y="3436"/>
                  </a:cubicBezTo>
                  <a:cubicBezTo>
                    <a:pt x="204" y="3937"/>
                    <a:pt x="385" y="4385"/>
                    <a:pt x="641" y="4759"/>
                  </a:cubicBezTo>
                  <a:cubicBezTo>
                    <a:pt x="886" y="5132"/>
                    <a:pt x="1185" y="5399"/>
                    <a:pt x="1473" y="5569"/>
                  </a:cubicBezTo>
                  <a:lnTo>
                    <a:pt x="1580" y="5644"/>
                  </a:lnTo>
                  <a:lnTo>
                    <a:pt x="1686" y="5697"/>
                  </a:lnTo>
                  <a:cubicBezTo>
                    <a:pt x="1750" y="5719"/>
                    <a:pt x="1814" y="5761"/>
                    <a:pt x="1868" y="5783"/>
                  </a:cubicBezTo>
                  <a:cubicBezTo>
                    <a:pt x="1985" y="5825"/>
                    <a:pt x="2092" y="5868"/>
                    <a:pt x="2188" y="5900"/>
                  </a:cubicBezTo>
                  <a:cubicBezTo>
                    <a:pt x="2297" y="5916"/>
                    <a:pt x="2384" y="5925"/>
                    <a:pt x="2422" y="5925"/>
                  </a:cubicBezTo>
                  <a:cubicBezTo>
                    <a:pt x="2436" y="5925"/>
                    <a:pt x="2444" y="5924"/>
                    <a:pt x="2444" y="5921"/>
                  </a:cubicBezTo>
                  <a:cubicBezTo>
                    <a:pt x="2444" y="5911"/>
                    <a:pt x="2348" y="5868"/>
                    <a:pt x="2188" y="5804"/>
                  </a:cubicBezTo>
                  <a:cubicBezTo>
                    <a:pt x="2113" y="5772"/>
                    <a:pt x="2017" y="5719"/>
                    <a:pt x="1900" y="5665"/>
                  </a:cubicBezTo>
                  <a:cubicBezTo>
                    <a:pt x="1846" y="5644"/>
                    <a:pt x="1793" y="5601"/>
                    <a:pt x="1718" y="5559"/>
                  </a:cubicBezTo>
                  <a:lnTo>
                    <a:pt x="1633" y="5505"/>
                  </a:lnTo>
                  <a:lnTo>
                    <a:pt x="1537" y="5441"/>
                  </a:lnTo>
                  <a:cubicBezTo>
                    <a:pt x="1281" y="5249"/>
                    <a:pt x="1014" y="4983"/>
                    <a:pt x="801" y="4641"/>
                  </a:cubicBezTo>
                  <a:cubicBezTo>
                    <a:pt x="588" y="4300"/>
                    <a:pt x="417" y="3862"/>
                    <a:pt x="321" y="3404"/>
                  </a:cubicBezTo>
                  <a:cubicBezTo>
                    <a:pt x="140" y="2454"/>
                    <a:pt x="310" y="1569"/>
                    <a:pt x="492" y="972"/>
                  </a:cubicBezTo>
                  <a:cubicBezTo>
                    <a:pt x="684" y="364"/>
                    <a:pt x="865" y="12"/>
                    <a:pt x="844" y="1"/>
                  </a:cubicBezTo>
                  <a:cubicBezTo>
                    <a:pt x="843" y="1"/>
                    <a:pt x="843" y="1"/>
                    <a:pt x="84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7"/>
            <p:cNvSpPr/>
            <p:nvPr/>
          </p:nvSpPr>
          <p:spPr>
            <a:xfrm>
              <a:off x="2417087" y="1482189"/>
              <a:ext cx="321031" cy="425213"/>
            </a:xfrm>
            <a:custGeom>
              <a:avLst/>
              <a:gdLst/>
              <a:ahLst/>
              <a:cxnLst/>
              <a:rect l="l" t="t" r="r" b="b"/>
              <a:pathLst>
                <a:path w="5260" h="6967" extrusionOk="0">
                  <a:moveTo>
                    <a:pt x="342" y="1"/>
                  </a:moveTo>
                  <a:cubicBezTo>
                    <a:pt x="331" y="1"/>
                    <a:pt x="267" y="118"/>
                    <a:pt x="182" y="363"/>
                  </a:cubicBezTo>
                  <a:cubicBezTo>
                    <a:pt x="107" y="598"/>
                    <a:pt x="32" y="972"/>
                    <a:pt x="11" y="1430"/>
                  </a:cubicBezTo>
                  <a:cubicBezTo>
                    <a:pt x="0" y="1654"/>
                    <a:pt x="0" y="1910"/>
                    <a:pt x="22" y="2177"/>
                  </a:cubicBezTo>
                  <a:cubicBezTo>
                    <a:pt x="64" y="2444"/>
                    <a:pt x="139" y="2732"/>
                    <a:pt x="331" y="2988"/>
                  </a:cubicBezTo>
                  <a:cubicBezTo>
                    <a:pt x="512" y="3244"/>
                    <a:pt x="800" y="3446"/>
                    <a:pt x="1088" y="3574"/>
                  </a:cubicBezTo>
                  <a:cubicBezTo>
                    <a:pt x="1398" y="3713"/>
                    <a:pt x="1718" y="3798"/>
                    <a:pt x="2049" y="3905"/>
                  </a:cubicBezTo>
                  <a:cubicBezTo>
                    <a:pt x="2379" y="4001"/>
                    <a:pt x="2689" y="4118"/>
                    <a:pt x="2955" y="4278"/>
                  </a:cubicBezTo>
                  <a:cubicBezTo>
                    <a:pt x="3222" y="4438"/>
                    <a:pt x="3435" y="4673"/>
                    <a:pt x="3553" y="4929"/>
                  </a:cubicBezTo>
                  <a:cubicBezTo>
                    <a:pt x="3659" y="5196"/>
                    <a:pt x="3670" y="5473"/>
                    <a:pt x="3723" y="5740"/>
                  </a:cubicBezTo>
                  <a:cubicBezTo>
                    <a:pt x="3766" y="6007"/>
                    <a:pt x="3851" y="6263"/>
                    <a:pt x="3979" y="6455"/>
                  </a:cubicBezTo>
                  <a:cubicBezTo>
                    <a:pt x="4118" y="6657"/>
                    <a:pt x="4278" y="6796"/>
                    <a:pt x="4449" y="6871"/>
                  </a:cubicBezTo>
                  <a:cubicBezTo>
                    <a:pt x="4619" y="6945"/>
                    <a:pt x="4779" y="6967"/>
                    <a:pt x="4918" y="6967"/>
                  </a:cubicBezTo>
                  <a:cubicBezTo>
                    <a:pt x="5046" y="6945"/>
                    <a:pt x="5142" y="6924"/>
                    <a:pt x="5206" y="6892"/>
                  </a:cubicBezTo>
                  <a:lnTo>
                    <a:pt x="5259" y="6849"/>
                  </a:lnTo>
                  <a:cubicBezTo>
                    <a:pt x="5259" y="6847"/>
                    <a:pt x="5258" y="6846"/>
                    <a:pt x="5255" y="6846"/>
                  </a:cubicBezTo>
                  <a:cubicBezTo>
                    <a:pt x="5230" y="6846"/>
                    <a:pt x="5104" y="6913"/>
                    <a:pt x="4886" y="6913"/>
                  </a:cubicBezTo>
                  <a:cubicBezTo>
                    <a:pt x="4769" y="6913"/>
                    <a:pt x="4619" y="6881"/>
                    <a:pt x="4459" y="6807"/>
                  </a:cubicBezTo>
                  <a:cubicBezTo>
                    <a:pt x="4321" y="6721"/>
                    <a:pt x="4161" y="6593"/>
                    <a:pt x="4054" y="6401"/>
                  </a:cubicBezTo>
                  <a:cubicBezTo>
                    <a:pt x="3926" y="6220"/>
                    <a:pt x="3862" y="5996"/>
                    <a:pt x="3830" y="5729"/>
                  </a:cubicBezTo>
                  <a:cubicBezTo>
                    <a:pt x="3798" y="5473"/>
                    <a:pt x="3798" y="5175"/>
                    <a:pt x="3681" y="4865"/>
                  </a:cubicBezTo>
                  <a:cubicBezTo>
                    <a:pt x="3553" y="4577"/>
                    <a:pt x="3318" y="4321"/>
                    <a:pt x="3030" y="4150"/>
                  </a:cubicBezTo>
                  <a:cubicBezTo>
                    <a:pt x="2753" y="3980"/>
                    <a:pt x="2422" y="3862"/>
                    <a:pt x="2091" y="3745"/>
                  </a:cubicBezTo>
                  <a:cubicBezTo>
                    <a:pt x="1761" y="3660"/>
                    <a:pt x="1430" y="3564"/>
                    <a:pt x="1142" y="3425"/>
                  </a:cubicBezTo>
                  <a:cubicBezTo>
                    <a:pt x="854" y="3297"/>
                    <a:pt x="598" y="3126"/>
                    <a:pt x="438" y="2892"/>
                  </a:cubicBezTo>
                  <a:cubicBezTo>
                    <a:pt x="256" y="2668"/>
                    <a:pt x="182" y="2401"/>
                    <a:pt x="139" y="2145"/>
                  </a:cubicBezTo>
                  <a:cubicBezTo>
                    <a:pt x="96" y="1900"/>
                    <a:pt x="96" y="1644"/>
                    <a:pt x="96" y="1430"/>
                  </a:cubicBezTo>
                  <a:cubicBezTo>
                    <a:pt x="118" y="972"/>
                    <a:pt x="171" y="619"/>
                    <a:pt x="235" y="374"/>
                  </a:cubicBezTo>
                  <a:cubicBezTo>
                    <a:pt x="299" y="139"/>
                    <a:pt x="352" y="1"/>
                    <a:pt x="34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7"/>
            <p:cNvSpPr/>
            <p:nvPr/>
          </p:nvSpPr>
          <p:spPr>
            <a:xfrm>
              <a:off x="2547942" y="1499156"/>
              <a:ext cx="436260" cy="450115"/>
            </a:xfrm>
            <a:custGeom>
              <a:avLst/>
              <a:gdLst/>
              <a:ahLst/>
              <a:cxnLst/>
              <a:rect l="l" t="t" r="r" b="b"/>
              <a:pathLst>
                <a:path w="7148" h="7375" extrusionOk="0">
                  <a:moveTo>
                    <a:pt x="3314" y="1968"/>
                  </a:moveTo>
                  <a:cubicBezTo>
                    <a:pt x="3337" y="1968"/>
                    <a:pt x="3361" y="1974"/>
                    <a:pt x="3382" y="1984"/>
                  </a:cubicBezTo>
                  <a:cubicBezTo>
                    <a:pt x="3414" y="1984"/>
                    <a:pt x="3425" y="1995"/>
                    <a:pt x="3435" y="2006"/>
                  </a:cubicBezTo>
                  <a:cubicBezTo>
                    <a:pt x="3446" y="2006"/>
                    <a:pt x="3467" y="2016"/>
                    <a:pt x="3467" y="2016"/>
                  </a:cubicBezTo>
                  <a:lnTo>
                    <a:pt x="3467" y="2048"/>
                  </a:lnTo>
                  <a:cubicBezTo>
                    <a:pt x="3467" y="2059"/>
                    <a:pt x="3446" y="2080"/>
                    <a:pt x="3435" y="2102"/>
                  </a:cubicBezTo>
                  <a:cubicBezTo>
                    <a:pt x="3414" y="2134"/>
                    <a:pt x="3382" y="2166"/>
                    <a:pt x="3339" y="2187"/>
                  </a:cubicBezTo>
                  <a:cubicBezTo>
                    <a:pt x="3212" y="2272"/>
                    <a:pt x="3065" y="2309"/>
                    <a:pt x="2909" y="2332"/>
                  </a:cubicBezTo>
                  <a:lnTo>
                    <a:pt x="2909" y="2332"/>
                  </a:lnTo>
                  <a:cubicBezTo>
                    <a:pt x="2968" y="2154"/>
                    <a:pt x="3081" y="2004"/>
                    <a:pt x="3254" y="1984"/>
                  </a:cubicBezTo>
                  <a:cubicBezTo>
                    <a:pt x="3270" y="1974"/>
                    <a:pt x="3291" y="1968"/>
                    <a:pt x="3314" y="1968"/>
                  </a:cubicBezTo>
                  <a:close/>
                  <a:moveTo>
                    <a:pt x="11" y="0"/>
                  </a:moveTo>
                  <a:cubicBezTo>
                    <a:pt x="11" y="0"/>
                    <a:pt x="1" y="53"/>
                    <a:pt x="11" y="139"/>
                  </a:cubicBezTo>
                  <a:cubicBezTo>
                    <a:pt x="11" y="235"/>
                    <a:pt x="22" y="363"/>
                    <a:pt x="65" y="523"/>
                  </a:cubicBezTo>
                  <a:cubicBezTo>
                    <a:pt x="139" y="854"/>
                    <a:pt x="331" y="1355"/>
                    <a:pt x="779" y="1792"/>
                  </a:cubicBezTo>
                  <a:cubicBezTo>
                    <a:pt x="1014" y="2006"/>
                    <a:pt x="1302" y="2208"/>
                    <a:pt x="1654" y="2326"/>
                  </a:cubicBezTo>
                  <a:cubicBezTo>
                    <a:pt x="1947" y="2435"/>
                    <a:pt x="2286" y="2490"/>
                    <a:pt x="2633" y="2490"/>
                  </a:cubicBezTo>
                  <a:cubicBezTo>
                    <a:pt x="2659" y="2490"/>
                    <a:pt x="2685" y="2490"/>
                    <a:pt x="2711" y="2489"/>
                  </a:cubicBezTo>
                  <a:lnTo>
                    <a:pt x="2711" y="2489"/>
                  </a:lnTo>
                  <a:cubicBezTo>
                    <a:pt x="2680" y="2680"/>
                    <a:pt x="2689" y="2876"/>
                    <a:pt x="2731" y="3072"/>
                  </a:cubicBezTo>
                  <a:cubicBezTo>
                    <a:pt x="2838" y="3552"/>
                    <a:pt x="3158" y="3968"/>
                    <a:pt x="3585" y="4160"/>
                  </a:cubicBezTo>
                  <a:cubicBezTo>
                    <a:pt x="4012" y="4352"/>
                    <a:pt x="4449" y="4363"/>
                    <a:pt x="4822" y="4480"/>
                  </a:cubicBezTo>
                  <a:cubicBezTo>
                    <a:pt x="5014" y="4534"/>
                    <a:pt x="5185" y="4630"/>
                    <a:pt x="5302" y="4747"/>
                  </a:cubicBezTo>
                  <a:cubicBezTo>
                    <a:pt x="5441" y="4875"/>
                    <a:pt x="5516" y="5035"/>
                    <a:pt x="5590" y="5195"/>
                  </a:cubicBezTo>
                  <a:cubicBezTo>
                    <a:pt x="5708" y="5526"/>
                    <a:pt x="5729" y="5857"/>
                    <a:pt x="5782" y="6166"/>
                  </a:cubicBezTo>
                  <a:cubicBezTo>
                    <a:pt x="5836" y="6475"/>
                    <a:pt x="5932" y="6753"/>
                    <a:pt x="6081" y="6955"/>
                  </a:cubicBezTo>
                  <a:cubicBezTo>
                    <a:pt x="6230" y="7147"/>
                    <a:pt x="6422" y="7275"/>
                    <a:pt x="6604" y="7329"/>
                  </a:cubicBezTo>
                  <a:cubicBezTo>
                    <a:pt x="6708" y="7361"/>
                    <a:pt x="6797" y="7374"/>
                    <a:pt x="6872" y="7374"/>
                  </a:cubicBezTo>
                  <a:cubicBezTo>
                    <a:pt x="6919" y="7374"/>
                    <a:pt x="6961" y="7369"/>
                    <a:pt x="6998" y="7361"/>
                  </a:cubicBezTo>
                  <a:cubicBezTo>
                    <a:pt x="7094" y="7339"/>
                    <a:pt x="7148" y="7329"/>
                    <a:pt x="7137" y="7318"/>
                  </a:cubicBezTo>
                  <a:lnTo>
                    <a:pt x="6998" y="7318"/>
                  </a:lnTo>
                  <a:cubicBezTo>
                    <a:pt x="6902" y="7318"/>
                    <a:pt x="6774" y="7297"/>
                    <a:pt x="6625" y="7243"/>
                  </a:cubicBezTo>
                  <a:cubicBezTo>
                    <a:pt x="6465" y="7190"/>
                    <a:pt x="6294" y="7073"/>
                    <a:pt x="6156" y="6891"/>
                  </a:cubicBezTo>
                  <a:cubicBezTo>
                    <a:pt x="6028" y="6689"/>
                    <a:pt x="5942" y="6433"/>
                    <a:pt x="5910" y="6123"/>
                  </a:cubicBezTo>
                  <a:cubicBezTo>
                    <a:pt x="5857" y="5835"/>
                    <a:pt x="5836" y="5483"/>
                    <a:pt x="5718" y="5142"/>
                  </a:cubicBezTo>
                  <a:cubicBezTo>
                    <a:pt x="5654" y="4971"/>
                    <a:pt x="5558" y="4779"/>
                    <a:pt x="5409" y="4651"/>
                  </a:cubicBezTo>
                  <a:cubicBezTo>
                    <a:pt x="5270" y="4502"/>
                    <a:pt x="5078" y="4406"/>
                    <a:pt x="4876" y="4342"/>
                  </a:cubicBezTo>
                  <a:cubicBezTo>
                    <a:pt x="4481" y="4203"/>
                    <a:pt x="4054" y="4192"/>
                    <a:pt x="3670" y="4022"/>
                  </a:cubicBezTo>
                  <a:cubicBezTo>
                    <a:pt x="3286" y="3851"/>
                    <a:pt x="2998" y="3456"/>
                    <a:pt x="2891" y="3030"/>
                  </a:cubicBezTo>
                  <a:cubicBezTo>
                    <a:pt x="2846" y="2847"/>
                    <a:pt x="2839" y="2656"/>
                    <a:pt x="2872" y="2478"/>
                  </a:cubicBezTo>
                  <a:lnTo>
                    <a:pt x="2872" y="2478"/>
                  </a:lnTo>
                  <a:cubicBezTo>
                    <a:pt x="2956" y="2466"/>
                    <a:pt x="3039" y="2449"/>
                    <a:pt x="3115" y="2432"/>
                  </a:cubicBezTo>
                  <a:cubicBezTo>
                    <a:pt x="3222" y="2400"/>
                    <a:pt x="3329" y="2368"/>
                    <a:pt x="3435" y="2294"/>
                  </a:cubicBezTo>
                  <a:cubicBezTo>
                    <a:pt x="3489" y="2262"/>
                    <a:pt x="3531" y="2219"/>
                    <a:pt x="3574" y="2166"/>
                  </a:cubicBezTo>
                  <a:cubicBezTo>
                    <a:pt x="3585" y="2134"/>
                    <a:pt x="3606" y="2112"/>
                    <a:pt x="3606" y="2070"/>
                  </a:cubicBezTo>
                  <a:cubicBezTo>
                    <a:pt x="3606" y="2059"/>
                    <a:pt x="3627" y="2048"/>
                    <a:pt x="3627" y="2016"/>
                  </a:cubicBezTo>
                  <a:lnTo>
                    <a:pt x="3627" y="1942"/>
                  </a:lnTo>
                  <a:cubicBezTo>
                    <a:pt x="3606" y="1910"/>
                    <a:pt x="3585" y="1899"/>
                    <a:pt x="3574" y="1888"/>
                  </a:cubicBezTo>
                  <a:cubicBezTo>
                    <a:pt x="3542" y="1867"/>
                    <a:pt x="3542" y="1856"/>
                    <a:pt x="3521" y="1856"/>
                  </a:cubicBezTo>
                  <a:cubicBezTo>
                    <a:pt x="3489" y="1846"/>
                    <a:pt x="3457" y="1835"/>
                    <a:pt x="3425" y="1814"/>
                  </a:cubicBezTo>
                  <a:cubicBezTo>
                    <a:pt x="3393" y="1808"/>
                    <a:pt x="3361" y="1806"/>
                    <a:pt x="3327" y="1806"/>
                  </a:cubicBezTo>
                  <a:cubicBezTo>
                    <a:pt x="3294" y="1806"/>
                    <a:pt x="3259" y="1808"/>
                    <a:pt x="3222" y="1814"/>
                  </a:cubicBezTo>
                  <a:cubicBezTo>
                    <a:pt x="3105" y="1846"/>
                    <a:pt x="2987" y="1910"/>
                    <a:pt x="2902" y="2016"/>
                  </a:cubicBezTo>
                  <a:cubicBezTo>
                    <a:pt x="2827" y="2112"/>
                    <a:pt x="2774" y="2230"/>
                    <a:pt x="2742" y="2347"/>
                  </a:cubicBezTo>
                  <a:cubicBezTo>
                    <a:pt x="2742" y="2348"/>
                    <a:pt x="2741" y="2350"/>
                    <a:pt x="2741" y="2351"/>
                  </a:cubicBezTo>
                  <a:lnTo>
                    <a:pt x="2741" y="2351"/>
                  </a:lnTo>
                  <a:cubicBezTo>
                    <a:pt x="2667" y="2358"/>
                    <a:pt x="2592" y="2362"/>
                    <a:pt x="2518" y="2362"/>
                  </a:cubicBezTo>
                  <a:cubicBezTo>
                    <a:pt x="2222" y="2362"/>
                    <a:pt x="1930" y="2309"/>
                    <a:pt x="1675" y="2219"/>
                  </a:cubicBezTo>
                  <a:cubicBezTo>
                    <a:pt x="1345" y="2102"/>
                    <a:pt x="1067" y="1920"/>
                    <a:pt x="854" y="1728"/>
                  </a:cubicBezTo>
                  <a:cubicBezTo>
                    <a:pt x="406" y="1312"/>
                    <a:pt x="214" y="843"/>
                    <a:pt x="118" y="523"/>
                  </a:cubicBezTo>
                  <a:cubicBezTo>
                    <a:pt x="22" y="203"/>
                    <a:pt x="22" y="0"/>
                    <a:pt x="11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7"/>
            <p:cNvSpPr/>
            <p:nvPr/>
          </p:nvSpPr>
          <p:spPr>
            <a:xfrm>
              <a:off x="2874104" y="1604621"/>
              <a:ext cx="214285" cy="452556"/>
            </a:xfrm>
            <a:custGeom>
              <a:avLst/>
              <a:gdLst/>
              <a:ahLst/>
              <a:cxnLst/>
              <a:rect l="l" t="t" r="r" b="b"/>
              <a:pathLst>
                <a:path w="3511" h="7415" extrusionOk="0">
                  <a:moveTo>
                    <a:pt x="12" y="0"/>
                  </a:moveTo>
                  <a:cubicBezTo>
                    <a:pt x="1" y="0"/>
                    <a:pt x="65" y="118"/>
                    <a:pt x="204" y="288"/>
                  </a:cubicBezTo>
                  <a:cubicBezTo>
                    <a:pt x="332" y="459"/>
                    <a:pt x="566" y="694"/>
                    <a:pt x="854" y="960"/>
                  </a:cubicBezTo>
                  <a:cubicBezTo>
                    <a:pt x="1142" y="1227"/>
                    <a:pt x="1505" y="1526"/>
                    <a:pt x="1793" y="1942"/>
                  </a:cubicBezTo>
                  <a:cubicBezTo>
                    <a:pt x="1932" y="2155"/>
                    <a:pt x="2060" y="2400"/>
                    <a:pt x="2102" y="2667"/>
                  </a:cubicBezTo>
                  <a:cubicBezTo>
                    <a:pt x="2156" y="2934"/>
                    <a:pt x="2124" y="3211"/>
                    <a:pt x="2081" y="3521"/>
                  </a:cubicBezTo>
                  <a:cubicBezTo>
                    <a:pt x="2070" y="3659"/>
                    <a:pt x="2060" y="3830"/>
                    <a:pt x="2070" y="3990"/>
                  </a:cubicBezTo>
                  <a:cubicBezTo>
                    <a:pt x="2081" y="4139"/>
                    <a:pt x="2145" y="4289"/>
                    <a:pt x="2230" y="4427"/>
                  </a:cubicBezTo>
                  <a:cubicBezTo>
                    <a:pt x="2390" y="4683"/>
                    <a:pt x="2614" y="4854"/>
                    <a:pt x="2796" y="5025"/>
                  </a:cubicBezTo>
                  <a:cubicBezTo>
                    <a:pt x="2988" y="5195"/>
                    <a:pt x="3148" y="5387"/>
                    <a:pt x="3223" y="5590"/>
                  </a:cubicBezTo>
                  <a:cubicBezTo>
                    <a:pt x="3319" y="5782"/>
                    <a:pt x="3361" y="5995"/>
                    <a:pt x="3372" y="6187"/>
                  </a:cubicBezTo>
                  <a:cubicBezTo>
                    <a:pt x="3415" y="6571"/>
                    <a:pt x="3361" y="6891"/>
                    <a:pt x="3351" y="7105"/>
                  </a:cubicBezTo>
                  <a:cubicBezTo>
                    <a:pt x="3351" y="7297"/>
                    <a:pt x="3340" y="7414"/>
                    <a:pt x="3340" y="7414"/>
                  </a:cubicBezTo>
                  <a:cubicBezTo>
                    <a:pt x="3351" y="7414"/>
                    <a:pt x="3372" y="7297"/>
                    <a:pt x="3415" y="7083"/>
                  </a:cubicBezTo>
                  <a:cubicBezTo>
                    <a:pt x="3457" y="6870"/>
                    <a:pt x="3511" y="6550"/>
                    <a:pt x="3500" y="6145"/>
                  </a:cubicBezTo>
                  <a:cubicBezTo>
                    <a:pt x="3479" y="5942"/>
                    <a:pt x="3447" y="5718"/>
                    <a:pt x="3351" y="5505"/>
                  </a:cubicBezTo>
                  <a:cubicBezTo>
                    <a:pt x="3255" y="5281"/>
                    <a:pt x="3095" y="5067"/>
                    <a:pt x="2892" y="4897"/>
                  </a:cubicBezTo>
                  <a:cubicBezTo>
                    <a:pt x="2710" y="4705"/>
                    <a:pt x="2497" y="4545"/>
                    <a:pt x="2348" y="4321"/>
                  </a:cubicBezTo>
                  <a:cubicBezTo>
                    <a:pt x="2284" y="4214"/>
                    <a:pt x="2230" y="4075"/>
                    <a:pt x="2220" y="3947"/>
                  </a:cubicBezTo>
                  <a:cubicBezTo>
                    <a:pt x="2198" y="3809"/>
                    <a:pt x="2220" y="3659"/>
                    <a:pt x="2230" y="3521"/>
                  </a:cubicBezTo>
                  <a:cubicBezTo>
                    <a:pt x="2241" y="3371"/>
                    <a:pt x="2273" y="3222"/>
                    <a:pt x="2284" y="3072"/>
                  </a:cubicBezTo>
                  <a:cubicBezTo>
                    <a:pt x="2294" y="2934"/>
                    <a:pt x="2284" y="2774"/>
                    <a:pt x="2252" y="2624"/>
                  </a:cubicBezTo>
                  <a:cubicBezTo>
                    <a:pt x="2198" y="2326"/>
                    <a:pt x="2060" y="2080"/>
                    <a:pt x="1910" y="1867"/>
                  </a:cubicBezTo>
                  <a:cubicBezTo>
                    <a:pt x="1601" y="1419"/>
                    <a:pt x="1228" y="1131"/>
                    <a:pt x="918" y="875"/>
                  </a:cubicBezTo>
                  <a:cubicBezTo>
                    <a:pt x="620" y="619"/>
                    <a:pt x="385" y="406"/>
                    <a:pt x="246" y="256"/>
                  </a:cubicBezTo>
                  <a:cubicBezTo>
                    <a:pt x="97" y="96"/>
                    <a:pt x="33" y="0"/>
                    <a:pt x="12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7"/>
            <p:cNvSpPr/>
            <p:nvPr/>
          </p:nvSpPr>
          <p:spPr>
            <a:xfrm>
              <a:off x="2117598" y="1690311"/>
              <a:ext cx="203849" cy="217764"/>
            </a:xfrm>
            <a:custGeom>
              <a:avLst/>
              <a:gdLst/>
              <a:ahLst/>
              <a:cxnLst/>
              <a:rect l="l" t="t" r="r" b="b"/>
              <a:pathLst>
                <a:path w="3340" h="3568" extrusionOk="0">
                  <a:moveTo>
                    <a:pt x="3314" y="1"/>
                  </a:moveTo>
                  <a:cubicBezTo>
                    <a:pt x="3248" y="1"/>
                    <a:pt x="2965" y="75"/>
                    <a:pt x="2539" y="207"/>
                  </a:cubicBezTo>
                  <a:cubicBezTo>
                    <a:pt x="2305" y="282"/>
                    <a:pt x="2006" y="356"/>
                    <a:pt x="1696" y="495"/>
                  </a:cubicBezTo>
                  <a:cubicBezTo>
                    <a:pt x="1558" y="570"/>
                    <a:pt x="1398" y="655"/>
                    <a:pt x="1248" y="794"/>
                  </a:cubicBezTo>
                  <a:cubicBezTo>
                    <a:pt x="1099" y="922"/>
                    <a:pt x="982" y="1082"/>
                    <a:pt x="928" y="1284"/>
                  </a:cubicBezTo>
                  <a:cubicBezTo>
                    <a:pt x="864" y="1487"/>
                    <a:pt x="875" y="1690"/>
                    <a:pt x="886" y="1871"/>
                  </a:cubicBezTo>
                  <a:cubicBezTo>
                    <a:pt x="918" y="2063"/>
                    <a:pt x="950" y="2234"/>
                    <a:pt x="982" y="2394"/>
                  </a:cubicBezTo>
                  <a:cubicBezTo>
                    <a:pt x="992" y="2469"/>
                    <a:pt x="992" y="2543"/>
                    <a:pt x="982" y="2597"/>
                  </a:cubicBezTo>
                  <a:cubicBezTo>
                    <a:pt x="950" y="2650"/>
                    <a:pt x="918" y="2703"/>
                    <a:pt x="864" y="2735"/>
                  </a:cubicBezTo>
                  <a:cubicBezTo>
                    <a:pt x="758" y="2821"/>
                    <a:pt x="619" y="2863"/>
                    <a:pt x="502" y="2927"/>
                  </a:cubicBezTo>
                  <a:cubicBezTo>
                    <a:pt x="278" y="3055"/>
                    <a:pt x="139" y="3237"/>
                    <a:pt x="75" y="3365"/>
                  </a:cubicBezTo>
                  <a:cubicBezTo>
                    <a:pt x="11" y="3493"/>
                    <a:pt x="0" y="3567"/>
                    <a:pt x="11" y="3567"/>
                  </a:cubicBezTo>
                  <a:cubicBezTo>
                    <a:pt x="22" y="3567"/>
                    <a:pt x="54" y="3503"/>
                    <a:pt x="128" y="3397"/>
                  </a:cubicBezTo>
                  <a:cubicBezTo>
                    <a:pt x="214" y="3290"/>
                    <a:pt x="342" y="3130"/>
                    <a:pt x="555" y="3023"/>
                  </a:cubicBezTo>
                  <a:cubicBezTo>
                    <a:pt x="662" y="2970"/>
                    <a:pt x="800" y="2927"/>
                    <a:pt x="928" y="2842"/>
                  </a:cubicBezTo>
                  <a:cubicBezTo>
                    <a:pt x="992" y="2810"/>
                    <a:pt x="1067" y="2735"/>
                    <a:pt x="1099" y="2650"/>
                  </a:cubicBezTo>
                  <a:cubicBezTo>
                    <a:pt x="1142" y="2554"/>
                    <a:pt x="1142" y="2458"/>
                    <a:pt x="1131" y="2362"/>
                  </a:cubicBezTo>
                  <a:cubicBezTo>
                    <a:pt x="1099" y="2191"/>
                    <a:pt x="1067" y="2031"/>
                    <a:pt x="1046" y="1861"/>
                  </a:cubicBezTo>
                  <a:cubicBezTo>
                    <a:pt x="1035" y="1690"/>
                    <a:pt x="1035" y="1508"/>
                    <a:pt x="1078" y="1338"/>
                  </a:cubicBezTo>
                  <a:cubicBezTo>
                    <a:pt x="1131" y="1167"/>
                    <a:pt x="1227" y="1028"/>
                    <a:pt x="1355" y="911"/>
                  </a:cubicBezTo>
                  <a:cubicBezTo>
                    <a:pt x="1472" y="794"/>
                    <a:pt x="1622" y="708"/>
                    <a:pt x="1771" y="634"/>
                  </a:cubicBezTo>
                  <a:cubicBezTo>
                    <a:pt x="2059" y="484"/>
                    <a:pt x="2347" y="410"/>
                    <a:pt x="2582" y="314"/>
                  </a:cubicBezTo>
                  <a:cubicBezTo>
                    <a:pt x="3051" y="143"/>
                    <a:pt x="3339" y="36"/>
                    <a:pt x="3329" y="4"/>
                  </a:cubicBezTo>
                  <a:cubicBezTo>
                    <a:pt x="3327" y="2"/>
                    <a:pt x="3323" y="1"/>
                    <a:pt x="3314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7"/>
            <p:cNvSpPr/>
            <p:nvPr/>
          </p:nvSpPr>
          <p:spPr>
            <a:xfrm>
              <a:off x="2120833" y="2025871"/>
              <a:ext cx="83431" cy="84225"/>
            </a:xfrm>
            <a:custGeom>
              <a:avLst/>
              <a:gdLst/>
              <a:ahLst/>
              <a:cxnLst/>
              <a:rect l="l" t="t" r="r" b="b"/>
              <a:pathLst>
                <a:path w="1367" h="1380" extrusionOk="0">
                  <a:moveTo>
                    <a:pt x="1355" y="0"/>
                  </a:moveTo>
                  <a:cubicBezTo>
                    <a:pt x="1334" y="0"/>
                    <a:pt x="1291" y="107"/>
                    <a:pt x="1174" y="235"/>
                  </a:cubicBezTo>
                  <a:cubicBezTo>
                    <a:pt x="1046" y="363"/>
                    <a:pt x="833" y="480"/>
                    <a:pt x="587" y="587"/>
                  </a:cubicBezTo>
                  <a:cubicBezTo>
                    <a:pt x="449" y="651"/>
                    <a:pt x="331" y="715"/>
                    <a:pt x="225" y="790"/>
                  </a:cubicBezTo>
                  <a:cubicBezTo>
                    <a:pt x="118" y="864"/>
                    <a:pt x="33" y="982"/>
                    <a:pt x="22" y="1078"/>
                  </a:cubicBezTo>
                  <a:cubicBezTo>
                    <a:pt x="1" y="1184"/>
                    <a:pt x="22" y="1270"/>
                    <a:pt x="54" y="1323"/>
                  </a:cubicBezTo>
                  <a:cubicBezTo>
                    <a:pt x="71" y="1364"/>
                    <a:pt x="100" y="1380"/>
                    <a:pt x="112" y="1380"/>
                  </a:cubicBezTo>
                  <a:cubicBezTo>
                    <a:pt x="116" y="1380"/>
                    <a:pt x="118" y="1379"/>
                    <a:pt x="118" y="1376"/>
                  </a:cubicBezTo>
                  <a:cubicBezTo>
                    <a:pt x="129" y="1366"/>
                    <a:pt x="65" y="1259"/>
                    <a:pt x="129" y="1110"/>
                  </a:cubicBezTo>
                  <a:cubicBezTo>
                    <a:pt x="150" y="1035"/>
                    <a:pt x="225" y="960"/>
                    <a:pt x="321" y="896"/>
                  </a:cubicBezTo>
                  <a:cubicBezTo>
                    <a:pt x="406" y="832"/>
                    <a:pt x="534" y="779"/>
                    <a:pt x="662" y="726"/>
                  </a:cubicBezTo>
                  <a:cubicBezTo>
                    <a:pt x="801" y="651"/>
                    <a:pt x="918" y="597"/>
                    <a:pt x="1025" y="523"/>
                  </a:cubicBezTo>
                  <a:cubicBezTo>
                    <a:pt x="1131" y="459"/>
                    <a:pt x="1206" y="363"/>
                    <a:pt x="1281" y="277"/>
                  </a:cubicBezTo>
                  <a:cubicBezTo>
                    <a:pt x="1366" y="139"/>
                    <a:pt x="1366" y="0"/>
                    <a:pt x="1355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igher Education Commission Pakistan Logo PNG Vector">
            <a:extLst>
              <a:ext uri="{FF2B5EF4-FFF2-40B4-BE49-F238E27FC236}">
                <a16:creationId xmlns:a16="http://schemas.microsoft.com/office/drawing/2014/main" id="{EA5AAA59-85E6-8F30-D5AA-1452520D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" y="4030534"/>
            <a:ext cx="956398" cy="102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orange and grey logo&#10;&#10;Description automatically generated">
            <a:extLst>
              <a:ext uri="{FF2B5EF4-FFF2-40B4-BE49-F238E27FC236}">
                <a16:creationId xmlns:a16="http://schemas.microsoft.com/office/drawing/2014/main" id="{D9A4839C-D1F6-DBD9-4D67-2AF42293A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549" y="11361"/>
            <a:ext cx="1822407" cy="911203"/>
          </a:xfrm>
          <a:prstGeom prst="rect">
            <a:avLst/>
          </a:prstGeom>
        </p:spPr>
      </p:pic>
      <p:pic>
        <p:nvPicPr>
          <p:cNvPr id="4" name="Picture 3" descr="A tree and grass with icons and symbols&#10;&#10;Description automatically generated with medium confidence">
            <a:extLst>
              <a:ext uri="{FF2B5EF4-FFF2-40B4-BE49-F238E27FC236}">
                <a16:creationId xmlns:a16="http://schemas.microsoft.com/office/drawing/2014/main" id="{C32F9E47-8C00-C3B9-7A36-58104F0F5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745" y="39140"/>
            <a:ext cx="905653" cy="101700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094EAA6-15A4-EF69-29B3-F2B57CBE4C9E}"/>
              </a:ext>
            </a:extLst>
          </p:cNvPr>
          <p:cNvSpPr txBox="1">
            <a:spLocks/>
          </p:cNvSpPr>
          <p:nvPr/>
        </p:nvSpPr>
        <p:spPr>
          <a:xfrm>
            <a:off x="5673464" y="4422447"/>
            <a:ext cx="1219199" cy="746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en-GB"/>
            </a:defPPr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rgbClr val="2B2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Bathelt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2B2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3D3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Amsterdam</a:t>
            </a:r>
          </a:p>
          <a:p>
            <a:endParaRPr lang="en-GB" dirty="0"/>
          </a:p>
        </p:txBody>
      </p:sp>
      <p:pic>
        <p:nvPicPr>
          <p:cNvPr id="3" name="Picture 2" descr="Dawn Watling">
            <a:extLst>
              <a:ext uri="{FF2B5EF4-FFF2-40B4-BE49-F238E27FC236}">
                <a16:creationId xmlns:a16="http://schemas.microsoft.com/office/drawing/2014/main" id="{B3FFAB6B-11D2-7EE5-2997-4EFFFEFD5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19" y="3478046"/>
            <a:ext cx="601205" cy="8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zonya Durant">
            <a:extLst>
              <a:ext uri="{FF2B5EF4-FFF2-40B4-BE49-F238E27FC236}">
                <a16:creationId xmlns:a16="http://schemas.microsoft.com/office/drawing/2014/main" id="{75C544B4-E16D-DA6F-CC2A-34C05C22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59" y="3491638"/>
            <a:ext cx="514812" cy="74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Joe Bathelt">
            <a:extLst>
              <a:ext uri="{FF2B5EF4-FFF2-40B4-BE49-F238E27FC236}">
                <a16:creationId xmlns:a16="http://schemas.microsoft.com/office/drawing/2014/main" id="{11D8BF0E-90EE-776D-92C6-3A80AEA7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08" y="3491638"/>
            <a:ext cx="640039" cy="74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AED567F-0D72-288F-7001-1168E4B945B3}"/>
              </a:ext>
            </a:extLst>
          </p:cNvPr>
          <p:cNvSpPr txBox="1">
            <a:spLocks/>
          </p:cNvSpPr>
          <p:nvPr/>
        </p:nvSpPr>
        <p:spPr>
          <a:xfrm>
            <a:off x="4362823" y="4422447"/>
            <a:ext cx="1117600" cy="800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i="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Szonya</a:t>
            </a:r>
            <a:r>
              <a:rPr lang="en-GB" sz="1200" b="1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Durant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2B2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Royal Holloway, University of London</a:t>
            </a:r>
            <a:endParaRPr lang="en-US" sz="1200" dirty="0">
              <a:solidFill>
                <a:srgbClr val="3D3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085443-5D89-EB32-752F-A85670C2D84A}"/>
              </a:ext>
            </a:extLst>
          </p:cNvPr>
          <p:cNvSpPr txBox="1">
            <a:spLocks/>
          </p:cNvSpPr>
          <p:nvPr/>
        </p:nvSpPr>
        <p:spPr>
          <a:xfrm>
            <a:off x="2923511" y="4422447"/>
            <a:ext cx="1368192" cy="800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2B2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Dawn Watling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2B2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Royal Holloway, University of London</a:t>
            </a:r>
            <a:endParaRPr lang="en-US" sz="1200" dirty="0">
              <a:solidFill>
                <a:srgbClr val="3D3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58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Encode Sans"/>
              </a:rPr>
              <a:t>Chronic loneliness outcomes</a:t>
            </a:r>
          </a:p>
        </p:txBody>
      </p:sp>
      <p:sp>
        <p:nvSpPr>
          <p:cNvPr id="3075" name="Google Shape;3075;p58"/>
          <p:cNvSpPr txBox="1">
            <a:spLocks noGrp="1"/>
          </p:cNvSpPr>
          <p:nvPr>
            <p:ph type="title"/>
          </p:nvPr>
        </p:nvSpPr>
        <p:spPr>
          <a:xfrm>
            <a:off x="508336" y="1942992"/>
            <a:ext cx="22590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Anxiety</a:t>
            </a:r>
          </a:p>
        </p:txBody>
      </p:sp>
      <p:sp>
        <p:nvSpPr>
          <p:cNvPr id="3076" name="Google Shape;3076;p58"/>
          <p:cNvSpPr txBox="1">
            <a:spLocks noGrp="1"/>
          </p:cNvSpPr>
          <p:nvPr>
            <p:ph type="subTitle" idx="1"/>
          </p:nvPr>
        </p:nvSpPr>
        <p:spPr>
          <a:xfrm>
            <a:off x="523005" y="2227121"/>
            <a:ext cx="22590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Vanhalst</a:t>
            </a:r>
            <a:r>
              <a:rPr lang="en-GB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et al., 2013)</a:t>
            </a:r>
            <a:endParaRPr sz="1200" dirty="0"/>
          </a:p>
        </p:txBody>
      </p:sp>
      <p:sp>
        <p:nvSpPr>
          <p:cNvPr id="3077" name="Google Shape;3077;p58"/>
          <p:cNvSpPr txBox="1">
            <a:spLocks noGrp="1"/>
          </p:cNvSpPr>
          <p:nvPr>
            <p:ph type="title" idx="2"/>
          </p:nvPr>
        </p:nvSpPr>
        <p:spPr>
          <a:xfrm>
            <a:off x="3597123" y="1879813"/>
            <a:ext cx="22590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Depression</a:t>
            </a:r>
          </a:p>
        </p:txBody>
      </p:sp>
      <p:sp>
        <p:nvSpPr>
          <p:cNvPr id="3078" name="Google Shape;3078;p58"/>
          <p:cNvSpPr txBox="1">
            <a:spLocks noGrp="1"/>
          </p:cNvSpPr>
          <p:nvPr>
            <p:ph type="subTitle" idx="3"/>
          </p:nvPr>
        </p:nvSpPr>
        <p:spPr>
          <a:xfrm>
            <a:off x="3626460" y="2298395"/>
            <a:ext cx="2259001" cy="5434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>
                <a:effectLst/>
                <a:ea typeface="Calibri" panose="020F0502020204030204" pitchFamily="34" charset="0"/>
              </a:rPr>
              <a:t>(Qualter et al., 2010; </a:t>
            </a:r>
            <a:r>
              <a:rPr lang="da-DK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Ladd &amp; Ettekal 2013; Qualter et al., 2013).</a:t>
            </a:r>
            <a:endParaRPr lang="da-DK" sz="1200" dirty="0"/>
          </a:p>
        </p:txBody>
      </p:sp>
      <p:sp>
        <p:nvSpPr>
          <p:cNvPr id="3083" name="Google Shape;3083;p58"/>
          <p:cNvSpPr txBox="1">
            <a:spLocks noGrp="1"/>
          </p:cNvSpPr>
          <p:nvPr>
            <p:ph type="title" idx="8"/>
          </p:nvPr>
        </p:nvSpPr>
        <p:spPr>
          <a:xfrm>
            <a:off x="337586" y="3810928"/>
            <a:ext cx="290487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</a:br>
            <a:br>
              <a:rPr lang="en-GB" sz="18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</a:br>
            <a:r>
              <a:rPr lang="en-GB" sz="18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Physical Health Problems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84" name="Google Shape;3084;p58"/>
          <p:cNvSpPr txBox="1">
            <a:spLocks noGrp="1"/>
          </p:cNvSpPr>
          <p:nvPr>
            <p:ph type="subTitle" idx="9"/>
          </p:nvPr>
        </p:nvSpPr>
        <p:spPr>
          <a:xfrm>
            <a:off x="523005" y="4106629"/>
            <a:ext cx="22590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(Caspi et al., 2006)</a:t>
            </a:r>
            <a:endParaRPr sz="1200" dirty="0"/>
          </a:p>
        </p:txBody>
      </p:sp>
      <p:sp>
        <p:nvSpPr>
          <p:cNvPr id="3085" name="Google Shape;3085;p58"/>
          <p:cNvSpPr txBox="1">
            <a:spLocks noGrp="1"/>
          </p:cNvSpPr>
          <p:nvPr>
            <p:ph type="title" idx="13"/>
          </p:nvPr>
        </p:nvSpPr>
        <p:spPr>
          <a:xfrm>
            <a:off x="6523560" y="1855595"/>
            <a:ext cx="22590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Suicidal Thoughts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86" name="Google Shape;3086;p58"/>
          <p:cNvSpPr txBox="1">
            <a:spLocks noGrp="1"/>
          </p:cNvSpPr>
          <p:nvPr>
            <p:ph type="subTitle" idx="14"/>
          </p:nvPr>
        </p:nvSpPr>
        <p:spPr>
          <a:xfrm>
            <a:off x="6494222" y="2130156"/>
            <a:ext cx="22590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Schinka</a:t>
            </a:r>
            <a:r>
              <a:rPr lang="en-GB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et al., 2013)</a:t>
            </a:r>
            <a:endParaRPr sz="1200" dirty="0"/>
          </a:p>
        </p:txBody>
      </p:sp>
      <p:grpSp>
        <p:nvGrpSpPr>
          <p:cNvPr id="3092" name="Google Shape;3092;p58"/>
          <p:cNvGrpSpPr/>
          <p:nvPr/>
        </p:nvGrpSpPr>
        <p:grpSpPr>
          <a:xfrm>
            <a:off x="4512192" y="1373027"/>
            <a:ext cx="452171" cy="420622"/>
            <a:chOff x="-46422300" y="3936925"/>
            <a:chExt cx="320575" cy="302475"/>
          </a:xfrm>
        </p:grpSpPr>
        <p:sp>
          <p:nvSpPr>
            <p:cNvPr id="3093" name="Google Shape;3093;p58"/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8"/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496;p49">
            <a:extLst>
              <a:ext uri="{FF2B5EF4-FFF2-40B4-BE49-F238E27FC236}">
                <a16:creationId xmlns:a16="http://schemas.microsoft.com/office/drawing/2014/main" id="{C59BF07D-D775-C549-C120-5E5D3AD41756}"/>
              </a:ext>
            </a:extLst>
          </p:cNvPr>
          <p:cNvGrpSpPr/>
          <p:nvPr/>
        </p:nvGrpSpPr>
        <p:grpSpPr>
          <a:xfrm>
            <a:off x="1426060" y="1485086"/>
            <a:ext cx="353757" cy="353757"/>
            <a:chOff x="-25834600" y="3176875"/>
            <a:chExt cx="296950" cy="296950"/>
          </a:xfrm>
        </p:grpSpPr>
        <p:sp>
          <p:nvSpPr>
            <p:cNvPr id="4" name="Google Shape;2497;p49">
              <a:extLst>
                <a:ext uri="{FF2B5EF4-FFF2-40B4-BE49-F238E27FC236}">
                  <a16:creationId xmlns:a16="http://schemas.microsoft.com/office/drawing/2014/main" id="{5218F216-9A2C-4512-0596-85BD25C72564}"/>
                </a:ext>
              </a:extLst>
            </p:cNvPr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498;p49">
              <a:extLst>
                <a:ext uri="{FF2B5EF4-FFF2-40B4-BE49-F238E27FC236}">
                  <a16:creationId xmlns:a16="http://schemas.microsoft.com/office/drawing/2014/main" id="{A3AD9112-759E-003E-3B18-7CDC8F31791A}"/>
                </a:ext>
              </a:extLst>
            </p:cNvPr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99;p49">
              <a:extLst>
                <a:ext uri="{FF2B5EF4-FFF2-40B4-BE49-F238E27FC236}">
                  <a16:creationId xmlns:a16="http://schemas.microsoft.com/office/drawing/2014/main" id="{8BD1BCF7-9FC5-B185-7863-9FEC5F6ED586}"/>
                </a:ext>
              </a:extLst>
            </p:cNvPr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0;p49">
              <a:extLst>
                <a:ext uri="{FF2B5EF4-FFF2-40B4-BE49-F238E27FC236}">
                  <a16:creationId xmlns:a16="http://schemas.microsoft.com/office/drawing/2014/main" id="{DD2077A2-CAE2-A6F8-6C45-0A77A838A923}"/>
                </a:ext>
              </a:extLst>
            </p:cNvPr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1;p49">
              <a:extLst>
                <a:ext uri="{FF2B5EF4-FFF2-40B4-BE49-F238E27FC236}">
                  <a16:creationId xmlns:a16="http://schemas.microsoft.com/office/drawing/2014/main" id="{4C8A7F19-CFAF-7D87-48BC-D7044F7D0AD7}"/>
                </a:ext>
              </a:extLst>
            </p:cNvPr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2506;p49">
            <a:extLst>
              <a:ext uri="{FF2B5EF4-FFF2-40B4-BE49-F238E27FC236}">
                <a16:creationId xmlns:a16="http://schemas.microsoft.com/office/drawing/2014/main" id="{75EF03EB-A59B-3008-479D-CAE54C91C904}"/>
              </a:ext>
            </a:extLst>
          </p:cNvPr>
          <p:cNvGrpSpPr/>
          <p:nvPr/>
        </p:nvGrpSpPr>
        <p:grpSpPr>
          <a:xfrm>
            <a:off x="1437218" y="3375222"/>
            <a:ext cx="352803" cy="352803"/>
            <a:chOff x="-23245675" y="3148525"/>
            <a:chExt cx="296150" cy="296150"/>
          </a:xfrm>
        </p:grpSpPr>
        <p:sp>
          <p:nvSpPr>
            <p:cNvPr id="10" name="Google Shape;2507;p49">
              <a:extLst>
                <a:ext uri="{FF2B5EF4-FFF2-40B4-BE49-F238E27FC236}">
                  <a16:creationId xmlns:a16="http://schemas.microsoft.com/office/drawing/2014/main" id="{B19C3E5C-E419-D7AE-FECA-736CA85C8697}"/>
                </a:ext>
              </a:extLst>
            </p:cNvPr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08;p49">
              <a:extLst>
                <a:ext uri="{FF2B5EF4-FFF2-40B4-BE49-F238E27FC236}">
                  <a16:creationId xmlns:a16="http://schemas.microsoft.com/office/drawing/2014/main" id="{6BD6FD4F-1624-1F44-3033-F128B71C1CFC}"/>
                </a:ext>
              </a:extLst>
            </p:cNvPr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09;p49">
              <a:extLst>
                <a:ext uri="{FF2B5EF4-FFF2-40B4-BE49-F238E27FC236}">
                  <a16:creationId xmlns:a16="http://schemas.microsoft.com/office/drawing/2014/main" id="{8CE75BD6-5DC7-B7F8-5681-CC22F38D75DB}"/>
                </a:ext>
              </a:extLst>
            </p:cNvPr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" name="Google Shape;2495;p49">
            <a:extLst>
              <a:ext uri="{FF2B5EF4-FFF2-40B4-BE49-F238E27FC236}">
                <a16:creationId xmlns:a16="http://schemas.microsoft.com/office/drawing/2014/main" id="{DAF817E2-6257-768C-82D4-681497A76CC2}"/>
              </a:ext>
            </a:extLst>
          </p:cNvPr>
          <p:cNvSpPr/>
          <p:nvPr/>
        </p:nvSpPr>
        <p:spPr>
          <a:xfrm>
            <a:off x="7385875" y="1373027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FDC68-896F-68AE-6075-FAD2E8651A8B}"/>
              </a:ext>
            </a:extLst>
          </p:cNvPr>
          <p:cNvSpPr txBox="1">
            <a:spLocks/>
          </p:cNvSpPr>
          <p:nvPr/>
        </p:nvSpPr>
        <p:spPr>
          <a:xfrm>
            <a:off x="3834863" y="3739762"/>
            <a:ext cx="22590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ytone One"/>
              <a:buNone/>
              <a:defRPr sz="18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Oxygen"/>
              <a:buNone/>
              <a:defRPr sz="43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Oxygen"/>
              <a:buNone/>
              <a:defRPr sz="43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Oxygen"/>
              <a:buNone/>
              <a:defRPr sz="43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Oxygen"/>
              <a:buNone/>
              <a:defRPr sz="43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Oxygen"/>
              <a:buNone/>
              <a:defRPr sz="43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Oxygen"/>
              <a:buNone/>
              <a:defRPr sz="43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Oxygen"/>
              <a:buNone/>
              <a:defRPr sz="43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Oxygen"/>
              <a:buNone/>
              <a:defRPr sz="43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Mortality Rate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8F90C9D-71C2-C233-FF2F-04C843778064}"/>
              </a:ext>
            </a:extLst>
          </p:cNvPr>
          <p:cNvSpPr txBox="1">
            <a:spLocks/>
          </p:cNvSpPr>
          <p:nvPr/>
        </p:nvSpPr>
        <p:spPr>
          <a:xfrm>
            <a:off x="3834863" y="3984672"/>
            <a:ext cx="2309501" cy="74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/>
              <a:buNone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"/>
              <a:buNone/>
              <a:defRPr sz="21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"/>
              <a:buNone/>
              <a:defRPr sz="21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"/>
              <a:buNone/>
              <a:defRPr sz="21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"/>
              <a:buNone/>
              <a:defRPr sz="21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"/>
              <a:buNone/>
              <a:defRPr sz="21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"/>
              <a:buNone/>
              <a:defRPr sz="21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"/>
              <a:buNone/>
              <a:defRPr sz="21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"/>
              <a:buNone/>
              <a:defRPr sz="21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algn="l"/>
            <a:r>
              <a:rPr lang="en-GB" sz="1200" dirty="0">
                <a:solidFill>
                  <a:schemeClr val="bg2"/>
                </a:solidFill>
                <a:ea typeface="Calibri" panose="020F0502020204030204" pitchFamily="34" charset="0"/>
              </a:rPr>
              <a:t>Increased by 26% (Holt-</a:t>
            </a:r>
            <a:r>
              <a:rPr lang="en-GB" sz="1200" dirty="0" err="1">
                <a:solidFill>
                  <a:schemeClr val="bg2"/>
                </a:solidFill>
                <a:ea typeface="Calibri" panose="020F0502020204030204" pitchFamily="34" charset="0"/>
              </a:rPr>
              <a:t>Lunstad</a:t>
            </a:r>
            <a:r>
              <a:rPr lang="en-GB" sz="1200" dirty="0">
                <a:solidFill>
                  <a:schemeClr val="bg2"/>
                </a:solidFill>
                <a:ea typeface="Calibri" panose="020F0502020204030204" pitchFamily="34" charset="0"/>
              </a:rPr>
              <a:t> et al., 2015)</a:t>
            </a:r>
            <a:endParaRPr lang="en-GB" sz="1200" dirty="0">
              <a:solidFill>
                <a:schemeClr val="bg2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C760A87-37B5-7DB6-C9AD-6EB2BFA83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67" y="3313587"/>
            <a:ext cx="369094" cy="3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p5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Encode Sans"/>
              </a:rPr>
              <a:t>Implications of Chronic loneliness</a:t>
            </a:r>
          </a:p>
        </p:txBody>
      </p:sp>
      <p:sp>
        <p:nvSpPr>
          <p:cNvPr id="2940" name="Google Shape;2940;p56"/>
          <p:cNvSpPr txBox="1">
            <a:spLocks noGrp="1"/>
          </p:cNvSpPr>
          <p:nvPr>
            <p:ph type="subTitle" idx="1"/>
          </p:nvPr>
        </p:nvSpPr>
        <p:spPr>
          <a:xfrm>
            <a:off x="5423105" y="2355312"/>
            <a:ext cx="2577518" cy="4754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Heightened vigilance in the face of social threat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41" name="Google Shape;2941;p56"/>
          <p:cNvSpPr txBox="1">
            <a:spLocks noGrp="1"/>
          </p:cNvSpPr>
          <p:nvPr>
            <p:ph type="subTitle" idx="2"/>
          </p:nvPr>
        </p:nvSpPr>
        <p:spPr>
          <a:xfrm>
            <a:off x="5423105" y="2973508"/>
            <a:ext cx="3383923" cy="5376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GB" sz="14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L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eading them to view the social world as a more threatening place 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(Cacioppo &amp;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Hawkley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2009). </a:t>
            </a:r>
            <a:endParaRPr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42" name="Google Shape;2942;p56"/>
          <p:cNvSpPr txBox="1">
            <a:spLocks noGrp="1"/>
          </p:cNvSpPr>
          <p:nvPr>
            <p:ph type="subTitle" idx="3"/>
          </p:nvPr>
        </p:nvSpPr>
        <p:spPr>
          <a:xfrm>
            <a:off x="5423105" y="3659196"/>
            <a:ext cx="3466331" cy="332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E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xperience more negative affects 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43" name="Google Shape;2943;p56"/>
          <p:cNvSpPr txBox="1">
            <a:spLocks noGrp="1"/>
          </p:cNvSpPr>
          <p:nvPr>
            <p:ph type="subTitle" idx="4"/>
          </p:nvPr>
        </p:nvSpPr>
        <p:spPr>
          <a:xfrm>
            <a:off x="5459455" y="4083111"/>
            <a:ext cx="3322637" cy="4345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When encounter negative social interactions 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(van Roekel et al., 2013). </a:t>
            </a:r>
            <a:endParaRPr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45" name="Google Shape;2945;p56"/>
          <p:cNvSpPr txBox="1">
            <a:spLocks noGrp="1"/>
          </p:cNvSpPr>
          <p:nvPr>
            <p:ph type="subTitle" idx="6"/>
          </p:nvPr>
        </p:nvSpPr>
        <p:spPr>
          <a:xfrm>
            <a:off x="5474590" y="1098792"/>
            <a:ext cx="3252829" cy="9489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A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self-reinforcing and highly detrimental risk factor for maladjustment 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(e.g.,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Qualter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et al., 2015).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946" name="Google Shape;2946;p56"/>
          <p:cNvGrpSpPr/>
          <p:nvPr/>
        </p:nvGrpSpPr>
        <p:grpSpPr>
          <a:xfrm>
            <a:off x="568529" y="1556792"/>
            <a:ext cx="4233032" cy="2896716"/>
            <a:chOff x="953175" y="956225"/>
            <a:chExt cx="5584475" cy="3821525"/>
          </a:xfrm>
        </p:grpSpPr>
        <p:sp>
          <p:nvSpPr>
            <p:cNvPr id="2947" name="Google Shape;2947;p56"/>
            <p:cNvSpPr/>
            <p:nvPr/>
          </p:nvSpPr>
          <p:spPr>
            <a:xfrm>
              <a:off x="1027650" y="1482825"/>
              <a:ext cx="5400575" cy="3209050"/>
            </a:xfrm>
            <a:custGeom>
              <a:avLst/>
              <a:gdLst/>
              <a:ahLst/>
              <a:cxnLst/>
              <a:rect l="l" t="t" r="r" b="b"/>
              <a:pathLst>
                <a:path w="216023" h="128362" extrusionOk="0">
                  <a:moveTo>
                    <a:pt x="108026" y="1"/>
                  </a:moveTo>
                  <a:cubicBezTo>
                    <a:pt x="48360" y="1"/>
                    <a:pt x="0" y="44409"/>
                    <a:pt x="0" y="99182"/>
                  </a:cubicBezTo>
                  <a:cubicBezTo>
                    <a:pt x="0" y="109334"/>
                    <a:pt x="1672" y="119121"/>
                    <a:pt x="4742" y="128331"/>
                  </a:cubicBezTo>
                  <a:lnTo>
                    <a:pt x="211281" y="128331"/>
                  </a:lnTo>
                  <a:lnTo>
                    <a:pt x="211281" y="128361"/>
                  </a:lnTo>
                  <a:cubicBezTo>
                    <a:pt x="214351" y="119121"/>
                    <a:pt x="216022" y="109364"/>
                    <a:pt x="216022" y="99212"/>
                  </a:cubicBezTo>
                  <a:cubicBezTo>
                    <a:pt x="216022" y="44439"/>
                    <a:pt x="167663" y="1"/>
                    <a:pt x="108026" y="1"/>
                  </a:cubicBezTo>
                  <a:close/>
                </a:path>
              </a:pathLst>
            </a:custGeom>
            <a:solidFill>
              <a:srgbClr val="6FA0A4">
                <a:alpha val="31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6"/>
            <p:cNvSpPr/>
            <p:nvPr/>
          </p:nvSpPr>
          <p:spPr>
            <a:xfrm>
              <a:off x="1105150" y="1569925"/>
              <a:ext cx="3228050" cy="3129550"/>
            </a:xfrm>
            <a:custGeom>
              <a:avLst/>
              <a:gdLst/>
              <a:ahLst/>
              <a:cxnLst/>
              <a:rect l="l" t="t" r="r" b="b"/>
              <a:pathLst>
                <a:path w="129122" h="125182" extrusionOk="0">
                  <a:moveTo>
                    <a:pt x="58098" y="1"/>
                  </a:moveTo>
                  <a:cubicBezTo>
                    <a:pt x="56632" y="1"/>
                    <a:pt x="55177" y="100"/>
                    <a:pt x="53770" y="529"/>
                  </a:cubicBezTo>
                  <a:cubicBezTo>
                    <a:pt x="53223" y="681"/>
                    <a:pt x="52707" y="894"/>
                    <a:pt x="52129" y="985"/>
                  </a:cubicBezTo>
                  <a:cubicBezTo>
                    <a:pt x="51810" y="1026"/>
                    <a:pt x="51495" y="1041"/>
                    <a:pt x="51182" y="1041"/>
                  </a:cubicBezTo>
                  <a:cubicBezTo>
                    <a:pt x="50272" y="1041"/>
                    <a:pt x="49383" y="912"/>
                    <a:pt x="48469" y="912"/>
                  </a:cubicBezTo>
                  <a:cubicBezTo>
                    <a:pt x="48054" y="912"/>
                    <a:pt x="47634" y="939"/>
                    <a:pt x="47205" y="1015"/>
                  </a:cubicBezTo>
                  <a:cubicBezTo>
                    <a:pt x="45716" y="1289"/>
                    <a:pt x="44317" y="1684"/>
                    <a:pt x="42889" y="2201"/>
                  </a:cubicBezTo>
                  <a:cubicBezTo>
                    <a:pt x="39971" y="3295"/>
                    <a:pt x="37266" y="4906"/>
                    <a:pt x="34895" y="6851"/>
                  </a:cubicBezTo>
                  <a:cubicBezTo>
                    <a:pt x="30214" y="10712"/>
                    <a:pt x="26627" y="16092"/>
                    <a:pt x="25776" y="22110"/>
                  </a:cubicBezTo>
                  <a:cubicBezTo>
                    <a:pt x="24803" y="28736"/>
                    <a:pt x="27813" y="36092"/>
                    <a:pt x="24469" y="41989"/>
                  </a:cubicBezTo>
                  <a:cubicBezTo>
                    <a:pt x="23496" y="43691"/>
                    <a:pt x="22068" y="45089"/>
                    <a:pt x="20852" y="46700"/>
                  </a:cubicBezTo>
                  <a:cubicBezTo>
                    <a:pt x="17964" y="50530"/>
                    <a:pt x="16232" y="56001"/>
                    <a:pt x="16870" y="60773"/>
                  </a:cubicBezTo>
                  <a:cubicBezTo>
                    <a:pt x="17600" y="66305"/>
                    <a:pt x="18967" y="70530"/>
                    <a:pt x="15745" y="75758"/>
                  </a:cubicBezTo>
                  <a:cubicBezTo>
                    <a:pt x="13952" y="78646"/>
                    <a:pt x="11277" y="80925"/>
                    <a:pt x="9302" y="83661"/>
                  </a:cubicBezTo>
                  <a:cubicBezTo>
                    <a:pt x="6992" y="86853"/>
                    <a:pt x="5320" y="89467"/>
                    <a:pt x="5715" y="93448"/>
                  </a:cubicBezTo>
                  <a:cubicBezTo>
                    <a:pt x="6080" y="97035"/>
                    <a:pt x="7539" y="100835"/>
                    <a:pt x="6049" y="104330"/>
                  </a:cubicBezTo>
                  <a:cubicBezTo>
                    <a:pt x="5502" y="105546"/>
                    <a:pt x="4651" y="106610"/>
                    <a:pt x="3922" y="107704"/>
                  </a:cubicBezTo>
                  <a:cubicBezTo>
                    <a:pt x="791" y="112354"/>
                    <a:pt x="0" y="118373"/>
                    <a:pt x="1703" y="123692"/>
                  </a:cubicBezTo>
                  <a:cubicBezTo>
                    <a:pt x="1855" y="124118"/>
                    <a:pt x="2007" y="124573"/>
                    <a:pt x="2432" y="124817"/>
                  </a:cubicBezTo>
                  <a:cubicBezTo>
                    <a:pt x="2613" y="124907"/>
                    <a:pt x="2805" y="124937"/>
                    <a:pt x="3003" y="124937"/>
                  </a:cubicBezTo>
                  <a:cubicBezTo>
                    <a:pt x="3271" y="124937"/>
                    <a:pt x="3551" y="124882"/>
                    <a:pt x="3830" y="124847"/>
                  </a:cubicBezTo>
                  <a:cubicBezTo>
                    <a:pt x="6080" y="124367"/>
                    <a:pt x="8386" y="124128"/>
                    <a:pt x="10691" y="124128"/>
                  </a:cubicBezTo>
                  <a:cubicBezTo>
                    <a:pt x="13494" y="124128"/>
                    <a:pt x="16296" y="124481"/>
                    <a:pt x="18998" y="125181"/>
                  </a:cubicBezTo>
                  <a:lnTo>
                    <a:pt x="104714" y="112598"/>
                  </a:lnTo>
                  <a:cubicBezTo>
                    <a:pt x="109607" y="110318"/>
                    <a:pt x="113984" y="106914"/>
                    <a:pt x="117389" y="102780"/>
                  </a:cubicBezTo>
                  <a:cubicBezTo>
                    <a:pt x="118817" y="100987"/>
                    <a:pt x="120155" y="98676"/>
                    <a:pt x="119395" y="96488"/>
                  </a:cubicBezTo>
                  <a:cubicBezTo>
                    <a:pt x="118817" y="94938"/>
                    <a:pt x="117267" y="93722"/>
                    <a:pt x="117328" y="92081"/>
                  </a:cubicBezTo>
                  <a:cubicBezTo>
                    <a:pt x="117449" y="90105"/>
                    <a:pt x="119760" y="89193"/>
                    <a:pt x="121523" y="88220"/>
                  </a:cubicBezTo>
                  <a:cubicBezTo>
                    <a:pt x="129121" y="83965"/>
                    <a:pt x="127298" y="73235"/>
                    <a:pt x="122769" y="67430"/>
                  </a:cubicBezTo>
                  <a:cubicBezTo>
                    <a:pt x="120337" y="64329"/>
                    <a:pt x="116568" y="62293"/>
                    <a:pt x="112617" y="61928"/>
                  </a:cubicBezTo>
                  <a:cubicBezTo>
                    <a:pt x="109668" y="61655"/>
                    <a:pt x="106233" y="62202"/>
                    <a:pt x="104045" y="60165"/>
                  </a:cubicBezTo>
                  <a:cubicBezTo>
                    <a:pt x="102252" y="58585"/>
                    <a:pt x="102039" y="55971"/>
                    <a:pt x="100884" y="53873"/>
                  </a:cubicBezTo>
                  <a:cubicBezTo>
                    <a:pt x="99850" y="51958"/>
                    <a:pt x="98027" y="50499"/>
                    <a:pt x="95899" y="49831"/>
                  </a:cubicBezTo>
                  <a:cubicBezTo>
                    <a:pt x="94227" y="49344"/>
                    <a:pt x="92464" y="49375"/>
                    <a:pt x="90823" y="48858"/>
                  </a:cubicBezTo>
                  <a:cubicBezTo>
                    <a:pt x="87692" y="47825"/>
                    <a:pt x="85534" y="44815"/>
                    <a:pt x="84713" y="41685"/>
                  </a:cubicBezTo>
                  <a:cubicBezTo>
                    <a:pt x="83589" y="37581"/>
                    <a:pt x="84075" y="33174"/>
                    <a:pt x="83437" y="28979"/>
                  </a:cubicBezTo>
                  <a:cubicBezTo>
                    <a:pt x="82920" y="25453"/>
                    <a:pt x="82312" y="21867"/>
                    <a:pt x="81339" y="18432"/>
                  </a:cubicBezTo>
                  <a:cubicBezTo>
                    <a:pt x="79516" y="11897"/>
                    <a:pt x="76263" y="5453"/>
                    <a:pt x="69941" y="2201"/>
                  </a:cubicBezTo>
                  <a:cubicBezTo>
                    <a:pt x="67327" y="863"/>
                    <a:pt x="64409" y="104"/>
                    <a:pt x="61491" y="73"/>
                  </a:cubicBezTo>
                  <a:cubicBezTo>
                    <a:pt x="60366" y="60"/>
                    <a:pt x="59229" y="1"/>
                    <a:pt x="58098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6"/>
            <p:cNvSpPr/>
            <p:nvPr/>
          </p:nvSpPr>
          <p:spPr>
            <a:xfrm>
              <a:off x="2297425" y="1640650"/>
              <a:ext cx="1897475" cy="2465025"/>
            </a:xfrm>
            <a:custGeom>
              <a:avLst/>
              <a:gdLst/>
              <a:ahLst/>
              <a:cxnLst/>
              <a:rect l="l" t="t" r="r" b="b"/>
              <a:pathLst>
                <a:path w="75899" h="98601" extrusionOk="0">
                  <a:moveTo>
                    <a:pt x="12440" y="0"/>
                  </a:moveTo>
                  <a:cubicBezTo>
                    <a:pt x="9193" y="0"/>
                    <a:pt x="5947" y="581"/>
                    <a:pt x="2827" y="1378"/>
                  </a:cubicBezTo>
                  <a:lnTo>
                    <a:pt x="0" y="54540"/>
                  </a:lnTo>
                  <a:cubicBezTo>
                    <a:pt x="3678" y="57914"/>
                    <a:pt x="7508" y="61622"/>
                    <a:pt x="8542" y="66516"/>
                  </a:cubicBezTo>
                  <a:cubicBezTo>
                    <a:pt x="8997" y="68704"/>
                    <a:pt x="8846" y="70984"/>
                    <a:pt x="8785" y="73233"/>
                  </a:cubicBezTo>
                  <a:cubicBezTo>
                    <a:pt x="8694" y="75999"/>
                    <a:pt x="8815" y="78826"/>
                    <a:pt x="9089" y="81592"/>
                  </a:cubicBezTo>
                  <a:cubicBezTo>
                    <a:pt x="9241" y="83112"/>
                    <a:pt x="9423" y="84631"/>
                    <a:pt x="10001" y="86030"/>
                  </a:cubicBezTo>
                  <a:cubicBezTo>
                    <a:pt x="10943" y="88401"/>
                    <a:pt x="12827" y="90255"/>
                    <a:pt x="14864" y="91774"/>
                  </a:cubicBezTo>
                  <a:cubicBezTo>
                    <a:pt x="21538" y="96780"/>
                    <a:pt x="30092" y="98600"/>
                    <a:pt x="38462" y="98600"/>
                  </a:cubicBezTo>
                  <a:cubicBezTo>
                    <a:pt x="38935" y="98600"/>
                    <a:pt x="39408" y="98594"/>
                    <a:pt x="39880" y="98583"/>
                  </a:cubicBezTo>
                  <a:cubicBezTo>
                    <a:pt x="44956" y="98431"/>
                    <a:pt x="50275" y="97550"/>
                    <a:pt x="54226" y="94388"/>
                  </a:cubicBezTo>
                  <a:cubicBezTo>
                    <a:pt x="56597" y="92504"/>
                    <a:pt x="58360" y="89829"/>
                    <a:pt x="60761" y="87945"/>
                  </a:cubicBezTo>
                  <a:cubicBezTo>
                    <a:pt x="63071" y="86060"/>
                    <a:pt x="65989" y="84935"/>
                    <a:pt x="68968" y="84753"/>
                  </a:cubicBezTo>
                  <a:cubicBezTo>
                    <a:pt x="71278" y="84601"/>
                    <a:pt x="72221" y="84601"/>
                    <a:pt x="73467" y="82656"/>
                  </a:cubicBezTo>
                  <a:cubicBezTo>
                    <a:pt x="74622" y="80893"/>
                    <a:pt x="75503" y="79008"/>
                    <a:pt x="75655" y="76881"/>
                  </a:cubicBezTo>
                  <a:cubicBezTo>
                    <a:pt x="75898" y="72716"/>
                    <a:pt x="73284" y="68795"/>
                    <a:pt x="69910" y="66394"/>
                  </a:cubicBezTo>
                  <a:cubicBezTo>
                    <a:pt x="66537" y="63993"/>
                    <a:pt x="62372" y="62868"/>
                    <a:pt x="58360" y="61865"/>
                  </a:cubicBezTo>
                  <a:cubicBezTo>
                    <a:pt x="56871" y="61500"/>
                    <a:pt x="55351" y="61136"/>
                    <a:pt x="54135" y="60285"/>
                  </a:cubicBezTo>
                  <a:cubicBezTo>
                    <a:pt x="50184" y="57427"/>
                    <a:pt x="49880" y="51105"/>
                    <a:pt x="44074" y="50649"/>
                  </a:cubicBezTo>
                  <a:cubicBezTo>
                    <a:pt x="41916" y="50467"/>
                    <a:pt x="40579" y="50923"/>
                    <a:pt x="38664" y="49403"/>
                  </a:cubicBezTo>
                  <a:cubicBezTo>
                    <a:pt x="36688" y="47853"/>
                    <a:pt x="35259" y="45452"/>
                    <a:pt x="34348" y="43142"/>
                  </a:cubicBezTo>
                  <a:cubicBezTo>
                    <a:pt x="32797" y="39342"/>
                    <a:pt x="32402" y="35208"/>
                    <a:pt x="32037" y="31135"/>
                  </a:cubicBezTo>
                  <a:cubicBezTo>
                    <a:pt x="31642" y="27184"/>
                    <a:pt x="31186" y="23202"/>
                    <a:pt x="30913" y="19251"/>
                  </a:cubicBezTo>
                  <a:cubicBezTo>
                    <a:pt x="30700" y="16089"/>
                    <a:pt x="30822" y="13840"/>
                    <a:pt x="29515" y="10801"/>
                  </a:cubicBezTo>
                  <a:cubicBezTo>
                    <a:pt x="28724" y="8916"/>
                    <a:pt x="27721" y="7062"/>
                    <a:pt x="26414" y="5542"/>
                  </a:cubicBezTo>
                  <a:cubicBezTo>
                    <a:pt x="23618" y="2411"/>
                    <a:pt x="19484" y="648"/>
                    <a:pt x="15320" y="162"/>
                  </a:cubicBezTo>
                  <a:cubicBezTo>
                    <a:pt x="14362" y="51"/>
                    <a:pt x="13401" y="0"/>
                    <a:pt x="12440" y="0"/>
                  </a:cubicBez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6"/>
            <p:cNvSpPr/>
            <p:nvPr/>
          </p:nvSpPr>
          <p:spPr>
            <a:xfrm>
              <a:off x="1365800" y="2704725"/>
              <a:ext cx="427825" cy="2055550"/>
            </a:xfrm>
            <a:custGeom>
              <a:avLst/>
              <a:gdLst/>
              <a:ahLst/>
              <a:cxnLst/>
              <a:rect l="l" t="t" r="r" b="b"/>
              <a:pathLst>
                <a:path w="17113" h="82222" extrusionOk="0">
                  <a:moveTo>
                    <a:pt x="17113" y="1"/>
                  </a:moveTo>
                  <a:cubicBezTo>
                    <a:pt x="17113" y="1"/>
                    <a:pt x="17052" y="31"/>
                    <a:pt x="16931" y="153"/>
                  </a:cubicBezTo>
                  <a:cubicBezTo>
                    <a:pt x="16779" y="305"/>
                    <a:pt x="16627" y="457"/>
                    <a:pt x="16444" y="609"/>
                  </a:cubicBezTo>
                  <a:cubicBezTo>
                    <a:pt x="16019" y="1034"/>
                    <a:pt x="15411" y="1703"/>
                    <a:pt x="14773" y="2615"/>
                  </a:cubicBezTo>
                  <a:cubicBezTo>
                    <a:pt x="14073" y="3527"/>
                    <a:pt x="13374" y="4743"/>
                    <a:pt x="12706" y="6232"/>
                  </a:cubicBezTo>
                  <a:cubicBezTo>
                    <a:pt x="12067" y="7721"/>
                    <a:pt x="11490" y="9515"/>
                    <a:pt x="11247" y="11521"/>
                  </a:cubicBezTo>
                  <a:cubicBezTo>
                    <a:pt x="11125" y="12554"/>
                    <a:pt x="11003" y="13618"/>
                    <a:pt x="11034" y="14712"/>
                  </a:cubicBezTo>
                  <a:cubicBezTo>
                    <a:pt x="11095" y="15807"/>
                    <a:pt x="11186" y="16992"/>
                    <a:pt x="11429" y="18178"/>
                  </a:cubicBezTo>
                  <a:cubicBezTo>
                    <a:pt x="11855" y="20518"/>
                    <a:pt x="12614" y="22950"/>
                    <a:pt x="12858" y="25624"/>
                  </a:cubicBezTo>
                  <a:cubicBezTo>
                    <a:pt x="13131" y="28238"/>
                    <a:pt x="12766" y="31096"/>
                    <a:pt x="11581" y="33710"/>
                  </a:cubicBezTo>
                  <a:cubicBezTo>
                    <a:pt x="11003" y="35047"/>
                    <a:pt x="10213" y="36263"/>
                    <a:pt x="9271" y="37418"/>
                  </a:cubicBezTo>
                  <a:cubicBezTo>
                    <a:pt x="8298" y="38573"/>
                    <a:pt x="7234" y="39667"/>
                    <a:pt x="6171" y="40761"/>
                  </a:cubicBezTo>
                  <a:cubicBezTo>
                    <a:pt x="5107" y="41916"/>
                    <a:pt x="4104" y="43041"/>
                    <a:pt x="3253" y="44348"/>
                  </a:cubicBezTo>
                  <a:cubicBezTo>
                    <a:pt x="2462" y="45625"/>
                    <a:pt x="1824" y="47053"/>
                    <a:pt x="1581" y="48512"/>
                  </a:cubicBezTo>
                  <a:cubicBezTo>
                    <a:pt x="1459" y="49242"/>
                    <a:pt x="1459" y="50002"/>
                    <a:pt x="1581" y="50731"/>
                  </a:cubicBezTo>
                  <a:cubicBezTo>
                    <a:pt x="1702" y="51461"/>
                    <a:pt x="1915" y="52160"/>
                    <a:pt x="2219" y="52829"/>
                  </a:cubicBezTo>
                  <a:cubicBezTo>
                    <a:pt x="2797" y="54105"/>
                    <a:pt x="3557" y="55291"/>
                    <a:pt x="4104" y="56476"/>
                  </a:cubicBezTo>
                  <a:cubicBezTo>
                    <a:pt x="4620" y="57692"/>
                    <a:pt x="4894" y="58938"/>
                    <a:pt x="4864" y="60184"/>
                  </a:cubicBezTo>
                  <a:cubicBezTo>
                    <a:pt x="4803" y="61430"/>
                    <a:pt x="4590" y="62616"/>
                    <a:pt x="4256" y="63771"/>
                  </a:cubicBezTo>
                  <a:cubicBezTo>
                    <a:pt x="3557" y="66051"/>
                    <a:pt x="2493" y="67966"/>
                    <a:pt x="1702" y="69850"/>
                  </a:cubicBezTo>
                  <a:cubicBezTo>
                    <a:pt x="912" y="71704"/>
                    <a:pt x="304" y="73497"/>
                    <a:pt x="152" y="75078"/>
                  </a:cubicBezTo>
                  <a:cubicBezTo>
                    <a:pt x="0" y="76719"/>
                    <a:pt x="183" y="78118"/>
                    <a:pt x="547" y="79181"/>
                  </a:cubicBezTo>
                  <a:cubicBezTo>
                    <a:pt x="942" y="80276"/>
                    <a:pt x="1459" y="81005"/>
                    <a:pt x="1854" y="81461"/>
                  </a:cubicBezTo>
                  <a:cubicBezTo>
                    <a:pt x="1976" y="81583"/>
                    <a:pt x="2037" y="81644"/>
                    <a:pt x="2128" y="81765"/>
                  </a:cubicBezTo>
                  <a:cubicBezTo>
                    <a:pt x="2189" y="81856"/>
                    <a:pt x="2280" y="81887"/>
                    <a:pt x="2341" y="81947"/>
                  </a:cubicBezTo>
                  <a:cubicBezTo>
                    <a:pt x="2584" y="82191"/>
                    <a:pt x="2645" y="82221"/>
                    <a:pt x="2645" y="82221"/>
                  </a:cubicBezTo>
                  <a:cubicBezTo>
                    <a:pt x="2645" y="82221"/>
                    <a:pt x="2614" y="82160"/>
                    <a:pt x="2493" y="82039"/>
                  </a:cubicBezTo>
                  <a:lnTo>
                    <a:pt x="2310" y="81856"/>
                  </a:lnTo>
                  <a:cubicBezTo>
                    <a:pt x="2250" y="81765"/>
                    <a:pt x="2158" y="81644"/>
                    <a:pt x="2037" y="81552"/>
                  </a:cubicBezTo>
                  <a:cubicBezTo>
                    <a:pt x="1672" y="81096"/>
                    <a:pt x="1186" y="80367"/>
                    <a:pt x="821" y="79273"/>
                  </a:cubicBezTo>
                  <a:cubicBezTo>
                    <a:pt x="487" y="78209"/>
                    <a:pt x="304" y="76780"/>
                    <a:pt x="487" y="75230"/>
                  </a:cubicBezTo>
                  <a:cubicBezTo>
                    <a:pt x="669" y="73649"/>
                    <a:pt x="1277" y="71917"/>
                    <a:pt x="2067" y="70063"/>
                  </a:cubicBezTo>
                  <a:cubicBezTo>
                    <a:pt x="2888" y="68209"/>
                    <a:pt x="3952" y="66263"/>
                    <a:pt x="4681" y="63953"/>
                  </a:cubicBezTo>
                  <a:cubicBezTo>
                    <a:pt x="5016" y="62798"/>
                    <a:pt x="5289" y="61552"/>
                    <a:pt x="5319" y="60245"/>
                  </a:cubicBezTo>
                  <a:cubicBezTo>
                    <a:pt x="5350" y="58968"/>
                    <a:pt x="5107" y="57601"/>
                    <a:pt x="4560" y="56385"/>
                  </a:cubicBezTo>
                  <a:cubicBezTo>
                    <a:pt x="4012" y="55139"/>
                    <a:pt x="3253" y="53984"/>
                    <a:pt x="2675" y="52707"/>
                  </a:cubicBezTo>
                  <a:cubicBezTo>
                    <a:pt x="2432" y="52069"/>
                    <a:pt x="2189" y="51400"/>
                    <a:pt x="2067" y="50731"/>
                  </a:cubicBezTo>
                  <a:cubicBezTo>
                    <a:pt x="1976" y="50032"/>
                    <a:pt x="2006" y="49333"/>
                    <a:pt x="2067" y="48634"/>
                  </a:cubicBezTo>
                  <a:cubicBezTo>
                    <a:pt x="2310" y="47236"/>
                    <a:pt x="2918" y="45868"/>
                    <a:pt x="3678" y="44622"/>
                  </a:cubicBezTo>
                  <a:cubicBezTo>
                    <a:pt x="4468" y="43345"/>
                    <a:pt x="5502" y="42220"/>
                    <a:pt x="6535" y="41126"/>
                  </a:cubicBezTo>
                  <a:cubicBezTo>
                    <a:pt x="7599" y="40002"/>
                    <a:pt x="8663" y="38907"/>
                    <a:pt x="9636" y="37722"/>
                  </a:cubicBezTo>
                  <a:cubicBezTo>
                    <a:pt x="10578" y="36567"/>
                    <a:pt x="11429" y="35260"/>
                    <a:pt x="12007" y="33922"/>
                  </a:cubicBezTo>
                  <a:cubicBezTo>
                    <a:pt x="13222" y="31217"/>
                    <a:pt x="13587" y="28299"/>
                    <a:pt x="13283" y="25624"/>
                  </a:cubicBezTo>
                  <a:cubicBezTo>
                    <a:pt x="12979" y="22919"/>
                    <a:pt x="12219" y="20488"/>
                    <a:pt x="11794" y="18117"/>
                  </a:cubicBezTo>
                  <a:cubicBezTo>
                    <a:pt x="11338" y="15807"/>
                    <a:pt x="11277" y="13557"/>
                    <a:pt x="11551" y="11582"/>
                  </a:cubicBezTo>
                  <a:cubicBezTo>
                    <a:pt x="11794" y="9606"/>
                    <a:pt x="12341" y="7843"/>
                    <a:pt x="12949" y="6354"/>
                  </a:cubicBezTo>
                  <a:cubicBezTo>
                    <a:pt x="13587" y="4864"/>
                    <a:pt x="14286" y="3679"/>
                    <a:pt x="14925" y="2737"/>
                  </a:cubicBezTo>
                  <a:cubicBezTo>
                    <a:pt x="15563" y="1825"/>
                    <a:pt x="16140" y="1156"/>
                    <a:pt x="16505" y="700"/>
                  </a:cubicBezTo>
                  <a:cubicBezTo>
                    <a:pt x="16657" y="487"/>
                    <a:pt x="16809" y="335"/>
                    <a:pt x="16961" y="183"/>
                  </a:cubicBezTo>
                  <a:cubicBezTo>
                    <a:pt x="17083" y="92"/>
                    <a:pt x="17113" y="1"/>
                    <a:pt x="17113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6"/>
            <p:cNvSpPr/>
            <p:nvPr/>
          </p:nvSpPr>
          <p:spPr>
            <a:xfrm>
              <a:off x="1808050" y="2710825"/>
              <a:ext cx="133775" cy="1315475"/>
            </a:xfrm>
            <a:custGeom>
              <a:avLst/>
              <a:gdLst/>
              <a:ahLst/>
              <a:cxnLst/>
              <a:rect l="l" t="t" r="r" b="b"/>
              <a:pathLst>
                <a:path w="5351" h="52619" extrusionOk="0">
                  <a:moveTo>
                    <a:pt x="4256" y="0"/>
                  </a:moveTo>
                  <a:lnTo>
                    <a:pt x="4256" y="0"/>
                  </a:lnTo>
                  <a:cubicBezTo>
                    <a:pt x="4256" y="0"/>
                    <a:pt x="4104" y="152"/>
                    <a:pt x="3922" y="395"/>
                  </a:cubicBezTo>
                  <a:cubicBezTo>
                    <a:pt x="3678" y="699"/>
                    <a:pt x="3374" y="1155"/>
                    <a:pt x="3010" y="1733"/>
                  </a:cubicBezTo>
                  <a:cubicBezTo>
                    <a:pt x="2675" y="2341"/>
                    <a:pt x="2250" y="3101"/>
                    <a:pt x="1855" y="4012"/>
                  </a:cubicBezTo>
                  <a:cubicBezTo>
                    <a:pt x="1490" y="4924"/>
                    <a:pt x="1095" y="6018"/>
                    <a:pt x="852" y="7234"/>
                  </a:cubicBezTo>
                  <a:cubicBezTo>
                    <a:pt x="274" y="9666"/>
                    <a:pt x="122" y="12797"/>
                    <a:pt x="912" y="16019"/>
                  </a:cubicBezTo>
                  <a:cubicBezTo>
                    <a:pt x="1338" y="17660"/>
                    <a:pt x="1976" y="19301"/>
                    <a:pt x="2675" y="20912"/>
                  </a:cubicBezTo>
                  <a:cubicBezTo>
                    <a:pt x="3344" y="22584"/>
                    <a:pt x="4074" y="24286"/>
                    <a:pt x="4529" y="26110"/>
                  </a:cubicBezTo>
                  <a:cubicBezTo>
                    <a:pt x="4742" y="27022"/>
                    <a:pt x="4894" y="27934"/>
                    <a:pt x="4894" y="28846"/>
                  </a:cubicBezTo>
                  <a:cubicBezTo>
                    <a:pt x="4955" y="29757"/>
                    <a:pt x="4864" y="30669"/>
                    <a:pt x="4651" y="31520"/>
                  </a:cubicBezTo>
                  <a:cubicBezTo>
                    <a:pt x="4226" y="33223"/>
                    <a:pt x="3496" y="34833"/>
                    <a:pt x="2767" y="36323"/>
                  </a:cubicBezTo>
                  <a:cubicBezTo>
                    <a:pt x="2067" y="37782"/>
                    <a:pt x="1338" y="39210"/>
                    <a:pt x="882" y="40639"/>
                  </a:cubicBezTo>
                  <a:cubicBezTo>
                    <a:pt x="396" y="42037"/>
                    <a:pt x="183" y="43435"/>
                    <a:pt x="122" y="44712"/>
                  </a:cubicBezTo>
                  <a:cubicBezTo>
                    <a:pt x="1" y="47235"/>
                    <a:pt x="487" y="49271"/>
                    <a:pt x="943" y="50578"/>
                  </a:cubicBezTo>
                  <a:cubicBezTo>
                    <a:pt x="1186" y="51247"/>
                    <a:pt x="1399" y="51764"/>
                    <a:pt x="1611" y="52068"/>
                  </a:cubicBezTo>
                  <a:cubicBezTo>
                    <a:pt x="1724" y="52435"/>
                    <a:pt x="1785" y="52618"/>
                    <a:pt x="1817" y="52618"/>
                  </a:cubicBezTo>
                  <a:cubicBezTo>
                    <a:pt x="1820" y="52618"/>
                    <a:pt x="1822" y="52617"/>
                    <a:pt x="1824" y="52615"/>
                  </a:cubicBezTo>
                  <a:cubicBezTo>
                    <a:pt x="1885" y="52615"/>
                    <a:pt x="1490" y="51885"/>
                    <a:pt x="1064" y="50609"/>
                  </a:cubicBezTo>
                  <a:cubicBezTo>
                    <a:pt x="669" y="49271"/>
                    <a:pt x="213" y="47296"/>
                    <a:pt x="396" y="44773"/>
                  </a:cubicBezTo>
                  <a:cubicBezTo>
                    <a:pt x="456" y="43557"/>
                    <a:pt x="700" y="42189"/>
                    <a:pt x="1186" y="40821"/>
                  </a:cubicBezTo>
                  <a:cubicBezTo>
                    <a:pt x="1642" y="39454"/>
                    <a:pt x="2371" y="38055"/>
                    <a:pt x="3131" y="36566"/>
                  </a:cubicBezTo>
                  <a:cubicBezTo>
                    <a:pt x="3830" y="35107"/>
                    <a:pt x="4651" y="33496"/>
                    <a:pt x="5046" y="31703"/>
                  </a:cubicBezTo>
                  <a:cubicBezTo>
                    <a:pt x="5289" y="30852"/>
                    <a:pt x="5350" y="29879"/>
                    <a:pt x="5320" y="28937"/>
                  </a:cubicBezTo>
                  <a:cubicBezTo>
                    <a:pt x="5289" y="27994"/>
                    <a:pt x="5168" y="27052"/>
                    <a:pt x="4894" y="26080"/>
                  </a:cubicBezTo>
                  <a:cubicBezTo>
                    <a:pt x="4438" y="24195"/>
                    <a:pt x="3739" y="22493"/>
                    <a:pt x="3040" y="20821"/>
                  </a:cubicBezTo>
                  <a:cubicBezTo>
                    <a:pt x="2371" y="19149"/>
                    <a:pt x="1703" y="17538"/>
                    <a:pt x="1308" y="15958"/>
                  </a:cubicBezTo>
                  <a:cubicBezTo>
                    <a:pt x="456" y="12766"/>
                    <a:pt x="608" y="9757"/>
                    <a:pt x="1095" y="7325"/>
                  </a:cubicBezTo>
                  <a:cubicBezTo>
                    <a:pt x="1368" y="6110"/>
                    <a:pt x="1703" y="5046"/>
                    <a:pt x="2067" y="4134"/>
                  </a:cubicBezTo>
                  <a:cubicBezTo>
                    <a:pt x="2402" y="3222"/>
                    <a:pt x="2827" y="2462"/>
                    <a:pt x="3131" y="1854"/>
                  </a:cubicBezTo>
                  <a:cubicBezTo>
                    <a:pt x="3466" y="1246"/>
                    <a:pt x="3739" y="790"/>
                    <a:pt x="3952" y="486"/>
                  </a:cubicBezTo>
                  <a:cubicBezTo>
                    <a:pt x="4134" y="183"/>
                    <a:pt x="4256" y="0"/>
                    <a:pt x="4256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6"/>
            <p:cNvSpPr/>
            <p:nvPr/>
          </p:nvSpPr>
          <p:spPr>
            <a:xfrm>
              <a:off x="2900775" y="2801250"/>
              <a:ext cx="718875" cy="671350"/>
            </a:xfrm>
            <a:custGeom>
              <a:avLst/>
              <a:gdLst/>
              <a:ahLst/>
              <a:cxnLst/>
              <a:rect l="l" t="t" r="r" b="b"/>
              <a:pathLst>
                <a:path w="28755" h="26854" extrusionOk="0">
                  <a:moveTo>
                    <a:pt x="365" y="0"/>
                  </a:moveTo>
                  <a:cubicBezTo>
                    <a:pt x="365" y="0"/>
                    <a:pt x="335" y="152"/>
                    <a:pt x="305" y="456"/>
                  </a:cubicBezTo>
                  <a:cubicBezTo>
                    <a:pt x="274" y="760"/>
                    <a:pt x="213" y="1216"/>
                    <a:pt x="183" y="1824"/>
                  </a:cubicBezTo>
                  <a:cubicBezTo>
                    <a:pt x="122" y="3009"/>
                    <a:pt x="1" y="4712"/>
                    <a:pt x="61" y="6809"/>
                  </a:cubicBezTo>
                  <a:cubicBezTo>
                    <a:pt x="183" y="8906"/>
                    <a:pt x="578" y="11490"/>
                    <a:pt x="1855" y="13982"/>
                  </a:cubicBezTo>
                  <a:cubicBezTo>
                    <a:pt x="2189" y="14590"/>
                    <a:pt x="2615" y="15198"/>
                    <a:pt x="3192" y="15745"/>
                  </a:cubicBezTo>
                  <a:cubicBezTo>
                    <a:pt x="3435" y="16019"/>
                    <a:pt x="3800" y="16231"/>
                    <a:pt x="4134" y="16383"/>
                  </a:cubicBezTo>
                  <a:cubicBezTo>
                    <a:pt x="4317" y="16475"/>
                    <a:pt x="4469" y="16535"/>
                    <a:pt x="4651" y="16627"/>
                  </a:cubicBezTo>
                  <a:lnTo>
                    <a:pt x="4925" y="16687"/>
                  </a:lnTo>
                  <a:lnTo>
                    <a:pt x="5229" y="16718"/>
                  </a:lnTo>
                  <a:cubicBezTo>
                    <a:pt x="5525" y="16773"/>
                    <a:pt x="5818" y="16796"/>
                    <a:pt x="6107" y="16796"/>
                  </a:cubicBezTo>
                  <a:cubicBezTo>
                    <a:pt x="6617" y="16796"/>
                    <a:pt x="7114" y="16724"/>
                    <a:pt x="7599" y="16627"/>
                  </a:cubicBezTo>
                  <a:cubicBezTo>
                    <a:pt x="8359" y="16475"/>
                    <a:pt x="9150" y="16231"/>
                    <a:pt x="9910" y="16049"/>
                  </a:cubicBezTo>
                  <a:cubicBezTo>
                    <a:pt x="10535" y="15899"/>
                    <a:pt x="11181" y="15790"/>
                    <a:pt x="11796" y="15790"/>
                  </a:cubicBezTo>
                  <a:cubicBezTo>
                    <a:pt x="11929" y="15790"/>
                    <a:pt x="12060" y="15795"/>
                    <a:pt x="12189" y="15806"/>
                  </a:cubicBezTo>
                  <a:cubicBezTo>
                    <a:pt x="12949" y="15897"/>
                    <a:pt x="13648" y="16110"/>
                    <a:pt x="14226" y="16535"/>
                  </a:cubicBezTo>
                  <a:cubicBezTo>
                    <a:pt x="15442" y="17326"/>
                    <a:pt x="16293" y="18542"/>
                    <a:pt x="17053" y="19697"/>
                  </a:cubicBezTo>
                  <a:cubicBezTo>
                    <a:pt x="17812" y="20821"/>
                    <a:pt x="18542" y="21976"/>
                    <a:pt x="19393" y="22888"/>
                  </a:cubicBezTo>
                  <a:cubicBezTo>
                    <a:pt x="20244" y="23800"/>
                    <a:pt x="21186" y="24529"/>
                    <a:pt x="22098" y="25077"/>
                  </a:cubicBezTo>
                  <a:cubicBezTo>
                    <a:pt x="23922" y="26201"/>
                    <a:pt x="25624" y="26596"/>
                    <a:pt x="26810" y="26748"/>
                  </a:cubicBezTo>
                  <a:cubicBezTo>
                    <a:pt x="27114" y="26809"/>
                    <a:pt x="27387" y="26840"/>
                    <a:pt x="27600" y="26840"/>
                  </a:cubicBezTo>
                  <a:cubicBezTo>
                    <a:pt x="27762" y="26840"/>
                    <a:pt x="27897" y="26853"/>
                    <a:pt x="28014" y="26853"/>
                  </a:cubicBezTo>
                  <a:cubicBezTo>
                    <a:pt x="28073" y="26853"/>
                    <a:pt x="28127" y="26850"/>
                    <a:pt x="28177" y="26840"/>
                  </a:cubicBezTo>
                  <a:cubicBezTo>
                    <a:pt x="28603" y="26809"/>
                    <a:pt x="28755" y="26809"/>
                    <a:pt x="28755" y="26809"/>
                  </a:cubicBezTo>
                  <a:cubicBezTo>
                    <a:pt x="28755" y="26748"/>
                    <a:pt x="28117" y="26748"/>
                    <a:pt x="26931" y="26566"/>
                  </a:cubicBezTo>
                  <a:cubicBezTo>
                    <a:pt x="25807" y="26384"/>
                    <a:pt x="24135" y="25928"/>
                    <a:pt x="22372" y="24833"/>
                  </a:cubicBezTo>
                  <a:cubicBezTo>
                    <a:pt x="21490" y="24286"/>
                    <a:pt x="20578" y="23557"/>
                    <a:pt x="19788" y="22645"/>
                  </a:cubicBezTo>
                  <a:cubicBezTo>
                    <a:pt x="18967" y="21733"/>
                    <a:pt x="18268" y="20639"/>
                    <a:pt x="17508" y="19453"/>
                  </a:cubicBezTo>
                  <a:cubicBezTo>
                    <a:pt x="17113" y="18906"/>
                    <a:pt x="16718" y="18298"/>
                    <a:pt x="16262" y="17721"/>
                  </a:cubicBezTo>
                  <a:cubicBezTo>
                    <a:pt x="15806" y="17143"/>
                    <a:pt x="15229" y="16566"/>
                    <a:pt x="14590" y="16171"/>
                  </a:cubicBezTo>
                  <a:cubicBezTo>
                    <a:pt x="13952" y="15745"/>
                    <a:pt x="13131" y="15441"/>
                    <a:pt x="12341" y="15350"/>
                  </a:cubicBezTo>
                  <a:cubicBezTo>
                    <a:pt x="12216" y="15341"/>
                    <a:pt x="12090" y="15336"/>
                    <a:pt x="11965" y="15336"/>
                  </a:cubicBezTo>
                  <a:cubicBezTo>
                    <a:pt x="11270" y="15336"/>
                    <a:pt x="10579" y="15469"/>
                    <a:pt x="9910" y="15624"/>
                  </a:cubicBezTo>
                  <a:cubicBezTo>
                    <a:pt x="9119" y="15806"/>
                    <a:pt x="8359" y="16049"/>
                    <a:pt x="7599" y="16201"/>
                  </a:cubicBezTo>
                  <a:cubicBezTo>
                    <a:pt x="7083" y="16304"/>
                    <a:pt x="6567" y="16365"/>
                    <a:pt x="6070" y="16365"/>
                  </a:cubicBezTo>
                  <a:cubicBezTo>
                    <a:pt x="5835" y="16365"/>
                    <a:pt x="5605" y="16352"/>
                    <a:pt x="5381" y="16323"/>
                  </a:cubicBezTo>
                  <a:lnTo>
                    <a:pt x="5137" y="16262"/>
                  </a:lnTo>
                  <a:lnTo>
                    <a:pt x="4864" y="16201"/>
                  </a:lnTo>
                  <a:cubicBezTo>
                    <a:pt x="4712" y="16171"/>
                    <a:pt x="4530" y="16079"/>
                    <a:pt x="4378" y="16019"/>
                  </a:cubicBezTo>
                  <a:cubicBezTo>
                    <a:pt x="4074" y="15867"/>
                    <a:pt x="3770" y="15654"/>
                    <a:pt x="3496" y="15441"/>
                  </a:cubicBezTo>
                  <a:cubicBezTo>
                    <a:pt x="2949" y="14985"/>
                    <a:pt x="2584" y="14408"/>
                    <a:pt x="2250" y="13800"/>
                  </a:cubicBezTo>
                  <a:cubicBezTo>
                    <a:pt x="943" y="11368"/>
                    <a:pt x="517" y="8876"/>
                    <a:pt x="365" y="6809"/>
                  </a:cubicBezTo>
                  <a:cubicBezTo>
                    <a:pt x="213" y="4712"/>
                    <a:pt x="305" y="3009"/>
                    <a:pt x="335" y="1824"/>
                  </a:cubicBezTo>
                  <a:cubicBezTo>
                    <a:pt x="335" y="1338"/>
                    <a:pt x="365" y="882"/>
                    <a:pt x="365" y="456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6"/>
            <p:cNvSpPr/>
            <p:nvPr/>
          </p:nvSpPr>
          <p:spPr>
            <a:xfrm>
              <a:off x="3047425" y="2605950"/>
              <a:ext cx="655075" cy="718875"/>
            </a:xfrm>
            <a:custGeom>
              <a:avLst/>
              <a:gdLst/>
              <a:ahLst/>
              <a:cxnLst/>
              <a:rect l="l" t="t" r="r" b="b"/>
              <a:pathLst>
                <a:path w="26203" h="28755" extrusionOk="0">
                  <a:moveTo>
                    <a:pt x="92" y="1"/>
                  </a:moveTo>
                  <a:cubicBezTo>
                    <a:pt x="92" y="1"/>
                    <a:pt x="62" y="153"/>
                    <a:pt x="62" y="457"/>
                  </a:cubicBezTo>
                  <a:cubicBezTo>
                    <a:pt x="62" y="760"/>
                    <a:pt x="1" y="1186"/>
                    <a:pt x="1" y="1703"/>
                  </a:cubicBezTo>
                  <a:cubicBezTo>
                    <a:pt x="1" y="2797"/>
                    <a:pt x="1" y="4378"/>
                    <a:pt x="274" y="6292"/>
                  </a:cubicBezTo>
                  <a:cubicBezTo>
                    <a:pt x="426" y="7296"/>
                    <a:pt x="609" y="8329"/>
                    <a:pt x="1004" y="9423"/>
                  </a:cubicBezTo>
                  <a:cubicBezTo>
                    <a:pt x="1369" y="10517"/>
                    <a:pt x="1916" y="11672"/>
                    <a:pt x="2676" y="12736"/>
                  </a:cubicBezTo>
                  <a:cubicBezTo>
                    <a:pt x="3436" y="13800"/>
                    <a:pt x="4408" y="14773"/>
                    <a:pt x="5715" y="15472"/>
                  </a:cubicBezTo>
                  <a:cubicBezTo>
                    <a:pt x="6962" y="16141"/>
                    <a:pt x="8451" y="16475"/>
                    <a:pt x="9940" y="16718"/>
                  </a:cubicBezTo>
                  <a:cubicBezTo>
                    <a:pt x="11399" y="16931"/>
                    <a:pt x="12828" y="17144"/>
                    <a:pt x="14105" y="17660"/>
                  </a:cubicBezTo>
                  <a:cubicBezTo>
                    <a:pt x="14743" y="17934"/>
                    <a:pt x="15320" y="18238"/>
                    <a:pt x="15867" y="18663"/>
                  </a:cubicBezTo>
                  <a:cubicBezTo>
                    <a:pt x="16384" y="19059"/>
                    <a:pt x="16810" y="19515"/>
                    <a:pt x="17235" y="20031"/>
                  </a:cubicBezTo>
                  <a:cubicBezTo>
                    <a:pt x="18785" y="22037"/>
                    <a:pt x="19667" y="24226"/>
                    <a:pt x="20913" y="25746"/>
                  </a:cubicBezTo>
                  <a:cubicBezTo>
                    <a:pt x="22099" y="27326"/>
                    <a:pt x="23497" y="28268"/>
                    <a:pt x="24561" y="28572"/>
                  </a:cubicBezTo>
                  <a:cubicBezTo>
                    <a:pt x="24834" y="28633"/>
                    <a:pt x="25047" y="28694"/>
                    <a:pt x="25290" y="28724"/>
                  </a:cubicBezTo>
                  <a:cubicBezTo>
                    <a:pt x="25503" y="28724"/>
                    <a:pt x="25655" y="28755"/>
                    <a:pt x="25807" y="28755"/>
                  </a:cubicBezTo>
                  <a:cubicBezTo>
                    <a:pt x="26050" y="28694"/>
                    <a:pt x="26202" y="28694"/>
                    <a:pt x="26202" y="28694"/>
                  </a:cubicBezTo>
                  <a:cubicBezTo>
                    <a:pt x="26202" y="28694"/>
                    <a:pt x="26050" y="28664"/>
                    <a:pt x="25776" y="28664"/>
                  </a:cubicBezTo>
                  <a:cubicBezTo>
                    <a:pt x="25624" y="28664"/>
                    <a:pt x="25473" y="28603"/>
                    <a:pt x="25260" y="28572"/>
                  </a:cubicBezTo>
                  <a:cubicBezTo>
                    <a:pt x="25047" y="28542"/>
                    <a:pt x="24834" y="28451"/>
                    <a:pt x="24561" y="28390"/>
                  </a:cubicBezTo>
                  <a:cubicBezTo>
                    <a:pt x="23527" y="28056"/>
                    <a:pt x="22251" y="27083"/>
                    <a:pt x="21096" y="25533"/>
                  </a:cubicBezTo>
                  <a:cubicBezTo>
                    <a:pt x="20518" y="24773"/>
                    <a:pt x="20001" y="23861"/>
                    <a:pt x="19454" y="22828"/>
                  </a:cubicBezTo>
                  <a:cubicBezTo>
                    <a:pt x="18907" y="21855"/>
                    <a:pt x="18330" y="20730"/>
                    <a:pt x="17539" y="19727"/>
                  </a:cubicBezTo>
                  <a:cubicBezTo>
                    <a:pt x="17114" y="19180"/>
                    <a:pt x="16658" y="18694"/>
                    <a:pt x="16111" y="18268"/>
                  </a:cubicBezTo>
                  <a:cubicBezTo>
                    <a:pt x="15594" y="17843"/>
                    <a:pt x="14956" y="17478"/>
                    <a:pt x="14287" y="17204"/>
                  </a:cubicBezTo>
                  <a:cubicBezTo>
                    <a:pt x="12980" y="16688"/>
                    <a:pt x="11490" y="16505"/>
                    <a:pt x="10032" y="16232"/>
                  </a:cubicBezTo>
                  <a:cubicBezTo>
                    <a:pt x="8603" y="15989"/>
                    <a:pt x="7144" y="15685"/>
                    <a:pt x="5989" y="15046"/>
                  </a:cubicBezTo>
                  <a:cubicBezTo>
                    <a:pt x="4773" y="14408"/>
                    <a:pt x="3800" y="13435"/>
                    <a:pt x="3040" y="12432"/>
                  </a:cubicBezTo>
                  <a:cubicBezTo>
                    <a:pt x="2281" y="11399"/>
                    <a:pt x="1764" y="10305"/>
                    <a:pt x="1369" y="9271"/>
                  </a:cubicBezTo>
                  <a:cubicBezTo>
                    <a:pt x="1004" y="8207"/>
                    <a:pt x="761" y="7174"/>
                    <a:pt x="609" y="6232"/>
                  </a:cubicBezTo>
                  <a:cubicBezTo>
                    <a:pt x="305" y="4317"/>
                    <a:pt x="274" y="2736"/>
                    <a:pt x="214" y="1672"/>
                  </a:cubicBezTo>
                  <a:cubicBezTo>
                    <a:pt x="153" y="1216"/>
                    <a:pt x="153" y="791"/>
                    <a:pt x="122" y="426"/>
                  </a:cubicBezTo>
                  <a:cubicBezTo>
                    <a:pt x="122" y="12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6"/>
            <p:cNvSpPr/>
            <p:nvPr/>
          </p:nvSpPr>
          <p:spPr>
            <a:xfrm>
              <a:off x="2881025" y="2173225"/>
              <a:ext cx="456725" cy="429750"/>
            </a:xfrm>
            <a:custGeom>
              <a:avLst/>
              <a:gdLst/>
              <a:ahLst/>
              <a:cxnLst/>
              <a:rect l="l" t="t" r="r" b="b"/>
              <a:pathLst>
                <a:path w="18269" h="17190" extrusionOk="0">
                  <a:moveTo>
                    <a:pt x="9900" y="0"/>
                  </a:moveTo>
                  <a:cubicBezTo>
                    <a:pt x="6832" y="0"/>
                    <a:pt x="3740" y="1921"/>
                    <a:pt x="2158" y="5151"/>
                  </a:cubicBezTo>
                  <a:cubicBezTo>
                    <a:pt x="0" y="9498"/>
                    <a:pt x="1398" y="14544"/>
                    <a:pt x="5259" y="16458"/>
                  </a:cubicBezTo>
                  <a:cubicBezTo>
                    <a:pt x="6251" y="16955"/>
                    <a:pt x="7316" y="17190"/>
                    <a:pt x="8385" y="17190"/>
                  </a:cubicBezTo>
                  <a:cubicBezTo>
                    <a:pt x="11440" y="17190"/>
                    <a:pt x="14534" y="15271"/>
                    <a:pt x="16110" y="12051"/>
                  </a:cubicBezTo>
                  <a:cubicBezTo>
                    <a:pt x="18268" y="7705"/>
                    <a:pt x="16870" y="2629"/>
                    <a:pt x="13010" y="714"/>
                  </a:cubicBezTo>
                  <a:cubicBezTo>
                    <a:pt x="12018" y="230"/>
                    <a:pt x="10961" y="0"/>
                    <a:pt x="9900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6"/>
            <p:cNvSpPr/>
            <p:nvPr/>
          </p:nvSpPr>
          <p:spPr>
            <a:xfrm>
              <a:off x="1963075" y="2822525"/>
              <a:ext cx="1609475" cy="1868600"/>
            </a:xfrm>
            <a:custGeom>
              <a:avLst/>
              <a:gdLst/>
              <a:ahLst/>
              <a:cxnLst/>
              <a:rect l="l" t="t" r="r" b="b"/>
              <a:pathLst>
                <a:path w="64379" h="74744" extrusionOk="0">
                  <a:moveTo>
                    <a:pt x="34925" y="0"/>
                  </a:moveTo>
                  <a:lnTo>
                    <a:pt x="19666" y="2219"/>
                  </a:lnTo>
                  <a:lnTo>
                    <a:pt x="11642" y="21247"/>
                  </a:lnTo>
                  <a:lnTo>
                    <a:pt x="0" y="52463"/>
                  </a:lnTo>
                  <a:lnTo>
                    <a:pt x="7447" y="66688"/>
                  </a:lnTo>
                  <a:lnTo>
                    <a:pt x="2888" y="74743"/>
                  </a:lnTo>
                  <a:lnTo>
                    <a:pt x="64378" y="73527"/>
                  </a:lnTo>
                  <a:cubicBezTo>
                    <a:pt x="64378" y="73527"/>
                    <a:pt x="64014" y="36141"/>
                    <a:pt x="62707" y="27995"/>
                  </a:cubicBezTo>
                  <a:cubicBezTo>
                    <a:pt x="61369" y="19879"/>
                    <a:pt x="41703" y="22523"/>
                    <a:pt x="37478" y="18967"/>
                  </a:cubicBezTo>
                  <a:cubicBezTo>
                    <a:pt x="33223" y="15380"/>
                    <a:pt x="34925" y="0"/>
                    <a:pt x="34925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6"/>
            <p:cNvSpPr/>
            <p:nvPr/>
          </p:nvSpPr>
          <p:spPr>
            <a:xfrm>
              <a:off x="3086200" y="2229725"/>
              <a:ext cx="125400" cy="305575"/>
            </a:xfrm>
            <a:custGeom>
              <a:avLst/>
              <a:gdLst/>
              <a:ahLst/>
              <a:cxnLst/>
              <a:rect l="l" t="t" r="r" b="b"/>
              <a:pathLst>
                <a:path w="5016" h="12223" extrusionOk="0">
                  <a:moveTo>
                    <a:pt x="4941" y="0"/>
                  </a:moveTo>
                  <a:cubicBezTo>
                    <a:pt x="4829" y="0"/>
                    <a:pt x="4056" y="187"/>
                    <a:pt x="3100" y="946"/>
                  </a:cubicBezTo>
                  <a:cubicBezTo>
                    <a:pt x="2067" y="1767"/>
                    <a:pt x="1003" y="3317"/>
                    <a:pt x="486" y="5201"/>
                  </a:cubicBezTo>
                  <a:cubicBezTo>
                    <a:pt x="0" y="7147"/>
                    <a:pt x="30" y="8940"/>
                    <a:pt x="152" y="10186"/>
                  </a:cubicBezTo>
                  <a:cubicBezTo>
                    <a:pt x="243" y="11432"/>
                    <a:pt x="365" y="12223"/>
                    <a:pt x="456" y="12223"/>
                  </a:cubicBezTo>
                  <a:cubicBezTo>
                    <a:pt x="517" y="12223"/>
                    <a:pt x="517" y="11432"/>
                    <a:pt x="517" y="10186"/>
                  </a:cubicBezTo>
                  <a:cubicBezTo>
                    <a:pt x="517" y="8940"/>
                    <a:pt x="547" y="7177"/>
                    <a:pt x="1003" y="5353"/>
                  </a:cubicBezTo>
                  <a:cubicBezTo>
                    <a:pt x="1520" y="3530"/>
                    <a:pt x="2462" y="2101"/>
                    <a:pt x="3344" y="1250"/>
                  </a:cubicBezTo>
                  <a:cubicBezTo>
                    <a:pt x="4286" y="338"/>
                    <a:pt x="5015" y="95"/>
                    <a:pt x="4955" y="4"/>
                  </a:cubicBezTo>
                  <a:cubicBezTo>
                    <a:pt x="4955" y="1"/>
                    <a:pt x="4950" y="0"/>
                    <a:pt x="4941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6"/>
            <p:cNvSpPr/>
            <p:nvPr/>
          </p:nvSpPr>
          <p:spPr>
            <a:xfrm>
              <a:off x="3120375" y="2305725"/>
              <a:ext cx="59300" cy="188575"/>
            </a:xfrm>
            <a:custGeom>
              <a:avLst/>
              <a:gdLst/>
              <a:ahLst/>
              <a:cxnLst/>
              <a:rect l="l" t="t" r="r" b="b"/>
              <a:pathLst>
                <a:path w="2372" h="7543" extrusionOk="0">
                  <a:moveTo>
                    <a:pt x="72" y="1"/>
                  </a:moveTo>
                  <a:cubicBezTo>
                    <a:pt x="67" y="1"/>
                    <a:pt x="64" y="1"/>
                    <a:pt x="62" y="3"/>
                  </a:cubicBezTo>
                  <a:cubicBezTo>
                    <a:pt x="1" y="95"/>
                    <a:pt x="305" y="429"/>
                    <a:pt x="670" y="1037"/>
                  </a:cubicBezTo>
                  <a:cubicBezTo>
                    <a:pt x="852" y="1341"/>
                    <a:pt x="1065" y="1705"/>
                    <a:pt x="1217" y="2131"/>
                  </a:cubicBezTo>
                  <a:cubicBezTo>
                    <a:pt x="1369" y="2557"/>
                    <a:pt x="1521" y="3043"/>
                    <a:pt x="1612" y="3590"/>
                  </a:cubicBezTo>
                  <a:cubicBezTo>
                    <a:pt x="1825" y="4654"/>
                    <a:pt x="1825" y="5626"/>
                    <a:pt x="1733" y="6356"/>
                  </a:cubicBezTo>
                  <a:cubicBezTo>
                    <a:pt x="1703" y="7085"/>
                    <a:pt x="1581" y="7481"/>
                    <a:pt x="1673" y="7541"/>
                  </a:cubicBezTo>
                  <a:cubicBezTo>
                    <a:pt x="1675" y="7542"/>
                    <a:pt x="1677" y="7543"/>
                    <a:pt x="1679" y="7543"/>
                  </a:cubicBezTo>
                  <a:cubicBezTo>
                    <a:pt x="1750" y="7543"/>
                    <a:pt x="1982" y="7122"/>
                    <a:pt x="2129" y="6417"/>
                  </a:cubicBezTo>
                  <a:cubicBezTo>
                    <a:pt x="2311" y="5718"/>
                    <a:pt x="2372" y="4654"/>
                    <a:pt x="2159" y="3499"/>
                  </a:cubicBezTo>
                  <a:cubicBezTo>
                    <a:pt x="2037" y="2921"/>
                    <a:pt x="1855" y="2405"/>
                    <a:pt x="1673" y="1949"/>
                  </a:cubicBezTo>
                  <a:cubicBezTo>
                    <a:pt x="1430" y="1493"/>
                    <a:pt x="1217" y="1098"/>
                    <a:pt x="974" y="794"/>
                  </a:cubicBezTo>
                  <a:cubicBezTo>
                    <a:pt x="546" y="223"/>
                    <a:pt x="144" y="1"/>
                    <a:pt x="72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6"/>
            <p:cNvSpPr/>
            <p:nvPr/>
          </p:nvSpPr>
          <p:spPr>
            <a:xfrm>
              <a:off x="2322500" y="2822525"/>
              <a:ext cx="521300" cy="399725"/>
            </a:xfrm>
            <a:custGeom>
              <a:avLst/>
              <a:gdLst/>
              <a:ahLst/>
              <a:cxnLst/>
              <a:rect l="l" t="t" r="r" b="b"/>
              <a:pathLst>
                <a:path w="20852" h="15989" extrusionOk="0">
                  <a:moveTo>
                    <a:pt x="20548" y="0"/>
                  </a:moveTo>
                  <a:lnTo>
                    <a:pt x="5350" y="2219"/>
                  </a:lnTo>
                  <a:lnTo>
                    <a:pt x="0" y="14864"/>
                  </a:lnTo>
                  <a:cubicBezTo>
                    <a:pt x="3236" y="15574"/>
                    <a:pt x="6518" y="15988"/>
                    <a:pt x="9845" y="15988"/>
                  </a:cubicBezTo>
                  <a:cubicBezTo>
                    <a:pt x="10362" y="15988"/>
                    <a:pt x="10880" y="15978"/>
                    <a:pt x="11399" y="15958"/>
                  </a:cubicBezTo>
                  <a:cubicBezTo>
                    <a:pt x="14590" y="15836"/>
                    <a:pt x="17812" y="15259"/>
                    <a:pt x="20852" y="14286"/>
                  </a:cubicBezTo>
                  <a:cubicBezTo>
                    <a:pt x="19606" y="8481"/>
                    <a:pt x="20548" y="0"/>
                    <a:pt x="20548" y="0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6"/>
            <p:cNvSpPr/>
            <p:nvPr/>
          </p:nvSpPr>
          <p:spPr>
            <a:xfrm>
              <a:off x="1842250" y="1690100"/>
              <a:ext cx="1328325" cy="1391750"/>
            </a:xfrm>
            <a:custGeom>
              <a:avLst/>
              <a:gdLst/>
              <a:ahLst/>
              <a:cxnLst/>
              <a:rect l="l" t="t" r="r" b="b"/>
              <a:pathLst>
                <a:path w="53133" h="55670" extrusionOk="0">
                  <a:moveTo>
                    <a:pt x="27483" y="1"/>
                  </a:moveTo>
                  <a:cubicBezTo>
                    <a:pt x="25998" y="1"/>
                    <a:pt x="24490" y="161"/>
                    <a:pt x="22979" y="494"/>
                  </a:cubicBezTo>
                  <a:lnTo>
                    <a:pt x="18116" y="1588"/>
                  </a:lnTo>
                  <a:cubicBezTo>
                    <a:pt x="6991" y="4081"/>
                    <a:pt x="0" y="15115"/>
                    <a:pt x="2462" y="26270"/>
                  </a:cubicBezTo>
                  <a:lnTo>
                    <a:pt x="5441" y="39522"/>
                  </a:lnTo>
                  <a:cubicBezTo>
                    <a:pt x="7570" y="49141"/>
                    <a:pt x="16129" y="55669"/>
                    <a:pt x="25598" y="55669"/>
                  </a:cubicBezTo>
                  <a:cubicBezTo>
                    <a:pt x="27081" y="55669"/>
                    <a:pt x="28586" y="55509"/>
                    <a:pt x="30092" y="55176"/>
                  </a:cubicBezTo>
                  <a:lnTo>
                    <a:pt x="34955" y="54082"/>
                  </a:lnTo>
                  <a:cubicBezTo>
                    <a:pt x="46111" y="51559"/>
                    <a:pt x="53132" y="40525"/>
                    <a:pt x="50609" y="29431"/>
                  </a:cubicBezTo>
                  <a:lnTo>
                    <a:pt x="47661" y="16148"/>
                  </a:lnTo>
                  <a:cubicBezTo>
                    <a:pt x="45506" y="6529"/>
                    <a:pt x="36966" y="1"/>
                    <a:pt x="27483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6"/>
            <p:cNvSpPr/>
            <p:nvPr/>
          </p:nvSpPr>
          <p:spPr>
            <a:xfrm>
              <a:off x="1711550" y="2439625"/>
              <a:ext cx="484075" cy="394625"/>
            </a:xfrm>
            <a:custGeom>
              <a:avLst/>
              <a:gdLst/>
              <a:ahLst/>
              <a:cxnLst/>
              <a:rect l="l" t="t" r="r" b="b"/>
              <a:pathLst>
                <a:path w="19363" h="15785" extrusionOk="0">
                  <a:moveTo>
                    <a:pt x="9107" y="0"/>
                  </a:moveTo>
                  <a:cubicBezTo>
                    <a:pt x="5583" y="0"/>
                    <a:pt x="2412" y="1962"/>
                    <a:pt x="1368" y="5164"/>
                  </a:cubicBezTo>
                  <a:cubicBezTo>
                    <a:pt x="0" y="9237"/>
                    <a:pt x="2645" y="13766"/>
                    <a:pt x="7265" y="15286"/>
                  </a:cubicBezTo>
                  <a:cubicBezTo>
                    <a:pt x="8286" y="15624"/>
                    <a:pt x="9320" y="15785"/>
                    <a:pt x="10324" y="15785"/>
                  </a:cubicBezTo>
                  <a:cubicBezTo>
                    <a:pt x="13833" y="15785"/>
                    <a:pt x="16985" y="13825"/>
                    <a:pt x="18025" y="10635"/>
                  </a:cubicBezTo>
                  <a:cubicBezTo>
                    <a:pt x="19362" y="6562"/>
                    <a:pt x="16748" y="2003"/>
                    <a:pt x="12128" y="483"/>
                  </a:cubicBezTo>
                  <a:cubicBezTo>
                    <a:pt x="11120" y="156"/>
                    <a:pt x="10100" y="0"/>
                    <a:pt x="9107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6"/>
            <p:cNvSpPr/>
            <p:nvPr/>
          </p:nvSpPr>
          <p:spPr>
            <a:xfrm>
              <a:off x="1792100" y="2557200"/>
              <a:ext cx="250025" cy="176450"/>
            </a:xfrm>
            <a:custGeom>
              <a:avLst/>
              <a:gdLst/>
              <a:ahLst/>
              <a:cxnLst/>
              <a:rect l="l" t="t" r="r" b="b"/>
              <a:pathLst>
                <a:path w="10001" h="7058" extrusionOk="0">
                  <a:moveTo>
                    <a:pt x="1728" y="1"/>
                  </a:moveTo>
                  <a:cubicBezTo>
                    <a:pt x="1201" y="1"/>
                    <a:pt x="756" y="112"/>
                    <a:pt x="456" y="248"/>
                  </a:cubicBezTo>
                  <a:cubicBezTo>
                    <a:pt x="152" y="400"/>
                    <a:pt x="0" y="492"/>
                    <a:pt x="0" y="552"/>
                  </a:cubicBezTo>
                  <a:cubicBezTo>
                    <a:pt x="3" y="558"/>
                    <a:pt x="10" y="560"/>
                    <a:pt x="22" y="560"/>
                  </a:cubicBezTo>
                  <a:cubicBezTo>
                    <a:pt x="122" y="560"/>
                    <a:pt x="550" y="391"/>
                    <a:pt x="1238" y="391"/>
                  </a:cubicBezTo>
                  <a:cubicBezTo>
                    <a:pt x="1416" y="391"/>
                    <a:pt x="1612" y="402"/>
                    <a:pt x="1824" y="431"/>
                  </a:cubicBezTo>
                  <a:cubicBezTo>
                    <a:pt x="2979" y="583"/>
                    <a:pt x="4499" y="1130"/>
                    <a:pt x="5927" y="2133"/>
                  </a:cubicBezTo>
                  <a:cubicBezTo>
                    <a:pt x="7386" y="3166"/>
                    <a:pt x="8359" y="4413"/>
                    <a:pt x="8967" y="5416"/>
                  </a:cubicBezTo>
                  <a:cubicBezTo>
                    <a:pt x="9562" y="6368"/>
                    <a:pt x="9808" y="7058"/>
                    <a:pt x="9903" y="7058"/>
                  </a:cubicBezTo>
                  <a:cubicBezTo>
                    <a:pt x="9905" y="7058"/>
                    <a:pt x="9907" y="7058"/>
                    <a:pt x="9909" y="7057"/>
                  </a:cubicBezTo>
                  <a:cubicBezTo>
                    <a:pt x="10000" y="7057"/>
                    <a:pt x="9879" y="6297"/>
                    <a:pt x="9362" y="5172"/>
                  </a:cubicBezTo>
                  <a:cubicBezTo>
                    <a:pt x="8815" y="4109"/>
                    <a:pt x="7842" y="2710"/>
                    <a:pt x="6323" y="1647"/>
                  </a:cubicBezTo>
                  <a:cubicBezTo>
                    <a:pt x="5563" y="1099"/>
                    <a:pt x="4742" y="704"/>
                    <a:pt x="3982" y="461"/>
                  </a:cubicBezTo>
                  <a:cubicBezTo>
                    <a:pt x="3222" y="218"/>
                    <a:pt x="2523" y="66"/>
                    <a:pt x="1915" y="5"/>
                  </a:cubicBezTo>
                  <a:cubicBezTo>
                    <a:pt x="1852" y="2"/>
                    <a:pt x="1789" y="1"/>
                    <a:pt x="1728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6"/>
            <p:cNvSpPr/>
            <p:nvPr/>
          </p:nvSpPr>
          <p:spPr>
            <a:xfrm>
              <a:off x="1912150" y="2592275"/>
              <a:ext cx="51700" cy="140575"/>
            </a:xfrm>
            <a:custGeom>
              <a:avLst/>
              <a:gdLst/>
              <a:ahLst/>
              <a:cxnLst/>
              <a:rect l="l" t="t" r="r" b="b"/>
              <a:pathLst>
                <a:path w="2068" h="5623" extrusionOk="0">
                  <a:moveTo>
                    <a:pt x="548" y="0"/>
                  </a:moveTo>
                  <a:cubicBezTo>
                    <a:pt x="487" y="0"/>
                    <a:pt x="335" y="335"/>
                    <a:pt x="214" y="882"/>
                  </a:cubicBezTo>
                  <a:cubicBezTo>
                    <a:pt x="92" y="1459"/>
                    <a:pt x="1" y="2250"/>
                    <a:pt x="153" y="3162"/>
                  </a:cubicBezTo>
                  <a:cubicBezTo>
                    <a:pt x="305" y="4073"/>
                    <a:pt x="761" y="4803"/>
                    <a:pt x="1217" y="5228"/>
                  </a:cubicBezTo>
                  <a:cubicBezTo>
                    <a:pt x="1575" y="5491"/>
                    <a:pt x="1877" y="5623"/>
                    <a:pt x="1990" y="5623"/>
                  </a:cubicBezTo>
                  <a:cubicBezTo>
                    <a:pt x="2021" y="5623"/>
                    <a:pt x="2037" y="5613"/>
                    <a:pt x="2037" y="5593"/>
                  </a:cubicBezTo>
                  <a:cubicBezTo>
                    <a:pt x="2068" y="5532"/>
                    <a:pt x="1824" y="5350"/>
                    <a:pt x="1460" y="4925"/>
                  </a:cubicBezTo>
                  <a:cubicBezTo>
                    <a:pt x="1125" y="4499"/>
                    <a:pt x="791" y="3861"/>
                    <a:pt x="669" y="3040"/>
                  </a:cubicBezTo>
                  <a:cubicBezTo>
                    <a:pt x="517" y="2250"/>
                    <a:pt x="548" y="1490"/>
                    <a:pt x="609" y="943"/>
                  </a:cubicBezTo>
                  <a:cubicBezTo>
                    <a:pt x="639" y="365"/>
                    <a:pt x="639" y="0"/>
                    <a:pt x="548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6"/>
            <p:cNvSpPr/>
            <p:nvPr/>
          </p:nvSpPr>
          <p:spPr>
            <a:xfrm>
              <a:off x="2529200" y="2116575"/>
              <a:ext cx="158825" cy="430975"/>
            </a:xfrm>
            <a:custGeom>
              <a:avLst/>
              <a:gdLst/>
              <a:ahLst/>
              <a:cxnLst/>
              <a:rect l="l" t="t" r="r" b="b"/>
              <a:pathLst>
                <a:path w="6353" h="17239" extrusionOk="0">
                  <a:moveTo>
                    <a:pt x="1064" y="1"/>
                  </a:moveTo>
                  <a:cubicBezTo>
                    <a:pt x="1003" y="1"/>
                    <a:pt x="608" y="1156"/>
                    <a:pt x="334" y="3040"/>
                  </a:cubicBezTo>
                  <a:cubicBezTo>
                    <a:pt x="122" y="4986"/>
                    <a:pt x="0" y="7661"/>
                    <a:pt x="517" y="10609"/>
                  </a:cubicBezTo>
                  <a:cubicBezTo>
                    <a:pt x="608" y="11004"/>
                    <a:pt x="760" y="11369"/>
                    <a:pt x="942" y="11703"/>
                  </a:cubicBezTo>
                  <a:cubicBezTo>
                    <a:pt x="1185" y="12068"/>
                    <a:pt x="1489" y="12402"/>
                    <a:pt x="1885" y="12524"/>
                  </a:cubicBezTo>
                  <a:cubicBezTo>
                    <a:pt x="2083" y="12595"/>
                    <a:pt x="2281" y="12619"/>
                    <a:pt x="2470" y="12619"/>
                  </a:cubicBezTo>
                  <a:cubicBezTo>
                    <a:pt x="2687" y="12619"/>
                    <a:pt x="2891" y="12587"/>
                    <a:pt x="3070" y="12554"/>
                  </a:cubicBezTo>
                  <a:cubicBezTo>
                    <a:pt x="3404" y="12524"/>
                    <a:pt x="3708" y="12433"/>
                    <a:pt x="3982" y="12433"/>
                  </a:cubicBezTo>
                  <a:cubicBezTo>
                    <a:pt x="4529" y="12463"/>
                    <a:pt x="4985" y="12767"/>
                    <a:pt x="5289" y="13192"/>
                  </a:cubicBezTo>
                  <a:cubicBezTo>
                    <a:pt x="5593" y="13618"/>
                    <a:pt x="5745" y="14074"/>
                    <a:pt x="5775" y="14500"/>
                  </a:cubicBezTo>
                  <a:cubicBezTo>
                    <a:pt x="5806" y="15351"/>
                    <a:pt x="5441" y="16080"/>
                    <a:pt x="5167" y="16506"/>
                  </a:cubicBezTo>
                  <a:cubicBezTo>
                    <a:pt x="5015" y="16992"/>
                    <a:pt x="4833" y="17235"/>
                    <a:pt x="4863" y="17235"/>
                  </a:cubicBezTo>
                  <a:cubicBezTo>
                    <a:pt x="4866" y="17238"/>
                    <a:pt x="4870" y="17239"/>
                    <a:pt x="4876" y="17239"/>
                  </a:cubicBezTo>
                  <a:cubicBezTo>
                    <a:pt x="4939" y="17239"/>
                    <a:pt x="5195" y="17079"/>
                    <a:pt x="5502" y="16688"/>
                  </a:cubicBezTo>
                  <a:cubicBezTo>
                    <a:pt x="5714" y="16475"/>
                    <a:pt x="5897" y="16202"/>
                    <a:pt x="6049" y="15867"/>
                  </a:cubicBezTo>
                  <a:cubicBezTo>
                    <a:pt x="6201" y="15472"/>
                    <a:pt x="6353" y="15047"/>
                    <a:pt x="6353" y="14530"/>
                  </a:cubicBezTo>
                  <a:cubicBezTo>
                    <a:pt x="6353" y="13983"/>
                    <a:pt x="6201" y="13436"/>
                    <a:pt x="5806" y="12889"/>
                  </a:cubicBezTo>
                  <a:cubicBezTo>
                    <a:pt x="5471" y="12402"/>
                    <a:pt x="4863" y="11946"/>
                    <a:pt x="4103" y="11855"/>
                  </a:cubicBezTo>
                  <a:cubicBezTo>
                    <a:pt x="4038" y="11850"/>
                    <a:pt x="3974" y="11848"/>
                    <a:pt x="3911" y="11848"/>
                  </a:cubicBezTo>
                  <a:cubicBezTo>
                    <a:pt x="3418" y="11848"/>
                    <a:pt x="2980" y="11988"/>
                    <a:pt x="2607" y="11988"/>
                  </a:cubicBezTo>
                  <a:cubicBezTo>
                    <a:pt x="2468" y="11988"/>
                    <a:pt x="2339" y="11968"/>
                    <a:pt x="2219" y="11916"/>
                  </a:cubicBezTo>
                  <a:cubicBezTo>
                    <a:pt x="1702" y="11764"/>
                    <a:pt x="1398" y="11095"/>
                    <a:pt x="1246" y="10457"/>
                  </a:cubicBezTo>
                  <a:cubicBezTo>
                    <a:pt x="1185" y="10123"/>
                    <a:pt x="1155" y="9758"/>
                    <a:pt x="1064" y="9423"/>
                  </a:cubicBezTo>
                  <a:lnTo>
                    <a:pt x="942" y="8420"/>
                  </a:lnTo>
                  <a:cubicBezTo>
                    <a:pt x="882" y="7721"/>
                    <a:pt x="821" y="7083"/>
                    <a:pt x="790" y="6445"/>
                  </a:cubicBezTo>
                  <a:cubicBezTo>
                    <a:pt x="760" y="5168"/>
                    <a:pt x="790" y="4043"/>
                    <a:pt x="821" y="3101"/>
                  </a:cubicBezTo>
                  <a:cubicBezTo>
                    <a:pt x="942" y="1186"/>
                    <a:pt x="1185" y="1"/>
                    <a:pt x="1064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6"/>
            <p:cNvSpPr/>
            <p:nvPr/>
          </p:nvSpPr>
          <p:spPr>
            <a:xfrm>
              <a:off x="2580850" y="2514700"/>
              <a:ext cx="39550" cy="23225"/>
            </a:xfrm>
            <a:custGeom>
              <a:avLst/>
              <a:gdLst/>
              <a:ahLst/>
              <a:cxnLst/>
              <a:rect l="l" t="t" r="r" b="b"/>
              <a:pathLst>
                <a:path w="1582" h="929" extrusionOk="0">
                  <a:moveTo>
                    <a:pt x="295" y="1"/>
                  </a:moveTo>
                  <a:cubicBezTo>
                    <a:pt x="205" y="1"/>
                    <a:pt x="135" y="21"/>
                    <a:pt x="92" y="64"/>
                  </a:cubicBezTo>
                  <a:cubicBezTo>
                    <a:pt x="1" y="246"/>
                    <a:pt x="214" y="581"/>
                    <a:pt x="639" y="793"/>
                  </a:cubicBezTo>
                  <a:cubicBezTo>
                    <a:pt x="828" y="888"/>
                    <a:pt x="1011" y="928"/>
                    <a:pt x="1164" y="928"/>
                  </a:cubicBezTo>
                  <a:cubicBezTo>
                    <a:pt x="1356" y="928"/>
                    <a:pt x="1500" y="864"/>
                    <a:pt x="1551" y="763"/>
                  </a:cubicBezTo>
                  <a:cubicBezTo>
                    <a:pt x="1582" y="581"/>
                    <a:pt x="1308" y="337"/>
                    <a:pt x="943" y="185"/>
                  </a:cubicBezTo>
                  <a:cubicBezTo>
                    <a:pt x="688" y="68"/>
                    <a:pt x="458" y="1"/>
                    <a:pt x="295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6"/>
            <p:cNvSpPr/>
            <p:nvPr/>
          </p:nvSpPr>
          <p:spPr>
            <a:xfrm rot="9998516">
              <a:off x="2567802" y="2613709"/>
              <a:ext cx="234570" cy="54627"/>
            </a:xfrm>
            <a:custGeom>
              <a:avLst/>
              <a:gdLst/>
              <a:ahLst/>
              <a:cxnLst/>
              <a:rect l="l" t="t" r="r" b="b"/>
              <a:pathLst>
                <a:path w="4682" h="2185" extrusionOk="0">
                  <a:moveTo>
                    <a:pt x="119" y="1"/>
                  </a:moveTo>
                  <a:cubicBezTo>
                    <a:pt x="108" y="1"/>
                    <a:pt x="99" y="4"/>
                    <a:pt x="92" y="11"/>
                  </a:cubicBezTo>
                  <a:cubicBezTo>
                    <a:pt x="1" y="41"/>
                    <a:pt x="92" y="345"/>
                    <a:pt x="396" y="771"/>
                  </a:cubicBezTo>
                  <a:cubicBezTo>
                    <a:pt x="700" y="1166"/>
                    <a:pt x="1217" y="1622"/>
                    <a:pt x="1977" y="1926"/>
                  </a:cubicBezTo>
                  <a:cubicBezTo>
                    <a:pt x="2471" y="2111"/>
                    <a:pt x="2979" y="2185"/>
                    <a:pt x="3406" y="2185"/>
                  </a:cubicBezTo>
                  <a:cubicBezTo>
                    <a:pt x="3610" y="2185"/>
                    <a:pt x="3795" y="2168"/>
                    <a:pt x="3952" y="2139"/>
                  </a:cubicBezTo>
                  <a:cubicBezTo>
                    <a:pt x="4408" y="2017"/>
                    <a:pt x="4682" y="1835"/>
                    <a:pt x="4652" y="1744"/>
                  </a:cubicBezTo>
                  <a:cubicBezTo>
                    <a:pt x="4591" y="1683"/>
                    <a:pt x="4287" y="1683"/>
                    <a:pt x="3892" y="1683"/>
                  </a:cubicBezTo>
                  <a:cubicBezTo>
                    <a:pt x="3436" y="1683"/>
                    <a:pt x="2828" y="1561"/>
                    <a:pt x="2220" y="1318"/>
                  </a:cubicBezTo>
                  <a:cubicBezTo>
                    <a:pt x="1612" y="1105"/>
                    <a:pt x="1065" y="771"/>
                    <a:pt x="730" y="467"/>
                  </a:cubicBezTo>
                  <a:cubicBezTo>
                    <a:pt x="408" y="198"/>
                    <a:pt x="204" y="1"/>
                    <a:pt x="119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6"/>
            <p:cNvSpPr/>
            <p:nvPr/>
          </p:nvSpPr>
          <p:spPr>
            <a:xfrm>
              <a:off x="2843775" y="2433450"/>
              <a:ext cx="290325" cy="374650"/>
            </a:xfrm>
            <a:custGeom>
              <a:avLst/>
              <a:gdLst/>
              <a:ahLst/>
              <a:cxnLst/>
              <a:rect l="l" t="t" r="r" b="b"/>
              <a:pathLst>
                <a:path w="11613" h="14986" extrusionOk="0">
                  <a:moveTo>
                    <a:pt x="7478" y="1"/>
                  </a:moveTo>
                  <a:cubicBezTo>
                    <a:pt x="3375" y="1"/>
                    <a:pt x="1" y="3375"/>
                    <a:pt x="1" y="7508"/>
                  </a:cubicBezTo>
                  <a:cubicBezTo>
                    <a:pt x="1" y="11642"/>
                    <a:pt x="3344" y="14986"/>
                    <a:pt x="7478" y="14986"/>
                  </a:cubicBezTo>
                  <a:cubicBezTo>
                    <a:pt x="7630" y="14986"/>
                    <a:pt x="7813" y="14986"/>
                    <a:pt x="7965" y="14955"/>
                  </a:cubicBezTo>
                  <a:cubicBezTo>
                    <a:pt x="10518" y="10852"/>
                    <a:pt x="11612" y="5837"/>
                    <a:pt x="10761" y="761"/>
                  </a:cubicBezTo>
                  <a:cubicBezTo>
                    <a:pt x="9758" y="244"/>
                    <a:pt x="8664" y="1"/>
                    <a:pt x="7478" y="1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6"/>
            <p:cNvSpPr/>
            <p:nvPr/>
          </p:nvSpPr>
          <p:spPr>
            <a:xfrm>
              <a:off x="2164450" y="2608575"/>
              <a:ext cx="411125" cy="374725"/>
            </a:xfrm>
            <a:custGeom>
              <a:avLst/>
              <a:gdLst/>
              <a:ahLst/>
              <a:cxnLst/>
              <a:rect l="l" t="t" r="r" b="b"/>
              <a:pathLst>
                <a:path w="16445" h="14989" extrusionOk="0">
                  <a:moveTo>
                    <a:pt x="8200" y="0"/>
                  </a:moveTo>
                  <a:cubicBezTo>
                    <a:pt x="4814" y="0"/>
                    <a:pt x="1750" y="2327"/>
                    <a:pt x="942" y="5792"/>
                  </a:cubicBezTo>
                  <a:cubicBezTo>
                    <a:pt x="0" y="9805"/>
                    <a:pt x="2493" y="13847"/>
                    <a:pt x="6505" y="14789"/>
                  </a:cubicBezTo>
                  <a:cubicBezTo>
                    <a:pt x="7082" y="14924"/>
                    <a:pt x="7658" y="14988"/>
                    <a:pt x="8225" y="14988"/>
                  </a:cubicBezTo>
                  <a:cubicBezTo>
                    <a:pt x="11630" y="14988"/>
                    <a:pt x="14694" y="12662"/>
                    <a:pt x="15502" y="9197"/>
                  </a:cubicBezTo>
                  <a:cubicBezTo>
                    <a:pt x="16444" y="5184"/>
                    <a:pt x="13952" y="1142"/>
                    <a:pt x="9909" y="200"/>
                  </a:cubicBezTo>
                  <a:cubicBezTo>
                    <a:pt x="9336" y="65"/>
                    <a:pt x="8764" y="0"/>
                    <a:pt x="8200" y="0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56"/>
            <p:cNvSpPr/>
            <p:nvPr/>
          </p:nvSpPr>
          <p:spPr>
            <a:xfrm>
              <a:off x="2112000" y="2063400"/>
              <a:ext cx="209775" cy="144750"/>
            </a:xfrm>
            <a:custGeom>
              <a:avLst/>
              <a:gdLst/>
              <a:ahLst/>
              <a:cxnLst/>
              <a:rect l="l" t="t" r="r" b="b"/>
              <a:pathLst>
                <a:path w="8391" h="5790" extrusionOk="0">
                  <a:moveTo>
                    <a:pt x="6309" y="1"/>
                  </a:moveTo>
                  <a:cubicBezTo>
                    <a:pt x="5386" y="1"/>
                    <a:pt x="4188" y="383"/>
                    <a:pt x="3040" y="1125"/>
                  </a:cubicBezTo>
                  <a:cubicBezTo>
                    <a:pt x="1095" y="2371"/>
                    <a:pt x="1" y="4195"/>
                    <a:pt x="639" y="5167"/>
                  </a:cubicBezTo>
                  <a:cubicBezTo>
                    <a:pt x="920" y="5588"/>
                    <a:pt x="1452" y="5790"/>
                    <a:pt x="2119" y="5790"/>
                  </a:cubicBezTo>
                  <a:cubicBezTo>
                    <a:pt x="3041" y="5790"/>
                    <a:pt x="4221" y="5404"/>
                    <a:pt x="5350" y="4681"/>
                  </a:cubicBezTo>
                  <a:cubicBezTo>
                    <a:pt x="7296" y="3435"/>
                    <a:pt x="8390" y="1611"/>
                    <a:pt x="7752" y="608"/>
                  </a:cubicBezTo>
                  <a:cubicBezTo>
                    <a:pt x="7497" y="200"/>
                    <a:pt x="6975" y="1"/>
                    <a:pt x="6309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6"/>
            <p:cNvSpPr/>
            <p:nvPr/>
          </p:nvSpPr>
          <p:spPr>
            <a:xfrm>
              <a:off x="1963075" y="3316450"/>
              <a:ext cx="1609475" cy="1374675"/>
            </a:xfrm>
            <a:custGeom>
              <a:avLst/>
              <a:gdLst/>
              <a:ahLst/>
              <a:cxnLst/>
              <a:rect l="l" t="t" r="r" b="b"/>
              <a:pathLst>
                <a:path w="64379" h="54987" extrusionOk="0">
                  <a:moveTo>
                    <a:pt x="12280" y="0"/>
                  </a:moveTo>
                  <a:lnTo>
                    <a:pt x="11642" y="1490"/>
                  </a:lnTo>
                  <a:lnTo>
                    <a:pt x="0" y="32706"/>
                  </a:lnTo>
                  <a:lnTo>
                    <a:pt x="7447" y="46931"/>
                  </a:lnTo>
                  <a:lnTo>
                    <a:pt x="2888" y="54986"/>
                  </a:lnTo>
                  <a:lnTo>
                    <a:pt x="64378" y="53770"/>
                  </a:lnTo>
                  <a:cubicBezTo>
                    <a:pt x="64378" y="53770"/>
                    <a:pt x="64014" y="16384"/>
                    <a:pt x="62707" y="8238"/>
                  </a:cubicBezTo>
                  <a:cubicBezTo>
                    <a:pt x="61521" y="1003"/>
                    <a:pt x="45685" y="2371"/>
                    <a:pt x="39302" y="152"/>
                  </a:cubicBezTo>
                  <a:cubicBezTo>
                    <a:pt x="35130" y="1992"/>
                    <a:pt x="30561" y="2904"/>
                    <a:pt x="25993" y="2904"/>
                  </a:cubicBezTo>
                  <a:cubicBezTo>
                    <a:pt x="21275" y="2904"/>
                    <a:pt x="16558" y="1931"/>
                    <a:pt x="12280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6"/>
            <p:cNvSpPr/>
            <p:nvPr/>
          </p:nvSpPr>
          <p:spPr>
            <a:xfrm>
              <a:off x="2235100" y="3316450"/>
              <a:ext cx="851125" cy="164225"/>
            </a:xfrm>
            <a:custGeom>
              <a:avLst/>
              <a:gdLst/>
              <a:ahLst/>
              <a:cxnLst/>
              <a:rect l="l" t="t" r="r" b="b"/>
              <a:pathLst>
                <a:path w="34045" h="6569" extrusionOk="0">
                  <a:moveTo>
                    <a:pt x="1399" y="0"/>
                  </a:moveTo>
                  <a:lnTo>
                    <a:pt x="761" y="1490"/>
                  </a:lnTo>
                  <a:lnTo>
                    <a:pt x="1" y="3496"/>
                  </a:lnTo>
                  <a:cubicBezTo>
                    <a:pt x="4713" y="5535"/>
                    <a:pt x="9855" y="6569"/>
                    <a:pt x="14990" y="6569"/>
                  </a:cubicBezTo>
                  <a:cubicBezTo>
                    <a:pt x="21184" y="6569"/>
                    <a:pt x="27366" y="5064"/>
                    <a:pt x="32767" y="2007"/>
                  </a:cubicBezTo>
                  <a:cubicBezTo>
                    <a:pt x="33193" y="1794"/>
                    <a:pt x="33619" y="1520"/>
                    <a:pt x="34044" y="1247"/>
                  </a:cubicBezTo>
                  <a:cubicBezTo>
                    <a:pt x="31856" y="1003"/>
                    <a:pt x="29880" y="639"/>
                    <a:pt x="28421" y="152"/>
                  </a:cubicBezTo>
                  <a:cubicBezTo>
                    <a:pt x="24249" y="1992"/>
                    <a:pt x="19680" y="2904"/>
                    <a:pt x="15112" y="2904"/>
                  </a:cubicBezTo>
                  <a:cubicBezTo>
                    <a:pt x="10394" y="2904"/>
                    <a:pt x="5677" y="1931"/>
                    <a:pt x="1399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6"/>
            <p:cNvSpPr/>
            <p:nvPr/>
          </p:nvSpPr>
          <p:spPr>
            <a:xfrm>
              <a:off x="2020050" y="3357475"/>
              <a:ext cx="1385325" cy="1333650"/>
            </a:xfrm>
            <a:custGeom>
              <a:avLst/>
              <a:gdLst/>
              <a:ahLst/>
              <a:cxnLst/>
              <a:rect l="l" t="t" r="r" b="b"/>
              <a:pathLst>
                <a:path w="55413" h="53346" extrusionOk="0">
                  <a:moveTo>
                    <a:pt x="45594" y="1"/>
                  </a:moveTo>
                  <a:lnTo>
                    <a:pt x="45321" y="21582"/>
                  </a:lnTo>
                  <a:lnTo>
                    <a:pt x="30640" y="25411"/>
                  </a:lnTo>
                  <a:lnTo>
                    <a:pt x="6870" y="22311"/>
                  </a:lnTo>
                  <a:lnTo>
                    <a:pt x="1" y="35320"/>
                  </a:lnTo>
                  <a:lnTo>
                    <a:pt x="5199" y="45290"/>
                  </a:lnTo>
                  <a:lnTo>
                    <a:pt x="639" y="53345"/>
                  </a:lnTo>
                  <a:lnTo>
                    <a:pt x="51947" y="52312"/>
                  </a:lnTo>
                  <a:cubicBezTo>
                    <a:pt x="52099" y="51096"/>
                    <a:pt x="52282" y="49910"/>
                    <a:pt x="52525" y="48695"/>
                  </a:cubicBezTo>
                  <a:cubicBezTo>
                    <a:pt x="53437" y="43649"/>
                    <a:pt x="54835" y="38451"/>
                    <a:pt x="55260" y="33254"/>
                  </a:cubicBezTo>
                  <a:cubicBezTo>
                    <a:pt x="55412" y="31521"/>
                    <a:pt x="54896" y="29849"/>
                    <a:pt x="53953" y="28451"/>
                  </a:cubicBezTo>
                  <a:cubicBezTo>
                    <a:pt x="52555" y="26415"/>
                    <a:pt x="51035" y="24287"/>
                    <a:pt x="49576" y="22645"/>
                  </a:cubicBezTo>
                  <a:lnTo>
                    <a:pt x="47813" y="274"/>
                  </a:lnTo>
                  <a:cubicBezTo>
                    <a:pt x="47601" y="214"/>
                    <a:pt x="47418" y="214"/>
                    <a:pt x="47236" y="183"/>
                  </a:cubicBezTo>
                  <a:cubicBezTo>
                    <a:pt x="46689" y="122"/>
                    <a:pt x="46142" y="31"/>
                    <a:pt x="45594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6"/>
            <p:cNvSpPr/>
            <p:nvPr/>
          </p:nvSpPr>
          <p:spPr>
            <a:xfrm>
              <a:off x="2655325" y="2199350"/>
              <a:ext cx="320700" cy="244625"/>
            </a:xfrm>
            <a:custGeom>
              <a:avLst/>
              <a:gdLst/>
              <a:ahLst/>
              <a:cxnLst/>
              <a:rect l="l" t="t" r="r" b="b"/>
              <a:pathLst>
                <a:path w="12828" h="9785" extrusionOk="0">
                  <a:moveTo>
                    <a:pt x="7398" y="0"/>
                  </a:moveTo>
                  <a:cubicBezTo>
                    <a:pt x="7332" y="0"/>
                    <a:pt x="7296" y="3"/>
                    <a:pt x="7296" y="3"/>
                  </a:cubicBezTo>
                  <a:cubicBezTo>
                    <a:pt x="1" y="854"/>
                    <a:pt x="1794" y="9122"/>
                    <a:pt x="1794" y="9122"/>
                  </a:cubicBezTo>
                  <a:cubicBezTo>
                    <a:pt x="3196" y="9589"/>
                    <a:pt x="4433" y="9785"/>
                    <a:pt x="5522" y="9785"/>
                  </a:cubicBezTo>
                  <a:cubicBezTo>
                    <a:pt x="11162" y="9785"/>
                    <a:pt x="12828" y="4532"/>
                    <a:pt x="12828" y="4532"/>
                  </a:cubicBezTo>
                  <a:cubicBezTo>
                    <a:pt x="10945" y="221"/>
                    <a:pt x="7984" y="0"/>
                    <a:pt x="7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6"/>
            <p:cNvSpPr/>
            <p:nvPr/>
          </p:nvSpPr>
          <p:spPr>
            <a:xfrm>
              <a:off x="2843025" y="2200175"/>
              <a:ext cx="133000" cy="190000"/>
            </a:xfrm>
            <a:custGeom>
              <a:avLst/>
              <a:gdLst/>
              <a:ahLst/>
              <a:cxnLst/>
              <a:rect l="l" t="t" r="r" b="b"/>
              <a:pathLst>
                <a:path w="5320" h="760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1490"/>
                    <a:pt x="213" y="3040"/>
                    <a:pt x="821" y="4408"/>
                  </a:cubicBezTo>
                  <a:cubicBezTo>
                    <a:pt x="1399" y="5684"/>
                    <a:pt x="2280" y="6779"/>
                    <a:pt x="3344" y="7599"/>
                  </a:cubicBezTo>
                  <a:cubicBezTo>
                    <a:pt x="4773" y="6171"/>
                    <a:pt x="5320" y="4499"/>
                    <a:pt x="5320" y="4499"/>
                  </a:cubicBezTo>
                  <a:cubicBezTo>
                    <a:pt x="3587" y="669"/>
                    <a:pt x="1064" y="92"/>
                    <a:pt x="152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6"/>
            <p:cNvSpPr/>
            <p:nvPr/>
          </p:nvSpPr>
          <p:spPr>
            <a:xfrm>
              <a:off x="2805025" y="2129500"/>
              <a:ext cx="12950" cy="74500"/>
            </a:xfrm>
            <a:custGeom>
              <a:avLst/>
              <a:gdLst/>
              <a:ahLst/>
              <a:cxnLst/>
              <a:rect l="l" t="t" r="r" b="b"/>
              <a:pathLst>
                <a:path w="518" h="2980" extrusionOk="0">
                  <a:moveTo>
                    <a:pt x="183" y="1"/>
                  </a:moveTo>
                  <a:cubicBezTo>
                    <a:pt x="61" y="1"/>
                    <a:pt x="1" y="669"/>
                    <a:pt x="31" y="1520"/>
                  </a:cubicBezTo>
                  <a:cubicBezTo>
                    <a:pt x="61" y="2341"/>
                    <a:pt x="213" y="2979"/>
                    <a:pt x="335" y="2979"/>
                  </a:cubicBezTo>
                  <a:cubicBezTo>
                    <a:pt x="457" y="2979"/>
                    <a:pt x="517" y="2311"/>
                    <a:pt x="487" y="1460"/>
                  </a:cubicBezTo>
                  <a:cubicBezTo>
                    <a:pt x="426" y="669"/>
                    <a:pt x="335" y="1"/>
                    <a:pt x="183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6"/>
            <p:cNvSpPr/>
            <p:nvPr/>
          </p:nvSpPr>
          <p:spPr>
            <a:xfrm>
              <a:off x="2862025" y="2135550"/>
              <a:ext cx="31175" cy="72350"/>
            </a:xfrm>
            <a:custGeom>
              <a:avLst/>
              <a:gdLst/>
              <a:ahLst/>
              <a:cxnLst/>
              <a:rect l="l" t="t" r="r" b="b"/>
              <a:pathLst>
                <a:path w="1247" h="2894" extrusionOk="0">
                  <a:moveTo>
                    <a:pt x="1116" y="1"/>
                  </a:moveTo>
                  <a:cubicBezTo>
                    <a:pt x="987" y="1"/>
                    <a:pt x="663" y="598"/>
                    <a:pt x="396" y="1370"/>
                  </a:cubicBezTo>
                  <a:cubicBezTo>
                    <a:pt x="92" y="2190"/>
                    <a:pt x="0" y="2859"/>
                    <a:pt x="61" y="2889"/>
                  </a:cubicBezTo>
                  <a:cubicBezTo>
                    <a:pt x="67" y="2892"/>
                    <a:pt x="73" y="2893"/>
                    <a:pt x="79" y="2893"/>
                  </a:cubicBezTo>
                  <a:cubicBezTo>
                    <a:pt x="213" y="2893"/>
                    <a:pt x="530" y="2304"/>
                    <a:pt x="791" y="1521"/>
                  </a:cubicBezTo>
                  <a:cubicBezTo>
                    <a:pt x="1095" y="731"/>
                    <a:pt x="1247" y="62"/>
                    <a:pt x="1125" y="2"/>
                  </a:cubicBezTo>
                  <a:cubicBezTo>
                    <a:pt x="1122" y="1"/>
                    <a:pt x="1119" y="1"/>
                    <a:pt x="1116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6"/>
            <p:cNvSpPr/>
            <p:nvPr/>
          </p:nvSpPr>
          <p:spPr>
            <a:xfrm>
              <a:off x="2901525" y="2171725"/>
              <a:ext cx="59300" cy="56725"/>
            </a:xfrm>
            <a:custGeom>
              <a:avLst/>
              <a:gdLst/>
              <a:ahLst/>
              <a:cxnLst/>
              <a:rect l="l" t="t" r="r" b="b"/>
              <a:pathLst>
                <a:path w="2372" h="2269" extrusionOk="0">
                  <a:moveTo>
                    <a:pt x="2248" y="1"/>
                  </a:moveTo>
                  <a:cubicBezTo>
                    <a:pt x="2098" y="1"/>
                    <a:pt x="1526" y="379"/>
                    <a:pt x="1004" y="956"/>
                  </a:cubicBezTo>
                  <a:cubicBezTo>
                    <a:pt x="366" y="1564"/>
                    <a:pt x="1" y="2172"/>
                    <a:pt x="92" y="2263"/>
                  </a:cubicBezTo>
                  <a:cubicBezTo>
                    <a:pt x="96" y="2267"/>
                    <a:pt x="101" y="2268"/>
                    <a:pt x="108" y="2268"/>
                  </a:cubicBezTo>
                  <a:cubicBezTo>
                    <a:pt x="219" y="2268"/>
                    <a:pt x="737" y="1831"/>
                    <a:pt x="1308" y="1260"/>
                  </a:cubicBezTo>
                  <a:cubicBezTo>
                    <a:pt x="1885" y="652"/>
                    <a:pt x="2372" y="74"/>
                    <a:pt x="2281" y="14"/>
                  </a:cubicBezTo>
                  <a:cubicBezTo>
                    <a:pt x="2275" y="5"/>
                    <a:pt x="2264" y="1"/>
                    <a:pt x="2248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6"/>
            <p:cNvSpPr/>
            <p:nvPr/>
          </p:nvSpPr>
          <p:spPr>
            <a:xfrm>
              <a:off x="2692575" y="2199350"/>
              <a:ext cx="283450" cy="229575"/>
            </a:xfrm>
            <a:custGeom>
              <a:avLst/>
              <a:gdLst/>
              <a:ahLst/>
              <a:cxnLst/>
              <a:rect l="l" t="t" r="r" b="b"/>
              <a:pathLst>
                <a:path w="11338" h="9183" extrusionOk="0">
                  <a:moveTo>
                    <a:pt x="5890" y="1"/>
                  </a:moveTo>
                  <a:cubicBezTo>
                    <a:pt x="5835" y="1"/>
                    <a:pt x="5806" y="3"/>
                    <a:pt x="5806" y="3"/>
                  </a:cubicBezTo>
                  <a:cubicBezTo>
                    <a:pt x="4104" y="185"/>
                    <a:pt x="2432" y="915"/>
                    <a:pt x="1398" y="2313"/>
                  </a:cubicBezTo>
                  <a:cubicBezTo>
                    <a:pt x="578" y="3498"/>
                    <a:pt x="122" y="4927"/>
                    <a:pt x="31" y="6386"/>
                  </a:cubicBezTo>
                  <a:cubicBezTo>
                    <a:pt x="0" y="6994"/>
                    <a:pt x="31" y="7602"/>
                    <a:pt x="61" y="8210"/>
                  </a:cubicBezTo>
                  <a:cubicBezTo>
                    <a:pt x="122" y="8514"/>
                    <a:pt x="61" y="8939"/>
                    <a:pt x="213" y="9182"/>
                  </a:cubicBezTo>
                  <a:cubicBezTo>
                    <a:pt x="365" y="6234"/>
                    <a:pt x="1459" y="3134"/>
                    <a:pt x="4863" y="2556"/>
                  </a:cubicBezTo>
                  <a:cubicBezTo>
                    <a:pt x="5332" y="2476"/>
                    <a:pt x="5781" y="2438"/>
                    <a:pt x="6212" y="2438"/>
                  </a:cubicBezTo>
                  <a:cubicBezTo>
                    <a:pt x="8243" y="2438"/>
                    <a:pt x="9884" y="3278"/>
                    <a:pt x="11338" y="4532"/>
                  </a:cubicBezTo>
                  <a:cubicBezTo>
                    <a:pt x="9434" y="201"/>
                    <a:pt x="6430" y="1"/>
                    <a:pt x="5890" y="1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6"/>
            <p:cNvSpPr/>
            <p:nvPr/>
          </p:nvSpPr>
          <p:spPr>
            <a:xfrm>
              <a:off x="2688000" y="2189350"/>
              <a:ext cx="288800" cy="238050"/>
            </a:xfrm>
            <a:custGeom>
              <a:avLst/>
              <a:gdLst/>
              <a:ahLst/>
              <a:cxnLst/>
              <a:rect l="l" t="t" r="r" b="b"/>
              <a:pathLst>
                <a:path w="11552" h="9522" extrusionOk="0">
                  <a:moveTo>
                    <a:pt x="5510" y="0"/>
                  </a:moveTo>
                  <a:cubicBezTo>
                    <a:pt x="4811" y="0"/>
                    <a:pt x="4089" y="129"/>
                    <a:pt x="3405" y="433"/>
                  </a:cubicBezTo>
                  <a:cubicBezTo>
                    <a:pt x="2736" y="707"/>
                    <a:pt x="2128" y="1193"/>
                    <a:pt x="1673" y="1710"/>
                  </a:cubicBezTo>
                  <a:cubicBezTo>
                    <a:pt x="1217" y="2227"/>
                    <a:pt x="852" y="2804"/>
                    <a:pt x="609" y="3382"/>
                  </a:cubicBezTo>
                  <a:cubicBezTo>
                    <a:pt x="92" y="4506"/>
                    <a:pt x="1" y="5661"/>
                    <a:pt x="1" y="6604"/>
                  </a:cubicBezTo>
                  <a:cubicBezTo>
                    <a:pt x="1" y="7516"/>
                    <a:pt x="92" y="8275"/>
                    <a:pt x="214" y="8762"/>
                  </a:cubicBezTo>
                  <a:cubicBezTo>
                    <a:pt x="335" y="9248"/>
                    <a:pt x="396" y="9522"/>
                    <a:pt x="487" y="9522"/>
                  </a:cubicBezTo>
                  <a:cubicBezTo>
                    <a:pt x="517" y="9522"/>
                    <a:pt x="548" y="9218"/>
                    <a:pt x="517" y="8731"/>
                  </a:cubicBezTo>
                  <a:cubicBezTo>
                    <a:pt x="517" y="8245"/>
                    <a:pt x="487" y="7516"/>
                    <a:pt x="517" y="6634"/>
                  </a:cubicBezTo>
                  <a:cubicBezTo>
                    <a:pt x="609" y="5753"/>
                    <a:pt x="761" y="4750"/>
                    <a:pt x="1247" y="3716"/>
                  </a:cubicBezTo>
                  <a:cubicBezTo>
                    <a:pt x="1733" y="2683"/>
                    <a:pt x="2524" y="1710"/>
                    <a:pt x="3709" y="1193"/>
                  </a:cubicBezTo>
                  <a:cubicBezTo>
                    <a:pt x="4348" y="931"/>
                    <a:pt x="5013" y="819"/>
                    <a:pt x="5657" y="819"/>
                  </a:cubicBezTo>
                  <a:cubicBezTo>
                    <a:pt x="6209" y="819"/>
                    <a:pt x="6744" y="901"/>
                    <a:pt x="7235" y="1041"/>
                  </a:cubicBezTo>
                  <a:cubicBezTo>
                    <a:pt x="8299" y="1406"/>
                    <a:pt x="9150" y="2044"/>
                    <a:pt x="9758" y="2652"/>
                  </a:cubicBezTo>
                  <a:cubicBezTo>
                    <a:pt x="10366" y="3260"/>
                    <a:pt x="10761" y="3868"/>
                    <a:pt x="11004" y="4294"/>
                  </a:cubicBezTo>
                  <a:cubicBezTo>
                    <a:pt x="11293" y="4669"/>
                    <a:pt x="11417" y="4934"/>
                    <a:pt x="11507" y="4934"/>
                  </a:cubicBezTo>
                  <a:cubicBezTo>
                    <a:pt x="11511" y="4934"/>
                    <a:pt x="11516" y="4933"/>
                    <a:pt x="11521" y="4932"/>
                  </a:cubicBezTo>
                  <a:cubicBezTo>
                    <a:pt x="11551" y="4932"/>
                    <a:pt x="11521" y="4628"/>
                    <a:pt x="11308" y="4142"/>
                  </a:cubicBezTo>
                  <a:cubicBezTo>
                    <a:pt x="11126" y="3625"/>
                    <a:pt x="10791" y="2956"/>
                    <a:pt x="10183" y="2227"/>
                  </a:cubicBezTo>
                  <a:cubicBezTo>
                    <a:pt x="9575" y="1497"/>
                    <a:pt x="8694" y="737"/>
                    <a:pt x="7478" y="342"/>
                  </a:cubicBezTo>
                  <a:cubicBezTo>
                    <a:pt x="6885" y="129"/>
                    <a:pt x="6209" y="0"/>
                    <a:pt x="5510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6"/>
            <p:cNvSpPr/>
            <p:nvPr/>
          </p:nvSpPr>
          <p:spPr>
            <a:xfrm>
              <a:off x="2144675" y="2325725"/>
              <a:ext cx="324500" cy="263775"/>
            </a:xfrm>
            <a:custGeom>
              <a:avLst/>
              <a:gdLst/>
              <a:ahLst/>
              <a:cxnLst/>
              <a:rect l="l" t="t" r="r" b="b"/>
              <a:pathLst>
                <a:path w="12980" h="10551" extrusionOk="0">
                  <a:moveTo>
                    <a:pt x="6184" y="0"/>
                  </a:moveTo>
                  <a:cubicBezTo>
                    <a:pt x="1333" y="0"/>
                    <a:pt x="1" y="5738"/>
                    <a:pt x="1" y="5738"/>
                  </a:cubicBezTo>
                  <a:cubicBezTo>
                    <a:pt x="1255" y="9363"/>
                    <a:pt x="3740" y="10551"/>
                    <a:pt x="6218" y="10551"/>
                  </a:cubicBezTo>
                  <a:cubicBezTo>
                    <a:pt x="9205" y="10551"/>
                    <a:pt x="12182" y="8825"/>
                    <a:pt x="12980" y="7562"/>
                  </a:cubicBezTo>
                  <a:cubicBezTo>
                    <a:pt x="11777" y="561"/>
                    <a:pt x="8507" y="138"/>
                    <a:pt x="7735" y="138"/>
                  </a:cubicBezTo>
                  <a:cubicBezTo>
                    <a:pt x="7628" y="138"/>
                    <a:pt x="7569" y="146"/>
                    <a:pt x="7569" y="146"/>
                  </a:cubicBezTo>
                  <a:cubicBezTo>
                    <a:pt x="7079" y="46"/>
                    <a:pt x="6617" y="0"/>
                    <a:pt x="6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6"/>
            <p:cNvSpPr/>
            <p:nvPr/>
          </p:nvSpPr>
          <p:spPr>
            <a:xfrm>
              <a:off x="2351375" y="2333150"/>
              <a:ext cx="119325" cy="211275"/>
            </a:xfrm>
            <a:custGeom>
              <a:avLst/>
              <a:gdLst/>
              <a:ahLst/>
              <a:cxnLst/>
              <a:rect l="l" t="t" r="r" b="b"/>
              <a:pathLst>
                <a:path w="4773" h="8451" extrusionOk="0">
                  <a:moveTo>
                    <a:pt x="456" y="1"/>
                  </a:moveTo>
                  <a:lnTo>
                    <a:pt x="456" y="1"/>
                  </a:lnTo>
                  <a:cubicBezTo>
                    <a:pt x="0" y="1672"/>
                    <a:pt x="122" y="3496"/>
                    <a:pt x="821" y="5137"/>
                  </a:cubicBezTo>
                  <a:cubicBezTo>
                    <a:pt x="1368" y="6475"/>
                    <a:pt x="2371" y="7660"/>
                    <a:pt x="3557" y="8451"/>
                  </a:cubicBezTo>
                  <a:cubicBezTo>
                    <a:pt x="4073" y="8055"/>
                    <a:pt x="4499" y="7660"/>
                    <a:pt x="4773" y="7265"/>
                  </a:cubicBezTo>
                  <a:cubicBezTo>
                    <a:pt x="3861" y="1976"/>
                    <a:pt x="1763" y="456"/>
                    <a:pt x="456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6"/>
            <p:cNvSpPr/>
            <p:nvPr/>
          </p:nvSpPr>
          <p:spPr>
            <a:xfrm>
              <a:off x="2096050" y="2357550"/>
              <a:ext cx="73725" cy="44675"/>
            </a:xfrm>
            <a:custGeom>
              <a:avLst/>
              <a:gdLst/>
              <a:ahLst/>
              <a:cxnLst/>
              <a:rect l="l" t="t" r="r" b="b"/>
              <a:pathLst>
                <a:path w="2949" h="1787" extrusionOk="0">
                  <a:moveTo>
                    <a:pt x="146" y="1"/>
                  </a:moveTo>
                  <a:cubicBezTo>
                    <a:pt x="115" y="1"/>
                    <a:pt x="96" y="9"/>
                    <a:pt x="92" y="28"/>
                  </a:cubicBezTo>
                  <a:cubicBezTo>
                    <a:pt x="0" y="149"/>
                    <a:pt x="608" y="605"/>
                    <a:pt x="1368" y="1091"/>
                  </a:cubicBezTo>
                  <a:cubicBezTo>
                    <a:pt x="2015" y="1505"/>
                    <a:pt x="2617" y="1787"/>
                    <a:pt x="2820" y="1787"/>
                  </a:cubicBezTo>
                  <a:cubicBezTo>
                    <a:pt x="2856" y="1787"/>
                    <a:pt x="2879" y="1778"/>
                    <a:pt x="2888" y="1760"/>
                  </a:cubicBezTo>
                  <a:cubicBezTo>
                    <a:pt x="2949" y="1669"/>
                    <a:pt x="2371" y="1213"/>
                    <a:pt x="1611" y="696"/>
                  </a:cubicBezTo>
                  <a:cubicBezTo>
                    <a:pt x="913" y="283"/>
                    <a:pt x="325" y="1"/>
                    <a:pt x="146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6"/>
            <p:cNvSpPr/>
            <p:nvPr/>
          </p:nvSpPr>
          <p:spPr>
            <a:xfrm>
              <a:off x="2147725" y="2301850"/>
              <a:ext cx="55500" cy="63275"/>
            </a:xfrm>
            <a:custGeom>
              <a:avLst/>
              <a:gdLst/>
              <a:ahLst/>
              <a:cxnLst/>
              <a:rect l="l" t="t" r="r" b="b"/>
              <a:pathLst>
                <a:path w="2220" h="2531" extrusionOk="0">
                  <a:moveTo>
                    <a:pt x="86" y="0"/>
                  </a:moveTo>
                  <a:cubicBezTo>
                    <a:pt x="76" y="0"/>
                    <a:pt x="67" y="2"/>
                    <a:pt x="61" y="6"/>
                  </a:cubicBezTo>
                  <a:cubicBezTo>
                    <a:pt x="0" y="67"/>
                    <a:pt x="396" y="645"/>
                    <a:pt x="973" y="1374"/>
                  </a:cubicBezTo>
                  <a:cubicBezTo>
                    <a:pt x="1535" y="1995"/>
                    <a:pt x="1982" y="2530"/>
                    <a:pt x="2118" y="2530"/>
                  </a:cubicBezTo>
                  <a:cubicBezTo>
                    <a:pt x="2121" y="2530"/>
                    <a:pt x="2125" y="2530"/>
                    <a:pt x="2128" y="2529"/>
                  </a:cubicBezTo>
                  <a:cubicBezTo>
                    <a:pt x="2219" y="2438"/>
                    <a:pt x="1885" y="1800"/>
                    <a:pt x="1307" y="1070"/>
                  </a:cubicBezTo>
                  <a:cubicBezTo>
                    <a:pt x="797" y="390"/>
                    <a:pt x="234" y="0"/>
                    <a:pt x="86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6"/>
            <p:cNvSpPr/>
            <p:nvPr/>
          </p:nvSpPr>
          <p:spPr>
            <a:xfrm>
              <a:off x="2210800" y="2261625"/>
              <a:ext cx="34225" cy="77650"/>
            </a:xfrm>
            <a:custGeom>
              <a:avLst/>
              <a:gdLst/>
              <a:ahLst/>
              <a:cxnLst/>
              <a:rect l="l" t="t" r="r" b="b"/>
              <a:pathLst>
                <a:path w="1369" h="3106" extrusionOk="0">
                  <a:moveTo>
                    <a:pt x="139" y="0"/>
                  </a:moveTo>
                  <a:cubicBezTo>
                    <a:pt x="133" y="0"/>
                    <a:pt x="127" y="2"/>
                    <a:pt x="122" y="4"/>
                  </a:cubicBezTo>
                  <a:cubicBezTo>
                    <a:pt x="0" y="65"/>
                    <a:pt x="243" y="764"/>
                    <a:pt x="547" y="1615"/>
                  </a:cubicBezTo>
                  <a:cubicBezTo>
                    <a:pt x="845" y="2448"/>
                    <a:pt x="1142" y="3106"/>
                    <a:pt x="1269" y="3106"/>
                  </a:cubicBezTo>
                  <a:cubicBezTo>
                    <a:pt x="1271" y="3106"/>
                    <a:pt x="1274" y="3105"/>
                    <a:pt x="1277" y="3105"/>
                  </a:cubicBezTo>
                  <a:cubicBezTo>
                    <a:pt x="1368" y="3074"/>
                    <a:pt x="1277" y="2345"/>
                    <a:pt x="973" y="1463"/>
                  </a:cubicBezTo>
                  <a:cubicBezTo>
                    <a:pt x="653" y="621"/>
                    <a:pt x="278" y="0"/>
                    <a:pt x="139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6"/>
            <p:cNvSpPr/>
            <p:nvPr/>
          </p:nvSpPr>
          <p:spPr>
            <a:xfrm>
              <a:off x="2145450" y="2325725"/>
              <a:ext cx="325250" cy="198175"/>
            </a:xfrm>
            <a:custGeom>
              <a:avLst/>
              <a:gdLst/>
              <a:ahLst/>
              <a:cxnLst/>
              <a:rect l="l" t="t" r="r" b="b"/>
              <a:pathLst>
                <a:path w="13010" h="7927" extrusionOk="0">
                  <a:moveTo>
                    <a:pt x="6190" y="0"/>
                  </a:moveTo>
                  <a:cubicBezTo>
                    <a:pt x="1358" y="0"/>
                    <a:pt x="0" y="5738"/>
                    <a:pt x="0" y="5738"/>
                  </a:cubicBezTo>
                  <a:lnTo>
                    <a:pt x="0" y="5769"/>
                  </a:lnTo>
                  <a:cubicBezTo>
                    <a:pt x="1288" y="3881"/>
                    <a:pt x="3464" y="2531"/>
                    <a:pt x="5717" y="2531"/>
                  </a:cubicBezTo>
                  <a:cubicBezTo>
                    <a:pt x="5858" y="2531"/>
                    <a:pt x="5999" y="2536"/>
                    <a:pt x="6140" y="2547"/>
                  </a:cubicBezTo>
                  <a:cubicBezTo>
                    <a:pt x="7994" y="2699"/>
                    <a:pt x="9636" y="3671"/>
                    <a:pt x="10821" y="5009"/>
                  </a:cubicBezTo>
                  <a:cubicBezTo>
                    <a:pt x="11611" y="5890"/>
                    <a:pt x="12189" y="6863"/>
                    <a:pt x="12706" y="7927"/>
                  </a:cubicBezTo>
                  <a:cubicBezTo>
                    <a:pt x="12797" y="7805"/>
                    <a:pt x="12918" y="7684"/>
                    <a:pt x="13010" y="7562"/>
                  </a:cubicBezTo>
                  <a:cubicBezTo>
                    <a:pt x="11807" y="561"/>
                    <a:pt x="8513" y="138"/>
                    <a:pt x="7735" y="138"/>
                  </a:cubicBezTo>
                  <a:cubicBezTo>
                    <a:pt x="7628" y="138"/>
                    <a:pt x="7569" y="146"/>
                    <a:pt x="7569" y="146"/>
                  </a:cubicBezTo>
                  <a:cubicBezTo>
                    <a:pt x="7080" y="46"/>
                    <a:pt x="6621" y="0"/>
                    <a:pt x="6190" y="0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6"/>
            <p:cNvSpPr/>
            <p:nvPr/>
          </p:nvSpPr>
          <p:spPr>
            <a:xfrm>
              <a:off x="2141650" y="2312300"/>
              <a:ext cx="329800" cy="202500"/>
            </a:xfrm>
            <a:custGeom>
              <a:avLst/>
              <a:gdLst/>
              <a:ahLst/>
              <a:cxnLst/>
              <a:rect l="l" t="t" r="r" b="b"/>
              <a:pathLst>
                <a:path w="13192" h="8100" extrusionOk="0">
                  <a:moveTo>
                    <a:pt x="6523" y="0"/>
                  </a:moveTo>
                  <a:cubicBezTo>
                    <a:pt x="5268" y="0"/>
                    <a:pt x="4077" y="376"/>
                    <a:pt x="3161" y="987"/>
                  </a:cubicBezTo>
                  <a:cubicBezTo>
                    <a:pt x="2067" y="1716"/>
                    <a:pt x="1307" y="2658"/>
                    <a:pt x="851" y="3509"/>
                  </a:cubicBezTo>
                  <a:cubicBezTo>
                    <a:pt x="395" y="4360"/>
                    <a:pt x="152" y="5120"/>
                    <a:pt x="91" y="5667"/>
                  </a:cubicBezTo>
                  <a:cubicBezTo>
                    <a:pt x="0" y="6184"/>
                    <a:pt x="0" y="6488"/>
                    <a:pt x="91" y="6488"/>
                  </a:cubicBezTo>
                  <a:cubicBezTo>
                    <a:pt x="94" y="6490"/>
                    <a:pt x="96" y="6490"/>
                    <a:pt x="98" y="6490"/>
                  </a:cubicBezTo>
                  <a:cubicBezTo>
                    <a:pt x="190" y="6490"/>
                    <a:pt x="359" y="5297"/>
                    <a:pt x="1338" y="3813"/>
                  </a:cubicBezTo>
                  <a:cubicBezTo>
                    <a:pt x="1824" y="3053"/>
                    <a:pt x="2553" y="2202"/>
                    <a:pt x="3587" y="1594"/>
                  </a:cubicBezTo>
                  <a:cubicBezTo>
                    <a:pt x="4380" y="1099"/>
                    <a:pt x="5416" y="785"/>
                    <a:pt x="6497" y="785"/>
                  </a:cubicBezTo>
                  <a:cubicBezTo>
                    <a:pt x="6741" y="785"/>
                    <a:pt x="6988" y="801"/>
                    <a:pt x="7234" y="835"/>
                  </a:cubicBezTo>
                  <a:cubicBezTo>
                    <a:pt x="7873" y="926"/>
                    <a:pt x="8511" y="1108"/>
                    <a:pt x="9058" y="1412"/>
                  </a:cubicBezTo>
                  <a:cubicBezTo>
                    <a:pt x="9575" y="1716"/>
                    <a:pt x="10061" y="2142"/>
                    <a:pt x="10456" y="2537"/>
                  </a:cubicBezTo>
                  <a:cubicBezTo>
                    <a:pt x="11247" y="3418"/>
                    <a:pt x="11733" y="4421"/>
                    <a:pt x="12098" y="5242"/>
                  </a:cubicBezTo>
                  <a:cubicBezTo>
                    <a:pt x="12432" y="6093"/>
                    <a:pt x="12645" y="6853"/>
                    <a:pt x="12797" y="7339"/>
                  </a:cubicBezTo>
                  <a:cubicBezTo>
                    <a:pt x="12949" y="7826"/>
                    <a:pt x="13070" y="8099"/>
                    <a:pt x="13162" y="8099"/>
                  </a:cubicBezTo>
                  <a:cubicBezTo>
                    <a:pt x="13192" y="8099"/>
                    <a:pt x="13192" y="7795"/>
                    <a:pt x="13101" y="7278"/>
                  </a:cubicBezTo>
                  <a:cubicBezTo>
                    <a:pt x="13040" y="6731"/>
                    <a:pt x="12918" y="5971"/>
                    <a:pt x="12614" y="5060"/>
                  </a:cubicBezTo>
                  <a:cubicBezTo>
                    <a:pt x="12310" y="4148"/>
                    <a:pt x="11855" y="3053"/>
                    <a:pt x="10973" y="2050"/>
                  </a:cubicBezTo>
                  <a:cubicBezTo>
                    <a:pt x="10578" y="1564"/>
                    <a:pt x="10031" y="1108"/>
                    <a:pt x="9393" y="743"/>
                  </a:cubicBezTo>
                  <a:cubicBezTo>
                    <a:pt x="8754" y="348"/>
                    <a:pt x="8025" y="135"/>
                    <a:pt x="7265" y="44"/>
                  </a:cubicBezTo>
                  <a:cubicBezTo>
                    <a:pt x="7016" y="14"/>
                    <a:pt x="6769" y="0"/>
                    <a:pt x="6523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6"/>
            <p:cNvSpPr/>
            <p:nvPr/>
          </p:nvSpPr>
          <p:spPr>
            <a:xfrm>
              <a:off x="1564875" y="2614175"/>
              <a:ext cx="947625" cy="2055300"/>
            </a:xfrm>
            <a:custGeom>
              <a:avLst/>
              <a:gdLst/>
              <a:ahLst/>
              <a:cxnLst/>
              <a:rect l="l" t="t" r="r" b="b"/>
              <a:pathLst>
                <a:path w="37905" h="82212" extrusionOk="0">
                  <a:moveTo>
                    <a:pt x="22503" y="0"/>
                  </a:moveTo>
                  <a:cubicBezTo>
                    <a:pt x="22085" y="0"/>
                    <a:pt x="21753" y="427"/>
                    <a:pt x="21582" y="827"/>
                  </a:cubicBezTo>
                  <a:cubicBezTo>
                    <a:pt x="20700" y="2802"/>
                    <a:pt x="20852" y="5082"/>
                    <a:pt x="21339" y="7210"/>
                  </a:cubicBezTo>
                  <a:cubicBezTo>
                    <a:pt x="21582" y="8638"/>
                    <a:pt x="22007" y="10036"/>
                    <a:pt x="22463" y="11404"/>
                  </a:cubicBezTo>
                  <a:cubicBezTo>
                    <a:pt x="22889" y="12620"/>
                    <a:pt x="23406" y="13988"/>
                    <a:pt x="22889" y="15204"/>
                  </a:cubicBezTo>
                  <a:cubicBezTo>
                    <a:pt x="21065" y="12377"/>
                    <a:pt x="19758" y="9185"/>
                    <a:pt x="19089" y="5842"/>
                  </a:cubicBezTo>
                  <a:cubicBezTo>
                    <a:pt x="18846" y="4778"/>
                    <a:pt x="18694" y="3653"/>
                    <a:pt x="18360" y="2590"/>
                  </a:cubicBezTo>
                  <a:cubicBezTo>
                    <a:pt x="18243" y="2298"/>
                    <a:pt x="18070" y="1949"/>
                    <a:pt x="17760" y="1949"/>
                  </a:cubicBezTo>
                  <a:cubicBezTo>
                    <a:pt x="17748" y="1949"/>
                    <a:pt x="17735" y="1950"/>
                    <a:pt x="17722" y="1951"/>
                  </a:cubicBezTo>
                  <a:cubicBezTo>
                    <a:pt x="17570" y="1951"/>
                    <a:pt x="17448" y="2073"/>
                    <a:pt x="17326" y="2194"/>
                  </a:cubicBezTo>
                  <a:cubicBezTo>
                    <a:pt x="16202" y="3289"/>
                    <a:pt x="16202" y="5112"/>
                    <a:pt x="16445" y="6693"/>
                  </a:cubicBezTo>
                  <a:cubicBezTo>
                    <a:pt x="16810" y="8638"/>
                    <a:pt x="17357" y="10492"/>
                    <a:pt x="18238" y="12255"/>
                  </a:cubicBezTo>
                  <a:cubicBezTo>
                    <a:pt x="18785" y="13319"/>
                    <a:pt x="19393" y="14413"/>
                    <a:pt x="19454" y="15599"/>
                  </a:cubicBezTo>
                  <a:cubicBezTo>
                    <a:pt x="18421" y="15204"/>
                    <a:pt x="17661" y="14353"/>
                    <a:pt x="17114" y="13380"/>
                  </a:cubicBezTo>
                  <a:cubicBezTo>
                    <a:pt x="16536" y="12438"/>
                    <a:pt x="16141" y="11465"/>
                    <a:pt x="15594" y="10492"/>
                  </a:cubicBezTo>
                  <a:cubicBezTo>
                    <a:pt x="15267" y="9948"/>
                    <a:pt x="14565" y="9059"/>
                    <a:pt x="13959" y="9059"/>
                  </a:cubicBezTo>
                  <a:cubicBezTo>
                    <a:pt x="13719" y="9059"/>
                    <a:pt x="13495" y="9197"/>
                    <a:pt x="13314" y="9550"/>
                  </a:cubicBezTo>
                  <a:cubicBezTo>
                    <a:pt x="12949" y="10188"/>
                    <a:pt x="13314" y="11100"/>
                    <a:pt x="13527" y="11708"/>
                  </a:cubicBezTo>
                  <a:cubicBezTo>
                    <a:pt x="14074" y="13167"/>
                    <a:pt x="15016" y="14565"/>
                    <a:pt x="15989" y="15751"/>
                  </a:cubicBezTo>
                  <a:cubicBezTo>
                    <a:pt x="17144" y="17119"/>
                    <a:pt x="18512" y="18334"/>
                    <a:pt x="19789" y="19581"/>
                  </a:cubicBezTo>
                  <a:cubicBezTo>
                    <a:pt x="21004" y="20736"/>
                    <a:pt x="22038" y="21344"/>
                    <a:pt x="21855" y="23198"/>
                  </a:cubicBezTo>
                  <a:cubicBezTo>
                    <a:pt x="21855" y="23319"/>
                    <a:pt x="21825" y="23411"/>
                    <a:pt x="21825" y="23502"/>
                  </a:cubicBezTo>
                  <a:cubicBezTo>
                    <a:pt x="15199" y="34626"/>
                    <a:pt x="2858" y="55873"/>
                    <a:pt x="2129" y="59824"/>
                  </a:cubicBezTo>
                  <a:cubicBezTo>
                    <a:pt x="1156" y="65265"/>
                    <a:pt x="1" y="76390"/>
                    <a:pt x="7630" y="81253"/>
                  </a:cubicBezTo>
                  <a:cubicBezTo>
                    <a:pt x="8668" y="81912"/>
                    <a:pt x="9760" y="82212"/>
                    <a:pt x="10879" y="82212"/>
                  </a:cubicBezTo>
                  <a:cubicBezTo>
                    <a:pt x="18018" y="82212"/>
                    <a:pt x="26275" y="70017"/>
                    <a:pt x="28877" y="61162"/>
                  </a:cubicBezTo>
                  <a:cubicBezTo>
                    <a:pt x="31886" y="50888"/>
                    <a:pt x="37570" y="24383"/>
                    <a:pt x="37570" y="24383"/>
                  </a:cubicBezTo>
                  <a:lnTo>
                    <a:pt x="37509" y="24262"/>
                  </a:lnTo>
                  <a:cubicBezTo>
                    <a:pt x="37904" y="20888"/>
                    <a:pt x="37296" y="17362"/>
                    <a:pt x="35837" y="14292"/>
                  </a:cubicBezTo>
                  <a:cubicBezTo>
                    <a:pt x="34956" y="12407"/>
                    <a:pt x="33740" y="10644"/>
                    <a:pt x="32281" y="9185"/>
                  </a:cubicBezTo>
                  <a:cubicBezTo>
                    <a:pt x="31936" y="8863"/>
                    <a:pt x="29672" y="6727"/>
                    <a:pt x="28568" y="6727"/>
                  </a:cubicBezTo>
                  <a:cubicBezTo>
                    <a:pt x="28214" y="6727"/>
                    <a:pt x="27980" y="6946"/>
                    <a:pt x="27965" y="7514"/>
                  </a:cubicBezTo>
                  <a:cubicBezTo>
                    <a:pt x="27965" y="8061"/>
                    <a:pt x="28360" y="8729"/>
                    <a:pt x="28573" y="9216"/>
                  </a:cubicBezTo>
                  <a:cubicBezTo>
                    <a:pt x="29211" y="10462"/>
                    <a:pt x="30488" y="12103"/>
                    <a:pt x="30518" y="13532"/>
                  </a:cubicBezTo>
                  <a:cubicBezTo>
                    <a:pt x="30542" y="14347"/>
                    <a:pt x="30188" y="15067"/>
                    <a:pt x="29546" y="15067"/>
                  </a:cubicBezTo>
                  <a:cubicBezTo>
                    <a:pt x="29373" y="15067"/>
                    <a:pt x="29180" y="15015"/>
                    <a:pt x="28968" y="14900"/>
                  </a:cubicBezTo>
                  <a:cubicBezTo>
                    <a:pt x="26840" y="13775"/>
                    <a:pt x="25412" y="10128"/>
                    <a:pt x="24865" y="8000"/>
                  </a:cubicBezTo>
                  <a:cubicBezTo>
                    <a:pt x="24196" y="5629"/>
                    <a:pt x="23983" y="3197"/>
                    <a:pt x="23254" y="887"/>
                  </a:cubicBezTo>
                  <a:cubicBezTo>
                    <a:pt x="23132" y="523"/>
                    <a:pt x="22950" y="97"/>
                    <a:pt x="22585" y="6"/>
                  </a:cubicBezTo>
                  <a:cubicBezTo>
                    <a:pt x="22557" y="2"/>
                    <a:pt x="22530" y="0"/>
                    <a:pt x="22503" y="0"/>
                  </a:cubicBezTo>
                  <a:close/>
                </a:path>
              </a:pathLst>
            </a:custGeom>
            <a:solidFill>
              <a:srgbClr val="E58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6"/>
            <p:cNvSpPr/>
            <p:nvPr/>
          </p:nvSpPr>
          <p:spPr>
            <a:xfrm>
              <a:off x="2227500" y="4029225"/>
              <a:ext cx="382250" cy="487125"/>
            </a:xfrm>
            <a:custGeom>
              <a:avLst/>
              <a:gdLst/>
              <a:ahLst/>
              <a:cxnLst/>
              <a:rect l="l" t="t" r="r" b="b"/>
              <a:pathLst>
                <a:path w="15290" h="19485" extrusionOk="0">
                  <a:moveTo>
                    <a:pt x="8998" y="0"/>
                  </a:moveTo>
                  <a:cubicBezTo>
                    <a:pt x="4013" y="0"/>
                    <a:pt x="1" y="4013"/>
                    <a:pt x="1" y="8998"/>
                  </a:cubicBezTo>
                  <a:lnTo>
                    <a:pt x="1" y="10457"/>
                  </a:lnTo>
                  <a:cubicBezTo>
                    <a:pt x="1" y="15441"/>
                    <a:pt x="4013" y="19484"/>
                    <a:pt x="8998" y="19484"/>
                  </a:cubicBezTo>
                  <a:lnTo>
                    <a:pt x="11612" y="19484"/>
                  </a:lnTo>
                  <a:cubicBezTo>
                    <a:pt x="12950" y="19484"/>
                    <a:pt x="14196" y="19180"/>
                    <a:pt x="15290" y="18663"/>
                  </a:cubicBezTo>
                  <a:lnTo>
                    <a:pt x="15290" y="13678"/>
                  </a:lnTo>
                  <a:cubicBezTo>
                    <a:pt x="14317" y="14894"/>
                    <a:pt x="12798" y="15654"/>
                    <a:pt x="11095" y="15654"/>
                  </a:cubicBezTo>
                  <a:lnTo>
                    <a:pt x="9484" y="15654"/>
                  </a:lnTo>
                  <a:cubicBezTo>
                    <a:pt x="6445" y="15654"/>
                    <a:pt x="4013" y="13162"/>
                    <a:pt x="4013" y="10183"/>
                  </a:cubicBezTo>
                  <a:lnTo>
                    <a:pt x="4013" y="9271"/>
                  </a:lnTo>
                  <a:cubicBezTo>
                    <a:pt x="4013" y="6232"/>
                    <a:pt x="6475" y="3800"/>
                    <a:pt x="9484" y="3800"/>
                  </a:cubicBezTo>
                  <a:lnTo>
                    <a:pt x="11095" y="3800"/>
                  </a:lnTo>
                  <a:cubicBezTo>
                    <a:pt x="12798" y="3800"/>
                    <a:pt x="14287" y="4560"/>
                    <a:pt x="15290" y="5776"/>
                  </a:cubicBezTo>
                  <a:lnTo>
                    <a:pt x="15290" y="791"/>
                  </a:lnTo>
                  <a:cubicBezTo>
                    <a:pt x="14165" y="304"/>
                    <a:pt x="12889" y="0"/>
                    <a:pt x="116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6"/>
            <p:cNvSpPr/>
            <p:nvPr/>
          </p:nvSpPr>
          <p:spPr>
            <a:xfrm>
              <a:off x="2466875" y="3788300"/>
              <a:ext cx="804750" cy="872425"/>
            </a:xfrm>
            <a:custGeom>
              <a:avLst/>
              <a:gdLst/>
              <a:ahLst/>
              <a:cxnLst/>
              <a:rect l="l" t="t" r="r" b="b"/>
              <a:pathLst>
                <a:path w="32190" h="34897" extrusionOk="0">
                  <a:moveTo>
                    <a:pt x="15799" y="0"/>
                  </a:moveTo>
                  <a:cubicBezTo>
                    <a:pt x="13016" y="0"/>
                    <a:pt x="10237" y="392"/>
                    <a:pt x="7600" y="1066"/>
                  </a:cubicBezTo>
                  <a:cubicBezTo>
                    <a:pt x="5381" y="1643"/>
                    <a:pt x="2219" y="2434"/>
                    <a:pt x="943" y="4257"/>
                  </a:cubicBezTo>
                  <a:cubicBezTo>
                    <a:pt x="517" y="4865"/>
                    <a:pt x="457" y="5595"/>
                    <a:pt x="396" y="6324"/>
                  </a:cubicBezTo>
                  <a:cubicBezTo>
                    <a:pt x="1" y="14410"/>
                    <a:pt x="1247" y="22586"/>
                    <a:pt x="4165" y="30246"/>
                  </a:cubicBezTo>
                  <a:cubicBezTo>
                    <a:pt x="4560" y="31279"/>
                    <a:pt x="5016" y="32313"/>
                    <a:pt x="5867" y="33042"/>
                  </a:cubicBezTo>
                  <a:cubicBezTo>
                    <a:pt x="6596" y="33589"/>
                    <a:pt x="7539" y="33954"/>
                    <a:pt x="8511" y="34167"/>
                  </a:cubicBezTo>
                  <a:cubicBezTo>
                    <a:pt x="10214" y="34592"/>
                    <a:pt x="11916" y="34775"/>
                    <a:pt x="13709" y="34775"/>
                  </a:cubicBezTo>
                  <a:cubicBezTo>
                    <a:pt x="14773" y="34775"/>
                    <a:pt x="15867" y="34896"/>
                    <a:pt x="16961" y="34896"/>
                  </a:cubicBezTo>
                  <a:cubicBezTo>
                    <a:pt x="19302" y="34866"/>
                    <a:pt x="21582" y="34714"/>
                    <a:pt x="23800" y="34167"/>
                  </a:cubicBezTo>
                  <a:cubicBezTo>
                    <a:pt x="24773" y="33954"/>
                    <a:pt x="25715" y="33650"/>
                    <a:pt x="26445" y="33042"/>
                  </a:cubicBezTo>
                  <a:cubicBezTo>
                    <a:pt x="27296" y="32313"/>
                    <a:pt x="27752" y="31279"/>
                    <a:pt x="28147" y="30246"/>
                  </a:cubicBezTo>
                  <a:cubicBezTo>
                    <a:pt x="30913" y="22586"/>
                    <a:pt x="32190" y="14410"/>
                    <a:pt x="31795" y="6324"/>
                  </a:cubicBezTo>
                  <a:cubicBezTo>
                    <a:pt x="31764" y="5595"/>
                    <a:pt x="31673" y="4865"/>
                    <a:pt x="31247" y="4257"/>
                  </a:cubicBezTo>
                  <a:cubicBezTo>
                    <a:pt x="29940" y="2434"/>
                    <a:pt x="26810" y="1643"/>
                    <a:pt x="24621" y="1066"/>
                  </a:cubicBezTo>
                  <a:cubicBezTo>
                    <a:pt x="21925" y="392"/>
                    <a:pt x="19144" y="0"/>
                    <a:pt x="16415" y="0"/>
                  </a:cubicBezTo>
                  <a:cubicBezTo>
                    <a:pt x="16313" y="0"/>
                    <a:pt x="16212" y="1"/>
                    <a:pt x="16110" y="2"/>
                  </a:cubicBezTo>
                  <a:cubicBezTo>
                    <a:pt x="16007" y="1"/>
                    <a:pt x="15903" y="0"/>
                    <a:pt x="15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6"/>
            <p:cNvSpPr/>
            <p:nvPr/>
          </p:nvSpPr>
          <p:spPr>
            <a:xfrm>
              <a:off x="2555775" y="3856725"/>
              <a:ext cx="624675" cy="167200"/>
            </a:xfrm>
            <a:custGeom>
              <a:avLst/>
              <a:gdLst/>
              <a:ahLst/>
              <a:cxnLst/>
              <a:rect l="l" t="t" r="r" b="b"/>
              <a:pathLst>
                <a:path w="24987" h="6688" extrusionOk="0">
                  <a:moveTo>
                    <a:pt x="12494" y="1"/>
                  </a:moveTo>
                  <a:cubicBezTo>
                    <a:pt x="5594" y="1"/>
                    <a:pt x="1" y="1490"/>
                    <a:pt x="1" y="3344"/>
                  </a:cubicBezTo>
                  <a:cubicBezTo>
                    <a:pt x="1" y="5198"/>
                    <a:pt x="5594" y="6688"/>
                    <a:pt x="12494" y="6688"/>
                  </a:cubicBezTo>
                  <a:cubicBezTo>
                    <a:pt x="19393" y="6688"/>
                    <a:pt x="24986" y="5198"/>
                    <a:pt x="24986" y="3344"/>
                  </a:cubicBezTo>
                  <a:cubicBezTo>
                    <a:pt x="24986" y="1490"/>
                    <a:pt x="19393" y="1"/>
                    <a:pt x="12494" y="1"/>
                  </a:cubicBezTo>
                  <a:close/>
                </a:path>
              </a:pathLst>
            </a:custGeom>
            <a:solidFill>
              <a:srgbClr val="D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6"/>
            <p:cNvSpPr/>
            <p:nvPr/>
          </p:nvSpPr>
          <p:spPr>
            <a:xfrm>
              <a:off x="2591500" y="3935000"/>
              <a:ext cx="553225" cy="88925"/>
            </a:xfrm>
            <a:custGeom>
              <a:avLst/>
              <a:gdLst/>
              <a:ahLst/>
              <a:cxnLst/>
              <a:rect l="l" t="t" r="r" b="b"/>
              <a:pathLst>
                <a:path w="22129" h="3557" extrusionOk="0">
                  <a:moveTo>
                    <a:pt x="11065" y="0"/>
                  </a:moveTo>
                  <a:cubicBezTo>
                    <a:pt x="4955" y="0"/>
                    <a:pt x="0" y="791"/>
                    <a:pt x="0" y="1763"/>
                  </a:cubicBezTo>
                  <a:cubicBezTo>
                    <a:pt x="0" y="2766"/>
                    <a:pt x="4955" y="3557"/>
                    <a:pt x="11065" y="3557"/>
                  </a:cubicBezTo>
                  <a:cubicBezTo>
                    <a:pt x="17174" y="3557"/>
                    <a:pt x="22129" y="2766"/>
                    <a:pt x="22129" y="1763"/>
                  </a:cubicBezTo>
                  <a:cubicBezTo>
                    <a:pt x="22129" y="791"/>
                    <a:pt x="17174" y="0"/>
                    <a:pt x="11065" y="0"/>
                  </a:cubicBezTo>
                  <a:close/>
                </a:path>
              </a:pathLst>
            </a:custGeom>
            <a:solidFill>
              <a:srgbClr val="563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6"/>
            <p:cNvSpPr/>
            <p:nvPr/>
          </p:nvSpPr>
          <p:spPr>
            <a:xfrm>
              <a:off x="2640125" y="4102175"/>
              <a:ext cx="455975" cy="400825"/>
            </a:xfrm>
            <a:custGeom>
              <a:avLst/>
              <a:gdLst/>
              <a:ahLst/>
              <a:cxnLst/>
              <a:rect l="l" t="t" r="r" b="b"/>
              <a:pathLst>
                <a:path w="18239" h="16033" extrusionOk="0">
                  <a:moveTo>
                    <a:pt x="9102" y="0"/>
                  </a:moveTo>
                  <a:cubicBezTo>
                    <a:pt x="5979" y="0"/>
                    <a:pt x="3010" y="1847"/>
                    <a:pt x="1733" y="4925"/>
                  </a:cubicBezTo>
                  <a:cubicBezTo>
                    <a:pt x="1" y="8998"/>
                    <a:pt x="1916" y="13709"/>
                    <a:pt x="6019" y="15411"/>
                  </a:cubicBezTo>
                  <a:cubicBezTo>
                    <a:pt x="7028" y="15833"/>
                    <a:pt x="8076" y="16032"/>
                    <a:pt x="9107" y="16032"/>
                  </a:cubicBezTo>
                  <a:cubicBezTo>
                    <a:pt x="12241" y="16032"/>
                    <a:pt x="15225" y="14190"/>
                    <a:pt x="16506" y="11125"/>
                  </a:cubicBezTo>
                  <a:cubicBezTo>
                    <a:pt x="18238" y="7052"/>
                    <a:pt x="16293" y="2341"/>
                    <a:pt x="12220" y="639"/>
                  </a:cubicBezTo>
                  <a:cubicBezTo>
                    <a:pt x="11202" y="206"/>
                    <a:pt x="10143" y="0"/>
                    <a:pt x="9102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6"/>
            <p:cNvSpPr/>
            <p:nvPr/>
          </p:nvSpPr>
          <p:spPr>
            <a:xfrm>
              <a:off x="2772350" y="4245800"/>
              <a:ext cx="26625" cy="53200"/>
            </a:xfrm>
            <a:custGeom>
              <a:avLst/>
              <a:gdLst/>
              <a:ahLst/>
              <a:cxnLst/>
              <a:rect l="l" t="t" r="r" b="b"/>
              <a:pathLst>
                <a:path w="1065" h="2128" extrusionOk="0">
                  <a:moveTo>
                    <a:pt x="548" y="0"/>
                  </a:moveTo>
                  <a:cubicBezTo>
                    <a:pt x="244" y="0"/>
                    <a:pt x="1" y="487"/>
                    <a:pt x="1" y="1064"/>
                  </a:cubicBezTo>
                  <a:cubicBezTo>
                    <a:pt x="1" y="1672"/>
                    <a:pt x="244" y="2128"/>
                    <a:pt x="548" y="2128"/>
                  </a:cubicBezTo>
                  <a:cubicBezTo>
                    <a:pt x="852" y="2128"/>
                    <a:pt x="1065" y="1611"/>
                    <a:pt x="1065" y="1064"/>
                  </a:cubicBezTo>
                  <a:cubicBezTo>
                    <a:pt x="1065" y="487"/>
                    <a:pt x="852" y="0"/>
                    <a:pt x="548" y="0"/>
                  </a:cubicBezTo>
                  <a:close/>
                </a:path>
              </a:pathLst>
            </a:custGeom>
            <a:solidFill>
              <a:srgbClr val="9B2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6"/>
            <p:cNvSpPr/>
            <p:nvPr/>
          </p:nvSpPr>
          <p:spPr>
            <a:xfrm>
              <a:off x="2936500" y="4245800"/>
              <a:ext cx="26600" cy="53200"/>
            </a:xfrm>
            <a:custGeom>
              <a:avLst/>
              <a:gdLst/>
              <a:ahLst/>
              <a:cxnLst/>
              <a:rect l="l" t="t" r="r" b="b"/>
              <a:pathLst>
                <a:path w="1064" h="2128" extrusionOk="0">
                  <a:moveTo>
                    <a:pt x="547" y="0"/>
                  </a:moveTo>
                  <a:cubicBezTo>
                    <a:pt x="243" y="0"/>
                    <a:pt x="0" y="487"/>
                    <a:pt x="0" y="1064"/>
                  </a:cubicBezTo>
                  <a:cubicBezTo>
                    <a:pt x="0" y="1672"/>
                    <a:pt x="243" y="2128"/>
                    <a:pt x="547" y="2128"/>
                  </a:cubicBezTo>
                  <a:cubicBezTo>
                    <a:pt x="851" y="2128"/>
                    <a:pt x="1064" y="1611"/>
                    <a:pt x="1064" y="1064"/>
                  </a:cubicBezTo>
                  <a:cubicBezTo>
                    <a:pt x="1064" y="487"/>
                    <a:pt x="851" y="0"/>
                    <a:pt x="547" y="0"/>
                  </a:cubicBezTo>
                  <a:close/>
                </a:path>
              </a:pathLst>
            </a:custGeom>
            <a:solidFill>
              <a:srgbClr val="9B2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6"/>
            <p:cNvSpPr/>
            <p:nvPr/>
          </p:nvSpPr>
          <p:spPr>
            <a:xfrm>
              <a:off x="2824025" y="4291375"/>
              <a:ext cx="104125" cy="57800"/>
            </a:xfrm>
            <a:custGeom>
              <a:avLst/>
              <a:gdLst/>
              <a:ahLst/>
              <a:cxnLst/>
              <a:rect l="l" t="t" r="r" b="b"/>
              <a:pathLst>
                <a:path w="4165" h="2312" extrusionOk="0">
                  <a:moveTo>
                    <a:pt x="1" y="1"/>
                  </a:moveTo>
                  <a:lnTo>
                    <a:pt x="1" y="31"/>
                  </a:lnTo>
                  <a:cubicBezTo>
                    <a:pt x="1" y="1278"/>
                    <a:pt x="943" y="2311"/>
                    <a:pt x="2067" y="2311"/>
                  </a:cubicBezTo>
                  <a:cubicBezTo>
                    <a:pt x="3223" y="2311"/>
                    <a:pt x="4165" y="1278"/>
                    <a:pt x="4165" y="31"/>
                  </a:cubicBezTo>
                  <a:lnTo>
                    <a:pt x="4165" y="1"/>
                  </a:lnTo>
                  <a:close/>
                </a:path>
              </a:pathLst>
            </a:custGeom>
            <a:solidFill>
              <a:srgbClr val="9B2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56"/>
            <p:cNvSpPr/>
            <p:nvPr/>
          </p:nvSpPr>
          <p:spPr>
            <a:xfrm>
              <a:off x="2843025" y="4315700"/>
              <a:ext cx="66125" cy="33475"/>
            </a:xfrm>
            <a:custGeom>
              <a:avLst/>
              <a:gdLst/>
              <a:ahLst/>
              <a:cxnLst/>
              <a:rect l="l" t="t" r="r" b="b"/>
              <a:pathLst>
                <a:path w="2645" h="1339" extrusionOk="0">
                  <a:moveTo>
                    <a:pt x="1307" y="1"/>
                  </a:moveTo>
                  <a:cubicBezTo>
                    <a:pt x="760" y="1"/>
                    <a:pt x="244" y="335"/>
                    <a:pt x="0" y="791"/>
                  </a:cubicBezTo>
                  <a:cubicBezTo>
                    <a:pt x="365" y="1125"/>
                    <a:pt x="821" y="1338"/>
                    <a:pt x="1307" y="1338"/>
                  </a:cubicBezTo>
                  <a:cubicBezTo>
                    <a:pt x="1824" y="1338"/>
                    <a:pt x="2311" y="1156"/>
                    <a:pt x="2645" y="791"/>
                  </a:cubicBezTo>
                  <a:cubicBezTo>
                    <a:pt x="2371" y="335"/>
                    <a:pt x="1885" y="1"/>
                    <a:pt x="1307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6"/>
            <p:cNvSpPr/>
            <p:nvPr/>
          </p:nvSpPr>
          <p:spPr>
            <a:xfrm>
              <a:off x="2964600" y="4289100"/>
              <a:ext cx="104125" cy="148975"/>
            </a:xfrm>
            <a:custGeom>
              <a:avLst/>
              <a:gdLst/>
              <a:ahLst/>
              <a:cxnLst/>
              <a:rect l="l" t="t" r="r" b="b"/>
              <a:pathLst>
                <a:path w="4165" h="5959" extrusionOk="0">
                  <a:moveTo>
                    <a:pt x="3101" y="1"/>
                  </a:moveTo>
                  <a:cubicBezTo>
                    <a:pt x="1399" y="1"/>
                    <a:pt x="1" y="1369"/>
                    <a:pt x="1" y="3071"/>
                  </a:cubicBezTo>
                  <a:cubicBezTo>
                    <a:pt x="1" y="4408"/>
                    <a:pt x="821" y="5563"/>
                    <a:pt x="2037" y="5958"/>
                  </a:cubicBezTo>
                  <a:cubicBezTo>
                    <a:pt x="3375" y="4530"/>
                    <a:pt x="4165" y="2615"/>
                    <a:pt x="4165" y="548"/>
                  </a:cubicBezTo>
                  <a:lnTo>
                    <a:pt x="4165" y="183"/>
                  </a:lnTo>
                  <a:cubicBezTo>
                    <a:pt x="3831" y="92"/>
                    <a:pt x="3496" y="1"/>
                    <a:pt x="3101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6"/>
            <p:cNvSpPr/>
            <p:nvPr/>
          </p:nvSpPr>
          <p:spPr>
            <a:xfrm>
              <a:off x="2669000" y="4289100"/>
              <a:ext cx="104150" cy="148975"/>
            </a:xfrm>
            <a:custGeom>
              <a:avLst/>
              <a:gdLst/>
              <a:ahLst/>
              <a:cxnLst/>
              <a:rect l="l" t="t" r="r" b="b"/>
              <a:pathLst>
                <a:path w="4166" h="5959" extrusionOk="0">
                  <a:moveTo>
                    <a:pt x="1065" y="1"/>
                  </a:moveTo>
                  <a:cubicBezTo>
                    <a:pt x="670" y="1"/>
                    <a:pt x="335" y="92"/>
                    <a:pt x="1" y="183"/>
                  </a:cubicBezTo>
                  <a:lnTo>
                    <a:pt x="1" y="548"/>
                  </a:lnTo>
                  <a:cubicBezTo>
                    <a:pt x="1" y="2615"/>
                    <a:pt x="791" y="4530"/>
                    <a:pt x="2129" y="5958"/>
                  </a:cubicBezTo>
                  <a:cubicBezTo>
                    <a:pt x="3314" y="5563"/>
                    <a:pt x="4165" y="4408"/>
                    <a:pt x="4165" y="3071"/>
                  </a:cubicBezTo>
                  <a:cubicBezTo>
                    <a:pt x="4104" y="1369"/>
                    <a:pt x="2736" y="1"/>
                    <a:pt x="1065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6"/>
            <p:cNvSpPr/>
            <p:nvPr/>
          </p:nvSpPr>
          <p:spPr>
            <a:xfrm>
              <a:off x="2714600" y="4079550"/>
              <a:ext cx="997775" cy="532825"/>
            </a:xfrm>
            <a:custGeom>
              <a:avLst/>
              <a:gdLst/>
              <a:ahLst/>
              <a:cxnLst/>
              <a:rect l="l" t="t" r="r" b="b"/>
              <a:pathLst>
                <a:path w="39911" h="21313" extrusionOk="0">
                  <a:moveTo>
                    <a:pt x="12411" y="0"/>
                  </a:moveTo>
                  <a:cubicBezTo>
                    <a:pt x="12020" y="0"/>
                    <a:pt x="11636" y="58"/>
                    <a:pt x="11277" y="206"/>
                  </a:cubicBezTo>
                  <a:cubicBezTo>
                    <a:pt x="11125" y="298"/>
                    <a:pt x="10973" y="358"/>
                    <a:pt x="10913" y="510"/>
                  </a:cubicBezTo>
                  <a:cubicBezTo>
                    <a:pt x="10821" y="753"/>
                    <a:pt x="10973" y="1027"/>
                    <a:pt x="11125" y="1209"/>
                  </a:cubicBezTo>
                  <a:cubicBezTo>
                    <a:pt x="12341" y="2608"/>
                    <a:pt x="14195" y="3155"/>
                    <a:pt x="15837" y="3854"/>
                  </a:cubicBezTo>
                  <a:cubicBezTo>
                    <a:pt x="17296" y="4492"/>
                    <a:pt x="20123" y="6103"/>
                    <a:pt x="17509" y="7441"/>
                  </a:cubicBezTo>
                  <a:cubicBezTo>
                    <a:pt x="16870" y="7775"/>
                    <a:pt x="16080" y="7805"/>
                    <a:pt x="15350" y="7805"/>
                  </a:cubicBezTo>
                  <a:cubicBezTo>
                    <a:pt x="12493" y="7775"/>
                    <a:pt x="9636" y="6863"/>
                    <a:pt x="7296" y="5222"/>
                  </a:cubicBezTo>
                  <a:cubicBezTo>
                    <a:pt x="6505" y="4644"/>
                    <a:pt x="5745" y="4006"/>
                    <a:pt x="4773" y="3732"/>
                  </a:cubicBezTo>
                  <a:cubicBezTo>
                    <a:pt x="4644" y="3711"/>
                    <a:pt x="4500" y="3689"/>
                    <a:pt x="4351" y="3689"/>
                  </a:cubicBezTo>
                  <a:cubicBezTo>
                    <a:pt x="4289" y="3689"/>
                    <a:pt x="4227" y="3693"/>
                    <a:pt x="4165" y="3702"/>
                  </a:cubicBezTo>
                  <a:cubicBezTo>
                    <a:pt x="3830" y="3823"/>
                    <a:pt x="3648" y="4249"/>
                    <a:pt x="3678" y="4614"/>
                  </a:cubicBezTo>
                  <a:cubicBezTo>
                    <a:pt x="3709" y="5009"/>
                    <a:pt x="3952" y="5313"/>
                    <a:pt x="4134" y="5617"/>
                  </a:cubicBezTo>
                  <a:cubicBezTo>
                    <a:pt x="6399" y="8731"/>
                    <a:pt x="10272" y="10447"/>
                    <a:pt x="14108" y="10447"/>
                  </a:cubicBezTo>
                  <a:cubicBezTo>
                    <a:pt x="14391" y="10447"/>
                    <a:pt x="14674" y="10438"/>
                    <a:pt x="14955" y="10419"/>
                  </a:cubicBezTo>
                  <a:lnTo>
                    <a:pt x="14955" y="10419"/>
                  </a:lnTo>
                  <a:cubicBezTo>
                    <a:pt x="13786" y="11073"/>
                    <a:pt x="12449" y="11417"/>
                    <a:pt x="11112" y="11417"/>
                  </a:cubicBezTo>
                  <a:cubicBezTo>
                    <a:pt x="10398" y="11417"/>
                    <a:pt x="9685" y="11319"/>
                    <a:pt x="8998" y="11118"/>
                  </a:cubicBezTo>
                  <a:cubicBezTo>
                    <a:pt x="7052" y="10541"/>
                    <a:pt x="5381" y="9264"/>
                    <a:pt x="3557" y="8352"/>
                  </a:cubicBezTo>
                  <a:cubicBezTo>
                    <a:pt x="3131" y="8140"/>
                    <a:pt x="2675" y="7957"/>
                    <a:pt x="2219" y="7957"/>
                  </a:cubicBezTo>
                  <a:cubicBezTo>
                    <a:pt x="1" y="7957"/>
                    <a:pt x="1764" y="10358"/>
                    <a:pt x="2615" y="10936"/>
                  </a:cubicBezTo>
                  <a:cubicBezTo>
                    <a:pt x="5801" y="13127"/>
                    <a:pt x="10054" y="14173"/>
                    <a:pt x="13950" y="14173"/>
                  </a:cubicBezTo>
                  <a:cubicBezTo>
                    <a:pt x="14199" y="14173"/>
                    <a:pt x="14447" y="14168"/>
                    <a:pt x="14693" y="14160"/>
                  </a:cubicBezTo>
                  <a:lnTo>
                    <a:pt x="14693" y="14160"/>
                  </a:lnTo>
                  <a:cubicBezTo>
                    <a:pt x="13674" y="14203"/>
                    <a:pt x="12599" y="14647"/>
                    <a:pt x="11612" y="14827"/>
                  </a:cubicBezTo>
                  <a:cubicBezTo>
                    <a:pt x="10487" y="15039"/>
                    <a:pt x="9362" y="15131"/>
                    <a:pt x="8238" y="15191"/>
                  </a:cubicBezTo>
                  <a:cubicBezTo>
                    <a:pt x="8127" y="15195"/>
                    <a:pt x="8017" y="15196"/>
                    <a:pt x="7907" y="15196"/>
                  </a:cubicBezTo>
                  <a:cubicBezTo>
                    <a:pt x="6027" y="15196"/>
                    <a:pt x="4264" y="14727"/>
                    <a:pt x="2311" y="14583"/>
                  </a:cubicBezTo>
                  <a:cubicBezTo>
                    <a:pt x="2234" y="14572"/>
                    <a:pt x="2154" y="14566"/>
                    <a:pt x="2074" y="14566"/>
                  </a:cubicBezTo>
                  <a:cubicBezTo>
                    <a:pt x="1712" y="14566"/>
                    <a:pt x="1352" y="14691"/>
                    <a:pt x="1277" y="15039"/>
                  </a:cubicBezTo>
                  <a:cubicBezTo>
                    <a:pt x="1247" y="15191"/>
                    <a:pt x="1338" y="15343"/>
                    <a:pt x="1399" y="15495"/>
                  </a:cubicBezTo>
                  <a:cubicBezTo>
                    <a:pt x="2128" y="16894"/>
                    <a:pt x="3922" y="17319"/>
                    <a:pt x="5502" y="17410"/>
                  </a:cubicBezTo>
                  <a:cubicBezTo>
                    <a:pt x="6440" y="17498"/>
                    <a:pt x="7378" y="17542"/>
                    <a:pt x="8316" y="17542"/>
                  </a:cubicBezTo>
                  <a:cubicBezTo>
                    <a:pt x="10296" y="17542"/>
                    <a:pt x="12276" y="17346"/>
                    <a:pt x="14256" y="16954"/>
                  </a:cubicBezTo>
                  <a:lnTo>
                    <a:pt x="14256" y="16954"/>
                  </a:lnTo>
                  <a:cubicBezTo>
                    <a:pt x="12493" y="17927"/>
                    <a:pt x="10669" y="18626"/>
                    <a:pt x="8724" y="19143"/>
                  </a:cubicBezTo>
                  <a:cubicBezTo>
                    <a:pt x="7721" y="19386"/>
                    <a:pt x="6596" y="19599"/>
                    <a:pt x="5745" y="20146"/>
                  </a:cubicBezTo>
                  <a:cubicBezTo>
                    <a:pt x="5441" y="20359"/>
                    <a:pt x="5137" y="20815"/>
                    <a:pt x="5381" y="21027"/>
                  </a:cubicBezTo>
                  <a:cubicBezTo>
                    <a:pt x="5472" y="21119"/>
                    <a:pt x="5624" y="21149"/>
                    <a:pt x="5745" y="21179"/>
                  </a:cubicBezTo>
                  <a:cubicBezTo>
                    <a:pt x="6250" y="21273"/>
                    <a:pt x="6753" y="21312"/>
                    <a:pt x="7256" y="21312"/>
                  </a:cubicBezTo>
                  <a:cubicBezTo>
                    <a:pt x="9695" y="21312"/>
                    <a:pt x="12126" y="20388"/>
                    <a:pt x="14621" y="20237"/>
                  </a:cubicBezTo>
                  <a:cubicBezTo>
                    <a:pt x="14905" y="20218"/>
                    <a:pt x="15189" y="20210"/>
                    <a:pt x="15473" y="20210"/>
                  </a:cubicBezTo>
                  <a:cubicBezTo>
                    <a:pt x="17469" y="20210"/>
                    <a:pt x="19464" y="20632"/>
                    <a:pt x="21460" y="20845"/>
                  </a:cubicBezTo>
                  <a:cubicBezTo>
                    <a:pt x="22154" y="20916"/>
                    <a:pt x="22828" y="20946"/>
                    <a:pt x="23505" y="20946"/>
                  </a:cubicBezTo>
                  <a:cubicBezTo>
                    <a:pt x="23984" y="20946"/>
                    <a:pt x="24464" y="20931"/>
                    <a:pt x="24955" y="20906"/>
                  </a:cubicBezTo>
                  <a:cubicBezTo>
                    <a:pt x="25003" y="20904"/>
                    <a:pt x="25051" y="20904"/>
                    <a:pt x="25099" y="20904"/>
                  </a:cubicBezTo>
                  <a:cubicBezTo>
                    <a:pt x="25955" y="20904"/>
                    <a:pt x="26750" y="21127"/>
                    <a:pt x="27601" y="21127"/>
                  </a:cubicBezTo>
                  <a:cubicBezTo>
                    <a:pt x="27691" y="21127"/>
                    <a:pt x="27782" y="21124"/>
                    <a:pt x="27873" y="21119"/>
                  </a:cubicBezTo>
                  <a:cubicBezTo>
                    <a:pt x="31187" y="20906"/>
                    <a:pt x="34500" y="19629"/>
                    <a:pt x="36779" y="17197"/>
                  </a:cubicBezTo>
                  <a:cubicBezTo>
                    <a:pt x="38208" y="15678"/>
                    <a:pt x="39211" y="13702"/>
                    <a:pt x="39576" y="11605"/>
                  </a:cubicBezTo>
                  <a:cubicBezTo>
                    <a:pt x="39910" y="9811"/>
                    <a:pt x="39728" y="7805"/>
                    <a:pt x="38482" y="6529"/>
                  </a:cubicBezTo>
                  <a:lnTo>
                    <a:pt x="24469" y="3915"/>
                  </a:lnTo>
                  <a:cubicBezTo>
                    <a:pt x="21156" y="2334"/>
                    <a:pt x="17661" y="1118"/>
                    <a:pt x="14104" y="267"/>
                  </a:cubicBezTo>
                  <a:cubicBezTo>
                    <a:pt x="13563" y="123"/>
                    <a:pt x="12980" y="0"/>
                    <a:pt x="12411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6"/>
            <p:cNvSpPr/>
            <p:nvPr/>
          </p:nvSpPr>
          <p:spPr>
            <a:xfrm>
              <a:off x="1811100" y="1625975"/>
              <a:ext cx="750800" cy="798550"/>
            </a:xfrm>
            <a:custGeom>
              <a:avLst/>
              <a:gdLst/>
              <a:ahLst/>
              <a:cxnLst/>
              <a:rect l="l" t="t" r="r" b="b"/>
              <a:pathLst>
                <a:path w="30032" h="31942" extrusionOk="0">
                  <a:moveTo>
                    <a:pt x="23422" y="1"/>
                  </a:moveTo>
                  <a:cubicBezTo>
                    <a:pt x="19658" y="1"/>
                    <a:pt x="17018" y="1598"/>
                    <a:pt x="13952" y="3698"/>
                  </a:cubicBezTo>
                  <a:cubicBezTo>
                    <a:pt x="10304" y="6220"/>
                    <a:pt x="6991" y="8135"/>
                    <a:pt x="4499" y="11996"/>
                  </a:cubicBezTo>
                  <a:cubicBezTo>
                    <a:pt x="1094" y="17254"/>
                    <a:pt x="0" y="23880"/>
                    <a:pt x="1489" y="29929"/>
                  </a:cubicBezTo>
                  <a:cubicBezTo>
                    <a:pt x="1641" y="30537"/>
                    <a:pt x="1824" y="31175"/>
                    <a:pt x="2310" y="31570"/>
                  </a:cubicBezTo>
                  <a:cubicBezTo>
                    <a:pt x="2736" y="31813"/>
                    <a:pt x="3222" y="31905"/>
                    <a:pt x="3739" y="31935"/>
                  </a:cubicBezTo>
                  <a:cubicBezTo>
                    <a:pt x="3842" y="31939"/>
                    <a:pt x="3946" y="31941"/>
                    <a:pt x="4049" y="31941"/>
                  </a:cubicBezTo>
                  <a:cubicBezTo>
                    <a:pt x="6877" y="31941"/>
                    <a:pt x="9480" y="30361"/>
                    <a:pt x="11885" y="28865"/>
                  </a:cubicBezTo>
                  <a:cubicBezTo>
                    <a:pt x="14894" y="27011"/>
                    <a:pt x="17873" y="25096"/>
                    <a:pt x="20335" y="22604"/>
                  </a:cubicBezTo>
                  <a:cubicBezTo>
                    <a:pt x="25320" y="17588"/>
                    <a:pt x="30031" y="7315"/>
                    <a:pt x="25654" y="628"/>
                  </a:cubicBezTo>
                  <a:cubicBezTo>
                    <a:pt x="25563" y="506"/>
                    <a:pt x="25472" y="415"/>
                    <a:pt x="25350" y="293"/>
                  </a:cubicBezTo>
                  <a:cubicBezTo>
                    <a:pt x="25168" y="141"/>
                    <a:pt x="24864" y="111"/>
                    <a:pt x="24590" y="50"/>
                  </a:cubicBezTo>
                  <a:cubicBezTo>
                    <a:pt x="24188" y="17"/>
                    <a:pt x="23799" y="1"/>
                    <a:pt x="23422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6"/>
            <p:cNvSpPr/>
            <p:nvPr/>
          </p:nvSpPr>
          <p:spPr>
            <a:xfrm>
              <a:off x="1856675" y="2055025"/>
              <a:ext cx="352625" cy="443250"/>
            </a:xfrm>
            <a:custGeom>
              <a:avLst/>
              <a:gdLst/>
              <a:ahLst/>
              <a:cxnLst/>
              <a:rect l="l" t="t" r="r" b="b"/>
              <a:pathLst>
                <a:path w="14105" h="17730" extrusionOk="0">
                  <a:moveTo>
                    <a:pt x="9849" y="1"/>
                  </a:moveTo>
                  <a:lnTo>
                    <a:pt x="1" y="12129"/>
                  </a:lnTo>
                  <a:cubicBezTo>
                    <a:pt x="153" y="14104"/>
                    <a:pt x="1521" y="15776"/>
                    <a:pt x="3162" y="16870"/>
                  </a:cubicBezTo>
                  <a:cubicBezTo>
                    <a:pt x="3873" y="17352"/>
                    <a:pt x="4722" y="17730"/>
                    <a:pt x="5553" y="17730"/>
                  </a:cubicBezTo>
                  <a:cubicBezTo>
                    <a:pt x="5823" y="17730"/>
                    <a:pt x="6092" y="17689"/>
                    <a:pt x="6354" y="17600"/>
                  </a:cubicBezTo>
                  <a:cubicBezTo>
                    <a:pt x="7265" y="17265"/>
                    <a:pt x="7843" y="16354"/>
                    <a:pt x="8208" y="15442"/>
                  </a:cubicBezTo>
                  <a:cubicBezTo>
                    <a:pt x="9393" y="12767"/>
                    <a:pt x="9758" y="9697"/>
                    <a:pt x="11642" y="7448"/>
                  </a:cubicBezTo>
                  <a:cubicBezTo>
                    <a:pt x="12190" y="6779"/>
                    <a:pt x="12889" y="6171"/>
                    <a:pt x="13375" y="5442"/>
                  </a:cubicBezTo>
                  <a:cubicBezTo>
                    <a:pt x="13861" y="4682"/>
                    <a:pt x="14104" y="3679"/>
                    <a:pt x="13679" y="2888"/>
                  </a:cubicBezTo>
                  <a:cubicBezTo>
                    <a:pt x="13466" y="2432"/>
                    <a:pt x="13041" y="2128"/>
                    <a:pt x="12615" y="1825"/>
                  </a:cubicBezTo>
                  <a:cubicBezTo>
                    <a:pt x="11734" y="1186"/>
                    <a:pt x="10791" y="578"/>
                    <a:pt x="9849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6"/>
            <p:cNvSpPr/>
            <p:nvPr/>
          </p:nvSpPr>
          <p:spPr>
            <a:xfrm>
              <a:off x="1960025" y="1716075"/>
              <a:ext cx="465850" cy="687775"/>
            </a:xfrm>
            <a:custGeom>
              <a:avLst/>
              <a:gdLst/>
              <a:ahLst/>
              <a:cxnLst/>
              <a:rect l="l" t="t" r="r" b="b"/>
              <a:pathLst>
                <a:path w="18634" h="27511" extrusionOk="0">
                  <a:moveTo>
                    <a:pt x="18626" y="0"/>
                  </a:moveTo>
                  <a:cubicBezTo>
                    <a:pt x="18566" y="0"/>
                    <a:pt x="18205" y="277"/>
                    <a:pt x="17569" y="884"/>
                  </a:cubicBezTo>
                  <a:cubicBezTo>
                    <a:pt x="16931" y="1492"/>
                    <a:pt x="15958" y="2312"/>
                    <a:pt x="15016" y="3619"/>
                  </a:cubicBezTo>
                  <a:cubicBezTo>
                    <a:pt x="14560" y="4258"/>
                    <a:pt x="14104" y="5018"/>
                    <a:pt x="13770" y="5899"/>
                  </a:cubicBezTo>
                  <a:cubicBezTo>
                    <a:pt x="13436" y="6750"/>
                    <a:pt x="13223" y="7753"/>
                    <a:pt x="13071" y="8756"/>
                  </a:cubicBezTo>
                  <a:cubicBezTo>
                    <a:pt x="12919" y="9790"/>
                    <a:pt x="12736" y="10854"/>
                    <a:pt x="12372" y="11887"/>
                  </a:cubicBezTo>
                  <a:cubicBezTo>
                    <a:pt x="11977" y="12920"/>
                    <a:pt x="11399" y="13954"/>
                    <a:pt x="10670" y="14866"/>
                  </a:cubicBezTo>
                  <a:cubicBezTo>
                    <a:pt x="9241" y="16720"/>
                    <a:pt x="7235" y="17845"/>
                    <a:pt x="5533" y="19000"/>
                  </a:cubicBezTo>
                  <a:cubicBezTo>
                    <a:pt x="4651" y="19577"/>
                    <a:pt x="3831" y="20124"/>
                    <a:pt x="3131" y="20732"/>
                  </a:cubicBezTo>
                  <a:cubicBezTo>
                    <a:pt x="2402" y="21340"/>
                    <a:pt x="1824" y="22009"/>
                    <a:pt x="1368" y="22647"/>
                  </a:cubicBezTo>
                  <a:cubicBezTo>
                    <a:pt x="913" y="23285"/>
                    <a:pt x="578" y="23924"/>
                    <a:pt x="365" y="24532"/>
                  </a:cubicBezTo>
                  <a:cubicBezTo>
                    <a:pt x="122" y="25139"/>
                    <a:pt x="31" y="25687"/>
                    <a:pt x="1" y="26143"/>
                  </a:cubicBezTo>
                  <a:lnTo>
                    <a:pt x="1" y="26750"/>
                  </a:lnTo>
                  <a:cubicBezTo>
                    <a:pt x="1" y="26902"/>
                    <a:pt x="31" y="27054"/>
                    <a:pt x="31" y="27146"/>
                  </a:cubicBezTo>
                  <a:cubicBezTo>
                    <a:pt x="92" y="27389"/>
                    <a:pt x="122" y="27510"/>
                    <a:pt x="122" y="27510"/>
                  </a:cubicBezTo>
                  <a:cubicBezTo>
                    <a:pt x="153" y="27510"/>
                    <a:pt x="31" y="26994"/>
                    <a:pt x="122" y="26173"/>
                  </a:cubicBezTo>
                  <a:cubicBezTo>
                    <a:pt x="153" y="25747"/>
                    <a:pt x="274" y="25231"/>
                    <a:pt x="487" y="24653"/>
                  </a:cubicBezTo>
                  <a:cubicBezTo>
                    <a:pt x="730" y="24076"/>
                    <a:pt x="1065" y="23468"/>
                    <a:pt x="1520" y="22860"/>
                  </a:cubicBezTo>
                  <a:cubicBezTo>
                    <a:pt x="1976" y="22252"/>
                    <a:pt x="2584" y="21644"/>
                    <a:pt x="3283" y="21036"/>
                  </a:cubicBezTo>
                  <a:cubicBezTo>
                    <a:pt x="3952" y="20459"/>
                    <a:pt x="4803" y="19911"/>
                    <a:pt x="5654" y="19364"/>
                  </a:cubicBezTo>
                  <a:cubicBezTo>
                    <a:pt x="6536" y="18787"/>
                    <a:pt x="7448" y="18270"/>
                    <a:pt x="8390" y="17571"/>
                  </a:cubicBezTo>
                  <a:cubicBezTo>
                    <a:pt x="9302" y="16933"/>
                    <a:pt x="10214" y="16142"/>
                    <a:pt x="10974" y="15200"/>
                  </a:cubicBezTo>
                  <a:cubicBezTo>
                    <a:pt x="11733" y="14227"/>
                    <a:pt x="12311" y="13164"/>
                    <a:pt x="12706" y="12100"/>
                  </a:cubicBezTo>
                  <a:cubicBezTo>
                    <a:pt x="13101" y="11036"/>
                    <a:pt x="13253" y="9942"/>
                    <a:pt x="13405" y="8908"/>
                  </a:cubicBezTo>
                  <a:cubicBezTo>
                    <a:pt x="13557" y="7905"/>
                    <a:pt x="13709" y="6933"/>
                    <a:pt x="14074" y="6112"/>
                  </a:cubicBezTo>
                  <a:cubicBezTo>
                    <a:pt x="14378" y="5261"/>
                    <a:pt x="14773" y="4501"/>
                    <a:pt x="15229" y="3893"/>
                  </a:cubicBezTo>
                  <a:cubicBezTo>
                    <a:pt x="16110" y="2647"/>
                    <a:pt x="17022" y="1735"/>
                    <a:pt x="17630" y="1127"/>
                  </a:cubicBezTo>
                  <a:cubicBezTo>
                    <a:pt x="18329" y="337"/>
                    <a:pt x="18633" y="2"/>
                    <a:pt x="18633" y="2"/>
                  </a:cubicBezTo>
                  <a:cubicBezTo>
                    <a:pt x="18632" y="1"/>
                    <a:pt x="18629" y="0"/>
                    <a:pt x="18626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6"/>
            <p:cNvSpPr/>
            <p:nvPr/>
          </p:nvSpPr>
          <p:spPr>
            <a:xfrm>
              <a:off x="1786775" y="1675050"/>
              <a:ext cx="502300" cy="577575"/>
            </a:xfrm>
            <a:custGeom>
              <a:avLst/>
              <a:gdLst/>
              <a:ahLst/>
              <a:cxnLst/>
              <a:rect l="l" t="t" r="r" b="b"/>
              <a:pathLst>
                <a:path w="20092" h="23103" extrusionOk="0">
                  <a:moveTo>
                    <a:pt x="20087" y="0"/>
                  </a:moveTo>
                  <a:cubicBezTo>
                    <a:pt x="20040" y="0"/>
                    <a:pt x="19764" y="359"/>
                    <a:pt x="19180" y="914"/>
                  </a:cubicBezTo>
                  <a:cubicBezTo>
                    <a:pt x="18603" y="1491"/>
                    <a:pt x="17721" y="2312"/>
                    <a:pt x="16475" y="3072"/>
                  </a:cubicBezTo>
                  <a:cubicBezTo>
                    <a:pt x="15867" y="3467"/>
                    <a:pt x="15138" y="3862"/>
                    <a:pt x="14378" y="4227"/>
                  </a:cubicBezTo>
                  <a:cubicBezTo>
                    <a:pt x="13587" y="4561"/>
                    <a:pt x="12706" y="4865"/>
                    <a:pt x="11794" y="5169"/>
                  </a:cubicBezTo>
                  <a:cubicBezTo>
                    <a:pt x="10882" y="5473"/>
                    <a:pt x="9909" y="5777"/>
                    <a:pt x="8906" y="6233"/>
                  </a:cubicBezTo>
                  <a:cubicBezTo>
                    <a:pt x="8420" y="6446"/>
                    <a:pt x="7964" y="6719"/>
                    <a:pt x="7478" y="7023"/>
                  </a:cubicBezTo>
                  <a:cubicBezTo>
                    <a:pt x="7022" y="7327"/>
                    <a:pt x="6566" y="7662"/>
                    <a:pt x="6140" y="8087"/>
                  </a:cubicBezTo>
                  <a:cubicBezTo>
                    <a:pt x="4438" y="9637"/>
                    <a:pt x="3253" y="11522"/>
                    <a:pt x="2462" y="13346"/>
                  </a:cubicBezTo>
                  <a:cubicBezTo>
                    <a:pt x="1672" y="15169"/>
                    <a:pt x="1216" y="16872"/>
                    <a:pt x="852" y="18331"/>
                  </a:cubicBezTo>
                  <a:cubicBezTo>
                    <a:pt x="548" y="19759"/>
                    <a:pt x="365" y="20945"/>
                    <a:pt x="213" y="21765"/>
                  </a:cubicBezTo>
                  <a:cubicBezTo>
                    <a:pt x="61" y="22647"/>
                    <a:pt x="0" y="23103"/>
                    <a:pt x="31" y="23103"/>
                  </a:cubicBezTo>
                  <a:cubicBezTo>
                    <a:pt x="61" y="23103"/>
                    <a:pt x="183" y="22647"/>
                    <a:pt x="335" y="21856"/>
                  </a:cubicBezTo>
                  <a:cubicBezTo>
                    <a:pt x="517" y="21066"/>
                    <a:pt x="760" y="19881"/>
                    <a:pt x="1095" y="18422"/>
                  </a:cubicBezTo>
                  <a:cubicBezTo>
                    <a:pt x="1459" y="16993"/>
                    <a:pt x="1915" y="15321"/>
                    <a:pt x="2766" y="13558"/>
                  </a:cubicBezTo>
                  <a:cubicBezTo>
                    <a:pt x="3557" y="11826"/>
                    <a:pt x="4742" y="10002"/>
                    <a:pt x="6384" y="8482"/>
                  </a:cubicBezTo>
                  <a:cubicBezTo>
                    <a:pt x="6779" y="8087"/>
                    <a:pt x="7204" y="7753"/>
                    <a:pt x="7660" y="7449"/>
                  </a:cubicBezTo>
                  <a:cubicBezTo>
                    <a:pt x="8116" y="7145"/>
                    <a:pt x="8572" y="6871"/>
                    <a:pt x="9028" y="6659"/>
                  </a:cubicBezTo>
                  <a:cubicBezTo>
                    <a:pt x="9970" y="6203"/>
                    <a:pt x="10943" y="5899"/>
                    <a:pt x="11885" y="5595"/>
                  </a:cubicBezTo>
                  <a:cubicBezTo>
                    <a:pt x="12797" y="5291"/>
                    <a:pt x="13709" y="4987"/>
                    <a:pt x="14499" y="4592"/>
                  </a:cubicBezTo>
                  <a:cubicBezTo>
                    <a:pt x="15289" y="4227"/>
                    <a:pt x="16019" y="3801"/>
                    <a:pt x="16627" y="3376"/>
                  </a:cubicBezTo>
                  <a:cubicBezTo>
                    <a:pt x="17873" y="2555"/>
                    <a:pt x="18724" y="1674"/>
                    <a:pt x="19302" y="1066"/>
                  </a:cubicBezTo>
                  <a:cubicBezTo>
                    <a:pt x="19545" y="762"/>
                    <a:pt x="19758" y="488"/>
                    <a:pt x="19910" y="306"/>
                  </a:cubicBezTo>
                  <a:cubicBezTo>
                    <a:pt x="20001" y="124"/>
                    <a:pt x="20092" y="32"/>
                    <a:pt x="20092" y="2"/>
                  </a:cubicBezTo>
                  <a:cubicBezTo>
                    <a:pt x="20091" y="1"/>
                    <a:pt x="20089" y="0"/>
                    <a:pt x="20087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6"/>
            <p:cNvSpPr/>
            <p:nvPr/>
          </p:nvSpPr>
          <p:spPr>
            <a:xfrm>
              <a:off x="1849075" y="1886325"/>
              <a:ext cx="284225" cy="517525"/>
            </a:xfrm>
            <a:custGeom>
              <a:avLst/>
              <a:gdLst/>
              <a:ahLst/>
              <a:cxnLst/>
              <a:rect l="l" t="t" r="r" b="b"/>
              <a:pathLst>
                <a:path w="11369" h="20701" extrusionOk="0">
                  <a:moveTo>
                    <a:pt x="11338" y="1"/>
                  </a:moveTo>
                  <a:cubicBezTo>
                    <a:pt x="11338" y="1"/>
                    <a:pt x="11035" y="183"/>
                    <a:pt x="10670" y="700"/>
                  </a:cubicBezTo>
                  <a:cubicBezTo>
                    <a:pt x="10305" y="1217"/>
                    <a:pt x="9879" y="2037"/>
                    <a:pt x="9454" y="3071"/>
                  </a:cubicBezTo>
                  <a:cubicBezTo>
                    <a:pt x="9059" y="4074"/>
                    <a:pt x="8633" y="5381"/>
                    <a:pt x="7843" y="6536"/>
                  </a:cubicBezTo>
                  <a:cubicBezTo>
                    <a:pt x="6992" y="7691"/>
                    <a:pt x="5776" y="8724"/>
                    <a:pt x="4439" y="9788"/>
                  </a:cubicBezTo>
                  <a:cubicBezTo>
                    <a:pt x="3162" y="10852"/>
                    <a:pt x="1916" y="12007"/>
                    <a:pt x="1156" y="13284"/>
                  </a:cubicBezTo>
                  <a:cubicBezTo>
                    <a:pt x="396" y="14621"/>
                    <a:pt x="153" y="15989"/>
                    <a:pt x="92" y="17083"/>
                  </a:cubicBezTo>
                  <a:cubicBezTo>
                    <a:pt x="1" y="18208"/>
                    <a:pt x="92" y="19089"/>
                    <a:pt x="153" y="19728"/>
                  </a:cubicBezTo>
                  <a:cubicBezTo>
                    <a:pt x="244" y="20336"/>
                    <a:pt x="274" y="20700"/>
                    <a:pt x="305" y="20700"/>
                  </a:cubicBezTo>
                  <a:cubicBezTo>
                    <a:pt x="335" y="20700"/>
                    <a:pt x="335" y="20336"/>
                    <a:pt x="335" y="19728"/>
                  </a:cubicBezTo>
                  <a:cubicBezTo>
                    <a:pt x="335" y="19120"/>
                    <a:pt x="305" y="18208"/>
                    <a:pt x="426" y="17114"/>
                  </a:cubicBezTo>
                  <a:cubicBezTo>
                    <a:pt x="548" y="16019"/>
                    <a:pt x="761" y="14712"/>
                    <a:pt x="1521" y="13497"/>
                  </a:cubicBezTo>
                  <a:cubicBezTo>
                    <a:pt x="2250" y="12281"/>
                    <a:pt x="3466" y="11187"/>
                    <a:pt x="4743" y="10123"/>
                  </a:cubicBezTo>
                  <a:cubicBezTo>
                    <a:pt x="6050" y="9059"/>
                    <a:pt x="7326" y="7995"/>
                    <a:pt x="8177" y="6749"/>
                  </a:cubicBezTo>
                  <a:cubicBezTo>
                    <a:pt x="9059" y="5503"/>
                    <a:pt x="9393" y="4196"/>
                    <a:pt x="9758" y="3132"/>
                  </a:cubicBezTo>
                  <a:cubicBezTo>
                    <a:pt x="10153" y="2098"/>
                    <a:pt x="10487" y="1278"/>
                    <a:pt x="10822" y="791"/>
                  </a:cubicBezTo>
                  <a:cubicBezTo>
                    <a:pt x="11126" y="305"/>
                    <a:pt x="11369" y="31"/>
                    <a:pt x="11338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6"/>
            <p:cNvSpPr/>
            <p:nvPr/>
          </p:nvSpPr>
          <p:spPr>
            <a:xfrm>
              <a:off x="5305075" y="2334675"/>
              <a:ext cx="974200" cy="856550"/>
            </a:xfrm>
            <a:custGeom>
              <a:avLst/>
              <a:gdLst/>
              <a:ahLst/>
              <a:cxnLst/>
              <a:rect l="l" t="t" r="r" b="b"/>
              <a:pathLst>
                <a:path w="38968" h="34262" extrusionOk="0">
                  <a:moveTo>
                    <a:pt x="10396" y="0"/>
                  </a:moveTo>
                  <a:cubicBezTo>
                    <a:pt x="4651" y="0"/>
                    <a:pt x="1" y="4651"/>
                    <a:pt x="1" y="10396"/>
                  </a:cubicBezTo>
                  <a:lnTo>
                    <a:pt x="1" y="18998"/>
                  </a:lnTo>
                  <a:cubicBezTo>
                    <a:pt x="1" y="24621"/>
                    <a:pt x="4438" y="29180"/>
                    <a:pt x="10001" y="29362"/>
                  </a:cubicBezTo>
                  <a:lnTo>
                    <a:pt x="10001" y="33162"/>
                  </a:lnTo>
                  <a:cubicBezTo>
                    <a:pt x="10001" y="33824"/>
                    <a:pt x="10551" y="34261"/>
                    <a:pt x="11132" y="34261"/>
                  </a:cubicBezTo>
                  <a:cubicBezTo>
                    <a:pt x="11404" y="34261"/>
                    <a:pt x="11683" y="34165"/>
                    <a:pt x="11916" y="33952"/>
                  </a:cubicBezTo>
                  <a:lnTo>
                    <a:pt x="16779" y="29362"/>
                  </a:lnTo>
                  <a:lnTo>
                    <a:pt x="28542" y="29362"/>
                  </a:lnTo>
                  <a:cubicBezTo>
                    <a:pt x="34287" y="29362"/>
                    <a:pt x="38968" y="24682"/>
                    <a:pt x="38968" y="18937"/>
                  </a:cubicBezTo>
                  <a:lnTo>
                    <a:pt x="38968" y="10365"/>
                  </a:lnTo>
                  <a:cubicBezTo>
                    <a:pt x="38937" y="4620"/>
                    <a:pt x="34257" y="0"/>
                    <a:pt x="28512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6"/>
            <p:cNvSpPr/>
            <p:nvPr/>
          </p:nvSpPr>
          <p:spPr>
            <a:xfrm>
              <a:off x="5514050" y="2451500"/>
              <a:ext cx="541825" cy="493575"/>
            </a:xfrm>
            <a:custGeom>
              <a:avLst/>
              <a:gdLst/>
              <a:ahLst/>
              <a:cxnLst/>
              <a:rect l="l" t="t" r="r" b="b"/>
              <a:pathLst>
                <a:path w="21673" h="19743" extrusionOk="0">
                  <a:moveTo>
                    <a:pt x="10836" y="1"/>
                  </a:moveTo>
                  <a:cubicBezTo>
                    <a:pt x="8314" y="1"/>
                    <a:pt x="5791" y="966"/>
                    <a:pt x="3861" y="2896"/>
                  </a:cubicBezTo>
                  <a:cubicBezTo>
                    <a:pt x="0" y="6756"/>
                    <a:pt x="0" y="13018"/>
                    <a:pt x="3861" y="16847"/>
                  </a:cubicBezTo>
                  <a:cubicBezTo>
                    <a:pt x="5791" y="18778"/>
                    <a:pt x="8314" y="19743"/>
                    <a:pt x="10836" y="19743"/>
                  </a:cubicBezTo>
                  <a:cubicBezTo>
                    <a:pt x="13359" y="19743"/>
                    <a:pt x="15882" y="18778"/>
                    <a:pt x="17812" y="16847"/>
                  </a:cubicBezTo>
                  <a:cubicBezTo>
                    <a:pt x="21673" y="13018"/>
                    <a:pt x="21673" y="6756"/>
                    <a:pt x="17812" y="2896"/>
                  </a:cubicBezTo>
                  <a:cubicBezTo>
                    <a:pt x="15882" y="966"/>
                    <a:pt x="13359" y="1"/>
                    <a:pt x="10836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6"/>
            <p:cNvSpPr/>
            <p:nvPr/>
          </p:nvSpPr>
          <p:spPr>
            <a:xfrm>
              <a:off x="5666025" y="2620400"/>
              <a:ext cx="34225" cy="68400"/>
            </a:xfrm>
            <a:custGeom>
              <a:avLst/>
              <a:gdLst/>
              <a:ahLst/>
              <a:cxnLst/>
              <a:rect l="l" t="t" r="r" b="b"/>
              <a:pathLst>
                <a:path w="1369" h="2736" extrusionOk="0">
                  <a:moveTo>
                    <a:pt x="669" y="0"/>
                  </a:moveTo>
                  <a:cubicBezTo>
                    <a:pt x="304" y="0"/>
                    <a:pt x="1" y="608"/>
                    <a:pt x="1" y="1368"/>
                  </a:cubicBezTo>
                  <a:cubicBezTo>
                    <a:pt x="1" y="2128"/>
                    <a:pt x="304" y="2736"/>
                    <a:pt x="669" y="2736"/>
                  </a:cubicBezTo>
                  <a:cubicBezTo>
                    <a:pt x="1034" y="2736"/>
                    <a:pt x="1368" y="2128"/>
                    <a:pt x="1368" y="1368"/>
                  </a:cubicBezTo>
                  <a:cubicBezTo>
                    <a:pt x="1368" y="608"/>
                    <a:pt x="1034" y="0"/>
                    <a:pt x="669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6"/>
            <p:cNvSpPr/>
            <p:nvPr/>
          </p:nvSpPr>
          <p:spPr>
            <a:xfrm>
              <a:off x="5871950" y="2620400"/>
              <a:ext cx="34225" cy="68400"/>
            </a:xfrm>
            <a:custGeom>
              <a:avLst/>
              <a:gdLst/>
              <a:ahLst/>
              <a:cxnLst/>
              <a:rect l="l" t="t" r="r" b="b"/>
              <a:pathLst>
                <a:path w="1369" h="2736" extrusionOk="0">
                  <a:moveTo>
                    <a:pt x="669" y="0"/>
                  </a:moveTo>
                  <a:cubicBezTo>
                    <a:pt x="305" y="0"/>
                    <a:pt x="1" y="608"/>
                    <a:pt x="1" y="1368"/>
                  </a:cubicBezTo>
                  <a:cubicBezTo>
                    <a:pt x="1" y="2128"/>
                    <a:pt x="305" y="2736"/>
                    <a:pt x="669" y="2736"/>
                  </a:cubicBezTo>
                  <a:cubicBezTo>
                    <a:pt x="1065" y="2736"/>
                    <a:pt x="1369" y="2128"/>
                    <a:pt x="1369" y="1368"/>
                  </a:cubicBezTo>
                  <a:cubicBezTo>
                    <a:pt x="1369" y="608"/>
                    <a:pt x="1065" y="0"/>
                    <a:pt x="669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6"/>
            <p:cNvSpPr/>
            <p:nvPr/>
          </p:nvSpPr>
          <p:spPr>
            <a:xfrm>
              <a:off x="5735925" y="2663700"/>
              <a:ext cx="101100" cy="58550"/>
            </a:xfrm>
            <a:custGeom>
              <a:avLst/>
              <a:gdLst/>
              <a:ahLst/>
              <a:cxnLst/>
              <a:rect l="l" t="t" r="r" b="b"/>
              <a:pathLst>
                <a:path w="4044" h="2342" extrusionOk="0">
                  <a:moveTo>
                    <a:pt x="1977" y="1"/>
                  </a:moveTo>
                  <a:cubicBezTo>
                    <a:pt x="1490" y="1"/>
                    <a:pt x="1034" y="244"/>
                    <a:pt x="761" y="517"/>
                  </a:cubicBezTo>
                  <a:cubicBezTo>
                    <a:pt x="457" y="761"/>
                    <a:pt x="274" y="1125"/>
                    <a:pt x="183" y="1368"/>
                  </a:cubicBezTo>
                  <a:cubicBezTo>
                    <a:pt x="1" y="1946"/>
                    <a:pt x="122" y="2341"/>
                    <a:pt x="153" y="2341"/>
                  </a:cubicBezTo>
                  <a:cubicBezTo>
                    <a:pt x="244" y="2341"/>
                    <a:pt x="244" y="1976"/>
                    <a:pt x="457" y="1490"/>
                  </a:cubicBezTo>
                  <a:cubicBezTo>
                    <a:pt x="578" y="1277"/>
                    <a:pt x="761" y="1004"/>
                    <a:pt x="1034" y="761"/>
                  </a:cubicBezTo>
                  <a:cubicBezTo>
                    <a:pt x="1278" y="578"/>
                    <a:pt x="1642" y="396"/>
                    <a:pt x="2007" y="396"/>
                  </a:cubicBezTo>
                  <a:cubicBezTo>
                    <a:pt x="2402" y="396"/>
                    <a:pt x="2737" y="517"/>
                    <a:pt x="3010" y="730"/>
                  </a:cubicBezTo>
                  <a:cubicBezTo>
                    <a:pt x="3284" y="912"/>
                    <a:pt x="3466" y="1186"/>
                    <a:pt x="3557" y="1429"/>
                  </a:cubicBezTo>
                  <a:cubicBezTo>
                    <a:pt x="3755" y="1911"/>
                    <a:pt x="3822" y="2286"/>
                    <a:pt x="3904" y="2286"/>
                  </a:cubicBezTo>
                  <a:cubicBezTo>
                    <a:pt x="3910" y="2286"/>
                    <a:pt x="3916" y="2284"/>
                    <a:pt x="3922" y="2280"/>
                  </a:cubicBezTo>
                  <a:cubicBezTo>
                    <a:pt x="3952" y="2280"/>
                    <a:pt x="4044" y="1916"/>
                    <a:pt x="3831" y="1338"/>
                  </a:cubicBezTo>
                  <a:cubicBezTo>
                    <a:pt x="3740" y="1064"/>
                    <a:pt x="3527" y="730"/>
                    <a:pt x="3223" y="457"/>
                  </a:cubicBezTo>
                  <a:cubicBezTo>
                    <a:pt x="2919" y="213"/>
                    <a:pt x="2463" y="1"/>
                    <a:pt x="1977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6"/>
            <p:cNvSpPr/>
            <p:nvPr/>
          </p:nvSpPr>
          <p:spPr>
            <a:xfrm>
              <a:off x="5922875" y="2676625"/>
              <a:ext cx="109450" cy="159600"/>
            </a:xfrm>
            <a:custGeom>
              <a:avLst/>
              <a:gdLst/>
              <a:ahLst/>
              <a:cxnLst/>
              <a:rect l="l" t="t" r="r" b="b"/>
              <a:pathLst>
                <a:path w="4378" h="6384" extrusionOk="0">
                  <a:moveTo>
                    <a:pt x="3192" y="0"/>
                  </a:moveTo>
                  <a:cubicBezTo>
                    <a:pt x="1429" y="0"/>
                    <a:pt x="0" y="1429"/>
                    <a:pt x="0" y="3222"/>
                  </a:cubicBezTo>
                  <a:cubicBezTo>
                    <a:pt x="0" y="4803"/>
                    <a:pt x="1186" y="6140"/>
                    <a:pt x="2705" y="6383"/>
                  </a:cubicBezTo>
                  <a:cubicBezTo>
                    <a:pt x="3769" y="4803"/>
                    <a:pt x="4377" y="2918"/>
                    <a:pt x="4377" y="912"/>
                  </a:cubicBezTo>
                  <a:cubicBezTo>
                    <a:pt x="4377" y="669"/>
                    <a:pt x="4377" y="456"/>
                    <a:pt x="4347" y="213"/>
                  </a:cubicBezTo>
                  <a:cubicBezTo>
                    <a:pt x="4012" y="61"/>
                    <a:pt x="3617" y="0"/>
                    <a:pt x="3192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6"/>
            <p:cNvSpPr/>
            <p:nvPr/>
          </p:nvSpPr>
          <p:spPr>
            <a:xfrm>
              <a:off x="5538375" y="2676625"/>
              <a:ext cx="110200" cy="159600"/>
            </a:xfrm>
            <a:custGeom>
              <a:avLst/>
              <a:gdLst/>
              <a:ahLst/>
              <a:cxnLst/>
              <a:rect l="l" t="t" r="r" b="b"/>
              <a:pathLst>
                <a:path w="4408" h="6384" extrusionOk="0">
                  <a:moveTo>
                    <a:pt x="1185" y="0"/>
                  </a:moveTo>
                  <a:cubicBezTo>
                    <a:pt x="760" y="0"/>
                    <a:pt x="395" y="61"/>
                    <a:pt x="30" y="213"/>
                  </a:cubicBezTo>
                  <a:cubicBezTo>
                    <a:pt x="30" y="426"/>
                    <a:pt x="0" y="669"/>
                    <a:pt x="0" y="912"/>
                  </a:cubicBezTo>
                  <a:cubicBezTo>
                    <a:pt x="0" y="2918"/>
                    <a:pt x="608" y="4803"/>
                    <a:pt x="1672" y="6383"/>
                  </a:cubicBezTo>
                  <a:cubicBezTo>
                    <a:pt x="3192" y="6140"/>
                    <a:pt x="4377" y="4803"/>
                    <a:pt x="4377" y="3222"/>
                  </a:cubicBezTo>
                  <a:cubicBezTo>
                    <a:pt x="4407" y="1429"/>
                    <a:pt x="2948" y="0"/>
                    <a:pt x="1185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6"/>
            <p:cNvSpPr/>
            <p:nvPr/>
          </p:nvSpPr>
          <p:spPr>
            <a:xfrm>
              <a:off x="4880300" y="2639375"/>
              <a:ext cx="101850" cy="327550"/>
            </a:xfrm>
            <a:custGeom>
              <a:avLst/>
              <a:gdLst/>
              <a:ahLst/>
              <a:cxnLst/>
              <a:rect l="l" t="t" r="r" b="b"/>
              <a:pathLst>
                <a:path w="4074" h="13102" extrusionOk="0">
                  <a:moveTo>
                    <a:pt x="3557" y="1"/>
                  </a:moveTo>
                  <a:lnTo>
                    <a:pt x="0" y="305"/>
                  </a:lnTo>
                  <a:lnTo>
                    <a:pt x="1794" y="13101"/>
                  </a:lnTo>
                  <a:lnTo>
                    <a:pt x="4073" y="12919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6"/>
            <p:cNvSpPr/>
            <p:nvPr/>
          </p:nvSpPr>
          <p:spPr>
            <a:xfrm>
              <a:off x="4918300" y="3002525"/>
              <a:ext cx="84375" cy="80750"/>
            </a:xfrm>
            <a:custGeom>
              <a:avLst/>
              <a:gdLst/>
              <a:ahLst/>
              <a:cxnLst/>
              <a:rect l="l" t="t" r="r" b="b"/>
              <a:pathLst>
                <a:path w="3375" h="3230" extrusionOk="0">
                  <a:moveTo>
                    <a:pt x="1636" y="0"/>
                  </a:moveTo>
                  <a:cubicBezTo>
                    <a:pt x="1598" y="0"/>
                    <a:pt x="1559" y="1"/>
                    <a:pt x="1520" y="4"/>
                  </a:cubicBezTo>
                  <a:cubicBezTo>
                    <a:pt x="638" y="95"/>
                    <a:pt x="0" y="886"/>
                    <a:pt x="61" y="1767"/>
                  </a:cubicBezTo>
                  <a:cubicBezTo>
                    <a:pt x="148" y="2610"/>
                    <a:pt x="874" y="3230"/>
                    <a:pt x="1708" y="3230"/>
                  </a:cubicBezTo>
                  <a:cubicBezTo>
                    <a:pt x="1746" y="3230"/>
                    <a:pt x="1785" y="3229"/>
                    <a:pt x="1824" y="3226"/>
                  </a:cubicBezTo>
                  <a:cubicBezTo>
                    <a:pt x="2736" y="3135"/>
                    <a:pt x="3374" y="2345"/>
                    <a:pt x="3252" y="1463"/>
                  </a:cubicBezTo>
                  <a:cubicBezTo>
                    <a:pt x="3194" y="620"/>
                    <a:pt x="2470" y="0"/>
                    <a:pt x="1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6"/>
            <p:cNvSpPr/>
            <p:nvPr/>
          </p:nvSpPr>
          <p:spPr>
            <a:xfrm>
              <a:off x="5108275" y="2631800"/>
              <a:ext cx="101850" cy="327525"/>
            </a:xfrm>
            <a:custGeom>
              <a:avLst/>
              <a:gdLst/>
              <a:ahLst/>
              <a:cxnLst/>
              <a:rect l="l" t="t" r="r" b="b"/>
              <a:pathLst>
                <a:path w="4074" h="13101" extrusionOk="0">
                  <a:moveTo>
                    <a:pt x="517" y="0"/>
                  </a:moveTo>
                  <a:lnTo>
                    <a:pt x="0" y="12918"/>
                  </a:lnTo>
                  <a:lnTo>
                    <a:pt x="2280" y="13101"/>
                  </a:lnTo>
                  <a:lnTo>
                    <a:pt x="4073" y="33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6"/>
            <p:cNvSpPr/>
            <p:nvPr/>
          </p:nvSpPr>
          <p:spPr>
            <a:xfrm>
              <a:off x="5083950" y="2995350"/>
              <a:ext cx="89700" cy="79900"/>
            </a:xfrm>
            <a:custGeom>
              <a:avLst/>
              <a:gdLst/>
              <a:ahLst/>
              <a:cxnLst/>
              <a:rect l="l" t="t" r="r" b="b"/>
              <a:pathLst>
                <a:path w="3588" h="3196" extrusionOk="0">
                  <a:moveTo>
                    <a:pt x="1786" y="0"/>
                  </a:moveTo>
                  <a:cubicBezTo>
                    <a:pt x="1422" y="0"/>
                    <a:pt x="1058" y="125"/>
                    <a:pt x="760" y="382"/>
                  </a:cubicBezTo>
                  <a:cubicBezTo>
                    <a:pt x="92" y="960"/>
                    <a:pt x="0" y="1963"/>
                    <a:pt x="578" y="2632"/>
                  </a:cubicBezTo>
                  <a:cubicBezTo>
                    <a:pt x="898" y="3002"/>
                    <a:pt x="1349" y="3196"/>
                    <a:pt x="1802" y="3196"/>
                  </a:cubicBezTo>
                  <a:cubicBezTo>
                    <a:pt x="2165" y="3196"/>
                    <a:pt x="2529" y="3071"/>
                    <a:pt x="2827" y="2814"/>
                  </a:cubicBezTo>
                  <a:cubicBezTo>
                    <a:pt x="3496" y="2236"/>
                    <a:pt x="3587" y="1233"/>
                    <a:pt x="3010" y="565"/>
                  </a:cubicBezTo>
                  <a:cubicBezTo>
                    <a:pt x="2689" y="194"/>
                    <a:pt x="2238" y="0"/>
                    <a:pt x="1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6"/>
            <p:cNvSpPr/>
            <p:nvPr/>
          </p:nvSpPr>
          <p:spPr>
            <a:xfrm>
              <a:off x="5834725" y="202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6"/>
            <p:cNvSpPr/>
            <p:nvPr/>
          </p:nvSpPr>
          <p:spPr>
            <a:xfrm>
              <a:off x="3401550" y="956225"/>
              <a:ext cx="1023600" cy="1023600"/>
            </a:xfrm>
            <a:custGeom>
              <a:avLst/>
              <a:gdLst/>
              <a:ahLst/>
              <a:cxnLst/>
              <a:rect l="l" t="t" r="r" b="b"/>
              <a:pathLst>
                <a:path w="40944" h="40944" extrusionOk="0">
                  <a:moveTo>
                    <a:pt x="20457" y="1"/>
                  </a:moveTo>
                  <a:cubicBezTo>
                    <a:pt x="9149" y="1"/>
                    <a:pt x="0" y="9150"/>
                    <a:pt x="0" y="20487"/>
                  </a:cubicBezTo>
                  <a:cubicBezTo>
                    <a:pt x="0" y="31795"/>
                    <a:pt x="9149" y="40944"/>
                    <a:pt x="20457" y="40944"/>
                  </a:cubicBezTo>
                  <a:cubicBezTo>
                    <a:pt x="24378" y="40944"/>
                    <a:pt x="28025" y="39849"/>
                    <a:pt x="31156" y="37965"/>
                  </a:cubicBezTo>
                  <a:lnTo>
                    <a:pt x="36931" y="40336"/>
                  </a:lnTo>
                  <a:cubicBezTo>
                    <a:pt x="37089" y="40409"/>
                    <a:pt x="37251" y="40443"/>
                    <a:pt x="37409" y="40443"/>
                  </a:cubicBezTo>
                  <a:cubicBezTo>
                    <a:pt x="38102" y="40443"/>
                    <a:pt x="38715" y="39796"/>
                    <a:pt x="38542" y="39029"/>
                  </a:cubicBezTo>
                  <a:lnTo>
                    <a:pt x="37387" y="32038"/>
                  </a:lnTo>
                  <a:cubicBezTo>
                    <a:pt x="39606" y="28725"/>
                    <a:pt x="40943" y="24773"/>
                    <a:pt x="40943" y="20487"/>
                  </a:cubicBezTo>
                  <a:cubicBezTo>
                    <a:pt x="40943" y="9150"/>
                    <a:pt x="31794" y="1"/>
                    <a:pt x="20457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6"/>
            <p:cNvSpPr/>
            <p:nvPr/>
          </p:nvSpPr>
          <p:spPr>
            <a:xfrm>
              <a:off x="3611275" y="1119250"/>
              <a:ext cx="516000" cy="697275"/>
            </a:xfrm>
            <a:custGeom>
              <a:avLst/>
              <a:gdLst/>
              <a:ahLst/>
              <a:cxnLst/>
              <a:rect l="l" t="t" r="r" b="b"/>
              <a:pathLst>
                <a:path w="20640" h="27891" extrusionOk="0">
                  <a:moveTo>
                    <a:pt x="7852" y="1"/>
                  </a:moveTo>
                  <a:cubicBezTo>
                    <a:pt x="6964" y="1"/>
                    <a:pt x="6018" y="305"/>
                    <a:pt x="5350" y="684"/>
                  </a:cubicBezTo>
                  <a:cubicBezTo>
                    <a:pt x="1277" y="2963"/>
                    <a:pt x="1" y="8070"/>
                    <a:pt x="517" y="12325"/>
                  </a:cubicBezTo>
                  <a:cubicBezTo>
                    <a:pt x="791" y="14362"/>
                    <a:pt x="1399" y="16398"/>
                    <a:pt x="2311" y="18252"/>
                  </a:cubicBezTo>
                  <a:cubicBezTo>
                    <a:pt x="2311" y="18283"/>
                    <a:pt x="2341" y="18283"/>
                    <a:pt x="2341" y="18313"/>
                  </a:cubicBezTo>
                  <a:cubicBezTo>
                    <a:pt x="2341" y="18343"/>
                    <a:pt x="2402" y="18343"/>
                    <a:pt x="2402" y="18404"/>
                  </a:cubicBezTo>
                  <a:cubicBezTo>
                    <a:pt x="3253" y="20289"/>
                    <a:pt x="4408" y="22052"/>
                    <a:pt x="5806" y="23571"/>
                  </a:cubicBezTo>
                  <a:cubicBezTo>
                    <a:pt x="8084" y="25989"/>
                    <a:pt x="11375" y="27891"/>
                    <a:pt x="14728" y="27891"/>
                  </a:cubicBezTo>
                  <a:cubicBezTo>
                    <a:pt x="15759" y="27891"/>
                    <a:pt x="16797" y="27711"/>
                    <a:pt x="17812" y="27310"/>
                  </a:cubicBezTo>
                  <a:cubicBezTo>
                    <a:pt x="19028" y="26885"/>
                    <a:pt x="20548" y="25638"/>
                    <a:pt x="20578" y="24240"/>
                  </a:cubicBezTo>
                  <a:cubicBezTo>
                    <a:pt x="20639" y="23511"/>
                    <a:pt x="20366" y="22842"/>
                    <a:pt x="20031" y="22204"/>
                  </a:cubicBezTo>
                  <a:cubicBezTo>
                    <a:pt x="19454" y="20988"/>
                    <a:pt x="18663" y="19833"/>
                    <a:pt x="17691" y="18890"/>
                  </a:cubicBezTo>
                  <a:cubicBezTo>
                    <a:pt x="17448" y="18556"/>
                    <a:pt x="17022" y="18161"/>
                    <a:pt x="16566" y="18009"/>
                  </a:cubicBezTo>
                  <a:cubicBezTo>
                    <a:pt x="16379" y="17957"/>
                    <a:pt x="16193" y="17935"/>
                    <a:pt x="16007" y="17935"/>
                  </a:cubicBezTo>
                  <a:cubicBezTo>
                    <a:pt x="15314" y="17935"/>
                    <a:pt x="14629" y="18251"/>
                    <a:pt x="13983" y="18587"/>
                  </a:cubicBezTo>
                  <a:cubicBezTo>
                    <a:pt x="13037" y="19032"/>
                    <a:pt x="12071" y="19436"/>
                    <a:pt x="11140" y="19436"/>
                  </a:cubicBezTo>
                  <a:cubicBezTo>
                    <a:pt x="10483" y="19436"/>
                    <a:pt x="9844" y="19236"/>
                    <a:pt x="9241" y="18708"/>
                  </a:cubicBezTo>
                  <a:cubicBezTo>
                    <a:pt x="8542" y="18100"/>
                    <a:pt x="8086" y="17340"/>
                    <a:pt x="7660" y="16550"/>
                  </a:cubicBezTo>
                  <a:cubicBezTo>
                    <a:pt x="7539" y="16337"/>
                    <a:pt x="7478" y="16155"/>
                    <a:pt x="7356" y="16003"/>
                  </a:cubicBezTo>
                  <a:lnTo>
                    <a:pt x="7144" y="15425"/>
                  </a:lnTo>
                  <a:cubicBezTo>
                    <a:pt x="6779" y="14605"/>
                    <a:pt x="6475" y="13754"/>
                    <a:pt x="6444" y="12842"/>
                  </a:cubicBezTo>
                  <a:cubicBezTo>
                    <a:pt x="6384" y="10866"/>
                    <a:pt x="7964" y="10015"/>
                    <a:pt x="9575" y="9255"/>
                  </a:cubicBezTo>
                  <a:cubicBezTo>
                    <a:pt x="10396" y="8860"/>
                    <a:pt x="11308" y="8434"/>
                    <a:pt x="11642" y="7614"/>
                  </a:cubicBezTo>
                  <a:cubicBezTo>
                    <a:pt x="11855" y="7158"/>
                    <a:pt x="11855" y="6611"/>
                    <a:pt x="11764" y="6124"/>
                  </a:cubicBezTo>
                  <a:cubicBezTo>
                    <a:pt x="11612" y="4787"/>
                    <a:pt x="11277" y="3450"/>
                    <a:pt x="10700" y="2234"/>
                  </a:cubicBezTo>
                  <a:cubicBezTo>
                    <a:pt x="10396" y="1595"/>
                    <a:pt x="10031" y="957"/>
                    <a:pt x="9484" y="501"/>
                  </a:cubicBezTo>
                  <a:cubicBezTo>
                    <a:pt x="9039" y="143"/>
                    <a:pt x="8459" y="1"/>
                    <a:pt x="7852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6"/>
            <p:cNvSpPr/>
            <p:nvPr/>
          </p:nvSpPr>
          <p:spPr>
            <a:xfrm>
              <a:off x="3766300" y="1121125"/>
              <a:ext cx="88925" cy="234825"/>
            </a:xfrm>
            <a:custGeom>
              <a:avLst/>
              <a:gdLst/>
              <a:ahLst/>
              <a:cxnLst/>
              <a:rect l="l" t="t" r="r" b="b"/>
              <a:pathLst>
                <a:path w="3557" h="9393" extrusionOk="0">
                  <a:moveTo>
                    <a:pt x="669" y="1"/>
                  </a:moveTo>
                  <a:cubicBezTo>
                    <a:pt x="456" y="31"/>
                    <a:pt x="213" y="122"/>
                    <a:pt x="0" y="213"/>
                  </a:cubicBezTo>
                  <a:cubicBezTo>
                    <a:pt x="1155" y="3192"/>
                    <a:pt x="2158" y="6292"/>
                    <a:pt x="2918" y="9393"/>
                  </a:cubicBezTo>
                  <a:cubicBezTo>
                    <a:pt x="3070" y="9332"/>
                    <a:pt x="3222" y="9241"/>
                    <a:pt x="3405" y="9180"/>
                  </a:cubicBezTo>
                  <a:cubicBezTo>
                    <a:pt x="3435" y="9119"/>
                    <a:pt x="3526" y="9119"/>
                    <a:pt x="3557" y="9089"/>
                  </a:cubicBezTo>
                  <a:cubicBezTo>
                    <a:pt x="2797" y="6019"/>
                    <a:pt x="1854" y="2979"/>
                    <a:pt x="669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6"/>
            <p:cNvSpPr/>
            <p:nvPr/>
          </p:nvSpPr>
          <p:spPr>
            <a:xfrm>
              <a:off x="3948675" y="1582375"/>
              <a:ext cx="141350" cy="211275"/>
            </a:xfrm>
            <a:custGeom>
              <a:avLst/>
              <a:gdLst/>
              <a:ahLst/>
              <a:cxnLst/>
              <a:rect l="l" t="t" r="r" b="b"/>
              <a:pathLst>
                <a:path w="5654" h="8451" extrusionOk="0">
                  <a:moveTo>
                    <a:pt x="639" y="1"/>
                  </a:moveTo>
                  <a:cubicBezTo>
                    <a:pt x="547" y="31"/>
                    <a:pt x="517" y="31"/>
                    <a:pt x="456" y="62"/>
                  </a:cubicBezTo>
                  <a:lnTo>
                    <a:pt x="0" y="305"/>
                  </a:lnTo>
                  <a:cubicBezTo>
                    <a:pt x="2006" y="2797"/>
                    <a:pt x="3708" y="5533"/>
                    <a:pt x="5076" y="8451"/>
                  </a:cubicBezTo>
                  <a:cubicBezTo>
                    <a:pt x="5259" y="8360"/>
                    <a:pt x="5471" y="8238"/>
                    <a:pt x="5654" y="8086"/>
                  </a:cubicBezTo>
                  <a:cubicBezTo>
                    <a:pt x="4286" y="5198"/>
                    <a:pt x="2614" y="2493"/>
                    <a:pt x="639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6"/>
            <p:cNvSpPr/>
            <p:nvPr/>
          </p:nvSpPr>
          <p:spPr>
            <a:xfrm>
              <a:off x="3924350" y="1032225"/>
              <a:ext cx="50950" cy="65800"/>
            </a:xfrm>
            <a:custGeom>
              <a:avLst/>
              <a:gdLst/>
              <a:ahLst/>
              <a:cxnLst/>
              <a:rect l="l" t="t" r="r" b="b"/>
              <a:pathLst>
                <a:path w="2038" h="2632" extrusionOk="0">
                  <a:moveTo>
                    <a:pt x="1728" y="0"/>
                  </a:moveTo>
                  <a:cubicBezTo>
                    <a:pt x="1480" y="0"/>
                    <a:pt x="972" y="407"/>
                    <a:pt x="578" y="1064"/>
                  </a:cubicBezTo>
                  <a:cubicBezTo>
                    <a:pt x="122" y="1824"/>
                    <a:pt x="1" y="2554"/>
                    <a:pt x="244" y="2614"/>
                  </a:cubicBezTo>
                  <a:cubicBezTo>
                    <a:pt x="264" y="2626"/>
                    <a:pt x="286" y="2631"/>
                    <a:pt x="310" y="2631"/>
                  </a:cubicBezTo>
                  <a:cubicBezTo>
                    <a:pt x="542" y="2631"/>
                    <a:pt x="953" y="2126"/>
                    <a:pt x="1338" y="1520"/>
                  </a:cubicBezTo>
                  <a:cubicBezTo>
                    <a:pt x="1764" y="791"/>
                    <a:pt x="2037" y="183"/>
                    <a:pt x="1824" y="31"/>
                  </a:cubicBezTo>
                  <a:cubicBezTo>
                    <a:pt x="1800" y="10"/>
                    <a:pt x="1767" y="0"/>
                    <a:pt x="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6"/>
            <p:cNvSpPr/>
            <p:nvPr/>
          </p:nvSpPr>
          <p:spPr>
            <a:xfrm>
              <a:off x="3985150" y="1119975"/>
              <a:ext cx="94250" cy="36950"/>
            </a:xfrm>
            <a:custGeom>
              <a:avLst/>
              <a:gdLst/>
              <a:ahLst/>
              <a:cxnLst/>
              <a:rect l="l" t="t" r="r" b="b"/>
              <a:pathLst>
                <a:path w="3770" h="1478" extrusionOk="0">
                  <a:moveTo>
                    <a:pt x="3294" y="0"/>
                  </a:moveTo>
                  <a:cubicBezTo>
                    <a:pt x="2927" y="0"/>
                    <a:pt x="2363" y="114"/>
                    <a:pt x="1763" y="320"/>
                  </a:cubicBezTo>
                  <a:cubicBezTo>
                    <a:pt x="760" y="655"/>
                    <a:pt x="0" y="1110"/>
                    <a:pt x="91" y="1354"/>
                  </a:cubicBezTo>
                  <a:cubicBezTo>
                    <a:pt x="115" y="1436"/>
                    <a:pt x="263" y="1478"/>
                    <a:pt x="494" y="1478"/>
                  </a:cubicBezTo>
                  <a:cubicBezTo>
                    <a:pt x="856" y="1478"/>
                    <a:pt x="1424" y="1376"/>
                    <a:pt x="2037" y="1171"/>
                  </a:cubicBezTo>
                  <a:cubicBezTo>
                    <a:pt x="3009" y="807"/>
                    <a:pt x="3769" y="351"/>
                    <a:pt x="3708" y="138"/>
                  </a:cubicBezTo>
                  <a:cubicBezTo>
                    <a:pt x="3674" y="44"/>
                    <a:pt x="3522" y="0"/>
                    <a:pt x="3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6"/>
            <p:cNvSpPr/>
            <p:nvPr/>
          </p:nvSpPr>
          <p:spPr>
            <a:xfrm>
              <a:off x="4013250" y="1239025"/>
              <a:ext cx="78200" cy="23200"/>
            </a:xfrm>
            <a:custGeom>
              <a:avLst/>
              <a:gdLst/>
              <a:ahLst/>
              <a:cxnLst/>
              <a:rect l="l" t="t" r="r" b="b"/>
              <a:pathLst>
                <a:path w="3128" h="928" extrusionOk="0">
                  <a:moveTo>
                    <a:pt x="789" y="1"/>
                  </a:moveTo>
                  <a:cubicBezTo>
                    <a:pt x="397" y="1"/>
                    <a:pt x="118" y="58"/>
                    <a:pt x="62" y="209"/>
                  </a:cubicBezTo>
                  <a:cubicBezTo>
                    <a:pt x="1" y="421"/>
                    <a:pt x="639" y="817"/>
                    <a:pt x="1521" y="908"/>
                  </a:cubicBezTo>
                  <a:cubicBezTo>
                    <a:pt x="1656" y="921"/>
                    <a:pt x="1787" y="927"/>
                    <a:pt x="1911" y="927"/>
                  </a:cubicBezTo>
                  <a:cubicBezTo>
                    <a:pt x="2624" y="927"/>
                    <a:pt x="3127" y="724"/>
                    <a:pt x="3101" y="543"/>
                  </a:cubicBezTo>
                  <a:cubicBezTo>
                    <a:pt x="3101" y="300"/>
                    <a:pt x="2433" y="118"/>
                    <a:pt x="1612" y="57"/>
                  </a:cubicBezTo>
                  <a:cubicBezTo>
                    <a:pt x="1312" y="22"/>
                    <a:pt x="1029" y="1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6"/>
            <p:cNvSpPr/>
            <p:nvPr/>
          </p:nvSpPr>
          <p:spPr>
            <a:xfrm>
              <a:off x="4095325" y="1457375"/>
              <a:ext cx="58550" cy="84350"/>
            </a:xfrm>
            <a:custGeom>
              <a:avLst/>
              <a:gdLst/>
              <a:ahLst/>
              <a:cxnLst/>
              <a:rect l="l" t="t" r="r" b="b"/>
              <a:pathLst>
                <a:path w="2342" h="3374" extrusionOk="0">
                  <a:moveTo>
                    <a:pt x="2042" y="0"/>
                  </a:moveTo>
                  <a:cubicBezTo>
                    <a:pt x="1807" y="0"/>
                    <a:pt x="1231" y="583"/>
                    <a:pt x="730" y="1444"/>
                  </a:cubicBezTo>
                  <a:cubicBezTo>
                    <a:pt x="213" y="2417"/>
                    <a:pt x="1" y="3268"/>
                    <a:pt x="244" y="3359"/>
                  </a:cubicBezTo>
                  <a:cubicBezTo>
                    <a:pt x="260" y="3369"/>
                    <a:pt x="278" y="3373"/>
                    <a:pt x="298" y="3373"/>
                  </a:cubicBezTo>
                  <a:cubicBezTo>
                    <a:pt x="540" y="3373"/>
                    <a:pt x="1041" y="2712"/>
                    <a:pt x="1490" y="1870"/>
                  </a:cubicBezTo>
                  <a:cubicBezTo>
                    <a:pt x="2037" y="958"/>
                    <a:pt x="2341" y="168"/>
                    <a:pt x="2098" y="16"/>
                  </a:cubicBezTo>
                  <a:cubicBezTo>
                    <a:pt x="2082" y="5"/>
                    <a:pt x="2063" y="0"/>
                    <a:pt x="2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6"/>
            <p:cNvSpPr/>
            <p:nvPr/>
          </p:nvSpPr>
          <p:spPr>
            <a:xfrm>
              <a:off x="4163725" y="1539750"/>
              <a:ext cx="85875" cy="50650"/>
            </a:xfrm>
            <a:custGeom>
              <a:avLst/>
              <a:gdLst/>
              <a:ahLst/>
              <a:cxnLst/>
              <a:rect l="l" t="t" r="r" b="b"/>
              <a:pathLst>
                <a:path w="3435" h="2026" extrusionOk="0">
                  <a:moveTo>
                    <a:pt x="3090" y="0"/>
                  </a:moveTo>
                  <a:cubicBezTo>
                    <a:pt x="2774" y="0"/>
                    <a:pt x="2141" y="223"/>
                    <a:pt x="1490" y="642"/>
                  </a:cubicBezTo>
                  <a:cubicBezTo>
                    <a:pt x="608" y="1159"/>
                    <a:pt x="0" y="1767"/>
                    <a:pt x="152" y="1949"/>
                  </a:cubicBezTo>
                  <a:cubicBezTo>
                    <a:pt x="182" y="2001"/>
                    <a:pt x="256" y="2026"/>
                    <a:pt x="362" y="2026"/>
                  </a:cubicBezTo>
                  <a:cubicBezTo>
                    <a:pt x="690" y="2026"/>
                    <a:pt x="1326" y="1792"/>
                    <a:pt x="1946" y="1402"/>
                  </a:cubicBezTo>
                  <a:cubicBezTo>
                    <a:pt x="2827" y="885"/>
                    <a:pt x="3435" y="277"/>
                    <a:pt x="3283" y="64"/>
                  </a:cubicBezTo>
                  <a:cubicBezTo>
                    <a:pt x="3254" y="22"/>
                    <a:pt x="3187" y="0"/>
                    <a:pt x="30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6"/>
            <p:cNvSpPr/>
            <p:nvPr/>
          </p:nvSpPr>
          <p:spPr>
            <a:xfrm>
              <a:off x="4177400" y="1658300"/>
              <a:ext cx="87400" cy="29775"/>
            </a:xfrm>
            <a:custGeom>
              <a:avLst/>
              <a:gdLst/>
              <a:ahLst/>
              <a:cxnLst/>
              <a:rect l="l" t="t" r="r" b="b"/>
              <a:pathLst>
                <a:path w="3496" h="1191" extrusionOk="0">
                  <a:moveTo>
                    <a:pt x="729" y="0"/>
                  </a:moveTo>
                  <a:cubicBezTo>
                    <a:pt x="324" y="0"/>
                    <a:pt x="48" y="80"/>
                    <a:pt x="31" y="216"/>
                  </a:cubicBezTo>
                  <a:cubicBezTo>
                    <a:pt x="0" y="429"/>
                    <a:pt x="730" y="794"/>
                    <a:pt x="1611" y="1006"/>
                  </a:cubicBezTo>
                  <a:cubicBezTo>
                    <a:pt x="2169" y="1114"/>
                    <a:pt x="2673" y="1190"/>
                    <a:pt x="3005" y="1190"/>
                  </a:cubicBezTo>
                  <a:cubicBezTo>
                    <a:pt x="3233" y="1190"/>
                    <a:pt x="3380" y="1154"/>
                    <a:pt x="3405" y="1067"/>
                  </a:cubicBezTo>
                  <a:cubicBezTo>
                    <a:pt x="3496" y="824"/>
                    <a:pt x="2797" y="368"/>
                    <a:pt x="1854" y="155"/>
                  </a:cubicBezTo>
                  <a:cubicBezTo>
                    <a:pt x="1441" y="49"/>
                    <a:pt x="1046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6"/>
            <p:cNvSpPr/>
            <p:nvPr/>
          </p:nvSpPr>
          <p:spPr>
            <a:xfrm>
              <a:off x="3722975" y="2217650"/>
              <a:ext cx="1047925" cy="846700"/>
            </a:xfrm>
            <a:custGeom>
              <a:avLst/>
              <a:gdLst/>
              <a:ahLst/>
              <a:cxnLst/>
              <a:rect l="l" t="t" r="r" b="b"/>
              <a:pathLst>
                <a:path w="41917" h="33868" extrusionOk="0">
                  <a:moveTo>
                    <a:pt x="7904" y="0"/>
                  </a:moveTo>
                  <a:cubicBezTo>
                    <a:pt x="3557" y="0"/>
                    <a:pt x="1" y="3526"/>
                    <a:pt x="1" y="7903"/>
                  </a:cubicBezTo>
                  <a:lnTo>
                    <a:pt x="1" y="21247"/>
                  </a:lnTo>
                  <a:cubicBezTo>
                    <a:pt x="1" y="25594"/>
                    <a:pt x="3557" y="29150"/>
                    <a:pt x="7904" y="29150"/>
                  </a:cubicBezTo>
                  <a:lnTo>
                    <a:pt x="23679" y="29150"/>
                  </a:lnTo>
                  <a:lnTo>
                    <a:pt x="29849" y="33648"/>
                  </a:lnTo>
                  <a:cubicBezTo>
                    <a:pt x="30044" y="33800"/>
                    <a:pt x="30264" y="33868"/>
                    <a:pt x="30480" y="33868"/>
                  </a:cubicBezTo>
                  <a:cubicBezTo>
                    <a:pt x="31043" y="33868"/>
                    <a:pt x="31582" y="33412"/>
                    <a:pt x="31582" y="32797"/>
                  </a:cubicBezTo>
                  <a:lnTo>
                    <a:pt x="31582" y="29119"/>
                  </a:lnTo>
                  <a:lnTo>
                    <a:pt x="34013" y="29119"/>
                  </a:lnTo>
                  <a:cubicBezTo>
                    <a:pt x="38390" y="29119"/>
                    <a:pt x="41916" y="25594"/>
                    <a:pt x="41916" y="21217"/>
                  </a:cubicBezTo>
                  <a:lnTo>
                    <a:pt x="41916" y="7903"/>
                  </a:lnTo>
                  <a:cubicBezTo>
                    <a:pt x="41916" y="3526"/>
                    <a:pt x="38390" y="0"/>
                    <a:pt x="34013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6"/>
            <p:cNvSpPr/>
            <p:nvPr/>
          </p:nvSpPr>
          <p:spPr>
            <a:xfrm>
              <a:off x="3706250" y="2116150"/>
              <a:ext cx="270550" cy="237200"/>
            </a:xfrm>
            <a:custGeom>
              <a:avLst/>
              <a:gdLst/>
              <a:ahLst/>
              <a:cxnLst/>
              <a:rect l="l" t="t" r="r" b="b"/>
              <a:pathLst>
                <a:path w="10822" h="9488" extrusionOk="0">
                  <a:moveTo>
                    <a:pt x="5403" y="1"/>
                  </a:moveTo>
                  <a:cubicBezTo>
                    <a:pt x="3591" y="1"/>
                    <a:pt x="1849" y="1044"/>
                    <a:pt x="1065" y="2814"/>
                  </a:cubicBezTo>
                  <a:cubicBezTo>
                    <a:pt x="1" y="5215"/>
                    <a:pt x="1095" y="8012"/>
                    <a:pt x="3497" y="9076"/>
                  </a:cubicBezTo>
                  <a:cubicBezTo>
                    <a:pt x="4128" y="9355"/>
                    <a:pt x="4786" y="9488"/>
                    <a:pt x="5433" y="9488"/>
                  </a:cubicBezTo>
                  <a:cubicBezTo>
                    <a:pt x="7248" y="9488"/>
                    <a:pt x="8974" y="8445"/>
                    <a:pt x="9758" y="6674"/>
                  </a:cubicBezTo>
                  <a:cubicBezTo>
                    <a:pt x="10822" y="4273"/>
                    <a:pt x="9728" y="1477"/>
                    <a:pt x="7326" y="413"/>
                  </a:cubicBezTo>
                  <a:cubicBezTo>
                    <a:pt x="6703" y="133"/>
                    <a:pt x="6049" y="1"/>
                    <a:pt x="5403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6"/>
            <p:cNvSpPr/>
            <p:nvPr/>
          </p:nvSpPr>
          <p:spPr>
            <a:xfrm>
              <a:off x="3832400" y="2163700"/>
              <a:ext cx="22825" cy="129200"/>
            </a:xfrm>
            <a:custGeom>
              <a:avLst/>
              <a:gdLst/>
              <a:ahLst/>
              <a:cxnLst/>
              <a:rect l="l" t="t" r="r" b="b"/>
              <a:pathLst>
                <a:path w="913" h="5168" extrusionOk="0">
                  <a:moveTo>
                    <a:pt x="92" y="0"/>
                  </a:moveTo>
                  <a:lnTo>
                    <a:pt x="183" y="3648"/>
                  </a:lnTo>
                  <a:lnTo>
                    <a:pt x="669" y="3648"/>
                  </a:lnTo>
                  <a:lnTo>
                    <a:pt x="791" y="0"/>
                  </a:lnTo>
                  <a:close/>
                  <a:moveTo>
                    <a:pt x="457" y="4256"/>
                  </a:moveTo>
                  <a:cubicBezTo>
                    <a:pt x="183" y="4256"/>
                    <a:pt x="1" y="4438"/>
                    <a:pt x="1" y="4712"/>
                  </a:cubicBezTo>
                  <a:cubicBezTo>
                    <a:pt x="1" y="4955"/>
                    <a:pt x="153" y="5168"/>
                    <a:pt x="457" y="5168"/>
                  </a:cubicBezTo>
                  <a:cubicBezTo>
                    <a:pt x="730" y="5168"/>
                    <a:pt x="913" y="4955"/>
                    <a:pt x="913" y="4712"/>
                  </a:cubicBezTo>
                  <a:cubicBezTo>
                    <a:pt x="913" y="4438"/>
                    <a:pt x="730" y="4256"/>
                    <a:pt x="457" y="4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6"/>
            <p:cNvSpPr/>
            <p:nvPr/>
          </p:nvSpPr>
          <p:spPr>
            <a:xfrm>
              <a:off x="3947150" y="2310475"/>
              <a:ext cx="612500" cy="569700"/>
            </a:xfrm>
            <a:custGeom>
              <a:avLst/>
              <a:gdLst/>
              <a:ahLst/>
              <a:cxnLst/>
              <a:rect l="l" t="t" r="r" b="b"/>
              <a:pathLst>
                <a:path w="24500" h="22788" extrusionOk="0">
                  <a:moveTo>
                    <a:pt x="12260" y="0"/>
                  </a:moveTo>
                  <a:cubicBezTo>
                    <a:pt x="11655" y="0"/>
                    <a:pt x="11043" y="48"/>
                    <a:pt x="10426" y="148"/>
                  </a:cubicBezTo>
                  <a:cubicBezTo>
                    <a:pt x="4225" y="1151"/>
                    <a:pt x="0" y="6987"/>
                    <a:pt x="973" y="13218"/>
                  </a:cubicBezTo>
                  <a:cubicBezTo>
                    <a:pt x="1877" y="18805"/>
                    <a:pt x="6729" y="22788"/>
                    <a:pt x="12216" y="22788"/>
                  </a:cubicBezTo>
                  <a:cubicBezTo>
                    <a:pt x="12819" y="22788"/>
                    <a:pt x="13430" y="22740"/>
                    <a:pt x="14043" y="22640"/>
                  </a:cubicBezTo>
                  <a:cubicBezTo>
                    <a:pt x="20274" y="21668"/>
                    <a:pt x="24499" y="15801"/>
                    <a:pt x="23496" y="9601"/>
                  </a:cubicBezTo>
                  <a:cubicBezTo>
                    <a:pt x="22593" y="3986"/>
                    <a:pt x="17765" y="0"/>
                    <a:pt x="12260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6"/>
            <p:cNvSpPr/>
            <p:nvPr/>
          </p:nvSpPr>
          <p:spPr>
            <a:xfrm>
              <a:off x="4037575" y="2379500"/>
              <a:ext cx="431650" cy="431650"/>
            </a:xfrm>
            <a:custGeom>
              <a:avLst/>
              <a:gdLst/>
              <a:ahLst/>
              <a:cxnLst/>
              <a:rect l="l" t="t" r="r" b="b"/>
              <a:pathLst>
                <a:path w="17266" h="17266" extrusionOk="0">
                  <a:moveTo>
                    <a:pt x="8633" y="1"/>
                  </a:moveTo>
                  <a:cubicBezTo>
                    <a:pt x="3861" y="1"/>
                    <a:pt x="1" y="3891"/>
                    <a:pt x="1" y="8633"/>
                  </a:cubicBezTo>
                  <a:cubicBezTo>
                    <a:pt x="1" y="13405"/>
                    <a:pt x="3861" y="17265"/>
                    <a:pt x="8633" y="17265"/>
                  </a:cubicBezTo>
                  <a:cubicBezTo>
                    <a:pt x="13375" y="17265"/>
                    <a:pt x="17265" y="13405"/>
                    <a:pt x="17265" y="8633"/>
                  </a:cubicBezTo>
                  <a:cubicBezTo>
                    <a:pt x="17265" y="3891"/>
                    <a:pt x="13375" y="1"/>
                    <a:pt x="8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6"/>
            <p:cNvSpPr/>
            <p:nvPr/>
          </p:nvSpPr>
          <p:spPr>
            <a:xfrm>
              <a:off x="4242750" y="2720700"/>
              <a:ext cx="21300" cy="55500"/>
            </a:xfrm>
            <a:custGeom>
              <a:avLst/>
              <a:gdLst/>
              <a:ahLst/>
              <a:cxnLst/>
              <a:rect l="l" t="t" r="r" b="b"/>
              <a:pathLst>
                <a:path w="852" h="2220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lnTo>
                    <a:pt x="0" y="1794"/>
                  </a:lnTo>
                  <a:cubicBezTo>
                    <a:pt x="0" y="2037"/>
                    <a:pt x="183" y="2219"/>
                    <a:pt x="426" y="2219"/>
                  </a:cubicBezTo>
                  <a:cubicBezTo>
                    <a:pt x="639" y="2219"/>
                    <a:pt x="851" y="2067"/>
                    <a:pt x="851" y="1824"/>
                  </a:cubicBezTo>
                  <a:lnTo>
                    <a:pt x="851" y="426"/>
                  </a:lnTo>
                  <a:cubicBezTo>
                    <a:pt x="851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6"/>
            <p:cNvSpPr/>
            <p:nvPr/>
          </p:nvSpPr>
          <p:spPr>
            <a:xfrm>
              <a:off x="4242750" y="2412950"/>
              <a:ext cx="21300" cy="56250"/>
            </a:xfrm>
            <a:custGeom>
              <a:avLst/>
              <a:gdLst/>
              <a:ahLst/>
              <a:cxnLst/>
              <a:rect l="l" t="t" r="r" b="b"/>
              <a:pathLst>
                <a:path w="852" h="2250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lnTo>
                    <a:pt x="0" y="1824"/>
                  </a:lnTo>
                  <a:cubicBezTo>
                    <a:pt x="0" y="2067"/>
                    <a:pt x="183" y="2249"/>
                    <a:pt x="426" y="2249"/>
                  </a:cubicBezTo>
                  <a:cubicBezTo>
                    <a:pt x="639" y="2249"/>
                    <a:pt x="851" y="2067"/>
                    <a:pt x="851" y="1824"/>
                  </a:cubicBezTo>
                  <a:lnTo>
                    <a:pt x="851" y="426"/>
                  </a:lnTo>
                  <a:cubicBezTo>
                    <a:pt x="851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6"/>
            <p:cNvSpPr/>
            <p:nvPr/>
          </p:nvSpPr>
          <p:spPr>
            <a:xfrm>
              <a:off x="4378775" y="2585425"/>
              <a:ext cx="56250" cy="20550"/>
            </a:xfrm>
            <a:custGeom>
              <a:avLst/>
              <a:gdLst/>
              <a:ahLst/>
              <a:cxnLst/>
              <a:rect l="l" t="t" r="r" b="b"/>
              <a:pathLst>
                <a:path w="2250" h="822" extrusionOk="0">
                  <a:moveTo>
                    <a:pt x="426" y="1"/>
                  </a:moveTo>
                  <a:cubicBezTo>
                    <a:pt x="183" y="1"/>
                    <a:pt x="0" y="183"/>
                    <a:pt x="0" y="396"/>
                  </a:cubicBezTo>
                  <a:cubicBezTo>
                    <a:pt x="0" y="639"/>
                    <a:pt x="183" y="822"/>
                    <a:pt x="426" y="822"/>
                  </a:cubicBezTo>
                  <a:lnTo>
                    <a:pt x="1824" y="822"/>
                  </a:lnTo>
                  <a:cubicBezTo>
                    <a:pt x="2037" y="822"/>
                    <a:pt x="2249" y="639"/>
                    <a:pt x="2249" y="396"/>
                  </a:cubicBezTo>
                  <a:cubicBezTo>
                    <a:pt x="2249" y="183"/>
                    <a:pt x="2037" y="1"/>
                    <a:pt x="1824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6"/>
            <p:cNvSpPr/>
            <p:nvPr/>
          </p:nvSpPr>
          <p:spPr>
            <a:xfrm>
              <a:off x="4071000" y="2585425"/>
              <a:ext cx="56275" cy="20550"/>
            </a:xfrm>
            <a:custGeom>
              <a:avLst/>
              <a:gdLst/>
              <a:ahLst/>
              <a:cxnLst/>
              <a:rect l="l" t="t" r="r" b="b"/>
              <a:pathLst>
                <a:path w="2251" h="822" extrusionOk="0">
                  <a:moveTo>
                    <a:pt x="426" y="1"/>
                  </a:moveTo>
                  <a:cubicBezTo>
                    <a:pt x="183" y="1"/>
                    <a:pt x="1" y="183"/>
                    <a:pt x="1" y="396"/>
                  </a:cubicBezTo>
                  <a:cubicBezTo>
                    <a:pt x="1" y="639"/>
                    <a:pt x="183" y="822"/>
                    <a:pt x="426" y="822"/>
                  </a:cubicBezTo>
                  <a:lnTo>
                    <a:pt x="1825" y="822"/>
                  </a:lnTo>
                  <a:cubicBezTo>
                    <a:pt x="2037" y="822"/>
                    <a:pt x="2250" y="639"/>
                    <a:pt x="2250" y="396"/>
                  </a:cubicBezTo>
                  <a:cubicBezTo>
                    <a:pt x="2250" y="183"/>
                    <a:pt x="2098" y="1"/>
                    <a:pt x="1825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6"/>
            <p:cNvSpPr/>
            <p:nvPr/>
          </p:nvSpPr>
          <p:spPr>
            <a:xfrm>
              <a:off x="4243500" y="2510200"/>
              <a:ext cx="22825" cy="95025"/>
            </a:xfrm>
            <a:custGeom>
              <a:avLst/>
              <a:gdLst/>
              <a:ahLst/>
              <a:cxnLst/>
              <a:rect l="l" t="t" r="r" b="b"/>
              <a:pathLst>
                <a:path w="913" h="3801" extrusionOk="0">
                  <a:moveTo>
                    <a:pt x="457" y="1"/>
                  </a:moveTo>
                  <a:cubicBezTo>
                    <a:pt x="244" y="1"/>
                    <a:pt x="1" y="183"/>
                    <a:pt x="1" y="457"/>
                  </a:cubicBezTo>
                  <a:lnTo>
                    <a:pt x="1" y="3344"/>
                  </a:lnTo>
                  <a:cubicBezTo>
                    <a:pt x="1" y="3557"/>
                    <a:pt x="214" y="3800"/>
                    <a:pt x="457" y="3800"/>
                  </a:cubicBezTo>
                  <a:cubicBezTo>
                    <a:pt x="730" y="3800"/>
                    <a:pt x="913" y="3618"/>
                    <a:pt x="913" y="3344"/>
                  </a:cubicBezTo>
                  <a:lnTo>
                    <a:pt x="913" y="457"/>
                  </a:lnTo>
                  <a:cubicBezTo>
                    <a:pt x="913" y="213"/>
                    <a:pt x="730" y="1"/>
                    <a:pt x="457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6"/>
            <p:cNvSpPr/>
            <p:nvPr/>
          </p:nvSpPr>
          <p:spPr>
            <a:xfrm>
              <a:off x="4239700" y="2580650"/>
              <a:ext cx="125425" cy="87675"/>
            </a:xfrm>
            <a:custGeom>
              <a:avLst/>
              <a:gdLst/>
              <a:ahLst/>
              <a:cxnLst/>
              <a:rect l="l" t="t" r="r" b="b"/>
              <a:pathLst>
                <a:path w="5017" h="3507" extrusionOk="0">
                  <a:moveTo>
                    <a:pt x="545" y="1"/>
                  </a:moveTo>
                  <a:cubicBezTo>
                    <a:pt x="391" y="1"/>
                    <a:pt x="248" y="70"/>
                    <a:pt x="153" y="222"/>
                  </a:cubicBezTo>
                  <a:cubicBezTo>
                    <a:pt x="1" y="405"/>
                    <a:pt x="62" y="709"/>
                    <a:pt x="305" y="861"/>
                  </a:cubicBezTo>
                  <a:lnTo>
                    <a:pt x="4256" y="3444"/>
                  </a:lnTo>
                  <a:cubicBezTo>
                    <a:pt x="4340" y="3486"/>
                    <a:pt x="4423" y="3506"/>
                    <a:pt x="4503" y="3506"/>
                  </a:cubicBezTo>
                  <a:cubicBezTo>
                    <a:pt x="4655" y="3506"/>
                    <a:pt x="4795" y="3432"/>
                    <a:pt x="4894" y="3292"/>
                  </a:cubicBezTo>
                  <a:cubicBezTo>
                    <a:pt x="5016" y="3079"/>
                    <a:pt x="4986" y="2806"/>
                    <a:pt x="4743" y="2654"/>
                  </a:cubicBezTo>
                  <a:lnTo>
                    <a:pt x="821" y="70"/>
                  </a:lnTo>
                  <a:cubicBezTo>
                    <a:pt x="731" y="25"/>
                    <a:pt x="636" y="1"/>
                    <a:pt x="545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6"/>
            <p:cNvSpPr/>
            <p:nvPr/>
          </p:nvSpPr>
          <p:spPr>
            <a:xfrm>
              <a:off x="4709325" y="1238150"/>
              <a:ext cx="1016000" cy="1122950"/>
            </a:xfrm>
            <a:custGeom>
              <a:avLst/>
              <a:gdLst/>
              <a:ahLst/>
              <a:cxnLst/>
              <a:rect l="l" t="t" r="r" b="b"/>
              <a:pathLst>
                <a:path w="40640" h="44918" extrusionOk="0">
                  <a:moveTo>
                    <a:pt x="20335" y="1"/>
                  </a:moveTo>
                  <a:cubicBezTo>
                    <a:pt x="9089" y="1"/>
                    <a:pt x="0" y="9119"/>
                    <a:pt x="0" y="20335"/>
                  </a:cubicBezTo>
                  <a:cubicBezTo>
                    <a:pt x="0" y="27326"/>
                    <a:pt x="3526" y="33527"/>
                    <a:pt x="8937" y="37174"/>
                  </a:cubicBezTo>
                  <a:lnTo>
                    <a:pt x="8997" y="43740"/>
                  </a:lnTo>
                  <a:cubicBezTo>
                    <a:pt x="8997" y="44439"/>
                    <a:pt x="9594" y="44918"/>
                    <a:pt x="10212" y="44918"/>
                  </a:cubicBezTo>
                  <a:cubicBezTo>
                    <a:pt x="10453" y="44918"/>
                    <a:pt x="10699" y="44845"/>
                    <a:pt x="10912" y="44682"/>
                  </a:cubicBezTo>
                  <a:lnTo>
                    <a:pt x="16748" y="40366"/>
                  </a:lnTo>
                  <a:cubicBezTo>
                    <a:pt x="17934" y="40548"/>
                    <a:pt x="19119" y="40670"/>
                    <a:pt x="20335" y="40670"/>
                  </a:cubicBezTo>
                  <a:cubicBezTo>
                    <a:pt x="31581" y="40670"/>
                    <a:pt x="40639" y="31551"/>
                    <a:pt x="40639" y="20335"/>
                  </a:cubicBezTo>
                  <a:cubicBezTo>
                    <a:pt x="40639" y="9119"/>
                    <a:pt x="31521" y="1"/>
                    <a:pt x="20335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6"/>
            <p:cNvSpPr/>
            <p:nvPr/>
          </p:nvSpPr>
          <p:spPr>
            <a:xfrm>
              <a:off x="4906900" y="1521600"/>
              <a:ext cx="653525" cy="460500"/>
            </a:xfrm>
            <a:custGeom>
              <a:avLst/>
              <a:gdLst/>
              <a:ahLst/>
              <a:cxnLst/>
              <a:rect l="l" t="t" r="r" b="b"/>
              <a:pathLst>
                <a:path w="26141" h="18420" extrusionOk="0">
                  <a:moveTo>
                    <a:pt x="3313" y="0"/>
                  </a:moveTo>
                  <a:cubicBezTo>
                    <a:pt x="1490" y="0"/>
                    <a:pt x="0" y="1459"/>
                    <a:pt x="0" y="3283"/>
                  </a:cubicBezTo>
                  <a:lnTo>
                    <a:pt x="0" y="15107"/>
                  </a:lnTo>
                  <a:cubicBezTo>
                    <a:pt x="0" y="16930"/>
                    <a:pt x="1490" y="18420"/>
                    <a:pt x="3313" y="18420"/>
                  </a:cubicBezTo>
                  <a:lnTo>
                    <a:pt x="22827" y="18420"/>
                  </a:lnTo>
                  <a:cubicBezTo>
                    <a:pt x="24651" y="18420"/>
                    <a:pt x="26141" y="16930"/>
                    <a:pt x="26141" y="15107"/>
                  </a:cubicBezTo>
                  <a:lnTo>
                    <a:pt x="26141" y="3283"/>
                  </a:lnTo>
                  <a:cubicBezTo>
                    <a:pt x="26141" y="1459"/>
                    <a:pt x="24651" y="0"/>
                    <a:pt x="22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6"/>
            <p:cNvSpPr/>
            <p:nvPr/>
          </p:nvSpPr>
          <p:spPr>
            <a:xfrm>
              <a:off x="4928925" y="1538300"/>
              <a:ext cx="615550" cy="426325"/>
            </a:xfrm>
            <a:custGeom>
              <a:avLst/>
              <a:gdLst/>
              <a:ahLst/>
              <a:cxnLst/>
              <a:rect l="l" t="t" r="r" b="b"/>
              <a:pathLst>
                <a:path w="24622" h="17053" extrusionOk="0">
                  <a:moveTo>
                    <a:pt x="365" y="1"/>
                  </a:moveTo>
                  <a:cubicBezTo>
                    <a:pt x="213" y="122"/>
                    <a:pt x="92" y="244"/>
                    <a:pt x="1" y="396"/>
                  </a:cubicBezTo>
                  <a:lnTo>
                    <a:pt x="9211" y="7539"/>
                  </a:lnTo>
                  <a:lnTo>
                    <a:pt x="31" y="16718"/>
                  </a:lnTo>
                  <a:cubicBezTo>
                    <a:pt x="153" y="16840"/>
                    <a:pt x="305" y="16992"/>
                    <a:pt x="457" y="17053"/>
                  </a:cubicBezTo>
                  <a:lnTo>
                    <a:pt x="9636" y="7873"/>
                  </a:lnTo>
                  <a:lnTo>
                    <a:pt x="11338" y="9211"/>
                  </a:lnTo>
                  <a:cubicBezTo>
                    <a:pt x="11551" y="9363"/>
                    <a:pt x="11794" y="9423"/>
                    <a:pt x="12037" y="9423"/>
                  </a:cubicBezTo>
                  <a:cubicBezTo>
                    <a:pt x="12250" y="9423"/>
                    <a:pt x="12493" y="9363"/>
                    <a:pt x="12676" y="9211"/>
                  </a:cubicBezTo>
                  <a:lnTo>
                    <a:pt x="14682" y="7752"/>
                  </a:lnTo>
                  <a:lnTo>
                    <a:pt x="24013" y="17053"/>
                  </a:lnTo>
                  <a:cubicBezTo>
                    <a:pt x="24165" y="16962"/>
                    <a:pt x="24256" y="16840"/>
                    <a:pt x="24408" y="16718"/>
                  </a:cubicBezTo>
                  <a:lnTo>
                    <a:pt x="15077" y="7448"/>
                  </a:lnTo>
                  <a:lnTo>
                    <a:pt x="24621" y="639"/>
                  </a:lnTo>
                  <a:cubicBezTo>
                    <a:pt x="24500" y="487"/>
                    <a:pt x="24378" y="396"/>
                    <a:pt x="24256" y="244"/>
                  </a:cubicBezTo>
                  <a:lnTo>
                    <a:pt x="12341" y="8755"/>
                  </a:lnTo>
                  <a:cubicBezTo>
                    <a:pt x="12220" y="8831"/>
                    <a:pt x="12098" y="8869"/>
                    <a:pt x="11980" y="8869"/>
                  </a:cubicBezTo>
                  <a:cubicBezTo>
                    <a:pt x="11863" y="8869"/>
                    <a:pt x="11749" y="8831"/>
                    <a:pt x="11642" y="8755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6"/>
            <p:cNvSpPr/>
            <p:nvPr/>
          </p:nvSpPr>
          <p:spPr>
            <a:xfrm>
              <a:off x="5323325" y="1158725"/>
              <a:ext cx="372275" cy="323800"/>
            </a:xfrm>
            <a:custGeom>
              <a:avLst/>
              <a:gdLst/>
              <a:ahLst/>
              <a:cxnLst/>
              <a:rect l="l" t="t" r="r" b="b"/>
              <a:pathLst>
                <a:path w="14891" h="12952" extrusionOk="0">
                  <a:moveTo>
                    <a:pt x="6836" y="1"/>
                  </a:moveTo>
                  <a:cubicBezTo>
                    <a:pt x="6577" y="1"/>
                    <a:pt x="6314" y="16"/>
                    <a:pt x="6049" y="47"/>
                  </a:cubicBezTo>
                  <a:cubicBezTo>
                    <a:pt x="3161" y="442"/>
                    <a:pt x="851" y="2752"/>
                    <a:pt x="486" y="5640"/>
                  </a:cubicBezTo>
                  <a:cubicBezTo>
                    <a:pt x="1" y="9596"/>
                    <a:pt x="3062" y="12951"/>
                    <a:pt x="6915" y="12951"/>
                  </a:cubicBezTo>
                  <a:cubicBezTo>
                    <a:pt x="7888" y="12951"/>
                    <a:pt x="8910" y="12737"/>
                    <a:pt x="9939" y="12266"/>
                  </a:cubicBezTo>
                  <a:cubicBezTo>
                    <a:pt x="11155" y="11688"/>
                    <a:pt x="12098" y="10746"/>
                    <a:pt x="12675" y="9530"/>
                  </a:cubicBezTo>
                  <a:cubicBezTo>
                    <a:pt x="14890" y="4697"/>
                    <a:pt x="11415" y="1"/>
                    <a:pt x="6836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6"/>
            <p:cNvSpPr/>
            <p:nvPr/>
          </p:nvSpPr>
          <p:spPr>
            <a:xfrm>
              <a:off x="5434250" y="1260950"/>
              <a:ext cx="69950" cy="114775"/>
            </a:xfrm>
            <a:custGeom>
              <a:avLst/>
              <a:gdLst/>
              <a:ahLst/>
              <a:cxnLst/>
              <a:rect l="l" t="t" r="r" b="b"/>
              <a:pathLst>
                <a:path w="2798" h="4591" extrusionOk="0">
                  <a:moveTo>
                    <a:pt x="1369" y="0"/>
                  </a:moveTo>
                  <a:cubicBezTo>
                    <a:pt x="852" y="0"/>
                    <a:pt x="396" y="152"/>
                    <a:pt x="183" y="335"/>
                  </a:cubicBezTo>
                  <a:lnTo>
                    <a:pt x="335" y="791"/>
                  </a:lnTo>
                  <a:cubicBezTo>
                    <a:pt x="518" y="639"/>
                    <a:pt x="852" y="487"/>
                    <a:pt x="1217" y="487"/>
                  </a:cubicBezTo>
                  <a:cubicBezTo>
                    <a:pt x="1764" y="487"/>
                    <a:pt x="2007" y="851"/>
                    <a:pt x="2007" y="1186"/>
                  </a:cubicBezTo>
                  <a:cubicBezTo>
                    <a:pt x="2007" y="1703"/>
                    <a:pt x="1460" y="1946"/>
                    <a:pt x="1004" y="1946"/>
                  </a:cubicBezTo>
                  <a:lnTo>
                    <a:pt x="670" y="1946"/>
                  </a:lnTo>
                  <a:lnTo>
                    <a:pt x="670" y="2402"/>
                  </a:lnTo>
                  <a:lnTo>
                    <a:pt x="1004" y="2402"/>
                  </a:lnTo>
                  <a:cubicBezTo>
                    <a:pt x="1581" y="2402"/>
                    <a:pt x="2159" y="2675"/>
                    <a:pt x="2159" y="3283"/>
                  </a:cubicBezTo>
                  <a:cubicBezTo>
                    <a:pt x="2159" y="3648"/>
                    <a:pt x="1885" y="4134"/>
                    <a:pt x="1125" y="4134"/>
                  </a:cubicBezTo>
                  <a:cubicBezTo>
                    <a:pt x="700" y="4134"/>
                    <a:pt x="335" y="3982"/>
                    <a:pt x="153" y="3891"/>
                  </a:cubicBezTo>
                  <a:lnTo>
                    <a:pt x="1" y="4286"/>
                  </a:lnTo>
                  <a:cubicBezTo>
                    <a:pt x="214" y="4438"/>
                    <a:pt x="670" y="4590"/>
                    <a:pt x="1156" y="4590"/>
                  </a:cubicBezTo>
                  <a:cubicBezTo>
                    <a:pt x="2220" y="4590"/>
                    <a:pt x="2797" y="3982"/>
                    <a:pt x="2797" y="3283"/>
                  </a:cubicBezTo>
                  <a:cubicBezTo>
                    <a:pt x="2797" y="2675"/>
                    <a:pt x="2341" y="2250"/>
                    <a:pt x="1825" y="2128"/>
                  </a:cubicBezTo>
                  <a:cubicBezTo>
                    <a:pt x="2372" y="1915"/>
                    <a:pt x="2645" y="1520"/>
                    <a:pt x="2645" y="1064"/>
                  </a:cubicBezTo>
                  <a:cubicBezTo>
                    <a:pt x="2645" y="548"/>
                    <a:pt x="2220" y="0"/>
                    <a:pt x="1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6"/>
            <p:cNvSpPr/>
            <p:nvPr/>
          </p:nvSpPr>
          <p:spPr>
            <a:xfrm>
              <a:off x="5524675" y="1263975"/>
              <a:ext cx="69950" cy="110975"/>
            </a:xfrm>
            <a:custGeom>
              <a:avLst/>
              <a:gdLst/>
              <a:ahLst/>
              <a:cxnLst/>
              <a:rect l="l" t="t" r="r" b="b"/>
              <a:pathLst>
                <a:path w="2798" h="4439" extrusionOk="0">
                  <a:moveTo>
                    <a:pt x="1" y="1"/>
                  </a:moveTo>
                  <a:lnTo>
                    <a:pt x="1" y="487"/>
                  </a:lnTo>
                  <a:lnTo>
                    <a:pt x="2189" y="487"/>
                  </a:lnTo>
                  <a:lnTo>
                    <a:pt x="244" y="4439"/>
                  </a:lnTo>
                  <a:lnTo>
                    <a:pt x="852" y="4439"/>
                  </a:lnTo>
                  <a:lnTo>
                    <a:pt x="2797" y="366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6"/>
            <p:cNvSpPr/>
            <p:nvPr/>
          </p:nvSpPr>
          <p:spPr>
            <a:xfrm>
              <a:off x="5352950" y="4031350"/>
              <a:ext cx="819950" cy="604300"/>
            </a:xfrm>
            <a:custGeom>
              <a:avLst/>
              <a:gdLst/>
              <a:ahLst/>
              <a:cxnLst/>
              <a:rect l="l" t="t" r="r" b="b"/>
              <a:pathLst>
                <a:path w="32798" h="24172" extrusionOk="0">
                  <a:moveTo>
                    <a:pt x="16614" y="0"/>
                  </a:moveTo>
                  <a:cubicBezTo>
                    <a:pt x="16531" y="0"/>
                    <a:pt x="16453" y="2"/>
                    <a:pt x="16384" y="7"/>
                  </a:cubicBezTo>
                  <a:cubicBezTo>
                    <a:pt x="15897" y="7"/>
                    <a:pt x="14986" y="67"/>
                    <a:pt x="14986" y="67"/>
                  </a:cubicBezTo>
                  <a:cubicBezTo>
                    <a:pt x="10487" y="250"/>
                    <a:pt x="5016" y="1071"/>
                    <a:pt x="2615" y="3715"/>
                  </a:cubicBezTo>
                  <a:cubicBezTo>
                    <a:pt x="2615" y="3715"/>
                    <a:pt x="0" y="18609"/>
                    <a:pt x="7235" y="24171"/>
                  </a:cubicBezTo>
                  <a:lnTo>
                    <a:pt x="25624" y="24171"/>
                  </a:lnTo>
                  <a:cubicBezTo>
                    <a:pt x="32797" y="18609"/>
                    <a:pt x="30123" y="3715"/>
                    <a:pt x="30123" y="3715"/>
                  </a:cubicBezTo>
                  <a:cubicBezTo>
                    <a:pt x="27752" y="1071"/>
                    <a:pt x="22250" y="250"/>
                    <a:pt x="17782" y="67"/>
                  </a:cubicBezTo>
                  <a:cubicBezTo>
                    <a:pt x="17782" y="67"/>
                    <a:pt x="17112" y="0"/>
                    <a:pt x="16614" y="0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6"/>
            <p:cNvSpPr/>
            <p:nvPr/>
          </p:nvSpPr>
          <p:spPr>
            <a:xfrm>
              <a:off x="5482125" y="4084700"/>
              <a:ext cx="560825" cy="131475"/>
            </a:xfrm>
            <a:custGeom>
              <a:avLst/>
              <a:gdLst/>
              <a:ahLst/>
              <a:cxnLst/>
              <a:rect l="l" t="t" r="r" b="b"/>
              <a:pathLst>
                <a:path w="22433" h="5259" extrusionOk="0">
                  <a:moveTo>
                    <a:pt x="11217" y="0"/>
                  </a:moveTo>
                  <a:cubicBezTo>
                    <a:pt x="5016" y="0"/>
                    <a:pt x="1" y="1186"/>
                    <a:pt x="1" y="2614"/>
                  </a:cubicBezTo>
                  <a:cubicBezTo>
                    <a:pt x="1" y="4073"/>
                    <a:pt x="5016" y="5259"/>
                    <a:pt x="11217" y="5259"/>
                  </a:cubicBezTo>
                  <a:cubicBezTo>
                    <a:pt x="17417" y="5259"/>
                    <a:pt x="22433" y="4073"/>
                    <a:pt x="22433" y="2614"/>
                  </a:cubicBezTo>
                  <a:cubicBezTo>
                    <a:pt x="22433" y="1186"/>
                    <a:pt x="17417" y="0"/>
                    <a:pt x="11217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6"/>
            <p:cNvSpPr/>
            <p:nvPr/>
          </p:nvSpPr>
          <p:spPr>
            <a:xfrm>
              <a:off x="5406150" y="4223000"/>
              <a:ext cx="712025" cy="81075"/>
            </a:xfrm>
            <a:custGeom>
              <a:avLst/>
              <a:gdLst/>
              <a:ahLst/>
              <a:cxnLst/>
              <a:rect l="l" t="t" r="r" b="b"/>
              <a:pathLst>
                <a:path w="28481" h="3243" extrusionOk="0">
                  <a:moveTo>
                    <a:pt x="28420" y="0"/>
                  </a:moveTo>
                  <a:cubicBezTo>
                    <a:pt x="23323" y="1258"/>
                    <a:pt x="18099" y="2029"/>
                    <a:pt x="12911" y="2029"/>
                  </a:cubicBezTo>
                  <a:cubicBezTo>
                    <a:pt x="8571" y="2029"/>
                    <a:pt x="4256" y="1490"/>
                    <a:pt x="61" y="244"/>
                  </a:cubicBezTo>
                  <a:cubicBezTo>
                    <a:pt x="61" y="639"/>
                    <a:pt x="0" y="1064"/>
                    <a:pt x="0" y="1520"/>
                  </a:cubicBezTo>
                  <a:cubicBezTo>
                    <a:pt x="4201" y="2718"/>
                    <a:pt x="8509" y="3243"/>
                    <a:pt x="12840" y="3243"/>
                  </a:cubicBezTo>
                  <a:cubicBezTo>
                    <a:pt x="18067" y="3243"/>
                    <a:pt x="23328" y="2479"/>
                    <a:pt x="28481" y="1216"/>
                  </a:cubicBezTo>
                  <a:cubicBezTo>
                    <a:pt x="28481" y="791"/>
                    <a:pt x="28420" y="365"/>
                    <a:pt x="28420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6"/>
            <p:cNvSpPr/>
            <p:nvPr/>
          </p:nvSpPr>
          <p:spPr>
            <a:xfrm>
              <a:off x="5409950" y="4349900"/>
              <a:ext cx="705200" cy="80975"/>
            </a:xfrm>
            <a:custGeom>
              <a:avLst/>
              <a:gdLst/>
              <a:ahLst/>
              <a:cxnLst/>
              <a:rect l="l" t="t" r="r" b="b"/>
              <a:pathLst>
                <a:path w="28208" h="3239" extrusionOk="0">
                  <a:moveTo>
                    <a:pt x="28207" y="0"/>
                  </a:moveTo>
                  <a:cubicBezTo>
                    <a:pt x="23110" y="1266"/>
                    <a:pt x="17886" y="2039"/>
                    <a:pt x="12693" y="2039"/>
                  </a:cubicBezTo>
                  <a:cubicBezTo>
                    <a:pt x="8410" y="2039"/>
                    <a:pt x="4149" y="1513"/>
                    <a:pt x="0" y="304"/>
                  </a:cubicBezTo>
                  <a:lnTo>
                    <a:pt x="0" y="304"/>
                  </a:lnTo>
                  <a:cubicBezTo>
                    <a:pt x="61" y="730"/>
                    <a:pt x="91" y="1186"/>
                    <a:pt x="152" y="1611"/>
                  </a:cubicBezTo>
                  <a:cubicBezTo>
                    <a:pt x="4240" y="2742"/>
                    <a:pt x="8420" y="3238"/>
                    <a:pt x="12620" y="3238"/>
                  </a:cubicBezTo>
                  <a:cubicBezTo>
                    <a:pt x="17789" y="3238"/>
                    <a:pt x="22988" y="2488"/>
                    <a:pt x="28086" y="1247"/>
                  </a:cubicBezTo>
                  <a:cubicBezTo>
                    <a:pt x="28116" y="851"/>
                    <a:pt x="28207" y="426"/>
                    <a:pt x="2820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6"/>
            <p:cNvSpPr/>
            <p:nvPr/>
          </p:nvSpPr>
          <p:spPr>
            <a:xfrm>
              <a:off x="5436550" y="4482125"/>
              <a:ext cx="654275" cy="75050"/>
            </a:xfrm>
            <a:custGeom>
              <a:avLst/>
              <a:gdLst/>
              <a:ahLst/>
              <a:cxnLst/>
              <a:rect l="l" t="t" r="r" b="b"/>
              <a:pathLst>
                <a:path w="26171" h="3002" extrusionOk="0">
                  <a:moveTo>
                    <a:pt x="26171" y="0"/>
                  </a:moveTo>
                  <a:cubicBezTo>
                    <a:pt x="21377" y="1131"/>
                    <a:pt x="16471" y="1821"/>
                    <a:pt x="11593" y="1821"/>
                  </a:cubicBezTo>
                  <a:cubicBezTo>
                    <a:pt x="7687" y="1821"/>
                    <a:pt x="3798" y="1379"/>
                    <a:pt x="0" y="365"/>
                  </a:cubicBezTo>
                  <a:lnTo>
                    <a:pt x="0" y="365"/>
                  </a:lnTo>
                  <a:cubicBezTo>
                    <a:pt x="152" y="821"/>
                    <a:pt x="334" y="1277"/>
                    <a:pt x="547" y="1733"/>
                  </a:cubicBezTo>
                  <a:cubicBezTo>
                    <a:pt x="4189" y="2610"/>
                    <a:pt x="7903" y="3001"/>
                    <a:pt x="11638" y="3001"/>
                  </a:cubicBezTo>
                  <a:cubicBezTo>
                    <a:pt x="16320" y="3001"/>
                    <a:pt x="21035" y="2386"/>
                    <a:pt x="25684" y="1338"/>
                  </a:cubicBezTo>
                  <a:cubicBezTo>
                    <a:pt x="25897" y="882"/>
                    <a:pt x="26019" y="456"/>
                    <a:pt x="26171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6"/>
            <p:cNvSpPr/>
            <p:nvPr/>
          </p:nvSpPr>
          <p:spPr>
            <a:xfrm>
              <a:off x="5782300" y="3736225"/>
              <a:ext cx="288025" cy="477675"/>
            </a:xfrm>
            <a:custGeom>
              <a:avLst/>
              <a:gdLst/>
              <a:ahLst/>
              <a:cxnLst/>
              <a:rect l="l" t="t" r="r" b="b"/>
              <a:pathLst>
                <a:path w="11521" h="19107" extrusionOk="0">
                  <a:moveTo>
                    <a:pt x="5313" y="0"/>
                  </a:moveTo>
                  <a:cubicBezTo>
                    <a:pt x="4966" y="0"/>
                    <a:pt x="4614" y="245"/>
                    <a:pt x="4377" y="535"/>
                  </a:cubicBezTo>
                  <a:cubicBezTo>
                    <a:pt x="4103" y="869"/>
                    <a:pt x="4012" y="1295"/>
                    <a:pt x="3951" y="1720"/>
                  </a:cubicBezTo>
                  <a:cubicBezTo>
                    <a:pt x="3739" y="3422"/>
                    <a:pt x="4347" y="5216"/>
                    <a:pt x="5471" y="6462"/>
                  </a:cubicBezTo>
                  <a:cubicBezTo>
                    <a:pt x="5441" y="7678"/>
                    <a:pt x="5410" y="8863"/>
                    <a:pt x="5259" y="10079"/>
                  </a:cubicBezTo>
                  <a:cubicBezTo>
                    <a:pt x="4985" y="8438"/>
                    <a:pt x="4103" y="6857"/>
                    <a:pt x="2705" y="5945"/>
                  </a:cubicBezTo>
                  <a:cubicBezTo>
                    <a:pt x="2393" y="5745"/>
                    <a:pt x="1999" y="5560"/>
                    <a:pt x="1643" y="5560"/>
                  </a:cubicBezTo>
                  <a:cubicBezTo>
                    <a:pt x="1514" y="5560"/>
                    <a:pt x="1390" y="5585"/>
                    <a:pt x="1277" y="5641"/>
                  </a:cubicBezTo>
                  <a:cubicBezTo>
                    <a:pt x="882" y="5793"/>
                    <a:pt x="608" y="6188"/>
                    <a:pt x="578" y="6644"/>
                  </a:cubicBezTo>
                  <a:cubicBezTo>
                    <a:pt x="547" y="7070"/>
                    <a:pt x="669" y="7495"/>
                    <a:pt x="851" y="7921"/>
                  </a:cubicBezTo>
                  <a:cubicBezTo>
                    <a:pt x="1581" y="9623"/>
                    <a:pt x="3192" y="10900"/>
                    <a:pt x="4985" y="11295"/>
                  </a:cubicBezTo>
                  <a:lnTo>
                    <a:pt x="5076" y="11356"/>
                  </a:lnTo>
                  <a:cubicBezTo>
                    <a:pt x="4924" y="12511"/>
                    <a:pt x="4681" y="13605"/>
                    <a:pt x="4377" y="14669"/>
                  </a:cubicBezTo>
                  <a:cubicBezTo>
                    <a:pt x="4195" y="13149"/>
                    <a:pt x="3435" y="11751"/>
                    <a:pt x="2249" y="10809"/>
                  </a:cubicBezTo>
                  <a:cubicBezTo>
                    <a:pt x="1907" y="10564"/>
                    <a:pt x="1526" y="10340"/>
                    <a:pt x="1137" y="10340"/>
                  </a:cubicBezTo>
                  <a:cubicBezTo>
                    <a:pt x="1042" y="10340"/>
                    <a:pt x="947" y="10353"/>
                    <a:pt x="851" y="10383"/>
                  </a:cubicBezTo>
                  <a:cubicBezTo>
                    <a:pt x="426" y="10505"/>
                    <a:pt x="152" y="10900"/>
                    <a:pt x="91" y="11325"/>
                  </a:cubicBezTo>
                  <a:cubicBezTo>
                    <a:pt x="0" y="11751"/>
                    <a:pt x="91" y="12176"/>
                    <a:pt x="243" y="12572"/>
                  </a:cubicBezTo>
                  <a:cubicBezTo>
                    <a:pt x="821" y="14243"/>
                    <a:pt x="2219" y="15672"/>
                    <a:pt x="3891" y="16219"/>
                  </a:cubicBezTo>
                  <a:cubicBezTo>
                    <a:pt x="3860" y="16280"/>
                    <a:pt x="3860" y="16341"/>
                    <a:pt x="3800" y="16371"/>
                  </a:cubicBezTo>
                  <a:cubicBezTo>
                    <a:pt x="3800" y="16371"/>
                    <a:pt x="3769" y="16432"/>
                    <a:pt x="3769" y="16462"/>
                  </a:cubicBezTo>
                  <a:cubicBezTo>
                    <a:pt x="3739" y="16493"/>
                    <a:pt x="3739" y="16584"/>
                    <a:pt x="3739" y="16584"/>
                  </a:cubicBezTo>
                  <a:cubicBezTo>
                    <a:pt x="3404" y="17435"/>
                    <a:pt x="2948" y="18286"/>
                    <a:pt x="2432" y="19107"/>
                  </a:cubicBezTo>
                  <a:cubicBezTo>
                    <a:pt x="2736" y="19076"/>
                    <a:pt x="3040" y="19076"/>
                    <a:pt x="3344" y="19046"/>
                  </a:cubicBezTo>
                  <a:cubicBezTo>
                    <a:pt x="3769" y="18286"/>
                    <a:pt x="4164" y="17526"/>
                    <a:pt x="4499" y="16736"/>
                  </a:cubicBezTo>
                  <a:cubicBezTo>
                    <a:pt x="4681" y="16751"/>
                    <a:pt x="4863" y="16759"/>
                    <a:pt x="5046" y="16759"/>
                  </a:cubicBezTo>
                  <a:cubicBezTo>
                    <a:pt x="5228" y="16759"/>
                    <a:pt x="5410" y="16751"/>
                    <a:pt x="5593" y="16736"/>
                  </a:cubicBezTo>
                  <a:cubicBezTo>
                    <a:pt x="7082" y="16645"/>
                    <a:pt x="8541" y="16037"/>
                    <a:pt x="9575" y="14942"/>
                  </a:cubicBezTo>
                  <a:cubicBezTo>
                    <a:pt x="9909" y="14547"/>
                    <a:pt x="10243" y="14061"/>
                    <a:pt x="10122" y="13575"/>
                  </a:cubicBezTo>
                  <a:cubicBezTo>
                    <a:pt x="10031" y="13149"/>
                    <a:pt x="9666" y="12845"/>
                    <a:pt x="9240" y="12724"/>
                  </a:cubicBezTo>
                  <a:cubicBezTo>
                    <a:pt x="9072" y="12688"/>
                    <a:pt x="8905" y="12671"/>
                    <a:pt x="8739" y="12671"/>
                  </a:cubicBezTo>
                  <a:cubicBezTo>
                    <a:pt x="8484" y="12671"/>
                    <a:pt x="8233" y="12711"/>
                    <a:pt x="7994" y="12784"/>
                  </a:cubicBezTo>
                  <a:cubicBezTo>
                    <a:pt x="6961" y="12997"/>
                    <a:pt x="6049" y="13575"/>
                    <a:pt x="5289" y="14304"/>
                  </a:cubicBezTo>
                  <a:cubicBezTo>
                    <a:pt x="5532" y="13423"/>
                    <a:pt x="5714" y="12541"/>
                    <a:pt x="5836" y="11660"/>
                  </a:cubicBezTo>
                  <a:cubicBezTo>
                    <a:pt x="5900" y="11662"/>
                    <a:pt x="5964" y="11663"/>
                    <a:pt x="6028" y="11663"/>
                  </a:cubicBezTo>
                  <a:cubicBezTo>
                    <a:pt x="7882" y="11663"/>
                    <a:pt x="9765" y="10818"/>
                    <a:pt x="10882" y="9319"/>
                  </a:cubicBezTo>
                  <a:cubicBezTo>
                    <a:pt x="11246" y="8772"/>
                    <a:pt x="11520" y="8286"/>
                    <a:pt x="11338" y="7799"/>
                  </a:cubicBezTo>
                  <a:cubicBezTo>
                    <a:pt x="11186" y="7374"/>
                    <a:pt x="10760" y="7161"/>
                    <a:pt x="10335" y="7070"/>
                  </a:cubicBezTo>
                  <a:cubicBezTo>
                    <a:pt x="10244" y="7057"/>
                    <a:pt x="10154" y="7051"/>
                    <a:pt x="10065" y="7051"/>
                  </a:cubicBezTo>
                  <a:cubicBezTo>
                    <a:pt x="9739" y="7051"/>
                    <a:pt x="9423" y="7133"/>
                    <a:pt x="9088" y="7252"/>
                  </a:cubicBezTo>
                  <a:cubicBezTo>
                    <a:pt x="7842" y="7708"/>
                    <a:pt x="6778" y="8681"/>
                    <a:pt x="6079" y="9806"/>
                  </a:cubicBezTo>
                  <a:cubicBezTo>
                    <a:pt x="6201" y="8742"/>
                    <a:pt x="6231" y="7678"/>
                    <a:pt x="6292" y="6614"/>
                  </a:cubicBezTo>
                  <a:cubicBezTo>
                    <a:pt x="7234" y="4912"/>
                    <a:pt x="7417" y="2784"/>
                    <a:pt x="6596" y="1021"/>
                  </a:cubicBezTo>
                  <a:cubicBezTo>
                    <a:pt x="6353" y="565"/>
                    <a:pt x="6018" y="79"/>
                    <a:pt x="5471" y="18"/>
                  </a:cubicBezTo>
                  <a:cubicBezTo>
                    <a:pt x="5419" y="6"/>
                    <a:pt x="5366" y="0"/>
                    <a:pt x="5313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6"/>
            <p:cNvSpPr/>
            <p:nvPr/>
          </p:nvSpPr>
          <p:spPr>
            <a:xfrm>
              <a:off x="5868925" y="4152325"/>
              <a:ext cx="146675" cy="57775"/>
            </a:xfrm>
            <a:custGeom>
              <a:avLst/>
              <a:gdLst/>
              <a:ahLst/>
              <a:cxnLst/>
              <a:rect l="l" t="t" r="r" b="b"/>
              <a:pathLst>
                <a:path w="5867" h="2311" extrusionOk="0">
                  <a:moveTo>
                    <a:pt x="1155" y="1"/>
                  </a:moveTo>
                  <a:cubicBezTo>
                    <a:pt x="851" y="791"/>
                    <a:pt x="456" y="1612"/>
                    <a:pt x="0" y="2311"/>
                  </a:cubicBezTo>
                  <a:cubicBezTo>
                    <a:pt x="2584" y="2067"/>
                    <a:pt x="4681" y="1612"/>
                    <a:pt x="5867" y="1034"/>
                  </a:cubicBezTo>
                  <a:cubicBezTo>
                    <a:pt x="5015" y="639"/>
                    <a:pt x="3769" y="274"/>
                    <a:pt x="2249" y="1"/>
                  </a:cubicBezTo>
                  <a:cubicBezTo>
                    <a:pt x="2052" y="16"/>
                    <a:pt x="1869" y="23"/>
                    <a:pt x="1691" y="23"/>
                  </a:cubicBezTo>
                  <a:cubicBezTo>
                    <a:pt x="1512" y="23"/>
                    <a:pt x="1338" y="16"/>
                    <a:pt x="1155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6"/>
            <p:cNvSpPr/>
            <p:nvPr/>
          </p:nvSpPr>
          <p:spPr>
            <a:xfrm>
              <a:off x="5669825" y="4140925"/>
              <a:ext cx="209750" cy="76025"/>
            </a:xfrm>
            <a:custGeom>
              <a:avLst/>
              <a:gdLst/>
              <a:ahLst/>
              <a:cxnLst/>
              <a:rect l="l" t="t" r="r" b="b"/>
              <a:pathLst>
                <a:path w="8390" h="3041" extrusionOk="0">
                  <a:moveTo>
                    <a:pt x="3709" y="1"/>
                  </a:moveTo>
                  <a:cubicBezTo>
                    <a:pt x="2432" y="1"/>
                    <a:pt x="1156" y="31"/>
                    <a:pt x="0" y="153"/>
                  </a:cubicBezTo>
                  <a:cubicBezTo>
                    <a:pt x="335" y="1095"/>
                    <a:pt x="791" y="2037"/>
                    <a:pt x="1308" y="2949"/>
                  </a:cubicBezTo>
                  <a:cubicBezTo>
                    <a:pt x="2067" y="3010"/>
                    <a:pt x="2888" y="3040"/>
                    <a:pt x="3709" y="3040"/>
                  </a:cubicBezTo>
                  <a:cubicBezTo>
                    <a:pt x="4894" y="3040"/>
                    <a:pt x="5988" y="3010"/>
                    <a:pt x="7052" y="2919"/>
                  </a:cubicBezTo>
                  <a:cubicBezTo>
                    <a:pt x="7569" y="2098"/>
                    <a:pt x="7995" y="1247"/>
                    <a:pt x="8329" y="365"/>
                  </a:cubicBezTo>
                  <a:cubicBezTo>
                    <a:pt x="8329" y="335"/>
                    <a:pt x="8329" y="274"/>
                    <a:pt x="8390" y="244"/>
                  </a:cubicBezTo>
                  <a:cubicBezTo>
                    <a:pt x="6961" y="92"/>
                    <a:pt x="5381" y="1"/>
                    <a:pt x="3709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6"/>
            <p:cNvSpPr/>
            <p:nvPr/>
          </p:nvSpPr>
          <p:spPr>
            <a:xfrm>
              <a:off x="5510250" y="4145500"/>
              <a:ext cx="169475" cy="66875"/>
            </a:xfrm>
            <a:custGeom>
              <a:avLst/>
              <a:gdLst/>
              <a:ahLst/>
              <a:cxnLst/>
              <a:rect l="l" t="t" r="r" b="b"/>
              <a:pathLst>
                <a:path w="6779" h="2675" extrusionOk="0">
                  <a:moveTo>
                    <a:pt x="5563" y="0"/>
                  </a:moveTo>
                  <a:cubicBezTo>
                    <a:pt x="3101" y="274"/>
                    <a:pt x="1125" y="730"/>
                    <a:pt x="0" y="1307"/>
                  </a:cubicBezTo>
                  <a:cubicBezTo>
                    <a:pt x="1307" y="1945"/>
                    <a:pt x="3800" y="2492"/>
                    <a:pt x="6779" y="2675"/>
                  </a:cubicBezTo>
                  <a:cubicBezTo>
                    <a:pt x="6292" y="1793"/>
                    <a:pt x="5928" y="912"/>
                    <a:pt x="5563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6"/>
            <p:cNvSpPr/>
            <p:nvPr/>
          </p:nvSpPr>
          <p:spPr>
            <a:xfrm>
              <a:off x="5479100" y="3699375"/>
              <a:ext cx="291050" cy="447650"/>
            </a:xfrm>
            <a:custGeom>
              <a:avLst/>
              <a:gdLst/>
              <a:ahLst/>
              <a:cxnLst/>
              <a:rect l="l" t="t" r="r" b="b"/>
              <a:pathLst>
                <a:path w="11642" h="17906" extrusionOk="0">
                  <a:moveTo>
                    <a:pt x="6850" y="0"/>
                  </a:moveTo>
                  <a:cubicBezTo>
                    <a:pt x="6826" y="0"/>
                    <a:pt x="6802" y="1"/>
                    <a:pt x="6778" y="3"/>
                  </a:cubicBezTo>
                  <a:cubicBezTo>
                    <a:pt x="6231" y="33"/>
                    <a:pt x="5867" y="489"/>
                    <a:pt x="5593" y="975"/>
                  </a:cubicBezTo>
                  <a:cubicBezTo>
                    <a:pt x="4620" y="2738"/>
                    <a:pt x="4651" y="5018"/>
                    <a:pt x="5563" y="6811"/>
                  </a:cubicBezTo>
                  <a:cubicBezTo>
                    <a:pt x="5532" y="7906"/>
                    <a:pt x="5532" y="9000"/>
                    <a:pt x="5532" y="10094"/>
                  </a:cubicBezTo>
                  <a:cubicBezTo>
                    <a:pt x="4863" y="8878"/>
                    <a:pt x="3860" y="7875"/>
                    <a:pt x="2584" y="7298"/>
                  </a:cubicBezTo>
                  <a:cubicBezTo>
                    <a:pt x="2229" y="7134"/>
                    <a:pt x="1851" y="7020"/>
                    <a:pt x="1447" y="7020"/>
                  </a:cubicBezTo>
                  <a:cubicBezTo>
                    <a:pt x="1401" y="7020"/>
                    <a:pt x="1354" y="7021"/>
                    <a:pt x="1307" y="7024"/>
                  </a:cubicBezTo>
                  <a:cubicBezTo>
                    <a:pt x="851" y="7055"/>
                    <a:pt x="426" y="7298"/>
                    <a:pt x="243" y="7723"/>
                  </a:cubicBezTo>
                  <a:cubicBezTo>
                    <a:pt x="0" y="8210"/>
                    <a:pt x="243" y="8787"/>
                    <a:pt x="547" y="9243"/>
                  </a:cubicBezTo>
                  <a:cubicBezTo>
                    <a:pt x="1611" y="10945"/>
                    <a:pt x="3617" y="11918"/>
                    <a:pt x="5623" y="12009"/>
                  </a:cubicBezTo>
                  <a:cubicBezTo>
                    <a:pt x="5715" y="12921"/>
                    <a:pt x="5836" y="13863"/>
                    <a:pt x="6019" y="14745"/>
                  </a:cubicBezTo>
                  <a:cubicBezTo>
                    <a:pt x="5289" y="13954"/>
                    <a:pt x="4377" y="13346"/>
                    <a:pt x="3344" y="13043"/>
                  </a:cubicBezTo>
                  <a:cubicBezTo>
                    <a:pt x="3064" y="12957"/>
                    <a:pt x="2754" y="12871"/>
                    <a:pt x="2447" y="12871"/>
                  </a:cubicBezTo>
                  <a:cubicBezTo>
                    <a:pt x="2319" y="12871"/>
                    <a:pt x="2192" y="12885"/>
                    <a:pt x="2067" y="12921"/>
                  </a:cubicBezTo>
                  <a:cubicBezTo>
                    <a:pt x="1642" y="12982"/>
                    <a:pt x="1216" y="13286"/>
                    <a:pt x="1064" y="13711"/>
                  </a:cubicBezTo>
                  <a:cubicBezTo>
                    <a:pt x="912" y="14258"/>
                    <a:pt x="1216" y="14775"/>
                    <a:pt x="1581" y="15201"/>
                  </a:cubicBezTo>
                  <a:cubicBezTo>
                    <a:pt x="2731" y="16610"/>
                    <a:pt x="4562" y="17366"/>
                    <a:pt x="6378" y="17366"/>
                  </a:cubicBezTo>
                  <a:cubicBezTo>
                    <a:pt x="6481" y="17366"/>
                    <a:pt x="6584" y="17364"/>
                    <a:pt x="6687" y="17359"/>
                  </a:cubicBezTo>
                  <a:cubicBezTo>
                    <a:pt x="6778" y="17541"/>
                    <a:pt x="6809" y="17693"/>
                    <a:pt x="6900" y="17906"/>
                  </a:cubicBezTo>
                  <a:cubicBezTo>
                    <a:pt x="7143" y="17845"/>
                    <a:pt x="7417" y="17845"/>
                    <a:pt x="7721" y="17815"/>
                  </a:cubicBezTo>
                  <a:cubicBezTo>
                    <a:pt x="7538" y="17632"/>
                    <a:pt x="7508" y="17450"/>
                    <a:pt x="7417" y="17298"/>
                  </a:cubicBezTo>
                  <a:cubicBezTo>
                    <a:pt x="7478" y="17298"/>
                    <a:pt x="7356" y="17085"/>
                    <a:pt x="7356" y="17085"/>
                  </a:cubicBezTo>
                  <a:cubicBezTo>
                    <a:pt x="7356" y="17024"/>
                    <a:pt x="7295" y="16994"/>
                    <a:pt x="7295" y="16903"/>
                  </a:cubicBezTo>
                  <a:cubicBezTo>
                    <a:pt x="9088" y="16416"/>
                    <a:pt x="10639" y="15079"/>
                    <a:pt x="11338" y="13346"/>
                  </a:cubicBezTo>
                  <a:cubicBezTo>
                    <a:pt x="11490" y="12921"/>
                    <a:pt x="11642" y="12495"/>
                    <a:pt x="11551" y="12039"/>
                  </a:cubicBezTo>
                  <a:cubicBezTo>
                    <a:pt x="11520" y="11584"/>
                    <a:pt x="11277" y="11158"/>
                    <a:pt x="10851" y="11006"/>
                  </a:cubicBezTo>
                  <a:cubicBezTo>
                    <a:pt x="10735" y="10962"/>
                    <a:pt x="10614" y="10943"/>
                    <a:pt x="10490" y="10943"/>
                  </a:cubicBezTo>
                  <a:cubicBezTo>
                    <a:pt x="10096" y="10943"/>
                    <a:pt x="9679" y="11139"/>
                    <a:pt x="9332" y="11371"/>
                  </a:cubicBezTo>
                  <a:cubicBezTo>
                    <a:pt x="8025" y="12222"/>
                    <a:pt x="7143" y="13681"/>
                    <a:pt x="6839" y="15231"/>
                  </a:cubicBezTo>
                  <a:cubicBezTo>
                    <a:pt x="6596" y="14106"/>
                    <a:pt x="6444" y="12951"/>
                    <a:pt x="6353" y="11766"/>
                  </a:cubicBezTo>
                  <a:lnTo>
                    <a:pt x="6474" y="11705"/>
                  </a:lnTo>
                  <a:cubicBezTo>
                    <a:pt x="8359" y="11432"/>
                    <a:pt x="10152" y="10185"/>
                    <a:pt x="11034" y="8422"/>
                  </a:cubicBezTo>
                  <a:cubicBezTo>
                    <a:pt x="11216" y="8058"/>
                    <a:pt x="11368" y="7602"/>
                    <a:pt x="11368" y="7176"/>
                  </a:cubicBezTo>
                  <a:cubicBezTo>
                    <a:pt x="11368" y="6720"/>
                    <a:pt x="11155" y="6264"/>
                    <a:pt x="10730" y="6082"/>
                  </a:cubicBezTo>
                  <a:cubicBezTo>
                    <a:pt x="10570" y="6002"/>
                    <a:pt x="10401" y="5968"/>
                    <a:pt x="10229" y="5968"/>
                  </a:cubicBezTo>
                  <a:cubicBezTo>
                    <a:pt x="9878" y="5968"/>
                    <a:pt x="9516" y="6111"/>
                    <a:pt x="9210" y="6295"/>
                  </a:cubicBezTo>
                  <a:cubicBezTo>
                    <a:pt x="7690" y="7176"/>
                    <a:pt x="6657" y="8696"/>
                    <a:pt x="6322" y="10398"/>
                  </a:cubicBezTo>
                  <a:cubicBezTo>
                    <a:pt x="6292" y="9152"/>
                    <a:pt x="6292" y="7906"/>
                    <a:pt x="6322" y="6690"/>
                  </a:cubicBezTo>
                  <a:cubicBezTo>
                    <a:pt x="7599" y="5474"/>
                    <a:pt x="8359" y="3650"/>
                    <a:pt x="8207" y="1857"/>
                  </a:cubicBezTo>
                  <a:cubicBezTo>
                    <a:pt x="8177" y="1401"/>
                    <a:pt x="8116" y="945"/>
                    <a:pt x="7873" y="611"/>
                  </a:cubicBezTo>
                  <a:cubicBezTo>
                    <a:pt x="7672" y="238"/>
                    <a:pt x="7254" y="0"/>
                    <a:pt x="6850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6"/>
            <p:cNvSpPr/>
            <p:nvPr/>
          </p:nvSpPr>
          <p:spPr>
            <a:xfrm>
              <a:off x="5649300" y="4144725"/>
              <a:ext cx="54750" cy="70700"/>
            </a:xfrm>
            <a:custGeom>
              <a:avLst/>
              <a:gdLst/>
              <a:ahLst/>
              <a:cxnLst/>
              <a:rect l="l" t="t" r="r" b="b"/>
              <a:pathLst>
                <a:path w="2190" h="2828" extrusionOk="0">
                  <a:moveTo>
                    <a:pt x="852" y="1"/>
                  </a:moveTo>
                  <a:cubicBezTo>
                    <a:pt x="548" y="1"/>
                    <a:pt x="274" y="31"/>
                    <a:pt x="1" y="92"/>
                  </a:cubicBezTo>
                  <a:cubicBezTo>
                    <a:pt x="366" y="1004"/>
                    <a:pt x="730" y="1855"/>
                    <a:pt x="1217" y="2736"/>
                  </a:cubicBezTo>
                  <a:cubicBezTo>
                    <a:pt x="1521" y="2767"/>
                    <a:pt x="1885" y="2767"/>
                    <a:pt x="2189" y="2827"/>
                  </a:cubicBezTo>
                  <a:cubicBezTo>
                    <a:pt x="1642" y="1916"/>
                    <a:pt x="1186" y="1004"/>
                    <a:pt x="852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6"/>
            <p:cNvSpPr/>
            <p:nvPr/>
          </p:nvSpPr>
          <p:spPr>
            <a:xfrm>
              <a:off x="3410675" y="3216150"/>
              <a:ext cx="1876950" cy="1396700"/>
            </a:xfrm>
            <a:custGeom>
              <a:avLst/>
              <a:gdLst/>
              <a:ahLst/>
              <a:cxnLst/>
              <a:rect l="l" t="t" r="r" b="b"/>
              <a:pathLst>
                <a:path w="75078" h="55868" extrusionOk="0">
                  <a:moveTo>
                    <a:pt x="1945" y="0"/>
                  </a:moveTo>
                  <a:cubicBezTo>
                    <a:pt x="882" y="0"/>
                    <a:pt x="0" y="912"/>
                    <a:pt x="30" y="1976"/>
                  </a:cubicBezTo>
                  <a:lnTo>
                    <a:pt x="1094" y="54013"/>
                  </a:lnTo>
                  <a:cubicBezTo>
                    <a:pt x="1125" y="55047"/>
                    <a:pt x="1976" y="55867"/>
                    <a:pt x="3040" y="55867"/>
                  </a:cubicBezTo>
                  <a:lnTo>
                    <a:pt x="72099" y="55503"/>
                  </a:lnTo>
                  <a:cubicBezTo>
                    <a:pt x="73132" y="55503"/>
                    <a:pt x="73983" y="54651"/>
                    <a:pt x="73983" y="53648"/>
                  </a:cubicBezTo>
                  <a:lnTo>
                    <a:pt x="75047" y="1976"/>
                  </a:lnTo>
                  <a:cubicBezTo>
                    <a:pt x="75077" y="851"/>
                    <a:pt x="74196" y="0"/>
                    <a:pt x="73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6"/>
            <p:cNvSpPr/>
            <p:nvPr/>
          </p:nvSpPr>
          <p:spPr>
            <a:xfrm>
              <a:off x="4215400" y="3640925"/>
              <a:ext cx="267500" cy="268250"/>
            </a:xfrm>
            <a:custGeom>
              <a:avLst/>
              <a:gdLst/>
              <a:ahLst/>
              <a:cxnLst/>
              <a:rect l="l" t="t" r="r" b="b"/>
              <a:pathLst>
                <a:path w="10700" h="10730" extrusionOk="0">
                  <a:moveTo>
                    <a:pt x="5350" y="0"/>
                  </a:moveTo>
                  <a:cubicBezTo>
                    <a:pt x="2401" y="0"/>
                    <a:pt x="0" y="2402"/>
                    <a:pt x="0" y="5380"/>
                  </a:cubicBezTo>
                  <a:cubicBezTo>
                    <a:pt x="0" y="8329"/>
                    <a:pt x="2401" y="10730"/>
                    <a:pt x="5350" y="10730"/>
                  </a:cubicBezTo>
                  <a:cubicBezTo>
                    <a:pt x="8298" y="10730"/>
                    <a:pt x="10699" y="8329"/>
                    <a:pt x="10699" y="5380"/>
                  </a:cubicBezTo>
                  <a:cubicBezTo>
                    <a:pt x="10699" y="2402"/>
                    <a:pt x="8298" y="0"/>
                    <a:pt x="5350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6"/>
            <p:cNvSpPr/>
            <p:nvPr/>
          </p:nvSpPr>
          <p:spPr>
            <a:xfrm>
              <a:off x="3409150" y="4561900"/>
              <a:ext cx="1881525" cy="60825"/>
            </a:xfrm>
            <a:custGeom>
              <a:avLst/>
              <a:gdLst/>
              <a:ahLst/>
              <a:cxnLst/>
              <a:rect l="l" t="t" r="r" b="b"/>
              <a:pathLst>
                <a:path w="75261" h="2433" extrusionOk="0">
                  <a:moveTo>
                    <a:pt x="1064" y="1"/>
                  </a:moveTo>
                  <a:cubicBezTo>
                    <a:pt x="487" y="1"/>
                    <a:pt x="0" y="457"/>
                    <a:pt x="0" y="1065"/>
                  </a:cubicBezTo>
                  <a:lnTo>
                    <a:pt x="0" y="1369"/>
                  </a:lnTo>
                  <a:cubicBezTo>
                    <a:pt x="0" y="1946"/>
                    <a:pt x="456" y="2432"/>
                    <a:pt x="1064" y="2432"/>
                  </a:cubicBezTo>
                  <a:lnTo>
                    <a:pt x="74166" y="2432"/>
                  </a:lnTo>
                  <a:cubicBezTo>
                    <a:pt x="74774" y="2432"/>
                    <a:pt x="75260" y="1946"/>
                    <a:pt x="75199" y="1369"/>
                  </a:cubicBezTo>
                  <a:lnTo>
                    <a:pt x="75199" y="1065"/>
                  </a:lnTo>
                  <a:cubicBezTo>
                    <a:pt x="75199" y="487"/>
                    <a:pt x="74774" y="1"/>
                    <a:pt x="74166" y="1"/>
                  </a:cubicBezTo>
                  <a:close/>
                </a:path>
              </a:pathLst>
            </a:custGeom>
            <a:solidFill>
              <a:srgbClr val="C7C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6"/>
            <p:cNvSpPr/>
            <p:nvPr/>
          </p:nvSpPr>
          <p:spPr>
            <a:xfrm>
              <a:off x="3412950" y="3214625"/>
              <a:ext cx="1855675" cy="1397450"/>
            </a:xfrm>
            <a:custGeom>
              <a:avLst/>
              <a:gdLst/>
              <a:ahLst/>
              <a:cxnLst/>
              <a:rect l="l" t="t" r="r" b="b"/>
              <a:pathLst>
                <a:path w="74227" h="55898" extrusionOk="0">
                  <a:moveTo>
                    <a:pt x="1915" y="0"/>
                  </a:moveTo>
                  <a:cubicBezTo>
                    <a:pt x="851" y="0"/>
                    <a:pt x="0" y="882"/>
                    <a:pt x="31" y="1976"/>
                  </a:cubicBezTo>
                  <a:lnTo>
                    <a:pt x="1094" y="54044"/>
                  </a:lnTo>
                  <a:lnTo>
                    <a:pt x="1094" y="54074"/>
                  </a:lnTo>
                  <a:lnTo>
                    <a:pt x="4620" y="55898"/>
                  </a:lnTo>
                  <a:lnTo>
                    <a:pt x="72099" y="55564"/>
                  </a:lnTo>
                  <a:cubicBezTo>
                    <a:pt x="73132" y="55564"/>
                    <a:pt x="74014" y="54712"/>
                    <a:pt x="74014" y="53709"/>
                  </a:cubicBezTo>
                  <a:lnTo>
                    <a:pt x="74227" y="38542"/>
                  </a:lnTo>
                  <a:cubicBezTo>
                    <a:pt x="73345" y="37782"/>
                    <a:pt x="72494" y="37083"/>
                    <a:pt x="71582" y="36475"/>
                  </a:cubicBezTo>
                  <a:cubicBezTo>
                    <a:pt x="65077" y="32068"/>
                    <a:pt x="57357" y="29636"/>
                    <a:pt x="49576" y="28542"/>
                  </a:cubicBezTo>
                  <a:cubicBezTo>
                    <a:pt x="41430" y="27417"/>
                    <a:pt x="32676" y="27478"/>
                    <a:pt x="25837" y="22919"/>
                  </a:cubicBezTo>
                  <a:cubicBezTo>
                    <a:pt x="21338" y="19910"/>
                    <a:pt x="18177" y="15137"/>
                    <a:pt x="16657" y="9970"/>
                  </a:cubicBezTo>
                  <a:cubicBezTo>
                    <a:pt x="15715" y="6748"/>
                    <a:pt x="15350" y="3344"/>
                    <a:pt x="15441" y="0"/>
                  </a:cubicBezTo>
                  <a:close/>
                </a:path>
              </a:pathLst>
            </a:custGeom>
            <a:solidFill>
              <a:srgbClr val="3A3939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6"/>
            <p:cNvSpPr/>
            <p:nvPr/>
          </p:nvSpPr>
          <p:spPr>
            <a:xfrm>
              <a:off x="953175" y="4602175"/>
              <a:ext cx="5584475" cy="175575"/>
            </a:xfrm>
            <a:custGeom>
              <a:avLst/>
              <a:gdLst/>
              <a:ahLst/>
              <a:cxnLst/>
              <a:rect l="l" t="t" r="r" b="b"/>
              <a:pathLst>
                <a:path w="223379" h="7023" extrusionOk="0">
                  <a:moveTo>
                    <a:pt x="2584" y="1"/>
                  </a:moveTo>
                  <a:cubicBezTo>
                    <a:pt x="1155" y="1"/>
                    <a:pt x="0" y="1156"/>
                    <a:pt x="0" y="2584"/>
                  </a:cubicBezTo>
                  <a:lnTo>
                    <a:pt x="0" y="4439"/>
                  </a:lnTo>
                  <a:cubicBezTo>
                    <a:pt x="0" y="5867"/>
                    <a:pt x="1155" y="7022"/>
                    <a:pt x="2584" y="7022"/>
                  </a:cubicBezTo>
                  <a:lnTo>
                    <a:pt x="220825" y="7022"/>
                  </a:lnTo>
                  <a:cubicBezTo>
                    <a:pt x="222254" y="7022"/>
                    <a:pt x="223378" y="5867"/>
                    <a:pt x="223378" y="4439"/>
                  </a:cubicBezTo>
                  <a:lnTo>
                    <a:pt x="223378" y="2584"/>
                  </a:lnTo>
                  <a:cubicBezTo>
                    <a:pt x="223378" y="1156"/>
                    <a:pt x="222254" y="1"/>
                    <a:pt x="220795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9" name="Google Shape;3059;p56"/>
          <p:cNvSpPr txBox="1">
            <a:spLocks noGrp="1"/>
          </p:cNvSpPr>
          <p:nvPr>
            <p:ph type="title" idx="7"/>
          </p:nvPr>
        </p:nvSpPr>
        <p:spPr>
          <a:xfrm>
            <a:off x="4903682" y="1110008"/>
            <a:ext cx="514200" cy="2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Encode Sans"/>
              </a:rPr>
              <a:t>01</a:t>
            </a:r>
            <a:endParaRPr dirty="0">
              <a:latin typeface="Encode Sans"/>
            </a:endParaRPr>
          </a:p>
        </p:txBody>
      </p:sp>
      <p:sp>
        <p:nvSpPr>
          <p:cNvPr id="3060" name="Google Shape;3060;p56"/>
          <p:cNvSpPr txBox="1">
            <a:spLocks noGrp="1"/>
          </p:cNvSpPr>
          <p:nvPr>
            <p:ph type="title" idx="8"/>
          </p:nvPr>
        </p:nvSpPr>
        <p:spPr>
          <a:xfrm>
            <a:off x="4864911" y="2357031"/>
            <a:ext cx="514200" cy="2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Encode Sans"/>
              </a:rPr>
              <a:t>02</a:t>
            </a:r>
            <a:endParaRPr dirty="0">
              <a:latin typeface="Encode Sans"/>
            </a:endParaRPr>
          </a:p>
        </p:txBody>
      </p:sp>
      <p:sp>
        <p:nvSpPr>
          <p:cNvPr id="3061" name="Google Shape;3061;p56"/>
          <p:cNvSpPr txBox="1">
            <a:spLocks noGrp="1"/>
          </p:cNvSpPr>
          <p:nvPr>
            <p:ph type="title" idx="9"/>
          </p:nvPr>
        </p:nvSpPr>
        <p:spPr>
          <a:xfrm>
            <a:off x="4916190" y="3698095"/>
            <a:ext cx="514200" cy="2841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Encode Sans"/>
              </a:rPr>
              <a:t>03</a:t>
            </a:r>
            <a:endParaRPr dirty="0">
              <a:latin typeface="Encod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44"/>
          <p:cNvSpPr/>
          <p:nvPr/>
        </p:nvSpPr>
        <p:spPr>
          <a:xfrm>
            <a:off x="4082453" y="895750"/>
            <a:ext cx="979094" cy="102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4"/>
          <p:cNvSpPr txBox="1">
            <a:spLocks noGrp="1"/>
          </p:cNvSpPr>
          <p:nvPr>
            <p:ph type="subTitle" idx="1"/>
          </p:nvPr>
        </p:nvSpPr>
        <p:spPr>
          <a:xfrm>
            <a:off x="3388200" y="3836625"/>
            <a:ext cx="23676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4"/>
          <p:cNvSpPr txBox="1">
            <a:spLocks noGrp="1"/>
          </p:cNvSpPr>
          <p:nvPr>
            <p:ph type="title"/>
          </p:nvPr>
        </p:nvSpPr>
        <p:spPr>
          <a:xfrm>
            <a:off x="-245069" y="1868528"/>
            <a:ext cx="9873842" cy="1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Encode Sans"/>
              </a:rPr>
              <a:t>Where does my research fit in?</a:t>
            </a:r>
          </a:p>
        </p:txBody>
      </p:sp>
    </p:spTree>
    <p:extLst>
      <p:ext uri="{BB962C8B-B14F-4D97-AF65-F5344CB8AC3E}">
        <p14:creationId xmlns:p14="http://schemas.microsoft.com/office/powerpoint/2010/main" val="8073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7F6F-8B2D-1812-749C-C49D5C81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27" y="255212"/>
            <a:ext cx="8638235" cy="1386285"/>
          </a:xfrm>
        </p:spPr>
        <p:txBody>
          <a:bodyPr/>
          <a:lstStyle/>
          <a:p>
            <a:pPr algn="l"/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b="1" dirty="0"/>
            </a:br>
            <a:r>
              <a:rPr lang="en-GB" sz="2400" b="1" dirty="0"/>
              <a:t>Exploring</a:t>
            </a:r>
            <a:r>
              <a:rPr lang="en-GB" b="1" dirty="0"/>
              <a:t> </a:t>
            </a:r>
            <a:r>
              <a:rPr lang="en-GB" sz="2400" b="1" dirty="0">
                <a:latin typeface="Encode Sans"/>
              </a:rPr>
              <a:t>underlying mechanisms that can lead to or maintain chronic loneliness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7EB44-8270-E4CD-C337-296ADE91B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2088" y="1818041"/>
            <a:ext cx="2801671" cy="2893703"/>
          </a:xfrm>
        </p:spPr>
        <p:txBody>
          <a:bodyPr/>
          <a:lstStyle/>
          <a:p>
            <a:pPr marL="114300" indent="0">
              <a:buNone/>
            </a:pPr>
            <a:endParaRPr lang="en-GB" sz="14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Individuals who experience persistent loneliness often struggle with effectively managing their emotions related to social interactions and feelings of isolation 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Qualter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et al., 2015). 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oogle Shape;3127;p59">
            <a:extLst>
              <a:ext uri="{FF2B5EF4-FFF2-40B4-BE49-F238E27FC236}">
                <a16:creationId xmlns:a16="http://schemas.microsoft.com/office/drawing/2014/main" id="{84956473-6A80-D438-30E1-2B89C632982C}"/>
              </a:ext>
            </a:extLst>
          </p:cNvPr>
          <p:cNvGrpSpPr/>
          <p:nvPr/>
        </p:nvGrpSpPr>
        <p:grpSpPr>
          <a:xfrm>
            <a:off x="6344450" y="2038155"/>
            <a:ext cx="2799550" cy="2820150"/>
            <a:chOff x="2936825" y="1377125"/>
            <a:chExt cx="3270293" cy="2967005"/>
          </a:xfrm>
        </p:grpSpPr>
        <p:sp>
          <p:nvSpPr>
            <p:cNvPr id="5" name="Google Shape;3128;p59">
              <a:extLst>
                <a:ext uri="{FF2B5EF4-FFF2-40B4-BE49-F238E27FC236}">
                  <a16:creationId xmlns:a16="http://schemas.microsoft.com/office/drawing/2014/main" id="{A25C377F-0F0A-24D6-1AD3-C3994E746255}"/>
                </a:ext>
              </a:extLst>
            </p:cNvPr>
            <p:cNvSpPr/>
            <p:nvPr/>
          </p:nvSpPr>
          <p:spPr>
            <a:xfrm>
              <a:off x="2936825" y="1377125"/>
              <a:ext cx="3270293" cy="2778704"/>
            </a:xfrm>
            <a:custGeom>
              <a:avLst/>
              <a:gdLst/>
              <a:ahLst/>
              <a:cxnLst/>
              <a:rect l="l" t="t" r="r" b="b"/>
              <a:pathLst>
                <a:path w="159274" h="135332" extrusionOk="0">
                  <a:moveTo>
                    <a:pt x="103272" y="0"/>
                  </a:moveTo>
                  <a:cubicBezTo>
                    <a:pt x="93365" y="0"/>
                    <a:pt x="83532" y="3497"/>
                    <a:pt x="76841" y="10671"/>
                  </a:cubicBezTo>
                  <a:cubicBezTo>
                    <a:pt x="72555" y="15230"/>
                    <a:pt x="69698" y="20914"/>
                    <a:pt x="66202" y="26112"/>
                  </a:cubicBezTo>
                  <a:cubicBezTo>
                    <a:pt x="62676" y="31340"/>
                    <a:pt x="58147" y="36264"/>
                    <a:pt x="52129" y="38057"/>
                  </a:cubicBezTo>
                  <a:cubicBezTo>
                    <a:pt x="50201" y="38637"/>
                    <a:pt x="48239" y="38853"/>
                    <a:pt x="46254" y="38853"/>
                  </a:cubicBezTo>
                  <a:cubicBezTo>
                    <a:pt x="40361" y="38853"/>
                    <a:pt x="34269" y="36942"/>
                    <a:pt x="28269" y="36942"/>
                  </a:cubicBezTo>
                  <a:cubicBezTo>
                    <a:pt x="27914" y="36942"/>
                    <a:pt x="27559" y="36949"/>
                    <a:pt x="27205" y="36963"/>
                  </a:cubicBezTo>
                  <a:cubicBezTo>
                    <a:pt x="18755" y="37237"/>
                    <a:pt x="10912" y="43073"/>
                    <a:pt x="6748" y="50276"/>
                  </a:cubicBezTo>
                  <a:cubicBezTo>
                    <a:pt x="5411" y="52617"/>
                    <a:pt x="4377" y="55079"/>
                    <a:pt x="3587" y="57632"/>
                  </a:cubicBezTo>
                  <a:cubicBezTo>
                    <a:pt x="152" y="68362"/>
                    <a:pt x="0" y="79912"/>
                    <a:pt x="3040" y="90763"/>
                  </a:cubicBezTo>
                  <a:cubicBezTo>
                    <a:pt x="8207" y="109092"/>
                    <a:pt x="20183" y="123074"/>
                    <a:pt x="38238" y="129822"/>
                  </a:cubicBezTo>
                  <a:cubicBezTo>
                    <a:pt x="46164" y="132771"/>
                    <a:pt x="56005" y="135332"/>
                    <a:pt x="64898" y="135332"/>
                  </a:cubicBezTo>
                  <a:cubicBezTo>
                    <a:pt x="66271" y="135332"/>
                    <a:pt x="67621" y="135271"/>
                    <a:pt x="68938" y="135141"/>
                  </a:cubicBezTo>
                  <a:cubicBezTo>
                    <a:pt x="72129" y="134776"/>
                    <a:pt x="75047" y="133347"/>
                    <a:pt x="78209" y="132770"/>
                  </a:cubicBezTo>
                  <a:cubicBezTo>
                    <a:pt x="83710" y="131828"/>
                    <a:pt x="89333" y="131585"/>
                    <a:pt x="94835" y="130429"/>
                  </a:cubicBezTo>
                  <a:cubicBezTo>
                    <a:pt x="110914" y="127086"/>
                    <a:pt x="126112" y="121311"/>
                    <a:pt x="138088" y="109700"/>
                  </a:cubicBezTo>
                  <a:cubicBezTo>
                    <a:pt x="153134" y="95110"/>
                    <a:pt x="159274" y="72830"/>
                    <a:pt x="155748" y="52191"/>
                  </a:cubicBezTo>
                  <a:cubicBezTo>
                    <a:pt x="154380" y="44319"/>
                    <a:pt x="151584" y="36750"/>
                    <a:pt x="147693" y="29851"/>
                  </a:cubicBezTo>
                  <a:cubicBezTo>
                    <a:pt x="140702" y="17419"/>
                    <a:pt x="129942" y="6628"/>
                    <a:pt x="116386" y="2099"/>
                  </a:cubicBezTo>
                  <a:cubicBezTo>
                    <a:pt x="112184" y="705"/>
                    <a:pt x="107721" y="0"/>
                    <a:pt x="103272" y="0"/>
                  </a:cubicBezTo>
                  <a:close/>
                </a:path>
              </a:pathLst>
            </a:custGeom>
            <a:solidFill>
              <a:srgbClr val="6FA0A4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129;p59">
              <a:extLst>
                <a:ext uri="{FF2B5EF4-FFF2-40B4-BE49-F238E27FC236}">
                  <a16:creationId xmlns:a16="http://schemas.microsoft.com/office/drawing/2014/main" id="{87E1224D-DF5A-68A5-A643-A492B751411E}"/>
                </a:ext>
              </a:extLst>
            </p:cNvPr>
            <p:cNvSpPr/>
            <p:nvPr/>
          </p:nvSpPr>
          <p:spPr>
            <a:xfrm>
              <a:off x="3529082" y="1533603"/>
              <a:ext cx="2306087" cy="1932437"/>
            </a:xfrm>
            <a:custGeom>
              <a:avLst/>
              <a:gdLst/>
              <a:ahLst/>
              <a:cxnLst/>
              <a:rect l="l" t="t" r="r" b="b"/>
              <a:pathLst>
                <a:path w="112314" h="94116" extrusionOk="0">
                  <a:moveTo>
                    <a:pt x="59919" y="1"/>
                  </a:moveTo>
                  <a:cubicBezTo>
                    <a:pt x="59094" y="1"/>
                    <a:pt x="58277" y="18"/>
                    <a:pt x="57479" y="41"/>
                  </a:cubicBezTo>
                  <a:cubicBezTo>
                    <a:pt x="54592" y="102"/>
                    <a:pt x="51491" y="375"/>
                    <a:pt x="48816" y="1682"/>
                  </a:cubicBezTo>
                  <a:cubicBezTo>
                    <a:pt x="48573" y="1834"/>
                    <a:pt x="48300" y="1925"/>
                    <a:pt x="47996" y="1986"/>
                  </a:cubicBezTo>
                  <a:cubicBezTo>
                    <a:pt x="47922" y="1994"/>
                    <a:pt x="47849" y="1998"/>
                    <a:pt x="47776" y="1998"/>
                  </a:cubicBezTo>
                  <a:cubicBezTo>
                    <a:pt x="47578" y="1998"/>
                    <a:pt x="47383" y="1970"/>
                    <a:pt x="47205" y="1925"/>
                  </a:cubicBezTo>
                  <a:cubicBezTo>
                    <a:pt x="46654" y="1846"/>
                    <a:pt x="46111" y="1807"/>
                    <a:pt x="45578" y="1807"/>
                  </a:cubicBezTo>
                  <a:cubicBezTo>
                    <a:pt x="40000" y="1807"/>
                    <a:pt x="35505" y="6008"/>
                    <a:pt x="33619" y="11196"/>
                  </a:cubicBezTo>
                  <a:cubicBezTo>
                    <a:pt x="32798" y="13536"/>
                    <a:pt x="32646" y="16576"/>
                    <a:pt x="30792" y="18339"/>
                  </a:cubicBezTo>
                  <a:cubicBezTo>
                    <a:pt x="28877" y="20163"/>
                    <a:pt x="25624" y="20406"/>
                    <a:pt x="23132" y="20771"/>
                  </a:cubicBezTo>
                  <a:cubicBezTo>
                    <a:pt x="22524" y="20892"/>
                    <a:pt x="21916" y="20983"/>
                    <a:pt x="21308" y="21135"/>
                  </a:cubicBezTo>
                  <a:cubicBezTo>
                    <a:pt x="16992" y="22199"/>
                    <a:pt x="13101" y="26151"/>
                    <a:pt x="13497" y="30588"/>
                  </a:cubicBezTo>
                  <a:cubicBezTo>
                    <a:pt x="13861" y="34753"/>
                    <a:pt x="15837" y="37701"/>
                    <a:pt x="11734" y="40923"/>
                  </a:cubicBezTo>
                  <a:cubicBezTo>
                    <a:pt x="9728" y="42503"/>
                    <a:pt x="7265" y="43172"/>
                    <a:pt x="5411" y="45026"/>
                  </a:cubicBezTo>
                  <a:cubicBezTo>
                    <a:pt x="3952" y="46424"/>
                    <a:pt x="2889" y="48127"/>
                    <a:pt x="2129" y="50011"/>
                  </a:cubicBezTo>
                  <a:cubicBezTo>
                    <a:pt x="700" y="53537"/>
                    <a:pt x="1" y="58552"/>
                    <a:pt x="2919" y="61561"/>
                  </a:cubicBezTo>
                  <a:cubicBezTo>
                    <a:pt x="5738" y="64451"/>
                    <a:pt x="9103" y="67995"/>
                    <a:pt x="13054" y="67995"/>
                  </a:cubicBezTo>
                  <a:cubicBezTo>
                    <a:pt x="14214" y="67995"/>
                    <a:pt x="15425" y="67689"/>
                    <a:pt x="16688" y="66972"/>
                  </a:cubicBezTo>
                  <a:lnTo>
                    <a:pt x="68574" y="94115"/>
                  </a:lnTo>
                  <a:cubicBezTo>
                    <a:pt x="67783" y="93021"/>
                    <a:pt x="67875" y="91440"/>
                    <a:pt x="68513" y="90285"/>
                  </a:cubicBezTo>
                  <a:cubicBezTo>
                    <a:pt x="69151" y="89100"/>
                    <a:pt x="70337" y="88249"/>
                    <a:pt x="71583" y="87762"/>
                  </a:cubicBezTo>
                  <a:cubicBezTo>
                    <a:pt x="72802" y="87268"/>
                    <a:pt x="74064" y="87056"/>
                    <a:pt x="75339" y="87056"/>
                  </a:cubicBezTo>
                  <a:cubicBezTo>
                    <a:pt x="78612" y="87056"/>
                    <a:pt x="81974" y="88454"/>
                    <a:pt x="84927" y="90072"/>
                  </a:cubicBezTo>
                  <a:cubicBezTo>
                    <a:pt x="86825" y="91111"/>
                    <a:pt x="88781" y="92294"/>
                    <a:pt x="90908" y="92294"/>
                  </a:cubicBezTo>
                  <a:cubicBezTo>
                    <a:pt x="90961" y="92294"/>
                    <a:pt x="91014" y="92293"/>
                    <a:pt x="91066" y="92291"/>
                  </a:cubicBezTo>
                  <a:cubicBezTo>
                    <a:pt x="94045" y="92200"/>
                    <a:pt x="96386" y="89920"/>
                    <a:pt x="98361" y="87732"/>
                  </a:cubicBezTo>
                  <a:cubicBezTo>
                    <a:pt x="99881" y="86030"/>
                    <a:pt x="101492" y="84145"/>
                    <a:pt x="103620" y="83203"/>
                  </a:cubicBezTo>
                  <a:cubicBezTo>
                    <a:pt x="105596" y="82322"/>
                    <a:pt x="107085" y="82261"/>
                    <a:pt x="108787" y="80619"/>
                  </a:cubicBezTo>
                  <a:cubicBezTo>
                    <a:pt x="110884" y="78613"/>
                    <a:pt x="112252" y="75574"/>
                    <a:pt x="111492" y="72747"/>
                  </a:cubicBezTo>
                  <a:cubicBezTo>
                    <a:pt x="110884" y="70376"/>
                    <a:pt x="108848" y="68400"/>
                    <a:pt x="108909" y="65908"/>
                  </a:cubicBezTo>
                  <a:cubicBezTo>
                    <a:pt x="108909" y="64358"/>
                    <a:pt x="109851" y="63112"/>
                    <a:pt x="110489" y="61774"/>
                  </a:cubicBezTo>
                  <a:cubicBezTo>
                    <a:pt x="111097" y="60528"/>
                    <a:pt x="111280" y="59160"/>
                    <a:pt x="111644" y="57792"/>
                  </a:cubicBezTo>
                  <a:cubicBezTo>
                    <a:pt x="112313" y="54966"/>
                    <a:pt x="111036" y="52321"/>
                    <a:pt x="109061" y="50315"/>
                  </a:cubicBezTo>
                  <a:cubicBezTo>
                    <a:pt x="107146" y="48370"/>
                    <a:pt x="104684" y="48218"/>
                    <a:pt x="102678" y="46698"/>
                  </a:cubicBezTo>
                  <a:cubicBezTo>
                    <a:pt x="100550" y="45057"/>
                    <a:pt x="101158" y="42321"/>
                    <a:pt x="100945" y="40011"/>
                  </a:cubicBezTo>
                  <a:cubicBezTo>
                    <a:pt x="100702" y="36637"/>
                    <a:pt x="99547" y="33050"/>
                    <a:pt x="96446" y="31318"/>
                  </a:cubicBezTo>
                  <a:cubicBezTo>
                    <a:pt x="93802" y="29828"/>
                    <a:pt x="90823" y="29585"/>
                    <a:pt x="88179" y="28035"/>
                  </a:cubicBezTo>
                  <a:cubicBezTo>
                    <a:pt x="84683" y="25999"/>
                    <a:pt x="82981" y="24084"/>
                    <a:pt x="82312" y="19980"/>
                  </a:cubicBezTo>
                  <a:cubicBezTo>
                    <a:pt x="81917" y="17670"/>
                    <a:pt x="81735" y="15299"/>
                    <a:pt x="81127" y="13020"/>
                  </a:cubicBezTo>
                  <a:cubicBezTo>
                    <a:pt x="79303" y="6576"/>
                    <a:pt x="73528" y="2320"/>
                    <a:pt x="67297" y="770"/>
                  </a:cubicBezTo>
                  <a:cubicBezTo>
                    <a:pt x="64949" y="155"/>
                    <a:pt x="62396" y="1"/>
                    <a:pt x="59919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30;p59">
              <a:extLst>
                <a:ext uri="{FF2B5EF4-FFF2-40B4-BE49-F238E27FC236}">
                  <a16:creationId xmlns:a16="http://schemas.microsoft.com/office/drawing/2014/main" id="{6DF51DAE-75CA-80EB-C50D-EB122A9445DD}"/>
                </a:ext>
              </a:extLst>
            </p:cNvPr>
            <p:cNvSpPr/>
            <p:nvPr/>
          </p:nvSpPr>
          <p:spPr>
            <a:xfrm>
              <a:off x="3697591" y="1760343"/>
              <a:ext cx="1165835" cy="1290427"/>
            </a:xfrm>
            <a:custGeom>
              <a:avLst/>
              <a:gdLst/>
              <a:ahLst/>
              <a:cxnLst/>
              <a:rect l="l" t="t" r="r" b="b"/>
              <a:pathLst>
                <a:path w="56780" h="62848" extrusionOk="0">
                  <a:moveTo>
                    <a:pt x="33862" y="1"/>
                  </a:moveTo>
                  <a:cubicBezTo>
                    <a:pt x="30275" y="275"/>
                    <a:pt x="27752" y="3709"/>
                    <a:pt x="26597" y="7083"/>
                  </a:cubicBezTo>
                  <a:cubicBezTo>
                    <a:pt x="25928" y="9089"/>
                    <a:pt x="25533" y="11247"/>
                    <a:pt x="24165" y="12858"/>
                  </a:cubicBezTo>
                  <a:cubicBezTo>
                    <a:pt x="22433" y="14895"/>
                    <a:pt x="19576" y="15472"/>
                    <a:pt x="16992" y="16202"/>
                  </a:cubicBezTo>
                  <a:cubicBezTo>
                    <a:pt x="11399" y="17782"/>
                    <a:pt x="9241" y="21947"/>
                    <a:pt x="10730" y="27509"/>
                  </a:cubicBezTo>
                  <a:cubicBezTo>
                    <a:pt x="11247" y="29454"/>
                    <a:pt x="12189" y="32220"/>
                    <a:pt x="11217" y="34135"/>
                  </a:cubicBezTo>
                  <a:cubicBezTo>
                    <a:pt x="10214" y="36111"/>
                    <a:pt x="7478" y="37631"/>
                    <a:pt x="5806" y="38998"/>
                  </a:cubicBezTo>
                  <a:cubicBezTo>
                    <a:pt x="3496" y="40944"/>
                    <a:pt x="1521" y="43406"/>
                    <a:pt x="761" y="46293"/>
                  </a:cubicBezTo>
                  <a:cubicBezTo>
                    <a:pt x="1" y="49211"/>
                    <a:pt x="609" y="52585"/>
                    <a:pt x="2828" y="54622"/>
                  </a:cubicBezTo>
                  <a:cubicBezTo>
                    <a:pt x="4606" y="56223"/>
                    <a:pt x="7165" y="56811"/>
                    <a:pt x="9575" y="56811"/>
                  </a:cubicBezTo>
                  <a:cubicBezTo>
                    <a:pt x="9636" y="56811"/>
                    <a:pt x="9697" y="56811"/>
                    <a:pt x="9758" y="56810"/>
                  </a:cubicBezTo>
                  <a:cubicBezTo>
                    <a:pt x="12281" y="56780"/>
                    <a:pt x="14712" y="56233"/>
                    <a:pt x="17205" y="56020"/>
                  </a:cubicBezTo>
                  <a:cubicBezTo>
                    <a:pt x="18023" y="55944"/>
                    <a:pt x="18846" y="55906"/>
                    <a:pt x="19669" y="55906"/>
                  </a:cubicBezTo>
                  <a:cubicBezTo>
                    <a:pt x="23127" y="55906"/>
                    <a:pt x="26597" y="56573"/>
                    <a:pt x="29789" y="57874"/>
                  </a:cubicBezTo>
                  <a:cubicBezTo>
                    <a:pt x="32707" y="59060"/>
                    <a:pt x="35412" y="60671"/>
                    <a:pt x="38391" y="61795"/>
                  </a:cubicBezTo>
                  <a:cubicBezTo>
                    <a:pt x="40096" y="62428"/>
                    <a:pt x="41933" y="62847"/>
                    <a:pt x="43738" y="62847"/>
                  </a:cubicBezTo>
                  <a:cubicBezTo>
                    <a:pt x="45054" y="62847"/>
                    <a:pt x="46353" y="62625"/>
                    <a:pt x="47570" y="62099"/>
                  </a:cubicBezTo>
                  <a:cubicBezTo>
                    <a:pt x="50002" y="61035"/>
                    <a:pt x="51825" y="58847"/>
                    <a:pt x="53041" y="56476"/>
                  </a:cubicBezTo>
                  <a:cubicBezTo>
                    <a:pt x="56780" y="49242"/>
                    <a:pt x="55595" y="40518"/>
                    <a:pt x="53224" y="32767"/>
                  </a:cubicBezTo>
                  <a:cubicBezTo>
                    <a:pt x="52464" y="30214"/>
                    <a:pt x="51552" y="27509"/>
                    <a:pt x="52129" y="24925"/>
                  </a:cubicBezTo>
                  <a:lnTo>
                    <a:pt x="33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31;p59">
              <a:extLst>
                <a:ext uri="{FF2B5EF4-FFF2-40B4-BE49-F238E27FC236}">
                  <a16:creationId xmlns:a16="http://schemas.microsoft.com/office/drawing/2014/main" id="{53E45142-45D5-9A61-40E0-A644303CD6AF}"/>
                </a:ext>
              </a:extLst>
            </p:cNvPr>
            <p:cNvSpPr/>
            <p:nvPr/>
          </p:nvSpPr>
          <p:spPr>
            <a:xfrm>
              <a:off x="4658075" y="1908258"/>
              <a:ext cx="1017303" cy="1252175"/>
            </a:xfrm>
            <a:custGeom>
              <a:avLst/>
              <a:gdLst/>
              <a:ahLst/>
              <a:cxnLst/>
              <a:rect l="l" t="t" r="r" b="b"/>
              <a:pathLst>
                <a:path w="49546" h="60985" extrusionOk="0">
                  <a:moveTo>
                    <a:pt x="21126" y="1"/>
                  </a:moveTo>
                  <a:lnTo>
                    <a:pt x="1" y="15077"/>
                  </a:lnTo>
                  <a:cubicBezTo>
                    <a:pt x="548" y="17569"/>
                    <a:pt x="2797" y="19272"/>
                    <a:pt x="4287" y="21399"/>
                  </a:cubicBezTo>
                  <a:cubicBezTo>
                    <a:pt x="7053" y="25442"/>
                    <a:pt x="6809" y="30761"/>
                    <a:pt x="6232" y="35594"/>
                  </a:cubicBezTo>
                  <a:cubicBezTo>
                    <a:pt x="5928" y="38026"/>
                    <a:pt x="5594" y="40609"/>
                    <a:pt x="6505" y="42919"/>
                  </a:cubicBezTo>
                  <a:cubicBezTo>
                    <a:pt x="7357" y="45017"/>
                    <a:pt x="9119" y="46597"/>
                    <a:pt x="10852" y="48056"/>
                  </a:cubicBezTo>
                  <a:cubicBezTo>
                    <a:pt x="15472" y="51916"/>
                    <a:pt x="20275" y="55655"/>
                    <a:pt x="25807" y="58117"/>
                  </a:cubicBezTo>
                  <a:cubicBezTo>
                    <a:pt x="29740" y="59877"/>
                    <a:pt x="34045" y="60985"/>
                    <a:pt x="38335" y="60985"/>
                  </a:cubicBezTo>
                  <a:cubicBezTo>
                    <a:pt x="40046" y="60985"/>
                    <a:pt x="41755" y="60808"/>
                    <a:pt x="43436" y="60427"/>
                  </a:cubicBezTo>
                  <a:cubicBezTo>
                    <a:pt x="45290" y="60032"/>
                    <a:pt x="47266" y="59211"/>
                    <a:pt x="48087" y="57509"/>
                  </a:cubicBezTo>
                  <a:cubicBezTo>
                    <a:pt x="49546" y="54622"/>
                    <a:pt x="46993" y="51308"/>
                    <a:pt x="46962" y="48087"/>
                  </a:cubicBezTo>
                  <a:cubicBezTo>
                    <a:pt x="46932" y="45624"/>
                    <a:pt x="48391" y="43345"/>
                    <a:pt x="48330" y="40883"/>
                  </a:cubicBezTo>
                  <a:cubicBezTo>
                    <a:pt x="48239" y="38208"/>
                    <a:pt x="46385" y="36080"/>
                    <a:pt x="44348" y="34560"/>
                  </a:cubicBezTo>
                  <a:cubicBezTo>
                    <a:pt x="42737" y="33345"/>
                    <a:pt x="40579" y="33375"/>
                    <a:pt x="39211" y="31946"/>
                  </a:cubicBezTo>
                  <a:cubicBezTo>
                    <a:pt x="36780" y="29363"/>
                    <a:pt x="37874" y="25077"/>
                    <a:pt x="36506" y="22038"/>
                  </a:cubicBezTo>
                  <a:cubicBezTo>
                    <a:pt x="34743" y="18086"/>
                    <a:pt x="29667" y="17113"/>
                    <a:pt x="26263" y="14499"/>
                  </a:cubicBezTo>
                  <a:cubicBezTo>
                    <a:pt x="22007" y="11247"/>
                    <a:pt x="20518" y="5320"/>
                    <a:pt x="21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32;p59">
              <a:extLst>
                <a:ext uri="{FF2B5EF4-FFF2-40B4-BE49-F238E27FC236}">
                  <a16:creationId xmlns:a16="http://schemas.microsoft.com/office/drawing/2014/main" id="{DCCE1C2B-1C8F-8C96-8982-27A0E0AF54F4}"/>
                </a:ext>
              </a:extLst>
            </p:cNvPr>
            <p:cNvSpPr/>
            <p:nvPr/>
          </p:nvSpPr>
          <p:spPr>
            <a:xfrm>
              <a:off x="3907288" y="1781573"/>
              <a:ext cx="464363" cy="1181440"/>
            </a:xfrm>
            <a:custGeom>
              <a:avLst/>
              <a:gdLst/>
              <a:ahLst/>
              <a:cxnLst/>
              <a:rect l="l" t="t" r="r" b="b"/>
              <a:pathLst>
                <a:path w="22616" h="57540" extrusionOk="0">
                  <a:moveTo>
                    <a:pt x="22615" y="0"/>
                  </a:moveTo>
                  <a:lnTo>
                    <a:pt x="22615" y="0"/>
                  </a:lnTo>
                  <a:cubicBezTo>
                    <a:pt x="22615" y="0"/>
                    <a:pt x="22585" y="31"/>
                    <a:pt x="22463" y="122"/>
                  </a:cubicBezTo>
                  <a:cubicBezTo>
                    <a:pt x="22402" y="183"/>
                    <a:pt x="22250" y="304"/>
                    <a:pt x="22098" y="487"/>
                  </a:cubicBezTo>
                  <a:cubicBezTo>
                    <a:pt x="21794" y="851"/>
                    <a:pt x="21369" y="1399"/>
                    <a:pt x="20974" y="2219"/>
                  </a:cubicBezTo>
                  <a:cubicBezTo>
                    <a:pt x="20609" y="3010"/>
                    <a:pt x="20275" y="4043"/>
                    <a:pt x="20031" y="5259"/>
                  </a:cubicBezTo>
                  <a:cubicBezTo>
                    <a:pt x="19819" y="6475"/>
                    <a:pt x="19667" y="7873"/>
                    <a:pt x="19424" y="9423"/>
                  </a:cubicBezTo>
                  <a:cubicBezTo>
                    <a:pt x="19211" y="10943"/>
                    <a:pt x="18846" y="12645"/>
                    <a:pt x="17934" y="14226"/>
                  </a:cubicBezTo>
                  <a:cubicBezTo>
                    <a:pt x="17478" y="14985"/>
                    <a:pt x="16840" y="15685"/>
                    <a:pt x="16080" y="16232"/>
                  </a:cubicBezTo>
                  <a:cubicBezTo>
                    <a:pt x="15290" y="16748"/>
                    <a:pt x="14378" y="17144"/>
                    <a:pt x="13436" y="17569"/>
                  </a:cubicBezTo>
                  <a:cubicBezTo>
                    <a:pt x="12463" y="17964"/>
                    <a:pt x="11551" y="18542"/>
                    <a:pt x="10700" y="19241"/>
                  </a:cubicBezTo>
                  <a:cubicBezTo>
                    <a:pt x="10274" y="19575"/>
                    <a:pt x="9849" y="20001"/>
                    <a:pt x="9515" y="20396"/>
                  </a:cubicBezTo>
                  <a:cubicBezTo>
                    <a:pt x="9180" y="20852"/>
                    <a:pt x="8815" y="21308"/>
                    <a:pt x="8572" y="21855"/>
                  </a:cubicBezTo>
                  <a:cubicBezTo>
                    <a:pt x="8056" y="22888"/>
                    <a:pt x="7843" y="24134"/>
                    <a:pt x="8116" y="25320"/>
                  </a:cubicBezTo>
                  <a:cubicBezTo>
                    <a:pt x="8329" y="26475"/>
                    <a:pt x="8937" y="27539"/>
                    <a:pt x="9515" y="28603"/>
                  </a:cubicBezTo>
                  <a:cubicBezTo>
                    <a:pt x="10092" y="29666"/>
                    <a:pt x="10609" y="30700"/>
                    <a:pt x="10852" y="31794"/>
                  </a:cubicBezTo>
                  <a:cubicBezTo>
                    <a:pt x="11095" y="32919"/>
                    <a:pt x="11095" y="34043"/>
                    <a:pt x="10913" y="35107"/>
                  </a:cubicBezTo>
                  <a:cubicBezTo>
                    <a:pt x="10730" y="36202"/>
                    <a:pt x="10305" y="37205"/>
                    <a:pt x="9727" y="38116"/>
                  </a:cubicBezTo>
                  <a:cubicBezTo>
                    <a:pt x="9180" y="39028"/>
                    <a:pt x="8451" y="39788"/>
                    <a:pt x="7721" y="40518"/>
                  </a:cubicBezTo>
                  <a:cubicBezTo>
                    <a:pt x="6232" y="41916"/>
                    <a:pt x="4651" y="43101"/>
                    <a:pt x="3344" y="44378"/>
                  </a:cubicBezTo>
                  <a:cubicBezTo>
                    <a:pt x="2706" y="45016"/>
                    <a:pt x="2068" y="45685"/>
                    <a:pt x="1612" y="46384"/>
                  </a:cubicBezTo>
                  <a:cubicBezTo>
                    <a:pt x="1338" y="46749"/>
                    <a:pt x="1156" y="47114"/>
                    <a:pt x="973" y="47509"/>
                  </a:cubicBezTo>
                  <a:cubicBezTo>
                    <a:pt x="882" y="47691"/>
                    <a:pt x="821" y="47873"/>
                    <a:pt x="700" y="48056"/>
                  </a:cubicBezTo>
                  <a:lnTo>
                    <a:pt x="578" y="48329"/>
                  </a:lnTo>
                  <a:cubicBezTo>
                    <a:pt x="548" y="48421"/>
                    <a:pt x="517" y="48512"/>
                    <a:pt x="517" y="48633"/>
                  </a:cubicBezTo>
                  <a:cubicBezTo>
                    <a:pt x="1" y="50153"/>
                    <a:pt x="92" y="51642"/>
                    <a:pt x="396" y="52858"/>
                  </a:cubicBezTo>
                  <a:cubicBezTo>
                    <a:pt x="700" y="54074"/>
                    <a:pt x="1217" y="55016"/>
                    <a:pt x="1764" y="55746"/>
                  </a:cubicBezTo>
                  <a:cubicBezTo>
                    <a:pt x="2280" y="56415"/>
                    <a:pt x="2828" y="56871"/>
                    <a:pt x="3192" y="57144"/>
                  </a:cubicBezTo>
                  <a:cubicBezTo>
                    <a:pt x="3405" y="57296"/>
                    <a:pt x="3557" y="57387"/>
                    <a:pt x="3648" y="57448"/>
                  </a:cubicBezTo>
                  <a:cubicBezTo>
                    <a:pt x="3770" y="57539"/>
                    <a:pt x="3800" y="57539"/>
                    <a:pt x="3800" y="57539"/>
                  </a:cubicBezTo>
                  <a:cubicBezTo>
                    <a:pt x="3861" y="57478"/>
                    <a:pt x="2949" y="57023"/>
                    <a:pt x="1916" y="55624"/>
                  </a:cubicBezTo>
                  <a:cubicBezTo>
                    <a:pt x="1429" y="54956"/>
                    <a:pt x="913" y="53983"/>
                    <a:pt x="609" y="52767"/>
                  </a:cubicBezTo>
                  <a:cubicBezTo>
                    <a:pt x="365" y="51612"/>
                    <a:pt x="274" y="50153"/>
                    <a:pt x="761" y="48725"/>
                  </a:cubicBezTo>
                  <a:cubicBezTo>
                    <a:pt x="821" y="48633"/>
                    <a:pt x="852" y="48512"/>
                    <a:pt x="852" y="48451"/>
                  </a:cubicBezTo>
                  <a:lnTo>
                    <a:pt x="973" y="48177"/>
                  </a:lnTo>
                  <a:cubicBezTo>
                    <a:pt x="1034" y="47995"/>
                    <a:pt x="1125" y="47843"/>
                    <a:pt x="1186" y="47661"/>
                  </a:cubicBezTo>
                  <a:cubicBezTo>
                    <a:pt x="1429" y="47296"/>
                    <a:pt x="1581" y="46931"/>
                    <a:pt x="1824" y="46627"/>
                  </a:cubicBezTo>
                  <a:cubicBezTo>
                    <a:pt x="2280" y="45928"/>
                    <a:pt x="2888" y="45290"/>
                    <a:pt x="3587" y="44652"/>
                  </a:cubicBezTo>
                  <a:cubicBezTo>
                    <a:pt x="4925" y="43405"/>
                    <a:pt x="6475" y="42220"/>
                    <a:pt x="7995" y="40761"/>
                  </a:cubicBezTo>
                  <a:cubicBezTo>
                    <a:pt x="8755" y="40062"/>
                    <a:pt x="9484" y="39241"/>
                    <a:pt x="10092" y="38329"/>
                  </a:cubicBezTo>
                  <a:cubicBezTo>
                    <a:pt x="10639" y="37387"/>
                    <a:pt x="11095" y="36354"/>
                    <a:pt x="11308" y="35229"/>
                  </a:cubicBezTo>
                  <a:cubicBezTo>
                    <a:pt x="11490" y="34074"/>
                    <a:pt x="11490" y="32919"/>
                    <a:pt x="11217" y="31733"/>
                  </a:cubicBezTo>
                  <a:cubicBezTo>
                    <a:pt x="10943" y="30548"/>
                    <a:pt x="10426" y="29484"/>
                    <a:pt x="9849" y="28420"/>
                  </a:cubicBezTo>
                  <a:cubicBezTo>
                    <a:pt x="9271" y="27356"/>
                    <a:pt x="8724" y="26323"/>
                    <a:pt x="8481" y="25229"/>
                  </a:cubicBezTo>
                  <a:cubicBezTo>
                    <a:pt x="8268" y="24134"/>
                    <a:pt x="8451" y="22979"/>
                    <a:pt x="8907" y="22037"/>
                  </a:cubicBezTo>
                  <a:cubicBezTo>
                    <a:pt x="9119" y="21551"/>
                    <a:pt x="9423" y="21095"/>
                    <a:pt x="9788" y="20669"/>
                  </a:cubicBezTo>
                  <a:cubicBezTo>
                    <a:pt x="10122" y="20244"/>
                    <a:pt x="10487" y="19879"/>
                    <a:pt x="10913" y="19545"/>
                  </a:cubicBezTo>
                  <a:cubicBezTo>
                    <a:pt x="11703" y="18846"/>
                    <a:pt x="12615" y="18329"/>
                    <a:pt x="13527" y="17903"/>
                  </a:cubicBezTo>
                  <a:cubicBezTo>
                    <a:pt x="14439" y="17478"/>
                    <a:pt x="15411" y="17052"/>
                    <a:pt x="16232" y="16536"/>
                  </a:cubicBezTo>
                  <a:cubicBezTo>
                    <a:pt x="17083" y="15958"/>
                    <a:pt x="17752" y="15229"/>
                    <a:pt x="18208" y="14408"/>
                  </a:cubicBezTo>
                  <a:cubicBezTo>
                    <a:pt x="18664" y="13618"/>
                    <a:pt x="18998" y="12736"/>
                    <a:pt x="19241" y="11885"/>
                  </a:cubicBezTo>
                  <a:cubicBezTo>
                    <a:pt x="19454" y="11064"/>
                    <a:pt x="19606" y="10274"/>
                    <a:pt x="19728" y="9453"/>
                  </a:cubicBezTo>
                  <a:cubicBezTo>
                    <a:pt x="19910" y="7903"/>
                    <a:pt x="20031" y="6505"/>
                    <a:pt x="20275" y="5289"/>
                  </a:cubicBezTo>
                  <a:cubicBezTo>
                    <a:pt x="20487" y="4073"/>
                    <a:pt x="20791" y="3040"/>
                    <a:pt x="21126" y="2250"/>
                  </a:cubicBezTo>
                  <a:cubicBezTo>
                    <a:pt x="21490" y="1459"/>
                    <a:pt x="21855" y="882"/>
                    <a:pt x="22159" y="548"/>
                  </a:cubicBezTo>
                  <a:cubicBezTo>
                    <a:pt x="22463" y="183"/>
                    <a:pt x="22615" y="1"/>
                    <a:pt x="22615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33;p59">
              <a:extLst>
                <a:ext uri="{FF2B5EF4-FFF2-40B4-BE49-F238E27FC236}">
                  <a16:creationId xmlns:a16="http://schemas.microsoft.com/office/drawing/2014/main" id="{A7ADB672-9C83-7938-83F8-630BE6EA4C89}"/>
                </a:ext>
              </a:extLst>
            </p:cNvPr>
            <p:cNvSpPr/>
            <p:nvPr/>
          </p:nvSpPr>
          <p:spPr>
            <a:xfrm>
              <a:off x="4193119" y="2084262"/>
              <a:ext cx="262775" cy="814052"/>
            </a:xfrm>
            <a:custGeom>
              <a:avLst/>
              <a:gdLst/>
              <a:ahLst/>
              <a:cxnLst/>
              <a:rect l="l" t="t" r="r" b="b"/>
              <a:pathLst>
                <a:path w="12798" h="39647" extrusionOk="0">
                  <a:moveTo>
                    <a:pt x="12767" y="0"/>
                  </a:moveTo>
                  <a:cubicBezTo>
                    <a:pt x="12767" y="0"/>
                    <a:pt x="12554" y="31"/>
                    <a:pt x="12250" y="122"/>
                  </a:cubicBezTo>
                  <a:cubicBezTo>
                    <a:pt x="11946" y="243"/>
                    <a:pt x="11491" y="395"/>
                    <a:pt x="10943" y="639"/>
                  </a:cubicBezTo>
                  <a:cubicBezTo>
                    <a:pt x="9788" y="1186"/>
                    <a:pt x="8238" y="2219"/>
                    <a:pt x="6840" y="3982"/>
                  </a:cubicBezTo>
                  <a:cubicBezTo>
                    <a:pt x="6141" y="4894"/>
                    <a:pt x="5503" y="5958"/>
                    <a:pt x="5107" y="7265"/>
                  </a:cubicBezTo>
                  <a:cubicBezTo>
                    <a:pt x="4712" y="8511"/>
                    <a:pt x="4469" y="9970"/>
                    <a:pt x="4560" y="11429"/>
                  </a:cubicBezTo>
                  <a:cubicBezTo>
                    <a:pt x="4621" y="12918"/>
                    <a:pt x="4955" y="14529"/>
                    <a:pt x="5685" y="15958"/>
                  </a:cubicBezTo>
                  <a:cubicBezTo>
                    <a:pt x="6384" y="17447"/>
                    <a:pt x="7326" y="18846"/>
                    <a:pt x="7752" y="20456"/>
                  </a:cubicBezTo>
                  <a:cubicBezTo>
                    <a:pt x="7965" y="21247"/>
                    <a:pt x="8056" y="22067"/>
                    <a:pt x="7934" y="22888"/>
                  </a:cubicBezTo>
                  <a:cubicBezTo>
                    <a:pt x="7813" y="23678"/>
                    <a:pt x="7448" y="24347"/>
                    <a:pt x="6931" y="24955"/>
                  </a:cubicBezTo>
                  <a:cubicBezTo>
                    <a:pt x="5867" y="26140"/>
                    <a:pt x="4469" y="26840"/>
                    <a:pt x="3253" y="27660"/>
                  </a:cubicBezTo>
                  <a:cubicBezTo>
                    <a:pt x="2645" y="28086"/>
                    <a:pt x="2068" y="28572"/>
                    <a:pt x="1612" y="29119"/>
                  </a:cubicBezTo>
                  <a:cubicBezTo>
                    <a:pt x="1156" y="29666"/>
                    <a:pt x="822" y="30274"/>
                    <a:pt x="548" y="30882"/>
                  </a:cubicBezTo>
                  <a:cubicBezTo>
                    <a:pt x="62" y="32159"/>
                    <a:pt x="1" y="33435"/>
                    <a:pt x="183" y="34590"/>
                  </a:cubicBezTo>
                  <a:cubicBezTo>
                    <a:pt x="366" y="35715"/>
                    <a:pt x="913" y="36627"/>
                    <a:pt x="1430" y="37356"/>
                  </a:cubicBezTo>
                  <a:cubicBezTo>
                    <a:pt x="2007" y="38086"/>
                    <a:pt x="2615" y="38572"/>
                    <a:pt x="3132" y="38876"/>
                  </a:cubicBezTo>
                  <a:cubicBezTo>
                    <a:pt x="3679" y="39211"/>
                    <a:pt x="4135" y="39393"/>
                    <a:pt x="4469" y="39484"/>
                  </a:cubicBezTo>
                  <a:cubicBezTo>
                    <a:pt x="4681" y="39602"/>
                    <a:pt x="4820" y="39647"/>
                    <a:pt x="4886" y="39647"/>
                  </a:cubicBezTo>
                  <a:cubicBezTo>
                    <a:pt x="4905" y="39647"/>
                    <a:pt x="4918" y="39643"/>
                    <a:pt x="4925" y="39636"/>
                  </a:cubicBezTo>
                  <a:cubicBezTo>
                    <a:pt x="4925" y="39606"/>
                    <a:pt x="4256" y="39454"/>
                    <a:pt x="3223" y="38755"/>
                  </a:cubicBezTo>
                  <a:cubicBezTo>
                    <a:pt x="2706" y="38420"/>
                    <a:pt x="2129" y="37934"/>
                    <a:pt x="1582" y="37235"/>
                  </a:cubicBezTo>
                  <a:cubicBezTo>
                    <a:pt x="1065" y="36566"/>
                    <a:pt x="609" y="35654"/>
                    <a:pt x="396" y="34530"/>
                  </a:cubicBezTo>
                  <a:cubicBezTo>
                    <a:pt x="214" y="33466"/>
                    <a:pt x="335" y="32220"/>
                    <a:pt x="822" y="31034"/>
                  </a:cubicBezTo>
                  <a:cubicBezTo>
                    <a:pt x="1065" y="30426"/>
                    <a:pt x="1399" y="29879"/>
                    <a:pt x="1855" y="29362"/>
                  </a:cubicBezTo>
                  <a:cubicBezTo>
                    <a:pt x="2311" y="28846"/>
                    <a:pt x="2858" y="28420"/>
                    <a:pt x="3436" y="27995"/>
                  </a:cubicBezTo>
                  <a:cubicBezTo>
                    <a:pt x="4621" y="27174"/>
                    <a:pt x="6080" y="26475"/>
                    <a:pt x="7205" y="25229"/>
                  </a:cubicBezTo>
                  <a:cubicBezTo>
                    <a:pt x="7752" y="24621"/>
                    <a:pt x="8147" y="23830"/>
                    <a:pt x="8299" y="22949"/>
                  </a:cubicBezTo>
                  <a:cubicBezTo>
                    <a:pt x="8451" y="22067"/>
                    <a:pt x="8360" y="21216"/>
                    <a:pt x="8117" y="20365"/>
                  </a:cubicBezTo>
                  <a:cubicBezTo>
                    <a:pt x="7661" y="18663"/>
                    <a:pt x="6718" y="17265"/>
                    <a:pt x="6019" y="15806"/>
                  </a:cubicBezTo>
                  <a:cubicBezTo>
                    <a:pt x="5351" y="14377"/>
                    <a:pt x="4955" y="12888"/>
                    <a:pt x="4895" y="11429"/>
                  </a:cubicBezTo>
                  <a:cubicBezTo>
                    <a:pt x="4803" y="10000"/>
                    <a:pt x="5016" y="8602"/>
                    <a:pt x="5411" y="7386"/>
                  </a:cubicBezTo>
                  <a:cubicBezTo>
                    <a:pt x="5807" y="6110"/>
                    <a:pt x="6414" y="5046"/>
                    <a:pt x="7053" y="4195"/>
                  </a:cubicBezTo>
                  <a:cubicBezTo>
                    <a:pt x="8390" y="2402"/>
                    <a:pt x="9910" y="1368"/>
                    <a:pt x="11004" y="791"/>
                  </a:cubicBezTo>
                  <a:cubicBezTo>
                    <a:pt x="12098" y="243"/>
                    <a:pt x="12798" y="31"/>
                    <a:pt x="1276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34;p59">
              <a:extLst>
                <a:ext uri="{FF2B5EF4-FFF2-40B4-BE49-F238E27FC236}">
                  <a16:creationId xmlns:a16="http://schemas.microsoft.com/office/drawing/2014/main" id="{E2DABD3F-8992-C8DA-BC38-20ED85113FE3}"/>
                </a:ext>
              </a:extLst>
            </p:cNvPr>
            <p:cNvSpPr/>
            <p:nvPr/>
          </p:nvSpPr>
          <p:spPr>
            <a:xfrm>
              <a:off x="4457741" y="2274598"/>
              <a:ext cx="104244" cy="557355"/>
            </a:xfrm>
            <a:custGeom>
              <a:avLst/>
              <a:gdLst/>
              <a:ahLst/>
              <a:cxnLst/>
              <a:rect l="l" t="t" r="r" b="b"/>
              <a:pathLst>
                <a:path w="5077" h="27145" extrusionOk="0">
                  <a:moveTo>
                    <a:pt x="5077" y="1"/>
                  </a:moveTo>
                  <a:cubicBezTo>
                    <a:pt x="5077" y="1"/>
                    <a:pt x="4955" y="31"/>
                    <a:pt x="4803" y="153"/>
                  </a:cubicBezTo>
                  <a:cubicBezTo>
                    <a:pt x="4742" y="183"/>
                    <a:pt x="4621" y="274"/>
                    <a:pt x="4499" y="335"/>
                  </a:cubicBezTo>
                  <a:cubicBezTo>
                    <a:pt x="4408" y="457"/>
                    <a:pt x="4256" y="578"/>
                    <a:pt x="4135" y="639"/>
                  </a:cubicBezTo>
                  <a:cubicBezTo>
                    <a:pt x="3831" y="913"/>
                    <a:pt x="3527" y="1217"/>
                    <a:pt x="3192" y="1673"/>
                  </a:cubicBezTo>
                  <a:cubicBezTo>
                    <a:pt x="2888" y="2129"/>
                    <a:pt x="2493" y="2615"/>
                    <a:pt x="2220" y="3284"/>
                  </a:cubicBezTo>
                  <a:cubicBezTo>
                    <a:pt x="1672" y="4530"/>
                    <a:pt x="1277" y="6202"/>
                    <a:pt x="1672" y="8025"/>
                  </a:cubicBezTo>
                  <a:cubicBezTo>
                    <a:pt x="1733" y="8481"/>
                    <a:pt x="1885" y="8937"/>
                    <a:pt x="2037" y="9363"/>
                  </a:cubicBezTo>
                  <a:cubicBezTo>
                    <a:pt x="2220" y="9819"/>
                    <a:pt x="2432" y="10214"/>
                    <a:pt x="2676" y="10639"/>
                  </a:cubicBezTo>
                  <a:cubicBezTo>
                    <a:pt x="3131" y="11521"/>
                    <a:pt x="3679" y="12342"/>
                    <a:pt x="4013" y="13314"/>
                  </a:cubicBezTo>
                  <a:cubicBezTo>
                    <a:pt x="4347" y="14256"/>
                    <a:pt x="4439" y="15229"/>
                    <a:pt x="4256" y="16141"/>
                  </a:cubicBezTo>
                  <a:cubicBezTo>
                    <a:pt x="4043" y="17053"/>
                    <a:pt x="3679" y="17934"/>
                    <a:pt x="3253" y="18694"/>
                  </a:cubicBezTo>
                  <a:cubicBezTo>
                    <a:pt x="2432" y="20244"/>
                    <a:pt x="1521" y="21582"/>
                    <a:pt x="913" y="22828"/>
                  </a:cubicBezTo>
                  <a:cubicBezTo>
                    <a:pt x="609" y="23436"/>
                    <a:pt x="365" y="24013"/>
                    <a:pt x="213" y="24561"/>
                  </a:cubicBezTo>
                  <a:cubicBezTo>
                    <a:pt x="62" y="25077"/>
                    <a:pt x="31" y="25533"/>
                    <a:pt x="1" y="25928"/>
                  </a:cubicBezTo>
                  <a:cubicBezTo>
                    <a:pt x="1" y="26293"/>
                    <a:pt x="1" y="26597"/>
                    <a:pt x="31" y="26779"/>
                  </a:cubicBezTo>
                  <a:cubicBezTo>
                    <a:pt x="31" y="27023"/>
                    <a:pt x="62" y="27144"/>
                    <a:pt x="62" y="27144"/>
                  </a:cubicBezTo>
                  <a:cubicBezTo>
                    <a:pt x="92" y="27144"/>
                    <a:pt x="31" y="26719"/>
                    <a:pt x="92" y="25959"/>
                  </a:cubicBezTo>
                  <a:cubicBezTo>
                    <a:pt x="183" y="25199"/>
                    <a:pt x="457" y="24165"/>
                    <a:pt x="1095" y="22980"/>
                  </a:cubicBezTo>
                  <a:cubicBezTo>
                    <a:pt x="1703" y="21825"/>
                    <a:pt x="2645" y="20488"/>
                    <a:pt x="3527" y="18937"/>
                  </a:cubicBezTo>
                  <a:cubicBezTo>
                    <a:pt x="3952" y="18117"/>
                    <a:pt x="4347" y="17266"/>
                    <a:pt x="4560" y="16263"/>
                  </a:cubicBezTo>
                  <a:cubicBezTo>
                    <a:pt x="4773" y="15290"/>
                    <a:pt x="4712" y="14226"/>
                    <a:pt x="4317" y="13193"/>
                  </a:cubicBezTo>
                  <a:cubicBezTo>
                    <a:pt x="3952" y="12190"/>
                    <a:pt x="3405" y="11338"/>
                    <a:pt x="2949" y="10487"/>
                  </a:cubicBezTo>
                  <a:cubicBezTo>
                    <a:pt x="2706" y="10062"/>
                    <a:pt x="2493" y="9667"/>
                    <a:pt x="2341" y="9241"/>
                  </a:cubicBezTo>
                  <a:cubicBezTo>
                    <a:pt x="2189" y="8816"/>
                    <a:pt x="2037" y="8390"/>
                    <a:pt x="1946" y="7934"/>
                  </a:cubicBezTo>
                  <a:cubicBezTo>
                    <a:pt x="1612" y="6232"/>
                    <a:pt x="1916" y="4591"/>
                    <a:pt x="2463" y="3375"/>
                  </a:cubicBezTo>
                  <a:cubicBezTo>
                    <a:pt x="2706" y="2767"/>
                    <a:pt x="3040" y="2250"/>
                    <a:pt x="3344" y="1825"/>
                  </a:cubicBezTo>
                  <a:cubicBezTo>
                    <a:pt x="3648" y="1399"/>
                    <a:pt x="3952" y="1065"/>
                    <a:pt x="4195" y="791"/>
                  </a:cubicBezTo>
                  <a:cubicBezTo>
                    <a:pt x="4317" y="700"/>
                    <a:pt x="4439" y="578"/>
                    <a:pt x="4590" y="457"/>
                  </a:cubicBezTo>
                  <a:cubicBezTo>
                    <a:pt x="4712" y="396"/>
                    <a:pt x="4773" y="305"/>
                    <a:pt x="4864" y="244"/>
                  </a:cubicBezTo>
                  <a:cubicBezTo>
                    <a:pt x="4986" y="122"/>
                    <a:pt x="5077" y="31"/>
                    <a:pt x="5077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35;p59">
              <a:extLst>
                <a:ext uri="{FF2B5EF4-FFF2-40B4-BE49-F238E27FC236}">
                  <a16:creationId xmlns:a16="http://schemas.microsoft.com/office/drawing/2014/main" id="{99F60858-23E6-CF92-AF01-63064FF6FEAB}"/>
                </a:ext>
              </a:extLst>
            </p:cNvPr>
            <p:cNvSpPr/>
            <p:nvPr/>
          </p:nvSpPr>
          <p:spPr>
            <a:xfrm>
              <a:off x="4932675" y="2124814"/>
              <a:ext cx="615400" cy="948663"/>
            </a:xfrm>
            <a:custGeom>
              <a:avLst/>
              <a:gdLst/>
              <a:ahLst/>
              <a:cxnLst/>
              <a:rect l="l" t="t" r="r" b="b"/>
              <a:pathLst>
                <a:path w="29972" h="46203" extrusionOk="0">
                  <a:moveTo>
                    <a:pt x="62" y="1"/>
                  </a:moveTo>
                  <a:cubicBezTo>
                    <a:pt x="62" y="1"/>
                    <a:pt x="62" y="31"/>
                    <a:pt x="31" y="153"/>
                  </a:cubicBezTo>
                  <a:cubicBezTo>
                    <a:pt x="31" y="275"/>
                    <a:pt x="1" y="427"/>
                    <a:pt x="1" y="609"/>
                  </a:cubicBezTo>
                  <a:cubicBezTo>
                    <a:pt x="1" y="1034"/>
                    <a:pt x="62" y="1642"/>
                    <a:pt x="366" y="2402"/>
                  </a:cubicBezTo>
                  <a:cubicBezTo>
                    <a:pt x="670" y="3132"/>
                    <a:pt x="1247" y="3952"/>
                    <a:pt x="2068" y="4682"/>
                  </a:cubicBezTo>
                  <a:cubicBezTo>
                    <a:pt x="2919" y="5442"/>
                    <a:pt x="4104" y="6050"/>
                    <a:pt x="5381" y="6536"/>
                  </a:cubicBezTo>
                  <a:cubicBezTo>
                    <a:pt x="6688" y="7083"/>
                    <a:pt x="8147" y="7478"/>
                    <a:pt x="9636" y="8208"/>
                  </a:cubicBezTo>
                  <a:cubicBezTo>
                    <a:pt x="11126" y="8907"/>
                    <a:pt x="12645" y="9819"/>
                    <a:pt x="13922" y="11095"/>
                  </a:cubicBezTo>
                  <a:cubicBezTo>
                    <a:pt x="14591" y="11734"/>
                    <a:pt x="15108" y="12494"/>
                    <a:pt x="15533" y="13345"/>
                  </a:cubicBezTo>
                  <a:cubicBezTo>
                    <a:pt x="15898" y="14226"/>
                    <a:pt x="16141" y="15168"/>
                    <a:pt x="16141" y="16141"/>
                  </a:cubicBezTo>
                  <a:cubicBezTo>
                    <a:pt x="16171" y="17144"/>
                    <a:pt x="16019" y="18178"/>
                    <a:pt x="15989" y="19181"/>
                  </a:cubicBezTo>
                  <a:cubicBezTo>
                    <a:pt x="15898" y="20214"/>
                    <a:pt x="15898" y="21308"/>
                    <a:pt x="16263" y="22372"/>
                  </a:cubicBezTo>
                  <a:cubicBezTo>
                    <a:pt x="16597" y="23436"/>
                    <a:pt x="17266" y="24348"/>
                    <a:pt x="18117" y="25047"/>
                  </a:cubicBezTo>
                  <a:cubicBezTo>
                    <a:pt x="18937" y="25716"/>
                    <a:pt x="19849" y="26232"/>
                    <a:pt x="20761" y="26627"/>
                  </a:cubicBezTo>
                  <a:cubicBezTo>
                    <a:pt x="21673" y="27053"/>
                    <a:pt x="22646" y="27387"/>
                    <a:pt x="23558" y="27752"/>
                  </a:cubicBezTo>
                  <a:cubicBezTo>
                    <a:pt x="24469" y="28086"/>
                    <a:pt x="25290" y="28451"/>
                    <a:pt x="26080" y="28907"/>
                  </a:cubicBezTo>
                  <a:cubicBezTo>
                    <a:pt x="26901" y="29363"/>
                    <a:pt x="27570" y="29910"/>
                    <a:pt x="28117" y="30579"/>
                  </a:cubicBezTo>
                  <a:cubicBezTo>
                    <a:pt x="28664" y="31248"/>
                    <a:pt x="29029" y="32008"/>
                    <a:pt x="29211" y="32798"/>
                  </a:cubicBezTo>
                  <a:cubicBezTo>
                    <a:pt x="29637" y="34348"/>
                    <a:pt x="29485" y="35898"/>
                    <a:pt x="29272" y="37266"/>
                  </a:cubicBezTo>
                  <a:cubicBezTo>
                    <a:pt x="29059" y="38634"/>
                    <a:pt x="28755" y="39910"/>
                    <a:pt x="28573" y="40974"/>
                  </a:cubicBezTo>
                  <a:cubicBezTo>
                    <a:pt x="28360" y="42068"/>
                    <a:pt x="28269" y="43011"/>
                    <a:pt x="28269" y="43801"/>
                  </a:cubicBezTo>
                  <a:cubicBezTo>
                    <a:pt x="28269" y="44622"/>
                    <a:pt x="28360" y="45230"/>
                    <a:pt x="28451" y="45594"/>
                  </a:cubicBezTo>
                  <a:cubicBezTo>
                    <a:pt x="28482" y="45777"/>
                    <a:pt x="28573" y="45929"/>
                    <a:pt x="28573" y="46050"/>
                  </a:cubicBezTo>
                  <a:cubicBezTo>
                    <a:pt x="28725" y="46172"/>
                    <a:pt x="28725" y="46202"/>
                    <a:pt x="28725" y="46202"/>
                  </a:cubicBezTo>
                  <a:cubicBezTo>
                    <a:pt x="28755" y="46202"/>
                    <a:pt x="28451" y="45382"/>
                    <a:pt x="28482" y="43801"/>
                  </a:cubicBezTo>
                  <a:cubicBezTo>
                    <a:pt x="28482" y="43041"/>
                    <a:pt x="28603" y="42099"/>
                    <a:pt x="28846" y="41005"/>
                  </a:cubicBezTo>
                  <a:cubicBezTo>
                    <a:pt x="29029" y="39910"/>
                    <a:pt x="29363" y="38695"/>
                    <a:pt x="29606" y="37327"/>
                  </a:cubicBezTo>
                  <a:cubicBezTo>
                    <a:pt x="29819" y="35959"/>
                    <a:pt x="29971" y="34348"/>
                    <a:pt x="29545" y="32707"/>
                  </a:cubicBezTo>
                  <a:cubicBezTo>
                    <a:pt x="29333" y="31916"/>
                    <a:pt x="28968" y="31096"/>
                    <a:pt x="28360" y="30397"/>
                  </a:cubicBezTo>
                  <a:cubicBezTo>
                    <a:pt x="27813" y="29667"/>
                    <a:pt x="27083" y="29120"/>
                    <a:pt x="26232" y="28664"/>
                  </a:cubicBezTo>
                  <a:cubicBezTo>
                    <a:pt x="25442" y="28147"/>
                    <a:pt x="24530" y="27783"/>
                    <a:pt x="23649" y="27448"/>
                  </a:cubicBezTo>
                  <a:cubicBezTo>
                    <a:pt x="22737" y="27083"/>
                    <a:pt x="21825" y="26749"/>
                    <a:pt x="20913" y="26324"/>
                  </a:cubicBezTo>
                  <a:cubicBezTo>
                    <a:pt x="20001" y="25928"/>
                    <a:pt x="19150" y="25412"/>
                    <a:pt x="18329" y="24773"/>
                  </a:cubicBezTo>
                  <a:cubicBezTo>
                    <a:pt x="17570" y="24135"/>
                    <a:pt x="16931" y="23284"/>
                    <a:pt x="16627" y="22311"/>
                  </a:cubicBezTo>
                  <a:cubicBezTo>
                    <a:pt x="16323" y="21308"/>
                    <a:pt x="16323" y="20305"/>
                    <a:pt x="16354" y="19272"/>
                  </a:cubicBezTo>
                  <a:cubicBezTo>
                    <a:pt x="16445" y="18238"/>
                    <a:pt x="16567" y="17205"/>
                    <a:pt x="16506" y="16202"/>
                  </a:cubicBezTo>
                  <a:cubicBezTo>
                    <a:pt x="16506" y="15168"/>
                    <a:pt x="16293" y="14135"/>
                    <a:pt x="15867" y="13223"/>
                  </a:cubicBezTo>
                  <a:cubicBezTo>
                    <a:pt x="15442" y="12311"/>
                    <a:pt x="14834" y="11551"/>
                    <a:pt x="14196" y="10883"/>
                  </a:cubicBezTo>
                  <a:cubicBezTo>
                    <a:pt x="12858" y="9545"/>
                    <a:pt x="11308" y="8633"/>
                    <a:pt x="9788" y="7934"/>
                  </a:cubicBezTo>
                  <a:cubicBezTo>
                    <a:pt x="8268" y="7266"/>
                    <a:pt x="6779" y="6840"/>
                    <a:pt x="5502" y="6323"/>
                  </a:cubicBezTo>
                  <a:cubicBezTo>
                    <a:pt x="4195" y="5807"/>
                    <a:pt x="3071" y="5259"/>
                    <a:pt x="2220" y="4530"/>
                  </a:cubicBezTo>
                  <a:cubicBezTo>
                    <a:pt x="1399" y="3831"/>
                    <a:pt x="822" y="3041"/>
                    <a:pt x="518" y="2311"/>
                  </a:cubicBezTo>
                  <a:cubicBezTo>
                    <a:pt x="183" y="1642"/>
                    <a:pt x="92" y="1034"/>
                    <a:pt x="62" y="609"/>
                  </a:cubicBezTo>
                  <a:lnTo>
                    <a:pt x="62" y="153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36;p59">
              <a:extLst>
                <a:ext uri="{FF2B5EF4-FFF2-40B4-BE49-F238E27FC236}">
                  <a16:creationId xmlns:a16="http://schemas.microsoft.com/office/drawing/2014/main" id="{6961087A-9943-2FCD-5253-054E92835EBA}"/>
                </a:ext>
              </a:extLst>
            </p:cNvPr>
            <p:cNvSpPr/>
            <p:nvPr/>
          </p:nvSpPr>
          <p:spPr>
            <a:xfrm>
              <a:off x="4860915" y="2218442"/>
              <a:ext cx="342646" cy="643468"/>
            </a:xfrm>
            <a:custGeom>
              <a:avLst/>
              <a:gdLst/>
              <a:ahLst/>
              <a:cxnLst/>
              <a:rect l="l" t="t" r="r" b="b"/>
              <a:pathLst>
                <a:path w="16688" h="31339" extrusionOk="0">
                  <a:moveTo>
                    <a:pt x="304" y="0"/>
                  </a:moveTo>
                  <a:cubicBezTo>
                    <a:pt x="304" y="0"/>
                    <a:pt x="213" y="122"/>
                    <a:pt x="152" y="335"/>
                  </a:cubicBezTo>
                  <a:cubicBezTo>
                    <a:pt x="61" y="578"/>
                    <a:pt x="0" y="943"/>
                    <a:pt x="0" y="1429"/>
                  </a:cubicBezTo>
                  <a:cubicBezTo>
                    <a:pt x="31" y="2432"/>
                    <a:pt x="578" y="3830"/>
                    <a:pt x="1794" y="5137"/>
                  </a:cubicBezTo>
                  <a:cubicBezTo>
                    <a:pt x="2402" y="5775"/>
                    <a:pt x="3070" y="6414"/>
                    <a:pt x="3861" y="7052"/>
                  </a:cubicBezTo>
                  <a:cubicBezTo>
                    <a:pt x="4681" y="7721"/>
                    <a:pt x="5502" y="8389"/>
                    <a:pt x="6383" y="9119"/>
                  </a:cubicBezTo>
                  <a:cubicBezTo>
                    <a:pt x="7265" y="9848"/>
                    <a:pt x="8116" y="10669"/>
                    <a:pt x="8815" y="11672"/>
                  </a:cubicBezTo>
                  <a:cubicBezTo>
                    <a:pt x="9180" y="12159"/>
                    <a:pt x="9453" y="12675"/>
                    <a:pt x="9727" y="13253"/>
                  </a:cubicBezTo>
                  <a:cubicBezTo>
                    <a:pt x="9940" y="13830"/>
                    <a:pt x="10092" y="14469"/>
                    <a:pt x="10183" y="15077"/>
                  </a:cubicBezTo>
                  <a:cubicBezTo>
                    <a:pt x="10304" y="16384"/>
                    <a:pt x="10153" y="17630"/>
                    <a:pt x="10001" y="18876"/>
                  </a:cubicBezTo>
                  <a:cubicBezTo>
                    <a:pt x="9849" y="20092"/>
                    <a:pt x="9636" y="21308"/>
                    <a:pt x="9727" y="22493"/>
                  </a:cubicBezTo>
                  <a:cubicBezTo>
                    <a:pt x="9727" y="23071"/>
                    <a:pt x="9849" y="23618"/>
                    <a:pt x="9940" y="24165"/>
                  </a:cubicBezTo>
                  <a:cubicBezTo>
                    <a:pt x="10031" y="24438"/>
                    <a:pt x="10092" y="24682"/>
                    <a:pt x="10213" y="24925"/>
                  </a:cubicBezTo>
                  <a:cubicBezTo>
                    <a:pt x="10244" y="25046"/>
                    <a:pt x="10335" y="25198"/>
                    <a:pt x="10365" y="25289"/>
                  </a:cubicBezTo>
                  <a:cubicBezTo>
                    <a:pt x="10456" y="25411"/>
                    <a:pt x="10487" y="25533"/>
                    <a:pt x="10548" y="25654"/>
                  </a:cubicBezTo>
                  <a:cubicBezTo>
                    <a:pt x="11004" y="26566"/>
                    <a:pt x="11672" y="27326"/>
                    <a:pt x="12280" y="27964"/>
                  </a:cubicBezTo>
                  <a:cubicBezTo>
                    <a:pt x="13496" y="29210"/>
                    <a:pt x="14712" y="29970"/>
                    <a:pt x="15502" y="30517"/>
                  </a:cubicBezTo>
                  <a:cubicBezTo>
                    <a:pt x="15752" y="30660"/>
                    <a:pt x="15960" y="30793"/>
                    <a:pt x="16133" y="30909"/>
                  </a:cubicBezTo>
                  <a:lnTo>
                    <a:pt x="16133" y="30909"/>
                  </a:lnTo>
                  <a:cubicBezTo>
                    <a:pt x="15954" y="30778"/>
                    <a:pt x="15733" y="30617"/>
                    <a:pt x="15472" y="30426"/>
                  </a:cubicBezTo>
                  <a:cubicBezTo>
                    <a:pt x="14712" y="29879"/>
                    <a:pt x="13526" y="29058"/>
                    <a:pt x="12341" y="27812"/>
                  </a:cubicBezTo>
                  <a:cubicBezTo>
                    <a:pt x="11763" y="27204"/>
                    <a:pt x="11156" y="26444"/>
                    <a:pt x="10760" y="25563"/>
                  </a:cubicBezTo>
                  <a:cubicBezTo>
                    <a:pt x="10700" y="25441"/>
                    <a:pt x="10639" y="25350"/>
                    <a:pt x="10608" y="25229"/>
                  </a:cubicBezTo>
                  <a:cubicBezTo>
                    <a:pt x="10548" y="25107"/>
                    <a:pt x="10517" y="24985"/>
                    <a:pt x="10456" y="24894"/>
                  </a:cubicBezTo>
                  <a:cubicBezTo>
                    <a:pt x="10335" y="24651"/>
                    <a:pt x="10304" y="24378"/>
                    <a:pt x="10213" y="24134"/>
                  </a:cubicBezTo>
                  <a:cubicBezTo>
                    <a:pt x="10092" y="23587"/>
                    <a:pt x="10031" y="23071"/>
                    <a:pt x="10031" y="22493"/>
                  </a:cubicBezTo>
                  <a:cubicBezTo>
                    <a:pt x="10001" y="21338"/>
                    <a:pt x="10153" y="20183"/>
                    <a:pt x="10335" y="18967"/>
                  </a:cubicBezTo>
                  <a:cubicBezTo>
                    <a:pt x="10487" y="17751"/>
                    <a:pt x="10669" y="16414"/>
                    <a:pt x="10548" y="15077"/>
                  </a:cubicBezTo>
                  <a:cubicBezTo>
                    <a:pt x="10487" y="14408"/>
                    <a:pt x="10335" y="13739"/>
                    <a:pt x="10092" y="13131"/>
                  </a:cubicBezTo>
                  <a:cubicBezTo>
                    <a:pt x="9849" y="12523"/>
                    <a:pt x="9545" y="11976"/>
                    <a:pt x="9149" y="11429"/>
                  </a:cubicBezTo>
                  <a:cubicBezTo>
                    <a:pt x="8390" y="10396"/>
                    <a:pt x="7508" y="9575"/>
                    <a:pt x="6596" y="8845"/>
                  </a:cubicBezTo>
                  <a:cubicBezTo>
                    <a:pt x="5745" y="8116"/>
                    <a:pt x="4864" y="7478"/>
                    <a:pt x="4073" y="6839"/>
                  </a:cubicBezTo>
                  <a:cubicBezTo>
                    <a:pt x="3253" y="6201"/>
                    <a:pt x="2584" y="5593"/>
                    <a:pt x="1976" y="4985"/>
                  </a:cubicBezTo>
                  <a:cubicBezTo>
                    <a:pt x="791" y="3769"/>
                    <a:pt x="213" y="2432"/>
                    <a:pt x="152" y="1490"/>
                  </a:cubicBezTo>
                  <a:cubicBezTo>
                    <a:pt x="61" y="517"/>
                    <a:pt x="335" y="31"/>
                    <a:pt x="304" y="0"/>
                  </a:cubicBezTo>
                  <a:close/>
                  <a:moveTo>
                    <a:pt x="16133" y="30909"/>
                  </a:moveTo>
                  <a:lnTo>
                    <a:pt x="16133" y="30909"/>
                  </a:lnTo>
                  <a:cubicBezTo>
                    <a:pt x="16272" y="31010"/>
                    <a:pt x="16386" y="31094"/>
                    <a:pt x="16473" y="31160"/>
                  </a:cubicBezTo>
                  <a:lnTo>
                    <a:pt x="16473" y="31160"/>
                  </a:lnTo>
                  <a:cubicBezTo>
                    <a:pt x="16464" y="31149"/>
                    <a:pt x="16454" y="31137"/>
                    <a:pt x="16444" y="31125"/>
                  </a:cubicBezTo>
                  <a:cubicBezTo>
                    <a:pt x="16357" y="31063"/>
                    <a:pt x="16254" y="30990"/>
                    <a:pt x="16133" y="30909"/>
                  </a:cubicBezTo>
                  <a:close/>
                  <a:moveTo>
                    <a:pt x="16473" y="31160"/>
                  </a:moveTo>
                  <a:cubicBezTo>
                    <a:pt x="16585" y="31287"/>
                    <a:pt x="16688" y="31338"/>
                    <a:pt x="16688" y="31338"/>
                  </a:cubicBezTo>
                  <a:cubicBezTo>
                    <a:pt x="16688" y="31326"/>
                    <a:pt x="16615" y="31266"/>
                    <a:pt x="16473" y="3116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37;p59">
              <a:extLst>
                <a:ext uri="{FF2B5EF4-FFF2-40B4-BE49-F238E27FC236}">
                  <a16:creationId xmlns:a16="http://schemas.microsoft.com/office/drawing/2014/main" id="{04D65670-24AE-EC88-27A1-A3B65BEAC29C}"/>
                </a:ext>
              </a:extLst>
            </p:cNvPr>
            <p:cNvSpPr/>
            <p:nvPr/>
          </p:nvSpPr>
          <p:spPr>
            <a:xfrm>
              <a:off x="4581325" y="2412535"/>
              <a:ext cx="344515" cy="352974"/>
            </a:xfrm>
            <a:custGeom>
              <a:avLst/>
              <a:gdLst/>
              <a:ahLst/>
              <a:cxnLst/>
              <a:rect l="l" t="t" r="r" b="b"/>
              <a:pathLst>
                <a:path w="16779" h="17191" extrusionOk="0">
                  <a:moveTo>
                    <a:pt x="14438" y="0"/>
                  </a:moveTo>
                  <a:lnTo>
                    <a:pt x="912" y="1976"/>
                  </a:lnTo>
                  <a:lnTo>
                    <a:pt x="1307" y="9453"/>
                  </a:lnTo>
                  <a:cubicBezTo>
                    <a:pt x="1337" y="10274"/>
                    <a:pt x="760" y="10912"/>
                    <a:pt x="0" y="11034"/>
                  </a:cubicBezTo>
                  <a:cubicBezTo>
                    <a:pt x="760" y="12888"/>
                    <a:pt x="1976" y="14529"/>
                    <a:pt x="3617" y="15654"/>
                  </a:cubicBezTo>
                  <a:cubicBezTo>
                    <a:pt x="5047" y="16642"/>
                    <a:pt x="6804" y="17190"/>
                    <a:pt x="8538" y="17190"/>
                  </a:cubicBezTo>
                  <a:cubicBezTo>
                    <a:pt x="9791" y="17190"/>
                    <a:pt x="11032" y="16904"/>
                    <a:pt x="12128" y="16292"/>
                  </a:cubicBezTo>
                  <a:cubicBezTo>
                    <a:pt x="14438" y="15016"/>
                    <a:pt x="15867" y="12706"/>
                    <a:pt x="16779" y="10122"/>
                  </a:cubicBezTo>
                  <a:cubicBezTo>
                    <a:pt x="16262" y="9940"/>
                    <a:pt x="15867" y="9514"/>
                    <a:pt x="15775" y="8937"/>
                  </a:cubicBezTo>
                  <a:lnTo>
                    <a:pt x="14438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38;p59">
              <a:extLst>
                <a:ext uri="{FF2B5EF4-FFF2-40B4-BE49-F238E27FC236}">
                  <a16:creationId xmlns:a16="http://schemas.microsoft.com/office/drawing/2014/main" id="{09D3113B-D007-DF3E-AF97-98EABC917180}"/>
                </a:ext>
              </a:extLst>
            </p:cNvPr>
            <p:cNvSpPr/>
            <p:nvPr/>
          </p:nvSpPr>
          <p:spPr>
            <a:xfrm>
              <a:off x="4839684" y="3493589"/>
              <a:ext cx="792021" cy="386340"/>
            </a:xfrm>
            <a:custGeom>
              <a:avLst/>
              <a:gdLst/>
              <a:ahLst/>
              <a:cxnLst/>
              <a:rect l="l" t="t" r="r" b="b"/>
              <a:pathLst>
                <a:path w="38574" h="18816" extrusionOk="0">
                  <a:moveTo>
                    <a:pt x="10195" y="0"/>
                  </a:moveTo>
                  <a:cubicBezTo>
                    <a:pt x="9973" y="0"/>
                    <a:pt x="9747" y="8"/>
                    <a:pt x="9515" y="25"/>
                  </a:cubicBezTo>
                  <a:cubicBezTo>
                    <a:pt x="7569" y="177"/>
                    <a:pt x="5442" y="815"/>
                    <a:pt x="4074" y="2244"/>
                  </a:cubicBezTo>
                  <a:cubicBezTo>
                    <a:pt x="3983" y="2335"/>
                    <a:pt x="3861" y="2457"/>
                    <a:pt x="3861" y="2548"/>
                  </a:cubicBezTo>
                  <a:cubicBezTo>
                    <a:pt x="3831" y="2791"/>
                    <a:pt x="3983" y="3064"/>
                    <a:pt x="4226" y="3125"/>
                  </a:cubicBezTo>
                  <a:cubicBezTo>
                    <a:pt x="4368" y="3206"/>
                    <a:pt x="4523" y="3220"/>
                    <a:pt x="4683" y="3220"/>
                  </a:cubicBezTo>
                  <a:cubicBezTo>
                    <a:pt x="4763" y="3220"/>
                    <a:pt x="4844" y="3216"/>
                    <a:pt x="4925" y="3216"/>
                  </a:cubicBezTo>
                  <a:cubicBezTo>
                    <a:pt x="6261" y="3152"/>
                    <a:pt x="7750" y="2919"/>
                    <a:pt x="9153" y="2919"/>
                  </a:cubicBezTo>
                  <a:cubicBezTo>
                    <a:pt x="9729" y="2919"/>
                    <a:pt x="10291" y="2958"/>
                    <a:pt x="10822" y="3064"/>
                  </a:cubicBezTo>
                  <a:cubicBezTo>
                    <a:pt x="12342" y="3368"/>
                    <a:pt x="14044" y="3885"/>
                    <a:pt x="15472" y="4523"/>
                  </a:cubicBezTo>
                  <a:cubicBezTo>
                    <a:pt x="11916" y="5283"/>
                    <a:pt x="8329" y="4797"/>
                    <a:pt x="5047" y="6590"/>
                  </a:cubicBezTo>
                  <a:cubicBezTo>
                    <a:pt x="4256" y="7016"/>
                    <a:pt x="1" y="9903"/>
                    <a:pt x="1521" y="11058"/>
                  </a:cubicBezTo>
                  <a:cubicBezTo>
                    <a:pt x="1748" y="11253"/>
                    <a:pt x="1967" y="11328"/>
                    <a:pt x="2179" y="11328"/>
                  </a:cubicBezTo>
                  <a:cubicBezTo>
                    <a:pt x="2562" y="11328"/>
                    <a:pt x="2920" y="11081"/>
                    <a:pt x="3253" y="10846"/>
                  </a:cubicBezTo>
                  <a:cubicBezTo>
                    <a:pt x="6435" y="8534"/>
                    <a:pt x="10323" y="7585"/>
                    <a:pt x="14198" y="7585"/>
                  </a:cubicBezTo>
                  <a:cubicBezTo>
                    <a:pt x="14653" y="7585"/>
                    <a:pt x="15109" y="7598"/>
                    <a:pt x="15563" y="7624"/>
                  </a:cubicBezTo>
                  <a:cubicBezTo>
                    <a:pt x="15168" y="7867"/>
                    <a:pt x="14652" y="7989"/>
                    <a:pt x="14165" y="8110"/>
                  </a:cubicBezTo>
                  <a:cubicBezTo>
                    <a:pt x="12585" y="8475"/>
                    <a:pt x="10974" y="8779"/>
                    <a:pt x="9484" y="9478"/>
                  </a:cubicBezTo>
                  <a:cubicBezTo>
                    <a:pt x="7600" y="10299"/>
                    <a:pt x="5746" y="11788"/>
                    <a:pt x="4469" y="13460"/>
                  </a:cubicBezTo>
                  <a:cubicBezTo>
                    <a:pt x="4317" y="13703"/>
                    <a:pt x="4135" y="13916"/>
                    <a:pt x="4104" y="14189"/>
                  </a:cubicBezTo>
                  <a:cubicBezTo>
                    <a:pt x="4013" y="14463"/>
                    <a:pt x="4104" y="14797"/>
                    <a:pt x="4317" y="14949"/>
                  </a:cubicBezTo>
                  <a:cubicBezTo>
                    <a:pt x="4469" y="15071"/>
                    <a:pt x="4621" y="15101"/>
                    <a:pt x="4834" y="15101"/>
                  </a:cubicBezTo>
                  <a:cubicBezTo>
                    <a:pt x="4865" y="15103"/>
                    <a:pt x="4896" y="15104"/>
                    <a:pt x="4927" y="15104"/>
                  </a:cubicBezTo>
                  <a:cubicBezTo>
                    <a:pt x="5379" y="15104"/>
                    <a:pt x="5805" y="14903"/>
                    <a:pt x="6232" y="14676"/>
                  </a:cubicBezTo>
                  <a:cubicBezTo>
                    <a:pt x="7904" y="13855"/>
                    <a:pt x="9393" y="12700"/>
                    <a:pt x="11095" y="12031"/>
                  </a:cubicBezTo>
                  <a:cubicBezTo>
                    <a:pt x="12541" y="11429"/>
                    <a:pt x="14081" y="11075"/>
                    <a:pt x="15657" y="11075"/>
                  </a:cubicBezTo>
                  <a:cubicBezTo>
                    <a:pt x="16070" y="11075"/>
                    <a:pt x="16485" y="11099"/>
                    <a:pt x="16901" y="11150"/>
                  </a:cubicBezTo>
                  <a:cubicBezTo>
                    <a:pt x="15047" y="11727"/>
                    <a:pt x="13223" y="12487"/>
                    <a:pt x="11551" y="13460"/>
                  </a:cubicBezTo>
                  <a:cubicBezTo>
                    <a:pt x="9758" y="14493"/>
                    <a:pt x="7904" y="16135"/>
                    <a:pt x="7995" y="18201"/>
                  </a:cubicBezTo>
                  <a:cubicBezTo>
                    <a:pt x="7995" y="18323"/>
                    <a:pt x="7995" y="18475"/>
                    <a:pt x="8056" y="18597"/>
                  </a:cubicBezTo>
                  <a:cubicBezTo>
                    <a:pt x="8154" y="18753"/>
                    <a:pt x="8296" y="18815"/>
                    <a:pt x="8457" y="18815"/>
                  </a:cubicBezTo>
                  <a:cubicBezTo>
                    <a:pt x="8798" y="18815"/>
                    <a:pt x="9226" y="18540"/>
                    <a:pt x="9515" y="18293"/>
                  </a:cubicBezTo>
                  <a:cubicBezTo>
                    <a:pt x="10974" y="16834"/>
                    <a:pt x="12858" y="15770"/>
                    <a:pt x="14864" y="15314"/>
                  </a:cubicBezTo>
                  <a:cubicBezTo>
                    <a:pt x="15341" y="15208"/>
                    <a:pt x="15770" y="15154"/>
                    <a:pt x="16177" y="15154"/>
                  </a:cubicBezTo>
                  <a:cubicBezTo>
                    <a:pt x="16940" y="15154"/>
                    <a:pt x="17629" y="15343"/>
                    <a:pt x="18421" y="15739"/>
                  </a:cubicBezTo>
                  <a:cubicBezTo>
                    <a:pt x="19788" y="16438"/>
                    <a:pt x="21247" y="16986"/>
                    <a:pt x="22767" y="17229"/>
                  </a:cubicBezTo>
                  <a:cubicBezTo>
                    <a:pt x="23198" y="17284"/>
                    <a:pt x="23621" y="17310"/>
                    <a:pt x="24038" y="17310"/>
                  </a:cubicBezTo>
                  <a:cubicBezTo>
                    <a:pt x="26364" y="17310"/>
                    <a:pt x="28510" y="16506"/>
                    <a:pt x="30701" y="15527"/>
                  </a:cubicBezTo>
                  <a:cubicBezTo>
                    <a:pt x="33497" y="14250"/>
                    <a:pt x="36202" y="12639"/>
                    <a:pt x="38573" y="10603"/>
                  </a:cubicBezTo>
                  <a:lnTo>
                    <a:pt x="28451" y="86"/>
                  </a:lnTo>
                  <a:cubicBezTo>
                    <a:pt x="26533" y="1746"/>
                    <a:pt x="24129" y="3111"/>
                    <a:pt x="21595" y="3111"/>
                  </a:cubicBezTo>
                  <a:cubicBezTo>
                    <a:pt x="21439" y="3111"/>
                    <a:pt x="21283" y="3105"/>
                    <a:pt x="21126" y="3095"/>
                  </a:cubicBezTo>
                  <a:cubicBezTo>
                    <a:pt x="19788" y="3034"/>
                    <a:pt x="18542" y="2578"/>
                    <a:pt x="17326" y="2092"/>
                  </a:cubicBezTo>
                  <a:cubicBezTo>
                    <a:pt x="14804" y="1111"/>
                    <a:pt x="12824" y="0"/>
                    <a:pt x="10195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39;p59">
              <a:extLst>
                <a:ext uri="{FF2B5EF4-FFF2-40B4-BE49-F238E27FC236}">
                  <a16:creationId xmlns:a16="http://schemas.microsoft.com/office/drawing/2014/main" id="{CB1C0CAB-42E4-996D-9082-FE3699481BCD}"/>
                </a:ext>
              </a:extLst>
            </p:cNvPr>
            <p:cNvSpPr/>
            <p:nvPr/>
          </p:nvSpPr>
          <p:spPr>
            <a:xfrm>
              <a:off x="3526597" y="2613753"/>
              <a:ext cx="2488293" cy="1647795"/>
            </a:xfrm>
            <a:custGeom>
              <a:avLst/>
              <a:gdLst/>
              <a:ahLst/>
              <a:cxnLst/>
              <a:rect l="l" t="t" r="r" b="b"/>
              <a:pathLst>
                <a:path w="121188" h="80253" extrusionOk="0">
                  <a:moveTo>
                    <a:pt x="73309" y="0"/>
                  </a:moveTo>
                  <a:cubicBezTo>
                    <a:pt x="71411" y="0"/>
                    <a:pt x="69875" y="181"/>
                    <a:pt x="68847" y="352"/>
                  </a:cubicBezTo>
                  <a:cubicBezTo>
                    <a:pt x="68781" y="361"/>
                    <a:pt x="68716" y="364"/>
                    <a:pt x="68652" y="364"/>
                  </a:cubicBezTo>
                  <a:cubicBezTo>
                    <a:pt x="68475" y="364"/>
                    <a:pt x="68303" y="336"/>
                    <a:pt x="68148" y="292"/>
                  </a:cubicBezTo>
                  <a:cubicBezTo>
                    <a:pt x="67236" y="2875"/>
                    <a:pt x="65868" y="5216"/>
                    <a:pt x="63497" y="6462"/>
                  </a:cubicBezTo>
                  <a:cubicBezTo>
                    <a:pt x="62397" y="7063"/>
                    <a:pt x="61152" y="7347"/>
                    <a:pt x="59895" y="7347"/>
                  </a:cubicBezTo>
                  <a:cubicBezTo>
                    <a:pt x="58164" y="7347"/>
                    <a:pt x="56412" y="6810"/>
                    <a:pt x="54986" y="5824"/>
                  </a:cubicBezTo>
                  <a:cubicBezTo>
                    <a:pt x="53345" y="4699"/>
                    <a:pt x="52129" y="3058"/>
                    <a:pt x="51369" y="1204"/>
                  </a:cubicBezTo>
                  <a:lnTo>
                    <a:pt x="51035" y="1204"/>
                  </a:lnTo>
                  <a:cubicBezTo>
                    <a:pt x="48567" y="895"/>
                    <a:pt x="43943" y="392"/>
                    <a:pt x="40300" y="392"/>
                  </a:cubicBezTo>
                  <a:cubicBezTo>
                    <a:pt x="37841" y="392"/>
                    <a:pt x="35829" y="621"/>
                    <a:pt x="35229" y="1295"/>
                  </a:cubicBezTo>
                  <a:cubicBezTo>
                    <a:pt x="35229" y="1295"/>
                    <a:pt x="0" y="53484"/>
                    <a:pt x="29454" y="71265"/>
                  </a:cubicBezTo>
                  <a:cubicBezTo>
                    <a:pt x="40824" y="78141"/>
                    <a:pt x="52420" y="80252"/>
                    <a:pt x="62374" y="80252"/>
                  </a:cubicBezTo>
                  <a:cubicBezTo>
                    <a:pt x="78205" y="80252"/>
                    <a:pt x="89880" y="74913"/>
                    <a:pt x="89880" y="74913"/>
                  </a:cubicBezTo>
                  <a:cubicBezTo>
                    <a:pt x="90032" y="63241"/>
                    <a:pt x="82768" y="44092"/>
                    <a:pt x="82768" y="44092"/>
                  </a:cubicBezTo>
                  <a:cubicBezTo>
                    <a:pt x="84774" y="37010"/>
                    <a:pt x="83862" y="27982"/>
                    <a:pt x="83862" y="27982"/>
                  </a:cubicBezTo>
                  <a:lnTo>
                    <a:pt x="83862" y="27982"/>
                  </a:lnTo>
                  <a:lnTo>
                    <a:pt x="95412" y="35551"/>
                  </a:lnTo>
                  <a:lnTo>
                    <a:pt x="86142" y="44426"/>
                  </a:lnTo>
                  <a:lnTo>
                    <a:pt x="94926" y="59654"/>
                  </a:lnTo>
                  <a:cubicBezTo>
                    <a:pt x="94926" y="59654"/>
                    <a:pt x="112829" y="49411"/>
                    <a:pt x="116993" y="41052"/>
                  </a:cubicBezTo>
                  <a:cubicBezTo>
                    <a:pt x="121188" y="32693"/>
                    <a:pt x="104987" y="16249"/>
                    <a:pt x="92494" y="6675"/>
                  </a:cubicBezTo>
                  <a:cubicBezTo>
                    <a:pt x="85335" y="1175"/>
                    <a:pt x="78145" y="0"/>
                    <a:pt x="73309" y="0"/>
                  </a:cubicBez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40;p59">
              <a:extLst>
                <a:ext uri="{FF2B5EF4-FFF2-40B4-BE49-F238E27FC236}">
                  <a16:creationId xmlns:a16="http://schemas.microsoft.com/office/drawing/2014/main" id="{C1A8196F-2482-0AE1-1DB7-99AF7DA3EDE0}"/>
                </a:ext>
              </a:extLst>
            </p:cNvPr>
            <p:cNvSpPr/>
            <p:nvPr/>
          </p:nvSpPr>
          <p:spPr>
            <a:xfrm>
              <a:off x="4529522" y="2615355"/>
              <a:ext cx="457485" cy="233557"/>
            </a:xfrm>
            <a:custGeom>
              <a:avLst/>
              <a:gdLst/>
              <a:ahLst/>
              <a:cxnLst/>
              <a:rect l="l" t="t" r="r" b="b"/>
              <a:pathLst>
                <a:path w="22281" h="11375" extrusionOk="0">
                  <a:moveTo>
                    <a:pt x="22280" y="1"/>
                  </a:moveTo>
                  <a:lnTo>
                    <a:pt x="22280" y="1"/>
                  </a:lnTo>
                  <a:cubicBezTo>
                    <a:pt x="21368" y="92"/>
                    <a:pt x="20609" y="214"/>
                    <a:pt x="20001" y="274"/>
                  </a:cubicBezTo>
                  <a:cubicBezTo>
                    <a:pt x="19935" y="283"/>
                    <a:pt x="19870" y="286"/>
                    <a:pt x="19806" y="286"/>
                  </a:cubicBezTo>
                  <a:cubicBezTo>
                    <a:pt x="19629" y="286"/>
                    <a:pt x="19457" y="258"/>
                    <a:pt x="19302" y="214"/>
                  </a:cubicBezTo>
                  <a:cubicBezTo>
                    <a:pt x="18390" y="2797"/>
                    <a:pt x="17022" y="5138"/>
                    <a:pt x="14651" y="6384"/>
                  </a:cubicBezTo>
                  <a:cubicBezTo>
                    <a:pt x="13551" y="6985"/>
                    <a:pt x="12306" y="7269"/>
                    <a:pt x="11049" y="7269"/>
                  </a:cubicBezTo>
                  <a:cubicBezTo>
                    <a:pt x="9318" y="7269"/>
                    <a:pt x="7566" y="6732"/>
                    <a:pt x="6140" y="5746"/>
                  </a:cubicBezTo>
                  <a:cubicBezTo>
                    <a:pt x="4499" y="4621"/>
                    <a:pt x="3283" y="2980"/>
                    <a:pt x="2523" y="1126"/>
                  </a:cubicBezTo>
                  <a:lnTo>
                    <a:pt x="2189" y="1126"/>
                  </a:lnTo>
                  <a:cubicBezTo>
                    <a:pt x="1581" y="1034"/>
                    <a:pt x="821" y="974"/>
                    <a:pt x="0" y="852"/>
                  </a:cubicBezTo>
                  <a:lnTo>
                    <a:pt x="0" y="852"/>
                  </a:lnTo>
                  <a:cubicBezTo>
                    <a:pt x="395" y="2797"/>
                    <a:pt x="1094" y="4621"/>
                    <a:pt x="2158" y="6293"/>
                  </a:cubicBezTo>
                  <a:cubicBezTo>
                    <a:pt x="3830" y="8907"/>
                    <a:pt x="6566" y="10913"/>
                    <a:pt x="9636" y="11308"/>
                  </a:cubicBezTo>
                  <a:cubicBezTo>
                    <a:pt x="9990" y="11353"/>
                    <a:pt x="10342" y="11374"/>
                    <a:pt x="10693" y="11374"/>
                  </a:cubicBezTo>
                  <a:cubicBezTo>
                    <a:pt x="14652" y="11374"/>
                    <a:pt x="18355" y="8628"/>
                    <a:pt x="20365" y="5138"/>
                  </a:cubicBezTo>
                  <a:cubicBezTo>
                    <a:pt x="21247" y="3557"/>
                    <a:pt x="21885" y="1825"/>
                    <a:pt x="22280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41;p59">
              <a:extLst>
                <a:ext uri="{FF2B5EF4-FFF2-40B4-BE49-F238E27FC236}">
                  <a16:creationId xmlns:a16="http://schemas.microsoft.com/office/drawing/2014/main" id="{C73EEF13-5970-2ED8-59E7-2AB942C5FEF5}"/>
                </a:ext>
              </a:extLst>
            </p:cNvPr>
            <p:cNvSpPr/>
            <p:nvPr/>
          </p:nvSpPr>
          <p:spPr>
            <a:xfrm>
              <a:off x="5136131" y="2630343"/>
              <a:ext cx="141079" cy="576676"/>
            </a:xfrm>
            <a:custGeom>
              <a:avLst/>
              <a:gdLst/>
              <a:ahLst/>
              <a:cxnLst/>
              <a:rect l="l" t="t" r="r" b="b"/>
              <a:pathLst>
                <a:path w="6871" h="28086" extrusionOk="0">
                  <a:moveTo>
                    <a:pt x="2250" y="0"/>
                  </a:moveTo>
                  <a:cubicBezTo>
                    <a:pt x="2068" y="365"/>
                    <a:pt x="1855" y="760"/>
                    <a:pt x="1703" y="1216"/>
                  </a:cubicBezTo>
                  <a:cubicBezTo>
                    <a:pt x="1399" y="2006"/>
                    <a:pt x="1065" y="2918"/>
                    <a:pt x="882" y="3861"/>
                  </a:cubicBezTo>
                  <a:cubicBezTo>
                    <a:pt x="761" y="4377"/>
                    <a:pt x="609" y="4864"/>
                    <a:pt x="548" y="5380"/>
                  </a:cubicBezTo>
                  <a:cubicBezTo>
                    <a:pt x="457" y="5928"/>
                    <a:pt x="335" y="6444"/>
                    <a:pt x="274" y="7022"/>
                  </a:cubicBezTo>
                  <a:cubicBezTo>
                    <a:pt x="1" y="9271"/>
                    <a:pt x="1" y="11824"/>
                    <a:pt x="396" y="14408"/>
                  </a:cubicBezTo>
                  <a:cubicBezTo>
                    <a:pt x="761" y="17113"/>
                    <a:pt x="1490" y="19514"/>
                    <a:pt x="2402" y="21581"/>
                  </a:cubicBezTo>
                  <a:cubicBezTo>
                    <a:pt x="3314" y="23679"/>
                    <a:pt x="4378" y="25411"/>
                    <a:pt x="5381" y="26779"/>
                  </a:cubicBezTo>
                  <a:cubicBezTo>
                    <a:pt x="5533" y="27022"/>
                    <a:pt x="5746" y="27204"/>
                    <a:pt x="5898" y="27448"/>
                  </a:cubicBezTo>
                  <a:lnTo>
                    <a:pt x="6870" y="28086"/>
                  </a:lnTo>
                  <a:cubicBezTo>
                    <a:pt x="6506" y="27630"/>
                    <a:pt x="6110" y="27083"/>
                    <a:pt x="5746" y="26505"/>
                  </a:cubicBezTo>
                  <a:cubicBezTo>
                    <a:pt x="4803" y="25107"/>
                    <a:pt x="3770" y="23375"/>
                    <a:pt x="2919" y="21308"/>
                  </a:cubicBezTo>
                  <a:cubicBezTo>
                    <a:pt x="2068" y="19271"/>
                    <a:pt x="1338" y="16900"/>
                    <a:pt x="943" y="14347"/>
                  </a:cubicBezTo>
                  <a:cubicBezTo>
                    <a:pt x="578" y="11824"/>
                    <a:pt x="548" y="9332"/>
                    <a:pt x="791" y="7143"/>
                  </a:cubicBezTo>
                  <a:cubicBezTo>
                    <a:pt x="882" y="6596"/>
                    <a:pt x="943" y="6049"/>
                    <a:pt x="1034" y="5532"/>
                  </a:cubicBezTo>
                  <a:cubicBezTo>
                    <a:pt x="1095" y="5016"/>
                    <a:pt x="1247" y="4529"/>
                    <a:pt x="1338" y="4013"/>
                  </a:cubicBezTo>
                  <a:cubicBezTo>
                    <a:pt x="1521" y="3040"/>
                    <a:pt x="1794" y="2158"/>
                    <a:pt x="2098" y="1368"/>
                  </a:cubicBezTo>
                  <a:cubicBezTo>
                    <a:pt x="2250" y="912"/>
                    <a:pt x="2433" y="487"/>
                    <a:pt x="2615" y="122"/>
                  </a:cubicBezTo>
                  <a:cubicBezTo>
                    <a:pt x="2524" y="61"/>
                    <a:pt x="2372" y="31"/>
                    <a:pt x="2250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2;p59">
              <a:extLst>
                <a:ext uri="{FF2B5EF4-FFF2-40B4-BE49-F238E27FC236}">
                  <a16:creationId xmlns:a16="http://schemas.microsoft.com/office/drawing/2014/main" id="{48561F91-8323-6C71-0469-0A3D975C8A69}"/>
                </a:ext>
              </a:extLst>
            </p:cNvPr>
            <p:cNvSpPr/>
            <p:nvPr/>
          </p:nvSpPr>
          <p:spPr>
            <a:xfrm>
              <a:off x="5415741" y="3202583"/>
              <a:ext cx="310184" cy="207892"/>
            </a:xfrm>
            <a:custGeom>
              <a:avLst/>
              <a:gdLst/>
              <a:ahLst/>
              <a:cxnLst/>
              <a:rect l="l" t="t" r="r" b="b"/>
              <a:pathLst>
                <a:path w="15107" h="10125" extrusionOk="0">
                  <a:moveTo>
                    <a:pt x="15062" y="1"/>
                  </a:moveTo>
                  <a:cubicBezTo>
                    <a:pt x="14930" y="1"/>
                    <a:pt x="13924" y="249"/>
                    <a:pt x="12402" y="824"/>
                  </a:cubicBezTo>
                  <a:cubicBezTo>
                    <a:pt x="11611" y="1128"/>
                    <a:pt x="10699" y="1523"/>
                    <a:pt x="9666" y="2040"/>
                  </a:cubicBezTo>
                  <a:cubicBezTo>
                    <a:pt x="8693" y="2556"/>
                    <a:pt x="7599" y="3164"/>
                    <a:pt x="6535" y="3894"/>
                  </a:cubicBezTo>
                  <a:cubicBezTo>
                    <a:pt x="5471" y="4623"/>
                    <a:pt x="4468" y="5383"/>
                    <a:pt x="3587" y="6082"/>
                  </a:cubicBezTo>
                  <a:cubicBezTo>
                    <a:pt x="3404" y="6295"/>
                    <a:pt x="3222" y="6447"/>
                    <a:pt x="3040" y="6599"/>
                  </a:cubicBezTo>
                  <a:lnTo>
                    <a:pt x="3404" y="6842"/>
                  </a:lnTo>
                  <a:lnTo>
                    <a:pt x="0" y="10125"/>
                  </a:lnTo>
                  <a:cubicBezTo>
                    <a:pt x="790" y="9456"/>
                    <a:pt x="3252" y="6781"/>
                    <a:pt x="6870" y="4380"/>
                  </a:cubicBezTo>
                  <a:cubicBezTo>
                    <a:pt x="11125" y="1493"/>
                    <a:pt x="15107" y="216"/>
                    <a:pt x="15076" y="3"/>
                  </a:cubicBezTo>
                  <a:cubicBezTo>
                    <a:pt x="15075" y="1"/>
                    <a:pt x="15070" y="1"/>
                    <a:pt x="15062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43;p59">
              <a:extLst>
                <a:ext uri="{FF2B5EF4-FFF2-40B4-BE49-F238E27FC236}">
                  <a16:creationId xmlns:a16="http://schemas.microsoft.com/office/drawing/2014/main" id="{92E578D8-30A2-5707-37B6-2BE9033159FA}"/>
                </a:ext>
              </a:extLst>
            </p:cNvPr>
            <p:cNvSpPr/>
            <p:nvPr/>
          </p:nvSpPr>
          <p:spPr>
            <a:xfrm>
              <a:off x="4102633" y="4052646"/>
              <a:ext cx="1264453" cy="104244"/>
            </a:xfrm>
            <a:custGeom>
              <a:avLst/>
              <a:gdLst/>
              <a:ahLst/>
              <a:cxnLst/>
              <a:rect l="l" t="t" r="r" b="b"/>
              <a:pathLst>
                <a:path w="61583" h="5077" extrusionOk="0">
                  <a:moveTo>
                    <a:pt x="61521" y="1"/>
                  </a:moveTo>
                  <a:cubicBezTo>
                    <a:pt x="58056" y="1369"/>
                    <a:pt x="54014" y="2554"/>
                    <a:pt x="49546" y="3314"/>
                  </a:cubicBezTo>
                  <a:cubicBezTo>
                    <a:pt x="46628" y="3831"/>
                    <a:pt x="43527" y="4135"/>
                    <a:pt x="40305" y="4317"/>
                  </a:cubicBezTo>
                  <a:cubicBezTo>
                    <a:pt x="38470" y="4438"/>
                    <a:pt x="36596" y="4490"/>
                    <a:pt x="34688" y="4490"/>
                  </a:cubicBezTo>
                  <a:cubicBezTo>
                    <a:pt x="33245" y="4490"/>
                    <a:pt x="31784" y="4461"/>
                    <a:pt x="30305" y="4408"/>
                  </a:cubicBezTo>
                  <a:cubicBezTo>
                    <a:pt x="26901" y="4287"/>
                    <a:pt x="23557" y="4013"/>
                    <a:pt x="20335" y="3709"/>
                  </a:cubicBezTo>
                  <a:cubicBezTo>
                    <a:pt x="17083" y="3405"/>
                    <a:pt x="14013" y="3040"/>
                    <a:pt x="11065" y="2585"/>
                  </a:cubicBezTo>
                  <a:cubicBezTo>
                    <a:pt x="8116" y="2129"/>
                    <a:pt x="5350" y="1581"/>
                    <a:pt x="2767" y="1004"/>
                  </a:cubicBezTo>
                  <a:cubicBezTo>
                    <a:pt x="1824" y="822"/>
                    <a:pt x="912" y="548"/>
                    <a:pt x="1" y="335"/>
                  </a:cubicBezTo>
                  <a:lnTo>
                    <a:pt x="1" y="335"/>
                  </a:lnTo>
                  <a:cubicBezTo>
                    <a:pt x="426" y="609"/>
                    <a:pt x="821" y="913"/>
                    <a:pt x="1277" y="1156"/>
                  </a:cubicBezTo>
                  <a:lnTo>
                    <a:pt x="2645" y="1521"/>
                  </a:lnTo>
                  <a:cubicBezTo>
                    <a:pt x="5229" y="2129"/>
                    <a:pt x="8025" y="2676"/>
                    <a:pt x="10973" y="3132"/>
                  </a:cubicBezTo>
                  <a:cubicBezTo>
                    <a:pt x="13922" y="3588"/>
                    <a:pt x="17022" y="4013"/>
                    <a:pt x="20244" y="4317"/>
                  </a:cubicBezTo>
                  <a:cubicBezTo>
                    <a:pt x="23466" y="4621"/>
                    <a:pt x="26810" y="4895"/>
                    <a:pt x="30275" y="5016"/>
                  </a:cubicBezTo>
                  <a:cubicBezTo>
                    <a:pt x="31710" y="5054"/>
                    <a:pt x="33124" y="5076"/>
                    <a:pt x="34520" y="5076"/>
                  </a:cubicBezTo>
                  <a:cubicBezTo>
                    <a:pt x="36494" y="5076"/>
                    <a:pt x="38430" y="5032"/>
                    <a:pt x="40336" y="4925"/>
                  </a:cubicBezTo>
                  <a:cubicBezTo>
                    <a:pt x="43558" y="4743"/>
                    <a:pt x="46719" y="4408"/>
                    <a:pt x="49637" y="3831"/>
                  </a:cubicBezTo>
                  <a:cubicBezTo>
                    <a:pt x="54105" y="3040"/>
                    <a:pt x="58117" y="1855"/>
                    <a:pt x="61582" y="457"/>
                  </a:cubicBezTo>
                  <a:cubicBezTo>
                    <a:pt x="61552" y="305"/>
                    <a:pt x="61552" y="153"/>
                    <a:pt x="61521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44;p59">
              <a:extLst>
                <a:ext uri="{FF2B5EF4-FFF2-40B4-BE49-F238E27FC236}">
                  <a16:creationId xmlns:a16="http://schemas.microsoft.com/office/drawing/2014/main" id="{F19807AD-FA74-296B-F6B5-4C2A1546C3E9}"/>
                </a:ext>
              </a:extLst>
            </p:cNvPr>
            <p:cNvSpPr/>
            <p:nvPr/>
          </p:nvSpPr>
          <p:spPr>
            <a:xfrm>
              <a:off x="5353322" y="3464125"/>
              <a:ext cx="202861" cy="332668"/>
            </a:xfrm>
            <a:custGeom>
              <a:avLst/>
              <a:gdLst/>
              <a:ahLst/>
              <a:cxnLst/>
              <a:rect l="l" t="t" r="r" b="b"/>
              <a:pathLst>
                <a:path w="9880" h="16202" extrusionOk="0">
                  <a:moveTo>
                    <a:pt x="335" y="1"/>
                  </a:moveTo>
                  <a:lnTo>
                    <a:pt x="1" y="335"/>
                  </a:lnTo>
                  <a:cubicBezTo>
                    <a:pt x="1368" y="2949"/>
                    <a:pt x="3192" y="6202"/>
                    <a:pt x="5320" y="9697"/>
                  </a:cubicBezTo>
                  <a:cubicBezTo>
                    <a:pt x="6748" y="12068"/>
                    <a:pt x="8147" y="14256"/>
                    <a:pt x="9423" y="16202"/>
                  </a:cubicBezTo>
                  <a:cubicBezTo>
                    <a:pt x="9575" y="16050"/>
                    <a:pt x="9727" y="15959"/>
                    <a:pt x="9879" y="15867"/>
                  </a:cubicBezTo>
                  <a:cubicBezTo>
                    <a:pt x="8663" y="13922"/>
                    <a:pt x="7235" y="11703"/>
                    <a:pt x="5806" y="9363"/>
                  </a:cubicBezTo>
                  <a:cubicBezTo>
                    <a:pt x="3678" y="5837"/>
                    <a:pt x="1764" y="2554"/>
                    <a:pt x="335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45;p59">
              <a:extLst>
                <a:ext uri="{FF2B5EF4-FFF2-40B4-BE49-F238E27FC236}">
                  <a16:creationId xmlns:a16="http://schemas.microsoft.com/office/drawing/2014/main" id="{02F10205-CBD6-ABED-7C87-90A3689F998D}"/>
                </a:ext>
              </a:extLst>
            </p:cNvPr>
            <p:cNvSpPr/>
            <p:nvPr/>
          </p:nvSpPr>
          <p:spPr>
            <a:xfrm>
              <a:off x="3345604" y="2489614"/>
              <a:ext cx="1592727" cy="1854516"/>
            </a:xfrm>
            <a:custGeom>
              <a:avLst/>
              <a:gdLst/>
              <a:ahLst/>
              <a:cxnLst/>
              <a:rect l="l" t="t" r="r" b="b"/>
              <a:pathLst>
                <a:path w="77571" h="90321" extrusionOk="0">
                  <a:moveTo>
                    <a:pt x="38767" y="0"/>
                  </a:moveTo>
                  <a:cubicBezTo>
                    <a:pt x="38185" y="0"/>
                    <a:pt x="37600" y="198"/>
                    <a:pt x="37114" y="593"/>
                  </a:cubicBezTo>
                  <a:cubicBezTo>
                    <a:pt x="32980" y="4088"/>
                    <a:pt x="22068" y="11718"/>
                    <a:pt x="3131" y="15517"/>
                  </a:cubicBezTo>
                  <a:cubicBezTo>
                    <a:pt x="1976" y="15760"/>
                    <a:pt x="1095" y="16733"/>
                    <a:pt x="1064" y="17918"/>
                  </a:cubicBezTo>
                  <a:cubicBezTo>
                    <a:pt x="608" y="27706"/>
                    <a:pt x="1" y="70229"/>
                    <a:pt x="21764" y="81901"/>
                  </a:cubicBezTo>
                  <a:cubicBezTo>
                    <a:pt x="28390" y="85427"/>
                    <a:pt x="33436" y="87220"/>
                    <a:pt x="37357" y="89865"/>
                  </a:cubicBezTo>
                  <a:cubicBezTo>
                    <a:pt x="37798" y="90169"/>
                    <a:pt x="38299" y="90321"/>
                    <a:pt x="38801" y="90321"/>
                  </a:cubicBezTo>
                  <a:cubicBezTo>
                    <a:pt x="39302" y="90321"/>
                    <a:pt x="39804" y="90169"/>
                    <a:pt x="40244" y="89865"/>
                  </a:cubicBezTo>
                  <a:cubicBezTo>
                    <a:pt x="44135" y="87220"/>
                    <a:pt x="49211" y="85427"/>
                    <a:pt x="55837" y="81901"/>
                  </a:cubicBezTo>
                  <a:cubicBezTo>
                    <a:pt x="77570" y="70229"/>
                    <a:pt x="76963" y="27706"/>
                    <a:pt x="76537" y="17918"/>
                  </a:cubicBezTo>
                  <a:cubicBezTo>
                    <a:pt x="76415" y="16733"/>
                    <a:pt x="75534" y="15760"/>
                    <a:pt x="74409" y="15517"/>
                  </a:cubicBezTo>
                  <a:cubicBezTo>
                    <a:pt x="55412" y="11718"/>
                    <a:pt x="44530" y="4088"/>
                    <a:pt x="40396" y="593"/>
                  </a:cubicBezTo>
                  <a:cubicBezTo>
                    <a:pt x="39925" y="198"/>
                    <a:pt x="39348" y="0"/>
                    <a:pt x="38767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46;p59">
              <a:extLst>
                <a:ext uri="{FF2B5EF4-FFF2-40B4-BE49-F238E27FC236}">
                  <a16:creationId xmlns:a16="http://schemas.microsoft.com/office/drawing/2014/main" id="{7B58F070-A6F4-440C-F484-A9DFCDBBEEF5}"/>
                </a:ext>
              </a:extLst>
            </p:cNvPr>
            <p:cNvSpPr/>
            <p:nvPr/>
          </p:nvSpPr>
          <p:spPr>
            <a:xfrm>
              <a:off x="3419254" y="2562935"/>
              <a:ext cx="1444810" cy="1707544"/>
            </a:xfrm>
            <a:custGeom>
              <a:avLst/>
              <a:gdLst/>
              <a:ahLst/>
              <a:cxnLst/>
              <a:rect l="l" t="t" r="r" b="b"/>
              <a:pathLst>
                <a:path w="70367" h="83163" extrusionOk="0">
                  <a:moveTo>
                    <a:pt x="35168" y="700"/>
                  </a:moveTo>
                  <a:cubicBezTo>
                    <a:pt x="35624" y="700"/>
                    <a:pt x="36080" y="882"/>
                    <a:pt x="36536" y="1156"/>
                  </a:cubicBezTo>
                  <a:cubicBezTo>
                    <a:pt x="40031" y="4134"/>
                    <a:pt x="50123" y="11338"/>
                    <a:pt x="67722" y="14864"/>
                  </a:cubicBezTo>
                  <a:cubicBezTo>
                    <a:pt x="68634" y="15077"/>
                    <a:pt x="69302" y="15837"/>
                    <a:pt x="69333" y="16718"/>
                  </a:cubicBezTo>
                  <a:cubicBezTo>
                    <a:pt x="69515" y="21247"/>
                    <a:pt x="69758" y="33101"/>
                    <a:pt x="67479" y="45199"/>
                  </a:cubicBezTo>
                  <a:cubicBezTo>
                    <a:pt x="64591" y="60336"/>
                    <a:pt x="58938" y="70306"/>
                    <a:pt x="50609" y="74774"/>
                  </a:cubicBezTo>
                  <a:cubicBezTo>
                    <a:pt x="48056" y="76142"/>
                    <a:pt x="45746" y="77266"/>
                    <a:pt x="43679" y="78208"/>
                  </a:cubicBezTo>
                  <a:cubicBezTo>
                    <a:pt x="40882" y="79546"/>
                    <a:pt x="38420" y="80671"/>
                    <a:pt x="36354" y="82069"/>
                  </a:cubicBezTo>
                  <a:cubicBezTo>
                    <a:pt x="36034" y="82297"/>
                    <a:pt x="35647" y="82411"/>
                    <a:pt x="35252" y="82411"/>
                  </a:cubicBezTo>
                  <a:cubicBezTo>
                    <a:pt x="34857" y="82411"/>
                    <a:pt x="34454" y="82297"/>
                    <a:pt x="34104" y="82069"/>
                  </a:cubicBezTo>
                  <a:cubicBezTo>
                    <a:pt x="32037" y="80671"/>
                    <a:pt x="29575" y="79546"/>
                    <a:pt x="26779" y="78208"/>
                  </a:cubicBezTo>
                  <a:cubicBezTo>
                    <a:pt x="24742" y="77266"/>
                    <a:pt x="22402" y="76142"/>
                    <a:pt x="19879" y="74774"/>
                  </a:cubicBezTo>
                  <a:cubicBezTo>
                    <a:pt x="11551" y="70306"/>
                    <a:pt x="5836" y="60336"/>
                    <a:pt x="3009" y="45199"/>
                  </a:cubicBezTo>
                  <a:cubicBezTo>
                    <a:pt x="730" y="33132"/>
                    <a:pt x="943" y="21247"/>
                    <a:pt x="1125" y="16718"/>
                  </a:cubicBezTo>
                  <a:cubicBezTo>
                    <a:pt x="1186" y="15837"/>
                    <a:pt x="1824" y="15077"/>
                    <a:pt x="2736" y="14864"/>
                  </a:cubicBezTo>
                  <a:cubicBezTo>
                    <a:pt x="20335" y="11338"/>
                    <a:pt x="30396" y="4134"/>
                    <a:pt x="33922" y="1156"/>
                  </a:cubicBezTo>
                  <a:cubicBezTo>
                    <a:pt x="34256" y="852"/>
                    <a:pt x="34712" y="700"/>
                    <a:pt x="35168" y="700"/>
                  </a:cubicBezTo>
                  <a:close/>
                  <a:moveTo>
                    <a:pt x="35168" y="1"/>
                  </a:moveTo>
                  <a:cubicBezTo>
                    <a:pt x="34560" y="1"/>
                    <a:pt x="33952" y="213"/>
                    <a:pt x="33466" y="609"/>
                  </a:cubicBezTo>
                  <a:cubicBezTo>
                    <a:pt x="30001" y="3557"/>
                    <a:pt x="20031" y="10700"/>
                    <a:pt x="2584" y="14195"/>
                  </a:cubicBezTo>
                  <a:cubicBezTo>
                    <a:pt x="1368" y="14408"/>
                    <a:pt x="456" y="15472"/>
                    <a:pt x="426" y="16688"/>
                  </a:cubicBezTo>
                  <a:cubicBezTo>
                    <a:pt x="213" y="21247"/>
                    <a:pt x="0" y="33193"/>
                    <a:pt x="2280" y="45351"/>
                  </a:cubicBezTo>
                  <a:cubicBezTo>
                    <a:pt x="5168" y="60731"/>
                    <a:pt x="10973" y="70883"/>
                    <a:pt x="19484" y="75442"/>
                  </a:cubicBezTo>
                  <a:cubicBezTo>
                    <a:pt x="22037" y="76810"/>
                    <a:pt x="24378" y="77905"/>
                    <a:pt x="26445" y="78847"/>
                  </a:cubicBezTo>
                  <a:cubicBezTo>
                    <a:pt x="29211" y="80184"/>
                    <a:pt x="31642" y="81339"/>
                    <a:pt x="33648" y="82707"/>
                  </a:cubicBezTo>
                  <a:cubicBezTo>
                    <a:pt x="34104" y="83011"/>
                    <a:pt x="34651" y="83163"/>
                    <a:pt x="35168" y="83163"/>
                  </a:cubicBezTo>
                  <a:cubicBezTo>
                    <a:pt x="35715" y="83163"/>
                    <a:pt x="36232" y="83011"/>
                    <a:pt x="36688" y="82677"/>
                  </a:cubicBezTo>
                  <a:cubicBezTo>
                    <a:pt x="38724" y="81278"/>
                    <a:pt x="41095" y="80184"/>
                    <a:pt x="43922" y="78847"/>
                  </a:cubicBezTo>
                  <a:cubicBezTo>
                    <a:pt x="45959" y="77905"/>
                    <a:pt x="48329" y="76810"/>
                    <a:pt x="50883" y="75442"/>
                  </a:cubicBezTo>
                  <a:cubicBezTo>
                    <a:pt x="59393" y="70822"/>
                    <a:pt x="65199" y="60731"/>
                    <a:pt x="68087" y="45351"/>
                  </a:cubicBezTo>
                  <a:cubicBezTo>
                    <a:pt x="70366" y="33193"/>
                    <a:pt x="70123" y="21247"/>
                    <a:pt x="69941" y="16688"/>
                  </a:cubicBezTo>
                  <a:cubicBezTo>
                    <a:pt x="69880" y="15472"/>
                    <a:pt x="68999" y="14408"/>
                    <a:pt x="67783" y="14195"/>
                  </a:cubicBezTo>
                  <a:cubicBezTo>
                    <a:pt x="50336" y="10700"/>
                    <a:pt x="40335" y="3557"/>
                    <a:pt x="36870" y="609"/>
                  </a:cubicBezTo>
                  <a:cubicBezTo>
                    <a:pt x="36414" y="244"/>
                    <a:pt x="35806" y="1"/>
                    <a:pt x="35168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47;p59">
              <a:extLst>
                <a:ext uri="{FF2B5EF4-FFF2-40B4-BE49-F238E27FC236}">
                  <a16:creationId xmlns:a16="http://schemas.microsoft.com/office/drawing/2014/main" id="{5EB60E0E-A10E-B38D-C720-F3BD61000092}"/>
                </a:ext>
              </a:extLst>
            </p:cNvPr>
            <p:cNvSpPr/>
            <p:nvPr/>
          </p:nvSpPr>
          <p:spPr>
            <a:xfrm>
              <a:off x="3779351" y="2989189"/>
              <a:ext cx="723976" cy="723976"/>
            </a:xfrm>
            <a:custGeom>
              <a:avLst/>
              <a:gdLst/>
              <a:ahLst/>
              <a:cxnLst/>
              <a:rect l="l" t="t" r="r" b="b"/>
              <a:pathLst>
                <a:path w="35260" h="35260" extrusionOk="0">
                  <a:moveTo>
                    <a:pt x="17326" y="1"/>
                  </a:moveTo>
                  <a:cubicBezTo>
                    <a:pt x="15198" y="1"/>
                    <a:pt x="13466" y="1764"/>
                    <a:pt x="13466" y="3891"/>
                  </a:cubicBezTo>
                  <a:lnTo>
                    <a:pt x="13466" y="13436"/>
                  </a:lnTo>
                  <a:lnTo>
                    <a:pt x="3891" y="13436"/>
                  </a:lnTo>
                  <a:cubicBezTo>
                    <a:pt x="1764" y="13436"/>
                    <a:pt x="1" y="15199"/>
                    <a:pt x="1" y="17326"/>
                  </a:cubicBezTo>
                  <a:lnTo>
                    <a:pt x="1" y="17934"/>
                  </a:lnTo>
                  <a:cubicBezTo>
                    <a:pt x="1" y="20062"/>
                    <a:pt x="1764" y="21825"/>
                    <a:pt x="3891" y="21825"/>
                  </a:cubicBezTo>
                  <a:lnTo>
                    <a:pt x="13435" y="21825"/>
                  </a:lnTo>
                  <a:lnTo>
                    <a:pt x="13435" y="31399"/>
                  </a:lnTo>
                  <a:cubicBezTo>
                    <a:pt x="13435" y="33527"/>
                    <a:pt x="15168" y="35260"/>
                    <a:pt x="17296" y="35260"/>
                  </a:cubicBezTo>
                  <a:lnTo>
                    <a:pt x="17904" y="35260"/>
                  </a:lnTo>
                  <a:cubicBezTo>
                    <a:pt x="20031" y="35260"/>
                    <a:pt x="21794" y="33497"/>
                    <a:pt x="21794" y="31399"/>
                  </a:cubicBezTo>
                  <a:lnTo>
                    <a:pt x="21794" y="21825"/>
                  </a:lnTo>
                  <a:lnTo>
                    <a:pt x="31369" y="21825"/>
                  </a:lnTo>
                  <a:cubicBezTo>
                    <a:pt x="33497" y="21825"/>
                    <a:pt x="35229" y="20062"/>
                    <a:pt x="35229" y="17934"/>
                  </a:cubicBezTo>
                  <a:lnTo>
                    <a:pt x="35229" y="17326"/>
                  </a:lnTo>
                  <a:cubicBezTo>
                    <a:pt x="35260" y="15199"/>
                    <a:pt x="33527" y="13436"/>
                    <a:pt x="31399" y="13436"/>
                  </a:cubicBezTo>
                  <a:lnTo>
                    <a:pt x="21825" y="13436"/>
                  </a:lnTo>
                  <a:lnTo>
                    <a:pt x="21825" y="3891"/>
                  </a:lnTo>
                  <a:cubicBezTo>
                    <a:pt x="21825" y="1733"/>
                    <a:pt x="20062" y="1"/>
                    <a:pt x="179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48;p59">
              <a:extLst>
                <a:ext uri="{FF2B5EF4-FFF2-40B4-BE49-F238E27FC236}">
                  <a16:creationId xmlns:a16="http://schemas.microsoft.com/office/drawing/2014/main" id="{84667809-7E3C-1378-F9BC-BA67EAF978AD}"/>
                </a:ext>
              </a:extLst>
            </p:cNvPr>
            <p:cNvSpPr/>
            <p:nvPr/>
          </p:nvSpPr>
          <p:spPr>
            <a:xfrm>
              <a:off x="3345604" y="2719577"/>
              <a:ext cx="1492877" cy="1624552"/>
            </a:xfrm>
            <a:custGeom>
              <a:avLst/>
              <a:gdLst/>
              <a:ahLst/>
              <a:cxnLst/>
              <a:rect l="l" t="t" r="r" b="b"/>
              <a:pathLst>
                <a:path w="72708" h="79121" extrusionOk="0">
                  <a:moveTo>
                    <a:pt x="18208" y="1"/>
                  </a:moveTo>
                  <a:cubicBezTo>
                    <a:pt x="13922" y="1612"/>
                    <a:pt x="8907" y="3132"/>
                    <a:pt x="3131" y="4287"/>
                  </a:cubicBezTo>
                  <a:cubicBezTo>
                    <a:pt x="1976" y="4500"/>
                    <a:pt x="1125" y="5503"/>
                    <a:pt x="1064" y="6688"/>
                  </a:cubicBezTo>
                  <a:cubicBezTo>
                    <a:pt x="608" y="16506"/>
                    <a:pt x="1" y="59029"/>
                    <a:pt x="21734" y="70701"/>
                  </a:cubicBezTo>
                  <a:cubicBezTo>
                    <a:pt x="28360" y="74227"/>
                    <a:pt x="33405" y="76020"/>
                    <a:pt x="37327" y="78665"/>
                  </a:cubicBezTo>
                  <a:cubicBezTo>
                    <a:pt x="37767" y="78969"/>
                    <a:pt x="38269" y="79121"/>
                    <a:pt x="38770" y="79121"/>
                  </a:cubicBezTo>
                  <a:cubicBezTo>
                    <a:pt x="39272" y="79121"/>
                    <a:pt x="39773" y="78969"/>
                    <a:pt x="40214" y="78665"/>
                  </a:cubicBezTo>
                  <a:cubicBezTo>
                    <a:pt x="44074" y="76020"/>
                    <a:pt x="49181" y="74227"/>
                    <a:pt x="55777" y="70701"/>
                  </a:cubicBezTo>
                  <a:cubicBezTo>
                    <a:pt x="64591" y="65990"/>
                    <a:pt x="69728" y="56172"/>
                    <a:pt x="72707" y="45534"/>
                  </a:cubicBezTo>
                  <a:cubicBezTo>
                    <a:pt x="65564" y="41856"/>
                    <a:pt x="57600" y="40032"/>
                    <a:pt x="49667" y="38664"/>
                  </a:cubicBezTo>
                  <a:cubicBezTo>
                    <a:pt x="45412" y="37935"/>
                    <a:pt x="41004" y="37296"/>
                    <a:pt x="37357" y="35017"/>
                  </a:cubicBezTo>
                  <a:cubicBezTo>
                    <a:pt x="32433" y="31886"/>
                    <a:pt x="29697" y="26263"/>
                    <a:pt x="27569" y="20822"/>
                  </a:cubicBezTo>
                  <a:cubicBezTo>
                    <a:pt x="24925" y="14074"/>
                    <a:pt x="22797" y="7083"/>
                    <a:pt x="18907" y="1004"/>
                  </a:cubicBezTo>
                  <a:lnTo>
                    <a:pt x="18208" y="1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9;p59">
              <a:extLst>
                <a:ext uri="{FF2B5EF4-FFF2-40B4-BE49-F238E27FC236}">
                  <a16:creationId xmlns:a16="http://schemas.microsoft.com/office/drawing/2014/main" id="{CE6F8C17-6F41-8D8E-5930-B0CBAE0F01B7}"/>
                </a:ext>
              </a:extLst>
            </p:cNvPr>
            <p:cNvSpPr/>
            <p:nvPr/>
          </p:nvSpPr>
          <p:spPr>
            <a:xfrm>
              <a:off x="4600030" y="2412535"/>
              <a:ext cx="302095" cy="215016"/>
            </a:xfrm>
            <a:custGeom>
              <a:avLst/>
              <a:gdLst/>
              <a:ahLst/>
              <a:cxnLst/>
              <a:rect l="l" t="t" r="r" b="b"/>
              <a:pathLst>
                <a:path w="14713" h="10472" extrusionOk="0">
                  <a:moveTo>
                    <a:pt x="13527" y="0"/>
                  </a:moveTo>
                  <a:lnTo>
                    <a:pt x="1" y="1976"/>
                  </a:lnTo>
                  <a:lnTo>
                    <a:pt x="396" y="9453"/>
                  </a:lnTo>
                  <a:cubicBezTo>
                    <a:pt x="396" y="9818"/>
                    <a:pt x="305" y="10122"/>
                    <a:pt x="123" y="10365"/>
                  </a:cubicBezTo>
                  <a:cubicBezTo>
                    <a:pt x="950" y="10436"/>
                    <a:pt x="1780" y="10471"/>
                    <a:pt x="2610" y="10471"/>
                  </a:cubicBezTo>
                  <a:cubicBezTo>
                    <a:pt x="6778" y="10471"/>
                    <a:pt x="10935" y="9576"/>
                    <a:pt x="14712" y="7751"/>
                  </a:cubicBezTo>
                  <a:lnTo>
                    <a:pt x="13527" y="0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50;p59">
              <a:extLst>
                <a:ext uri="{FF2B5EF4-FFF2-40B4-BE49-F238E27FC236}">
                  <a16:creationId xmlns:a16="http://schemas.microsoft.com/office/drawing/2014/main" id="{237D269A-B081-3164-D894-C6904F303B8F}"/>
                </a:ext>
              </a:extLst>
            </p:cNvPr>
            <p:cNvSpPr/>
            <p:nvPr/>
          </p:nvSpPr>
          <p:spPr>
            <a:xfrm>
              <a:off x="4212482" y="2004227"/>
              <a:ext cx="139806" cy="286695"/>
            </a:xfrm>
            <a:custGeom>
              <a:avLst/>
              <a:gdLst/>
              <a:ahLst/>
              <a:cxnLst/>
              <a:rect l="l" t="t" r="r" b="b"/>
              <a:pathLst>
                <a:path w="6809" h="13963" extrusionOk="0">
                  <a:moveTo>
                    <a:pt x="5201" y="0"/>
                  </a:moveTo>
                  <a:cubicBezTo>
                    <a:pt x="3548" y="0"/>
                    <a:pt x="1759" y="903"/>
                    <a:pt x="942" y="2318"/>
                  </a:cubicBezTo>
                  <a:cubicBezTo>
                    <a:pt x="31" y="3868"/>
                    <a:pt x="0" y="5844"/>
                    <a:pt x="335" y="7576"/>
                  </a:cubicBezTo>
                  <a:cubicBezTo>
                    <a:pt x="639" y="9217"/>
                    <a:pt x="1338" y="10768"/>
                    <a:pt x="2432" y="11983"/>
                  </a:cubicBezTo>
                  <a:cubicBezTo>
                    <a:pt x="3488" y="13157"/>
                    <a:pt x="5054" y="13962"/>
                    <a:pt x="6637" y="13962"/>
                  </a:cubicBezTo>
                  <a:cubicBezTo>
                    <a:pt x="6695" y="13962"/>
                    <a:pt x="6752" y="13961"/>
                    <a:pt x="6809" y="13959"/>
                  </a:cubicBezTo>
                  <a:lnTo>
                    <a:pt x="5775" y="38"/>
                  </a:lnTo>
                  <a:cubicBezTo>
                    <a:pt x="5587" y="12"/>
                    <a:pt x="5395" y="0"/>
                    <a:pt x="5201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51;p59">
              <a:extLst>
                <a:ext uri="{FF2B5EF4-FFF2-40B4-BE49-F238E27FC236}">
                  <a16:creationId xmlns:a16="http://schemas.microsoft.com/office/drawing/2014/main" id="{3C85174B-BFE2-9301-E378-4DBDBFD53029}"/>
                </a:ext>
              </a:extLst>
            </p:cNvPr>
            <p:cNvSpPr/>
            <p:nvPr/>
          </p:nvSpPr>
          <p:spPr>
            <a:xfrm>
              <a:off x="4250549" y="2045312"/>
              <a:ext cx="94881" cy="213086"/>
            </a:xfrm>
            <a:custGeom>
              <a:avLst/>
              <a:gdLst/>
              <a:ahLst/>
              <a:cxnLst/>
              <a:rect l="l" t="t" r="r" b="b"/>
              <a:pathLst>
                <a:path w="4621" h="10378" extrusionOk="0">
                  <a:moveTo>
                    <a:pt x="95" y="1"/>
                  </a:moveTo>
                  <a:cubicBezTo>
                    <a:pt x="73" y="1"/>
                    <a:pt x="61" y="5"/>
                    <a:pt x="61" y="13"/>
                  </a:cubicBezTo>
                  <a:cubicBezTo>
                    <a:pt x="0" y="74"/>
                    <a:pt x="669" y="317"/>
                    <a:pt x="1459" y="1016"/>
                  </a:cubicBezTo>
                  <a:cubicBezTo>
                    <a:pt x="2250" y="1715"/>
                    <a:pt x="3131" y="2961"/>
                    <a:pt x="3648" y="4481"/>
                  </a:cubicBezTo>
                  <a:cubicBezTo>
                    <a:pt x="4165" y="6031"/>
                    <a:pt x="4256" y="7520"/>
                    <a:pt x="4347" y="8615"/>
                  </a:cubicBezTo>
                  <a:cubicBezTo>
                    <a:pt x="4377" y="9739"/>
                    <a:pt x="4377" y="10378"/>
                    <a:pt x="4469" y="10378"/>
                  </a:cubicBezTo>
                  <a:cubicBezTo>
                    <a:pt x="4499" y="10378"/>
                    <a:pt x="4560" y="9679"/>
                    <a:pt x="4621" y="8615"/>
                  </a:cubicBezTo>
                  <a:cubicBezTo>
                    <a:pt x="4621" y="7520"/>
                    <a:pt x="4529" y="6001"/>
                    <a:pt x="4043" y="4359"/>
                  </a:cubicBezTo>
                  <a:cubicBezTo>
                    <a:pt x="3496" y="2748"/>
                    <a:pt x="2523" y="1472"/>
                    <a:pt x="1642" y="803"/>
                  </a:cubicBezTo>
                  <a:cubicBezTo>
                    <a:pt x="875" y="195"/>
                    <a:pt x="245" y="1"/>
                    <a:pt x="9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52;p59">
              <a:extLst>
                <a:ext uri="{FF2B5EF4-FFF2-40B4-BE49-F238E27FC236}">
                  <a16:creationId xmlns:a16="http://schemas.microsoft.com/office/drawing/2014/main" id="{6A1D0C95-01DB-03C7-8D95-C9C83AD4222B}"/>
                </a:ext>
              </a:extLst>
            </p:cNvPr>
            <p:cNvSpPr/>
            <p:nvPr/>
          </p:nvSpPr>
          <p:spPr>
            <a:xfrm>
              <a:off x="4304836" y="2095494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53;p59">
              <a:extLst>
                <a:ext uri="{FF2B5EF4-FFF2-40B4-BE49-F238E27FC236}">
                  <a16:creationId xmlns:a16="http://schemas.microsoft.com/office/drawing/2014/main" id="{84E145F0-5E3A-3D87-292C-F83A40458355}"/>
                </a:ext>
              </a:extLst>
            </p:cNvPr>
            <p:cNvSpPr/>
            <p:nvPr/>
          </p:nvSpPr>
          <p:spPr>
            <a:xfrm>
              <a:off x="4282990" y="2103522"/>
              <a:ext cx="40593" cy="105126"/>
            </a:xfrm>
            <a:custGeom>
              <a:avLst/>
              <a:gdLst/>
              <a:ahLst/>
              <a:cxnLst/>
              <a:rect l="l" t="t" r="r" b="b"/>
              <a:pathLst>
                <a:path w="1977" h="5120" extrusionOk="0">
                  <a:moveTo>
                    <a:pt x="1662" y="0"/>
                  </a:moveTo>
                  <a:cubicBezTo>
                    <a:pt x="1597" y="0"/>
                    <a:pt x="1237" y="136"/>
                    <a:pt x="852" y="521"/>
                  </a:cubicBezTo>
                  <a:cubicBezTo>
                    <a:pt x="457" y="916"/>
                    <a:pt x="1" y="1737"/>
                    <a:pt x="62" y="2679"/>
                  </a:cubicBezTo>
                  <a:cubicBezTo>
                    <a:pt x="92" y="3622"/>
                    <a:pt x="639" y="4351"/>
                    <a:pt x="1095" y="4716"/>
                  </a:cubicBezTo>
                  <a:cubicBezTo>
                    <a:pt x="1472" y="5042"/>
                    <a:pt x="1765" y="5120"/>
                    <a:pt x="1873" y="5120"/>
                  </a:cubicBezTo>
                  <a:cubicBezTo>
                    <a:pt x="1896" y="5120"/>
                    <a:pt x="1911" y="5116"/>
                    <a:pt x="1916" y="5111"/>
                  </a:cubicBezTo>
                  <a:cubicBezTo>
                    <a:pt x="1977" y="5020"/>
                    <a:pt x="1612" y="4868"/>
                    <a:pt x="1247" y="4503"/>
                  </a:cubicBezTo>
                  <a:cubicBezTo>
                    <a:pt x="852" y="4108"/>
                    <a:pt x="457" y="3439"/>
                    <a:pt x="396" y="2649"/>
                  </a:cubicBezTo>
                  <a:cubicBezTo>
                    <a:pt x="366" y="1828"/>
                    <a:pt x="700" y="1129"/>
                    <a:pt x="1065" y="704"/>
                  </a:cubicBezTo>
                  <a:cubicBezTo>
                    <a:pt x="1399" y="278"/>
                    <a:pt x="1703" y="65"/>
                    <a:pt x="1673" y="5"/>
                  </a:cubicBezTo>
                  <a:cubicBezTo>
                    <a:pt x="1673" y="2"/>
                    <a:pt x="1669" y="0"/>
                    <a:pt x="166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54;p59">
              <a:extLst>
                <a:ext uri="{FF2B5EF4-FFF2-40B4-BE49-F238E27FC236}">
                  <a16:creationId xmlns:a16="http://schemas.microsoft.com/office/drawing/2014/main" id="{7C5F5576-DB2D-B6EF-0002-6713B3415597}"/>
                </a:ext>
              </a:extLst>
            </p:cNvPr>
            <p:cNvSpPr/>
            <p:nvPr/>
          </p:nvSpPr>
          <p:spPr>
            <a:xfrm>
              <a:off x="5016304" y="2003200"/>
              <a:ext cx="194751" cy="292670"/>
            </a:xfrm>
            <a:custGeom>
              <a:avLst/>
              <a:gdLst/>
              <a:ahLst/>
              <a:cxnLst/>
              <a:rect l="l" t="t" r="r" b="b"/>
              <a:pathLst>
                <a:path w="9485" h="14254" extrusionOk="0">
                  <a:moveTo>
                    <a:pt x="4020" y="1"/>
                  </a:moveTo>
                  <a:cubicBezTo>
                    <a:pt x="3433" y="1"/>
                    <a:pt x="2864" y="82"/>
                    <a:pt x="2433" y="270"/>
                  </a:cubicBezTo>
                  <a:lnTo>
                    <a:pt x="1" y="14100"/>
                  </a:lnTo>
                  <a:cubicBezTo>
                    <a:pt x="445" y="14204"/>
                    <a:pt x="931" y="14254"/>
                    <a:pt x="1438" y="14254"/>
                  </a:cubicBezTo>
                  <a:cubicBezTo>
                    <a:pt x="3464" y="14254"/>
                    <a:pt x="5813" y="13456"/>
                    <a:pt x="7053" y="12094"/>
                  </a:cubicBezTo>
                  <a:cubicBezTo>
                    <a:pt x="8147" y="10878"/>
                    <a:pt x="8846" y="9298"/>
                    <a:pt x="9150" y="7687"/>
                  </a:cubicBezTo>
                  <a:cubicBezTo>
                    <a:pt x="9484" y="5924"/>
                    <a:pt x="9454" y="3948"/>
                    <a:pt x="8542" y="2398"/>
                  </a:cubicBezTo>
                  <a:cubicBezTo>
                    <a:pt x="7965" y="1456"/>
                    <a:pt x="7083" y="696"/>
                    <a:pt x="6080" y="331"/>
                  </a:cubicBezTo>
                  <a:cubicBezTo>
                    <a:pt x="5522" y="128"/>
                    <a:pt x="4757" y="1"/>
                    <a:pt x="4020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55;p59">
              <a:extLst>
                <a:ext uri="{FF2B5EF4-FFF2-40B4-BE49-F238E27FC236}">
                  <a16:creationId xmlns:a16="http://schemas.microsoft.com/office/drawing/2014/main" id="{C898E60C-CB9B-AA28-F591-C517DA7D2D53}"/>
                </a:ext>
              </a:extLst>
            </p:cNvPr>
            <p:cNvSpPr/>
            <p:nvPr/>
          </p:nvSpPr>
          <p:spPr>
            <a:xfrm>
              <a:off x="4327935" y="1654724"/>
              <a:ext cx="769538" cy="875259"/>
            </a:xfrm>
            <a:custGeom>
              <a:avLst/>
              <a:gdLst/>
              <a:ahLst/>
              <a:cxnLst/>
              <a:rect l="l" t="t" r="r" b="b"/>
              <a:pathLst>
                <a:path w="37479" h="42628" extrusionOk="0">
                  <a:moveTo>
                    <a:pt x="17404" y="0"/>
                  </a:moveTo>
                  <a:cubicBezTo>
                    <a:pt x="13225" y="0"/>
                    <a:pt x="8781" y="796"/>
                    <a:pt x="5502" y="3564"/>
                  </a:cubicBezTo>
                  <a:cubicBezTo>
                    <a:pt x="3344" y="5388"/>
                    <a:pt x="1946" y="7972"/>
                    <a:pt x="1095" y="10677"/>
                  </a:cubicBezTo>
                  <a:cubicBezTo>
                    <a:pt x="304" y="13352"/>
                    <a:pt x="92" y="16209"/>
                    <a:pt x="31" y="19066"/>
                  </a:cubicBezTo>
                  <a:cubicBezTo>
                    <a:pt x="0" y="21589"/>
                    <a:pt x="92" y="24142"/>
                    <a:pt x="304" y="26695"/>
                  </a:cubicBezTo>
                  <a:cubicBezTo>
                    <a:pt x="730" y="31103"/>
                    <a:pt x="1672" y="35784"/>
                    <a:pt x="4894" y="38793"/>
                  </a:cubicBezTo>
                  <a:cubicBezTo>
                    <a:pt x="8308" y="42005"/>
                    <a:pt x="13155" y="42627"/>
                    <a:pt x="17677" y="42627"/>
                  </a:cubicBezTo>
                  <a:cubicBezTo>
                    <a:pt x="17905" y="42627"/>
                    <a:pt x="18133" y="42626"/>
                    <a:pt x="18359" y="42623"/>
                  </a:cubicBezTo>
                  <a:cubicBezTo>
                    <a:pt x="21764" y="42592"/>
                    <a:pt x="25320" y="42136"/>
                    <a:pt x="28390" y="40525"/>
                  </a:cubicBezTo>
                  <a:cubicBezTo>
                    <a:pt x="33892" y="37638"/>
                    <a:pt x="35533" y="30981"/>
                    <a:pt x="36202" y="25297"/>
                  </a:cubicBezTo>
                  <a:cubicBezTo>
                    <a:pt x="36901" y="19218"/>
                    <a:pt x="37478" y="12288"/>
                    <a:pt x="34074" y="6878"/>
                  </a:cubicBezTo>
                  <a:cubicBezTo>
                    <a:pt x="32919" y="4963"/>
                    <a:pt x="31308" y="3443"/>
                    <a:pt x="29363" y="2470"/>
                  </a:cubicBezTo>
                  <a:cubicBezTo>
                    <a:pt x="26262" y="859"/>
                    <a:pt x="22463" y="190"/>
                    <a:pt x="19028" y="39"/>
                  </a:cubicBezTo>
                  <a:cubicBezTo>
                    <a:pt x="18493" y="14"/>
                    <a:pt x="17951" y="0"/>
                    <a:pt x="17404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156;p59">
              <a:extLst>
                <a:ext uri="{FF2B5EF4-FFF2-40B4-BE49-F238E27FC236}">
                  <a16:creationId xmlns:a16="http://schemas.microsoft.com/office/drawing/2014/main" id="{19635287-2106-9452-4EFA-DAE8CFA018E6}"/>
                </a:ext>
              </a:extLst>
            </p:cNvPr>
            <p:cNvSpPr/>
            <p:nvPr/>
          </p:nvSpPr>
          <p:spPr>
            <a:xfrm>
              <a:off x="5089953" y="2095494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525" cap="flat" cmpd="sng">
              <a:solidFill>
                <a:srgbClr val="1B8880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57;p59">
              <a:extLst>
                <a:ext uri="{FF2B5EF4-FFF2-40B4-BE49-F238E27FC236}">
                  <a16:creationId xmlns:a16="http://schemas.microsoft.com/office/drawing/2014/main" id="{0357DACD-7A2F-E58B-1F37-490E3E7E5458}"/>
                </a:ext>
              </a:extLst>
            </p:cNvPr>
            <p:cNvSpPr/>
            <p:nvPr/>
          </p:nvSpPr>
          <p:spPr>
            <a:xfrm>
              <a:off x="4490203" y="2052437"/>
              <a:ext cx="46814" cy="96749"/>
            </a:xfrm>
            <a:custGeom>
              <a:avLst/>
              <a:gdLst/>
              <a:ahLst/>
              <a:cxnLst/>
              <a:rect l="l" t="t" r="r" b="b"/>
              <a:pathLst>
                <a:path w="2280" h="4712" extrusionOk="0">
                  <a:moveTo>
                    <a:pt x="1155" y="0"/>
                  </a:moveTo>
                  <a:cubicBezTo>
                    <a:pt x="547" y="0"/>
                    <a:pt x="0" y="1064"/>
                    <a:pt x="0" y="2341"/>
                  </a:cubicBezTo>
                  <a:cubicBezTo>
                    <a:pt x="0" y="3648"/>
                    <a:pt x="487" y="4711"/>
                    <a:pt x="1155" y="4711"/>
                  </a:cubicBezTo>
                  <a:cubicBezTo>
                    <a:pt x="1763" y="4711"/>
                    <a:pt x="2280" y="3648"/>
                    <a:pt x="2280" y="2341"/>
                  </a:cubicBezTo>
                  <a:cubicBezTo>
                    <a:pt x="2280" y="1064"/>
                    <a:pt x="1794" y="0"/>
                    <a:pt x="115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58;p59">
              <a:extLst>
                <a:ext uri="{FF2B5EF4-FFF2-40B4-BE49-F238E27FC236}">
                  <a16:creationId xmlns:a16="http://schemas.microsoft.com/office/drawing/2014/main" id="{50AFEC27-65DB-5FB5-8044-84F630F93ABD}"/>
                </a:ext>
              </a:extLst>
            </p:cNvPr>
            <p:cNvSpPr/>
            <p:nvPr/>
          </p:nvSpPr>
          <p:spPr>
            <a:xfrm>
              <a:off x="4748582" y="2052437"/>
              <a:ext cx="46814" cy="96749"/>
            </a:xfrm>
            <a:custGeom>
              <a:avLst/>
              <a:gdLst/>
              <a:ahLst/>
              <a:cxnLst/>
              <a:rect l="l" t="t" r="r" b="b"/>
              <a:pathLst>
                <a:path w="2280" h="4712" extrusionOk="0">
                  <a:moveTo>
                    <a:pt x="1125" y="0"/>
                  </a:moveTo>
                  <a:cubicBezTo>
                    <a:pt x="517" y="0"/>
                    <a:pt x="0" y="1064"/>
                    <a:pt x="0" y="2341"/>
                  </a:cubicBezTo>
                  <a:cubicBezTo>
                    <a:pt x="0" y="3648"/>
                    <a:pt x="486" y="4711"/>
                    <a:pt x="1125" y="4711"/>
                  </a:cubicBezTo>
                  <a:cubicBezTo>
                    <a:pt x="1733" y="4711"/>
                    <a:pt x="2280" y="3648"/>
                    <a:pt x="2280" y="2341"/>
                  </a:cubicBezTo>
                  <a:cubicBezTo>
                    <a:pt x="2280" y="1064"/>
                    <a:pt x="1733" y="0"/>
                    <a:pt x="112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59;p59">
              <a:extLst>
                <a:ext uri="{FF2B5EF4-FFF2-40B4-BE49-F238E27FC236}">
                  <a16:creationId xmlns:a16="http://schemas.microsoft.com/office/drawing/2014/main" id="{C4EE13B5-AE1F-FF75-6AE8-ED04AACFF886}"/>
                </a:ext>
              </a:extLst>
            </p:cNvPr>
            <p:cNvSpPr/>
            <p:nvPr/>
          </p:nvSpPr>
          <p:spPr>
            <a:xfrm>
              <a:off x="4424047" y="1893187"/>
              <a:ext cx="134816" cy="75190"/>
            </a:xfrm>
            <a:custGeom>
              <a:avLst/>
              <a:gdLst/>
              <a:ahLst/>
              <a:cxnLst/>
              <a:rect l="l" t="t" r="r" b="b"/>
              <a:pathLst>
                <a:path w="6566" h="3662" extrusionOk="0">
                  <a:moveTo>
                    <a:pt x="4536" y="0"/>
                  </a:moveTo>
                  <a:cubicBezTo>
                    <a:pt x="4002" y="0"/>
                    <a:pt x="3391" y="108"/>
                    <a:pt x="2766" y="340"/>
                  </a:cubicBezTo>
                  <a:cubicBezTo>
                    <a:pt x="1095" y="917"/>
                    <a:pt x="0" y="2042"/>
                    <a:pt x="304" y="2893"/>
                  </a:cubicBezTo>
                  <a:cubicBezTo>
                    <a:pt x="473" y="3398"/>
                    <a:pt x="1137" y="3661"/>
                    <a:pt x="2005" y="3661"/>
                  </a:cubicBezTo>
                  <a:cubicBezTo>
                    <a:pt x="2547" y="3661"/>
                    <a:pt x="3169" y="3559"/>
                    <a:pt x="3800" y="3349"/>
                  </a:cubicBezTo>
                  <a:cubicBezTo>
                    <a:pt x="5472" y="2771"/>
                    <a:pt x="6566" y="1616"/>
                    <a:pt x="6262" y="796"/>
                  </a:cubicBezTo>
                  <a:cubicBezTo>
                    <a:pt x="6074" y="287"/>
                    <a:pt x="5407" y="0"/>
                    <a:pt x="453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60;p59">
              <a:extLst>
                <a:ext uri="{FF2B5EF4-FFF2-40B4-BE49-F238E27FC236}">
                  <a16:creationId xmlns:a16="http://schemas.microsoft.com/office/drawing/2014/main" id="{ADB95FCE-2722-C5AC-3E97-E71B9790798A}"/>
                </a:ext>
              </a:extLst>
            </p:cNvPr>
            <p:cNvSpPr/>
            <p:nvPr/>
          </p:nvSpPr>
          <p:spPr>
            <a:xfrm>
              <a:off x="4756056" y="1893187"/>
              <a:ext cx="135453" cy="75190"/>
            </a:xfrm>
            <a:custGeom>
              <a:avLst/>
              <a:gdLst/>
              <a:ahLst/>
              <a:cxnLst/>
              <a:rect l="l" t="t" r="r" b="b"/>
              <a:pathLst>
                <a:path w="6597" h="3662" extrusionOk="0">
                  <a:moveTo>
                    <a:pt x="2036" y="0"/>
                  </a:moveTo>
                  <a:cubicBezTo>
                    <a:pt x="1157" y="0"/>
                    <a:pt x="474" y="287"/>
                    <a:pt x="305" y="796"/>
                  </a:cubicBezTo>
                  <a:cubicBezTo>
                    <a:pt x="1" y="1616"/>
                    <a:pt x="1126" y="2771"/>
                    <a:pt x="2797" y="3349"/>
                  </a:cubicBezTo>
                  <a:cubicBezTo>
                    <a:pt x="3416" y="3559"/>
                    <a:pt x="4035" y="3661"/>
                    <a:pt x="4578" y="3661"/>
                  </a:cubicBezTo>
                  <a:cubicBezTo>
                    <a:pt x="5449" y="3661"/>
                    <a:pt x="6124" y="3398"/>
                    <a:pt x="6293" y="2893"/>
                  </a:cubicBezTo>
                  <a:cubicBezTo>
                    <a:pt x="6597" y="2042"/>
                    <a:pt x="5472" y="917"/>
                    <a:pt x="3800" y="340"/>
                  </a:cubicBezTo>
                  <a:cubicBezTo>
                    <a:pt x="3188" y="108"/>
                    <a:pt x="2575" y="0"/>
                    <a:pt x="203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61;p59">
              <a:extLst>
                <a:ext uri="{FF2B5EF4-FFF2-40B4-BE49-F238E27FC236}">
                  <a16:creationId xmlns:a16="http://schemas.microsoft.com/office/drawing/2014/main" id="{5792CDCC-056E-F2E6-F785-5A16A2D3D5D3}"/>
                </a:ext>
              </a:extLst>
            </p:cNvPr>
            <p:cNvSpPr/>
            <p:nvPr/>
          </p:nvSpPr>
          <p:spPr>
            <a:xfrm>
              <a:off x="4517654" y="2289156"/>
              <a:ext cx="259654" cy="75334"/>
            </a:xfrm>
            <a:custGeom>
              <a:avLst/>
              <a:gdLst/>
              <a:ahLst/>
              <a:cxnLst/>
              <a:rect l="l" t="t" r="r" b="b"/>
              <a:pathLst>
                <a:path w="12646" h="3669" extrusionOk="0">
                  <a:moveTo>
                    <a:pt x="5336" y="1"/>
                  </a:moveTo>
                  <a:cubicBezTo>
                    <a:pt x="2828" y="1"/>
                    <a:pt x="718" y="798"/>
                    <a:pt x="1" y="1967"/>
                  </a:cubicBezTo>
                  <a:cubicBezTo>
                    <a:pt x="4226" y="2453"/>
                    <a:pt x="8420" y="2970"/>
                    <a:pt x="12645" y="3669"/>
                  </a:cubicBezTo>
                  <a:cubicBezTo>
                    <a:pt x="12585" y="1967"/>
                    <a:pt x="9879" y="356"/>
                    <a:pt x="6445" y="52"/>
                  </a:cubicBezTo>
                  <a:cubicBezTo>
                    <a:pt x="6069" y="17"/>
                    <a:pt x="5698" y="1"/>
                    <a:pt x="5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62;p59">
              <a:extLst>
                <a:ext uri="{FF2B5EF4-FFF2-40B4-BE49-F238E27FC236}">
                  <a16:creationId xmlns:a16="http://schemas.microsoft.com/office/drawing/2014/main" id="{92163A68-BE1B-3F13-7FBB-91F36B6AB9B5}"/>
                </a:ext>
              </a:extLst>
            </p:cNvPr>
            <p:cNvSpPr/>
            <p:nvPr/>
          </p:nvSpPr>
          <p:spPr>
            <a:xfrm>
              <a:off x="4840321" y="3493712"/>
              <a:ext cx="536124" cy="386216"/>
            </a:xfrm>
            <a:custGeom>
              <a:avLst/>
              <a:gdLst/>
              <a:ahLst/>
              <a:cxnLst/>
              <a:rect l="l" t="t" r="r" b="b"/>
              <a:pathLst>
                <a:path w="26111" h="18810" extrusionOk="0">
                  <a:moveTo>
                    <a:pt x="10113" y="1"/>
                  </a:moveTo>
                  <a:cubicBezTo>
                    <a:pt x="9918" y="1"/>
                    <a:pt x="9718" y="7"/>
                    <a:pt x="9514" y="19"/>
                  </a:cubicBezTo>
                  <a:cubicBezTo>
                    <a:pt x="7569" y="171"/>
                    <a:pt x="5441" y="809"/>
                    <a:pt x="4073" y="2268"/>
                  </a:cubicBezTo>
                  <a:cubicBezTo>
                    <a:pt x="4013" y="2329"/>
                    <a:pt x="3891" y="2451"/>
                    <a:pt x="3891" y="2572"/>
                  </a:cubicBezTo>
                  <a:cubicBezTo>
                    <a:pt x="3830" y="2785"/>
                    <a:pt x="4013" y="3058"/>
                    <a:pt x="4225" y="3119"/>
                  </a:cubicBezTo>
                  <a:cubicBezTo>
                    <a:pt x="4387" y="3200"/>
                    <a:pt x="4536" y="3214"/>
                    <a:pt x="4698" y="3214"/>
                  </a:cubicBezTo>
                  <a:cubicBezTo>
                    <a:pt x="4779" y="3214"/>
                    <a:pt x="4864" y="3210"/>
                    <a:pt x="4955" y="3210"/>
                  </a:cubicBezTo>
                  <a:cubicBezTo>
                    <a:pt x="6275" y="3145"/>
                    <a:pt x="7765" y="2926"/>
                    <a:pt x="9172" y="2926"/>
                  </a:cubicBezTo>
                  <a:cubicBezTo>
                    <a:pt x="9741" y="2926"/>
                    <a:pt x="10296" y="2962"/>
                    <a:pt x="10821" y="3058"/>
                  </a:cubicBezTo>
                  <a:cubicBezTo>
                    <a:pt x="12341" y="3362"/>
                    <a:pt x="14074" y="3879"/>
                    <a:pt x="15472" y="4548"/>
                  </a:cubicBezTo>
                  <a:cubicBezTo>
                    <a:pt x="11946" y="5308"/>
                    <a:pt x="8329" y="4791"/>
                    <a:pt x="5046" y="6584"/>
                  </a:cubicBezTo>
                  <a:cubicBezTo>
                    <a:pt x="4256" y="7010"/>
                    <a:pt x="0" y="9897"/>
                    <a:pt x="1520" y="11083"/>
                  </a:cubicBezTo>
                  <a:cubicBezTo>
                    <a:pt x="1746" y="11265"/>
                    <a:pt x="1964" y="11338"/>
                    <a:pt x="2175" y="11338"/>
                  </a:cubicBezTo>
                  <a:cubicBezTo>
                    <a:pt x="2563" y="11338"/>
                    <a:pt x="2929" y="11095"/>
                    <a:pt x="3283" y="10840"/>
                  </a:cubicBezTo>
                  <a:cubicBezTo>
                    <a:pt x="6438" y="8528"/>
                    <a:pt x="10323" y="7579"/>
                    <a:pt x="14219" y="7579"/>
                  </a:cubicBezTo>
                  <a:cubicBezTo>
                    <a:pt x="14677" y="7579"/>
                    <a:pt x="15136" y="7592"/>
                    <a:pt x="15593" y="7618"/>
                  </a:cubicBezTo>
                  <a:cubicBezTo>
                    <a:pt x="15168" y="7891"/>
                    <a:pt x="14681" y="7983"/>
                    <a:pt x="14165" y="8104"/>
                  </a:cubicBezTo>
                  <a:cubicBezTo>
                    <a:pt x="12584" y="8499"/>
                    <a:pt x="11004" y="8803"/>
                    <a:pt x="9514" y="9472"/>
                  </a:cubicBezTo>
                  <a:cubicBezTo>
                    <a:pt x="7599" y="10323"/>
                    <a:pt x="5745" y="11782"/>
                    <a:pt x="4499" y="13454"/>
                  </a:cubicBezTo>
                  <a:cubicBezTo>
                    <a:pt x="4347" y="13697"/>
                    <a:pt x="4165" y="13910"/>
                    <a:pt x="4104" y="14183"/>
                  </a:cubicBezTo>
                  <a:cubicBezTo>
                    <a:pt x="4043" y="14457"/>
                    <a:pt x="4104" y="14791"/>
                    <a:pt x="4347" y="14943"/>
                  </a:cubicBezTo>
                  <a:cubicBezTo>
                    <a:pt x="4499" y="15065"/>
                    <a:pt x="4651" y="15095"/>
                    <a:pt x="4833" y="15095"/>
                  </a:cubicBezTo>
                  <a:cubicBezTo>
                    <a:pt x="4864" y="15097"/>
                    <a:pt x="4896" y="15098"/>
                    <a:pt x="4927" y="15098"/>
                  </a:cubicBezTo>
                  <a:cubicBezTo>
                    <a:pt x="5378" y="15098"/>
                    <a:pt x="5805" y="14897"/>
                    <a:pt x="6231" y="14670"/>
                  </a:cubicBezTo>
                  <a:cubicBezTo>
                    <a:pt x="7903" y="13849"/>
                    <a:pt x="9393" y="12694"/>
                    <a:pt x="11095" y="12025"/>
                  </a:cubicBezTo>
                  <a:cubicBezTo>
                    <a:pt x="12556" y="11416"/>
                    <a:pt x="14115" y="11081"/>
                    <a:pt x="15724" y="11081"/>
                  </a:cubicBezTo>
                  <a:cubicBezTo>
                    <a:pt x="16123" y="11081"/>
                    <a:pt x="16526" y="11101"/>
                    <a:pt x="16931" y="11144"/>
                  </a:cubicBezTo>
                  <a:cubicBezTo>
                    <a:pt x="15046" y="11721"/>
                    <a:pt x="13222" y="12481"/>
                    <a:pt x="11551" y="13454"/>
                  </a:cubicBezTo>
                  <a:cubicBezTo>
                    <a:pt x="9788" y="14487"/>
                    <a:pt x="7903" y="16129"/>
                    <a:pt x="7994" y="18226"/>
                  </a:cubicBezTo>
                  <a:cubicBezTo>
                    <a:pt x="7994" y="18317"/>
                    <a:pt x="7994" y="18469"/>
                    <a:pt x="8055" y="18591"/>
                  </a:cubicBezTo>
                  <a:cubicBezTo>
                    <a:pt x="8153" y="18747"/>
                    <a:pt x="8295" y="18809"/>
                    <a:pt x="8457" y="18809"/>
                  </a:cubicBezTo>
                  <a:cubicBezTo>
                    <a:pt x="8797" y="18809"/>
                    <a:pt x="9226" y="18534"/>
                    <a:pt x="9514" y="18287"/>
                  </a:cubicBezTo>
                  <a:cubicBezTo>
                    <a:pt x="11004" y="16828"/>
                    <a:pt x="12858" y="15764"/>
                    <a:pt x="14864" y="15308"/>
                  </a:cubicBezTo>
                  <a:cubicBezTo>
                    <a:pt x="15340" y="15202"/>
                    <a:pt x="15773" y="15148"/>
                    <a:pt x="16185" y="15148"/>
                  </a:cubicBezTo>
                  <a:cubicBezTo>
                    <a:pt x="16957" y="15148"/>
                    <a:pt x="17658" y="15337"/>
                    <a:pt x="18450" y="15733"/>
                  </a:cubicBezTo>
                  <a:cubicBezTo>
                    <a:pt x="19818" y="16432"/>
                    <a:pt x="21247" y="17010"/>
                    <a:pt x="22767" y="17223"/>
                  </a:cubicBezTo>
                  <a:cubicBezTo>
                    <a:pt x="23245" y="17284"/>
                    <a:pt x="23708" y="17316"/>
                    <a:pt x="24160" y="17316"/>
                  </a:cubicBezTo>
                  <a:cubicBezTo>
                    <a:pt x="24829" y="17316"/>
                    <a:pt x="25475" y="17246"/>
                    <a:pt x="26110" y="17101"/>
                  </a:cubicBezTo>
                  <a:cubicBezTo>
                    <a:pt x="25472" y="15429"/>
                    <a:pt x="24894" y="13727"/>
                    <a:pt x="24256" y="12025"/>
                  </a:cubicBezTo>
                  <a:cubicBezTo>
                    <a:pt x="23101" y="9016"/>
                    <a:pt x="21824" y="5703"/>
                    <a:pt x="20001" y="2937"/>
                  </a:cubicBezTo>
                  <a:cubicBezTo>
                    <a:pt x="19089" y="2754"/>
                    <a:pt x="18207" y="2451"/>
                    <a:pt x="17326" y="2116"/>
                  </a:cubicBezTo>
                  <a:cubicBezTo>
                    <a:pt x="14776" y="1124"/>
                    <a:pt x="12807" y="1"/>
                    <a:pt x="10113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3163;p59">
              <a:extLst>
                <a:ext uri="{FF2B5EF4-FFF2-40B4-BE49-F238E27FC236}">
                  <a16:creationId xmlns:a16="http://schemas.microsoft.com/office/drawing/2014/main" id="{BFFF0ED9-40BF-33E1-F33E-AE586B7152A2}"/>
                </a:ext>
              </a:extLst>
            </p:cNvPr>
            <p:cNvSpPr/>
            <p:nvPr/>
          </p:nvSpPr>
          <p:spPr>
            <a:xfrm>
              <a:off x="4542622" y="1603926"/>
              <a:ext cx="579817" cy="419828"/>
            </a:xfrm>
            <a:custGeom>
              <a:avLst/>
              <a:gdLst/>
              <a:ahLst/>
              <a:cxnLst/>
              <a:rect l="l" t="t" r="r" b="b"/>
              <a:pathLst>
                <a:path w="28239" h="20447" extrusionOk="0">
                  <a:moveTo>
                    <a:pt x="7977" y="0"/>
                  </a:moveTo>
                  <a:cubicBezTo>
                    <a:pt x="7262" y="0"/>
                    <a:pt x="6547" y="27"/>
                    <a:pt x="5837" y="81"/>
                  </a:cubicBezTo>
                  <a:cubicBezTo>
                    <a:pt x="3830" y="233"/>
                    <a:pt x="1794" y="598"/>
                    <a:pt x="153" y="1813"/>
                  </a:cubicBezTo>
                  <a:lnTo>
                    <a:pt x="335" y="2604"/>
                  </a:lnTo>
                  <a:cubicBezTo>
                    <a:pt x="1" y="7254"/>
                    <a:pt x="2128" y="12026"/>
                    <a:pt x="5837" y="14884"/>
                  </a:cubicBezTo>
                  <a:cubicBezTo>
                    <a:pt x="7071" y="15841"/>
                    <a:pt x="8577" y="16631"/>
                    <a:pt x="10130" y="16631"/>
                  </a:cubicBezTo>
                  <a:cubicBezTo>
                    <a:pt x="10450" y="16631"/>
                    <a:pt x="10773" y="16598"/>
                    <a:pt x="11095" y="16525"/>
                  </a:cubicBezTo>
                  <a:cubicBezTo>
                    <a:pt x="12767" y="16130"/>
                    <a:pt x="14043" y="14823"/>
                    <a:pt x="15077" y="13455"/>
                  </a:cubicBezTo>
                  <a:cubicBezTo>
                    <a:pt x="16431" y="17517"/>
                    <a:pt x="20584" y="20447"/>
                    <a:pt x="24855" y="20447"/>
                  </a:cubicBezTo>
                  <a:cubicBezTo>
                    <a:pt x="24898" y="20447"/>
                    <a:pt x="24942" y="20447"/>
                    <a:pt x="24986" y="20446"/>
                  </a:cubicBezTo>
                  <a:cubicBezTo>
                    <a:pt x="25533" y="20446"/>
                    <a:pt x="26110" y="20355"/>
                    <a:pt x="26566" y="20142"/>
                  </a:cubicBezTo>
                  <a:cubicBezTo>
                    <a:pt x="27661" y="19564"/>
                    <a:pt x="27965" y="18166"/>
                    <a:pt x="28025" y="16950"/>
                  </a:cubicBezTo>
                  <a:cubicBezTo>
                    <a:pt x="28238" y="11692"/>
                    <a:pt x="25229" y="6646"/>
                    <a:pt x="20882" y="3668"/>
                  </a:cubicBezTo>
                  <a:cubicBezTo>
                    <a:pt x="17150" y="1118"/>
                    <a:pt x="12553" y="0"/>
                    <a:pt x="797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64;p59">
              <a:extLst>
                <a:ext uri="{FF2B5EF4-FFF2-40B4-BE49-F238E27FC236}">
                  <a16:creationId xmlns:a16="http://schemas.microsoft.com/office/drawing/2014/main" id="{540F0C10-260B-44D9-6907-E6DC777C6FA4}"/>
                </a:ext>
              </a:extLst>
            </p:cNvPr>
            <p:cNvSpPr/>
            <p:nvPr/>
          </p:nvSpPr>
          <p:spPr>
            <a:xfrm>
              <a:off x="4261780" y="1624993"/>
              <a:ext cx="347636" cy="227151"/>
            </a:xfrm>
            <a:custGeom>
              <a:avLst/>
              <a:gdLst/>
              <a:ahLst/>
              <a:cxnLst/>
              <a:rect l="l" t="t" r="r" b="b"/>
              <a:pathLst>
                <a:path w="16931" h="11063" extrusionOk="0">
                  <a:moveTo>
                    <a:pt x="14661" y="1"/>
                  </a:moveTo>
                  <a:cubicBezTo>
                    <a:pt x="13845" y="1"/>
                    <a:pt x="13005" y="147"/>
                    <a:pt x="12189" y="331"/>
                  </a:cubicBezTo>
                  <a:cubicBezTo>
                    <a:pt x="10244" y="787"/>
                    <a:pt x="8359" y="1547"/>
                    <a:pt x="6596" y="2550"/>
                  </a:cubicBezTo>
                  <a:cubicBezTo>
                    <a:pt x="5198" y="3341"/>
                    <a:pt x="3830" y="4404"/>
                    <a:pt x="3344" y="5924"/>
                  </a:cubicBezTo>
                  <a:lnTo>
                    <a:pt x="0" y="10028"/>
                  </a:lnTo>
                  <a:cubicBezTo>
                    <a:pt x="620" y="10830"/>
                    <a:pt x="1672" y="11062"/>
                    <a:pt x="2713" y="11062"/>
                  </a:cubicBezTo>
                  <a:cubicBezTo>
                    <a:pt x="3051" y="11062"/>
                    <a:pt x="3388" y="11038"/>
                    <a:pt x="3709" y="11000"/>
                  </a:cubicBezTo>
                  <a:cubicBezTo>
                    <a:pt x="9575" y="10240"/>
                    <a:pt x="14894" y="6076"/>
                    <a:pt x="16931" y="514"/>
                  </a:cubicBezTo>
                  <a:cubicBezTo>
                    <a:pt x="16226" y="139"/>
                    <a:pt x="15455" y="1"/>
                    <a:pt x="14661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65;p59">
              <a:extLst>
                <a:ext uri="{FF2B5EF4-FFF2-40B4-BE49-F238E27FC236}">
                  <a16:creationId xmlns:a16="http://schemas.microsoft.com/office/drawing/2014/main" id="{5FBB5D3C-EDF6-C281-E405-4DC4B3389545}"/>
                </a:ext>
              </a:extLst>
            </p:cNvPr>
            <p:cNvSpPr/>
            <p:nvPr/>
          </p:nvSpPr>
          <p:spPr>
            <a:xfrm>
              <a:off x="5052502" y="2044799"/>
              <a:ext cx="140442" cy="222408"/>
            </a:xfrm>
            <a:custGeom>
              <a:avLst/>
              <a:gdLst/>
              <a:ahLst/>
              <a:cxnLst/>
              <a:rect l="l" t="t" r="r" b="b"/>
              <a:pathLst>
                <a:path w="6840" h="10832" extrusionOk="0">
                  <a:moveTo>
                    <a:pt x="4885" y="1"/>
                  </a:moveTo>
                  <a:cubicBezTo>
                    <a:pt x="4182" y="1"/>
                    <a:pt x="3459" y="477"/>
                    <a:pt x="2949" y="1010"/>
                  </a:cubicBezTo>
                  <a:cubicBezTo>
                    <a:pt x="426" y="3594"/>
                    <a:pt x="1" y="7333"/>
                    <a:pt x="305" y="10737"/>
                  </a:cubicBezTo>
                  <a:cubicBezTo>
                    <a:pt x="315" y="10803"/>
                    <a:pt x="373" y="10831"/>
                    <a:pt x="464" y="10831"/>
                  </a:cubicBezTo>
                  <a:cubicBezTo>
                    <a:pt x="914" y="10831"/>
                    <a:pt x="2164" y="10149"/>
                    <a:pt x="2341" y="10099"/>
                  </a:cubicBezTo>
                  <a:cubicBezTo>
                    <a:pt x="3040" y="9764"/>
                    <a:pt x="3648" y="9217"/>
                    <a:pt x="4195" y="8640"/>
                  </a:cubicBezTo>
                  <a:cubicBezTo>
                    <a:pt x="5320" y="7424"/>
                    <a:pt x="6171" y="5965"/>
                    <a:pt x="6536" y="4324"/>
                  </a:cubicBezTo>
                  <a:cubicBezTo>
                    <a:pt x="6809" y="3168"/>
                    <a:pt x="6840" y="1953"/>
                    <a:pt x="6293" y="950"/>
                  </a:cubicBezTo>
                  <a:cubicBezTo>
                    <a:pt x="6080" y="585"/>
                    <a:pt x="5776" y="251"/>
                    <a:pt x="5411" y="99"/>
                  </a:cubicBezTo>
                  <a:cubicBezTo>
                    <a:pt x="5240" y="31"/>
                    <a:pt x="5063" y="1"/>
                    <a:pt x="4885" y="1"/>
                  </a:cubicBez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66;p59">
              <a:extLst>
                <a:ext uri="{FF2B5EF4-FFF2-40B4-BE49-F238E27FC236}">
                  <a16:creationId xmlns:a16="http://schemas.microsoft.com/office/drawing/2014/main" id="{4811BEF4-7436-F2D0-12C3-07948B97A772}"/>
                </a:ext>
              </a:extLst>
            </p:cNvPr>
            <p:cNvSpPr/>
            <p:nvPr/>
          </p:nvSpPr>
          <p:spPr>
            <a:xfrm>
              <a:off x="5057492" y="2045312"/>
              <a:ext cx="94265" cy="213086"/>
            </a:xfrm>
            <a:custGeom>
              <a:avLst/>
              <a:gdLst/>
              <a:ahLst/>
              <a:cxnLst/>
              <a:rect l="l" t="t" r="r" b="b"/>
              <a:pathLst>
                <a:path w="4591" h="10378" extrusionOk="0">
                  <a:moveTo>
                    <a:pt x="4525" y="1"/>
                  </a:moveTo>
                  <a:cubicBezTo>
                    <a:pt x="4369" y="1"/>
                    <a:pt x="3717" y="195"/>
                    <a:pt x="2949" y="803"/>
                  </a:cubicBezTo>
                  <a:cubicBezTo>
                    <a:pt x="2098" y="1472"/>
                    <a:pt x="1095" y="2748"/>
                    <a:pt x="579" y="4359"/>
                  </a:cubicBezTo>
                  <a:cubicBezTo>
                    <a:pt x="31" y="6001"/>
                    <a:pt x="1" y="7520"/>
                    <a:pt x="1" y="8615"/>
                  </a:cubicBezTo>
                  <a:cubicBezTo>
                    <a:pt x="1" y="9739"/>
                    <a:pt x="62" y="10378"/>
                    <a:pt x="123" y="10378"/>
                  </a:cubicBezTo>
                  <a:cubicBezTo>
                    <a:pt x="183" y="10378"/>
                    <a:pt x="183" y="9679"/>
                    <a:pt x="275" y="8615"/>
                  </a:cubicBezTo>
                  <a:cubicBezTo>
                    <a:pt x="335" y="7551"/>
                    <a:pt x="457" y="6031"/>
                    <a:pt x="943" y="4481"/>
                  </a:cubicBezTo>
                  <a:cubicBezTo>
                    <a:pt x="1430" y="2931"/>
                    <a:pt x="2341" y="1715"/>
                    <a:pt x="3162" y="1016"/>
                  </a:cubicBezTo>
                  <a:cubicBezTo>
                    <a:pt x="3952" y="317"/>
                    <a:pt x="4591" y="74"/>
                    <a:pt x="4560" y="13"/>
                  </a:cubicBezTo>
                  <a:cubicBezTo>
                    <a:pt x="4560" y="5"/>
                    <a:pt x="4548" y="1"/>
                    <a:pt x="452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67;p59">
              <a:extLst>
                <a:ext uri="{FF2B5EF4-FFF2-40B4-BE49-F238E27FC236}">
                  <a16:creationId xmlns:a16="http://schemas.microsoft.com/office/drawing/2014/main" id="{CB2D5BA3-2234-AD5E-83B2-28D91212BC5C}"/>
                </a:ext>
              </a:extLst>
            </p:cNvPr>
            <p:cNvSpPr/>
            <p:nvPr/>
          </p:nvSpPr>
          <p:spPr>
            <a:xfrm>
              <a:off x="5078722" y="2102885"/>
              <a:ext cx="40593" cy="105722"/>
            </a:xfrm>
            <a:custGeom>
              <a:avLst/>
              <a:gdLst/>
              <a:ahLst/>
              <a:cxnLst/>
              <a:rect l="l" t="t" r="r" b="b"/>
              <a:pathLst>
                <a:path w="1977" h="5149" extrusionOk="0">
                  <a:moveTo>
                    <a:pt x="345" y="1"/>
                  </a:moveTo>
                  <a:cubicBezTo>
                    <a:pt x="338" y="1"/>
                    <a:pt x="335" y="2"/>
                    <a:pt x="335" y="5"/>
                  </a:cubicBezTo>
                  <a:cubicBezTo>
                    <a:pt x="274" y="36"/>
                    <a:pt x="578" y="279"/>
                    <a:pt x="943" y="704"/>
                  </a:cubicBezTo>
                  <a:cubicBezTo>
                    <a:pt x="1277" y="1099"/>
                    <a:pt x="1611" y="1829"/>
                    <a:pt x="1581" y="2619"/>
                  </a:cubicBezTo>
                  <a:cubicBezTo>
                    <a:pt x="1551" y="3440"/>
                    <a:pt x="1125" y="4109"/>
                    <a:pt x="760" y="4504"/>
                  </a:cubicBezTo>
                  <a:cubicBezTo>
                    <a:pt x="335" y="4899"/>
                    <a:pt x="0" y="5112"/>
                    <a:pt x="31" y="5142"/>
                  </a:cubicBezTo>
                  <a:cubicBezTo>
                    <a:pt x="31" y="5146"/>
                    <a:pt x="38" y="5149"/>
                    <a:pt x="52" y="5149"/>
                  </a:cubicBezTo>
                  <a:cubicBezTo>
                    <a:pt x="136" y="5149"/>
                    <a:pt x="468" y="5056"/>
                    <a:pt x="912" y="4716"/>
                  </a:cubicBezTo>
                  <a:cubicBezTo>
                    <a:pt x="1368" y="4352"/>
                    <a:pt x="1885" y="3622"/>
                    <a:pt x="1915" y="2680"/>
                  </a:cubicBezTo>
                  <a:cubicBezTo>
                    <a:pt x="1976" y="1707"/>
                    <a:pt x="1551" y="917"/>
                    <a:pt x="1125" y="491"/>
                  </a:cubicBezTo>
                  <a:cubicBezTo>
                    <a:pt x="741" y="134"/>
                    <a:pt x="406" y="1"/>
                    <a:pt x="34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68;p59">
              <a:extLst>
                <a:ext uri="{FF2B5EF4-FFF2-40B4-BE49-F238E27FC236}">
                  <a16:creationId xmlns:a16="http://schemas.microsoft.com/office/drawing/2014/main" id="{98DC4B3B-8B38-5CD8-24CE-AE72F777A89D}"/>
                </a:ext>
              </a:extLst>
            </p:cNvPr>
            <p:cNvSpPr/>
            <p:nvPr/>
          </p:nvSpPr>
          <p:spPr>
            <a:xfrm>
              <a:off x="4581325" y="2059295"/>
              <a:ext cx="112354" cy="147423"/>
            </a:xfrm>
            <a:custGeom>
              <a:avLst/>
              <a:gdLst/>
              <a:ahLst/>
              <a:cxnLst/>
              <a:rect l="l" t="t" r="r" b="b"/>
              <a:pathLst>
                <a:path w="5472" h="7180" extrusionOk="0">
                  <a:moveTo>
                    <a:pt x="3131" y="0"/>
                  </a:moveTo>
                  <a:cubicBezTo>
                    <a:pt x="3040" y="852"/>
                    <a:pt x="2371" y="1520"/>
                    <a:pt x="1733" y="2067"/>
                  </a:cubicBezTo>
                  <a:cubicBezTo>
                    <a:pt x="1064" y="2614"/>
                    <a:pt x="365" y="3192"/>
                    <a:pt x="122" y="3982"/>
                  </a:cubicBezTo>
                  <a:cubicBezTo>
                    <a:pt x="61" y="4256"/>
                    <a:pt x="0" y="4560"/>
                    <a:pt x="61" y="4864"/>
                  </a:cubicBezTo>
                  <a:cubicBezTo>
                    <a:pt x="61" y="5198"/>
                    <a:pt x="91" y="5563"/>
                    <a:pt x="243" y="5897"/>
                  </a:cubicBezTo>
                  <a:cubicBezTo>
                    <a:pt x="547" y="6657"/>
                    <a:pt x="1337" y="7143"/>
                    <a:pt x="2189" y="7174"/>
                  </a:cubicBezTo>
                  <a:cubicBezTo>
                    <a:pt x="2244" y="7178"/>
                    <a:pt x="2300" y="7180"/>
                    <a:pt x="2356" y="7180"/>
                  </a:cubicBezTo>
                  <a:cubicBezTo>
                    <a:pt x="3116" y="7180"/>
                    <a:pt x="3839" y="6800"/>
                    <a:pt x="4377" y="6262"/>
                  </a:cubicBezTo>
                  <a:cubicBezTo>
                    <a:pt x="4955" y="5654"/>
                    <a:pt x="5259" y="4864"/>
                    <a:pt x="5380" y="4073"/>
                  </a:cubicBezTo>
                  <a:cubicBezTo>
                    <a:pt x="5471" y="3283"/>
                    <a:pt x="5380" y="2432"/>
                    <a:pt x="4985" y="1703"/>
                  </a:cubicBezTo>
                  <a:cubicBezTo>
                    <a:pt x="4620" y="1003"/>
                    <a:pt x="3952" y="426"/>
                    <a:pt x="3192" y="183"/>
                  </a:cubicBezTo>
                  <a:lnTo>
                    <a:pt x="3131" y="0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69;p59">
              <a:extLst>
                <a:ext uri="{FF2B5EF4-FFF2-40B4-BE49-F238E27FC236}">
                  <a16:creationId xmlns:a16="http://schemas.microsoft.com/office/drawing/2014/main" id="{3EEF2EF3-F240-197B-E5B5-BEB643735660}"/>
                </a:ext>
              </a:extLst>
            </p:cNvPr>
            <p:cNvSpPr/>
            <p:nvPr/>
          </p:nvSpPr>
          <p:spPr>
            <a:xfrm>
              <a:off x="4573194" y="1929468"/>
              <a:ext cx="79297" cy="280885"/>
            </a:xfrm>
            <a:custGeom>
              <a:avLst/>
              <a:gdLst/>
              <a:ahLst/>
              <a:cxnLst/>
              <a:rect l="l" t="t" r="r" b="b"/>
              <a:pathLst>
                <a:path w="3862" h="13680" extrusionOk="0">
                  <a:moveTo>
                    <a:pt x="2498" y="0"/>
                  </a:moveTo>
                  <a:cubicBezTo>
                    <a:pt x="2497" y="0"/>
                    <a:pt x="2495" y="1"/>
                    <a:pt x="2493" y="1"/>
                  </a:cubicBezTo>
                  <a:cubicBezTo>
                    <a:pt x="2433" y="62"/>
                    <a:pt x="2615" y="974"/>
                    <a:pt x="2889" y="2433"/>
                  </a:cubicBezTo>
                  <a:cubicBezTo>
                    <a:pt x="2980" y="3162"/>
                    <a:pt x="3101" y="4074"/>
                    <a:pt x="3192" y="5077"/>
                  </a:cubicBezTo>
                  <a:cubicBezTo>
                    <a:pt x="3223" y="5564"/>
                    <a:pt x="3253" y="6080"/>
                    <a:pt x="3192" y="6536"/>
                  </a:cubicBezTo>
                  <a:cubicBezTo>
                    <a:pt x="3132" y="6779"/>
                    <a:pt x="3071" y="6992"/>
                    <a:pt x="2949" y="7235"/>
                  </a:cubicBezTo>
                  <a:cubicBezTo>
                    <a:pt x="2828" y="7418"/>
                    <a:pt x="2676" y="7600"/>
                    <a:pt x="2463" y="7813"/>
                  </a:cubicBezTo>
                  <a:cubicBezTo>
                    <a:pt x="2037" y="8147"/>
                    <a:pt x="1551" y="8421"/>
                    <a:pt x="1095" y="8785"/>
                  </a:cubicBezTo>
                  <a:cubicBezTo>
                    <a:pt x="639" y="9181"/>
                    <a:pt x="274" y="9697"/>
                    <a:pt x="123" y="10184"/>
                  </a:cubicBezTo>
                  <a:cubicBezTo>
                    <a:pt x="1" y="10731"/>
                    <a:pt x="1" y="11278"/>
                    <a:pt x="123" y="11764"/>
                  </a:cubicBezTo>
                  <a:cubicBezTo>
                    <a:pt x="244" y="12220"/>
                    <a:pt x="518" y="12615"/>
                    <a:pt x="822" y="12889"/>
                  </a:cubicBezTo>
                  <a:cubicBezTo>
                    <a:pt x="1399" y="13466"/>
                    <a:pt x="2068" y="13649"/>
                    <a:pt x="2524" y="13679"/>
                  </a:cubicBezTo>
                  <a:cubicBezTo>
                    <a:pt x="2980" y="13618"/>
                    <a:pt x="3223" y="13558"/>
                    <a:pt x="3223" y="13497"/>
                  </a:cubicBezTo>
                  <a:cubicBezTo>
                    <a:pt x="3223" y="13466"/>
                    <a:pt x="2980" y="13466"/>
                    <a:pt x="2585" y="13375"/>
                  </a:cubicBezTo>
                  <a:cubicBezTo>
                    <a:pt x="2189" y="13314"/>
                    <a:pt x="1612" y="13071"/>
                    <a:pt x="1156" y="12555"/>
                  </a:cubicBezTo>
                  <a:cubicBezTo>
                    <a:pt x="943" y="12281"/>
                    <a:pt x="761" y="11947"/>
                    <a:pt x="670" y="11582"/>
                  </a:cubicBezTo>
                  <a:cubicBezTo>
                    <a:pt x="609" y="11187"/>
                    <a:pt x="609" y="10731"/>
                    <a:pt x="761" y="10305"/>
                  </a:cubicBezTo>
                  <a:cubicBezTo>
                    <a:pt x="882" y="9910"/>
                    <a:pt x="1126" y="9515"/>
                    <a:pt x="1551" y="9181"/>
                  </a:cubicBezTo>
                  <a:cubicBezTo>
                    <a:pt x="1916" y="8877"/>
                    <a:pt x="2433" y="8603"/>
                    <a:pt x="2919" y="8178"/>
                  </a:cubicBezTo>
                  <a:cubicBezTo>
                    <a:pt x="3132" y="7995"/>
                    <a:pt x="3375" y="7722"/>
                    <a:pt x="3527" y="7448"/>
                  </a:cubicBezTo>
                  <a:cubicBezTo>
                    <a:pt x="3679" y="7144"/>
                    <a:pt x="3740" y="6840"/>
                    <a:pt x="3800" y="6597"/>
                  </a:cubicBezTo>
                  <a:cubicBezTo>
                    <a:pt x="3861" y="5989"/>
                    <a:pt x="3800" y="5442"/>
                    <a:pt x="3740" y="4956"/>
                  </a:cubicBezTo>
                  <a:cubicBezTo>
                    <a:pt x="3648" y="3953"/>
                    <a:pt x="3496" y="3041"/>
                    <a:pt x="3284" y="2342"/>
                  </a:cubicBezTo>
                  <a:cubicBezTo>
                    <a:pt x="2955" y="877"/>
                    <a:pt x="2597" y="0"/>
                    <a:pt x="2498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70;p59">
              <a:extLst>
                <a:ext uri="{FF2B5EF4-FFF2-40B4-BE49-F238E27FC236}">
                  <a16:creationId xmlns:a16="http://schemas.microsoft.com/office/drawing/2014/main" id="{B37584C8-2E92-420A-4EA9-06D6CC79BAD0}"/>
                </a:ext>
              </a:extLst>
            </p:cNvPr>
            <p:cNvSpPr/>
            <p:nvPr/>
          </p:nvSpPr>
          <p:spPr>
            <a:xfrm>
              <a:off x="4652470" y="2171382"/>
              <a:ext cx="22483" cy="22360"/>
            </a:xfrm>
            <a:custGeom>
              <a:avLst/>
              <a:gdLst/>
              <a:ahLst/>
              <a:cxnLst/>
              <a:rect l="l" t="t" r="r" b="b"/>
              <a:pathLst>
                <a:path w="1095" h="1089" extrusionOk="0">
                  <a:moveTo>
                    <a:pt x="959" y="1"/>
                  </a:moveTo>
                  <a:cubicBezTo>
                    <a:pt x="842" y="1"/>
                    <a:pt x="607" y="173"/>
                    <a:pt x="395" y="438"/>
                  </a:cubicBezTo>
                  <a:cubicBezTo>
                    <a:pt x="152" y="742"/>
                    <a:pt x="0" y="1046"/>
                    <a:pt x="122" y="1076"/>
                  </a:cubicBezTo>
                  <a:cubicBezTo>
                    <a:pt x="130" y="1084"/>
                    <a:pt x="141" y="1088"/>
                    <a:pt x="156" y="1088"/>
                  </a:cubicBezTo>
                  <a:cubicBezTo>
                    <a:pt x="253" y="1088"/>
                    <a:pt x="491" y="916"/>
                    <a:pt x="730" y="651"/>
                  </a:cubicBezTo>
                  <a:cubicBezTo>
                    <a:pt x="942" y="408"/>
                    <a:pt x="1094" y="104"/>
                    <a:pt x="1003" y="13"/>
                  </a:cubicBezTo>
                  <a:cubicBezTo>
                    <a:pt x="991" y="5"/>
                    <a:pt x="977" y="1"/>
                    <a:pt x="959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71;p59">
              <a:extLst>
                <a:ext uri="{FF2B5EF4-FFF2-40B4-BE49-F238E27FC236}">
                  <a16:creationId xmlns:a16="http://schemas.microsoft.com/office/drawing/2014/main" id="{ECC0946E-BAC5-AC3B-E029-B4BCE86C5CBB}"/>
                </a:ext>
              </a:extLst>
            </p:cNvPr>
            <p:cNvSpPr/>
            <p:nvPr/>
          </p:nvSpPr>
          <p:spPr>
            <a:xfrm>
              <a:off x="4920828" y="3514060"/>
              <a:ext cx="37472" cy="31620"/>
            </a:xfrm>
            <a:custGeom>
              <a:avLst/>
              <a:gdLst/>
              <a:ahLst/>
              <a:cxnLst/>
              <a:rect l="l" t="t" r="r" b="b"/>
              <a:pathLst>
                <a:path w="1825" h="1540" extrusionOk="0">
                  <a:moveTo>
                    <a:pt x="1824" y="1"/>
                  </a:moveTo>
                  <a:cubicBezTo>
                    <a:pt x="1794" y="61"/>
                    <a:pt x="1763" y="61"/>
                    <a:pt x="1672" y="92"/>
                  </a:cubicBezTo>
                  <a:cubicBezTo>
                    <a:pt x="1642" y="426"/>
                    <a:pt x="1490" y="882"/>
                    <a:pt x="1064" y="1156"/>
                  </a:cubicBezTo>
                  <a:cubicBezTo>
                    <a:pt x="882" y="1277"/>
                    <a:pt x="639" y="1338"/>
                    <a:pt x="426" y="1338"/>
                  </a:cubicBezTo>
                  <a:cubicBezTo>
                    <a:pt x="304" y="1338"/>
                    <a:pt x="183" y="1308"/>
                    <a:pt x="122" y="1277"/>
                  </a:cubicBezTo>
                  <a:lnTo>
                    <a:pt x="92" y="1308"/>
                  </a:lnTo>
                  <a:cubicBezTo>
                    <a:pt x="31" y="1338"/>
                    <a:pt x="0" y="1368"/>
                    <a:pt x="0" y="1429"/>
                  </a:cubicBezTo>
                  <a:lnTo>
                    <a:pt x="456" y="1520"/>
                  </a:lnTo>
                  <a:cubicBezTo>
                    <a:pt x="515" y="1533"/>
                    <a:pt x="573" y="1539"/>
                    <a:pt x="631" y="1539"/>
                  </a:cubicBezTo>
                  <a:cubicBezTo>
                    <a:pt x="844" y="1539"/>
                    <a:pt x="1049" y="1457"/>
                    <a:pt x="1216" y="1338"/>
                  </a:cubicBezTo>
                  <a:cubicBezTo>
                    <a:pt x="1459" y="1186"/>
                    <a:pt x="1642" y="973"/>
                    <a:pt x="1702" y="730"/>
                  </a:cubicBezTo>
                  <a:cubicBezTo>
                    <a:pt x="1824" y="517"/>
                    <a:pt x="1824" y="274"/>
                    <a:pt x="1824" y="92"/>
                  </a:cubicBezTo>
                  <a:lnTo>
                    <a:pt x="18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72;p59">
              <a:extLst>
                <a:ext uri="{FF2B5EF4-FFF2-40B4-BE49-F238E27FC236}">
                  <a16:creationId xmlns:a16="http://schemas.microsoft.com/office/drawing/2014/main" id="{ADE8DB1A-85B7-1A87-2A47-87E5402B794F}"/>
                </a:ext>
              </a:extLst>
            </p:cNvPr>
            <p:cNvSpPr/>
            <p:nvPr/>
          </p:nvSpPr>
          <p:spPr>
            <a:xfrm>
              <a:off x="4877135" y="3675034"/>
              <a:ext cx="37472" cy="37513"/>
            </a:xfrm>
            <a:custGeom>
              <a:avLst/>
              <a:gdLst/>
              <a:ahLst/>
              <a:cxnLst/>
              <a:rect l="l" t="t" r="r" b="b"/>
              <a:pathLst>
                <a:path w="1825" h="1827" extrusionOk="0">
                  <a:moveTo>
                    <a:pt x="1239" y="0"/>
                  </a:moveTo>
                  <a:cubicBezTo>
                    <a:pt x="1043" y="0"/>
                    <a:pt x="816" y="67"/>
                    <a:pt x="639" y="185"/>
                  </a:cubicBezTo>
                  <a:cubicBezTo>
                    <a:pt x="396" y="367"/>
                    <a:pt x="122" y="671"/>
                    <a:pt x="31" y="1066"/>
                  </a:cubicBezTo>
                  <a:cubicBezTo>
                    <a:pt x="1" y="1249"/>
                    <a:pt x="1" y="1492"/>
                    <a:pt x="153" y="1674"/>
                  </a:cubicBezTo>
                  <a:cubicBezTo>
                    <a:pt x="244" y="1735"/>
                    <a:pt x="335" y="1826"/>
                    <a:pt x="426" y="1826"/>
                  </a:cubicBezTo>
                  <a:lnTo>
                    <a:pt x="700" y="1826"/>
                  </a:lnTo>
                  <a:cubicBezTo>
                    <a:pt x="1034" y="1735"/>
                    <a:pt x="1247" y="1583"/>
                    <a:pt x="1490" y="1431"/>
                  </a:cubicBezTo>
                  <a:cubicBezTo>
                    <a:pt x="1672" y="1279"/>
                    <a:pt x="1794" y="1097"/>
                    <a:pt x="1824" y="945"/>
                  </a:cubicBezTo>
                  <a:cubicBezTo>
                    <a:pt x="1824" y="884"/>
                    <a:pt x="1824" y="793"/>
                    <a:pt x="1794" y="793"/>
                  </a:cubicBezTo>
                  <a:cubicBezTo>
                    <a:pt x="1764" y="793"/>
                    <a:pt x="1764" y="1127"/>
                    <a:pt x="1368" y="1370"/>
                  </a:cubicBezTo>
                  <a:cubicBezTo>
                    <a:pt x="1186" y="1492"/>
                    <a:pt x="913" y="1644"/>
                    <a:pt x="639" y="1674"/>
                  </a:cubicBezTo>
                  <a:cubicBezTo>
                    <a:pt x="601" y="1682"/>
                    <a:pt x="567" y="1686"/>
                    <a:pt x="535" y="1686"/>
                  </a:cubicBezTo>
                  <a:cubicBezTo>
                    <a:pt x="441" y="1686"/>
                    <a:pt x="373" y="1652"/>
                    <a:pt x="305" y="1583"/>
                  </a:cubicBezTo>
                  <a:cubicBezTo>
                    <a:pt x="244" y="1522"/>
                    <a:pt x="244" y="1340"/>
                    <a:pt x="274" y="1188"/>
                  </a:cubicBezTo>
                  <a:cubicBezTo>
                    <a:pt x="406" y="660"/>
                    <a:pt x="905" y="247"/>
                    <a:pt x="1293" y="247"/>
                  </a:cubicBezTo>
                  <a:cubicBezTo>
                    <a:pt x="1352" y="247"/>
                    <a:pt x="1408" y="256"/>
                    <a:pt x="1460" y="276"/>
                  </a:cubicBezTo>
                  <a:cubicBezTo>
                    <a:pt x="1642" y="337"/>
                    <a:pt x="1703" y="489"/>
                    <a:pt x="1764" y="610"/>
                  </a:cubicBezTo>
                  <a:cubicBezTo>
                    <a:pt x="1794" y="732"/>
                    <a:pt x="1794" y="793"/>
                    <a:pt x="1794" y="793"/>
                  </a:cubicBezTo>
                  <a:cubicBezTo>
                    <a:pt x="1794" y="793"/>
                    <a:pt x="1824" y="732"/>
                    <a:pt x="1824" y="580"/>
                  </a:cubicBezTo>
                  <a:cubicBezTo>
                    <a:pt x="1824" y="459"/>
                    <a:pt x="1794" y="185"/>
                    <a:pt x="1520" y="63"/>
                  </a:cubicBezTo>
                  <a:cubicBezTo>
                    <a:pt x="1445" y="20"/>
                    <a:pt x="1347" y="0"/>
                    <a:pt x="1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73;p59">
              <a:extLst>
                <a:ext uri="{FF2B5EF4-FFF2-40B4-BE49-F238E27FC236}">
                  <a16:creationId xmlns:a16="http://schemas.microsoft.com/office/drawing/2014/main" id="{64CE5D66-7F00-2EFD-285C-817C258294BC}"/>
                </a:ext>
              </a:extLst>
            </p:cNvPr>
            <p:cNvSpPr/>
            <p:nvPr/>
          </p:nvSpPr>
          <p:spPr>
            <a:xfrm>
              <a:off x="4935796" y="3758191"/>
              <a:ext cx="38088" cy="37924"/>
            </a:xfrm>
            <a:custGeom>
              <a:avLst/>
              <a:gdLst/>
              <a:ahLst/>
              <a:cxnLst/>
              <a:rect l="l" t="t" r="r" b="b"/>
              <a:pathLst>
                <a:path w="1855" h="1847" extrusionOk="0">
                  <a:moveTo>
                    <a:pt x="1259" y="0"/>
                  </a:moveTo>
                  <a:cubicBezTo>
                    <a:pt x="1143" y="0"/>
                    <a:pt x="1020" y="43"/>
                    <a:pt x="913" y="86"/>
                  </a:cubicBezTo>
                  <a:cubicBezTo>
                    <a:pt x="761" y="147"/>
                    <a:pt x="639" y="269"/>
                    <a:pt x="487" y="390"/>
                  </a:cubicBezTo>
                  <a:cubicBezTo>
                    <a:pt x="366" y="512"/>
                    <a:pt x="214" y="664"/>
                    <a:pt x="153" y="816"/>
                  </a:cubicBezTo>
                  <a:cubicBezTo>
                    <a:pt x="62" y="968"/>
                    <a:pt x="1" y="1150"/>
                    <a:pt x="31" y="1393"/>
                  </a:cubicBezTo>
                  <a:cubicBezTo>
                    <a:pt x="62" y="1576"/>
                    <a:pt x="214" y="1758"/>
                    <a:pt x="426" y="1789"/>
                  </a:cubicBezTo>
                  <a:cubicBezTo>
                    <a:pt x="509" y="1830"/>
                    <a:pt x="585" y="1846"/>
                    <a:pt x="658" y="1846"/>
                  </a:cubicBezTo>
                  <a:cubicBezTo>
                    <a:pt x="746" y="1846"/>
                    <a:pt x="829" y="1822"/>
                    <a:pt x="913" y="1789"/>
                  </a:cubicBezTo>
                  <a:cubicBezTo>
                    <a:pt x="1065" y="1758"/>
                    <a:pt x="1186" y="1697"/>
                    <a:pt x="1247" y="1606"/>
                  </a:cubicBezTo>
                  <a:cubicBezTo>
                    <a:pt x="1642" y="1302"/>
                    <a:pt x="1733" y="998"/>
                    <a:pt x="1703" y="998"/>
                  </a:cubicBezTo>
                  <a:cubicBezTo>
                    <a:pt x="1673" y="998"/>
                    <a:pt x="1551" y="1241"/>
                    <a:pt x="1186" y="1454"/>
                  </a:cubicBezTo>
                  <a:cubicBezTo>
                    <a:pt x="1036" y="1540"/>
                    <a:pt x="870" y="1626"/>
                    <a:pt x="711" y="1626"/>
                  </a:cubicBezTo>
                  <a:cubicBezTo>
                    <a:pt x="645" y="1626"/>
                    <a:pt x="580" y="1611"/>
                    <a:pt x="518" y="1576"/>
                  </a:cubicBezTo>
                  <a:cubicBezTo>
                    <a:pt x="426" y="1545"/>
                    <a:pt x="335" y="1424"/>
                    <a:pt x="305" y="1302"/>
                  </a:cubicBezTo>
                  <a:cubicBezTo>
                    <a:pt x="274" y="1181"/>
                    <a:pt x="305" y="1029"/>
                    <a:pt x="366" y="877"/>
                  </a:cubicBezTo>
                  <a:cubicBezTo>
                    <a:pt x="457" y="725"/>
                    <a:pt x="578" y="634"/>
                    <a:pt x="670" y="542"/>
                  </a:cubicBezTo>
                  <a:cubicBezTo>
                    <a:pt x="791" y="421"/>
                    <a:pt x="913" y="360"/>
                    <a:pt x="1034" y="269"/>
                  </a:cubicBezTo>
                  <a:cubicBezTo>
                    <a:pt x="1111" y="214"/>
                    <a:pt x="1196" y="191"/>
                    <a:pt x="1279" y="191"/>
                  </a:cubicBezTo>
                  <a:cubicBezTo>
                    <a:pt x="1425" y="191"/>
                    <a:pt x="1565" y="263"/>
                    <a:pt x="1642" y="360"/>
                  </a:cubicBezTo>
                  <a:cubicBezTo>
                    <a:pt x="1733" y="512"/>
                    <a:pt x="1794" y="694"/>
                    <a:pt x="1733" y="816"/>
                  </a:cubicBezTo>
                  <a:cubicBezTo>
                    <a:pt x="1703" y="937"/>
                    <a:pt x="1673" y="998"/>
                    <a:pt x="1703" y="998"/>
                  </a:cubicBezTo>
                  <a:cubicBezTo>
                    <a:pt x="1703" y="998"/>
                    <a:pt x="1794" y="968"/>
                    <a:pt x="1825" y="816"/>
                  </a:cubicBezTo>
                  <a:cubicBezTo>
                    <a:pt x="1855" y="694"/>
                    <a:pt x="1855" y="482"/>
                    <a:pt x="1733" y="238"/>
                  </a:cubicBezTo>
                  <a:cubicBezTo>
                    <a:pt x="1673" y="117"/>
                    <a:pt x="1551" y="26"/>
                    <a:pt x="1399" y="26"/>
                  </a:cubicBezTo>
                  <a:cubicBezTo>
                    <a:pt x="1355" y="8"/>
                    <a:pt x="1307" y="0"/>
                    <a:pt x="1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74;p59">
              <a:extLst>
                <a:ext uri="{FF2B5EF4-FFF2-40B4-BE49-F238E27FC236}">
                  <a16:creationId xmlns:a16="http://schemas.microsoft.com/office/drawing/2014/main" id="{F896E387-7274-C44A-2268-7E72CCE6E0F7}"/>
                </a:ext>
              </a:extLst>
            </p:cNvPr>
            <p:cNvSpPr/>
            <p:nvPr/>
          </p:nvSpPr>
          <p:spPr>
            <a:xfrm>
              <a:off x="5008830" y="3831984"/>
              <a:ext cx="35583" cy="37821"/>
            </a:xfrm>
            <a:custGeom>
              <a:avLst/>
              <a:gdLst/>
              <a:ahLst/>
              <a:cxnLst/>
              <a:rect l="l" t="t" r="r" b="b"/>
              <a:pathLst>
                <a:path w="1733" h="1842" extrusionOk="0">
                  <a:moveTo>
                    <a:pt x="1136" y="0"/>
                  </a:moveTo>
                  <a:cubicBezTo>
                    <a:pt x="1018" y="0"/>
                    <a:pt x="895" y="21"/>
                    <a:pt x="760" y="79"/>
                  </a:cubicBezTo>
                  <a:cubicBezTo>
                    <a:pt x="426" y="261"/>
                    <a:pt x="243" y="565"/>
                    <a:pt x="122" y="839"/>
                  </a:cubicBezTo>
                  <a:cubicBezTo>
                    <a:pt x="0" y="1143"/>
                    <a:pt x="0" y="1447"/>
                    <a:pt x="152" y="1660"/>
                  </a:cubicBezTo>
                  <a:cubicBezTo>
                    <a:pt x="243" y="1781"/>
                    <a:pt x="365" y="1842"/>
                    <a:pt x="426" y="1842"/>
                  </a:cubicBezTo>
                  <a:cubicBezTo>
                    <a:pt x="547" y="1842"/>
                    <a:pt x="608" y="1842"/>
                    <a:pt x="669" y="1812"/>
                  </a:cubicBezTo>
                  <a:cubicBezTo>
                    <a:pt x="851" y="1781"/>
                    <a:pt x="882" y="1690"/>
                    <a:pt x="882" y="1690"/>
                  </a:cubicBezTo>
                  <a:lnTo>
                    <a:pt x="882" y="1690"/>
                  </a:lnTo>
                  <a:cubicBezTo>
                    <a:pt x="882" y="1690"/>
                    <a:pt x="821" y="1690"/>
                    <a:pt x="699" y="1751"/>
                  </a:cubicBezTo>
                  <a:cubicBezTo>
                    <a:pt x="672" y="1758"/>
                    <a:pt x="643" y="1761"/>
                    <a:pt x="614" y="1761"/>
                  </a:cubicBezTo>
                  <a:cubicBezTo>
                    <a:pt x="514" y="1761"/>
                    <a:pt x="412" y="1717"/>
                    <a:pt x="365" y="1599"/>
                  </a:cubicBezTo>
                  <a:cubicBezTo>
                    <a:pt x="213" y="1295"/>
                    <a:pt x="426" y="596"/>
                    <a:pt x="912" y="322"/>
                  </a:cubicBezTo>
                  <a:cubicBezTo>
                    <a:pt x="983" y="287"/>
                    <a:pt x="1065" y="272"/>
                    <a:pt x="1145" y="272"/>
                  </a:cubicBezTo>
                  <a:cubicBezTo>
                    <a:pt x="1201" y="272"/>
                    <a:pt x="1257" y="279"/>
                    <a:pt x="1307" y="292"/>
                  </a:cubicBezTo>
                  <a:cubicBezTo>
                    <a:pt x="1429" y="322"/>
                    <a:pt x="1490" y="383"/>
                    <a:pt x="1490" y="474"/>
                  </a:cubicBezTo>
                  <a:cubicBezTo>
                    <a:pt x="1490" y="717"/>
                    <a:pt x="1368" y="930"/>
                    <a:pt x="1277" y="1143"/>
                  </a:cubicBezTo>
                  <a:cubicBezTo>
                    <a:pt x="1034" y="1508"/>
                    <a:pt x="851" y="1660"/>
                    <a:pt x="882" y="1690"/>
                  </a:cubicBezTo>
                  <a:cubicBezTo>
                    <a:pt x="882" y="1699"/>
                    <a:pt x="887" y="1703"/>
                    <a:pt x="898" y="1703"/>
                  </a:cubicBezTo>
                  <a:cubicBezTo>
                    <a:pt x="960" y="1703"/>
                    <a:pt x="1194" y="1547"/>
                    <a:pt x="1429" y="1234"/>
                  </a:cubicBezTo>
                  <a:cubicBezTo>
                    <a:pt x="1520" y="1052"/>
                    <a:pt x="1672" y="839"/>
                    <a:pt x="1733" y="474"/>
                  </a:cubicBezTo>
                  <a:cubicBezTo>
                    <a:pt x="1733" y="444"/>
                    <a:pt x="1733" y="413"/>
                    <a:pt x="1672" y="322"/>
                  </a:cubicBezTo>
                  <a:cubicBezTo>
                    <a:pt x="1642" y="292"/>
                    <a:pt x="1642" y="231"/>
                    <a:pt x="1611" y="170"/>
                  </a:cubicBezTo>
                  <a:cubicBezTo>
                    <a:pt x="1520" y="109"/>
                    <a:pt x="1459" y="79"/>
                    <a:pt x="1338" y="18"/>
                  </a:cubicBezTo>
                  <a:cubicBezTo>
                    <a:pt x="1271" y="7"/>
                    <a:pt x="1204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3118;p59">
            <a:extLst>
              <a:ext uri="{FF2B5EF4-FFF2-40B4-BE49-F238E27FC236}">
                <a16:creationId xmlns:a16="http://schemas.microsoft.com/office/drawing/2014/main" id="{1E20B443-A4CB-E9BB-9100-967665CE0400}"/>
              </a:ext>
            </a:extLst>
          </p:cNvPr>
          <p:cNvSpPr txBox="1">
            <a:spLocks/>
          </p:cNvSpPr>
          <p:nvPr/>
        </p:nvSpPr>
        <p:spPr>
          <a:xfrm>
            <a:off x="207266" y="1893094"/>
            <a:ext cx="1534753" cy="61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Char char="●"/>
              <a:defRPr sz="18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>
              <a:buFont typeface="Encode Sans"/>
              <a:buNone/>
            </a:pPr>
            <a:endParaRPr lang="en-GB" sz="1600" b="1" dirty="0"/>
          </a:p>
        </p:txBody>
      </p:sp>
      <p:sp>
        <p:nvSpPr>
          <p:cNvPr id="53" name="Google Shape;3119;p59">
            <a:extLst>
              <a:ext uri="{FF2B5EF4-FFF2-40B4-BE49-F238E27FC236}">
                <a16:creationId xmlns:a16="http://schemas.microsoft.com/office/drawing/2014/main" id="{1A611276-6286-A505-C905-C3E8E0C61BA7}"/>
              </a:ext>
            </a:extLst>
          </p:cNvPr>
          <p:cNvSpPr txBox="1">
            <a:spLocks/>
          </p:cNvSpPr>
          <p:nvPr/>
        </p:nvSpPr>
        <p:spPr>
          <a:xfrm>
            <a:off x="411927" y="3448230"/>
            <a:ext cx="2905917" cy="1060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Encode Sans"/>
                <a:ea typeface="Calibri" panose="020F0502020204030204" pitchFamily="34" charset="0"/>
              </a:rPr>
              <a:t>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effectLst/>
                <a:latin typeface="Encode Sans"/>
                <a:ea typeface="Calibri" panose="020F0502020204030204" pitchFamily="34" charset="0"/>
              </a:rPr>
              <a:t> likely mechanism that has been implicated in loneliness and other mental health disorders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latin typeface="Encode Sans"/>
                <a:ea typeface="Calibri" panose="020F0502020204030204" pitchFamily="34" charset="0"/>
              </a:rPr>
              <a:t> (Lincoln, Schulze, &amp;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  <a:effectLst/>
                <a:latin typeface="Encode Sans"/>
                <a:ea typeface="Calibri" panose="020F0502020204030204" pitchFamily="34" charset="0"/>
              </a:rPr>
              <a:t>Renneberg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latin typeface="Encode Sans"/>
                <a:ea typeface="Calibri" panose="020F0502020204030204" pitchFamily="34" charset="0"/>
              </a:rPr>
              <a:t>, 2022,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  <a:effectLst/>
                <a:latin typeface="Encode Sans"/>
                <a:ea typeface="Calibri" panose="020F0502020204030204" pitchFamily="34" charset="0"/>
              </a:rPr>
              <a:t>Preece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latin typeface="Encode Sans"/>
                <a:ea typeface="Calibri" panose="020F0502020204030204" pitchFamily="34" charset="0"/>
              </a:rPr>
              <a:t> et al., 2021).</a:t>
            </a:r>
            <a:endParaRPr lang="en-GB" sz="1200" dirty="0">
              <a:latin typeface="Encode Sans"/>
            </a:endParaRPr>
          </a:p>
        </p:txBody>
      </p:sp>
      <p:sp>
        <p:nvSpPr>
          <p:cNvPr id="54" name="Google Shape;851;p21">
            <a:extLst>
              <a:ext uri="{FF2B5EF4-FFF2-40B4-BE49-F238E27FC236}">
                <a16:creationId xmlns:a16="http://schemas.microsoft.com/office/drawing/2014/main" id="{BCBC386C-7FC9-3BE0-E36C-0EBAE672832B}"/>
              </a:ext>
            </a:extLst>
          </p:cNvPr>
          <p:cNvSpPr/>
          <p:nvPr/>
        </p:nvSpPr>
        <p:spPr>
          <a:xfrm>
            <a:off x="688956" y="1668761"/>
            <a:ext cx="1620373" cy="161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Emotion Regulation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9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3" grpId="0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44"/>
          <p:cNvSpPr/>
          <p:nvPr/>
        </p:nvSpPr>
        <p:spPr>
          <a:xfrm>
            <a:off x="4082453" y="895750"/>
            <a:ext cx="979094" cy="102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4"/>
          <p:cNvSpPr txBox="1">
            <a:spLocks noGrp="1"/>
          </p:cNvSpPr>
          <p:nvPr>
            <p:ph type="subTitle" idx="1"/>
          </p:nvPr>
        </p:nvSpPr>
        <p:spPr>
          <a:xfrm>
            <a:off x="3388200" y="3836625"/>
            <a:ext cx="23676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4"/>
          <p:cNvSpPr txBox="1">
            <a:spLocks noGrp="1"/>
          </p:cNvSpPr>
          <p:nvPr>
            <p:ph type="title"/>
          </p:nvPr>
        </p:nvSpPr>
        <p:spPr>
          <a:xfrm>
            <a:off x="-222584" y="1748607"/>
            <a:ext cx="9873842" cy="1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36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Encode Sans"/>
              </a:rPr>
              <a:t>Goal of the research</a:t>
            </a:r>
            <a:endParaRPr lang="en-GB" sz="1050" b="1" dirty="0">
              <a:solidFill>
                <a:schemeClr val="accent4">
                  <a:lumMod val="50000"/>
                </a:schemeClr>
              </a:solidFill>
              <a:latin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889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D09D-1E06-78DB-CE4B-603741FE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1A28B-A6BE-8097-2273-5F74BD0F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58" y="1610908"/>
            <a:ext cx="8623004" cy="2398352"/>
          </a:xfrm>
        </p:spPr>
        <p:txBody>
          <a:bodyPr/>
          <a:lstStyle/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b="1" dirty="0"/>
              <a:t>Propose strategies to enhance social connectedness</a:t>
            </a:r>
          </a:p>
          <a:p>
            <a:pPr marL="114300" indent="0">
              <a:buNone/>
            </a:pPr>
            <a:endParaRPr lang="en-GB" b="1" dirty="0"/>
          </a:p>
          <a:p>
            <a:pPr marL="114300" indent="0">
              <a:buNone/>
            </a:pPr>
            <a:r>
              <a:rPr lang="en-GB" dirty="0"/>
              <a:t>Current research focuses on:</a:t>
            </a:r>
          </a:p>
          <a:p>
            <a:pPr>
              <a:buAutoNum type="alphaLcParenBoth"/>
            </a:pPr>
            <a:r>
              <a:rPr lang="en-GB" dirty="0"/>
              <a:t>Changing how people think</a:t>
            </a:r>
          </a:p>
          <a:p>
            <a:pPr marL="114300" indent="0">
              <a:buNone/>
            </a:pPr>
            <a:r>
              <a:rPr lang="en-GB" dirty="0"/>
              <a:t>(b) Social skills and psychoeducation</a:t>
            </a:r>
          </a:p>
          <a:p>
            <a:pPr marL="114300" indent="0">
              <a:buNone/>
            </a:pPr>
            <a:r>
              <a:rPr lang="en-GB" dirty="0"/>
              <a:t>(c) Socially focused supporters</a:t>
            </a:r>
          </a:p>
          <a:p>
            <a:pPr marL="114300" indent="0">
              <a:buNone/>
            </a:pPr>
            <a:r>
              <a:rPr lang="en-GB" dirty="0"/>
              <a:t>(d) Creative Expression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sz="8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marL="114300" indent="0">
              <a:buNone/>
            </a:pPr>
            <a:endParaRPr lang="en-GB" sz="800" dirty="0">
              <a:solidFill>
                <a:srgbClr val="212121"/>
              </a:solidFill>
              <a:latin typeface="BlinkMacSystemFont"/>
            </a:endParaRPr>
          </a:p>
          <a:p>
            <a:pPr marL="114300" indent="0">
              <a:buNone/>
            </a:pPr>
            <a:endParaRPr lang="en-GB" sz="8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marL="114300" indent="0">
              <a:buNone/>
            </a:pPr>
            <a:endParaRPr lang="en-GB" sz="800" dirty="0">
              <a:solidFill>
                <a:srgbClr val="212121"/>
              </a:solidFill>
              <a:latin typeface="BlinkMacSystemFont"/>
            </a:endParaRPr>
          </a:p>
          <a:p>
            <a:pPr marL="114300" indent="0">
              <a:buNone/>
            </a:pPr>
            <a:endParaRPr lang="en-GB" sz="8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marL="114300" indent="0">
              <a:buNone/>
            </a:pPr>
            <a:endParaRPr lang="en-GB" sz="800" dirty="0">
              <a:solidFill>
                <a:srgbClr val="212121"/>
              </a:solidFill>
              <a:latin typeface="BlinkMacSystemFont"/>
            </a:endParaRPr>
          </a:p>
          <a:p>
            <a:pPr marL="114300" indent="0">
              <a:buNone/>
            </a:pPr>
            <a:endParaRPr lang="en-GB" sz="8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marL="114300" indent="0">
              <a:buNone/>
            </a:pPr>
            <a:endParaRPr lang="en-GB" sz="800" dirty="0">
              <a:solidFill>
                <a:srgbClr val="212121"/>
              </a:solidFill>
              <a:latin typeface="BlinkMacSystemFont"/>
            </a:endParaRPr>
          </a:p>
          <a:p>
            <a:pPr marL="114300" indent="0">
              <a:buNone/>
            </a:pPr>
            <a:endParaRPr lang="en-GB" sz="8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marL="114300" indent="0" algn="r">
              <a:buNone/>
            </a:pPr>
            <a:r>
              <a:rPr lang="en-GB" sz="800" b="0" i="0" dirty="0">
                <a:solidFill>
                  <a:srgbClr val="212121"/>
                </a:solidFill>
                <a:effectLst/>
                <a:latin typeface="BlinkMacSystemFont"/>
              </a:rPr>
              <a:t>Mann F, Bone JK, Lloyd-Evans B, </a:t>
            </a:r>
            <a:r>
              <a:rPr lang="en-GB" sz="800" b="0" i="0" dirty="0" err="1">
                <a:solidFill>
                  <a:srgbClr val="212121"/>
                </a:solidFill>
                <a:effectLst/>
                <a:latin typeface="BlinkMacSystemFont"/>
              </a:rPr>
              <a:t>Frerichs</a:t>
            </a:r>
            <a:r>
              <a:rPr lang="en-GB" sz="800" b="0" i="0" dirty="0">
                <a:solidFill>
                  <a:srgbClr val="212121"/>
                </a:solidFill>
                <a:effectLst/>
                <a:latin typeface="BlinkMacSystemFont"/>
              </a:rPr>
              <a:t> J, Pinfold V, Ma R, Wang J, Johnson S. A life less lonely: the state of the art in interventions to reduce loneliness in people with mental health problems. Soc Psychiatry </a:t>
            </a:r>
            <a:r>
              <a:rPr lang="en-GB" sz="800" b="0" i="0" dirty="0" err="1">
                <a:solidFill>
                  <a:srgbClr val="212121"/>
                </a:solidFill>
                <a:effectLst/>
                <a:latin typeface="BlinkMacSystemFont"/>
              </a:rPr>
              <a:t>Psychiatr</a:t>
            </a:r>
            <a:r>
              <a:rPr lang="en-GB" sz="8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GB" sz="800" b="0" i="0" dirty="0" err="1">
                <a:solidFill>
                  <a:srgbClr val="212121"/>
                </a:solidFill>
                <a:effectLst/>
                <a:latin typeface="BlinkMacSystemFont"/>
              </a:rPr>
              <a:t>Epidemiol</a:t>
            </a:r>
            <a:r>
              <a:rPr lang="en-GB" sz="800" b="0" i="0" dirty="0">
                <a:solidFill>
                  <a:srgbClr val="212121"/>
                </a:solidFill>
                <a:effectLst/>
                <a:latin typeface="BlinkMacSystemFont"/>
              </a:rPr>
              <a:t>. 2017 Jun;52(6):627-638. </a:t>
            </a:r>
            <a:r>
              <a:rPr lang="en-GB" sz="8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GB" sz="800" b="0" i="0" dirty="0">
                <a:solidFill>
                  <a:srgbClr val="212121"/>
                </a:solidFill>
                <a:effectLst/>
                <a:latin typeface="BlinkMacSystemFont"/>
              </a:rPr>
              <a:t>: 10.1007/s00127-017-1392-y. </a:t>
            </a:r>
            <a:r>
              <a:rPr lang="en-GB" sz="800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GB" sz="800" b="0" i="0" dirty="0">
                <a:solidFill>
                  <a:srgbClr val="212121"/>
                </a:solidFill>
                <a:effectLst/>
                <a:latin typeface="BlinkMacSystemFont"/>
              </a:rPr>
              <a:t> 2017 May 20. PMID: 28528389; PMCID: PMC5487590.</a:t>
            </a:r>
          </a:p>
          <a:p>
            <a:pPr marL="114300" indent="0" algn="r">
              <a:buNone/>
            </a:pPr>
            <a:r>
              <a:rPr lang="en-GB" sz="800" dirty="0"/>
              <a:t>https://www.artandhealing.org/</a:t>
            </a:r>
          </a:p>
          <a:p>
            <a:pPr marL="114300" indent="0">
              <a:buNone/>
            </a:pPr>
            <a:endParaRPr lang="en-GB" dirty="0"/>
          </a:p>
        </p:txBody>
      </p:sp>
      <p:grpSp>
        <p:nvGrpSpPr>
          <p:cNvPr id="4" name="Google Shape;2342;p47">
            <a:extLst>
              <a:ext uri="{FF2B5EF4-FFF2-40B4-BE49-F238E27FC236}">
                <a16:creationId xmlns:a16="http://schemas.microsoft.com/office/drawing/2014/main" id="{0AD11E5D-4564-4E3C-5907-9A861F76F009}"/>
              </a:ext>
            </a:extLst>
          </p:cNvPr>
          <p:cNvGrpSpPr/>
          <p:nvPr/>
        </p:nvGrpSpPr>
        <p:grpSpPr>
          <a:xfrm>
            <a:off x="5479565" y="1951995"/>
            <a:ext cx="3588118" cy="2671862"/>
            <a:chOff x="1017000" y="724225"/>
            <a:chExt cx="5695425" cy="4241050"/>
          </a:xfrm>
        </p:grpSpPr>
        <p:sp>
          <p:nvSpPr>
            <p:cNvPr id="5" name="Google Shape;2343;p47">
              <a:extLst>
                <a:ext uri="{FF2B5EF4-FFF2-40B4-BE49-F238E27FC236}">
                  <a16:creationId xmlns:a16="http://schemas.microsoft.com/office/drawing/2014/main" id="{0EDF505A-2A39-0917-0BA5-FD4AD53A358F}"/>
                </a:ext>
              </a:extLst>
            </p:cNvPr>
            <p:cNvSpPr/>
            <p:nvPr/>
          </p:nvSpPr>
          <p:spPr>
            <a:xfrm>
              <a:off x="1131750" y="979650"/>
              <a:ext cx="5233400" cy="3865375"/>
            </a:xfrm>
            <a:custGeom>
              <a:avLst/>
              <a:gdLst/>
              <a:ahLst/>
              <a:cxnLst/>
              <a:rect l="l" t="t" r="r" b="b"/>
              <a:pathLst>
                <a:path w="209336" h="154615" extrusionOk="0">
                  <a:moveTo>
                    <a:pt x="79167" y="1"/>
                  </a:moveTo>
                  <a:cubicBezTo>
                    <a:pt x="75991" y="1"/>
                    <a:pt x="72810" y="255"/>
                    <a:pt x="69698" y="705"/>
                  </a:cubicBezTo>
                  <a:cubicBezTo>
                    <a:pt x="52220" y="3198"/>
                    <a:pt x="35533" y="11678"/>
                    <a:pt x="23679" y="24748"/>
                  </a:cubicBezTo>
                  <a:cubicBezTo>
                    <a:pt x="0" y="50858"/>
                    <a:pt x="1946" y="93017"/>
                    <a:pt x="23405" y="120008"/>
                  </a:cubicBezTo>
                  <a:cubicBezTo>
                    <a:pt x="24074" y="120798"/>
                    <a:pt x="24712" y="121588"/>
                    <a:pt x="25381" y="122348"/>
                  </a:cubicBezTo>
                  <a:cubicBezTo>
                    <a:pt x="38421" y="137333"/>
                    <a:pt x="56962" y="146847"/>
                    <a:pt x="76354" y="151254"/>
                  </a:cubicBezTo>
                  <a:cubicBezTo>
                    <a:pt x="86812" y="153635"/>
                    <a:pt x="97508" y="154614"/>
                    <a:pt x="108243" y="154614"/>
                  </a:cubicBezTo>
                  <a:cubicBezTo>
                    <a:pt x="117385" y="154614"/>
                    <a:pt x="126554" y="153904"/>
                    <a:pt x="135626" y="152744"/>
                  </a:cubicBezTo>
                  <a:cubicBezTo>
                    <a:pt x="148331" y="151102"/>
                    <a:pt x="160794" y="147121"/>
                    <a:pt x="171888" y="140616"/>
                  </a:cubicBezTo>
                  <a:cubicBezTo>
                    <a:pt x="178757" y="136604"/>
                    <a:pt x="185080" y="131588"/>
                    <a:pt x="190429" y="125661"/>
                  </a:cubicBezTo>
                  <a:cubicBezTo>
                    <a:pt x="196053" y="119430"/>
                    <a:pt x="199305" y="113017"/>
                    <a:pt x="202436" y="105448"/>
                  </a:cubicBezTo>
                  <a:cubicBezTo>
                    <a:pt x="209336" y="88792"/>
                    <a:pt x="208636" y="69399"/>
                    <a:pt x="199487" y="53776"/>
                  </a:cubicBezTo>
                  <a:cubicBezTo>
                    <a:pt x="196630" y="48882"/>
                    <a:pt x="192861" y="44353"/>
                    <a:pt x="188393" y="40736"/>
                  </a:cubicBezTo>
                  <a:cubicBezTo>
                    <a:pt x="184958" y="37970"/>
                    <a:pt x="181128" y="35721"/>
                    <a:pt x="176934" y="34292"/>
                  </a:cubicBezTo>
                  <a:cubicBezTo>
                    <a:pt x="171766" y="32499"/>
                    <a:pt x="166386" y="32803"/>
                    <a:pt x="160976" y="32408"/>
                  </a:cubicBezTo>
                  <a:cubicBezTo>
                    <a:pt x="154836" y="31952"/>
                    <a:pt x="148696" y="31465"/>
                    <a:pt x="142647" y="30341"/>
                  </a:cubicBezTo>
                  <a:cubicBezTo>
                    <a:pt x="134501" y="28851"/>
                    <a:pt x="126902" y="26146"/>
                    <a:pt x="119881" y="21830"/>
                  </a:cubicBezTo>
                  <a:cubicBezTo>
                    <a:pt x="113437" y="17818"/>
                    <a:pt x="109364" y="10644"/>
                    <a:pt x="102859" y="6359"/>
                  </a:cubicBezTo>
                  <a:cubicBezTo>
                    <a:pt x="95913" y="1772"/>
                    <a:pt x="87559" y="1"/>
                    <a:pt x="79167" y="1"/>
                  </a:cubicBezTo>
                  <a:close/>
                </a:path>
              </a:pathLst>
            </a:custGeom>
            <a:solidFill>
              <a:srgbClr val="6FA0A4">
                <a:alpha val="31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344;p47">
              <a:extLst>
                <a:ext uri="{FF2B5EF4-FFF2-40B4-BE49-F238E27FC236}">
                  <a16:creationId xmlns:a16="http://schemas.microsoft.com/office/drawing/2014/main" id="{7F9B73ED-AE1C-5A2E-9384-7E00195D647C}"/>
                </a:ext>
              </a:extLst>
            </p:cNvPr>
            <p:cNvSpPr/>
            <p:nvPr/>
          </p:nvSpPr>
          <p:spPr>
            <a:xfrm>
              <a:off x="4034525" y="1853925"/>
              <a:ext cx="219650" cy="331450"/>
            </a:xfrm>
            <a:custGeom>
              <a:avLst/>
              <a:gdLst/>
              <a:ahLst/>
              <a:cxnLst/>
              <a:rect l="l" t="t" r="r" b="b"/>
              <a:pathLst>
                <a:path w="8786" h="13258" extrusionOk="0">
                  <a:moveTo>
                    <a:pt x="3738" y="0"/>
                  </a:moveTo>
                  <a:cubicBezTo>
                    <a:pt x="3607" y="0"/>
                    <a:pt x="3476" y="7"/>
                    <a:pt x="3344" y="20"/>
                  </a:cubicBezTo>
                  <a:cubicBezTo>
                    <a:pt x="1825" y="172"/>
                    <a:pt x="457" y="1358"/>
                    <a:pt x="214" y="2878"/>
                  </a:cubicBezTo>
                  <a:cubicBezTo>
                    <a:pt x="1" y="4033"/>
                    <a:pt x="518" y="5188"/>
                    <a:pt x="1065" y="6221"/>
                  </a:cubicBezTo>
                  <a:cubicBezTo>
                    <a:pt x="1582" y="7103"/>
                    <a:pt x="2250" y="7923"/>
                    <a:pt x="2706" y="8805"/>
                  </a:cubicBezTo>
                  <a:cubicBezTo>
                    <a:pt x="3192" y="9808"/>
                    <a:pt x="3344" y="10902"/>
                    <a:pt x="4044" y="11814"/>
                  </a:cubicBezTo>
                  <a:cubicBezTo>
                    <a:pt x="4657" y="12651"/>
                    <a:pt x="5655" y="13257"/>
                    <a:pt x="6661" y="13257"/>
                  </a:cubicBezTo>
                  <a:cubicBezTo>
                    <a:pt x="6751" y="13257"/>
                    <a:pt x="6841" y="13252"/>
                    <a:pt x="6931" y="13242"/>
                  </a:cubicBezTo>
                  <a:lnTo>
                    <a:pt x="8785" y="6008"/>
                  </a:lnTo>
                  <a:cubicBezTo>
                    <a:pt x="8755" y="4488"/>
                    <a:pt x="8299" y="2969"/>
                    <a:pt x="7357" y="1783"/>
                  </a:cubicBezTo>
                  <a:cubicBezTo>
                    <a:pt x="6442" y="702"/>
                    <a:pt x="5098" y="0"/>
                    <a:pt x="3738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45;p47">
              <a:extLst>
                <a:ext uri="{FF2B5EF4-FFF2-40B4-BE49-F238E27FC236}">
                  <a16:creationId xmlns:a16="http://schemas.microsoft.com/office/drawing/2014/main" id="{F4EB2806-F20E-3D84-AF2A-35CA16C0E108}"/>
                </a:ext>
              </a:extLst>
            </p:cNvPr>
            <p:cNvSpPr/>
            <p:nvPr/>
          </p:nvSpPr>
          <p:spPr>
            <a:xfrm>
              <a:off x="3031475" y="2674000"/>
              <a:ext cx="221150" cy="375750"/>
            </a:xfrm>
            <a:custGeom>
              <a:avLst/>
              <a:gdLst/>
              <a:ahLst/>
              <a:cxnLst/>
              <a:rect l="l" t="t" r="r" b="b"/>
              <a:pathLst>
                <a:path w="8846" h="15030" extrusionOk="0">
                  <a:moveTo>
                    <a:pt x="3964" y="0"/>
                  </a:moveTo>
                  <a:cubicBezTo>
                    <a:pt x="2717" y="0"/>
                    <a:pt x="1485" y="553"/>
                    <a:pt x="760" y="1595"/>
                  </a:cubicBezTo>
                  <a:cubicBezTo>
                    <a:pt x="61" y="2659"/>
                    <a:pt x="1" y="4026"/>
                    <a:pt x="153" y="5333"/>
                  </a:cubicBezTo>
                  <a:cubicBezTo>
                    <a:pt x="274" y="6428"/>
                    <a:pt x="578" y="7583"/>
                    <a:pt x="609" y="8677"/>
                  </a:cubicBezTo>
                  <a:cubicBezTo>
                    <a:pt x="669" y="9893"/>
                    <a:pt x="305" y="11048"/>
                    <a:pt x="578" y="12294"/>
                  </a:cubicBezTo>
                  <a:cubicBezTo>
                    <a:pt x="852" y="13510"/>
                    <a:pt x="1642" y="14665"/>
                    <a:pt x="2827" y="15030"/>
                  </a:cubicBezTo>
                  <a:lnTo>
                    <a:pt x="7964" y="8647"/>
                  </a:lnTo>
                  <a:cubicBezTo>
                    <a:pt x="8603" y="7127"/>
                    <a:pt x="8846" y="5364"/>
                    <a:pt x="8420" y="3783"/>
                  </a:cubicBezTo>
                  <a:cubicBezTo>
                    <a:pt x="7964" y="2172"/>
                    <a:pt x="6779" y="744"/>
                    <a:pt x="5229" y="197"/>
                  </a:cubicBezTo>
                  <a:cubicBezTo>
                    <a:pt x="4818" y="65"/>
                    <a:pt x="4390" y="0"/>
                    <a:pt x="3964" y="0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46;p47">
              <a:extLst>
                <a:ext uri="{FF2B5EF4-FFF2-40B4-BE49-F238E27FC236}">
                  <a16:creationId xmlns:a16="http://schemas.microsoft.com/office/drawing/2014/main" id="{F1BE681D-BE92-1720-5CA1-3C7A9041646A}"/>
                </a:ext>
              </a:extLst>
            </p:cNvPr>
            <p:cNvSpPr/>
            <p:nvPr/>
          </p:nvSpPr>
          <p:spPr>
            <a:xfrm>
              <a:off x="3281475" y="1355700"/>
              <a:ext cx="245475" cy="344775"/>
            </a:xfrm>
            <a:custGeom>
              <a:avLst/>
              <a:gdLst/>
              <a:ahLst/>
              <a:cxnLst/>
              <a:rect l="l" t="t" r="r" b="b"/>
              <a:pathLst>
                <a:path w="9819" h="13791" extrusionOk="0">
                  <a:moveTo>
                    <a:pt x="5764" y="0"/>
                  </a:moveTo>
                  <a:cubicBezTo>
                    <a:pt x="4528" y="0"/>
                    <a:pt x="3279" y="510"/>
                    <a:pt x="2311" y="1317"/>
                  </a:cubicBezTo>
                  <a:cubicBezTo>
                    <a:pt x="1065" y="2381"/>
                    <a:pt x="305" y="3931"/>
                    <a:pt x="1" y="5572"/>
                  </a:cubicBezTo>
                  <a:lnTo>
                    <a:pt x="639" y="13688"/>
                  </a:lnTo>
                  <a:cubicBezTo>
                    <a:pt x="888" y="13758"/>
                    <a:pt x="1143" y="13791"/>
                    <a:pt x="1400" y="13791"/>
                  </a:cubicBezTo>
                  <a:cubicBezTo>
                    <a:pt x="2366" y="13791"/>
                    <a:pt x="3347" y="13327"/>
                    <a:pt x="4043" y="12654"/>
                  </a:cubicBezTo>
                  <a:cubicBezTo>
                    <a:pt x="4955" y="11834"/>
                    <a:pt x="5290" y="10679"/>
                    <a:pt x="6019" y="9706"/>
                  </a:cubicBezTo>
                  <a:cubicBezTo>
                    <a:pt x="6627" y="8794"/>
                    <a:pt x="7478" y="8034"/>
                    <a:pt x="8208" y="7183"/>
                  </a:cubicBezTo>
                  <a:cubicBezTo>
                    <a:pt x="9059" y="6211"/>
                    <a:pt x="9758" y="5056"/>
                    <a:pt x="9758" y="3779"/>
                  </a:cubicBezTo>
                  <a:cubicBezTo>
                    <a:pt x="9819" y="2138"/>
                    <a:pt x="8481" y="618"/>
                    <a:pt x="6931" y="162"/>
                  </a:cubicBezTo>
                  <a:cubicBezTo>
                    <a:pt x="6549" y="52"/>
                    <a:pt x="6157" y="0"/>
                    <a:pt x="5764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47;p47">
              <a:extLst>
                <a:ext uri="{FF2B5EF4-FFF2-40B4-BE49-F238E27FC236}">
                  <a16:creationId xmlns:a16="http://schemas.microsoft.com/office/drawing/2014/main" id="{BE2E2593-C5BB-2EBA-9EBE-7F7197C13CFE}"/>
                </a:ext>
              </a:extLst>
            </p:cNvPr>
            <p:cNvSpPr/>
            <p:nvPr/>
          </p:nvSpPr>
          <p:spPr>
            <a:xfrm>
              <a:off x="5010250" y="4395500"/>
              <a:ext cx="363250" cy="413025"/>
            </a:xfrm>
            <a:custGeom>
              <a:avLst/>
              <a:gdLst/>
              <a:ahLst/>
              <a:cxnLst/>
              <a:rect l="l" t="t" r="r" b="b"/>
              <a:pathLst>
                <a:path w="14530" h="16521" extrusionOk="0">
                  <a:moveTo>
                    <a:pt x="8967" y="0"/>
                  </a:moveTo>
                  <a:lnTo>
                    <a:pt x="0" y="3982"/>
                  </a:lnTo>
                  <a:lnTo>
                    <a:pt x="1337" y="11398"/>
                  </a:lnTo>
                  <a:lnTo>
                    <a:pt x="8176" y="9605"/>
                  </a:lnTo>
                  <a:cubicBezTo>
                    <a:pt x="11121" y="16037"/>
                    <a:pt x="13649" y="16520"/>
                    <a:pt x="14342" y="16520"/>
                  </a:cubicBezTo>
                  <a:cubicBezTo>
                    <a:pt x="14464" y="16520"/>
                    <a:pt x="14529" y="16505"/>
                    <a:pt x="14529" y="16505"/>
                  </a:cubicBezTo>
                  <a:lnTo>
                    <a:pt x="8967" y="0"/>
                  </a:ln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48;p47">
              <a:extLst>
                <a:ext uri="{FF2B5EF4-FFF2-40B4-BE49-F238E27FC236}">
                  <a16:creationId xmlns:a16="http://schemas.microsoft.com/office/drawing/2014/main" id="{55633B40-3120-5584-60B2-6A435A14B22F}"/>
                </a:ext>
              </a:extLst>
            </p:cNvPr>
            <p:cNvSpPr/>
            <p:nvPr/>
          </p:nvSpPr>
          <p:spPr>
            <a:xfrm>
              <a:off x="5198700" y="4407650"/>
              <a:ext cx="146675" cy="396675"/>
            </a:xfrm>
            <a:custGeom>
              <a:avLst/>
              <a:gdLst/>
              <a:ahLst/>
              <a:cxnLst/>
              <a:rect l="l" t="t" r="r" b="b"/>
              <a:pathLst>
                <a:path w="5867" h="15867" extrusionOk="0">
                  <a:moveTo>
                    <a:pt x="335" y="0"/>
                  </a:moveTo>
                  <a:lnTo>
                    <a:pt x="0" y="152"/>
                  </a:lnTo>
                  <a:cubicBezTo>
                    <a:pt x="1824" y="5320"/>
                    <a:pt x="3587" y="10457"/>
                    <a:pt x="5411" y="15624"/>
                  </a:cubicBezTo>
                  <a:cubicBezTo>
                    <a:pt x="5563" y="15745"/>
                    <a:pt x="5715" y="15806"/>
                    <a:pt x="5867" y="15867"/>
                  </a:cubicBezTo>
                  <a:cubicBezTo>
                    <a:pt x="4012" y="10578"/>
                    <a:pt x="2189" y="5289"/>
                    <a:pt x="335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49;p47">
              <a:extLst>
                <a:ext uri="{FF2B5EF4-FFF2-40B4-BE49-F238E27FC236}">
                  <a16:creationId xmlns:a16="http://schemas.microsoft.com/office/drawing/2014/main" id="{FB4DFB9D-A912-7015-9F35-8F06A177F6A2}"/>
                </a:ext>
              </a:extLst>
            </p:cNvPr>
            <p:cNvSpPr/>
            <p:nvPr/>
          </p:nvSpPr>
          <p:spPr>
            <a:xfrm>
              <a:off x="4224500" y="4280000"/>
              <a:ext cx="363250" cy="412300"/>
            </a:xfrm>
            <a:custGeom>
              <a:avLst/>
              <a:gdLst/>
              <a:ahLst/>
              <a:cxnLst/>
              <a:rect l="l" t="t" r="r" b="b"/>
              <a:pathLst>
                <a:path w="14530" h="16492" extrusionOk="0">
                  <a:moveTo>
                    <a:pt x="8968" y="0"/>
                  </a:moveTo>
                  <a:lnTo>
                    <a:pt x="1" y="3982"/>
                  </a:lnTo>
                  <a:lnTo>
                    <a:pt x="1338" y="11368"/>
                  </a:lnTo>
                  <a:lnTo>
                    <a:pt x="8177" y="9605"/>
                  </a:lnTo>
                  <a:cubicBezTo>
                    <a:pt x="11102" y="15993"/>
                    <a:pt x="13615" y="16491"/>
                    <a:pt x="14328" y="16491"/>
                  </a:cubicBezTo>
                  <a:cubicBezTo>
                    <a:pt x="14460" y="16491"/>
                    <a:pt x="14530" y="16474"/>
                    <a:pt x="14530" y="16474"/>
                  </a:cubicBezTo>
                  <a:lnTo>
                    <a:pt x="8968" y="0"/>
                  </a:ln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50;p47">
              <a:extLst>
                <a:ext uri="{FF2B5EF4-FFF2-40B4-BE49-F238E27FC236}">
                  <a16:creationId xmlns:a16="http://schemas.microsoft.com/office/drawing/2014/main" id="{551CEED7-14B7-A52A-60E2-A7A3E2AAE9D8}"/>
                </a:ext>
              </a:extLst>
            </p:cNvPr>
            <p:cNvSpPr/>
            <p:nvPr/>
          </p:nvSpPr>
          <p:spPr>
            <a:xfrm>
              <a:off x="4413725" y="4292150"/>
              <a:ext cx="147450" cy="395925"/>
            </a:xfrm>
            <a:custGeom>
              <a:avLst/>
              <a:gdLst/>
              <a:ahLst/>
              <a:cxnLst/>
              <a:rect l="l" t="t" r="r" b="b"/>
              <a:pathLst>
                <a:path w="5898" h="15837" extrusionOk="0">
                  <a:moveTo>
                    <a:pt x="335" y="0"/>
                  </a:moveTo>
                  <a:lnTo>
                    <a:pt x="0" y="152"/>
                  </a:lnTo>
                  <a:cubicBezTo>
                    <a:pt x="1824" y="5320"/>
                    <a:pt x="3617" y="10426"/>
                    <a:pt x="5441" y="15624"/>
                  </a:cubicBezTo>
                  <a:cubicBezTo>
                    <a:pt x="5593" y="15715"/>
                    <a:pt x="5745" y="15806"/>
                    <a:pt x="5897" y="15836"/>
                  </a:cubicBezTo>
                  <a:cubicBezTo>
                    <a:pt x="4043" y="10548"/>
                    <a:pt x="2219" y="5289"/>
                    <a:pt x="335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51;p47">
              <a:extLst>
                <a:ext uri="{FF2B5EF4-FFF2-40B4-BE49-F238E27FC236}">
                  <a16:creationId xmlns:a16="http://schemas.microsoft.com/office/drawing/2014/main" id="{1D6F6094-B6ED-A167-DA32-A45A7673A2A5}"/>
                </a:ext>
              </a:extLst>
            </p:cNvPr>
            <p:cNvSpPr/>
            <p:nvPr/>
          </p:nvSpPr>
          <p:spPr>
            <a:xfrm>
              <a:off x="3129500" y="3882575"/>
              <a:ext cx="1292600" cy="1055075"/>
            </a:xfrm>
            <a:custGeom>
              <a:avLst/>
              <a:gdLst/>
              <a:ahLst/>
              <a:cxnLst/>
              <a:rect l="l" t="t" r="r" b="b"/>
              <a:pathLst>
                <a:path w="51704" h="42203" extrusionOk="0">
                  <a:moveTo>
                    <a:pt x="35685" y="0"/>
                  </a:moveTo>
                  <a:lnTo>
                    <a:pt x="24591" y="2128"/>
                  </a:lnTo>
                  <a:lnTo>
                    <a:pt x="18664" y="6231"/>
                  </a:lnTo>
                  <a:cubicBezTo>
                    <a:pt x="18664" y="6231"/>
                    <a:pt x="1" y="22918"/>
                    <a:pt x="1490" y="31885"/>
                  </a:cubicBezTo>
                  <a:cubicBezTo>
                    <a:pt x="2740" y="39482"/>
                    <a:pt x="13059" y="42202"/>
                    <a:pt x="23423" y="42202"/>
                  </a:cubicBezTo>
                  <a:cubicBezTo>
                    <a:pt x="29688" y="42202"/>
                    <a:pt x="35969" y="41208"/>
                    <a:pt x="40275" y="39697"/>
                  </a:cubicBezTo>
                  <a:cubicBezTo>
                    <a:pt x="51704" y="35715"/>
                    <a:pt x="38603" y="21307"/>
                    <a:pt x="38603" y="21307"/>
                  </a:cubicBezTo>
                  <a:lnTo>
                    <a:pt x="21612" y="26718"/>
                  </a:lnTo>
                  <a:lnTo>
                    <a:pt x="21612" y="26718"/>
                  </a:lnTo>
                  <a:lnTo>
                    <a:pt x="33892" y="13861"/>
                  </a:lnTo>
                  <a:lnTo>
                    <a:pt x="35685" y="0"/>
                  </a:lnTo>
                  <a:close/>
                </a:path>
              </a:pathLst>
            </a:custGeom>
            <a:solidFill>
              <a:srgbClr val="28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52;p47">
              <a:extLst>
                <a:ext uri="{FF2B5EF4-FFF2-40B4-BE49-F238E27FC236}">
                  <a16:creationId xmlns:a16="http://schemas.microsoft.com/office/drawing/2014/main" id="{6E81752D-47B8-B8F7-FD8F-787CA5710CCE}"/>
                </a:ext>
              </a:extLst>
            </p:cNvPr>
            <p:cNvSpPr/>
            <p:nvPr/>
          </p:nvSpPr>
          <p:spPr>
            <a:xfrm>
              <a:off x="3482850" y="4105975"/>
              <a:ext cx="584375" cy="618700"/>
            </a:xfrm>
            <a:custGeom>
              <a:avLst/>
              <a:gdLst/>
              <a:ahLst/>
              <a:cxnLst/>
              <a:rect l="l" t="t" r="r" b="b"/>
              <a:pathLst>
                <a:path w="23375" h="24748" extrusionOk="0">
                  <a:moveTo>
                    <a:pt x="14347" y="0"/>
                  </a:moveTo>
                  <a:cubicBezTo>
                    <a:pt x="14347" y="0"/>
                    <a:pt x="14195" y="122"/>
                    <a:pt x="13983" y="335"/>
                  </a:cubicBezTo>
                  <a:cubicBezTo>
                    <a:pt x="13740" y="578"/>
                    <a:pt x="13375" y="912"/>
                    <a:pt x="12949" y="1368"/>
                  </a:cubicBezTo>
                  <a:cubicBezTo>
                    <a:pt x="12068" y="2250"/>
                    <a:pt x="10822" y="3557"/>
                    <a:pt x="9332" y="5289"/>
                  </a:cubicBezTo>
                  <a:cubicBezTo>
                    <a:pt x="7873" y="6991"/>
                    <a:pt x="6201" y="9028"/>
                    <a:pt x="4438" y="11460"/>
                  </a:cubicBezTo>
                  <a:cubicBezTo>
                    <a:pt x="3557" y="12675"/>
                    <a:pt x="2706" y="13982"/>
                    <a:pt x="1824" y="15320"/>
                  </a:cubicBezTo>
                  <a:cubicBezTo>
                    <a:pt x="1368" y="15989"/>
                    <a:pt x="913" y="16688"/>
                    <a:pt x="578" y="17478"/>
                  </a:cubicBezTo>
                  <a:cubicBezTo>
                    <a:pt x="244" y="18238"/>
                    <a:pt x="1" y="19150"/>
                    <a:pt x="153" y="20062"/>
                  </a:cubicBezTo>
                  <a:cubicBezTo>
                    <a:pt x="305" y="20973"/>
                    <a:pt x="882" y="21733"/>
                    <a:pt x="1520" y="22311"/>
                  </a:cubicBezTo>
                  <a:cubicBezTo>
                    <a:pt x="2220" y="22858"/>
                    <a:pt x="2979" y="23253"/>
                    <a:pt x="3739" y="23527"/>
                  </a:cubicBezTo>
                  <a:cubicBezTo>
                    <a:pt x="5290" y="24074"/>
                    <a:pt x="6840" y="24347"/>
                    <a:pt x="8329" y="24530"/>
                  </a:cubicBezTo>
                  <a:cubicBezTo>
                    <a:pt x="9593" y="24686"/>
                    <a:pt x="10812" y="24747"/>
                    <a:pt x="11969" y="24747"/>
                  </a:cubicBezTo>
                  <a:cubicBezTo>
                    <a:pt x="13512" y="24747"/>
                    <a:pt x="14947" y="24638"/>
                    <a:pt x="16232" y="24499"/>
                  </a:cubicBezTo>
                  <a:cubicBezTo>
                    <a:pt x="18481" y="24287"/>
                    <a:pt x="20244" y="23983"/>
                    <a:pt x="21521" y="23770"/>
                  </a:cubicBezTo>
                  <a:cubicBezTo>
                    <a:pt x="22129" y="23679"/>
                    <a:pt x="22615" y="23587"/>
                    <a:pt x="22919" y="23527"/>
                  </a:cubicBezTo>
                  <a:cubicBezTo>
                    <a:pt x="23223" y="23405"/>
                    <a:pt x="23375" y="23375"/>
                    <a:pt x="23375" y="23375"/>
                  </a:cubicBezTo>
                  <a:lnTo>
                    <a:pt x="23375" y="23375"/>
                  </a:lnTo>
                  <a:cubicBezTo>
                    <a:pt x="23375" y="23375"/>
                    <a:pt x="23193" y="23375"/>
                    <a:pt x="22889" y="23405"/>
                  </a:cubicBezTo>
                  <a:cubicBezTo>
                    <a:pt x="22433" y="23435"/>
                    <a:pt x="21977" y="23527"/>
                    <a:pt x="21430" y="23587"/>
                  </a:cubicBezTo>
                  <a:cubicBezTo>
                    <a:pt x="20183" y="23739"/>
                    <a:pt x="18390" y="24013"/>
                    <a:pt x="16141" y="24195"/>
                  </a:cubicBezTo>
                  <a:cubicBezTo>
                    <a:pt x="14971" y="24291"/>
                    <a:pt x="13674" y="24371"/>
                    <a:pt x="12282" y="24371"/>
                  </a:cubicBezTo>
                  <a:cubicBezTo>
                    <a:pt x="11034" y="24371"/>
                    <a:pt x="9709" y="24307"/>
                    <a:pt x="8329" y="24135"/>
                  </a:cubicBezTo>
                  <a:cubicBezTo>
                    <a:pt x="6870" y="23922"/>
                    <a:pt x="5320" y="23618"/>
                    <a:pt x="3831" y="23101"/>
                  </a:cubicBezTo>
                  <a:cubicBezTo>
                    <a:pt x="3131" y="22828"/>
                    <a:pt x="2402" y="22463"/>
                    <a:pt x="1764" y="21916"/>
                  </a:cubicBezTo>
                  <a:cubicBezTo>
                    <a:pt x="1156" y="21399"/>
                    <a:pt x="639" y="20700"/>
                    <a:pt x="487" y="19940"/>
                  </a:cubicBezTo>
                  <a:cubicBezTo>
                    <a:pt x="335" y="19150"/>
                    <a:pt x="548" y="18359"/>
                    <a:pt x="882" y="17599"/>
                  </a:cubicBezTo>
                  <a:cubicBezTo>
                    <a:pt x="1216" y="16840"/>
                    <a:pt x="1642" y="16140"/>
                    <a:pt x="2098" y="15502"/>
                  </a:cubicBezTo>
                  <a:cubicBezTo>
                    <a:pt x="2979" y="14134"/>
                    <a:pt x="3831" y="12827"/>
                    <a:pt x="4712" y="11672"/>
                  </a:cubicBezTo>
                  <a:cubicBezTo>
                    <a:pt x="6414" y="9271"/>
                    <a:pt x="8086" y="7143"/>
                    <a:pt x="9545" y="5441"/>
                  </a:cubicBezTo>
                  <a:cubicBezTo>
                    <a:pt x="10974" y="3709"/>
                    <a:pt x="12189" y="2402"/>
                    <a:pt x="13040" y="1429"/>
                  </a:cubicBezTo>
                  <a:cubicBezTo>
                    <a:pt x="13375" y="1064"/>
                    <a:pt x="13709" y="730"/>
                    <a:pt x="14013" y="365"/>
                  </a:cubicBezTo>
                  <a:cubicBezTo>
                    <a:pt x="14256" y="152"/>
                    <a:pt x="14347" y="1"/>
                    <a:pt x="1434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53;p47">
              <a:extLst>
                <a:ext uri="{FF2B5EF4-FFF2-40B4-BE49-F238E27FC236}">
                  <a16:creationId xmlns:a16="http://schemas.microsoft.com/office/drawing/2014/main" id="{C9F6A18D-0848-F532-F5FE-D1C9FDC21B4B}"/>
                </a:ext>
              </a:extLst>
            </p:cNvPr>
            <p:cNvSpPr/>
            <p:nvPr/>
          </p:nvSpPr>
          <p:spPr>
            <a:xfrm>
              <a:off x="3718425" y="4006150"/>
              <a:ext cx="1392900" cy="959125"/>
            </a:xfrm>
            <a:custGeom>
              <a:avLst/>
              <a:gdLst/>
              <a:ahLst/>
              <a:cxnLst/>
              <a:rect l="l" t="t" r="r" b="b"/>
              <a:pathLst>
                <a:path w="55716" h="38365" extrusionOk="0">
                  <a:moveTo>
                    <a:pt x="19909" y="1"/>
                  </a:moveTo>
                  <a:cubicBezTo>
                    <a:pt x="14791" y="1"/>
                    <a:pt x="6627" y="3355"/>
                    <a:pt x="6627" y="3355"/>
                  </a:cubicBezTo>
                  <a:cubicBezTo>
                    <a:pt x="6627" y="3355"/>
                    <a:pt x="0" y="25605"/>
                    <a:pt x="5320" y="34754"/>
                  </a:cubicBezTo>
                  <a:cubicBezTo>
                    <a:pt x="6870" y="37420"/>
                    <a:pt x="11795" y="38364"/>
                    <a:pt x="17997" y="38364"/>
                  </a:cubicBezTo>
                  <a:cubicBezTo>
                    <a:pt x="33081" y="38364"/>
                    <a:pt x="55716" y="32778"/>
                    <a:pt x="55716" y="32778"/>
                  </a:cubicBezTo>
                  <a:lnTo>
                    <a:pt x="53983" y="11866"/>
                  </a:lnTo>
                  <a:lnTo>
                    <a:pt x="21308" y="20255"/>
                  </a:lnTo>
                  <a:cubicBezTo>
                    <a:pt x="21308" y="20255"/>
                    <a:pt x="24925" y="7641"/>
                    <a:pt x="23891" y="2139"/>
                  </a:cubicBezTo>
                  <a:cubicBezTo>
                    <a:pt x="23583" y="561"/>
                    <a:pt x="22000" y="1"/>
                    <a:pt x="19909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54;p47">
              <a:extLst>
                <a:ext uri="{FF2B5EF4-FFF2-40B4-BE49-F238E27FC236}">
                  <a16:creationId xmlns:a16="http://schemas.microsoft.com/office/drawing/2014/main" id="{956A9D97-A285-148C-F208-F719A921BBBF}"/>
                </a:ext>
              </a:extLst>
            </p:cNvPr>
            <p:cNvSpPr/>
            <p:nvPr/>
          </p:nvSpPr>
          <p:spPr>
            <a:xfrm>
              <a:off x="5001125" y="4318750"/>
              <a:ext cx="30425" cy="528150"/>
            </a:xfrm>
            <a:custGeom>
              <a:avLst/>
              <a:gdLst/>
              <a:ahLst/>
              <a:cxnLst/>
              <a:rect l="l" t="t" r="r" b="b"/>
              <a:pathLst>
                <a:path w="1217" h="21126" extrusionOk="0">
                  <a:moveTo>
                    <a:pt x="304" y="0"/>
                  </a:moveTo>
                  <a:lnTo>
                    <a:pt x="0" y="61"/>
                  </a:lnTo>
                  <a:cubicBezTo>
                    <a:pt x="91" y="3192"/>
                    <a:pt x="243" y="7356"/>
                    <a:pt x="456" y="11915"/>
                  </a:cubicBezTo>
                  <a:cubicBezTo>
                    <a:pt x="578" y="15320"/>
                    <a:pt x="760" y="18450"/>
                    <a:pt x="851" y="21125"/>
                  </a:cubicBezTo>
                  <a:cubicBezTo>
                    <a:pt x="973" y="21095"/>
                    <a:pt x="1095" y="21095"/>
                    <a:pt x="1216" y="21034"/>
                  </a:cubicBezTo>
                  <a:cubicBezTo>
                    <a:pt x="1125" y="18390"/>
                    <a:pt x="973" y="15259"/>
                    <a:pt x="851" y="11915"/>
                  </a:cubicBezTo>
                  <a:cubicBezTo>
                    <a:pt x="669" y="7326"/>
                    <a:pt x="456" y="3161"/>
                    <a:pt x="304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55;p47">
              <a:extLst>
                <a:ext uri="{FF2B5EF4-FFF2-40B4-BE49-F238E27FC236}">
                  <a16:creationId xmlns:a16="http://schemas.microsoft.com/office/drawing/2014/main" id="{0B695E6C-1F5A-2A44-C3A5-26873D727EA1}"/>
                </a:ext>
              </a:extLst>
            </p:cNvPr>
            <p:cNvSpPr/>
            <p:nvPr/>
          </p:nvSpPr>
          <p:spPr>
            <a:xfrm>
              <a:off x="4004150" y="4121175"/>
              <a:ext cx="1014475" cy="592400"/>
            </a:xfrm>
            <a:custGeom>
              <a:avLst/>
              <a:gdLst/>
              <a:ahLst/>
              <a:cxnLst/>
              <a:rect l="l" t="t" r="r" b="b"/>
              <a:pathLst>
                <a:path w="40579" h="23696" extrusionOk="0">
                  <a:moveTo>
                    <a:pt x="5897" y="0"/>
                  </a:moveTo>
                  <a:cubicBezTo>
                    <a:pt x="5897" y="0"/>
                    <a:pt x="5866" y="61"/>
                    <a:pt x="5836" y="183"/>
                  </a:cubicBezTo>
                  <a:cubicBezTo>
                    <a:pt x="5745" y="335"/>
                    <a:pt x="5715" y="517"/>
                    <a:pt x="5623" y="699"/>
                  </a:cubicBezTo>
                  <a:cubicBezTo>
                    <a:pt x="5441" y="1277"/>
                    <a:pt x="5167" y="2006"/>
                    <a:pt x="4924" y="2797"/>
                  </a:cubicBezTo>
                  <a:cubicBezTo>
                    <a:pt x="4225" y="4772"/>
                    <a:pt x="3344" y="7386"/>
                    <a:pt x="2249" y="10517"/>
                  </a:cubicBezTo>
                  <a:cubicBezTo>
                    <a:pt x="1976" y="11338"/>
                    <a:pt x="1672" y="12189"/>
                    <a:pt x="1368" y="13070"/>
                  </a:cubicBezTo>
                  <a:cubicBezTo>
                    <a:pt x="1064" y="13982"/>
                    <a:pt x="730" y="14894"/>
                    <a:pt x="456" y="15867"/>
                  </a:cubicBezTo>
                  <a:cubicBezTo>
                    <a:pt x="213" y="16870"/>
                    <a:pt x="0" y="17934"/>
                    <a:pt x="122" y="19058"/>
                  </a:cubicBezTo>
                  <a:cubicBezTo>
                    <a:pt x="213" y="19636"/>
                    <a:pt x="365" y="20153"/>
                    <a:pt x="608" y="20700"/>
                  </a:cubicBezTo>
                  <a:cubicBezTo>
                    <a:pt x="882" y="21216"/>
                    <a:pt x="1307" y="21642"/>
                    <a:pt x="1763" y="22037"/>
                  </a:cubicBezTo>
                  <a:cubicBezTo>
                    <a:pt x="2705" y="22736"/>
                    <a:pt x="3891" y="23101"/>
                    <a:pt x="5107" y="23314"/>
                  </a:cubicBezTo>
                  <a:cubicBezTo>
                    <a:pt x="6322" y="23496"/>
                    <a:pt x="7538" y="23587"/>
                    <a:pt x="8754" y="23648"/>
                  </a:cubicBezTo>
                  <a:cubicBezTo>
                    <a:pt x="9422" y="23681"/>
                    <a:pt x="10096" y="23696"/>
                    <a:pt x="10777" y="23696"/>
                  </a:cubicBezTo>
                  <a:cubicBezTo>
                    <a:pt x="12635" y="23696"/>
                    <a:pt x="14539" y="23583"/>
                    <a:pt x="16475" y="23405"/>
                  </a:cubicBezTo>
                  <a:cubicBezTo>
                    <a:pt x="25806" y="22432"/>
                    <a:pt x="34195" y="20426"/>
                    <a:pt x="40548" y="18450"/>
                  </a:cubicBezTo>
                  <a:cubicBezTo>
                    <a:pt x="40548" y="18390"/>
                    <a:pt x="40578" y="18238"/>
                    <a:pt x="40578" y="18116"/>
                  </a:cubicBezTo>
                  <a:lnTo>
                    <a:pt x="40578" y="18116"/>
                  </a:lnTo>
                  <a:cubicBezTo>
                    <a:pt x="37782" y="18967"/>
                    <a:pt x="34590" y="19818"/>
                    <a:pt x="31065" y="20639"/>
                  </a:cubicBezTo>
                  <a:cubicBezTo>
                    <a:pt x="26596" y="21612"/>
                    <a:pt x="21672" y="22493"/>
                    <a:pt x="16414" y="22979"/>
                  </a:cubicBezTo>
                  <a:cubicBezTo>
                    <a:pt x="14323" y="23174"/>
                    <a:pt x="12270" y="23271"/>
                    <a:pt x="10272" y="23271"/>
                  </a:cubicBezTo>
                  <a:cubicBezTo>
                    <a:pt x="9773" y="23271"/>
                    <a:pt x="9277" y="23265"/>
                    <a:pt x="8784" y="23253"/>
                  </a:cubicBezTo>
                  <a:cubicBezTo>
                    <a:pt x="7569" y="23223"/>
                    <a:pt x="6322" y="23131"/>
                    <a:pt x="5167" y="22949"/>
                  </a:cubicBezTo>
                  <a:cubicBezTo>
                    <a:pt x="4043" y="22767"/>
                    <a:pt x="2888" y="22402"/>
                    <a:pt x="2006" y="21764"/>
                  </a:cubicBezTo>
                  <a:cubicBezTo>
                    <a:pt x="1155" y="21125"/>
                    <a:pt x="608" y="20092"/>
                    <a:pt x="486" y="19058"/>
                  </a:cubicBezTo>
                  <a:cubicBezTo>
                    <a:pt x="395" y="18025"/>
                    <a:pt x="578" y="16961"/>
                    <a:pt x="821" y="16019"/>
                  </a:cubicBezTo>
                  <a:cubicBezTo>
                    <a:pt x="1064" y="15046"/>
                    <a:pt x="1368" y="14134"/>
                    <a:pt x="1672" y="13253"/>
                  </a:cubicBezTo>
                  <a:cubicBezTo>
                    <a:pt x="1976" y="12371"/>
                    <a:pt x="2249" y="11490"/>
                    <a:pt x="2523" y="10669"/>
                  </a:cubicBezTo>
                  <a:cubicBezTo>
                    <a:pt x="3526" y="7508"/>
                    <a:pt x="4377" y="4894"/>
                    <a:pt x="5015" y="2888"/>
                  </a:cubicBezTo>
                  <a:cubicBezTo>
                    <a:pt x="5289" y="2037"/>
                    <a:pt x="5532" y="1368"/>
                    <a:pt x="5715" y="760"/>
                  </a:cubicBezTo>
                  <a:cubicBezTo>
                    <a:pt x="5775" y="547"/>
                    <a:pt x="5836" y="365"/>
                    <a:pt x="5866" y="183"/>
                  </a:cubicBezTo>
                  <a:cubicBezTo>
                    <a:pt x="5897" y="61"/>
                    <a:pt x="5897" y="0"/>
                    <a:pt x="589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56;p47">
              <a:extLst>
                <a:ext uri="{FF2B5EF4-FFF2-40B4-BE49-F238E27FC236}">
                  <a16:creationId xmlns:a16="http://schemas.microsoft.com/office/drawing/2014/main" id="{47E0AFCB-59A1-6941-6A05-05847C5B90C5}"/>
                </a:ext>
              </a:extLst>
            </p:cNvPr>
            <p:cNvSpPr/>
            <p:nvPr/>
          </p:nvSpPr>
          <p:spPr>
            <a:xfrm>
              <a:off x="4041375" y="4121900"/>
              <a:ext cx="45625" cy="237925"/>
            </a:xfrm>
            <a:custGeom>
              <a:avLst/>
              <a:gdLst/>
              <a:ahLst/>
              <a:cxnLst/>
              <a:rect l="l" t="t" r="r" b="b"/>
              <a:pathLst>
                <a:path w="1825" h="9517" extrusionOk="0">
                  <a:moveTo>
                    <a:pt x="1757" y="0"/>
                  </a:moveTo>
                  <a:cubicBezTo>
                    <a:pt x="1680" y="0"/>
                    <a:pt x="1326" y="452"/>
                    <a:pt x="943" y="1218"/>
                  </a:cubicBezTo>
                  <a:cubicBezTo>
                    <a:pt x="760" y="1643"/>
                    <a:pt x="517" y="2129"/>
                    <a:pt x="396" y="2707"/>
                  </a:cubicBezTo>
                  <a:cubicBezTo>
                    <a:pt x="244" y="3284"/>
                    <a:pt x="92" y="3923"/>
                    <a:pt x="31" y="4652"/>
                  </a:cubicBezTo>
                  <a:cubicBezTo>
                    <a:pt x="0" y="5321"/>
                    <a:pt x="0" y="6020"/>
                    <a:pt x="92" y="6567"/>
                  </a:cubicBezTo>
                  <a:cubicBezTo>
                    <a:pt x="152" y="7175"/>
                    <a:pt x="274" y="7722"/>
                    <a:pt x="426" y="8148"/>
                  </a:cubicBezTo>
                  <a:cubicBezTo>
                    <a:pt x="721" y="9033"/>
                    <a:pt x="987" y="9517"/>
                    <a:pt x="1031" y="9517"/>
                  </a:cubicBezTo>
                  <a:cubicBezTo>
                    <a:pt x="1032" y="9517"/>
                    <a:pt x="1033" y="9516"/>
                    <a:pt x="1034" y="9516"/>
                  </a:cubicBezTo>
                  <a:cubicBezTo>
                    <a:pt x="1095" y="9455"/>
                    <a:pt x="912" y="8968"/>
                    <a:pt x="700" y="8087"/>
                  </a:cubicBezTo>
                  <a:cubicBezTo>
                    <a:pt x="578" y="7692"/>
                    <a:pt x="487" y="7145"/>
                    <a:pt x="456" y="6567"/>
                  </a:cubicBezTo>
                  <a:cubicBezTo>
                    <a:pt x="426" y="6020"/>
                    <a:pt x="396" y="5351"/>
                    <a:pt x="456" y="4683"/>
                  </a:cubicBezTo>
                  <a:cubicBezTo>
                    <a:pt x="487" y="3984"/>
                    <a:pt x="608" y="3376"/>
                    <a:pt x="760" y="2829"/>
                  </a:cubicBezTo>
                  <a:cubicBezTo>
                    <a:pt x="912" y="2251"/>
                    <a:pt x="1064" y="1765"/>
                    <a:pt x="1216" y="1339"/>
                  </a:cubicBezTo>
                  <a:cubicBezTo>
                    <a:pt x="1520" y="488"/>
                    <a:pt x="1824" y="32"/>
                    <a:pt x="1763" y="2"/>
                  </a:cubicBezTo>
                  <a:cubicBezTo>
                    <a:pt x="1762" y="1"/>
                    <a:pt x="1759" y="0"/>
                    <a:pt x="175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57;p47">
              <a:extLst>
                <a:ext uri="{FF2B5EF4-FFF2-40B4-BE49-F238E27FC236}">
                  <a16:creationId xmlns:a16="http://schemas.microsoft.com/office/drawing/2014/main" id="{F8643333-1ED4-F219-55DC-F1C7888D1459}"/>
                </a:ext>
              </a:extLst>
            </p:cNvPr>
            <p:cNvSpPr/>
            <p:nvPr/>
          </p:nvSpPr>
          <p:spPr>
            <a:xfrm>
              <a:off x="6172125" y="2904600"/>
              <a:ext cx="362475" cy="412250"/>
            </a:xfrm>
            <a:custGeom>
              <a:avLst/>
              <a:gdLst/>
              <a:ahLst/>
              <a:cxnLst/>
              <a:rect l="l" t="t" r="r" b="b"/>
              <a:pathLst>
                <a:path w="14499" h="16490" extrusionOk="0">
                  <a:moveTo>
                    <a:pt x="8967" y="0"/>
                  </a:moveTo>
                  <a:lnTo>
                    <a:pt x="0" y="3982"/>
                  </a:lnTo>
                  <a:lnTo>
                    <a:pt x="1337" y="11368"/>
                  </a:lnTo>
                  <a:lnTo>
                    <a:pt x="8176" y="9605"/>
                  </a:lnTo>
                  <a:cubicBezTo>
                    <a:pt x="11094" y="16007"/>
                    <a:pt x="13616" y="16490"/>
                    <a:pt x="14310" y="16490"/>
                  </a:cubicBezTo>
                  <a:cubicBezTo>
                    <a:pt x="14433" y="16490"/>
                    <a:pt x="14499" y="16474"/>
                    <a:pt x="14499" y="16474"/>
                  </a:cubicBezTo>
                  <a:lnTo>
                    <a:pt x="8967" y="0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58;p47">
              <a:extLst>
                <a:ext uri="{FF2B5EF4-FFF2-40B4-BE49-F238E27FC236}">
                  <a16:creationId xmlns:a16="http://schemas.microsoft.com/office/drawing/2014/main" id="{2A70FDC6-1BA0-BC8E-CE14-CD9DC6EF9808}"/>
                </a:ext>
              </a:extLst>
            </p:cNvPr>
            <p:cNvSpPr/>
            <p:nvPr/>
          </p:nvSpPr>
          <p:spPr>
            <a:xfrm>
              <a:off x="6359800" y="2916750"/>
              <a:ext cx="147450" cy="395925"/>
            </a:xfrm>
            <a:custGeom>
              <a:avLst/>
              <a:gdLst/>
              <a:ahLst/>
              <a:cxnLst/>
              <a:rect l="l" t="t" r="r" b="b"/>
              <a:pathLst>
                <a:path w="5898" h="15837" extrusionOk="0">
                  <a:moveTo>
                    <a:pt x="366" y="0"/>
                  </a:moveTo>
                  <a:lnTo>
                    <a:pt x="1" y="152"/>
                  </a:lnTo>
                  <a:cubicBezTo>
                    <a:pt x="1825" y="5320"/>
                    <a:pt x="3618" y="10426"/>
                    <a:pt x="5442" y="15593"/>
                  </a:cubicBezTo>
                  <a:cubicBezTo>
                    <a:pt x="5594" y="15715"/>
                    <a:pt x="5746" y="15806"/>
                    <a:pt x="5898" y="15836"/>
                  </a:cubicBezTo>
                  <a:cubicBezTo>
                    <a:pt x="4043" y="10548"/>
                    <a:pt x="2220" y="5259"/>
                    <a:pt x="366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59;p47">
              <a:extLst>
                <a:ext uri="{FF2B5EF4-FFF2-40B4-BE49-F238E27FC236}">
                  <a16:creationId xmlns:a16="http://schemas.microsoft.com/office/drawing/2014/main" id="{C5331576-D571-4E9F-F369-D4167FAFF42B}"/>
                </a:ext>
              </a:extLst>
            </p:cNvPr>
            <p:cNvSpPr/>
            <p:nvPr/>
          </p:nvSpPr>
          <p:spPr>
            <a:xfrm>
              <a:off x="4972250" y="2749575"/>
              <a:ext cx="1342000" cy="891725"/>
            </a:xfrm>
            <a:custGeom>
              <a:avLst/>
              <a:gdLst/>
              <a:ahLst/>
              <a:cxnLst/>
              <a:rect l="l" t="t" r="r" b="b"/>
              <a:pathLst>
                <a:path w="53680" h="35669" extrusionOk="0">
                  <a:moveTo>
                    <a:pt x="14013" y="0"/>
                  </a:moveTo>
                  <a:lnTo>
                    <a:pt x="91" y="3070"/>
                  </a:lnTo>
                  <a:cubicBezTo>
                    <a:pt x="91" y="3070"/>
                    <a:pt x="0" y="27417"/>
                    <a:pt x="2857" y="34165"/>
                  </a:cubicBezTo>
                  <a:cubicBezTo>
                    <a:pt x="3310" y="35223"/>
                    <a:pt x="4892" y="35669"/>
                    <a:pt x="7235" y="35669"/>
                  </a:cubicBezTo>
                  <a:cubicBezTo>
                    <a:pt x="19696" y="35669"/>
                    <a:pt x="53679" y="23071"/>
                    <a:pt x="53679" y="23071"/>
                  </a:cubicBezTo>
                  <a:cubicBezTo>
                    <a:pt x="53679" y="23071"/>
                    <a:pt x="51643" y="8693"/>
                    <a:pt x="46506" y="4256"/>
                  </a:cubicBezTo>
                  <a:lnTo>
                    <a:pt x="15077" y="19058"/>
                  </a:lnTo>
                  <a:lnTo>
                    <a:pt x="14013" y="0"/>
                  </a:ln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60;p47">
              <a:extLst>
                <a:ext uri="{FF2B5EF4-FFF2-40B4-BE49-F238E27FC236}">
                  <a16:creationId xmlns:a16="http://schemas.microsoft.com/office/drawing/2014/main" id="{249F9EDD-20DF-3E4F-81E9-72A920DF431A}"/>
                </a:ext>
              </a:extLst>
            </p:cNvPr>
            <p:cNvSpPr/>
            <p:nvPr/>
          </p:nvSpPr>
          <p:spPr>
            <a:xfrm>
              <a:off x="6070300" y="2881025"/>
              <a:ext cx="175550" cy="468875"/>
            </a:xfrm>
            <a:custGeom>
              <a:avLst/>
              <a:gdLst/>
              <a:ahLst/>
              <a:cxnLst/>
              <a:rect l="l" t="t" r="r" b="b"/>
              <a:pathLst>
                <a:path w="7022" h="18755" extrusionOk="0">
                  <a:moveTo>
                    <a:pt x="274" y="1"/>
                  </a:moveTo>
                  <a:lnTo>
                    <a:pt x="0" y="122"/>
                  </a:lnTo>
                  <a:cubicBezTo>
                    <a:pt x="152" y="366"/>
                    <a:pt x="304" y="578"/>
                    <a:pt x="456" y="852"/>
                  </a:cubicBezTo>
                  <a:cubicBezTo>
                    <a:pt x="760" y="1338"/>
                    <a:pt x="1094" y="1885"/>
                    <a:pt x="1398" y="2463"/>
                  </a:cubicBezTo>
                  <a:cubicBezTo>
                    <a:pt x="1763" y="3010"/>
                    <a:pt x="2097" y="3648"/>
                    <a:pt x="2432" y="4347"/>
                  </a:cubicBezTo>
                  <a:cubicBezTo>
                    <a:pt x="3131" y="5715"/>
                    <a:pt x="3799" y="7235"/>
                    <a:pt x="4407" y="8876"/>
                  </a:cubicBezTo>
                  <a:cubicBezTo>
                    <a:pt x="5015" y="10487"/>
                    <a:pt x="5471" y="12098"/>
                    <a:pt x="5866" y="13588"/>
                  </a:cubicBezTo>
                  <a:cubicBezTo>
                    <a:pt x="6018" y="14287"/>
                    <a:pt x="6201" y="15016"/>
                    <a:pt x="6322" y="15654"/>
                  </a:cubicBezTo>
                  <a:cubicBezTo>
                    <a:pt x="6474" y="16323"/>
                    <a:pt x="6535" y="16962"/>
                    <a:pt x="6626" y="17539"/>
                  </a:cubicBezTo>
                  <a:cubicBezTo>
                    <a:pt x="6687" y="17995"/>
                    <a:pt x="6717" y="18390"/>
                    <a:pt x="6809" y="18755"/>
                  </a:cubicBezTo>
                  <a:cubicBezTo>
                    <a:pt x="6869" y="18694"/>
                    <a:pt x="6961" y="18664"/>
                    <a:pt x="7021" y="18664"/>
                  </a:cubicBezTo>
                  <a:cubicBezTo>
                    <a:pt x="6991" y="18299"/>
                    <a:pt x="6961" y="17904"/>
                    <a:pt x="6930" y="17478"/>
                  </a:cubicBezTo>
                  <a:cubicBezTo>
                    <a:pt x="6930" y="16992"/>
                    <a:pt x="6839" y="16354"/>
                    <a:pt x="6687" y="15685"/>
                  </a:cubicBezTo>
                  <a:cubicBezTo>
                    <a:pt x="6565" y="14986"/>
                    <a:pt x="6414" y="14287"/>
                    <a:pt x="6262" y="13527"/>
                  </a:cubicBezTo>
                  <a:cubicBezTo>
                    <a:pt x="5927" y="12068"/>
                    <a:pt x="5441" y="10426"/>
                    <a:pt x="4833" y="8755"/>
                  </a:cubicBezTo>
                  <a:cubicBezTo>
                    <a:pt x="4225" y="7083"/>
                    <a:pt x="3496" y="5563"/>
                    <a:pt x="2827" y="4195"/>
                  </a:cubicBezTo>
                  <a:cubicBezTo>
                    <a:pt x="2432" y="3496"/>
                    <a:pt x="2097" y="2858"/>
                    <a:pt x="1763" y="2280"/>
                  </a:cubicBezTo>
                  <a:cubicBezTo>
                    <a:pt x="1398" y="1673"/>
                    <a:pt x="1064" y="1186"/>
                    <a:pt x="730" y="700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61;p47">
              <a:extLst>
                <a:ext uri="{FF2B5EF4-FFF2-40B4-BE49-F238E27FC236}">
                  <a16:creationId xmlns:a16="http://schemas.microsoft.com/office/drawing/2014/main" id="{5A464675-97D1-4B80-77DA-FE0D475E3D53}"/>
                </a:ext>
              </a:extLst>
            </p:cNvPr>
            <p:cNvSpPr/>
            <p:nvPr/>
          </p:nvSpPr>
          <p:spPr>
            <a:xfrm>
              <a:off x="5162975" y="2805800"/>
              <a:ext cx="1110225" cy="593325"/>
            </a:xfrm>
            <a:custGeom>
              <a:avLst/>
              <a:gdLst/>
              <a:ahLst/>
              <a:cxnLst/>
              <a:rect l="l" t="t" r="r" b="b"/>
              <a:pathLst>
                <a:path w="44409" h="23733" extrusionOk="0">
                  <a:moveTo>
                    <a:pt x="31" y="1"/>
                  </a:moveTo>
                  <a:cubicBezTo>
                    <a:pt x="31" y="1"/>
                    <a:pt x="1" y="244"/>
                    <a:pt x="31" y="700"/>
                  </a:cubicBezTo>
                  <a:cubicBezTo>
                    <a:pt x="31" y="1156"/>
                    <a:pt x="31" y="1885"/>
                    <a:pt x="92" y="2767"/>
                  </a:cubicBezTo>
                  <a:cubicBezTo>
                    <a:pt x="153" y="4560"/>
                    <a:pt x="274" y="7174"/>
                    <a:pt x="578" y="10365"/>
                  </a:cubicBezTo>
                  <a:cubicBezTo>
                    <a:pt x="730" y="11946"/>
                    <a:pt x="912" y="13709"/>
                    <a:pt x="1156" y="15594"/>
                  </a:cubicBezTo>
                  <a:cubicBezTo>
                    <a:pt x="1247" y="16566"/>
                    <a:pt x="1399" y="17508"/>
                    <a:pt x="1520" y="18481"/>
                  </a:cubicBezTo>
                  <a:cubicBezTo>
                    <a:pt x="1672" y="19484"/>
                    <a:pt x="1794" y="20548"/>
                    <a:pt x="2159" y="21581"/>
                  </a:cubicBezTo>
                  <a:cubicBezTo>
                    <a:pt x="2371" y="22068"/>
                    <a:pt x="2675" y="22585"/>
                    <a:pt x="3071" y="22980"/>
                  </a:cubicBezTo>
                  <a:cubicBezTo>
                    <a:pt x="3496" y="23405"/>
                    <a:pt x="4074" y="23618"/>
                    <a:pt x="4681" y="23709"/>
                  </a:cubicBezTo>
                  <a:cubicBezTo>
                    <a:pt x="4836" y="23725"/>
                    <a:pt x="4993" y="23733"/>
                    <a:pt x="5151" y="23733"/>
                  </a:cubicBezTo>
                  <a:cubicBezTo>
                    <a:pt x="5580" y="23733"/>
                    <a:pt x="6014" y="23677"/>
                    <a:pt x="6414" y="23588"/>
                  </a:cubicBezTo>
                  <a:cubicBezTo>
                    <a:pt x="6992" y="23466"/>
                    <a:pt x="7539" y="23314"/>
                    <a:pt x="8086" y="23162"/>
                  </a:cubicBezTo>
                  <a:cubicBezTo>
                    <a:pt x="10335" y="22645"/>
                    <a:pt x="12645" y="22037"/>
                    <a:pt x="15046" y="21429"/>
                  </a:cubicBezTo>
                  <a:cubicBezTo>
                    <a:pt x="24560" y="18937"/>
                    <a:pt x="33071" y="16414"/>
                    <a:pt x="39181" y="14439"/>
                  </a:cubicBezTo>
                  <a:cubicBezTo>
                    <a:pt x="41217" y="13770"/>
                    <a:pt x="42980" y="13223"/>
                    <a:pt x="44409" y="12706"/>
                  </a:cubicBezTo>
                  <a:cubicBezTo>
                    <a:pt x="44317" y="12676"/>
                    <a:pt x="44287" y="12615"/>
                    <a:pt x="44287" y="12524"/>
                  </a:cubicBezTo>
                  <a:cubicBezTo>
                    <a:pt x="42767" y="12980"/>
                    <a:pt x="40974" y="13557"/>
                    <a:pt x="38998" y="14165"/>
                  </a:cubicBezTo>
                  <a:cubicBezTo>
                    <a:pt x="32828" y="16049"/>
                    <a:pt x="24317" y="18542"/>
                    <a:pt x="14864" y="21004"/>
                  </a:cubicBezTo>
                  <a:cubicBezTo>
                    <a:pt x="12524" y="21612"/>
                    <a:pt x="10183" y="22220"/>
                    <a:pt x="7964" y="22736"/>
                  </a:cubicBezTo>
                  <a:cubicBezTo>
                    <a:pt x="6957" y="22975"/>
                    <a:pt x="6019" y="23306"/>
                    <a:pt x="5089" y="23306"/>
                  </a:cubicBezTo>
                  <a:cubicBezTo>
                    <a:pt x="4953" y="23306"/>
                    <a:pt x="4817" y="23299"/>
                    <a:pt x="4681" y="23284"/>
                  </a:cubicBezTo>
                  <a:cubicBezTo>
                    <a:pt x="4165" y="23253"/>
                    <a:pt x="3678" y="23010"/>
                    <a:pt x="3314" y="22676"/>
                  </a:cubicBezTo>
                  <a:cubicBezTo>
                    <a:pt x="2919" y="22341"/>
                    <a:pt x="2675" y="21855"/>
                    <a:pt x="2523" y="21429"/>
                  </a:cubicBezTo>
                  <a:cubicBezTo>
                    <a:pt x="2128" y="20457"/>
                    <a:pt x="2007" y="19454"/>
                    <a:pt x="1855" y="18420"/>
                  </a:cubicBezTo>
                  <a:cubicBezTo>
                    <a:pt x="1703" y="17417"/>
                    <a:pt x="1551" y="16445"/>
                    <a:pt x="1460" y="15533"/>
                  </a:cubicBezTo>
                  <a:cubicBezTo>
                    <a:pt x="1186" y="13679"/>
                    <a:pt x="1004" y="11916"/>
                    <a:pt x="852" y="10335"/>
                  </a:cubicBezTo>
                  <a:cubicBezTo>
                    <a:pt x="487" y="7144"/>
                    <a:pt x="335" y="4560"/>
                    <a:pt x="244" y="2767"/>
                  </a:cubicBezTo>
                  <a:cubicBezTo>
                    <a:pt x="183" y="1976"/>
                    <a:pt x="153" y="1277"/>
                    <a:pt x="122" y="700"/>
                  </a:cubicBezTo>
                  <a:cubicBezTo>
                    <a:pt x="92" y="244"/>
                    <a:pt x="92" y="1"/>
                    <a:pt x="31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62;p47">
              <a:extLst>
                <a:ext uri="{FF2B5EF4-FFF2-40B4-BE49-F238E27FC236}">
                  <a16:creationId xmlns:a16="http://schemas.microsoft.com/office/drawing/2014/main" id="{37C1FA18-C8B7-7FBE-E1F0-28215CB96668}"/>
                </a:ext>
              </a:extLst>
            </p:cNvPr>
            <p:cNvSpPr/>
            <p:nvPr/>
          </p:nvSpPr>
          <p:spPr>
            <a:xfrm>
              <a:off x="3607475" y="1453950"/>
              <a:ext cx="886050" cy="798250"/>
            </a:xfrm>
            <a:custGeom>
              <a:avLst/>
              <a:gdLst/>
              <a:ahLst/>
              <a:cxnLst/>
              <a:rect l="l" t="t" r="r" b="b"/>
              <a:pathLst>
                <a:path w="35442" h="31930" extrusionOk="0">
                  <a:moveTo>
                    <a:pt x="22733" y="1"/>
                  </a:moveTo>
                  <a:cubicBezTo>
                    <a:pt x="22287" y="1"/>
                    <a:pt x="21834" y="130"/>
                    <a:pt x="21430" y="396"/>
                  </a:cubicBezTo>
                  <a:lnTo>
                    <a:pt x="15624" y="4378"/>
                  </a:lnTo>
                  <a:cubicBezTo>
                    <a:pt x="16384" y="4743"/>
                    <a:pt x="17053" y="5320"/>
                    <a:pt x="17508" y="5958"/>
                  </a:cubicBezTo>
                  <a:cubicBezTo>
                    <a:pt x="18876" y="7965"/>
                    <a:pt x="17964" y="10609"/>
                    <a:pt x="15715" y="12129"/>
                  </a:cubicBezTo>
                  <a:cubicBezTo>
                    <a:pt x="14721" y="12810"/>
                    <a:pt x="13623" y="13161"/>
                    <a:pt x="12591" y="13161"/>
                  </a:cubicBezTo>
                  <a:cubicBezTo>
                    <a:pt x="11319" y="13161"/>
                    <a:pt x="10148" y="12628"/>
                    <a:pt x="9393" y="11521"/>
                  </a:cubicBezTo>
                  <a:cubicBezTo>
                    <a:pt x="8937" y="10822"/>
                    <a:pt x="8663" y="10001"/>
                    <a:pt x="8572" y="9150"/>
                  </a:cubicBezTo>
                  <a:lnTo>
                    <a:pt x="3101" y="12828"/>
                  </a:lnTo>
                  <a:cubicBezTo>
                    <a:pt x="2037" y="13557"/>
                    <a:pt x="1794" y="14956"/>
                    <a:pt x="2493" y="16019"/>
                  </a:cubicBezTo>
                  <a:lnTo>
                    <a:pt x="5502" y="20427"/>
                  </a:lnTo>
                  <a:cubicBezTo>
                    <a:pt x="5342" y="20414"/>
                    <a:pt x="5180" y="20408"/>
                    <a:pt x="5018" y="20408"/>
                  </a:cubicBezTo>
                  <a:cubicBezTo>
                    <a:pt x="3985" y="20408"/>
                    <a:pt x="2947" y="20661"/>
                    <a:pt x="2159" y="21187"/>
                  </a:cubicBezTo>
                  <a:cubicBezTo>
                    <a:pt x="153" y="22554"/>
                    <a:pt x="1" y="25290"/>
                    <a:pt x="1551" y="27539"/>
                  </a:cubicBezTo>
                  <a:cubicBezTo>
                    <a:pt x="2562" y="29066"/>
                    <a:pt x="4090" y="29976"/>
                    <a:pt x="5596" y="29976"/>
                  </a:cubicBezTo>
                  <a:cubicBezTo>
                    <a:pt x="6308" y="29976"/>
                    <a:pt x="7016" y="29772"/>
                    <a:pt x="7660" y="29333"/>
                  </a:cubicBezTo>
                  <a:cubicBezTo>
                    <a:pt x="8572" y="28694"/>
                    <a:pt x="9302" y="27661"/>
                    <a:pt x="9636" y="26506"/>
                  </a:cubicBezTo>
                  <a:lnTo>
                    <a:pt x="12645" y="30913"/>
                  </a:lnTo>
                  <a:cubicBezTo>
                    <a:pt x="13098" y="31574"/>
                    <a:pt x="13809" y="31930"/>
                    <a:pt x="14538" y="31930"/>
                  </a:cubicBezTo>
                  <a:cubicBezTo>
                    <a:pt x="14983" y="31930"/>
                    <a:pt x="15434" y="31797"/>
                    <a:pt x="15837" y="31521"/>
                  </a:cubicBezTo>
                  <a:lnTo>
                    <a:pt x="21308" y="27843"/>
                  </a:lnTo>
                  <a:cubicBezTo>
                    <a:pt x="20548" y="27478"/>
                    <a:pt x="19849" y="26901"/>
                    <a:pt x="19393" y="26263"/>
                  </a:cubicBezTo>
                  <a:cubicBezTo>
                    <a:pt x="18025" y="24226"/>
                    <a:pt x="18937" y="21612"/>
                    <a:pt x="21186" y="20092"/>
                  </a:cubicBezTo>
                  <a:cubicBezTo>
                    <a:pt x="22194" y="19411"/>
                    <a:pt x="23300" y="19060"/>
                    <a:pt x="24336" y="19060"/>
                  </a:cubicBezTo>
                  <a:cubicBezTo>
                    <a:pt x="25613" y="19060"/>
                    <a:pt x="26784" y="19593"/>
                    <a:pt x="27539" y="20700"/>
                  </a:cubicBezTo>
                  <a:cubicBezTo>
                    <a:pt x="27995" y="21399"/>
                    <a:pt x="28269" y="22220"/>
                    <a:pt x="28329" y="23071"/>
                  </a:cubicBezTo>
                  <a:lnTo>
                    <a:pt x="34105" y="19150"/>
                  </a:lnTo>
                  <a:cubicBezTo>
                    <a:pt x="35168" y="18421"/>
                    <a:pt x="35442" y="17022"/>
                    <a:pt x="34712" y="15959"/>
                  </a:cubicBezTo>
                  <a:lnTo>
                    <a:pt x="24621" y="1004"/>
                  </a:lnTo>
                  <a:cubicBezTo>
                    <a:pt x="24169" y="345"/>
                    <a:pt x="23460" y="1"/>
                    <a:pt x="22733" y="1"/>
                  </a:cubicBez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63;p47">
              <a:extLst>
                <a:ext uri="{FF2B5EF4-FFF2-40B4-BE49-F238E27FC236}">
                  <a16:creationId xmlns:a16="http://schemas.microsoft.com/office/drawing/2014/main" id="{94E1514E-8946-046F-52F8-C0D36C7A3F24}"/>
                </a:ext>
              </a:extLst>
            </p:cNvPr>
            <p:cNvSpPr/>
            <p:nvPr/>
          </p:nvSpPr>
          <p:spPr>
            <a:xfrm>
              <a:off x="5161450" y="1793725"/>
              <a:ext cx="97300" cy="161775"/>
            </a:xfrm>
            <a:custGeom>
              <a:avLst/>
              <a:gdLst/>
              <a:ahLst/>
              <a:cxnLst/>
              <a:rect l="l" t="t" r="r" b="b"/>
              <a:pathLst>
                <a:path w="3892" h="6471" extrusionOk="0">
                  <a:moveTo>
                    <a:pt x="2332" y="0"/>
                  </a:moveTo>
                  <a:cubicBezTo>
                    <a:pt x="2024" y="0"/>
                    <a:pt x="1716" y="30"/>
                    <a:pt x="1429" y="88"/>
                  </a:cubicBezTo>
                  <a:lnTo>
                    <a:pt x="1" y="6471"/>
                  </a:lnTo>
                  <a:cubicBezTo>
                    <a:pt x="1369" y="6228"/>
                    <a:pt x="2584" y="5316"/>
                    <a:pt x="3223" y="4100"/>
                  </a:cubicBezTo>
                  <a:cubicBezTo>
                    <a:pt x="3861" y="2884"/>
                    <a:pt x="3891" y="1365"/>
                    <a:pt x="3344" y="118"/>
                  </a:cubicBezTo>
                  <a:cubicBezTo>
                    <a:pt x="3023" y="38"/>
                    <a:pt x="2677" y="0"/>
                    <a:pt x="2332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64;p47">
              <a:extLst>
                <a:ext uri="{FF2B5EF4-FFF2-40B4-BE49-F238E27FC236}">
                  <a16:creationId xmlns:a16="http://schemas.microsoft.com/office/drawing/2014/main" id="{CC471E80-7AF3-11A0-8A0C-B93E9F0694FC}"/>
                </a:ext>
              </a:extLst>
            </p:cNvPr>
            <p:cNvSpPr/>
            <p:nvPr/>
          </p:nvSpPr>
          <p:spPr>
            <a:xfrm>
              <a:off x="2788300" y="2084700"/>
              <a:ext cx="838950" cy="794800"/>
            </a:xfrm>
            <a:custGeom>
              <a:avLst/>
              <a:gdLst/>
              <a:ahLst/>
              <a:cxnLst/>
              <a:rect l="l" t="t" r="r" b="b"/>
              <a:pathLst>
                <a:path w="33558" h="31792" extrusionOk="0">
                  <a:moveTo>
                    <a:pt x="20949" y="1"/>
                  </a:moveTo>
                  <a:cubicBezTo>
                    <a:pt x="20520" y="1"/>
                    <a:pt x="20086" y="119"/>
                    <a:pt x="19697" y="364"/>
                  </a:cubicBezTo>
                  <a:lnTo>
                    <a:pt x="14378" y="3920"/>
                  </a:lnTo>
                  <a:cubicBezTo>
                    <a:pt x="14986" y="4285"/>
                    <a:pt x="15503" y="4741"/>
                    <a:pt x="15868" y="5318"/>
                  </a:cubicBezTo>
                  <a:cubicBezTo>
                    <a:pt x="17235" y="7325"/>
                    <a:pt x="16263" y="9939"/>
                    <a:pt x="14013" y="11428"/>
                  </a:cubicBezTo>
                  <a:cubicBezTo>
                    <a:pt x="13032" y="12100"/>
                    <a:pt x="11944" y="12445"/>
                    <a:pt x="10920" y="12445"/>
                  </a:cubicBezTo>
                  <a:cubicBezTo>
                    <a:pt x="9628" y="12445"/>
                    <a:pt x="8437" y="11895"/>
                    <a:pt x="7691" y="10759"/>
                  </a:cubicBezTo>
                  <a:cubicBezTo>
                    <a:pt x="7296" y="10182"/>
                    <a:pt x="7083" y="9543"/>
                    <a:pt x="6962" y="8814"/>
                  </a:cubicBezTo>
                  <a:lnTo>
                    <a:pt x="1338" y="12583"/>
                  </a:lnTo>
                  <a:cubicBezTo>
                    <a:pt x="275" y="13282"/>
                    <a:pt x="1" y="14711"/>
                    <a:pt x="700" y="15775"/>
                  </a:cubicBezTo>
                  <a:lnTo>
                    <a:pt x="10700" y="30760"/>
                  </a:lnTo>
                  <a:cubicBezTo>
                    <a:pt x="11144" y="31434"/>
                    <a:pt x="11881" y="31791"/>
                    <a:pt x="12632" y="31791"/>
                  </a:cubicBezTo>
                  <a:cubicBezTo>
                    <a:pt x="13065" y="31791"/>
                    <a:pt x="13503" y="31673"/>
                    <a:pt x="13892" y="31428"/>
                  </a:cubicBezTo>
                  <a:lnTo>
                    <a:pt x="32220" y="19179"/>
                  </a:lnTo>
                  <a:cubicBezTo>
                    <a:pt x="33284" y="18449"/>
                    <a:pt x="33558" y="17051"/>
                    <a:pt x="32889" y="15987"/>
                  </a:cubicBezTo>
                  <a:lnTo>
                    <a:pt x="29789" y="11398"/>
                  </a:lnTo>
                  <a:cubicBezTo>
                    <a:pt x="29485" y="12644"/>
                    <a:pt x="28725" y="13829"/>
                    <a:pt x="27752" y="14467"/>
                  </a:cubicBezTo>
                  <a:cubicBezTo>
                    <a:pt x="27108" y="14907"/>
                    <a:pt x="26397" y="15111"/>
                    <a:pt x="25680" y="15111"/>
                  </a:cubicBezTo>
                  <a:cubicBezTo>
                    <a:pt x="24166" y="15111"/>
                    <a:pt x="22623" y="14201"/>
                    <a:pt x="21612" y="12674"/>
                  </a:cubicBezTo>
                  <a:cubicBezTo>
                    <a:pt x="20093" y="10455"/>
                    <a:pt x="20245" y="7659"/>
                    <a:pt x="22311" y="6352"/>
                  </a:cubicBezTo>
                  <a:cubicBezTo>
                    <a:pt x="23112" y="5810"/>
                    <a:pt x="24096" y="5560"/>
                    <a:pt x="25092" y="5560"/>
                  </a:cubicBezTo>
                  <a:cubicBezTo>
                    <a:pt x="25382" y="5560"/>
                    <a:pt x="25672" y="5581"/>
                    <a:pt x="25959" y="5622"/>
                  </a:cubicBezTo>
                  <a:lnTo>
                    <a:pt x="22889" y="1033"/>
                  </a:lnTo>
                  <a:cubicBezTo>
                    <a:pt x="22426" y="358"/>
                    <a:pt x="21694" y="1"/>
                    <a:pt x="20949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65;p47">
              <a:extLst>
                <a:ext uri="{FF2B5EF4-FFF2-40B4-BE49-F238E27FC236}">
                  <a16:creationId xmlns:a16="http://schemas.microsoft.com/office/drawing/2014/main" id="{B4E3222B-10F1-EB45-8F22-5E9B2E5B03AB}"/>
                </a:ext>
              </a:extLst>
            </p:cNvPr>
            <p:cNvSpPr/>
            <p:nvPr/>
          </p:nvSpPr>
          <p:spPr>
            <a:xfrm>
              <a:off x="5686550" y="2624200"/>
              <a:ext cx="259150" cy="421150"/>
            </a:xfrm>
            <a:custGeom>
              <a:avLst/>
              <a:gdLst/>
              <a:ahLst/>
              <a:cxnLst/>
              <a:rect l="l" t="t" r="r" b="b"/>
              <a:pathLst>
                <a:path w="10366" h="16846" extrusionOk="0">
                  <a:moveTo>
                    <a:pt x="4225" y="0"/>
                  </a:moveTo>
                  <a:lnTo>
                    <a:pt x="0" y="6292"/>
                  </a:lnTo>
                  <a:cubicBezTo>
                    <a:pt x="395" y="8724"/>
                    <a:pt x="912" y="11155"/>
                    <a:pt x="1368" y="13648"/>
                  </a:cubicBezTo>
                  <a:cubicBezTo>
                    <a:pt x="1398" y="13800"/>
                    <a:pt x="1459" y="13952"/>
                    <a:pt x="1520" y="14043"/>
                  </a:cubicBezTo>
                  <a:cubicBezTo>
                    <a:pt x="1602" y="14152"/>
                    <a:pt x="1756" y="14260"/>
                    <a:pt x="1875" y="14260"/>
                  </a:cubicBezTo>
                  <a:cubicBezTo>
                    <a:pt x="1889" y="14260"/>
                    <a:pt x="1902" y="14259"/>
                    <a:pt x="1915" y="14256"/>
                  </a:cubicBezTo>
                  <a:cubicBezTo>
                    <a:pt x="2067" y="14195"/>
                    <a:pt x="2158" y="14012"/>
                    <a:pt x="2219" y="13830"/>
                  </a:cubicBezTo>
                  <a:cubicBezTo>
                    <a:pt x="2614" y="12493"/>
                    <a:pt x="2614" y="10942"/>
                    <a:pt x="2341" y="9605"/>
                  </a:cubicBezTo>
                  <a:lnTo>
                    <a:pt x="2341" y="9605"/>
                  </a:lnTo>
                  <a:cubicBezTo>
                    <a:pt x="3465" y="11550"/>
                    <a:pt x="4012" y="13800"/>
                    <a:pt x="3952" y="16019"/>
                  </a:cubicBezTo>
                  <a:cubicBezTo>
                    <a:pt x="3952" y="16322"/>
                    <a:pt x="3982" y="16748"/>
                    <a:pt x="4286" y="16839"/>
                  </a:cubicBezTo>
                  <a:cubicBezTo>
                    <a:pt x="4308" y="16843"/>
                    <a:pt x="4329" y="16845"/>
                    <a:pt x="4350" y="16845"/>
                  </a:cubicBezTo>
                  <a:cubicBezTo>
                    <a:pt x="4651" y="16845"/>
                    <a:pt x="4869" y="16453"/>
                    <a:pt x="4955" y="16140"/>
                  </a:cubicBezTo>
                  <a:cubicBezTo>
                    <a:pt x="5441" y="13891"/>
                    <a:pt x="4894" y="11581"/>
                    <a:pt x="4377" y="9392"/>
                  </a:cubicBezTo>
                  <a:lnTo>
                    <a:pt x="4377" y="9392"/>
                  </a:lnTo>
                  <a:cubicBezTo>
                    <a:pt x="4955" y="11520"/>
                    <a:pt x="5471" y="13648"/>
                    <a:pt x="6049" y="15806"/>
                  </a:cubicBezTo>
                  <a:cubicBezTo>
                    <a:pt x="6079" y="15958"/>
                    <a:pt x="6110" y="16110"/>
                    <a:pt x="6262" y="16140"/>
                  </a:cubicBezTo>
                  <a:cubicBezTo>
                    <a:pt x="6296" y="16156"/>
                    <a:pt x="6330" y="16163"/>
                    <a:pt x="6362" y="16163"/>
                  </a:cubicBezTo>
                  <a:cubicBezTo>
                    <a:pt x="6580" y="16163"/>
                    <a:pt x="6725" y="15828"/>
                    <a:pt x="6778" y="15563"/>
                  </a:cubicBezTo>
                  <a:cubicBezTo>
                    <a:pt x="6991" y="13435"/>
                    <a:pt x="6566" y="11307"/>
                    <a:pt x="6201" y="9180"/>
                  </a:cubicBezTo>
                  <a:lnTo>
                    <a:pt x="6201" y="9180"/>
                  </a:lnTo>
                  <a:cubicBezTo>
                    <a:pt x="6687" y="11125"/>
                    <a:pt x="7174" y="13040"/>
                    <a:pt x="7660" y="14955"/>
                  </a:cubicBezTo>
                  <a:cubicBezTo>
                    <a:pt x="7721" y="15107"/>
                    <a:pt x="7781" y="15289"/>
                    <a:pt x="7933" y="15380"/>
                  </a:cubicBezTo>
                  <a:cubicBezTo>
                    <a:pt x="7980" y="15400"/>
                    <a:pt x="8024" y="15409"/>
                    <a:pt x="8065" y="15409"/>
                  </a:cubicBezTo>
                  <a:cubicBezTo>
                    <a:pt x="8343" y="15409"/>
                    <a:pt x="8485" y="14995"/>
                    <a:pt x="8511" y="14651"/>
                  </a:cubicBezTo>
                  <a:cubicBezTo>
                    <a:pt x="8541" y="12584"/>
                    <a:pt x="8298" y="10608"/>
                    <a:pt x="7751" y="8572"/>
                  </a:cubicBezTo>
                  <a:lnTo>
                    <a:pt x="7751" y="8572"/>
                  </a:lnTo>
                  <a:cubicBezTo>
                    <a:pt x="8329" y="9848"/>
                    <a:pt x="8937" y="11125"/>
                    <a:pt x="9514" y="12371"/>
                  </a:cubicBezTo>
                  <a:cubicBezTo>
                    <a:pt x="9571" y="12570"/>
                    <a:pt x="9708" y="12769"/>
                    <a:pt x="9924" y="12769"/>
                  </a:cubicBezTo>
                  <a:cubicBezTo>
                    <a:pt x="9939" y="12769"/>
                    <a:pt x="9954" y="12768"/>
                    <a:pt x="9970" y="12766"/>
                  </a:cubicBezTo>
                  <a:cubicBezTo>
                    <a:pt x="10152" y="12736"/>
                    <a:pt x="10183" y="12493"/>
                    <a:pt x="10213" y="12310"/>
                  </a:cubicBezTo>
                  <a:cubicBezTo>
                    <a:pt x="10365" y="9909"/>
                    <a:pt x="9544" y="7569"/>
                    <a:pt x="8389" y="5502"/>
                  </a:cubicBezTo>
                  <a:cubicBezTo>
                    <a:pt x="7326" y="3617"/>
                    <a:pt x="5867" y="1429"/>
                    <a:pt x="4225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66;p47">
              <a:extLst>
                <a:ext uri="{FF2B5EF4-FFF2-40B4-BE49-F238E27FC236}">
                  <a16:creationId xmlns:a16="http://schemas.microsoft.com/office/drawing/2014/main" id="{6BED0B8A-32F3-B013-6BFA-CDE07B017F13}"/>
                </a:ext>
              </a:extLst>
            </p:cNvPr>
            <p:cNvSpPr/>
            <p:nvPr/>
          </p:nvSpPr>
          <p:spPr>
            <a:xfrm>
              <a:off x="4561150" y="4162200"/>
              <a:ext cx="259150" cy="420550"/>
            </a:xfrm>
            <a:custGeom>
              <a:avLst/>
              <a:gdLst/>
              <a:ahLst/>
              <a:cxnLst/>
              <a:rect l="l" t="t" r="r" b="b"/>
              <a:pathLst>
                <a:path w="10366" h="16822" extrusionOk="0">
                  <a:moveTo>
                    <a:pt x="4195" y="1"/>
                  </a:moveTo>
                  <a:lnTo>
                    <a:pt x="0" y="6293"/>
                  </a:lnTo>
                  <a:cubicBezTo>
                    <a:pt x="365" y="8724"/>
                    <a:pt x="912" y="11156"/>
                    <a:pt x="1368" y="13618"/>
                  </a:cubicBezTo>
                  <a:cubicBezTo>
                    <a:pt x="1398" y="13770"/>
                    <a:pt x="1429" y="13922"/>
                    <a:pt x="1520" y="14043"/>
                  </a:cubicBezTo>
                  <a:cubicBezTo>
                    <a:pt x="1570" y="14143"/>
                    <a:pt x="1721" y="14242"/>
                    <a:pt x="1824" y="14242"/>
                  </a:cubicBezTo>
                  <a:cubicBezTo>
                    <a:pt x="1847" y="14242"/>
                    <a:pt x="1868" y="14237"/>
                    <a:pt x="1885" y="14226"/>
                  </a:cubicBezTo>
                  <a:cubicBezTo>
                    <a:pt x="2037" y="14195"/>
                    <a:pt x="2158" y="14013"/>
                    <a:pt x="2189" y="13831"/>
                  </a:cubicBezTo>
                  <a:cubicBezTo>
                    <a:pt x="2614" y="12493"/>
                    <a:pt x="2614" y="10943"/>
                    <a:pt x="2341" y="9606"/>
                  </a:cubicBezTo>
                  <a:lnTo>
                    <a:pt x="2341" y="9606"/>
                  </a:lnTo>
                  <a:cubicBezTo>
                    <a:pt x="3465" y="11551"/>
                    <a:pt x="4012" y="13770"/>
                    <a:pt x="3952" y="16019"/>
                  </a:cubicBezTo>
                  <a:cubicBezTo>
                    <a:pt x="3952" y="16323"/>
                    <a:pt x="3982" y="16749"/>
                    <a:pt x="4286" y="16809"/>
                  </a:cubicBezTo>
                  <a:cubicBezTo>
                    <a:pt x="4317" y="16818"/>
                    <a:pt x="4348" y="16822"/>
                    <a:pt x="4377" y="16822"/>
                  </a:cubicBezTo>
                  <a:cubicBezTo>
                    <a:pt x="4664" y="16822"/>
                    <a:pt x="4869" y="16444"/>
                    <a:pt x="4924" y="16141"/>
                  </a:cubicBezTo>
                  <a:cubicBezTo>
                    <a:pt x="5441" y="13891"/>
                    <a:pt x="4894" y="11581"/>
                    <a:pt x="4377" y="9363"/>
                  </a:cubicBezTo>
                  <a:lnTo>
                    <a:pt x="4377" y="9363"/>
                  </a:lnTo>
                  <a:cubicBezTo>
                    <a:pt x="4924" y="11490"/>
                    <a:pt x="5471" y="13618"/>
                    <a:pt x="6019" y="15776"/>
                  </a:cubicBezTo>
                  <a:cubicBezTo>
                    <a:pt x="6079" y="15928"/>
                    <a:pt x="6110" y="16080"/>
                    <a:pt x="6262" y="16141"/>
                  </a:cubicBezTo>
                  <a:cubicBezTo>
                    <a:pt x="6291" y="16150"/>
                    <a:pt x="6319" y="16155"/>
                    <a:pt x="6346" y="16155"/>
                  </a:cubicBezTo>
                  <a:cubicBezTo>
                    <a:pt x="6572" y="16155"/>
                    <a:pt x="6721" y="15835"/>
                    <a:pt x="6748" y="15563"/>
                  </a:cubicBezTo>
                  <a:cubicBezTo>
                    <a:pt x="6991" y="13436"/>
                    <a:pt x="6566" y="11308"/>
                    <a:pt x="6201" y="9180"/>
                  </a:cubicBezTo>
                  <a:lnTo>
                    <a:pt x="6201" y="9180"/>
                  </a:lnTo>
                  <a:cubicBezTo>
                    <a:pt x="6687" y="11125"/>
                    <a:pt x="7174" y="13010"/>
                    <a:pt x="7660" y="14955"/>
                  </a:cubicBezTo>
                  <a:cubicBezTo>
                    <a:pt x="7721" y="15107"/>
                    <a:pt x="7781" y="15290"/>
                    <a:pt x="7933" y="15381"/>
                  </a:cubicBezTo>
                  <a:cubicBezTo>
                    <a:pt x="7975" y="15400"/>
                    <a:pt x="8013" y="15408"/>
                    <a:pt x="8050" y="15408"/>
                  </a:cubicBezTo>
                  <a:cubicBezTo>
                    <a:pt x="8311" y="15408"/>
                    <a:pt x="8458" y="14971"/>
                    <a:pt x="8511" y="14651"/>
                  </a:cubicBezTo>
                  <a:cubicBezTo>
                    <a:pt x="8541" y="12554"/>
                    <a:pt x="8268" y="10578"/>
                    <a:pt x="7751" y="8572"/>
                  </a:cubicBezTo>
                  <a:lnTo>
                    <a:pt x="7751" y="8572"/>
                  </a:lnTo>
                  <a:cubicBezTo>
                    <a:pt x="8298" y="9818"/>
                    <a:pt x="8936" y="11125"/>
                    <a:pt x="9484" y="12372"/>
                  </a:cubicBezTo>
                  <a:cubicBezTo>
                    <a:pt x="9565" y="12535"/>
                    <a:pt x="9695" y="12746"/>
                    <a:pt x="9873" y="12746"/>
                  </a:cubicBezTo>
                  <a:cubicBezTo>
                    <a:pt x="9895" y="12746"/>
                    <a:pt x="9917" y="12743"/>
                    <a:pt x="9940" y="12736"/>
                  </a:cubicBezTo>
                  <a:cubicBezTo>
                    <a:pt x="10122" y="12706"/>
                    <a:pt x="10183" y="12493"/>
                    <a:pt x="10213" y="12281"/>
                  </a:cubicBezTo>
                  <a:cubicBezTo>
                    <a:pt x="10365" y="9910"/>
                    <a:pt x="9514" y="7539"/>
                    <a:pt x="8389" y="5502"/>
                  </a:cubicBezTo>
                  <a:cubicBezTo>
                    <a:pt x="7326" y="3587"/>
                    <a:pt x="5836" y="1429"/>
                    <a:pt x="4195" y="1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67;p47">
              <a:extLst>
                <a:ext uri="{FF2B5EF4-FFF2-40B4-BE49-F238E27FC236}">
                  <a16:creationId xmlns:a16="http://schemas.microsoft.com/office/drawing/2014/main" id="{DFFFFE81-9CEC-3B21-600E-41AB08AFFB35}"/>
                </a:ext>
              </a:extLst>
            </p:cNvPr>
            <p:cNvSpPr/>
            <p:nvPr/>
          </p:nvSpPr>
          <p:spPr>
            <a:xfrm>
              <a:off x="1381750" y="2345300"/>
              <a:ext cx="259150" cy="421325"/>
            </a:xfrm>
            <a:custGeom>
              <a:avLst/>
              <a:gdLst/>
              <a:ahLst/>
              <a:cxnLst/>
              <a:rect l="l" t="t" r="r" b="b"/>
              <a:pathLst>
                <a:path w="10366" h="16853" extrusionOk="0">
                  <a:moveTo>
                    <a:pt x="6140" y="1"/>
                  </a:moveTo>
                  <a:cubicBezTo>
                    <a:pt x="4529" y="1460"/>
                    <a:pt x="3040" y="3618"/>
                    <a:pt x="1976" y="5533"/>
                  </a:cubicBezTo>
                  <a:cubicBezTo>
                    <a:pt x="821" y="7569"/>
                    <a:pt x="1" y="9940"/>
                    <a:pt x="153" y="12341"/>
                  </a:cubicBezTo>
                  <a:cubicBezTo>
                    <a:pt x="183" y="12524"/>
                    <a:pt x="213" y="12737"/>
                    <a:pt x="426" y="12767"/>
                  </a:cubicBezTo>
                  <a:cubicBezTo>
                    <a:pt x="449" y="12774"/>
                    <a:pt x="471" y="12777"/>
                    <a:pt x="492" y="12777"/>
                  </a:cubicBezTo>
                  <a:cubicBezTo>
                    <a:pt x="671" y="12777"/>
                    <a:pt x="801" y="12565"/>
                    <a:pt x="882" y="12402"/>
                  </a:cubicBezTo>
                  <a:cubicBezTo>
                    <a:pt x="1429" y="11156"/>
                    <a:pt x="2037" y="9849"/>
                    <a:pt x="2615" y="8603"/>
                  </a:cubicBezTo>
                  <a:lnTo>
                    <a:pt x="2615" y="8603"/>
                  </a:lnTo>
                  <a:cubicBezTo>
                    <a:pt x="2098" y="10609"/>
                    <a:pt x="1824" y="12585"/>
                    <a:pt x="1855" y="14682"/>
                  </a:cubicBezTo>
                  <a:cubicBezTo>
                    <a:pt x="1881" y="15002"/>
                    <a:pt x="2048" y="15439"/>
                    <a:pt x="2315" y="15439"/>
                  </a:cubicBezTo>
                  <a:cubicBezTo>
                    <a:pt x="2352" y="15439"/>
                    <a:pt x="2391" y="15430"/>
                    <a:pt x="2432" y="15411"/>
                  </a:cubicBezTo>
                  <a:cubicBezTo>
                    <a:pt x="2584" y="15320"/>
                    <a:pt x="2645" y="15138"/>
                    <a:pt x="2706" y="14986"/>
                  </a:cubicBezTo>
                  <a:cubicBezTo>
                    <a:pt x="3192" y="13041"/>
                    <a:pt x="3678" y="11156"/>
                    <a:pt x="4165" y="9211"/>
                  </a:cubicBezTo>
                  <a:lnTo>
                    <a:pt x="4165" y="9211"/>
                  </a:lnTo>
                  <a:cubicBezTo>
                    <a:pt x="3800" y="11338"/>
                    <a:pt x="3374" y="13466"/>
                    <a:pt x="3618" y="15594"/>
                  </a:cubicBezTo>
                  <a:cubicBezTo>
                    <a:pt x="3644" y="15859"/>
                    <a:pt x="3786" y="16194"/>
                    <a:pt x="4004" y="16194"/>
                  </a:cubicBezTo>
                  <a:cubicBezTo>
                    <a:pt x="4036" y="16194"/>
                    <a:pt x="4069" y="16187"/>
                    <a:pt x="4104" y="16171"/>
                  </a:cubicBezTo>
                  <a:cubicBezTo>
                    <a:pt x="4256" y="16141"/>
                    <a:pt x="4286" y="15989"/>
                    <a:pt x="4317" y="15837"/>
                  </a:cubicBezTo>
                  <a:cubicBezTo>
                    <a:pt x="4894" y="13648"/>
                    <a:pt x="5441" y="11521"/>
                    <a:pt x="5988" y="9393"/>
                  </a:cubicBezTo>
                  <a:lnTo>
                    <a:pt x="5988" y="9393"/>
                  </a:lnTo>
                  <a:cubicBezTo>
                    <a:pt x="5472" y="11612"/>
                    <a:pt x="4925" y="13922"/>
                    <a:pt x="5441" y="16171"/>
                  </a:cubicBezTo>
                  <a:cubicBezTo>
                    <a:pt x="5496" y="16474"/>
                    <a:pt x="5702" y="16853"/>
                    <a:pt x="5988" y="16853"/>
                  </a:cubicBezTo>
                  <a:cubicBezTo>
                    <a:pt x="6018" y="16853"/>
                    <a:pt x="6048" y="16849"/>
                    <a:pt x="6080" y="16840"/>
                  </a:cubicBezTo>
                  <a:cubicBezTo>
                    <a:pt x="6384" y="16779"/>
                    <a:pt x="6414" y="16354"/>
                    <a:pt x="6414" y="16050"/>
                  </a:cubicBezTo>
                  <a:cubicBezTo>
                    <a:pt x="6353" y="13800"/>
                    <a:pt x="6900" y="11582"/>
                    <a:pt x="8025" y="9636"/>
                  </a:cubicBezTo>
                  <a:lnTo>
                    <a:pt x="8025" y="9636"/>
                  </a:lnTo>
                  <a:cubicBezTo>
                    <a:pt x="7751" y="10974"/>
                    <a:pt x="7751" y="12524"/>
                    <a:pt x="8177" y="13861"/>
                  </a:cubicBezTo>
                  <a:cubicBezTo>
                    <a:pt x="8207" y="14044"/>
                    <a:pt x="8329" y="14226"/>
                    <a:pt x="8481" y="14256"/>
                  </a:cubicBezTo>
                  <a:cubicBezTo>
                    <a:pt x="8503" y="14268"/>
                    <a:pt x="8528" y="14273"/>
                    <a:pt x="8553" y="14273"/>
                  </a:cubicBezTo>
                  <a:cubicBezTo>
                    <a:pt x="8665" y="14273"/>
                    <a:pt x="8796" y="14173"/>
                    <a:pt x="8846" y="14074"/>
                  </a:cubicBezTo>
                  <a:cubicBezTo>
                    <a:pt x="8937" y="13952"/>
                    <a:pt x="8967" y="13800"/>
                    <a:pt x="8998" y="13648"/>
                  </a:cubicBezTo>
                  <a:cubicBezTo>
                    <a:pt x="9454" y="11186"/>
                    <a:pt x="10001" y="8755"/>
                    <a:pt x="10365" y="6323"/>
                  </a:cubicBezTo>
                  <a:lnTo>
                    <a:pt x="6140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68;p47">
              <a:extLst>
                <a:ext uri="{FF2B5EF4-FFF2-40B4-BE49-F238E27FC236}">
                  <a16:creationId xmlns:a16="http://schemas.microsoft.com/office/drawing/2014/main" id="{38911573-EACF-6B61-1E4D-E76600A9A884}"/>
                </a:ext>
              </a:extLst>
            </p:cNvPr>
            <p:cNvSpPr/>
            <p:nvPr/>
          </p:nvSpPr>
          <p:spPr>
            <a:xfrm>
              <a:off x="3026925" y="724225"/>
              <a:ext cx="820700" cy="855500"/>
            </a:xfrm>
            <a:custGeom>
              <a:avLst/>
              <a:gdLst/>
              <a:ahLst/>
              <a:cxnLst/>
              <a:rect l="l" t="t" r="r" b="b"/>
              <a:pathLst>
                <a:path w="32828" h="34220" extrusionOk="0">
                  <a:moveTo>
                    <a:pt x="17056" y="0"/>
                  </a:moveTo>
                  <a:cubicBezTo>
                    <a:pt x="16571" y="0"/>
                    <a:pt x="16079" y="153"/>
                    <a:pt x="15654" y="466"/>
                  </a:cubicBezTo>
                  <a:lnTo>
                    <a:pt x="1216" y="11256"/>
                  </a:lnTo>
                  <a:cubicBezTo>
                    <a:pt x="183" y="12016"/>
                    <a:pt x="0" y="13445"/>
                    <a:pt x="760" y="14478"/>
                  </a:cubicBezTo>
                  <a:lnTo>
                    <a:pt x="5289" y="20558"/>
                  </a:lnTo>
                  <a:cubicBezTo>
                    <a:pt x="5563" y="19372"/>
                    <a:pt x="6201" y="18278"/>
                    <a:pt x="7113" y="17579"/>
                  </a:cubicBezTo>
                  <a:cubicBezTo>
                    <a:pt x="7801" y="17071"/>
                    <a:pt x="8566" y="16836"/>
                    <a:pt x="9340" y="16836"/>
                  </a:cubicBezTo>
                  <a:cubicBezTo>
                    <a:pt x="10790" y="16836"/>
                    <a:pt x="12274" y="17661"/>
                    <a:pt x="13344" y="19068"/>
                  </a:cubicBezTo>
                  <a:cubicBezTo>
                    <a:pt x="14925" y="21257"/>
                    <a:pt x="14925" y="24023"/>
                    <a:pt x="13010" y="25451"/>
                  </a:cubicBezTo>
                  <a:cubicBezTo>
                    <a:pt x="12224" y="26047"/>
                    <a:pt x="11148" y="26378"/>
                    <a:pt x="10062" y="26378"/>
                  </a:cubicBezTo>
                  <a:cubicBezTo>
                    <a:pt x="9930" y="26378"/>
                    <a:pt x="9798" y="26373"/>
                    <a:pt x="9666" y="26363"/>
                  </a:cubicBezTo>
                  <a:lnTo>
                    <a:pt x="9666" y="26363"/>
                  </a:lnTo>
                  <a:lnTo>
                    <a:pt x="13952" y="32138"/>
                  </a:lnTo>
                  <a:cubicBezTo>
                    <a:pt x="14399" y="32747"/>
                    <a:pt x="15078" y="33060"/>
                    <a:pt x="15772" y="33060"/>
                  </a:cubicBezTo>
                  <a:cubicBezTo>
                    <a:pt x="16257" y="33060"/>
                    <a:pt x="16749" y="32907"/>
                    <a:pt x="17174" y="32594"/>
                  </a:cubicBezTo>
                  <a:lnTo>
                    <a:pt x="21429" y="29403"/>
                  </a:lnTo>
                  <a:lnTo>
                    <a:pt x="21429" y="29403"/>
                  </a:lnTo>
                  <a:cubicBezTo>
                    <a:pt x="21399" y="30618"/>
                    <a:pt x="21703" y="31804"/>
                    <a:pt x="22371" y="32716"/>
                  </a:cubicBezTo>
                  <a:cubicBezTo>
                    <a:pt x="23135" y="33734"/>
                    <a:pt x="24249" y="34219"/>
                    <a:pt x="25451" y="34219"/>
                  </a:cubicBezTo>
                  <a:cubicBezTo>
                    <a:pt x="26545" y="34219"/>
                    <a:pt x="27712" y="33818"/>
                    <a:pt x="28755" y="33050"/>
                  </a:cubicBezTo>
                  <a:cubicBezTo>
                    <a:pt x="30943" y="31439"/>
                    <a:pt x="31703" y="28764"/>
                    <a:pt x="30244" y="26819"/>
                  </a:cubicBezTo>
                  <a:cubicBezTo>
                    <a:pt x="29606" y="25968"/>
                    <a:pt x="28542" y="25299"/>
                    <a:pt x="27356" y="24995"/>
                  </a:cubicBezTo>
                  <a:lnTo>
                    <a:pt x="31612" y="21804"/>
                  </a:lnTo>
                  <a:cubicBezTo>
                    <a:pt x="32645" y="21044"/>
                    <a:pt x="32828" y="19615"/>
                    <a:pt x="32068" y="18582"/>
                  </a:cubicBezTo>
                  <a:lnTo>
                    <a:pt x="18876" y="922"/>
                  </a:lnTo>
                  <a:cubicBezTo>
                    <a:pt x="18429" y="314"/>
                    <a:pt x="17750" y="0"/>
                    <a:pt x="17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69;p47">
              <a:extLst>
                <a:ext uri="{FF2B5EF4-FFF2-40B4-BE49-F238E27FC236}">
                  <a16:creationId xmlns:a16="http://schemas.microsoft.com/office/drawing/2014/main" id="{C2BDCAFF-AE29-BF0C-C798-5A1A2814756B}"/>
                </a:ext>
              </a:extLst>
            </p:cNvPr>
            <p:cNvSpPr/>
            <p:nvPr/>
          </p:nvSpPr>
          <p:spPr>
            <a:xfrm>
              <a:off x="3083150" y="2750625"/>
              <a:ext cx="202150" cy="319650"/>
            </a:xfrm>
            <a:custGeom>
              <a:avLst/>
              <a:gdLst/>
              <a:ahLst/>
              <a:cxnLst/>
              <a:rect l="l" t="t" r="r" b="b"/>
              <a:pathLst>
                <a:path w="8086" h="12786" extrusionOk="0">
                  <a:moveTo>
                    <a:pt x="6809" y="1"/>
                  </a:moveTo>
                  <a:cubicBezTo>
                    <a:pt x="6439" y="1"/>
                    <a:pt x="6143" y="660"/>
                    <a:pt x="5958" y="1235"/>
                  </a:cubicBezTo>
                  <a:cubicBezTo>
                    <a:pt x="5563" y="2451"/>
                    <a:pt x="5563" y="3788"/>
                    <a:pt x="4894" y="4943"/>
                  </a:cubicBezTo>
                  <a:cubicBezTo>
                    <a:pt x="4134" y="6220"/>
                    <a:pt x="2584" y="6828"/>
                    <a:pt x="1551" y="7922"/>
                  </a:cubicBezTo>
                  <a:cubicBezTo>
                    <a:pt x="365" y="9229"/>
                    <a:pt x="1" y="11205"/>
                    <a:pt x="639" y="12785"/>
                  </a:cubicBezTo>
                  <a:lnTo>
                    <a:pt x="7356" y="10931"/>
                  </a:lnTo>
                  <a:cubicBezTo>
                    <a:pt x="6657" y="9047"/>
                    <a:pt x="7022" y="6949"/>
                    <a:pt x="7326" y="4943"/>
                  </a:cubicBezTo>
                  <a:cubicBezTo>
                    <a:pt x="7508" y="3636"/>
                    <a:pt x="8086" y="1691"/>
                    <a:pt x="7387" y="536"/>
                  </a:cubicBezTo>
                  <a:cubicBezTo>
                    <a:pt x="7180" y="152"/>
                    <a:pt x="6986" y="1"/>
                    <a:pt x="6809" y="1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70;p47">
              <a:extLst>
                <a:ext uri="{FF2B5EF4-FFF2-40B4-BE49-F238E27FC236}">
                  <a16:creationId xmlns:a16="http://schemas.microsoft.com/office/drawing/2014/main" id="{604A048C-BF53-3AEA-8652-D51B892DBCE3}"/>
                </a:ext>
              </a:extLst>
            </p:cNvPr>
            <p:cNvSpPr/>
            <p:nvPr/>
          </p:nvSpPr>
          <p:spPr>
            <a:xfrm>
              <a:off x="3115075" y="2754900"/>
              <a:ext cx="130725" cy="215825"/>
            </a:xfrm>
            <a:custGeom>
              <a:avLst/>
              <a:gdLst/>
              <a:ahLst/>
              <a:cxnLst/>
              <a:rect l="l" t="t" r="r" b="b"/>
              <a:pathLst>
                <a:path w="5229" h="8633" extrusionOk="0">
                  <a:moveTo>
                    <a:pt x="5228" y="0"/>
                  </a:moveTo>
                  <a:cubicBezTo>
                    <a:pt x="5228" y="0"/>
                    <a:pt x="5076" y="91"/>
                    <a:pt x="4955" y="304"/>
                  </a:cubicBezTo>
                  <a:cubicBezTo>
                    <a:pt x="4833" y="547"/>
                    <a:pt x="4651" y="882"/>
                    <a:pt x="4529" y="1368"/>
                  </a:cubicBezTo>
                  <a:cubicBezTo>
                    <a:pt x="4408" y="1824"/>
                    <a:pt x="4347" y="2401"/>
                    <a:pt x="4104" y="2948"/>
                  </a:cubicBezTo>
                  <a:cubicBezTo>
                    <a:pt x="3891" y="3496"/>
                    <a:pt x="3496" y="4073"/>
                    <a:pt x="2979" y="4529"/>
                  </a:cubicBezTo>
                  <a:cubicBezTo>
                    <a:pt x="2432" y="5015"/>
                    <a:pt x="1915" y="5441"/>
                    <a:pt x="1459" y="5866"/>
                  </a:cubicBezTo>
                  <a:cubicBezTo>
                    <a:pt x="1003" y="6292"/>
                    <a:pt x="608" y="6748"/>
                    <a:pt x="395" y="7143"/>
                  </a:cubicBezTo>
                  <a:cubicBezTo>
                    <a:pt x="152" y="7569"/>
                    <a:pt x="91" y="7933"/>
                    <a:pt x="61" y="8207"/>
                  </a:cubicBezTo>
                  <a:cubicBezTo>
                    <a:pt x="0" y="8480"/>
                    <a:pt x="0" y="8632"/>
                    <a:pt x="61" y="8632"/>
                  </a:cubicBezTo>
                  <a:cubicBezTo>
                    <a:pt x="91" y="8632"/>
                    <a:pt x="91" y="8025"/>
                    <a:pt x="547" y="7234"/>
                  </a:cubicBezTo>
                  <a:cubicBezTo>
                    <a:pt x="760" y="6809"/>
                    <a:pt x="1155" y="6414"/>
                    <a:pt x="1611" y="6018"/>
                  </a:cubicBezTo>
                  <a:cubicBezTo>
                    <a:pt x="2067" y="5593"/>
                    <a:pt x="2645" y="5228"/>
                    <a:pt x="3161" y="4711"/>
                  </a:cubicBezTo>
                  <a:cubicBezTo>
                    <a:pt x="3708" y="4225"/>
                    <a:pt x="4104" y="3617"/>
                    <a:pt x="4347" y="3040"/>
                  </a:cubicBezTo>
                  <a:cubicBezTo>
                    <a:pt x="4620" y="2493"/>
                    <a:pt x="4651" y="1885"/>
                    <a:pt x="4711" y="1429"/>
                  </a:cubicBezTo>
                  <a:cubicBezTo>
                    <a:pt x="4803" y="973"/>
                    <a:pt x="4955" y="608"/>
                    <a:pt x="5015" y="334"/>
                  </a:cubicBezTo>
                  <a:cubicBezTo>
                    <a:pt x="5137" y="122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212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71;p47">
              <a:extLst>
                <a:ext uri="{FF2B5EF4-FFF2-40B4-BE49-F238E27FC236}">
                  <a16:creationId xmlns:a16="http://schemas.microsoft.com/office/drawing/2014/main" id="{3E31505F-094C-FDE4-53EF-0943A6C98D5D}"/>
                </a:ext>
              </a:extLst>
            </p:cNvPr>
            <p:cNvSpPr/>
            <p:nvPr/>
          </p:nvSpPr>
          <p:spPr>
            <a:xfrm>
              <a:off x="3176625" y="1365300"/>
              <a:ext cx="171950" cy="350850"/>
            </a:xfrm>
            <a:custGeom>
              <a:avLst/>
              <a:gdLst/>
              <a:ahLst/>
              <a:cxnLst/>
              <a:rect l="l" t="t" r="r" b="b"/>
              <a:pathLst>
                <a:path w="6878" h="14034" extrusionOk="0">
                  <a:moveTo>
                    <a:pt x="6304" y="0"/>
                  </a:moveTo>
                  <a:cubicBezTo>
                    <a:pt x="6163" y="0"/>
                    <a:pt x="5979" y="53"/>
                    <a:pt x="5745" y="173"/>
                  </a:cubicBezTo>
                  <a:cubicBezTo>
                    <a:pt x="4529" y="811"/>
                    <a:pt x="3891" y="2665"/>
                    <a:pt x="3374" y="3851"/>
                  </a:cubicBezTo>
                  <a:cubicBezTo>
                    <a:pt x="2523" y="5675"/>
                    <a:pt x="1672" y="7650"/>
                    <a:pt x="0" y="8775"/>
                  </a:cubicBezTo>
                  <a:lnTo>
                    <a:pt x="4499" y="14033"/>
                  </a:lnTo>
                  <a:cubicBezTo>
                    <a:pt x="5958" y="13030"/>
                    <a:pt x="6748" y="11207"/>
                    <a:pt x="6474" y="9504"/>
                  </a:cubicBezTo>
                  <a:cubicBezTo>
                    <a:pt x="6262" y="8015"/>
                    <a:pt x="5289" y="6647"/>
                    <a:pt x="5380" y="5188"/>
                  </a:cubicBezTo>
                  <a:cubicBezTo>
                    <a:pt x="5441" y="3881"/>
                    <a:pt x="6201" y="2787"/>
                    <a:pt x="6566" y="1571"/>
                  </a:cubicBezTo>
                  <a:cubicBezTo>
                    <a:pt x="6761" y="864"/>
                    <a:pt x="6878" y="0"/>
                    <a:pt x="6304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72;p47">
              <a:extLst>
                <a:ext uri="{FF2B5EF4-FFF2-40B4-BE49-F238E27FC236}">
                  <a16:creationId xmlns:a16="http://schemas.microsoft.com/office/drawing/2014/main" id="{13AC22F0-71B5-10A7-55E9-B5748CEC1EB2}"/>
                </a:ext>
              </a:extLst>
            </p:cNvPr>
            <p:cNvSpPr/>
            <p:nvPr/>
          </p:nvSpPr>
          <p:spPr>
            <a:xfrm>
              <a:off x="3318725" y="1374925"/>
              <a:ext cx="28125" cy="250025"/>
            </a:xfrm>
            <a:custGeom>
              <a:avLst/>
              <a:gdLst/>
              <a:ahLst/>
              <a:cxnLst/>
              <a:rect l="l" t="t" r="r" b="b"/>
              <a:pathLst>
                <a:path w="1125" h="10001" extrusionOk="0">
                  <a:moveTo>
                    <a:pt x="1064" y="1"/>
                  </a:moveTo>
                  <a:cubicBezTo>
                    <a:pt x="1064" y="1"/>
                    <a:pt x="1064" y="153"/>
                    <a:pt x="1034" y="396"/>
                  </a:cubicBezTo>
                  <a:cubicBezTo>
                    <a:pt x="973" y="639"/>
                    <a:pt x="912" y="1004"/>
                    <a:pt x="730" y="1399"/>
                  </a:cubicBezTo>
                  <a:cubicBezTo>
                    <a:pt x="517" y="1824"/>
                    <a:pt x="274" y="2372"/>
                    <a:pt x="152" y="2980"/>
                  </a:cubicBezTo>
                  <a:cubicBezTo>
                    <a:pt x="31" y="3587"/>
                    <a:pt x="0" y="4287"/>
                    <a:pt x="183" y="5016"/>
                  </a:cubicBezTo>
                  <a:cubicBezTo>
                    <a:pt x="335" y="5745"/>
                    <a:pt x="578" y="6353"/>
                    <a:pt x="730" y="6961"/>
                  </a:cubicBezTo>
                  <a:cubicBezTo>
                    <a:pt x="851" y="7569"/>
                    <a:pt x="942" y="8086"/>
                    <a:pt x="912" y="8542"/>
                  </a:cubicBezTo>
                  <a:cubicBezTo>
                    <a:pt x="790" y="9454"/>
                    <a:pt x="456" y="10001"/>
                    <a:pt x="487" y="10001"/>
                  </a:cubicBezTo>
                  <a:cubicBezTo>
                    <a:pt x="487" y="10001"/>
                    <a:pt x="608" y="9879"/>
                    <a:pt x="730" y="9667"/>
                  </a:cubicBezTo>
                  <a:cubicBezTo>
                    <a:pt x="821" y="9423"/>
                    <a:pt x="973" y="9059"/>
                    <a:pt x="1034" y="8603"/>
                  </a:cubicBezTo>
                  <a:cubicBezTo>
                    <a:pt x="1094" y="8086"/>
                    <a:pt x="1034" y="7539"/>
                    <a:pt x="882" y="6931"/>
                  </a:cubicBezTo>
                  <a:cubicBezTo>
                    <a:pt x="730" y="6323"/>
                    <a:pt x="487" y="5654"/>
                    <a:pt x="335" y="4986"/>
                  </a:cubicBezTo>
                  <a:cubicBezTo>
                    <a:pt x="183" y="4287"/>
                    <a:pt x="183" y="3618"/>
                    <a:pt x="304" y="3040"/>
                  </a:cubicBezTo>
                  <a:cubicBezTo>
                    <a:pt x="426" y="2432"/>
                    <a:pt x="638" y="1946"/>
                    <a:pt x="821" y="1521"/>
                  </a:cubicBezTo>
                  <a:cubicBezTo>
                    <a:pt x="1034" y="1065"/>
                    <a:pt x="1064" y="700"/>
                    <a:pt x="1094" y="426"/>
                  </a:cubicBezTo>
                  <a:cubicBezTo>
                    <a:pt x="1125" y="153"/>
                    <a:pt x="1064" y="1"/>
                    <a:pt x="1064" y="1"/>
                  </a:cubicBezTo>
                  <a:close/>
                </a:path>
              </a:pathLst>
            </a:custGeom>
            <a:solidFill>
              <a:srgbClr val="212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73;p47">
              <a:extLst>
                <a:ext uri="{FF2B5EF4-FFF2-40B4-BE49-F238E27FC236}">
                  <a16:creationId xmlns:a16="http://schemas.microsoft.com/office/drawing/2014/main" id="{6F783F79-7F93-5AB1-AF1F-06775FADAFAD}"/>
                </a:ext>
              </a:extLst>
            </p:cNvPr>
            <p:cNvSpPr/>
            <p:nvPr/>
          </p:nvSpPr>
          <p:spPr>
            <a:xfrm>
              <a:off x="2982850" y="2928150"/>
              <a:ext cx="1848050" cy="1468125"/>
            </a:xfrm>
            <a:custGeom>
              <a:avLst/>
              <a:gdLst/>
              <a:ahLst/>
              <a:cxnLst/>
              <a:rect l="l" t="t" r="r" b="b"/>
              <a:pathLst>
                <a:path w="73922" h="58725" extrusionOk="0">
                  <a:moveTo>
                    <a:pt x="47752" y="12493"/>
                  </a:moveTo>
                  <a:lnTo>
                    <a:pt x="47387" y="12523"/>
                  </a:lnTo>
                  <a:lnTo>
                    <a:pt x="47387" y="12523"/>
                  </a:lnTo>
                  <a:lnTo>
                    <a:pt x="47745" y="12500"/>
                  </a:lnTo>
                  <a:lnTo>
                    <a:pt x="47745" y="12500"/>
                  </a:lnTo>
                  <a:cubicBezTo>
                    <a:pt x="47747" y="12498"/>
                    <a:pt x="47750" y="12495"/>
                    <a:pt x="47752" y="12493"/>
                  </a:cubicBezTo>
                  <a:close/>
                  <a:moveTo>
                    <a:pt x="12858" y="0"/>
                  </a:moveTo>
                  <a:cubicBezTo>
                    <a:pt x="8572" y="365"/>
                    <a:pt x="4316" y="699"/>
                    <a:pt x="0" y="1003"/>
                  </a:cubicBezTo>
                  <a:cubicBezTo>
                    <a:pt x="152" y="10213"/>
                    <a:pt x="882" y="24195"/>
                    <a:pt x="4043" y="27417"/>
                  </a:cubicBezTo>
                  <a:cubicBezTo>
                    <a:pt x="5441" y="28842"/>
                    <a:pt x="7919" y="29347"/>
                    <a:pt x="10729" y="29347"/>
                  </a:cubicBezTo>
                  <a:cubicBezTo>
                    <a:pt x="17571" y="29347"/>
                    <a:pt x="26384" y="26353"/>
                    <a:pt x="26384" y="26353"/>
                  </a:cubicBezTo>
                  <a:lnTo>
                    <a:pt x="28299" y="32979"/>
                  </a:lnTo>
                  <a:cubicBezTo>
                    <a:pt x="28299" y="32979"/>
                    <a:pt x="23982" y="39059"/>
                    <a:pt x="22615" y="45806"/>
                  </a:cubicBezTo>
                  <a:cubicBezTo>
                    <a:pt x="22615" y="45806"/>
                    <a:pt x="32132" y="50557"/>
                    <a:pt x="42596" y="50557"/>
                  </a:cubicBezTo>
                  <a:cubicBezTo>
                    <a:pt x="46362" y="50557"/>
                    <a:pt x="50250" y="49942"/>
                    <a:pt x="53861" y="48268"/>
                  </a:cubicBezTo>
                  <a:lnTo>
                    <a:pt x="54500" y="43284"/>
                  </a:lnTo>
                  <a:lnTo>
                    <a:pt x="61217" y="58725"/>
                  </a:lnTo>
                  <a:lnTo>
                    <a:pt x="73831" y="53861"/>
                  </a:lnTo>
                  <a:cubicBezTo>
                    <a:pt x="73921" y="53831"/>
                    <a:pt x="59306" y="12345"/>
                    <a:pt x="50155" y="12345"/>
                  </a:cubicBezTo>
                  <a:cubicBezTo>
                    <a:pt x="50022" y="12345"/>
                    <a:pt x="49889" y="12353"/>
                    <a:pt x="49758" y="12371"/>
                  </a:cubicBezTo>
                  <a:lnTo>
                    <a:pt x="47745" y="12500"/>
                  </a:lnTo>
                  <a:lnTo>
                    <a:pt x="47745" y="12500"/>
                  </a:lnTo>
                  <a:cubicBezTo>
                    <a:pt x="45307" y="15139"/>
                    <a:pt x="41711" y="16669"/>
                    <a:pt x="38131" y="16669"/>
                  </a:cubicBezTo>
                  <a:cubicBezTo>
                    <a:pt x="36934" y="16669"/>
                    <a:pt x="35740" y="16498"/>
                    <a:pt x="34591" y="16140"/>
                  </a:cubicBezTo>
                  <a:cubicBezTo>
                    <a:pt x="32341" y="15441"/>
                    <a:pt x="30214" y="13800"/>
                    <a:pt x="29332" y="11733"/>
                  </a:cubicBezTo>
                  <a:cubicBezTo>
                    <a:pt x="26232" y="11733"/>
                    <a:pt x="21216" y="12554"/>
                    <a:pt x="13496" y="15897"/>
                  </a:cubicBezTo>
                  <a:lnTo>
                    <a:pt x="12858" y="0"/>
                  </a:ln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74;p47">
              <a:extLst>
                <a:ext uri="{FF2B5EF4-FFF2-40B4-BE49-F238E27FC236}">
                  <a16:creationId xmlns:a16="http://schemas.microsoft.com/office/drawing/2014/main" id="{5B76C125-90E5-7FE1-08E9-E4391581C059}"/>
                </a:ext>
              </a:extLst>
            </p:cNvPr>
            <p:cNvSpPr/>
            <p:nvPr/>
          </p:nvSpPr>
          <p:spPr>
            <a:xfrm>
              <a:off x="4174350" y="1878325"/>
              <a:ext cx="160375" cy="324900"/>
            </a:xfrm>
            <a:custGeom>
              <a:avLst/>
              <a:gdLst/>
              <a:ahLst/>
              <a:cxnLst/>
              <a:rect l="l" t="t" r="r" b="b"/>
              <a:pathLst>
                <a:path w="6415" h="12996" extrusionOk="0">
                  <a:moveTo>
                    <a:pt x="1987" y="0"/>
                  </a:moveTo>
                  <a:cubicBezTo>
                    <a:pt x="1543" y="0"/>
                    <a:pt x="1542" y="769"/>
                    <a:pt x="1612" y="1415"/>
                  </a:cubicBezTo>
                  <a:cubicBezTo>
                    <a:pt x="1764" y="2540"/>
                    <a:pt x="2250" y="3695"/>
                    <a:pt x="2128" y="4880"/>
                  </a:cubicBezTo>
                  <a:cubicBezTo>
                    <a:pt x="1976" y="6248"/>
                    <a:pt x="913" y="7312"/>
                    <a:pt x="487" y="8589"/>
                  </a:cubicBezTo>
                  <a:cubicBezTo>
                    <a:pt x="1" y="10108"/>
                    <a:pt x="426" y="11902"/>
                    <a:pt x="1612" y="12996"/>
                  </a:cubicBezTo>
                  <a:lnTo>
                    <a:pt x="6414" y="8923"/>
                  </a:lnTo>
                  <a:cubicBezTo>
                    <a:pt x="5107" y="7646"/>
                    <a:pt x="4651" y="5731"/>
                    <a:pt x="4135" y="3968"/>
                  </a:cubicBezTo>
                  <a:cubicBezTo>
                    <a:pt x="3831" y="2813"/>
                    <a:pt x="3527" y="1020"/>
                    <a:pt x="2554" y="260"/>
                  </a:cubicBezTo>
                  <a:cubicBezTo>
                    <a:pt x="2313" y="77"/>
                    <a:pt x="2128" y="0"/>
                    <a:pt x="1987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75;p47">
              <a:extLst>
                <a:ext uri="{FF2B5EF4-FFF2-40B4-BE49-F238E27FC236}">
                  <a16:creationId xmlns:a16="http://schemas.microsoft.com/office/drawing/2014/main" id="{40D65684-BBA8-F893-42ED-FACD1F2407D3}"/>
                </a:ext>
              </a:extLst>
            </p:cNvPr>
            <p:cNvSpPr/>
            <p:nvPr/>
          </p:nvSpPr>
          <p:spPr>
            <a:xfrm>
              <a:off x="1017000" y="3343050"/>
              <a:ext cx="338175" cy="478750"/>
            </a:xfrm>
            <a:custGeom>
              <a:avLst/>
              <a:gdLst/>
              <a:ahLst/>
              <a:cxnLst/>
              <a:rect l="l" t="t" r="r" b="b"/>
              <a:pathLst>
                <a:path w="13527" h="19150" extrusionOk="0">
                  <a:moveTo>
                    <a:pt x="9059" y="0"/>
                  </a:moveTo>
                  <a:lnTo>
                    <a:pt x="1" y="3830"/>
                  </a:lnTo>
                  <a:lnTo>
                    <a:pt x="8238" y="19149"/>
                  </a:lnTo>
                  <a:cubicBezTo>
                    <a:pt x="8238" y="19149"/>
                    <a:pt x="10730" y="17478"/>
                    <a:pt x="7569" y="9818"/>
                  </a:cubicBezTo>
                  <a:lnTo>
                    <a:pt x="13527" y="6049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76;p47">
              <a:extLst>
                <a:ext uri="{FF2B5EF4-FFF2-40B4-BE49-F238E27FC236}">
                  <a16:creationId xmlns:a16="http://schemas.microsoft.com/office/drawing/2014/main" id="{B9E9CA82-2730-35EA-80CF-1C5AC2618EF5}"/>
                </a:ext>
              </a:extLst>
            </p:cNvPr>
            <p:cNvSpPr/>
            <p:nvPr/>
          </p:nvSpPr>
          <p:spPr>
            <a:xfrm>
              <a:off x="1045875" y="3425125"/>
              <a:ext cx="197600" cy="373125"/>
            </a:xfrm>
            <a:custGeom>
              <a:avLst/>
              <a:gdLst/>
              <a:ahLst/>
              <a:cxnLst/>
              <a:rect l="l" t="t" r="r" b="b"/>
              <a:pathLst>
                <a:path w="7904" h="14925" extrusionOk="0">
                  <a:moveTo>
                    <a:pt x="335" y="0"/>
                  </a:moveTo>
                  <a:lnTo>
                    <a:pt x="1" y="91"/>
                  </a:lnTo>
                  <a:lnTo>
                    <a:pt x="7752" y="14924"/>
                  </a:lnTo>
                  <a:cubicBezTo>
                    <a:pt x="7782" y="14772"/>
                    <a:pt x="7843" y="14620"/>
                    <a:pt x="7904" y="14438"/>
                  </a:cubicBezTo>
                  <a:cubicBezTo>
                    <a:pt x="5381" y="9605"/>
                    <a:pt x="2827" y="4803"/>
                    <a:pt x="335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77;p47">
              <a:extLst>
                <a:ext uri="{FF2B5EF4-FFF2-40B4-BE49-F238E27FC236}">
                  <a16:creationId xmlns:a16="http://schemas.microsoft.com/office/drawing/2014/main" id="{1F1D036A-DD1F-817B-FB05-79DADEBD2D70}"/>
                </a:ext>
              </a:extLst>
            </p:cNvPr>
            <p:cNvSpPr/>
            <p:nvPr/>
          </p:nvSpPr>
          <p:spPr>
            <a:xfrm>
              <a:off x="2390900" y="4077850"/>
              <a:ext cx="433900" cy="282700"/>
            </a:xfrm>
            <a:custGeom>
              <a:avLst/>
              <a:gdLst/>
              <a:ahLst/>
              <a:cxnLst/>
              <a:rect l="l" t="t" r="r" b="b"/>
              <a:pathLst>
                <a:path w="17356" h="11308" extrusionOk="0">
                  <a:moveTo>
                    <a:pt x="8845" y="1"/>
                  </a:moveTo>
                  <a:lnTo>
                    <a:pt x="1368" y="791"/>
                  </a:lnTo>
                  <a:lnTo>
                    <a:pt x="0" y="10457"/>
                  </a:lnTo>
                  <a:lnTo>
                    <a:pt x="17356" y="11308"/>
                  </a:lnTo>
                  <a:cubicBezTo>
                    <a:pt x="17356" y="11308"/>
                    <a:pt x="17204" y="8329"/>
                    <a:pt x="8997" y="7083"/>
                  </a:cubicBezTo>
                  <a:lnTo>
                    <a:pt x="8845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78;p47">
              <a:extLst>
                <a:ext uri="{FF2B5EF4-FFF2-40B4-BE49-F238E27FC236}">
                  <a16:creationId xmlns:a16="http://schemas.microsoft.com/office/drawing/2014/main" id="{90334005-EC11-BAFF-DE01-6CE28DD0F2A8}"/>
                </a:ext>
              </a:extLst>
            </p:cNvPr>
            <p:cNvSpPr/>
            <p:nvPr/>
          </p:nvSpPr>
          <p:spPr>
            <a:xfrm>
              <a:off x="2395450" y="4301275"/>
              <a:ext cx="418725" cy="34200"/>
            </a:xfrm>
            <a:custGeom>
              <a:avLst/>
              <a:gdLst/>
              <a:ahLst/>
              <a:cxnLst/>
              <a:rect l="l" t="t" r="r" b="b"/>
              <a:pathLst>
                <a:path w="16749" h="1368" extrusionOk="0">
                  <a:moveTo>
                    <a:pt x="31" y="0"/>
                  </a:moveTo>
                  <a:lnTo>
                    <a:pt x="0" y="365"/>
                  </a:lnTo>
                  <a:lnTo>
                    <a:pt x="16748" y="1368"/>
                  </a:lnTo>
                  <a:cubicBezTo>
                    <a:pt x="16688" y="1277"/>
                    <a:pt x="16566" y="1125"/>
                    <a:pt x="16414" y="1003"/>
                  </a:cubicBezTo>
                  <a:cubicBezTo>
                    <a:pt x="10943" y="669"/>
                    <a:pt x="5502" y="365"/>
                    <a:pt x="31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79;p47">
              <a:extLst>
                <a:ext uri="{FF2B5EF4-FFF2-40B4-BE49-F238E27FC236}">
                  <a16:creationId xmlns:a16="http://schemas.microsoft.com/office/drawing/2014/main" id="{F0D2C04E-BC10-599B-587F-1D724CBFAF10}"/>
                </a:ext>
              </a:extLst>
            </p:cNvPr>
            <p:cNvSpPr/>
            <p:nvPr/>
          </p:nvSpPr>
          <p:spPr>
            <a:xfrm>
              <a:off x="1187225" y="2805800"/>
              <a:ext cx="1189250" cy="871625"/>
            </a:xfrm>
            <a:custGeom>
              <a:avLst/>
              <a:gdLst/>
              <a:ahLst/>
              <a:cxnLst/>
              <a:rect l="l" t="t" r="r" b="b"/>
              <a:pathLst>
                <a:path w="47570" h="34865" extrusionOk="0">
                  <a:moveTo>
                    <a:pt x="47570" y="1"/>
                  </a:moveTo>
                  <a:lnTo>
                    <a:pt x="29089" y="2919"/>
                  </a:lnTo>
                  <a:lnTo>
                    <a:pt x="0" y="17630"/>
                  </a:lnTo>
                  <a:cubicBezTo>
                    <a:pt x="1550" y="23770"/>
                    <a:pt x="4590" y="29697"/>
                    <a:pt x="8511" y="34864"/>
                  </a:cubicBezTo>
                  <a:lnTo>
                    <a:pt x="46840" y="11217"/>
                  </a:lnTo>
                  <a:lnTo>
                    <a:pt x="47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80;p47">
              <a:extLst>
                <a:ext uri="{FF2B5EF4-FFF2-40B4-BE49-F238E27FC236}">
                  <a16:creationId xmlns:a16="http://schemas.microsoft.com/office/drawing/2014/main" id="{8A41BD48-599F-9888-54EC-8C4D03285B58}"/>
                </a:ext>
              </a:extLst>
            </p:cNvPr>
            <p:cNvSpPr/>
            <p:nvPr/>
          </p:nvSpPr>
          <p:spPr>
            <a:xfrm>
              <a:off x="1327050" y="2879500"/>
              <a:ext cx="1041825" cy="574525"/>
            </a:xfrm>
            <a:custGeom>
              <a:avLst/>
              <a:gdLst/>
              <a:ahLst/>
              <a:cxnLst/>
              <a:rect l="l" t="t" r="r" b="b"/>
              <a:pathLst>
                <a:path w="41673" h="22981" extrusionOk="0">
                  <a:moveTo>
                    <a:pt x="41673" y="1"/>
                  </a:moveTo>
                  <a:cubicBezTo>
                    <a:pt x="41672" y="1"/>
                    <a:pt x="41520" y="92"/>
                    <a:pt x="41186" y="275"/>
                  </a:cubicBezTo>
                  <a:cubicBezTo>
                    <a:pt x="40761" y="548"/>
                    <a:pt x="40335" y="791"/>
                    <a:pt x="39818" y="1095"/>
                  </a:cubicBezTo>
                  <a:cubicBezTo>
                    <a:pt x="39150" y="1490"/>
                    <a:pt x="38481" y="1946"/>
                    <a:pt x="37691" y="2433"/>
                  </a:cubicBezTo>
                  <a:cubicBezTo>
                    <a:pt x="36840" y="2949"/>
                    <a:pt x="35897" y="3527"/>
                    <a:pt x="34834" y="4196"/>
                  </a:cubicBezTo>
                  <a:cubicBezTo>
                    <a:pt x="32736" y="5472"/>
                    <a:pt x="30183" y="6992"/>
                    <a:pt x="27387" y="8633"/>
                  </a:cubicBezTo>
                  <a:cubicBezTo>
                    <a:pt x="24560" y="10275"/>
                    <a:pt x="21429" y="12007"/>
                    <a:pt x="18116" y="13801"/>
                  </a:cubicBezTo>
                  <a:cubicBezTo>
                    <a:pt x="14803" y="15594"/>
                    <a:pt x="11611" y="17205"/>
                    <a:pt x="8693" y="18664"/>
                  </a:cubicBezTo>
                  <a:cubicBezTo>
                    <a:pt x="5775" y="20092"/>
                    <a:pt x="3100" y="21369"/>
                    <a:pt x="851" y="22372"/>
                  </a:cubicBezTo>
                  <a:cubicBezTo>
                    <a:pt x="547" y="22524"/>
                    <a:pt x="243" y="22646"/>
                    <a:pt x="0" y="22798"/>
                  </a:cubicBezTo>
                  <a:cubicBezTo>
                    <a:pt x="61" y="22889"/>
                    <a:pt x="182" y="22919"/>
                    <a:pt x="243" y="22980"/>
                  </a:cubicBezTo>
                  <a:cubicBezTo>
                    <a:pt x="486" y="22889"/>
                    <a:pt x="760" y="22767"/>
                    <a:pt x="1003" y="22646"/>
                  </a:cubicBezTo>
                  <a:cubicBezTo>
                    <a:pt x="3252" y="21673"/>
                    <a:pt x="5958" y="20396"/>
                    <a:pt x="8876" y="18998"/>
                  </a:cubicBezTo>
                  <a:cubicBezTo>
                    <a:pt x="11794" y="17570"/>
                    <a:pt x="14985" y="15959"/>
                    <a:pt x="18329" y="14165"/>
                  </a:cubicBezTo>
                  <a:cubicBezTo>
                    <a:pt x="21642" y="12402"/>
                    <a:pt x="24803" y="10639"/>
                    <a:pt x="27599" y="8968"/>
                  </a:cubicBezTo>
                  <a:cubicBezTo>
                    <a:pt x="30426" y="7296"/>
                    <a:pt x="32919" y="5776"/>
                    <a:pt x="35016" y="4439"/>
                  </a:cubicBezTo>
                  <a:cubicBezTo>
                    <a:pt x="36080" y="3800"/>
                    <a:pt x="36992" y="3193"/>
                    <a:pt x="37843" y="2676"/>
                  </a:cubicBezTo>
                  <a:cubicBezTo>
                    <a:pt x="38663" y="2129"/>
                    <a:pt x="39362" y="1673"/>
                    <a:pt x="39910" y="1247"/>
                  </a:cubicBezTo>
                  <a:cubicBezTo>
                    <a:pt x="40426" y="913"/>
                    <a:pt x="40821" y="609"/>
                    <a:pt x="41217" y="335"/>
                  </a:cubicBezTo>
                  <a:lnTo>
                    <a:pt x="41673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81;p47">
              <a:extLst>
                <a:ext uri="{FF2B5EF4-FFF2-40B4-BE49-F238E27FC236}">
                  <a16:creationId xmlns:a16="http://schemas.microsoft.com/office/drawing/2014/main" id="{0E84BB5D-E295-D031-7AF7-0B6BB19886DE}"/>
                </a:ext>
              </a:extLst>
            </p:cNvPr>
            <p:cNvSpPr/>
            <p:nvPr/>
          </p:nvSpPr>
          <p:spPr>
            <a:xfrm>
              <a:off x="1235850" y="3215375"/>
              <a:ext cx="219625" cy="433925"/>
            </a:xfrm>
            <a:custGeom>
              <a:avLst/>
              <a:gdLst/>
              <a:ahLst/>
              <a:cxnLst/>
              <a:rect l="l" t="t" r="r" b="b"/>
              <a:pathLst>
                <a:path w="8785" h="17357" extrusionOk="0">
                  <a:moveTo>
                    <a:pt x="456" y="1"/>
                  </a:moveTo>
                  <a:lnTo>
                    <a:pt x="1" y="244"/>
                  </a:lnTo>
                  <a:lnTo>
                    <a:pt x="213" y="1034"/>
                  </a:lnTo>
                  <a:cubicBezTo>
                    <a:pt x="426" y="1885"/>
                    <a:pt x="760" y="2767"/>
                    <a:pt x="1064" y="3648"/>
                  </a:cubicBezTo>
                  <a:cubicBezTo>
                    <a:pt x="1703" y="5472"/>
                    <a:pt x="2523" y="7448"/>
                    <a:pt x="3526" y="9484"/>
                  </a:cubicBezTo>
                  <a:cubicBezTo>
                    <a:pt x="4499" y="11490"/>
                    <a:pt x="5624" y="13314"/>
                    <a:pt x="6688" y="14955"/>
                  </a:cubicBezTo>
                  <a:cubicBezTo>
                    <a:pt x="7204" y="15746"/>
                    <a:pt x="7751" y="16506"/>
                    <a:pt x="8268" y="17235"/>
                  </a:cubicBezTo>
                  <a:cubicBezTo>
                    <a:pt x="8299" y="17266"/>
                    <a:pt x="8299" y="17296"/>
                    <a:pt x="8359" y="17357"/>
                  </a:cubicBezTo>
                  <a:lnTo>
                    <a:pt x="8785" y="17083"/>
                  </a:lnTo>
                  <a:cubicBezTo>
                    <a:pt x="8785" y="16992"/>
                    <a:pt x="8755" y="16962"/>
                    <a:pt x="8724" y="16931"/>
                  </a:cubicBezTo>
                  <a:cubicBezTo>
                    <a:pt x="8238" y="16232"/>
                    <a:pt x="7751" y="15442"/>
                    <a:pt x="7204" y="14651"/>
                  </a:cubicBezTo>
                  <a:cubicBezTo>
                    <a:pt x="6171" y="13010"/>
                    <a:pt x="5107" y="11186"/>
                    <a:pt x="4134" y="9211"/>
                  </a:cubicBezTo>
                  <a:cubicBezTo>
                    <a:pt x="3131" y="7235"/>
                    <a:pt x="2311" y="5259"/>
                    <a:pt x="1612" y="3466"/>
                  </a:cubicBezTo>
                  <a:cubicBezTo>
                    <a:pt x="1277" y="2554"/>
                    <a:pt x="973" y="1733"/>
                    <a:pt x="700" y="882"/>
                  </a:cubicBezTo>
                  <a:cubicBezTo>
                    <a:pt x="608" y="578"/>
                    <a:pt x="517" y="274"/>
                    <a:pt x="456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82;p47">
              <a:extLst>
                <a:ext uri="{FF2B5EF4-FFF2-40B4-BE49-F238E27FC236}">
                  <a16:creationId xmlns:a16="http://schemas.microsoft.com/office/drawing/2014/main" id="{1AD5D92F-DC76-1CAB-700D-B7C2233D0EB6}"/>
                </a:ext>
              </a:extLst>
            </p:cNvPr>
            <p:cNvSpPr/>
            <p:nvPr/>
          </p:nvSpPr>
          <p:spPr>
            <a:xfrm>
              <a:off x="1603650" y="2294400"/>
              <a:ext cx="1180875" cy="1853525"/>
            </a:xfrm>
            <a:custGeom>
              <a:avLst/>
              <a:gdLst/>
              <a:ahLst/>
              <a:cxnLst/>
              <a:rect l="l" t="t" r="r" b="b"/>
              <a:pathLst>
                <a:path w="47235" h="74141" extrusionOk="0">
                  <a:moveTo>
                    <a:pt x="9119" y="0"/>
                  </a:moveTo>
                  <a:cubicBezTo>
                    <a:pt x="9119" y="0"/>
                    <a:pt x="0" y="9757"/>
                    <a:pt x="4955" y="18329"/>
                  </a:cubicBezTo>
                  <a:cubicBezTo>
                    <a:pt x="8273" y="24084"/>
                    <a:pt x="18050" y="25023"/>
                    <a:pt x="24075" y="25023"/>
                  </a:cubicBezTo>
                  <a:cubicBezTo>
                    <a:pt x="26991" y="25023"/>
                    <a:pt x="29028" y="24803"/>
                    <a:pt x="29028" y="24803"/>
                  </a:cubicBezTo>
                  <a:lnTo>
                    <a:pt x="29028" y="24803"/>
                  </a:lnTo>
                  <a:lnTo>
                    <a:pt x="26566" y="73223"/>
                  </a:lnTo>
                  <a:cubicBezTo>
                    <a:pt x="28882" y="73859"/>
                    <a:pt x="31303" y="74140"/>
                    <a:pt x="33732" y="74140"/>
                  </a:cubicBezTo>
                  <a:cubicBezTo>
                    <a:pt x="36530" y="74140"/>
                    <a:pt x="39338" y="73767"/>
                    <a:pt x="42007" y="73132"/>
                  </a:cubicBezTo>
                  <a:cubicBezTo>
                    <a:pt x="43800" y="72737"/>
                    <a:pt x="45533" y="72190"/>
                    <a:pt x="47235" y="71552"/>
                  </a:cubicBezTo>
                  <a:cubicBezTo>
                    <a:pt x="46931" y="68026"/>
                    <a:pt x="46050" y="57022"/>
                    <a:pt x="45290" y="44803"/>
                  </a:cubicBezTo>
                  <a:cubicBezTo>
                    <a:pt x="44287" y="28511"/>
                    <a:pt x="44986" y="10092"/>
                    <a:pt x="34195" y="9545"/>
                  </a:cubicBezTo>
                  <a:lnTo>
                    <a:pt x="91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83;p47">
              <a:extLst>
                <a:ext uri="{FF2B5EF4-FFF2-40B4-BE49-F238E27FC236}">
                  <a16:creationId xmlns:a16="http://schemas.microsoft.com/office/drawing/2014/main" id="{05C74E6D-1846-AE89-A2D4-410C98A0A9A3}"/>
                </a:ext>
              </a:extLst>
            </p:cNvPr>
            <p:cNvSpPr/>
            <p:nvPr/>
          </p:nvSpPr>
          <p:spPr>
            <a:xfrm>
              <a:off x="2270825" y="4004150"/>
              <a:ext cx="509150" cy="77850"/>
            </a:xfrm>
            <a:custGeom>
              <a:avLst/>
              <a:gdLst/>
              <a:ahLst/>
              <a:cxnLst/>
              <a:rect l="l" t="t" r="r" b="b"/>
              <a:pathLst>
                <a:path w="20366" h="3114" extrusionOk="0">
                  <a:moveTo>
                    <a:pt x="20335" y="0"/>
                  </a:moveTo>
                  <a:cubicBezTo>
                    <a:pt x="17630" y="912"/>
                    <a:pt x="14469" y="1703"/>
                    <a:pt x="11095" y="2128"/>
                  </a:cubicBezTo>
                  <a:cubicBezTo>
                    <a:pt x="9192" y="2359"/>
                    <a:pt x="7336" y="2460"/>
                    <a:pt x="5565" y="2460"/>
                  </a:cubicBezTo>
                  <a:cubicBezTo>
                    <a:pt x="3601" y="2460"/>
                    <a:pt x="1741" y="2336"/>
                    <a:pt x="31" y="2128"/>
                  </a:cubicBezTo>
                  <a:lnTo>
                    <a:pt x="1" y="2675"/>
                  </a:lnTo>
                  <a:cubicBezTo>
                    <a:pt x="1797" y="2946"/>
                    <a:pt x="3792" y="3114"/>
                    <a:pt x="5918" y="3114"/>
                  </a:cubicBezTo>
                  <a:cubicBezTo>
                    <a:pt x="7603" y="3114"/>
                    <a:pt x="9371" y="3008"/>
                    <a:pt x="11186" y="2766"/>
                  </a:cubicBezTo>
                  <a:cubicBezTo>
                    <a:pt x="14560" y="2371"/>
                    <a:pt x="17660" y="1551"/>
                    <a:pt x="20366" y="608"/>
                  </a:cubicBezTo>
                  <a:cubicBezTo>
                    <a:pt x="20366" y="426"/>
                    <a:pt x="20335" y="244"/>
                    <a:pt x="20335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84;p47">
              <a:extLst>
                <a:ext uri="{FF2B5EF4-FFF2-40B4-BE49-F238E27FC236}">
                  <a16:creationId xmlns:a16="http://schemas.microsoft.com/office/drawing/2014/main" id="{4C163A7F-7B38-9108-65E8-D5B78DE6F5C7}"/>
                </a:ext>
              </a:extLst>
            </p:cNvPr>
            <p:cNvSpPr/>
            <p:nvPr/>
          </p:nvSpPr>
          <p:spPr>
            <a:xfrm>
              <a:off x="1790575" y="2431925"/>
              <a:ext cx="772075" cy="1640650"/>
            </a:xfrm>
            <a:custGeom>
              <a:avLst/>
              <a:gdLst/>
              <a:ahLst/>
              <a:cxnLst/>
              <a:rect l="l" t="t" r="r" b="b"/>
              <a:pathLst>
                <a:path w="30883" h="65626" extrusionOk="0">
                  <a:moveTo>
                    <a:pt x="0" y="1"/>
                  </a:moveTo>
                  <a:lnTo>
                    <a:pt x="0" y="244"/>
                  </a:lnTo>
                  <a:cubicBezTo>
                    <a:pt x="0" y="396"/>
                    <a:pt x="0" y="609"/>
                    <a:pt x="31" y="913"/>
                  </a:cubicBezTo>
                  <a:cubicBezTo>
                    <a:pt x="92" y="1521"/>
                    <a:pt x="244" y="2372"/>
                    <a:pt x="639" y="3466"/>
                  </a:cubicBezTo>
                  <a:cubicBezTo>
                    <a:pt x="1003" y="4530"/>
                    <a:pt x="1672" y="5776"/>
                    <a:pt x="2645" y="7022"/>
                  </a:cubicBezTo>
                  <a:cubicBezTo>
                    <a:pt x="3648" y="8299"/>
                    <a:pt x="5016" y="9576"/>
                    <a:pt x="6748" y="10609"/>
                  </a:cubicBezTo>
                  <a:cubicBezTo>
                    <a:pt x="8511" y="11642"/>
                    <a:pt x="10639" y="12433"/>
                    <a:pt x="12949" y="12889"/>
                  </a:cubicBezTo>
                  <a:cubicBezTo>
                    <a:pt x="14134" y="13101"/>
                    <a:pt x="15350" y="13223"/>
                    <a:pt x="16627" y="13253"/>
                  </a:cubicBezTo>
                  <a:cubicBezTo>
                    <a:pt x="16954" y="13269"/>
                    <a:pt x="17278" y="13274"/>
                    <a:pt x="17603" y="13274"/>
                  </a:cubicBezTo>
                  <a:cubicBezTo>
                    <a:pt x="18576" y="13274"/>
                    <a:pt x="19545" y="13223"/>
                    <a:pt x="20548" y="13223"/>
                  </a:cubicBezTo>
                  <a:cubicBezTo>
                    <a:pt x="21885" y="13223"/>
                    <a:pt x="23253" y="13345"/>
                    <a:pt x="24499" y="13801"/>
                  </a:cubicBezTo>
                  <a:cubicBezTo>
                    <a:pt x="25746" y="14257"/>
                    <a:pt x="26840" y="15229"/>
                    <a:pt x="27539" y="16445"/>
                  </a:cubicBezTo>
                  <a:cubicBezTo>
                    <a:pt x="27904" y="17053"/>
                    <a:pt x="28147" y="17752"/>
                    <a:pt x="28329" y="18421"/>
                  </a:cubicBezTo>
                  <a:cubicBezTo>
                    <a:pt x="28512" y="19120"/>
                    <a:pt x="28633" y="19849"/>
                    <a:pt x="28755" y="20609"/>
                  </a:cubicBezTo>
                  <a:cubicBezTo>
                    <a:pt x="28907" y="22068"/>
                    <a:pt x="28937" y="23588"/>
                    <a:pt x="29028" y="25108"/>
                  </a:cubicBezTo>
                  <a:cubicBezTo>
                    <a:pt x="29211" y="28208"/>
                    <a:pt x="29393" y="31187"/>
                    <a:pt x="29575" y="34074"/>
                  </a:cubicBezTo>
                  <a:cubicBezTo>
                    <a:pt x="29667" y="35625"/>
                    <a:pt x="29788" y="37023"/>
                    <a:pt x="29849" y="38421"/>
                  </a:cubicBezTo>
                  <a:lnTo>
                    <a:pt x="29971" y="40488"/>
                  </a:lnTo>
                  <a:cubicBezTo>
                    <a:pt x="30001" y="41157"/>
                    <a:pt x="30031" y="41856"/>
                    <a:pt x="30092" y="42494"/>
                  </a:cubicBezTo>
                  <a:cubicBezTo>
                    <a:pt x="30305" y="47813"/>
                    <a:pt x="30457" y="52585"/>
                    <a:pt x="30548" y="56628"/>
                  </a:cubicBezTo>
                  <a:cubicBezTo>
                    <a:pt x="30609" y="60336"/>
                    <a:pt x="30639" y="63437"/>
                    <a:pt x="30639" y="65625"/>
                  </a:cubicBezTo>
                  <a:cubicBezTo>
                    <a:pt x="30730" y="65595"/>
                    <a:pt x="30761" y="65595"/>
                    <a:pt x="30852" y="65564"/>
                  </a:cubicBezTo>
                  <a:cubicBezTo>
                    <a:pt x="30882" y="63345"/>
                    <a:pt x="30882" y="60306"/>
                    <a:pt x="30852" y="56598"/>
                  </a:cubicBezTo>
                  <a:cubicBezTo>
                    <a:pt x="30791" y="52555"/>
                    <a:pt x="30700" y="47783"/>
                    <a:pt x="30457" y="42403"/>
                  </a:cubicBezTo>
                  <a:cubicBezTo>
                    <a:pt x="30427" y="41734"/>
                    <a:pt x="30396" y="41065"/>
                    <a:pt x="30396" y="40397"/>
                  </a:cubicBezTo>
                  <a:lnTo>
                    <a:pt x="30275" y="38330"/>
                  </a:lnTo>
                  <a:cubicBezTo>
                    <a:pt x="30183" y="36932"/>
                    <a:pt x="30092" y="35533"/>
                    <a:pt x="30001" y="34105"/>
                  </a:cubicBezTo>
                  <a:cubicBezTo>
                    <a:pt x="29819" y="31187"/>
                    <a:pt x="29636" y="28208"/>
                    <a:pt x="29423" y="25108"/>
                  </a:cubicBezTo>
                  <a:cubicBezTo>
                    <a:pt x="29363" y="23588"/>
                    <a:pt x="29363" y="22068"/>
                    <a:pt x="29180" y="20548"/>
                  </a:cubicBezTo>
                  <a:cubicBezTo>
                    <a:pt x="29089" y="19789"/>
                    <a:pt x="28937" y="19089"/>
                    <a:pt x="28755" y="18360"/>
                  </a:cubicBezTo>
                  <a:cubicBezTo>
                    <a:pt x="28512" y="17630"/>
                    <a:pt x="28299" y="16901"/>
                    <a:pt x="27904" y="16263"/>
                  </a:cubicBezTo>
                  <a:cubicBezTo>
                    <a:pt x="27205" y="14986"/>
                    <a:pt x="25989" y="13953"/>
                    <a:pt x="24651" y="13466"/>
                  </a:cubicBezTo>
                  <a:cubicBezTo>
                    <a:pt x="23284" y="12949"/>
                    <a:pt x="21885" y="12858"/>
                    <a:pt x="20548" y="12858"/>
                  </a:cubicBezTo>
                  <a:cubicBezTo>
                    <a:pt x="19478" y="12858"/>
                    <a:pt x="18447" y="12897"/>
                    <a:pt x="17424" y="12897"/>
                  </a:cubicBezTo>
                  <a:cubicBezTo>
                    <a:pt x="17168" y="12897"/>
                    <a:pt x="16913" y="12895"/>
                    <a:pt x="16657" y="12889"/>
                  </a:cubicBezTo>
                  <a:cubicBezTo>
                    <a:pt x="15411" y="12858"/>
                    <a:pt x="14195" y="12737"/>
                    <a:pt x="13071" y="12554"/>
                  </a:cubicBezTo>
                  <a:cubicBezTo>
                    <a:pt x="10730" y="12129"/>
                    <a:pt x="8663" y="11369"/>
                    <a:pt x="6931" y="10335"/>
                  </a:cubicBezTo>
                  <a:cubicBezTo>
                    <a:pt x="5198" y="9363"/>
                    <a:pt x="3861" y="8086"/>
                    <a:pt x="2888" y="6870"/>
                  </a:cubicBezTo>
                  <a:cubicBezTo>
                    <a:pt x="1885" y="5624"/>
                    <a:pt x="1216" y="4408"/>
                    <a:pt x="821" y="3375"/>
                  </a:cubicBezTo>
                  <a:cubicBezTo>
                    <a:pt x="396" y="2372"/>
                    <a:pt x="213" y="1490"/>
                    <a:pt x="152" y="913"/>
                  </a:cubicBezTo>
                  <a:cubicBezTo>
                    <a:pt x="61" y="335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85;p47">
              <a:extLst>
                <a:ext uri="{FF2B5EF4-FFF2-40B4-BE49-F238E27FC236}">
                  <a16:creationId xmlns:a16="http://schemas.microsoft.com/office/drawing/2014/main" id="{040EE89B-C7F3-BBB1-D178-A414DDB44264}"/>
                </a:ext>
              </a:extLst>
            </p:cNvPr>
            <p:cNvSpPr/>
            <p:nvPr/>
          </p:nvSpPr>
          <p:spPr>
            <a:xfrm>
              <a:off x="1846050" y="2321725"/>
              <a:ext cx="40300" cy="272125"/>
            </a:xfrm>
            <a:custGeom>
              <a:avLst/>
              <a:gdLst/>
              <a:ahLst/>
              <a:cxnLst/>
              <a:rect l="l" t="t" r="r" b="b"/>
              <a:pathLst>
                <a:path w="1612" h="10885" extrusionOk="0">
                  <a:moveTo>
                    <a:pt x="157" y="1"/>
                  </a:moveTo>
                  <a:cubicBezTo>
                    <a:pt x="155" y="1"/>
                    <a:pt x="154" y="1"/>
                    <a:pt x="152" y="2"/>
                  </a:cubicBezTo>
                  <a:cubicBezTo>
                    <a:pt x="91" y="2"/>
                    <a:pt x="243" y="670"/>
                    <a:pt x="456" y="1643"/>
                  </a:cubicBezTo>
                  <a:cubicBezTo>
                    <a:pt x="699" y="2646"/>
                    <a:pt x="1003" y="4014"/>
                    <a:pt x="1125" y="5534"/>
                  </a:cubicBezTo>
                  <a:cubicBezTo>
                    <a:pt x="1216" y="7053"/>
                    <a:pt x="1003" y="8421"/>
                    <a:pt x="669" y="9363"/>
                  </a:cubicBezTo>
                  <a:cubicBezTo>
                    <a:pt x="365" y="10306"/>
                    <a:pt x="0" y="10853"/>
                    <a:pt x="61" y="10883"/>
                  </a:cubicBezTo>
                  <a:cubicBezTo>
                    <a:pt x="62" y="10884"/>
                    <a:pt x="63" y="10885"/>
                    <a:pt x="65" y="10885"/>
                  </a:cubicBezTo>
                  <a:cubicBezTo>
                    <a:pt x="118" y="10885"/>
                    <a:pt x="558" y="10400"/>
                    <a:pt x="912" y="9485"/>
                  </a:cubicBezTo>
                  <a:cubicBezTo>
                    <a:pt x="1338" y="8512"/>
                    <a:pt x="1611" y="7084"/>
                    <a:pt x="1490" y="5473"/>
                  </a:cubicBezTo>
                  <a:cubicBezTo>
                    <a:pt x="1368" y="3923"/>
                    <a:pt x="1003" y="2524"/>
                    <a:pt x="699" y="1582"/>
                  </a:cubicBezTo>
                  <a:cubicBezTo>
                    <a:pt x="432" y="603"/>
                    <a:pt x="223" y="1"/>
                    <a:pt x="157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86;p47">
              <a:extLst>
                <a:ext uri="{FF2B5EF4-FFF2-40B4-BE49-F238E27FC236}">
                  <a16:creationId xmlns:a16="http://schemas.microsoft.com/office/drawing/2014/main" id="{8F1D066C-F754-C837-F1AB-C58FB4300570}"/>
                </a:ext>
              </a:extLst>
            </p:cNvPr>
            <p:cNvSpPr/>
            <p:nvPr/>
          </p:nvSpPr>
          <p:spPr>
            <a:xfrm>
              <a:off x="6408450" y="3658400"/>
              <a:ext cx="303975" cy="448350"/>
            </a:xfrm>
            <a:custGeom>
              <a:avLst/>
              <a:gdLst/>
              <a:ahLst/>
              <a:cxnLst/>
              <a:rect l="l" t="t" r="r" b="b"/>
              <a:pathLst>
                <a:path w="12159" h="17934" extrusionOk="0">
                  <a:moveTo>
                    <a:pt x="2401" y="0"/>
                  </a:moveTo>
                  <a:lnTo>
                    <a:pt x="0" y="7143"/>
                  </a:lnTo>
                  <a:lnTo>
                    <a:pt x="6839" y="8846"/>
                  </a:lnTo>
                  <a:cubicBezTo>
                    <a:pt x="6231" y="17144"/>
                    <a:pt x="9119" y="17934"/>
                    <a:pt x="9119" y="17934"/>
                  </a:cubicBezTo>
                  <a:lnTo>
                    <a:pt x="12158" y="791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87;p47">
              <a:extLst>
                <a:ext uri="{FF2B5EF4-FFF2-40B4-BE49-F238E27FC236}">
                  <a16:creationId xmlns:a16="http://schemas.microsoft.com/office/drawing/2014/main" id="{523FD6BA-5E1D-2548-7545-492BFD42C009}"/>
                </a:ext>
              </a:extLst>
            </p:cNvPr>
            <p:cNvSpPr/>
            <p:nvPr/>
          </p:nvSpPr>
          <p:spPr>
            <a:xfrm>
              <a:off x="6606775" y="3675875"/>
              <a:ext cx="76000" cy="414925"/>
            </a:xfrm>
            <a:custGeom>
              <a:avLst/>
              <a:gdLst/>
              <a:ahLst/>
              <a:cxnLst/>
              <a:rect l="l" t="t" r="r" b="b"/>
              <a:pathLst>
                <a:path w="3040" h="16597" extrusionOk="0">
                  <a:moveTo>
                    <a:pt x="2675" y="1"/>
                  </a:moveTo>
                  <a:cubicBezTo>
                    <a:pt x="1794" y="5381"/>
                    <a:pt x="882" y="10791"/>
                    <a:pt x="0" y="16171"/>
                  </a:cubicBezTo>
                  <a:cubicBezTo>
                    <a:pt x="122" y="16323"/>
                    <a:pt x="213" y="16475"/>
                    <a:pt x="304" y="16597"/>
                  </a:cubicBezTo>
                  <a:cubicBezTo>
                    <a:pt x="1216" y="11095"/>
                    <a:pt x="2128" y="5533"/>
                    <a:pt x="3040" y="31"/>
                  </a:cubicBezTo>
                  <a:lnTo>
                    <a:pt x="2675" y="1"/>
                  </a:ln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88;p47">
              <a:extLst>
                <a:ext uri="{FF2B5EF4-FFF2-40B4-BE49-F238E27FC236}">
                  <a16:creationId xmlns:a16="http://schemas.microsoft.com/office/drawing/2014/main" id="{2F857866-B172-6744-8924-AA9C2B35E02B}"/>
                </a:ext>
              </a:extLst>
            </p:cNvPr>
            <p:cNvSpPr/>
            <p:nvPr/>
          </p:nvSpPr>
          <p:spPr>
            <a:xfrm>
              <a:off x="5306600" y="2661425"/>
              <a:ext cx="1282725" cy="1343500"/>
            </a:xfrm>
            <a:custGeom>
              <a:avLst/>
              <a:gdLst/>
              <a:ahLst/>
              <a:cxnLst/>
              <a:rect l="l" t="t" r="r" b="b"/>
              <a:pathLst>
                <a:path w="51309" h="53740" extrusionOk="0">
                  <a:moveTo>
                    <a:pt x="11064" y="0"/>
                  </a:moveTo>
                  <a:lnTo>
                    <a:pt x="0" y="5077"/>
                  </a:lnTo>
                  <a:cubicBezTo>
                    <a:pt x="0" y="5077"/>
                    <a:pt x="5502" y="39819"/>
                    <a:pt x="8542" y="42433"/>
                  </a:cubicBezTo>
                  <a:cubicBezTo>
                    <a:pt x="11581" y="45047"/>
                    <a:pt x="46810" y="53740"/>
                    <a:pt x="46810" y="53740"/>
                  </a:cubicBezTo>
                  <a:cubicBezTo>
                    <a:pt x="46810" y="53740"/>
                    <a:pt x="51308" y="42767"/>
                    <a:pt x="49880" y="33040"/>
                  </a:cubicBezTo>
                  <a:lnTo>
                    <a:pt x="19910" y="31065"/>
                  </a:lnTo>
                  <a:cubicBezTo>
                    <a:pt x="19910" y="31065"/>
                    <a:pt x="15441" y="5715"/>
                    <a:pt x="11064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89;p47">
              <a:extLst>
                <a:ext uri="{FF2B5EF4-FFF2-40B4-BE49-F238E27FC236}">
                  <a16:creationId xmlns:a16="http://schemas.microsoft.com/office/drawing/2014/main" id="{CDBD8273-2710-33FA-D3FA-1E45B7C55601}"/>
                </a:ext>
              </a:extLst>
            </p:cNvPr>
            <p:cNvSpPr/>
            <p:nvPr/>
          </p:nvSpPr>
          <p:spPr>
            <a:xfrm>
              <a:off x="5507975" y="2697150"/>
              <a:ext cx="193800" cy="275100"/>
            </a:xfrm>
            <a:custGeom>
              <a:avLst/>
              <a:gdLst/>
              <a:ahLst/>
              <a:cxnLst/>
              <a:rect l="l" t="t" r="r" b="b"/>
              <a:pathLst>
                <a:path w="7752" h="11004" extrusionOk="0">
                  <a:moveTo>
                    <a:pt x="31" y="0"/>
                  </a:moveTo>
                  <a:lnTo>
                    <a:pt x="0" y="30"/>
                  </a:lnTo>
                  <a:cubicBezTo>
                    <a:pt x="0" y="122"/>
                    <a:pt x="0" y="334"/>
                    <a:pt x="31" y="638"/>
                  </a:cubicBezTo>
                  <a:cubicBezTo>
                    <a:pt x="61" y="1064"/>
                    <a:pt x="183" y="1672"/>
                    <a:pt x="365" y="2401"/>
                  </a:cubicBezTo>
                  <a:cubicBezTo>
                    <a:pt x="760" y="3830"/>
                    <a:pt x="1550" y="5806"/>
                    <a:pt x="2949" y="7629"/>
                  </a:cubicBezTo>
                  <a:cubicBezTo>
                    <a:pt x="3587" y="8541"/>
                    <a:pt x="4347" y="9362"/>
                    <a:pt x="5137" y="10000"/>
                  </a:cubicBezTo>
                  <a:cubicBezTo>
                    <a:pt x="5927" y="10638"/>
                    <a:pt x="6809" y="11003"/>
                    <a:pt x="7599" y="11003"/>
                  </a:cubicBezTo>
                  <a:lnTo>
                    <a:pt x="7751" y="11003"/>
                  </a:lnTo>
                  <a:cubicBezTo>
                    <a:pt x="7721" y="10912"/>
                    <a:pt x="7721" y="10821"/>
                    <a:pt x="7660" y="10699"/>
                  </a:cubicBezTo>
                  <a:lnTo>
                    <a:pt x="7630" y="10699"/>
                  </a:lnTo>
                  <a:cubicBezTo>
                    <a:pt x="6900" y="10669"/>
                    <a:pt x="6110" y="10335"/>
                    <a:pt x="5380" y="9696"/>
                  </a:cubicBezTo>
                  <a:cubicBezTo>
                    <a:pt x="4681" y="9088"/>
                    <a:pt x="3921" y="8298"/>
                    <a:pt x="3253" y="7386"/>
                  </a:cubicBezTo>
                  <a:cubicBezTo>
                    <a:pt x="1885" y="5593"/>
                    <a:pt x="1064" y="3678"/>
                    <a:pt x="639" y="2280"/>
                  </a:cubicBezTo>
                  <a:cubicBezTo>
                    <a:pt x="213" y="1033"/>
                    <a:pt x="122" y="182"/>
                    <a:pt x="31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90;p47">
              <a:extLst>
                <a:ext uri="{FF2B5EF4-FFF2-40B4-BE49-F238E27FC236}">
                  <a16:creationId xmlns:a16="http://schemas.microsoft.com/office/drawing/2014/main" id="{0E0A86F6-91AB-12C4-B8FC-1BE2F1ACDB37}"/>
                </a:ext>
              </a:extLst>
            </p:cNvPr>
            <p:cNvSpPr/>
            <p:nvPr/>
          </p:nvSpPr>
          <p:spPr>
            <a:xfrm>
              <a:off x="6403875" y="3485150"/>
              <a:ext cx="95025" cy="506100"/>
            </a:xfrm>
            <a:custGeom>
              <a:avLst/>
              <a:gdLst/>
              <a:ahLst/>
              <a:cxnLst/>
              <a:rect l="l" t="t" r="r" b="b"/>
              <a:pathLst>
                <a:path w="3801" h="20244" extrusionOk="0">
                  <a:moveTo>
                    <a:pt x="3344" y="0"/>
                  </a:moveTo>
                  <a:cubicBezTo>
                    <a:pt x="3344" y="213"/>
                    <a:pt x="3375" y="426"/>
                    <a:pt x="3375" y="669"/>
                  </a:cubicBezTo>
                  <a:cubicBezTo>
                    <a:pt x="3375" y="973"/>
                    <a:pt x="3405" y="1307"/>
                    <a:pt x="3405" y="1642"/>
                  </a:cubicBezTo>
                  <a:lnTo>
                    <a:pt x="3405" y="2705"/>
                  </a:lnTo>
                  <a:cubicBezTo>
                    <a:pt x="3405" y="3435"/>
                    <a:pt x="3375" y="4225"/>
                    <a:pt x="3375" y="5076"/>
                  </a:cubicBezTo>
                  <a:cubicBezTo>
                    <a:pt x="3283" y="6748"/>
                    <a:pt x="3101" y="8541"/>
                    <a:pt x="2797" y="10426"/>
                  </a:cubicBezTo>
                  <a:cubicBezTo>
                    <a:pt x="2463" y="12341"/>
                    <a:pt x="2037" y="14073"/>
                    <a:pt x="1581" y="15684"/>
                  </a:cubicBezTo>
                  <a:cubicBezTo>
                    <a:pt x="1308" y="16475"/>
                    <a:pt x="1125" y="17235"/>
                    <a:pt x="852" y="17903"/>
                  </a:cubicBezTo>
                  <a:cubicBezTo>
                    <a:pt x="761" y="18268"/>
                    <a:pt x="639" y="18602"/>
                    <a:pt x="517" y="18906"/>
                  </a:cubicBezTo>
                  <a:cubicBezTo>
                    <a:pt x="396" y="19210"/>
                    <a:pt x="305" y="19514"/>
                    <a:pt x="153" y="19818"/>
                  </a:cubicBezTo>
                  <a:cubicBezTo>
                    <a:pt x="92" y="19940"/>
                    <a:pt x="62" y="20031"/>
                    <a:pt x="1" y="20153"/>
                  </a:cubicBezTo>
                  <a:cubicBezTo>
                    <a:pt x="92" y="20183"/>
                    <a:pt x="183" y="20183"/>
                    <a:pt x="244" y="20244"/>
                  </a:cubicBezTo>
                  <a:cubicBezTo>
                    <a:pt x="305" y="20122"/>
                    <a:pt x="335" y="20031"/>
                    <a:pt x="396" y="19909"/>
                  </a:cubicBezTo>
                  <a:cubicBezTo>
                    <a:pt x="517" y="19605"/>
                    <a:pt x="669" y="19301"/>
                    <a:pt x="791" y="19028"/>
                  </a:cubicBezTo>
                  <a:cubicBezTo>
                    <a:pt x="943" y="18724"/>
                    <a:pt x="1065" y="18359"/>
                    <a:pt x="1156" y="18025"/>
                  </a:cubicBezTo>
                  <a:cubicBezTo>
                    <a:pt x="1429" y="17326"/>
                    <a:pt x="1673" y="16566"/>
                    <a:pt x="1916" y="15776"/>
                  </a:cubicBezTo>
                  <a:cubicBezTo>
                    <a:pt x="2432" y="14195"/>
                    <a:pt x="2888" y="12402"/>
                    <a:pt x="3192" y="10517"/>
                  </a:cubicBezTo>
                  <a:cubicBezTo>
                    <a:pt x="3527" y="8541"/>
                    <a:pt x="3679" y="6718"/>
                    <a:pt x="3770" y="5046"/>
                  </a:cubicBezTo>
                  <a:cubicBezTo>
                    <a:pt x="3770" y="4195"/>
                    <a:pt x="3800" y="3405"/>
                    <a:pt x="3770" y="2675"/>
                  </a:cubicBezTo>
                  <a:cubicBezTo>
                    <a:pt x="3770" y="2310"/>
                    <a:pt x="3770" y="1946"/>
                    <a:pt x="3709" y="1611"/>
                  </a:cubicBezTo>
                  <a:cubicBezTo>
                    <a:pt x="3679" y="1277"/>
                    <a:pt x="3679" y="973"/>
                    <a:pt x="3648" y="639"/>
                  </a:cubicBezTo>
                  <a:cubicBezTo>
                    <a:pt x="3648" y="426"/>
                    <a:pt x="3587" y="213"/>
                    <a:pt x="3587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91;p47">
              <a:extLst>
                <a:ext uri="{FF2B5EF4-FFF2-40B4-BE49-F238E27FC236}">
                  <a16:creationId xmlns:a16="http://schemas.microsoft.com/office/drawing/2014/main" id="{2916268A-B05D-D687-8A6B-DD2F62A51C73}"/>
                </a:ext>
              </a:extLst>
            </p:cNvPr>
            <p:cNvSpPr/>
            <p:nvPr/>
          </p:nvSpPr>
          <p:spPr>
            <a:xfrm>
              <a:off x="5637150" y="2933475"/>
              <a:ext cx="849575" cy="761425"/>
            </a:xfrm>
            <a:custGeom>
              <a:avLst/>
              <a:gdLst/>
              <a:ahLst/>
              <a:cxnLst/>
              <a:rect l="l" t="t" r="r" b="b"/>
              <a:pathLst>
                <a:path w="33983" h="30457" extrusionOk="0">
                  <a:moveTo>
                    <a:pt x="0" y="0"/>
                  </a:moveTo>
                  <a:cubicBezTo>
                    <a:pt x="0" y="0"/>
                    <a:pt x="0" y="213"/>
                    <a:pt x="31" y="578"/>
                  </a:cubicBezTo>
                  <a:cubicBezTo>
                    <a:pt x="122" y="1064"/>
                    <a:pt x="152" y="1611"/>
                    <a:pt x="244" y="2219"/>
                  </a:cubicBezTo>
                  <a:cubicBezTo>
                    <a:pt x="456" y="3800"/>
                    <a:pt x="700" y="5836"/>
                    <a:pt x="1034" y="8207"/>
                  </a:cubicBezTo>
                  <a:cubicBezTo>
                    <a:pt x="1368" y="10790"/>
                    <a:pt x="1794" y="13800"/>
                    <a:pt x="2250" y="17082"/>
                  </a:cubicBezTo>
                  <a:cubicBezTo>
                    <a:pt x="2371" y="17903"/>
                    <a:pt x="2463" y="18785"/>
                    <a:pt x="2584" y="19605"/>
                  </a:cubicBezTo>
                  <a:cubicBezTo>
                    <a:pt x="2706" y="20487"/>
                    <a:pt x="2827" y="21368"/>
                    <a:pt x="3010" y="22310"/>
                  </a:cubicBezTo>
                  <a:cubicBezTo>
                    <a:pt x="3192" y="23222"/>
                    <a:pt x="3496" y="24165"/>
                    <a:pt x="4225" y="24924"/>
                  </a:cubicBezTo>
                  <a:cubicBezTo>
                    <a:pt x="4894" y="25684"/>
                    <a:pt x="5897" y="26049"/>
                    <a:pt x="6840" y="26262"/>
                  </a:cubicBezTo>
                  <a:cubicBezTo>
                    <a:pt x="14469" y="27903"/>
                    <a:pt x="21429" y="28997"/>
                    <a:pt x="26475" y="29636"/>
                  </a:cubicBezTo>
                  <a:cubicBezTo>
                    <a:pt x="29028" y="30000"/>
                    <a:pt x="31095" y="30213"/>
                    <a:pt x="32493" y="30335"/>
                  </a:cubicBezTo>
                  <a:cubicBezTo>
                    <a:pt x="33101" y="30396"/>
                    <a:pt x="33588" y="30456"/>
                    <a:pt x="33983" y="30456"/>
                  </a:cubicBezTo>
                  <a:cubicBezTo>
                    <a:pt x="33892" y="30456"/>
                    <a:pt x="33892" y="30396"/>
                    <a:pt x="33892" y="30365"/>
                  </a:cubicBezTo>
                  <a:cubicBezTo>
                    <a:pt x="33436" y="30304"/>
                    <a:pt x="32980" y="30244"/>
                    <a:pt x="32463" y="30183"/>
                  </a:cubicBezTo>
                  <a:cubicBezTo>
                    <a:pt x="31034" y="30000"/>
                    <a:pt x="28998" y="29727"/>
                    <a:pt x="26475" y="29332"/>
                  </a:cubicBezTo>
                  <a:cubicBezTo>
                    <a:pt x="21429" y="28633"/>
                    <a:pt x="14469" y="27478"/>
                    <a:pt x="6931" y="25836"/>
                  </a:cubicBezTo>
                  <a:cubicBezTo>
                    <a:pt x="6019" y="25624"/>
                    <a:pt x="5107" y="25289"/>
                    <a:pt x="4499" y="24620"/>
                  </a:cubicBezTo>
                  <a:cubicBezTo>
                    <a:pt x="3891" y="23982"/>
                    <a:pt x="3587" y="23070"/>
                    <a:pt x="3374" y="22250"/>
                  </a:cubicBezTo>
                  <a:cubicBezTo>
                    <a:pt x="3192" y="21368"/>
                    <a:pt x="3070" y="20456"/>
                    <a:pt x="2979" y="19575"/>
                  </a:cubicBezTo>
                  <a:cubicBezTo>
                    <a:pt x="2858" y="18693"/>
                    <a:pt x="2706" y="17873"/>
                    <a:pt x="2584" y="17022"/>
                  </a:cubicBezTo>
                  <a:cubicBezTo>
                    <a:pt x="2098" y="13769"/>
                    <a:pt x="1672" y="10760"/>
                    <a:pt x="1307" y="8176"/>
                  </a:cubicBezTo>
                  <a:cubicBezTo>
                    <a:pt x="912" y="5836"/>
                    <a:pt x="608" y="3800"/>
                    <a:pt x="396" y="2219"/>
                  </a:cubicBezTo>
                  <a:cubicBezTo>
                    <a:pt x="274" y="1611"/>
                    <a:pt x="183" y="1064"/>
                    <a:pt x="122" y="5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92;p47">
              <a:extLst>
                <a:ext uri="{FF2B5EF4-FFF2-40B4-BE49-F238E27FC236}">
                  <a16:creationId xmlns:a16="http://schemas.microsoft.com/office/drawing/2014/main" id="{38748695-0C5B-E979-1BF2-13B125FA0A83}"/>
                </a:ext>
              </a:extLst>
            </p:cNvPr>
            <p:cNvSpPr/>
            <p:nvPr/>
          </p:nvSpPr>
          <p:spPr>
            <a:xfrm>
              <a:off x="4919800" y="1927375"/>
              <a:ext cx="234850" cy="215200"/>
            </a:xfrm>
            <a:custGeom>
              <a:avLst/>
              <a:gdLst/>
              <a:ahLst/>
              <a:cxnLst/>
              <a:rect l="l" t="t" r="r" b="b"/>
              <a:pathLst>
                <a:path w="9394" h="8608" extrusionOk="0">
                  <a:moveTo>
                    <a:pt x="6171" y="0"/>
                  </a:moveTo>
                  <a:lnTo>
                    <a:pt x="1" y="1611"/>
                  </a:lnTo>
                  <a:lnTo>
                    <a:pt x="1156" y="5411"/>
                  </a:lnTo>
                  <a:cubicBezTo>
                    <a:pt x="1338" y="6140"/>
                    <a:pt x="974" y="6809"/>
                    <a:pt x="366" y="7052"/>
                  </a:cubicBezTo>
                  <a:cubicBezTo>
                    <a:pt x="1390" y="8033"/>
                    <a:pt x="2836" y="8607"/>
                    <a:pt x="4290" y="8607"/>
                  </a:cubicBezTo>
                  <a:cubicBezTo>
                    <a:pt x="4864" y="8607"/>
                    <a:pt x="5438" y="8518"/>
                    <a:pt x="5989" y="8329"/>
                  </a:cubicBezTo>
                  <a:cubicBezTo>
                    <a:pt x="7539" y="7812"/>
                    <a:pt x="8755" y="6505"/>
                    <a:pt x="9393" y="4985"/>
                  </a:cubicBezTo>
                  <a:cubicBezTo>
                    <a:pt x="9332" y="4985"/>
                    <a:pt x="9241" y="5046"/>
                    <a:pt x="9180" y="5046"/>
                  </a:cubicBezTo>
                  <a:cubicBezTo>
                    <a:pt x="9065" y="5076"/>
                    <a:pt x="8950" y="5090"/>
                    <a:pt x="8839" y="5090"/>
                  </a:cubicBezTo>
                  <a:cubicBezTo>
                    <a:pt x="8272" y="5090"/>
                    <a:pt x="7772" y="4723"/>
                    <a:pt x="7569" y="4165"/>
                  </a:cubicBezTo>
                  <a:lnTo>
                    <a:pt x="6171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93;p47">
              <a:extLst>
                <a:ext uri="{FF2B5EF4-FFF2-40B4-BE49-F238E27FC236}">
                  <a16:creationId xmlns:a16="http://schemas.microsoft.com/office/drawing/2014/main" id="{A4A30336-0079-BA9C-28A9-EE2DE724765D}"/>
                </a:ext>
              </a:extLst>
            </p:cNvPr>
            <p:cNvSpPr/>
            <p:nvPr/>
          </p:nvSpPr>
          <p:spPr>
            <a:xfrm>
              <a:off x="4599900" y="1347550"/>
              <a:ext cx="678600" cy="383800"/>
            </a:xfrm>
            <a:custGeom>
              <a:avLst/>
              <a:gdLst/>
              <a:ahLst/>
              <a:cxnLst/>
              <a:rect l="l" t="t" r="r" b="b"/>
              <a:pathLst>
                <a:path w="27144" h="15352" extrusionOk="0">
                  <a:moveTo>
                    <a:pt x="15479" y="0"/>
                  </a:moveTo>
                  <a:cubicBezTo>
                    <a:pt x="15436" y="0"/>
                    <a:pt x="15393" y="1"/>
                    <a:pt x="15350" y="1"/>
                  </a:cubicBezTo>
                  <a:cubicBezTo>
                    <a:pt x="13982" y="32"/>
                    <a:pt x="12584" y="153"/>
                    <a:pt x="11247" y="305"/>
                  </a:cubicBezTo>
                  <a:cubicBezTo>
                    <a:pt x="7295" y="792"/>
                    <a:pt x="2949" y="2008"/>
                    <a:pt x="1307" y="6111"/>
                  </a:cubicBezTo>
                  <a:cubicBezTo>
                    <a:pt x="0" y="9394"/>
                    <a:pt x="1216" y="13558"/>
                    <a:pt x="4256" y="15351"/>
                  </a:cubicBezTo>
                  <a:lnTo>
                    <a:pt x="26597" y="14561"/>
                  </a:lnTo>
                  <a:cubicBezTo>
                    <a:pt x="26749" y="13892"/>
                    <a:pt x="26840" y="13254"/>
                    <a:pt x="26901" y="12616"/>
                  </a:cubicBezTo>
                  <a:cubicBezTo>
                    <a:pt x="27144" y="10093"/>
                    <a:pt x="26901" y="7357"/>
                    <a:pt x="25715" y="5078"/>
                  </a:cubicBezTo>
                  <a:cubicBezTo>
                    <a:pt x="24682" y="3163"/>
                    <a:pt x="22615" y="1339"/>
                    <a:pt x="20365" y="1187"/>
                  </a:cubicBezTo>
                  <a:cubicBezTo>
                    <a:pt x="20225" y="1187"/>
                    <a:pt x="19617" y="1277"/>
                    <a:pt x="19303" y="1277"/>
                  </a:cubicBezTo>
                  <a:cubicBezTo>
                    <a:pt x="19208" y="1277"/>
                    <a:pt x="19140" y="1269"/>
                    <a:pt x="19119" y="1248"/>
                  </a:cubicBezTo>
                  <a:cubicBezTo>
                    <a:pt x="18118" y="453"/>
                    <a:pt x="16803" y="0"/>
                    <a:pt x="15479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94;p47">
              <a:extLst>
                <a:ext uri="{FF2B5EF4-FFF2-40B4-BE49-F238E27FC236}">
                  <a16:creationId xmlns:a16="http://schemas.microsoft.com/office/drawing/2014/main" id="{265B2F6E-DDF4-7FCF-ECF7-7BF6FD7E1F95}"/>
                </a:ext>
              </a:extLst>
            </p:cNvPr>
            <p:cNvSpPr/>
            <p:nvPr/>
          </p:nvSpPr>
          <p:spPr>
            <a:xfrm>
              <a:off x="4674375" y="1431475"/>
              <a:ext cx="654275" cy="617550"/>
            </a:xfrm>
            <a:custGeom>
              <a:avLst/>
              <a:gdLst/>
              <a:ahLst/>
              <a:cxnLst/>
              <a:rect l="l" t="t" r="r" b="b"/>
              <a:pathLst>
                <a:path w="26171" h="24702" extrusionOk="0">
                  <a:moveTo>
                    <a:pt x="11823" y="0"/>
                  </a:moveTo>
                  <a:cubicBezTo>
                    <a:pt x="9549" y="0"/>
                    <a:pt x="7273" y="578"/>
                    <a:pt x="5107" y="1234"/>
                  </a:cubicBezTo>
                  <a:cubicBezTo>
                    <a:pt x="3556" y="1690"/>
                    <a:pt x="2736" y="2541"/>
                    <a:pt x="1733" y="3848"/>
                  </a:cubicBezTo>
                  <a:cubicBezTo>
                    <a:pt x="608" y="5459"/>
                    <a:pt x="395" y="7648"/>
                    <a:pt x="334" y="9532"/>
                  </a:cubicBezTo>
                  <a:cubicBezTo>
                    <a:pt x="152" y="13484"/>
                    <a:pt x="0" y="18195"/>
                    <a:pt x="1763" y="21782"/>
                  </a:cubicBezTo>
                  <a:cubicBezTo>
                    <a:pt x="2766" y="23727"/>
                    <a:pt x="5411" y="24365"/>
                    <a:pt x="7386" y="24578"/>
                  </a:cubicBezTo>
                  <a:cubicBezTo>
                    <a:pt x="8146" y="24657"/>
                    <a:pt x="8951" y="24701"/>
                    <a:pt x="9775" y="24701"/>
                  </a:cubicBezTo>
                  <a:cubicBezTo>
                    <a:pt x="14329" y="24701"/>
                    <a:pt x="19490" y="23353"/>
                    <a:pt x="21034" y="19107"/>
                  </a:cubicBezTo>
                  <a:cubicBezTo>
                    <a:pt x="21277" y="18529"/>
                    <a:pt x="21368" y="17891"/>
                    <a:pt x="21459" y="17222"/>
                  </a:cubicBezTo>
                  <a:cubicBezTo>
                    <a:pt x="21459" y="17236"/>
                    <a:pt x="21485" y="17242"/>
                    <a:pt x="21531" y="17242"/>
                  </a:cubicBezTo>
                  <a:cubicBezTo>
                    <a:pt x="21903" y="17242"/>
                    <a:pt x="23607" y="16844"/>
                    <a:pt x="23770" y="16736"/>
                  </a:cubicBezTo>
                  <a:cubicBezTo>
                    <a:pt x="24499" y="16402"/>
                    <a:pt x="24864" y="15976"/>
                    <a:pt x="25320" y="15277"/>
                  </a:cubicBezTo>
                  <a:cubicBezTo>
                    <a:pt x="26140" y="14122"/>
                    <a:pt x="26171" y="12450"/>
                    <a:pt x="25320" y="11265"/>
                  </a:cubicBezTo>
                  <a:cubicBezTo>
                    <a:pt x="24775" y="10486"/>
                    <a:pt x="23808" y="10040"/>
                    <a:pt x="22856" y="10040"/>
                  </a:cubicBezTo>
                  <a:cubicBezTo>
                    <a:pt x="22693" y="10040"/>
                    <a:pt x="22531" y="10053"/>
                    <a:pt x="22371" y="10079"/>
                  </a:cubicBezTo>
                  <a:cubicBezTo>
                    <a:pt x="22327" y="10089"/>
                    <a:pt x="22282" y="10093"/>
                    <a:pt x="22238" y="10093"/>
                  </a:cubicBezTo>
                  <a:cubicBezTo>
                    <a:pt x="21861" y="10093"/>
                    <a:pt x="21520" y="9764"/>
                    <a:pt x="21520" y="9411"/>
                  </a:cubicBezTo>
                  <a:cubicBezTo>
                    <a:pt x="21581" y="7739"/>
                    <a:pt x="21490" y="6219"/>
                    <a:pt x="20821" y="4547"/>
                  </a:cubicBezTo>
                  <a:cubicBezTo>
                    <a:pt x="19545" y="1538"/>
                    <a:pt x="17265" y="930"/>
                    <a:pt x="14468" y="292"/>
                  </a:cubicBezTo>
                  <a:cubicBezTo>
                    <a:pt x="13591" y="88"/>
                    <a:pt x="12707" y="0"/>
                    <a:pt x="11823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95;p47">
              <a:extLst>
                <a:ext uri="{FF2B5EF4-FFF2-40B4-BE49-F238E27FC236}">
                  <a16:creationId xmlns:a16="http://schemas.microsoft.com/office/drawing/2014/main" id="{03F28B8B-61EB-0C27-CC5D-3AEE544327AF}"/>
                </a:ext>
              </a:extLst>
            </p:cNvPr>
            <p:cNvSpPr/>
            <p:nvPr/>
          </p:nvSpPr>
          <p:spPr>
            <a:xfrm>
              <a:off x="3717650" y="3083925"/>
              <a:ext cx="459000" cy="261275"/>
            </a:xfrm>
            <a:custGeom>
              <a:avLst/>
              <a:gdLst/>
              <a:ahLst/>
              <a:cxnLst/>
              <a:rect l="l" t="t" r="r" b="b"/>
              <a:pathLst>
                <a:path w="18360" h="10451" extrusionOk="0">
                  <a:moveTo>
                    <a:pt x="11916" y="0"/>
                  </a:moveTo>
                  <a:lnTo>
                    <a:pt x="4773" y="1551"/>
                  </a:lnTo>
                  <a:lnTo>
                    <a:pt x="4682" y="4621"/>
                  </a:lnTo>
                  <a:cubicBezTo>
                    <a:pt x="4630" y="5343"/>
                    <a:pt x="4053" y="5890"/>
                    <a:pt x="3377" y="5890"/>
                  </a:cubicBezTo>
                  <a:cubicBezTo>
                    <a:pt x="3257" y="5890"/>
                    <a:pt x="3134" y="5873"/>
                    <a:pt x="3010" y="5836"/>
                  </a:cubicBezTo>
                  <a:cubicBezTo>
                    <a:pt x="2281" y="5654"/>
                    <a:pt x="1338" y="5502"/>
                    <a:pt x="1" y="5502"/>
                  </a:cubicBezTo>
                  <a:cubicBezTo>
                    <a:pt x="822" y="7599"/>
                    <a:pt x="3010" y="9241"/>
                    <a:pt x="5229" y="9909"/>
                  </a:cubicBezTo>
                  <a:cubicBezTo>
                    <a:pt x="6375" y="10276"/>
                    <a:pt x="7569" y="10451"/>
                    <a:pt x="8766" y="10451"/>
                  </a:cubicBezTo>
                  <a:cubicBezTo>
                    <a:pt x="12332" y="10451"/>
                    <a:pt x="15925" y="8901"/>
                    <a:pt x="18360" y="6262"/>
                  </a:cubicBezTo>
                  <a:lnTo>
                    <a:pt x="18360" y="6262"/>
                  </a:lnTo>
                  <a:lnTo>
                    <a:pt x="13953" y="6566"/>
                  </a:lnTo>
                  <a:cubicBezTo>
                    <a:pt x="13932" y="6567"/>
                    <a:pt x="13911" y="6567"/>
                    <a:pt x="13891" y="6567"/>
                  </a:cubicBezTo>
                  <a:cubicBezTo>
                    <a:pt x="13216" y="6567"/>
                    <a:pt x="12612" y="6088"/>
                    <a:pt x="12524" y="5380"/>
                  </a:cubicBezTo>
                  <a:lnTo>
                    <a:pt x="11916" y="0"/>
                  </a:ln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96;p47">
              <a:extLst>
                <a:ext uri="{FF2B5EF4-FFF2-40B4-BE49-F238E27FC236}">
                  <a16:creationId xmlns:a16="http://schemas.microsoft.com/office/drawing/2014/main" id="{0BF20858-D62B-6799-C747-1B55F28402D5}"/>
                </a:ext>
              </a:extLst>
            </p:cNvPr>
            <p:cNvSpPr/>
            <p:nvPr/>
          </p:nvSpPr>
          <p:spPr>
            <a:xfrm>
              <a:off x="4071775" y="2045550"/>
              <a:ext cx="1577500" cy="847150"/>
            </a:xfrm>
            <a:custGeom>
              <a:avLst/>
              <a:gdLst/>
              <a:ahLst/>
              <a:cxnLst/>
              <a:rect l="l" t="t" r="r" b="b"/>
              <a:pathLst>
                <a:path w="63100" h="33886" extrusionOk="0">
                  <a:moveTo>
                    <a:pt x="45881" y="0"/>
                  </a:moveTo>
                  <a:cubicBezTo>
                    <a:pt x="45041" y="0"/>
                    <a:pt x="44175" y="101"/>
                    <a:pt x="43284" y="319"/>
                  </a:cubicBezTo>
                  <a:cubicBezTo>
                    <a:pt x="42615" y="1839"/>
                    <a:pt x="41430" y="3085"/>
                    <a:pt x="39849" y="3662"/>
                  </a:cubicBezTo>
                  <a:cubicBezTo>
                    <a:pt x="39326" y="3848"/>
                    <a:pt x="38773" y="3935"/>
                    <a:pt x="38215" y="3935"/>
                  </a:cubicBezTo>
                  <a:cubicBezTo>
                    <a:pt x="36763" y="3935"/>
                    <a:pt x="35280" y="3344"/>
                    <a:pt x="34226" y="2355"/>
                  </a:cubicBezTo>
                  <a:cubicBezTo>
                    <a:pt x="34112" y="2424"/>
                    <a:pt x="33981" y="2458"/>
                    <a:pt x="33845" y="2458"/>
                  </a:cubicBezTo>
                  <a:cubicBezTo>
                    <a:pt x="33800" y="2458"/>
                    <a:pt x="33755" y="2454"/>
                    <a:pt x="33709" y="2447"/>
                  </a:cubicBezTo>
                  <a:cubicBezTo>
                    <a:pt x="33612" y="2443"/>
                    <a:pt x="33512" y="2442"/>
                    <a:pt x="33410" y="2442"/>
                  </a:cubicBezTo>
                  <a:cubicBezTo>
                    <a:pt x="31622" y="2442"/>
                    <a:pt x="29065" y="2985"/>
                    <a:pt x="27053" y="5486"/>
                  </a:cubicBezTo>
                  <a:cubicBezTo>
                    <a:pt x="23557" y="9711"/>
                    <a:pt x="20244" y="13237"/>
                    <a:pt x="20244" y="13237"/>
                  </a:cubicBezTo>
                  <a:lnTo>
                    <a:pt x="11125" y="197"/>
                  </a:lnTo>
                  <a:lnTo>
                    <a:pt x="0" y="6155"/>
                  </a:lnTo>
                  <a:cubicBezTo>
                    <a:pt x="0" y="6155"/>
                    <a:pt x="10578" y="27857"/>
                    <a:pt x="15776" y="27979"/>
                  </a:cubicBezTo>
                  <a:cubicBezTo>
                    <a:pt x="15800" y="27979"/>
                    <a:pt x="15825" y="27980"/>
                    <a:pt x="15850" y="27980"/>
                  </a:cubicBezTo>
                  <a:cubicBezTo>
                    <a:pt x="21055" y="27980"/>
                    <a:pt x="32767" y="18556"/>
                    <a:pt x="32767" y="18556"/>
                  </a:cubicBezTo>
                  <a:lnTo>
                    <a:pt x="34591" y="20623"/>
                  </a:lnTo>
                  <a:lnTo>
                    <a:pt x="35199" y="33602"/>
                  </a:lnTo>
                  <a:cubicBezTo>
                    <a:pt x="35199" y="33602"/>
                    <a:pt x="37044" y="33886"/>
                    <a:pt x="39855" y="33886"/>
                  </a:cubicBezTo>
                  <a:cubicBezTo>
                    <a:pt x="45524" y="33886"/>
                    <a:pt x="55120" y="32731"/>
                    <a:pt x="61400" y="25760"/>
                  </a:cubicBezTo>
                  <a:lnTo>
                    <a:pt x="63071" y="16641"/>
                  </a:lnTo>
                  <a:cubicBezTo>
                    <a:pt x="63100" y="16585"/>
                    <a:pt x="56642" y="0"/>
                    <a:pt x="45881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97;p47">
              <a:extLst>
                <a:ext uri="{FF2B5EF4-FFF2-40B4-BE49-F238E27FC236}">
                  <a16:creationId xmlns:a16="http://schemas.microsoft.com/office/drawing/2014/main" id="{6FBA2976-0EC3-E118-218E-0CA0D981623B}"/>
                </a:ext>
              </a:extLst>
            </p:cNvPr>
            <p:cNvSpPr/>
            <p:nvPr/>
          </p:nvSpPr>
          <p:spPr>
            <a:xfrm>
              <a:off x="4062650" y="2374025"/>
              <a:ext cx="348050" cy="326950"/>
            </a:xfrm>
            <a:custGeom>
              <a:avLst/>
              <a:gdLst/>
              <a:ahLst/>
              <a:cxnLst/>
              <a:rect l="l" t="t" r="r" b="b"/>
              <a:pathLst>
                <a:path w="13922" h="13078" extrusionOk="0">
                  <a:moveTo>
                    <a:pt x="6839" y="0"/>
                  </a:moveTo>
                  <a:cubicBezTo>
                    <a:pt x="5665" y="0"/>
                    <a:pt x="4497" y="302"/>
                    <a:pt x="3496" y="919"/>
                  </a:cubicBezTo>
                  <a:cubicBezTo>
                    <a:pt x="1247" y="2256"/>
                    <a:pt x="1" y="5022"/>
                    <a:pt x="396" y="7606"/>
                  </a:cubicBezTo>
                  <a:lnTo>
                    <a:pt x="7660" y="13077"/>
                  </a:lnTo>
                  <a:cubicBezTo>
                    <a:pt x="10244" y="12773"/>
                    <a:pt x="12554" y="10767"/>
                    <a:pt x="13253" y="8244"/>
                  </a:cubicBezTo>
                  <a:cubicBezTo>
                    <a:pt x="13922" y="5752"/>
                    <a:pt x="12949" y="2864"/>
                    <a:pt x="10852" y="1314"/>
                  </a:cubicBezTo>
                  <a:cubicBezTo>
                    <a:pt x="9701" y="446"/>
                    <a:pt x="8266" y="0"/>
                    <a:pt x="6839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98;p47">
              <a:extLst>
                <a:ext uri="{FF2B5EF4-FFF2-40B4-BE49-F238E27FC236}">
                  <a16:creationId xmlns:a16="http://schemas.microsoft.com/office/drawing/2014/main" id="{D7703967-B2A4-3CE8-B4B9-D90E4E4092EC}"/>
                </a:ext>
              </a:extLst>
            </p:cNvPr>
            <p:cNvSpPr/>
            <p:nvPr/>
          </p:nvSpPr>
          <p:spPr>
            <a:xfrm>
              <a:off x="4102925" y="2541850"/>
              <a:ext cx="174800" cy="112000"/>
            </a:xfrm>
            <a:custGeom>
              <a:avLst/>
              <a:gdLst/>
              <a:ahLst/>
              <a:cxnLst/>
              <a:rect l="l" t="t" r="r" b="b"/>
              <a:pathLst>
                <a:path w="6992" h="4480" extrusionOk="0">
                  <a:moveTo>
                    <a:pt x="1725" y="0"/>
                  </a:moveTo>
                  <a:cubicBezTo>
                    <a:pt x="1091" y="0"/>
                    <a:pt x="446" y="265"/>
                    <a:pt x="1" y="710"/>
                  </a:cubicBezTo>
                  <a:lnTo>
                    <a:pt x="6657" y="4479"/>
                  </a:lnTo>
                  <a:cubicBezTo>
                    <a:pt x="6992" y="3750"/>
                    <a:pt x="6840" y="2808"/>
                    <a:pt x="6323" y="2200"/>
                  </a:cubicBezTo>
                  <a:cubicBezTo>
                    <a:pt x="5927" y="1760"/>
                    <a:pt x="5323" y="1511"/>
                    <a:pt x="4732" y="1511"/>
                  </a:cubicBezTo>
                  <a:cubicBezTo>
                    <a:pt x="4507" y="1511"/>
                    <a:pt x="4283" y="1547"/>
                    <a:pt x="4074" y="1622"/>
                  </a:cubicBezTo>
                  <a:cubicBezTo>
                    <a:pt x="3770" y="862"/>
                    <a:pt x="3101" y="255"/>
                    <a:pt x="2280" y="72"/>
                  </a:cubicBezTo>
                  <a:cubicBezTo>
                    <a:pt x="2100" y="24"/>
                    <a:pt x="1913" y="0"/>
                    <a:pt x="1725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99;p47">
              <a:extLst>
                <a:ext uri="{FF2B5EF4-FFF2-40B4-BE49-F238E27FC236}">
                  <a16:creationId xmlns:a16="http://schemas.microsoft.com/office/drawing/2014/main" id="{D5748956-A910-39EA-B1B4-D8E61EDB89FC}"/>
                </a:ext>
              </a:extLst>
            </p:cNvPr>
            <p:cNvSpPr/>
            <p:nvPr/>
          </p:nvSpPr>
          <p:spPr>
            <a:xfrm>
              <a:off x="3722975" y="2520450"/>
              <a:ext cx="660375" cy="568825"/>
            </a:xfrm>
            <a:custGeom>
              <a:avLst/>
              <a:gdLst/>
              <a:ahLst/>
              <a:cxnLst/>
              <a:rect l="l" t="t" r="r" b="b"/>
              <a:pathLst>
                <a:path w="26415" h="22753" extrusionOk="0">
                  <a:moveTo>
                    <a:pt x="10526" y="0"/>
                  </a:moveTo>
                  <a:cubicBezTo>
                    <a:pt x="8883" y="0"/>
                    <a:pt x="7249" y="343"/>
                    <a:pt x="5776" y="1080"/>
                  </a:cubicBezTo>
                  <a:cubicBezTo>
                    <a:pt x="2280" y="2843"/>
                    <a:pt x="1" y="6551"/>
                    <a:pt x="517" y="10442"/>
                  </a:cubicBezTo>
                  <a:lnTo>
                    <a:pt x="21490" y="22752"/>
                  </a:lnTo>
                  <a:cubicBezTo>
                    <a:pt x="22949" y="20138"/>
                    <a:pt x="24317" y="17433"/>
                    <a:pt x="25472" y="14637"/>
                  </a:cubicBezTo>
                  <a:cubicBezTo>
                    <a:pt x="26415" y="12326"/>
                    <a:pt x="25776" y="9317"/>
                    <a:pt x="24408" y="7250"/>
                  </a:cubicBezTo>
                  <a:cubicBezTo>
                    <a:pt x="23071" y="5214"/>
                    <a:pt x="21217" y="4454"/>
                    <a:pt x="19211" y="3269"/>
                  </a:cubicBezTo>
                  <a:cubicBezTo>
                    <a:pt x="17022" y="2022"/>
                    <a:pt x="15259" y="655"/>
                    <a:pt x="12706" y="199"/>
                  </a:cubicBezTo>
                  <a:cubicBezTo>
                    <a:pt x="11987" y="68"/>
                    <a:pt x="11255" y="0"/>
                    <a:pt x="10526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00;p47">
              <a:extLst>
                <a:ext uri="{FF2B5EF4-FFF2-40B4-BE49-F238E27FC236}">
                  <a16:creationId xmlns:a16="http://schemas.microsoft.com/office/drawing/2014/main" id="{4C7D9A53-794C-21F4-7339-118B3C6BCA9C}"/>
                </a:ext>
              </a:extLst>
            </p:cNvPr>
            <p:cNvSpPr/>
            <p:nvPr/>
          </p:nvSpPr>
          <p:spPr>
            <a:xfrm>
              <a:off x="1529175" y="908925"/>
              <a:ext cx="878450" cy="1022850"/>
            </a:xfrm>
            <a:custGeom>
              <a:avLst/>
              <a:gdLst/>
              <a:ahLst/>
              <a:cxnLst/>
              <a:rect l="l" t="t" r="r" b="b"/>
              <a:pathLst>
                <a:path w="35138" h="40914" extrusionOk="0">
                  <a:moveTo>
                    <a:pt x="28084" y="0"/>
                  </a:moveTo>
                  <a:cubicBezTo>
                    <a:pt x="27624" y="0"/>
                    <a:pt x="27166" y="43"/>
                    <a:pt x="26718" y="130"/>
                  </a:cubicBezTo>
                  <a:cubicBezTo>
                    <a:pt x="23253" y="859"/>
                    <a:pt x="20517" y="3838"/>
                    <a:pt x="19484" y="7212"/>
                  </a:cubicBezTo>
                  <a:cubicBezTo>
                    <a:pt x="18754" y="9522"/>
                    <a:pt x="18754" y="11984"/>
                    <a:pt x="18147" y="14355"/>
                  </a:cubicBezTo>
                  <a:cubicBezTo>
                    <a:pt x="17539" y="16695"/>
                    <a:pt x="16140" y="19097"/>
                    <a:pt x="13830" y="19765"/>
                  </a:cubicBezTo>
                  <a:cubicBezTo>
                    <a:pt x="13303" y="19925"/>
                    <a:pt x="12768" y="19986"/>
                    <a:pt x="12227" y="19986"/>
                  </a:cubicBezTo>
                  <a:cubicBezTo>
                    <a:pt x="10709" y="19986"/>
                    <a:pt x="9146" y="19505"/>
                    <a:pt x="7599" y="19370"/>
                  </a:cubicBezTo>
                  <a:cubicBezTo>
                    <a:pt x="7277" y="19341"/>
                    <a:pt x="6953" y="19325"/>
                    <a:pt x="6631" y="19325"/>
                  </a:cubicBezTo>
                  <a:cubicBezTo>
                    <a:pt x="5280" y="19325"/>
                    <a:pt x="3944" y="19601"/>
                    <a:pt x="2766" y="20312"/>
                  </a:cubicBezTo>
                  <a:cubicBezTo>
                    <a:pt x="1368" y="21194"/>
                    <a:pt x="304" y="22744"/>
                    <a:pt x="274" y="24416"/>
                  </a:cubicBezTo>
                  <a:cubicBezTo>
                    <a:pt x="213" y="26088"/>
                    <a:pt x="1429" y="27759"/>
                    <a:pt x="3070" y="28063"/>
                  </a:cubicBezTo>
                  <a:cubicBezTo>
                    <a:pt x="1064" y="28823"/>
                    <a:pt x="0" y="31437"/>
                    <a:pt x="912" y="33383"/>
                  </a:cubicBezTo>
                  <a:cubicBezTo>
                    <a:pt x="1565" y="34774"/>
                    <a:pt x="3104" y="35637"/>
                    <a:pt x="4628" y="35637"/>
                  </a:cubicBezTo>
                  <a:cubicBezTo>
                    <a:pt x="5234" y="35637"/>
                    <a:pt x="5838" y="35500"/>
                    <a:pt x="6383" y="35206"/>
                  </a:cubicBezTo>
                  <a:cubicBezTo>
                    <a:pt x="6383" y="37577"/>
                    <a:pt x="8025" y="39887"/>
                    <a:pt x="10304" y="40617"/>
                  </a:cubicBezTo>
                  <a:cubicBezTo>
                    <a:pt x="10906" y="40821"/>
                    <a:pt x="11557" y="40914"/>
                    <a:pt x="12233" y="40914"/>
                  </a:cubicBezTo>
                  <a:cubicBezTo>
                    <a:pt x="15689" y="40914"/>
                    <a:pt x="19812" y="38478"/>
                    <a:pt x="21490" y="35936"/>
                  </a:cubicBezTo>
                  <a:cubicBezTo>
                    <a:pt x="22549" y="36734"/>
                    <a:pt x="23869" y="37130"/>
                    <a:pt x="25189" y="37130"/>
                  </a:cubicBezTo>
                  <a:cubicBezTo>
                    <a:pt x="26333" y="37130"/>
                    <a:pt x="27477" y="36832"/>
                    <a:pt x="28451" y="36240"/>
                  </a:cubicBezTo>
                  <a:cubicBezTo>
                    <a:pt x="30548" y="34933"/>
                    <a:pt x="31733" y="32319"/>
                    <a:pt x="31308" y="29887"/>
                  </a:cubicBezTo>
                  <a:lnTo>
                    <a:pt x="35138" y="4841"/>
                  </a:lnTo>
                  <a:cubicBezTo>
                    <a:pt x="34318" y="1881"/>
                    <a:pt x="31154" y="0"/>
                    <a:pt x="28084" y="0"/>
                  </a:cubicBezTo>
                  <a:close/>
                </a:path>
              </a:pathLst>
            </a:custGeom>
            <a:solidFill>
              <a:srgbClr val="699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01;p47">
              <a:extLst>
                <a:ext uri="{FF2B5EF4-FFF2-40B4-BE49-F238E27FC236}">
                  <a16:creationId xmlns:a16="http://schemas.microsoft.com/office/drawing/2014/main" id="{0A01590E-72D4-0EA1-4B28-9B62256A0FD2}"/>
                </a:ext>
              </a:extLst>
            </p:cNvPr>
            <p:cNvSpPr/>
            <p:nvPr/>
          </p:nvSpPr>
          <p:spPr>
            <a:xfrm>
              <a:off x="2203200" y="998750"/>
              <a:ext cx="174025" cy="76050"/>
            </a:xfrm>
            <a:custGeom>
              <a:avLst/>
              <a:gdLst/>
              <a:ahLst/>
              <a:cxnLst/>
              <a:rect l="l" t="t" r="r" b="b"/>
              <a:pathLst>
                <a:path w="6961" h="3042" extrusionOk="0">
                  <a:moveTo>
                    <a:pt x="5167" y="0"/>
                  </a:moveTo>
                  <a:cubicBezTo>
                    <a:pt x="4474" y="0"/>
                    <a:pt x="3843" y="330"/>
                    <a:pt x="3435" y="883"/>
                  </a:cubicBezTo>
                  <a:cubicBezTo>
                    <a:pt x="3131" y="757"/>
                    <a:pt x="2801" y="693"/>
                    <a:pt x="2470" y="693"/>
                  </a:cubicBezTo>
                  <a:cubicBezTo>
                    <a:pt x="2008" y="693"/>
                    <a:pt x="1545" y="818"/>
                    <a:pt x="1155" y="1066"/>
                  </a:cubicBezTo>
                  <a:cubicBezTo>
                    <a:pt x="517" y="1491"/>
                    <a:pt x="61" y="2251"/>
                    <a:pt x="0" y="3041"/>
                  </a:cubicBezTo>
                  <a:lnTo>
                    <a:pt x="6961" y="1066"/>
                  </a:lnTo>
                  <a:cubicBezTo>
                    <a:pt x="6627" y="458"/>
                    <a:pt x="5988" y="32"/>
                    <a:pt x="5259" y="2"/>
                  </a:cubicBezTo>
                  <a:cubicBezTo>
                    <a:pt x="5228" y="1"/>
                    <a:pt x="5198" y="0"/>
                    <a:pt x="5167" y="0"/>
                  </a:cubicBezTo>
                  <a:close/>
                </a:path>
              </a:pathLst>
            </a:custGeom>
            <a:solidFill>
              <a:srgbClr val="FBC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02;p47">
              <a:extLst>
                <a:ext uri="{FF2B5EF4-FFF2-40B4-BE49-F238E27FC236}">
                  <a16:creationId xmlns:a16="http://schemas.microsoft.com/office/drawing/2014/main" id="{409E86E9-55F7-9735-F9D6-A93B83A008DB}"/>
                </a:ext>
              </a:extLst>
            </p:cNvPr>
            <p:cNvSpPr/>
            <p:nvPr/>
          </p:nvSpPr>
          <p:spPr>
            <a:xfrm>
              <a:off x="2194825" y="1618850"/>
              <a:ext cx="327550" cy="150850"/>
            </a:xfrm>
            <a:custGeom>
              <a:avLst/>
              <a:gdLst/>
              <a:ahLst/>
              <a:cxnLst/>
              <a:rect l="l" t="t" r="r" b="b"/>
              <a:pathLst>
                <a:path w="13102" h="6034" extrusionOk="0">
                  <a:moveTo>
                    <a:pt x="4074" y="1"/>
                  </a:moveTo>
                  <a:lnTo>
                    <a:pt x="3071" y="2280"/>
                  </a:lnTo>
                  <a:cubicBezTo>
                    <a:pt x="2951" y="2568"/>
                    <a:pt x="2699" y="2705"/>
                    <a:pt x="2404" y="2705"/>
                  </a:cubicBezTo>
                  <a:cubicBezTo>
                    <a:pt x="2325" y="2705"/>
                    <a:pt x="2242" y="2695"/>
                    <a:pt x="2159" y="2676"/>
                  </a:cubicBezTo>
                  <a:cubicBezTo>
                    <a:pt x="1703" y="2493"/>
                    <a:pt x="943" y="2250"/>
                    <a:pt x="1" y="2189"/>
                  </a:cubicBezTo>
                  <a:lnTo>
                    <a:pt x="1" y="2189"/>
                  </a:lnTo>
                  <a:cubicBezTo>
                    <a:pt x="1668" y="4547"/>
                    <a:pt x="4614" y="6034"/>
                    <a:pt x="7551" y="6034"/>
                  </a:cubicBezTo>
                  <a:cubicBezTo>
                    <a:pt x="7719" y="6034"/>
                    <a:pt x="7888" y="6029"/>
                    <a:pt x="8056" y="6019"/>
                  </a:cubicBezTo>
                  <a:cubicBezTo>
                    <a:pt x="9849" y="5897"/>
                    <a:pt x="11582" y="5290"/>
                    <a:pt x="13101" y="4286"/>
                  </a:cubicBezTo>
                  <a:cubicBezTo>
                    <a:pt x="12433" y="4165"/>
                    <a:pt x="11886" y="4074"/>
                    <a:pt x="11551" y="4074"/>
                  </a:cubicBezTo>
                  <a:cubicBezTo>
                    <a:pt x="11126" y="4074"/>
                    <a:pt x="10822" y="3739"/>
                    <a:pt x="10883" y="3314"/>
                  </a:cubicBezTo>
                  <a:lnTo>
                    <a:pt x="11065" y="274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03;p47">
              <a:extLst>
                <a:ext uri="{FF2B5EF4-FFF2-40B4-BE49-F238E27FC236}">
                  <a16:creationId xmlns:a16="http://schemas.microsoft.com/office/drawing/2014/main" id="{E173BD99-6E26-1B8C-02DD-CBE661897477}"/>
                </a:ext>
              </a:extLst>
            </p:cNvPr>
            <p:cNvSpPr/>
            <p:nvPr/>
          </p:nvSpPr>
          <p:spPr>
            <a:xfrm>
              <a:off x="1446350" y="1483600"/>
              <a:ext cx="1978025" cy="1101850"/>
            </a:xfrm>
            <a:custGeom>
              <a:avLst/>
              <a:gdLst/>
              <a:ahLst/>
              <a:cxnLst/>
              <a:rect l="l" t="t" r="r" b="b"/>
              <a:pathLst>
                <a:path w="79121" h="44074" extrusionOk="0">
                  <a:moveTo>
                    <a:pt x="70032" y="0"/>
                  </a:moveTo>
                  <a:lnTo>
                    <a:pt x="54895" y="16596"/>
                  </a:lnTo>
                  <a:cubicBezTo>
                    <a:pt x="48664" y="11946"/>
                    <a:pt x="45077" y="10274"/>
                    <a:pt x="43040" y="9727"/>
                  </a:cubicBezTo>
                  <a:cubicBezTo>
                    <a:pt x="41521" y="10669"/>
                    <a:pt x="39819" y="11307"/>
                    <a:pt x="37995" y="11429"/>
                  </a:cubicBezTo>
                  <a:cubicBezTo>
                    <a:pt x="37824" y="11439"/>
                    <a:pt x="37653" y="11444"/>
                    <a:pt x="37481" y="11444"/>
                  </a:cubicBezTo>
                  <a:cubicBezTo>
                    <a:pt x="34547" y="11444"/>
                    <a:pt x="31606" y="9983"/>
                    <a:pt x="29940" y="7599"/>
                  </a:cubicBezTo>
                  <a:cubicBezTo>
                    <a:pt x="29660" y="7573"/>
                    <a:pt x="29362" y="7557"/>
                    <a:pt x="29046" y="7557"/>
                  </a:cubicBezTo>
                  <a:cubicBezTo>
                    <a:pt x="26476" y="7557"/>
                    <a:pt x="22727" y="8571"/>
                    <a:pt x="18207" y="12766"/>
                  </a:cubicBezTo>
                  <a:cubicBezTo>
                    <a:pt x="9544" y="20760"/>
                    <a:pt x="0" y="33800"/>
                    <a:pt x="0" y="33800"/>
                  </a:cubicBezTo>
                  <a:cubicBezTo>
                    <a:pt x="0" y="33800"/>
                    <a:pt x="2006" y="40183"/>
                    <a:pt x="10000" y="44074"/>
                  </a:cubicBezTo>
                  <a:lnTo>
                    <a:pt x="16414" y="34530"/>
                  </a:lnTo>
                  <a:cubicBezTo>
                    <a:pt x="21519" y="41149"/>
                    <a:pt x="31534" y="42103"/>
                    <a:pt x="36885" y="42103"/>
                  </a:cubicBezTo>
                  <a:cubicBezTo>
                    <a:pt x="39054" y="42103"/>
                    <a:pt x="40457" y="41946"/>
                    <a:pt x="40457" y="41946"/>
                  </a:cubicBezTo>
                  <a:cubicBezTo>
                    <a:pt x="41369" y="33618"/>
                    <a:pt x="40670" y="28025"/>
                    <a:pt x="40670" y="28025"/>
                  </a:cubicBezTo>
                  <a:cubicBezTo>
                    <a:pt x="44955" y="25745"/>
                    <a:pt x="45138" y="22797"/>
                    <a:pt x="45138" y="22797"/>
                  </a:cubicBezTo>
                  <a:cubicBezTo>
                    <a:pt x="45138" y="22797"/>
                    <a:pt x="48876" y="29484"/>
                    <a:pt x="54895" y="30305"/>
                  </a:cubicBezTo>
                  <a:cubicBezTo>
                    <a:pt x="55010" y="30321"/>
                    <a:pt x="55130" y="30329"/>
                    <a:pt x="55254" y="30329"/>
                  </a:cubicBezTo>
                  <a:cubicBezTo>
                    <a:pt x="61631" y="30329"/>
                    <a:pt x="79120" y="9301"/>
                    <a:pt x="79120" y="9301"/>
                  </a:cubicBezTo>
                  <a:lnTo>
                    <a:pt x="70032" y="0"/>
                  </a:ln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04;p47">
              <a:extLst>
                <a:ext uri="{FF2B5EF4-FFF2-40B4-BE49-F238E27FC236}">
                  <a16:creationId xmlns:a16="http://schemas.microsoft.com/office/drawing/2014/main" id="{E86FC7AA-98D7-F448-E197-918BEC3389A5}"/>
                </a:ext>
              </a:extLst>
            </p:cNvPr>
            <p:cNvSpPr/>
            <p:nvPr/>
          </p:nvSpPr>
          <p:spPr>
            <a:xfrm>
              <a:off x="2019300" y="1038000"/>
              <a:ext cx="643650" cy="622650"/>
            </a:xfrm>
            <a:custGeom>
              <a:avLst/>
              <a:gdLst/>
              <a:ahLst/>
              <a:cxnLst/>
              <a:rect l="l" t="t" r="r" b="b"/>
              <a:pathLst>
                <a:path w="25746" h="24906" extrusionOk="0">
                  <a:moveTo>
                    <a:pt x="15018" y="0"/>
                  </a:moveTo>
                  <a:cubicBezTo>
                    <a:pt x="12871" y="0"/>
                    <a:pt x="10685" y="458"/>
                    <a:pt x="8724" y="1289"/>
                  </a:cubicBezTo>
                  <a:cubicBezTo>
                    <a:pt x="7326" y="1897"/>
                    <a:pt x="5988" y="2687"/>
                    <a:pt x="4925" y="3842"/>
                  </a:cubicBezTo>
                  <a:cubicBezTo>
                    <a:pt x="3800" y="5058"/>
                    <a:pt x="2675" y="6365"/>
                    <a:pt x="2797" y="8128"/>
                  </a:cubicBezTo>
                  <a:cubicBezTo>
                    <a:pt x="2919" y="10134"/>
                    <a:pt x="3253" y="12140"/>
                    <a:pt x="3830" y="14086"/>
                  </a:cubicBezTo>
                  <a:cubicBezTo>
                    <a:pt x="3952" y="14481"/>
                    <a:pt x="3648" y="14815"/>
                    <a:pt x="3253" y="14815"/>
                  </a:cubicBezTo>
                  <a:cubicBezTo>
                    <a:pt x="3226" y="14814"/>
                    <a:pt x="3199" y="14814"/>
                    <a:pt x="3171" y="14814"/>
                  </a:cubicBezTo>
                  <a:cubicBezTo>
                    <a:pt x="2225" y="14814"/>
                    <a:pt x="1261" y="15325"/>
                    <a:pt x="700" y="16153"/>
                  </a:cubicBezTo>
                  <a:cubicBezTo>
                    <a:pt x="1" y="17216"/>
                    <a:pt x="1" y="18645"/>
                    <a:pt x="517" y="19830"/>
                  </a:cubicBezTo>
                  <a:cubicBezTo>
                    <a:pt x="1296" y="21452"/>
                    <a:pt x="3009" y="22227"/>
                    <a:pt x="4736" y="22227"/>
                  </a:cubicBezTo>
                  <a:cubicBezTo>
                    <a:pt x="5502" y="22227"/>
                    <a:pt x="6270" y="22075"/>
                    <a:pt x="6961" y="21776"/>
                  </a:cubicBezTo>
                  <a:lnTo>
                    <a:pt x="6961" y="21776"/>
                  </a:lnTo>
                  <a:cubicBezTo>
                    <a:pt x="6900" y="21806"/>
                    <a:pt x="9150" y="23630"/>
                    <a:pt x="9423" y="23782"/>
                  </a:cubicBezTo>
                  <a:cubicBezTo>
                    <a:pt x="10949" y="24616"/>
                    <a:pt x="12801" y="24905"/>
                    <a:pt x="14616" y="24905"/>
                  </a:cubicBezTo>
                  <a:cubicBezTo>
                    <a:pt x="15513" y="24905"/>
                    <a:pt x="16401" y="24835"/>
                    <a:pt x="17235" y="24724"/>
                  </a:cubicBezTo>
                  <a:cubicBezTo>
                    <a:pt x="19667" y="24390"/>
                    <a:pt x="22250" y="23660"/>
                    <a:pt x="24013" y="21806"/>
                  </a:cubicBezTo>
                  <a:cubicBezTo>
                    <a:pt x="24925" y="20864"/>
                    <a:pt x="25381" y="20286"/>
                    <a:pt x="25563" y="18949"/>
                  </a:cubicBezTo>
                  <a:cubicBezTo>
                    <a:pt x="25746" y="17520"/>
                    <a:pt x="25715" y="16061"/>
                    <a:pt x="25715" y="14633"/>
                  </a:cubicBezTo>
                  <a:cubicBezTo>
                    <a:pt x="25715" y="12657"/>
                    <a:pt x="25563" y="10712"/>
                    <a:pt x="25259" y="8766"/>
                  </a:cubicBezTo>
                  <a:cubicBezTo>
                    <a:pt x="24834" y="6274"/>
                    <a:pt x="24469" y="3842"/>
                    <a:pt x="22372" y="2201"/>
                  </a:cubicBezTo>
                  <a:cubicBezTo>
                    <a:pt x="21126" y="1259"/>
                    <a:pt x="19302" y="560"/>
                    <a:pt x="17721" y="256"/>
                  </a:cubicBezTo>
                  <a:cubicBezTo>
                    <a:pt x="16841" y="83"/>
                    <a:pt x="15933" y="0"/>
                    <a:pt x="15018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405;p47">
              <a:extLst>
                <a:ext uri="{FF2B5EF4-FFF2-40B4-BE49-F238E27FC236}">
                  <a16:creationId xmlns:a16="http://schemas.microsoft.com/office/drawing/2014/main" id="{02DE6185-6E25-4628-7CDA-2B2BD46E0B52}"/>
                </a:ext>
              </a:extLst>
            </p:cNvPr>
            <p:cNvSpPr/>
            <p:nvPr/>
          </p:nvSpPr>
          <p:spPr>
            <a:xfrm>
              <a:off x="2371900" y="1434950"/>
              <a:ext cx="108675" cy="76775"/>
            </a:xfrm>
            <a:custGeom>
              <a:avLst/>
              <a:gdLst/>
              <a:ahLst/>
              <a:cxnLst/>
              <a:rect l="l" t="t" r="r" b="b"/>
              <a:pathLst>
                <a:path w="4347" h="3071" extrusionOk="0">
                  <a:moveTo>
                    <a:pt x="91" y="1"/>
                  </a:moveTo>
                  <a:cubicBezTo>
                    <a:pt x="31" y="214"/>
                    <a:pt x="0" y="457"/>
                    <a:pt x="0" y="730"/>
                  </a:cubicBezTo>
                  <a:cubicBezTo>
                    <a:pt x="0" y="2007"/>
                    <a:pt x="973" y="3071"/>
                    <a:pt x="2189" y="3071"/>
                  </a:cubicBezTo>
                  <a:cubicBezTo>
                    <a:pt x="3283" y="3071"/>
                    <a:pt x="4195" y="2189"/>
                    <a:pt x="4347" y="1095"/>
                  </a:cubicBezTo>
                  <a:lnTo>
                    <a:pt x="4347" y="1095"/>
                  </a:lnTo>
                  <a:cubicBezTo>
                    <a:pt x="4043" y="1186"/>
                    <a:pt x="3739" y="1186"/>
                    <a:pt x="3404" y="1186"/>
                  </a:cubicBezTo>
                  <a:cubicBezTo>
                    <a:pt x="2158" y="1186"/>
                    <a:pt x="1003" y="730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406;p47">
              <a:extLst>
                <a:ext uri="{FF2B5EF4-FFF2-40B4-BE49-F238E27FC236}">
                  <a16:creationId xmlns:a16="http://schemas.microsoft.com/office/drawing/2014/main" id="{386967C3-8319-68D5-DCC8-517EAE82EA3D}"/>
                </a:ext>
              </a:extLst>
            </p:cNvPr>
            <p:cNvSpPr/>
            <p:nvPr/>
          </p:nvSpPr>
          <p:spPr>
            <a:xfrm>
              <a:off x="2430400" y="1213725"/>
              <a:ext cx="68425" cy="226575"/>
            </a:xfrm>
            <a:custGeom>
              <a:avLst/>
              <a:gdLst/>
              <a:ahLst/>
              <a:cxnLst/>
              <a:rect l="l" t="t" r="r" b="b"/>
              <a:pathLst>
                <a:path w="2737" h="9063" extrusionOk="0">
                  <a:moveTo>
                    <a:pt x="2394" y="0"/>
                  </a:moveTo>
                  <a:cubicBezTo>
                    <a:pt x="2329" y="0"/>
                    <a:pt x="1929" y="545"/>
                    <a:pt x="1612" y="1555"/>
                  </a:cubicBezTo>
                  <a:cubicBezTo>
                    <a:pt x="1247" y="2588"/>
                    <a:pt x="1034" y="4108"/>
                    <a:pt x="1368" y="5780"/>
                  </a:cubicBezTo>
                  <a:cubicBezTo>
                    <a:pt x="1520" y="6570"/>
                    <a:pt x="1824" y="7330"/>
                    <a:pt x="2159" y="7969"/>
                  </a:cubicBezTo>
                  <a:cubicBezTo>
                    <a:pt x="2311" y="8272"/>
                    <a:pt x="2402" y="8576"/>
                    <a:pt x="2280" y="8698"/>
                  </a:cubicBezTo>
                  <a:cubicBezTo>
                    <a:pt x="2215" y="8780"/>
                    <a:pt x="2089" y="8809"/>
                    <a:pt x="1952" y="8809"/>
                  </a:cubicBezTo>
                  <a:cubicBezTo>
                    <a:pt x="1835" y="8809"/>
                    <a:pt x="1710" y="8787"/>
                    <a:pt x="1612" y="8759"/>
                  </a:cubicBezTo>
                  <a:cubicBezTo>
                    <a:pt x="1095" y="8698"/>
                    <a:pt x="700" y="8546"/>
                    <a:pt x="457" y="8394"/>
                  </a:cubicBezTo>
                  <a:cubicBezTo>
                    <a:pt x="153" y="8242"/>
                    <a:pt x="31" y="8151"/>
                    <a:pt x="1" y="8151"/>
                  </a:cubicBezTo>
                  <a:cubicBezTo>
                    <a:pt x="1" y="8212"/>
                    <a:pt x="92" y="8303"/>
                    <a:pt x="335" y="8516"/>
                  </a:cubicBezTo>
                  <a:cubicBezTo>
                    <a:pt x="578" y="8698"/>
                    <a:pt x="1004" y="8911"/>
                    <a:pt x="1520" y="9032"/>
                  </a:cubicBezTo>
                  <a:cubicBezTo>
                    <a:pt x="1672" y="9063"/>
                    <a:pt x="1794" y="9063"/>
                    <a:pt x="1976" y="9063"/>
                  </a:cubicBezTo>
                  <a:cubicBezTo>
                    <a:pt x="2128" y="9063"/>
                    <a:pt x="2371" y="9032"/>
                    <a:pt x="2523" y="8880"/>
                  </a:cubicBezTo>
                  <a:cubicBezTo>
                    <a:pt x="2675" y="8728"/>
                    <a:pt x="2736" y="8455"/>
                    <a:pt x="2706" y="8272"/>
                  </a:cubicBezTo>
                  <a:cubicBezTo>
                    <a:pt x="2675" y="8090"/>
                    <a:pt x="2584" y="7908"/>
                    <a:pt x="2523" y="7756"/>
                  </a:cubicBezTo>
                  <a:cubicBezTo>
                    <a:pt x="2219" y="7148"/>
                    <a:pt x="1916" y="6418"/>
                    <a:pt x="1764" y="5658"/>
                  </a:cubicBezTo>
                  <a:cubicBezTo>
                    <a:pt x="1399" y="4108"/>
                    <a:pt x="1612" y="2619"/>
                    <a:pt x="1855" y="1616"/>
                  </a:cubicBezTo>
                  <a:cubicBezTo>
                    <a:pt x="2128" y="613"/>
                    <a:pt x="2463" y="35"/>
                    <a:pt x="2402" y="5"/>
                  </a:cubicBezTo>
                  <a:cubicBezTo>
                    <a:pt x="2400" y="2"/>
                    <a:pt x="2398" y="0"/>
                    <a:pt x="2394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407;p47">
              <a:extLst>
                <a:ext uri="{FF2B5EF4-FFF2-40B4-BE49-F238E27FC236}">
                  <a16:creationId xmlns:a16="http://schemas.microsoft.com/office/drawing/2014/main" id="{5F11AC7D-E9B8-BCB3-C8BE-24A50050A6E1}"/>
                </a:ext>
              </a:extLst>
            </p:cNvPr>
            <p:cNvSpPr/>
            <p:nvPr/>
          </p:nvSpPr>
          <p:spPr>
            <a:xfrm>
              <a:off x="2303500" y="1223275"/>
              <a:ext cx="76025" cy="46475"/>
            </a:xfrm>
            <a:custGeom>
              <a:avLst/>
              <a:gdLst/>
              <a:ahLst/>
              <a:cxnLst/>
              <a:rect l="l" t="t" r="r" b="b"/>
              <a:pathLst>
                <a:path w="3041" h="1859" extrusionOk="0">
                  <a:moveTo>
                    <a:pt x="2162" y="1"/>
                  </a:moveTo>
                  <a:cubicBezTo>
                    <a:pt x="1876" y="1"/>
                    <a:pt x="1534" y="78"/>
                    <a:pt x="1186" y="231"/>
                  </a:cubicBezTo>
                  <a:cubicBezTo>
                    <a:pt x="456" y="565"/>
                    <a:pt x="1" y="1173"/>
                    <a:pt x="153" y="1538"/>
                  </a:cubicBezTo>
                  <a:cubicBezTo>
                    <a:pt x="251" y="1752"/>
                    <a:pt x="511" y="1859"/>
                    <a:pt x="848" y="1859"/>
                  </a:cubicBezTo>
                  <a:cubicBezTo>
                    <a:pt x="1134" y="1859"/>
                    <a:pt x="1476" y="1782"/>
                    <a:pt x="1824" y="1629"/>
                  </a:cubicBezTo>
                  <a:cubicBezTo>
                    <a:pt x="2584" y="1295"/>
                    <a:pt x="3040" y="717"/>
                    <a:pt x="2858" y="322"/>
                  </a:cubicBezTo>
                  <a:cubicBezTo>
                    <a:pt x="2759" y="108"/>
                    <a:pt x="2500" y="1"/>
                    <a:pt x="2162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408;p47">
              <a:extLst>
                <a:ext uri="{FF2B5EF4-FFF2-40B4-BE49-F238E27FC236}">
                  <a16:creationId xmlns:a16="http://schemas.microsoft.com/office/drawing/2014/main" id="{5084CD60-F05B-04A5-626D-8C47A3C0C9F5}"/>
                </a:ext>
              </a:extLst>
            </p:cNvPr>
            <p:cNvSpPr/>
            <p:nvPr/>
          </p:nvSpPr>
          <p:spPr>
            <a:xfrm>
              <a:off x="2513225" y="1214925"/>
              <a:ext cx="76775" cy="46475"/>
            </a:xfrm>
            <a:custGeom>
              <a:avLst/>
              <a:gdLst/>
              <a:ahLst/>
              <a:cxnLst/>
              <a:rect l="l" t="t" r="r" b="b"/>
              <a:pathLst>
                <a:path w="3071" h="1859" extrusionOk="0">
                  <a:moveTo>
                    <a:pt x="879" y="1"/>
                  </a:moveTo>
                  <a:cubicBezTo>
                    <a:pt x="541" y="1"/>
                    <a:pt x="282" y="108"/>
                    <a:pt x="183" y="322"/>
                  </a:cubicBezTo>
                  <a:cubicBezTo>
                    <a:pt x="1" y="686"/>
                    <a:pt x="487" y="1294"/>
                    <a:pt x="1217" y="1629"/>
                  </a:cubicBezTo>
                  <a:cubicBezTo>
                    <a:pt x="1565" y="1782"/>
                    <a:pt x="1907" y="1858"/>
                    <a:pt x="2193" y="1858"/>
                  </a:cubicBezTo>
                  <a:cubicBezTo>
                    <a:pt x="2530" y="1858"/>
                    <a:pt x="2790" y="1751"/>
                    <a:pt x="2888" y="1537"/>
                  </a:cubicBezTo>
                  <a:cubicBezTo>
                    <a:pt x="3071" y="1142"/>
                    <a:pt x="2584" y="565"/>
                    <a:pt x="1855" y="230"/>
                  </a:cubicBezTo>
                  <a:cubicBezTo>
                    <a:pt x="1507" y="77"/>
                    <a:pt x="1165" y="1"/>
                    <a:pt x="879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409;p47">
              <a:extLst>
                <a:ext uri="{FF2B5EF4-FFF2-40B4-BE49-F238E27FC236}">
                  <a16:creationId xmlns:a16="http://schemas.microsoft.com/office/drawing/2014/main" id="{E46FF951-C9BF-11E3-B21D-A0E9B44CAEF7}"/>
                </a:ext>
              </a:extLst>
            </p:cNvPr>
            <p:cNvSpPr/>
            <p:nvPr/>
          </p:nvSpPr>
          <p:spPr>
            <a:xfrm>
              <a:off x="2338450" y="1325500"/>
              <a:ext cx="43350" cy="77675"/>
            </a:xfrm>
            <a:custGeom>
              <a:avLst/>
              <a:gdLst/>
              <a:ahLst/>
              <a:cxnLst/>
              <a:rect l="l" t="t" r="r" b="b"/>
              <a:pathLst>
                <a:path w="1734" h="3107" extrusionOk="0">
                  <a:moveTo>
                    <a:pt x="699" y="1"/>
                  </a:moveTo>
                  <a:cubicBezTo>
                    <a:pt x="689" y="1"/>
                    <a:pt x="679" y="1"/>
                    <a:pt x="669" y="2"/>
                  </a:cubicBezTo>
                  <a:cubicBezTo>
                    <a:pt x="274" y="63"/>
                    <a:pt x="1" y="792"/>
                    <a:pt x="122" y="1643"/>
                  </a:cubicBezTo>
                  <a:cubicBezTo>
                    <a:pt x="210" y="2458"/>
                    <a:pt x="604" y="3106"/>
                    <a:pt x="984" y="3106"/>
                  </a:cubicBezTo>
                  <a:cubicBezTo>
                    <a:pt x="1001" y="3106"/>
                    <a:pt x="1017" y="3105"/>
                    <a:pt x="1034" y="3102"/>
                  </a:cubicBezTo>
                  <a:cubicBezTo>
                    <a:pt x="1460" y="3042"/>
                    <a:pt x="1733" y="2312"/>
                    <a:pt x="1612" y="1461"/>
                  </a:cubicBezTo>
                  <a:cubicBezTo>
                    <a:pt x="1523" y="629"/>
                    <a:pt x="1114" y="1"/>
                    <a:pt x="699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410;p47">
              <a:extLst>
                <a:ext uri="{FF2B5EF4-FFF2-40B4-BE49-F238E27FC236}">
                  <a16:creationId xmlns:a16="http://schemas.microsoft.com/office/drawing/2014/main" id="{C1C0DD90-1640-9351-556B-F6A1C812B9A6}"/>
                </a:ext>
              </a:extLst>
            </p:cNvPr>
            <p:cNvSpPr/>
            <p:nvPr/>
          </p:nvSpPr>
          <p:spPr>
            <a:xfrm>
              <a:off x="2523875" y="1305675"/>
              <a:ext cx="42575" cy="77675"/>
            </a:xfrm>
            <a:custGeom>
              <a:avLst/>
              <a:gdLst/>
              <a:ahLst/>
              <a:cxnLst/>
              <a:rect l="l" t="t" r="r" b="b"/>
              <a:pathLst>
                <a:path w="1703" h="3107" extrusionOk="0">
                  <a:moveTo>
                    <a:pt x="723" y="1"/>
                  </a:moveTo>
                  <a:cubicBezTo>
                    <a:pt x="705" y="1"/>
                    <a:pt x="687" y="2"/>
                    <a:pt x="669" y="5"/>
                  </a:cubicBezTo>
                  <a:cubicBezTo>
                    <a:pt x="243" y="66"/>
                    <a:pt x="0" y="795"/>
                    <a:pt x="91" y="1646"/>
                  </a:cubicBezTo>
                  <a:cubicBezTo>
                    <a:pt x="210" y="2478"/>
                    <a:pt x="619" y="3106"/>
                    <a:pt x="1007" y="3106"/>
                  </a:cubicBezTo>
                  <a:cubicBezTo>
                    <a:pt x="1016" y="3106"/>
                    <a:pt x="1025" y="3106"/>
                    <a:pt x="1034" y="3105"/>
                  </a:cubicBezTo>
                  <a:cubicBezTo>
                    <a:pt x="1459" y="3044"/>
                    <a:pt x="1702" y="2315"/>
                    <a:pt x="1611" y="1464"/>
                  </a:cubicBezTo>
                  <a:cubicBezTo>
                    <a:pt x="1524" y="649"/>
                    <a:pt x="1130" y="1"/>
                    <a:pt x="723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411;p47">
              <a:extLst>
                <a:ext uri="{FF2B5EF4-FFF2-40B4-BE49-F238E27FC236}">
                  <a16:creationId xmlns:a16="http://schemas.microsoft.com/office/drawing/2014/main" id="{5D02ED7A-8B23-091C-A528-D9729967AA33}"/>
                </a:ext>
              </a:extLst>
            </p:cNvPr>
            <p:cNvSpPr/>
            <p:nvPr/>
          </p:nvSpPr>
          <p:spPr>
            <a:xfrm>
              <a:off x="2061850" y="1455475"/>
              <a:ext cx="109450" cy="112500"/>
            </a:xfrm>
            <a:custGeom>
              <a:avLst/>
              <a:gdLst/>
              <a:ahLst/>
              <a:cxnLst/>
              <a:rect l="l" t="t" r="r" b="b"/>
              <a:pathLst>
                <a:path w="4378" h="4500" extrusionOk="0">
                  <a:moveTo>
                    <a:pt x="1034" y="1"/>
                  </a:moveTo>
                  <a:cubicBezTo>
                    <a:pt x="335" y="1"/>
                    <a:pt x="1" y="274"/>
                    <a:pt x="31" y="305"/>
                  </a:cubicBezTo>
                  <a:cubicBezTo>
                    <a:pt x="31" y="315"/>
                    <a:pt x="42" y="319"/>
                    <a:pt x="64" y="319"/>
                  </a:cubicBezTo>
                  <a:cubicBezTo>
                    <a:pt x="159" y="319"/>
                    <a:pt x="453" y="240"/>
                    <a:pt x="871" y="240"/>
                  </a:cubicBezTo>
                  <a:cubicBezTo>
                    <a:pt x="923" y="240"/>
                    <a:pt x="978" y="241"/>
                    <a:pt x="1034" y="244"/>
                  </a:cubicBezTo>
                  <a:cubicBezTo>
                    <a:pt x="1338" y="274"/>
                    <a:pt x="1672" y="365"/>
                    <a:pt x="2068" y="548"/>
                  </a:cubicBezTo>
                  <a:cubicBezTo>
                    <a:pt x="2402" y="730"/>
                    <a:pt x="2736" y="1004"/>
                    <a:pt x="3040" y="1368"/>
                  </a:cubicBezTo>
                  <a:cubicBezTo>
                    <a:pt x="3618" y="2098"/>
                    <a:pt x="3891" y="2949"/>
                    <a:pt x="4043" y="3557"/>
                  </a:cubicBezTo>
                  <a:cubicBezTo>
                    <a:pt x="4226" y="4104"/>
                    <a:pt x="4286" y="4499"/>
                    <a:pt x="4347" y="4499"/>
                  </a:cubicBezTo>
                  <a:cubicBezTo>
                    <a:pt x="4378" y="4499"/>
                    <a:pt x="4378" y="4074"/>
                    <a:pt x="4256" y="3466"/>
                  </a:cubicBezTo>
                  <a:cubicBezTo>
                    <a:pt x="4135" y="2858"/>
                    <a:pt x="3922" y="1946"/>
                    <a:pt x="3283" y="1156"/>
                  </a:cubicBezTo>
                  <a:cubicBezTo>
                    <a:pt x="2979" y="761"/>
                    <a:pt x="2554" y="426"/>
                    <a:pt x="2159" y="274"/>
                  </a:cubicBezTo>
                  <a:cubicBezTo>
                    <a:pt x="1764" y="92"/>
                    <a:pt x="1368" y="1"/>
                    <a:pt x="1034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12;p47">
              <a:extLst>
                <a:ext uri="{FF2B5EF4-FFF2-40B4-BE49-F238E27FC236}">
                  <a16:creationId xmlns:a16="http://schemas.microsoft.com/office/drawing/2014/main" id="{5F141DB6-AC2F-66B8-CC04-6ADCA6EFAB86}"/>
                </a:ext>
              </a:extLst>
            </p:cNvPr>
            <p:cNvSpPr/>
            <p:nvPr/>
          </p:nvSpPr>
          <p:spPr>
            <a:xfrm>
              <a:off x="2102125" y="1477275"/>
              <a:ext cx="34225" cy="79400"/>
            </a:xfrm>
            <a:custGeom>
              <a:avLst/>
              <a:gdLst/>
              <a:ahLst/>
              <a:cxnLst/>
              <a:rect l="l" t="t" r="r" b="b"/>
              <a:pathLst>
                <a:path w="1369" h="3176" extrusionOk="0">
                  <a:moveTo>
                    <a:pt x="1281" y="0"/>
                  </a:moveTo>
                  <a:cubicBezTo>
                    <a:pt x="1216" y="0"/>
                    <a:pt x="1032" y="54"/>
                    <a:pt x="791" y="223"/>
                  </a:cubicBezTo>
                  <a:cubicBezTo>
                    <a:pt x="487" y="466"/>
                    <a:pt x="153" y="892"/>
                    <a:pt x="61" y="1500"/>
                  </a:cubicBezTo>
                  <a:cubicBezTo>
                    <a:pt x="1" y="2047"/>
                    <a:pt x="213" y="2594"/>
                    <a:pt x="457" y="2867"/>
                  </a:cubicBezTo>
                  <a:cubicBezTo>
                    <a:pt x="675" y="3058"/>
                    <a:pt x="893" y="3176"/>
                    <a:pt x="958" y="3176"/>
                  </a:cubicBezTo>
                  <a:cubicBezTo>
                    <a:pt x="965" y="3176"/>
                    <a:pt x="970" y="3174"/>
                    <a:pt x="973" y="3171"/>
                  </a:cubicBezTo>
                  <a:cubicBezTo>
                    <a:pt x="1004" y="3141"/>
                    <a:pt x="852" y="2989"/>
                    <a:pt x="669" y="2715"/>
                  </a:cubicBezTo>
                  <a:cubicBezTo>
                    <a:pt x="517" y="2442"/>
                    <a:pt x="365" y="1986"/>
                    <a:pt x="396" y="1500"/>
                  </a:cubicBezTo>
                  <a:cubicBezTo>
                    <a:pt x="487" y="1013"/>
                    <a:pt x="700" y="618"/>
                    <a:pt x="943" y="375"/>
                  </a:cubicBezTo>
                  <a:cubicBezTo>
                    <a:pt x="1156" y="162"/>
                    <a:pt x="1368" y="41"/>
                    <a:pt x="1308" y="10"/>
                  </a:cubicBezTo>
                  <a:cubicBezTo>
                    <a:pt x="1308" y="4"/>
                    <a:pt x="1299" y="0"/>
                    <a:pt x="1281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413;p47">
              <a:extLst>
                <a:ext uri="{FF2B5EF4-FFF2-40B4-BE49-F238E27FC236}">
                  <a16:creationId xmlns:a16="http://schemas.microsoft.com/office/drawing/2014/main" id="{83A89398-98B0-28FF-97BD-9C958F7E80B6}"/>
                </a:ext>
              </a:extLst>
            </p:cNvPr>
            <p:cNvSpPr/>
            <p:nvPr/>
          </p:nvSpPr>
          <p:spPr>
            <a:xfrm>
              <a:off x="2064125" y="1007000"/>
              <a:ext cx="566925" cy="391500"/>
            </a:xfrm>
            <a:custGeom>
              <a:avLst/>
              <a:gdLst/>
              <a:ahLst/>
              <a:cxnLst/>
              <a:rect l="l" t="t" r="r" b="b"/>
              <a:pathLst>
                <a:path w="22677" h="15660" extrusionOk="0">
                  <a:moveTo>
                    <a:pt x="15348" y="0"/>
                  </a:moveTo>
                  <a:cubicBezTo>
                    <a:pt x="13568" y="0"/>
                    <a:pt x="11735" y="384"/>
                    <a:pt x="10092" y="857"/>
                  </a:cubicBezTo>
                  <a:cubicBezTo>
                    <a:pt x="8147" y="1435"/>
                    <a:pt x="6232" y="2104"/>
                    <a:pt x="4347" y="2863"/>
                  </a:cubicBezTo>
                  <a:cubicBezTo>
                    <a:pt x="1916" y="3897"/>
                    <a:pt x="1" y="6693"/>
                    <a:pt x="62" y="9368"/>
                  </a:cubicBezTo>
                  <a:cubicBezTo>
                    <a:pt x="92" y="10402"/>
                    <a:pt x="335" y="11405"/>
                    <a:pt x="639" y="12377"/>
                  </a:cubicBezTo>
                  <a:cubicBezTo>
                    <a:pt x="700" y="12681"/>
                    <a:pt x="1612" y="15660"/>
                    <a:pt x="1764" y="15660"/>
                  </a:cubicBezTo>
                  <a:cubicBezTo>
                    <a:pt x="4347" y="15204"/>
                    <a:pt x="6718" y="12742"/>
                    <a:pt x="7934" y="10554"/>
                  </a:cubicBezTo>
                  <a:cubicBezTo>
                    <a:pt x="9180" y="8304"/>
                    <a:pt x="9667" y="5599"/>
                    <a:pt x="9302" y="3046"/>
                  </a:cubicBezTo>
                  <a:lnTo>
                    <a:pt x="9302" y="3046"/>
                  </a:lnTo>
                  <a:cubicBezTo>
                    <a:pt x="11490" y="4383"/>
                    <a:pt x="13892" y="5447"/>
                    <a:pt x="16445" y="5842"/>
                  </a:cubicBezTo>
                  <a:cubicBezTo>
                    <a:pt x="17071" y="5940"/>
                    <a:pt x="18105" y="6082"/>
                    <a:pt x="19135" y="6082"/>
                  </a:cubicBezTo>
                  <a:cubicBezTo>
                    <a:pt x="20355" y="6082"/>
                    <a:pt x="21571" y="5882"/>
                    <a:pt x="22099" y="5174"/>
                  </a:cubicBezTo>
                  <a:cubicBezTo>
                    <a:pt x="22676" y="4414"/>
                    <a:pt x="22099" y="3350"/>
                    <a:pt x="21521" y="2651"/>
                  </a:cubicBezTo>
                  <a:cubicBezTo>
                    <a:pt x="21369" y="2438"/>
                    <a:pt x="21187" y="2256"/>
                    <a:pt x="21035" y="2104"/>
                  </a:cubicBezTo>
                  <a:cubicBezTo>
                    <a:pt x="19486" y="538"/>
                    <a:pt x="17455" y="0"/>
                    <a:pt x="15348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414;p47">
              <a:extLst>
                <a:ext uri="{FF2B5EF4-FFF2-40B4-BE49-F238E27FC236}">
                  <a16:creationId xmlns:a16="http://schemas.microsoft.com/office/drawing/2014/main" id="{0A824A53-98C4-D607-D15D-BE97B0D16822}"/>
                </a:ext>
              </a:extLst>
            </p:cNvPr>
            <p:cNvSpPr/>
            <p:nvPr/>
          </p:nvSpPr>
          <p:spPr>
            <a:xfrm>
              <a:off x="2149250" y="1673125"/>
              <a:ext cx="425550" cy="128300"/>
            </a:xfrm>
            <a:custGeom>
              <a:avLst/>
              <a:gdLst/>
              <a:ahLst/>
              <a:cxnLst/>
              <a:rect l="l" t="t" r="r" b="b"/>
              <a:pathLst>
                <a:path w="17022" h="5132" extrusionOk="0">
                  <a:moveTo>
                    <a:pt x="781" y="0"/>
                  </a:moveTo>
                  <a:cubicBezTo>
                    <a:pt x="535" y="0"/>
                    <a:pt x="275" y="13"/>
                    <a:pt x="0" y="49"/>
                  </a:cubicBezTo>
                  <a:cubicBezTo>
                    <a:pt x="1490" y="2693"/>
                    <a:pt x="4377" y="4517"/>
                    <a:pt x="7386" y="4973"/>
                  </a:cubicBezTo>
                  <a:cubicBezTo>
                    <a:pt x="8034" y="5081"/>
                    <a:pt x="8687" y="5132"/>
                    <a:pt x="9341" y="5132"/>
                  </a:cubicBezTo>
                  <a:cubicBezTo>
                    <a:pt x="12004" y="5132"/>
                    <a:pt x="14679" y="4284"/>
                    <a:pt x="17022" y="2967"/>
                  </a:cubicBezTo>
                  <a:cubicBezTo>
                    <a:pt x="16201" y="2602"/>
                    <a:pt x="15502" y="2328"/>
                    <a:pt x="14924" y="2176"/>
                  </a:cubicBezTo>
                  <a:cubicBezTo>
                    <a:pt x="13405" y="3119"/>
                    <a:pt x="11703" y="3757"/>
                    <a:pt x="9879" y="3878"/>
                  </a:cubicBezTo>
                  <a:cubicBezTo>
                    <a:pt x="9705" y="3889"/>
                    <a:pt x="9531" y="3894"/>
                    <a:pt x="9357" y="3894"/>
                  </a:cubicBezTo>
                  <a:cubicBezTo>
                    <a:pt x="6425" y="3894"/>
                    <a:pt x="3488" y="2459"/>
                    <a:pt x="1824" y="49"/>
                  </a:cubicBezTo>
                  <a:cubicBezTo>
                    <a:pt x="1510" y="30"/>
                    <a:pt x="1162" y="0"/>
                    <a:pt x="781" y="0"/>
                  </a:cubicBezTo>
                  <a:close/>
                </a:path>
              </a:pathLst>
            </a:custGeom>
            <a:solidFill>
              <a:srgbClr val="D89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15;p47">
              <a:extLst>
                <a:ext uri="{FF2B5EF4-FFF2-40B4-BE49-F238E27FC236}">
                  <a16:creationId xmlns:a16="http://schemas.microsoft.com/office/drawing/2014/main" id="{13607221-D1E0-56C4-08C6-1B0AF81A308D}"/>
                </a:ext>
              </a:extLst>
            </p:cNvPr>
            <p:cNvSpPr/>
            <p:nvPr/>
          </p:nvSpPr>
          <p:spPr>
            <a:xfrm>
              <a:off x="2546675" y="1787550"/>
              <a:ext cx="34200" cy="305500"/>
            </a:xfrm>
            <a:custGeom>
              <a:avLst/>
              <a:gdLst/>
              <a:ahLst/>
              <a:cxnLst/>
              <a:rect l="l" t="t" r="r" b="b"/>
              <a:pathLst>
                <a:path w="1368" h="12220" extrusionOk="0">
                  <a:moveTo>
                    <a:pt x="456" y="1"/>
                  </a:moveTo>
                  <a:cubicBezTo>
                    <a:pt x="456" y="1"/>
                    <a:pt x="365" y="153"/>
                    <a:pt x="243" y="426"/>
                  </a:cubicBezTo>
                  <a:cubicBezTo>
                    <a:pt x="183" y="760"/>
                    <a:pt x="91" y="1186"/>
                    <a:pt x="61" y="1763"/>
                  </a:cubicBezTo>
                  <a:cubicBezTo>
                    <a:pt x="0" y="2675"/>
                    <a:pt x="91" y="3891"/>
                    <a:pt x="335" y="5229"/>
                  </a:cubicBezTo>
                  <a:lnTo>
                    <a:pt x="335" y="5381"/>
                  </a:lnTo>
                  <a:cubicBezTo>
                    <a:pt x="365" y="5654"/>
                    <a:pt x="395" y="5897"/>
                    <a:pt x="486" y="6140"/>
                  </a:cubicBezTo>
                  <a:cubicBezTo>
                    <a:pt x="790" y="7812"/>
                    <a:pt x="973" y="9332"/>
                    <a:pt x="912" y="10426"/>
                  </a:cubicBezTo>
                  <a:cubicBezTo>
                    <a:pt x="821" y="11551"/>
                    <a:pt x="547" y="12189"/>
                    <a:pt x="638" y="12220"/>
                  </a:cubicBezTo>
                  <a:cubicBezTo>
                    <a:pt x="638" y="12220"/>
                    <a:pt x="760" y="12068"/>
                    <a:pt x="821" y="11764"/>
                  </a:cubicBezTo>
                  <a:cubicBezTo>
                    <a:pt x="942" y="11460"/>
                    <a:pt x="1064" y="11004"/>
                    <a:pt x="1125" y="10487"/>
                  </a:cubicBezTo>
                  <a:cubicBezTo>
                    <a:pt x="1368" y="9362"/>
                    <a:pt x="1216" y="7812"/>
                    <a:pt x="851" y="6110"/>
                  </a:cubicBezTo>
                  <a:cubicBezTo>
                    <a:pt x="790" y="5685"/>
                    <a:pt x="699" y="5320"/>
                    <a:pt x="638" y="4925"/>
                  </a:cubicBezTo>
                  <a:cubicBezTo>
                    <a:pt x="760" y="4621"/>
                    <a:pt x="912" y="4165"/>
                    <a:pt x="973" y="3678"/>
                  </a:cubicBezTo>
                  <a:cubicBezTo>
                    <a:pt x="1155" y="2675"/>
                    <a:pt x="1125" y="1885"/>
                    <a:pt x="1003" y="1855"/>
                  </a:cubicBezTo>
                  <a:cubicBezTo>
                    <a:pt x="942" y="1855"/>
                    <a:pt x="821" y="2645"/>
                    <a:pt x="638" y="3587"/>
                  </a:cubicBezTo>
                  <a:lnTo>
                    <a:pt x="517" y="4286"/>
                  </a:lnTo>
                  <a:cubicBezTo>
                    <a:pt x="365" y="3314"/>
                    <a:pt x="304" y="2463"/>
                    <a:pt x="304" y="1763"/>
                  </a:cubicBezTo>
                  <a:cubicBezTo>
                    <a:pt x="304" y="669"/>
                    <a:pt x="517" y="1"/>
                    <a:pt x="4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16;p47">
              <a:extLst>
                <a:ext uri="{FF2B5EF4-FFF2-40B4-BE49-F238E27FC236}">
                  <a16:creationId xmlns:a16="http://schemas.microsoft.com/office/drawing/2014/main" id="{C47DF4D3-1003-0584-5B4E-29476760B538}"/>
                </a:ext>
              </a:extLst>
            </p:cNvPr>
            <p:cNvSpPr/>
            <p:nvPr/>
          </p:nvSpPr>
          <p:spPr>
            <a:xfrm>
              <a:off x="3155350" y="1522350"/>
              <a:ext cx="239375" cy="233300"/>
            </a:xfrm>
            <a:custGeom>
              <a:avLst/>
              <a:gdLst/>
              <a:ahLst/>
              <a:cxnLst/>
              <a:rect l="l" t="t" r="r" b="b"/>
              <a:pathLst>
                <a:path w="9575" h="9332" extrusionOk="0">
                  <a:moveTo>
                    <a:pt x="213" y="0"/>
                  </a:moveTo>
                  <a:lnTo>
                    <a:pt x="0" y="274"/>
                  </a:lnTo>
                  <a:cubicBezTo>
                    <a:pt x="1246" y="1520"/>
                    <a:pt x="2797" y="3040"/>
                    <a:pt x="4468" y="4681"/>
                  </a:cubicBezTo>
                  <a:cubicBezTo>
                    <a:pt x="6292" y="6414"/>
                    <a:pt x="7964" y="8055"/>
                    <a:pt x="9332" y="9332"/>
                  </a:cubicBezTo>
                  <a:cubicBezTo>
                    <a:pt x="9423" y="9271"/>
                    <a:pt x="9484" y="9150"/>
                    <a:pt x="9575" y="9089"/>
                  </a:cubicBezTo>
                  <a:cubicBezTo>
                    <a:pt x="8237" y="7751"/>
                    <a:pt x="6596" y="6110"/>
                    <a:pt x="4772" y="4377"/>
                  </a:cubicBezTo>
                  <a:cubicBezTo>
                    <a:pt x="3100" y="2736"/>
                    <a:pt x="1550" y="1247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17;p47">
              <a:extLst>
                <a:ext uri="{FF2B5EF4-FFF2-40B4-BE49-F238E27FC236}">
                  <a16:creationId xmlns:a16="http://schemas.microsoft.com/office/drawing/2014/main" id="{1F037B46-2613-64DD-D8C1-540EEEBACF8E}"/>
                </a:ext>
              </a:extLst>
            </p:cNvPr>
            <p:cNvSpPr/>
            <p:nvPr/>
          </p:nvSpPr>
          <p:spPr>
            <a:xfrm>
              <a:off x="1878725" y="2302000"/>
              <a:ext cx="585150" cy="196800"/>
            </a:xfrm>
            <a:custGeom>
              <a:avLst/>
              <a:gdLst/>
              <a:ahLst/>
              <a:cxnLst/>
              <a:rect l="l" t="t" r="r" b="b"/>
              <a:pathLst>
                <a:path w="23406" h="7872" extrusionOk="0">
                  <a:moveTo>
                    <a:pt x="61" y="0"/>
                  </a:moveTo>
                  <a:lnTo>
                    <a:pt x="61" y="31"/>
                  </a:lnTo>
                  <a:cubicBezTo>
                    <a:pt x="61" y="122"/>
                    <a:pt x="31" y="183"/>
                    <a:pt x="0" y="244"/>
                  </a:cubicBezTo>
                  <a:cubicBezTo>
                    <a:pt x="456" y="639"/>
                    <a:pt x="943" y="1095"/>
                    <a:pt x="1551" y="1611"/>
                  </a:cubicBezTo>
                  <a:cubicBezTo>
                    <a:pt x="3861" y="3496"/>
                    <a:pt x="7569" y="5745"/>
                    <a:pt x="12037" y="6931"/>
                  </a:cubicBezTo>
                  <a:cubicBezTo>
                    <a:pt x="14646" y="7615"/>
                    <a:pt x="17176" y="7872"/>
                    <a:pt x="19428" y="7872"/>
                  </a:cubicBezTo>
                  <a:cubicBezTo>
                    <a:pt x="20876" y="7872"/>
                    <a:pt x="22209" y="7766"/>
                    <a:pt x="23375" y="7599"/>
                  </a:cubicBezTo>
                  <a:cubicBezTo>
                    <a:pt x="23375" y="7478"/>
                    <a:pt x="23375" y="7386"/>
                    <a:pt x="23405" y="7295"/>
                  </a:cubicBezTo>
                  <a:lnTo>
                    <a:pt x="23405" y="7295"/>
                  </a:lnTo>
                  <a:cubicBezTo>
                    <a:pt x="22306" y="7441"/>
                    <a:pt x="21062" y="7533"/>
                    <a:pt x="19715" y="7533"/>
                  </a:cubicBezTo>
                  <a:cubicBezTo>
                    <a:pt x="17413" y="7533"/>
                    <a:pt x="14813" y="7264"/>
                    <a:pt x="12128" y="6535"/>
                  </a:cubicBezTo>
                  <a:cubicBezTo>
                    <a:pt x="7721" y="5350"/>
                    <a:pt x="4073" y="3222"/>
                    <a:pt x="1702" y="1368"/>
                  </a:cubicBezTo>
                  <a:cubicBezTo>
                    <a:pt x="1064" y="882"/>
                    <a:pt x="517" y="426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18;p47">
              <a:extLst>
                <a:ext uri="{FF2B5EF4-FFF2-40B4-BE49-F238E27FC236}">
                  <a16:creationId xmlns:a16="http://schemas.microsoft.com/office/drawing/2014/main" id="{884B2E05-95A0-CEC6-CD00-FC78E5A69B5A}"/>
                </a:ext>
              </a:extLst>
            </p:cNvPr>
            <p:cNvSpPr/>
            <p:nvPr/>
          </p:nvSpPr>
          <p:spPr>
            <a:xfrm>
              <a:off x="1472175" y="2286050"/>
              <a:ext cx="248525" cy="269775"/>
            </a:xfrm>
            <a:custGeom>
              <a:avLst/>
              <a:gdLst/>
              <a:ahLst/>
              <a:cxnLst/>
              <a:rect l="l" t="t" r="r" b="b"/>
              <a:pathLst>
                <a:path w="9941" h="10791" extrusionOk="0">
                  <a:moveTo>
                    <a:pt x="213" y="0"/>
                  </a:moveTo>
                  <a:cubicBezTo>
                    <a:pt x="153" y="91"/>
                    <a:pt x="61" y="182"/>
                    <a:pt x="1" y="304"/>
                  </a:cubicBezTo>
                  <a:cubicBezTo>
                    <a:pt x="31" y="365"/>
                    <a:pt x="31" y="426"/>
                    <a:pt x="61" y="486"/>
                  </a:cubicBezTo>
                  <a:cubicBezTo>
                    <a:pt x="183" y="760"/>
                    <a:pt x="335" y="973"/>
                    <a:pt x="457" y="1277"/>
                  </a:cubicBezTo>
                  <a:cubicBezTo>
                    <a:pt x="700" y="1824"/>
                    <a:pt x="1064" y="2371"/>
                    <a:pt x="1399" y="2948"/>
                  </a:cubicBezTo>
                  <a:cubicBezTo>
                    <a:pt x="2128" y="4103"/>
                    <a:pt x="3040" y="5319"/>
                    <a:pt x="4104" y="6444"/>
                  </a:cubicBezTo>
                  <a:cubicBezTo>
                    <a:pt x="5168" y="7599"/>
                    <a:pt x="6293" y="8541"/>
                    <a:pt x="7387" y="9331"/>
                  </a:cubicBezTo>
                  <a:cubicBezTo>
                    <a:pt x="7964" y="9727"/>
                    <a:pt x="8511" y="10091"/>
                    <a:pt x="9028" y="10365"/>
                  </a:cubicBezTo>
                  <a:cubicBezTo>
                    <a:pt x="9302" y="10517"/>
                    <a:pt x="9545" y="10669"/>
                    <a:pt x="9758" y="10790"/>
                  </a:cubicBezTo>
                  <a:lnTo>
                    <a:pt x="9940" y="10517"/>
                  </a:lnTo>
                  <a:cubicBezTo>
                    <a:pt x="9697" y="10395"/>
                    <a:pt x="9454" y="10243"/>
                    <a:pt x="9180" y="10091"/>
                  </a:cubicBezTo>
                  <a:cubicBezTo>
                    <a:pt x="8694" y="9787"/>
                    <a:pt x="8177" y="9423"/>
                    <a:pt x="7630" y="9028"/>
                  </a:cubicBezTo>
                  <a:cubicBezTo>
                    <a:pt x="6566" y="8237"/>
                    <a:pt x="5472" y="7295"/>
                    <a:pt x="4408" y="6140"/>
                  </a:cubicBezTo>
                  <a:cubicBezTo>
                    <a:pt x="3344" y="5015"/>
                    <a:pt x="2463" y="3860"/>
                    <a:pt x="1733" y="2736"/>
                  </a:cubicBezTo>
                  <a:cubicBezTo>
                    <a:pt x="1399" y="2158"/>
                    <a:pt x="1064" y="1611"/>
                    <a:pt x="791" y="1094"/>
                  </a:cubicBezTo>
                  <a:cubicBezTo>
                    <a:pt x="639" y="821"/>
                    <a:pt x="517" y="608"/>
                    <a:pt x="365" y="334"/>
                  </a:cubicBezTo>
                  <a:cubicBezTo>
                    <a:pt x="335" y="213"/>
                    <a:pt x="274" y="91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19;p47">
              <a:extLst>
                <a:ext uri="{FF2B5EF4-FFF2-40B4-BE49-F238E27FC236}">
                  <a16:creationId xmlns:a16="http://schemas.microsoft.com/office/drawing/2014/main" id="{5B5F5192-816D-BC33-BD6D-74AA5EF3C5D3}"/>
                </a:ext>
              </a:extLst>
            </p:cNvPr>
            <p:cNvSpPr/>
            <p:nvPr/>
          </p:nvSpPr>
          <p:spPr>
            <a:xfrm>
              <a:off x="1833125" y="1693325"/>
              <a:ext cx="322225" cy="684675"/>
            </a:xfrm>
            <a:custGeom>
              <a:avLst/>
              <a:gdLst/>
              <a:ahLst/>
              <a:cxnLst/>
              <a:rect l="l" t="t" r="r" b="b"/>
              <a:pathLst>
                <a:path w="12889" h="27387" extrusionOk="0">
                  <a:moveTo>
                    <a:pt x="9575" y="0"/>
                  </a:moveTo>
                  <a:cubicBezTo>
                    <a:pt x="9484" y="31"/>
                    <a:pt x="9423" y="31"/>
                    <a:pt x="9362" y="61"/>
                  </a:cubicBezTo>
                  <a:lnTo>
                    <a:pt x="9423" y="92"/>
                  </a:lnTo>
                  <a:cubicBezTo>
                    <a:pt x="9940" y="456"/>
                    <a:pt x="10487" y="912"/>
                    <a:pt x="10973" y="1520"/>
                  </a:cubicBezTo>
                  <a:cubicBezTo>
                    <a:pt x="11460" y="2128"/>
                    <a:pt x="11916" y="2888"/>
                    <a:pt x="12189" y="3739"/>
                  </a:cubicBezTo>
                  <a:cubicBezTo>
                    <a:pt x="12463" y="4621"/>
                    <a:pt x="12554" y="5624"/>
                    <a:pt x="12463" y="6627"/>
                  </a:cubicBezTo>
                  <a:cubicBezTo>
                    <a:pt x="12250" y="8724"/>
                    <a:pt x="11308" y="10852"/>
                    <a:pt x="10122" y="12979"/>
                  </a:cubicBezTo>
                  <a:cubicBezTo>
                    <a:pt x="9575" y="14043"/>
                    <a:pt x="8907" y="15046"/>
                    <a:pt x="8238" y="15989"/>
                  </a:cubicBezTo>
                  <a:cubicBezTo>
                    <a:pt x="7600" y="16931"/>
                    <a:pt x="6931" y="17812"/>
                    <a:pt x="6292" y="18633"/>
                  </a:cubicBezTo>
                  <a:cubicBezTo>
                    <a:pt x="5016" y="20305"/>
                    <a:pt x="3830" y="21794"/>
                    <a:pt x="2888" y="23101"/>
                  </a:cubicBezTo>
                  <a:cubicBezTo>
                    <a:pt x="1916" y="24378"/>
                    <a:pt x="1216" y="25442"/>
                    <a:pt x="700" y="26201"/>
                  </a:cubicBezTo>
                  <a:cubicBezTo>
                    <a:pt x="487" y="26597"/>
                    <a:pt x="305" y="26901"/>
                    <a:pt x="183" y="27083"/>
                  </a:cubicBezTo>
                  <a:cubicBezTo>
                    <a:pt x="61" y="27265"/>
                    <a:pt x="1" y="27387"/>
                    <a:pt x="31" y="27387"/>
                  </a:cubicBezTo>
                  <a:cubicBezTo>
                    <a:pt x="31" y="27387"/>
                    <a:pt x="92" y="27296"/>
                    <a:pt x="244" y="27113"/>
                  </a:cubicBezTo>
                  <a:cubicBezTo>
                    <a:pt x="457" y="26840"/>
                    <a:pt x="639" y="26597"/>
                    <a:pt x="821" y="26293"/>
                  </a:cubicBezTo>
                  <a:cubicBezTo>
                    <a:pt x="1308" y="25563"/>
                    <a:pt x="2067" y="24499"/>
                    <a:pt x="3071" y="23253"/>
                  </a:cubicBezTo>
                  <a:cubicBezTo>
                    <a:pt x="4134" y="21794"/>
                    <a:pt x="5320" y="20366"/>
                    <a:pt x="6566" y="18755"/>
                  </a:cubicBezTo>
                  <a:cubicBezTo>
                    <a:pt x="7204" y="17934"/>
                    <a:pt x="7903" y="17052"/>
                    <a:pt x="8542" y="16110"/>
                  </a:cubicBezTo>
                  <a:cubicBezTo>
                    <a:pt x="9180" y="15168"/>
                    <a:pt x="9849" y="14165"/>
                    <a:pt x="10426" y="13101"/>
                  </a:cubicBezTo>
                  <a:cubicBezTo>
                    <a:pt x="11642" y="10973"/>
                    <a:pt x="12554" y="8754"/>
                    <a:pt x="12767" y="6627"/>
                  </a:cubicBezTo>
                  <a:cubicBezTo>
                    <a:pt x="12888" y="5563"/>
                    <a:pt x="12706" y="4560"/>
                    <a:pt x="12463" y="3648"/>
                  </a:cubicBezTo>
                  <a:cubicBezTo>
                    <a:pt x="12159" y="2736"/>
                    <a:pt x="11703" y="1976"/>
                    <a:pt x="11156" y="1368"/>
                  </a:cubicBezTo>
                  <a:cubicBezTo>
                    <a:pt x="10669" y="760"/>
                    <a:pt x="10092" y="335"/>
                    <a:pt x="9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20;p47">
              <a:extLst>
                <a:ext uri="{FF2B5EF4-FFF2-40B4-BE49-F238E27FC236}">
                  <a16:creationId xmlns:a16="http://schemas.microsoft.com/office/drawing/2014/main" id="{2C4391AC-08FF-3EA8-49DC-DBF15112E5A4}"/>
                </a:ext>
              </a:extLst>
            </p:cNvPr>
            <p:cNvSpPr/>
            <p:nvPr/>
          </p:nvSpPr>
          <p:spPr>
            <a:xfrm>
              <a:off x="3665225" y="2561725"/>
              <a:ext cx="705200" cy="641375"/>
            </a:xfrm>
            <a:custGeom>
              <a:avLst/>
              <a:gdLst/>
              <a:ahLst/>
              <a:cxnLst/>
              <a:rect l="l" t="t" r="r" b="b"/>
              <a:pathLst>
                <a:path w="28208" h="25655" extrusionOk="0">
                  <a:moveTo>
                    <a:pt x="13112" y="1"/>
                  </a:moveTo>
                  <a:cubicBezTo>
                    <a:pt x="12976" y="1"/>
                    <a:pt x="12841" y="3"/>
                    <a:pt x="12706" y="7"/>
                  </a:cubicBezTo>
                  <a:cubicBezTo>
                    <a:pt x="11065" y="67"/>
                    <a:pt x="9059" y="463"/>
                    <a:pt x="7600" y="1283"/>
                  </a:cubicBezTo>
                  <a:cubicBezTo>
                    <a:pt x="5441" y="2469"/>
                    <a:pt x="4195" y="5113"/>
                    <a:pt x="3223" y="7514"/>
                  </a:cubicBezTo>
                  <a:cubicBezTo>
                    <a:pt x="3010" y="8031"/>
                    <a:pt x="2827" y="8578"/>
                    <a:pt x="2615" y="9034"/>
                  </a:cubicBezTo>
                  <a:cubicBezTo>
                    <a:pt x="1824" y="11071"/>
                    <a:pt x="1186" y="13259"/>
                    <a:pt x="791" y="15417"/>
                  </a:cubicBezTo>
                  <a:cubicBezTo>
                    <a:pt x="1" y="19673"/>
                    <a:pt x="2827" y="23046"/>
                    <a:pt x="6627" y="24597"/>
                  </a:cubicBezTo>
                  <a:cubicBezTo>
                    <a:pt x="8288" y="25308"/>
                    <a:pt x="10086" y="25654"/>
                    <a:pt x="11882" y="25654"/>
                  </a:cubicBezTo>
                  <a:cubicBezTo>
                    <a:pt x="12157" y="25654"/>
                    <a:pt x="12432" y="25646"/>
                    <a:pt x="12706" y="25630"/>
                  </a:cubicBezTo>
                  <a:cubicBezTo>
                    <a:pt x="15320" y="25509"/>
                    <a:pt x="17630" y="24901"/>
                    <a:pt x="19849" y="23502"/>
                  </a:cubicBezTo>
                  <a:cubicBezTo>
                    <a:pt x="20682" y="24627"/>
                    <a:pt x="22085" y="25237"/>
                    <a:pt x="23472" y="25237"/>
                  </a:cubicBezTo>
                  <a:cubicBezTo>
                    <a:pt x="24110" y="25237"/>
                    <a:pt x="24746" y="25108"/>
                    <a:pt x="25320" y="24840"/>
                  </a:cubicBezTo>
                  <a:cubicBezTo>
                    <a:pt x="26779" y="24110"/>
                    <a:pt x="28208" y="22347"/>
                    <a:pt x="27813" y="20645"/>
                  </a:cubicBezTo>
                  <a:cubicBezTo>
                    <a:pt x="27661" y="19916"/>
                    <a:pt x="27235" y="19369"/>
                    <a:pt x="26718" y="18852"/>
                  </a:cubicBezTo>
                  <a:cubicBezTo>
                    <a:pt x="26575" y="18709"/>
                    <a:pt x="25139" y="17838"/>
                    <a:pt x="24946" y="17838"/>
                  </a:cubicBezTo>
                  <a:cubicBezTo>
                    <a:pt x="24935" y="17838"/>
                    <a:pt x="24928" y="17841"/>
                    <a:pt x="24926" y="17847"/>
                  </a:cubicBezTo>
                  <a:lnTo>
                    <a:pt x="24926" y="17847"/>
                  </a:lnTo>
                  <a:cubicBezTo>
                    <a:pt x="25260" y="16845"/>
                    <a:pt x="25776" y="16024"/>
                    <a:pt x="25867" y="14992"/>
                  </a:cubicBezTo>
                  <a:cubicBezTo>
                    <a:pt x="25989" y="14080"/>
                    <a:pt x="26080" y="13229"/>
                    <a:pt x="26293" y="12378"/>
                  </a:cubicBezTo>
                  <a:cubicBezTo>
                    <a:pt x="26931" y="9824"/>
                    <a:pt x="26749" y="8061"/>
                    <a:pt x="25229" y="5903"/>
                  </a:cubicBezTo>
                  <a:cubicBezTo>
                    <a:pt x="24348" y="4536"/>
                    <a:pt x="23101" y="3472"/>
                    <a:pt x="21764" y="2590"/>
                  </a:cubicBezTo>
                  <a:cubicBezTo>
                    <a:pt x="19234" y="962"/>
                    <a:pt x="16119" y="1"/>
                    <a:pt x="13112" y="1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21;p47">
              <a:extLst>
                <a:ext uri="{FF2B5EF4-FFF2-40B4-BE49-F238E27FC236}">
                  <a16:creationId xmlns:a16="http://schemas.microsoft.com/office/drawing/2014/main" id="{CDA31B0B-04EC-174E-4C6B-5C606E8032C5}"/>
                </a:ext>
              </a:extLst>
            </p:cNvPr>
            <p:cNvSpPr/>
            <p:nvPr/>
          </p:nvSpPr>
          <p:spPr>
            <a:xfrm>
              <a:off x="3818725" y="2776175"/>
              <a:ext cx="131475" cy="180100"/>
            </a:xfrm>
            <a:custGeom>
              <a:avLst/>
              <a:gdLst/>
              <a:ahLst/>
              <a:cxnLst/>
              <a:rect l="l" t="t" r="r" b="b"/>
              <a:pathLst>
                <a:path w="5259" h="7204" extrusionOk="0">
                  <a:moveTo>
                    <a:pt x="5229" y="0"/>
                  </a:moveTo>
                  <a:cubicBezTo>
                    <a:pt x="5137" y="0"/>
                    <a:pt x="5077" y="608"/>
                    <a:pt x="4681" y="1490"/>
                  </a:cubicBezTo>
                  <a:cubicBezTo>
                    <a:pt x="4317" y="2341"/>
                    <a:pt x="3618" y="3526"/>
                    <a:pt x="2554" y="4529"/>
                  </a:cubicBezTo>
                  <a:cubicBezTo>
                    <a:pt x="2037" y="5015"/>
                    <a:pt x="1460" y="5380"/>
                    <a:pt x="882" y="5684"/>
                  </a:cubicBezTo>
                  <a:cubicBezTo>
                    <a:pt x="730" y="5775"/>
                    <a:pt x="639" y="5836"/>
                    <a:pt x="456" y="5897"/>
                  </a:cubicBezTo>
                  <a:cubicBezTo>
                    <a:pt x="365" y="5958"/>
                    <a:pt x="122" y="5988"/>
                    <a:pt x="61" y="6262"/>
                  </a:cubicBezTo>
                  <a:cubicBezTo>
                    <a:pt x="1" y="6383"/>
                    <a:pt x="61" y="6535"/>
                    <a:pt x="92" y="6596"/>
                  </a:cubicBezTo>
                  <a:cubicBezTo>
                    <a:pt x="122" y="6687"/>
                    <a:pt x="213" y="6748"/>
                    <a:pt x="274" y="6809"/>
                  </a:cubicBezTo>
                  <a:cubicBezTo>
                    <a:pt x="396" y="6900"/>
                    <a:pt x="548" y="6961"/>
                    <a:pt x="669" y="6991"/>
                  </a:cubicBezTo>
                  <a:cubicBezTo>
                    <a:pt x="1156" y="7174"/>
                    <a:pt x="1581" y="7204"/>
                    <a:pt x="1824" y="7204"/>
                  </a:cubicBezTo>
                  <a:cubicBezTo>
                    <a:pt x="2067" y="7204"/>
                    <a:pt x="2219" y="7143"/>
                    <a:pt x="2189" y="7143"/>
                  </a:cubicBezTo>
                  <a:cubicBezTo>
                    <a:pt x="2189" y="7082"/>
                    <a:pt x="2037" y="7082"/>
                    <a:pt x="1764" y="7052"/>
                  </a:cubicBezTo>
                  <a:cubicBezTo>
                    <a:pt x="1490" y="7022"/>
                    <a:pt x="1125" y="6961"/>
                    <a:pt x="700" y="6748"/>
                  </a:cubicBezTo>
                  <a:cubicBezTo>
                    <a:pt x="578" y="6718"/>
                    <a:pt x="456" y="6657"/>
                    <a:pt x="396" y="6566"/>
                  </a:cubicBezTo>
                  <a:cubicBezTo>
                    <a:pt x="305" y="6505"/>
                    <a:pt x="274" y="6414"/>
                    <a:pt x="305" y="6383"/>
                  </a:cubicBezTo>
                  <a:cubicBezTo>
                    <a:pt x="305" y="6322"/>
                    <a:pt x="426" y="6262"/>
                    <a:pt x="578" y="6231"/>
                  </a:cubicBezTo>
                  <a:cubicBezTo>
                    <a:pt x="730" y="6140"/>
                    <a:pt x="882" y="6079"/>
                    <a:pt x="1034" y="6049"/>
                  </a:cubicBezTo>
                  <a:cubicBezTo>
                    <a:pt x="1642" y="5745"/>
                    <a:pt x="2250" y="5350"/>
                    <a:pt x="2827" y="4833"/>
                  </a:cubicBezTo>
                  <a:cubicBezTo>
                    <a:pt x="3952" y="3800"/>
                    <a:pt x="4651" y="2553"/>
                    <a:pt x="4955" y="1581"/>
                  </a:cubicBezTo>
                  <a:cubicBezTo>
                    <a:pt x="5259" y="638"/>
                    <a:pt x="5259" y="0"/>
                    <a:pt x="5229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22;p47">
              <a:extLst>
                <a:ext uri="{FF2B5EF4-FFF2-40B4-BE49-F238E27FC236}">
                  <a16:creationId xmlns:a16="http://schemas.microsoft.com/office/drawing/2014/main" id="{DAEDD89E-691E-4C9B-7B75-55588DC04F47}"/>
                </a:ext>
              </a:extLst>
            </p:cNvPr>
            <p:cNvSpPr/>
            <p:nvPr/>
          </p:nvSpPr>
          <p:spPr>
            <a:xfrm>
              <a:off x="3792902" y="2823067"/>
              <a:ext cx="20613" cy="70378"/>
            </a:xfrm>
            <a:custGeom>
              <a:avLst/>
              <a:gdLst/>
              <a:ahLst/>
              <a:cxnLst/>
              <a:rect l="l" t="t" r="r" b="b"/>
              <a:pathLst>
                <a:path w="2159" h="2814" extrusionOk="0">
                  <a:moveTo>
                    <a:pt x="1450" y="1"/>
                  </a:moveTo>
                  <a:cubicBezTo>
                    <a:pt x="1049" y="1"/>
                    <a:pt x="565" y="451"/>
                    <a:pt x="304" y="1103"/>
                  </a:cubicBezTo>
                  <a:cubicBezTo>
                    <a:pt x="0" y="1863"/>
                    <a:pt x="91" y="2623"/>
                    <a:pt x="547" y="2775"/>
                  </a:cubicBezTo>
                  <a:cubicBezTo>
                    <a:pt x="608" y="2801"/>
                    <a:pt x="671" y="2813"/>
                    <a:pt x="737" y="2813"/>
                  </a:cubicBezTo>
                  <a:cubicBezTo>
                    <a:pt x="1132" y="2813"/>
                    <a:pt x="1594" y="2363"/>
                    <a:pt x="1854" y="1711"/>
                  </a:cubicBezTo>
                  <a:cubicBezTo>
                    <a:pt x="2158" y="951"/>
                    <a:pt x="2067" y="191"/>
                    <a:pt x="1641" y="39"/>
                  </a:cubicBezTo>
                  <a:cubicBezTo>
                    <a:pt x="1581" y="13"/>
                    <a:pt x="1517" y="1"/>
                    <a:pt x="1450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23;p47">
              <a:extLst>
                <a:ext uri="{FF2B5EF4-FFF2-40B4-BE49-F238E27FC236}">
                  <a16:creationId xmlns:a16="http://schemas.microsoft.com/office/drawing/2014/main" id="{CDFA135E-7BCD-7018-B519-91EE821523D0}"/>
                </a:ext>
              </a:extLst>
            </p:cNvPr>
            <p:cNvSpPr/>
            <p:nvPr/>
          </p:nvSpPr>
          <p:spPr>
            <a:xfrm>
              <a:off x="3973755" y="2897565"/>
              <a:ext cx="28137" cy="70304"/>
            </a:xfrm>
            <a:custGeom>
              <a:avLst/>
              <a:gdLst/>
              <a:ahLst/>
              <a:cxnLst/>
              <a:rect l="l" t="t" r="r" b="b"/>
              <a:pathLst>
                <a:path w="2159" h="2813" extrusionOk="0">
                  <a:moveTo>
                    <a:pt x="1422" y="0"/>
                  </a:moveTo>
                  <a:cubicBezTo>
                    <a:pt x="1027" y="0"/>
                    <a:pt x="565" y="451"/>
                    <a:pt x="304" y="1103"/>
                  </a:cubicBezTo>
                  <a:cubicBezTo>
                    <a:pt x="0" y="1863"/>
                    <a:pt x="91" y="2622"/>
                    <a:pt x="517" y="2774"/>
                  </a:cubicBezTo>
                  <a:cubicBezTo>
                    <a:pt x="578" y="2800"/>
                    <a:pt x="642" y="2813"/>
                    <a:pt x="708" y="2813"/>
                  </a:cubicBezTo>
                  <a:cubicBezTo>
                    <a:pt x="1109" y="2813"/>
                    <a:pt x="1594" y="2362"/>
                    <a:pt x="1854" y="1711"/>
                  </a:cubicBezTo>
                  <a:cubicBezTo>
                    <a:pt x="2158" y="951"/>
                    <a:pt x="2067" y="191"/>
                    <a:pt x="1611" y="39"/>
                  </a:cubicBezTo>
                  <a:cubicBezTo>
                    <a:pt x="1551" y="13"/>
                    <a:pt x="1487" y="0"/>
                    <a:pt x="1422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24;p47">
              <a:extLst>
                <a:ext uri="{FF2B5EF4-FFF2-40B4-BE49-F238E27FC236}">
                  <a16:creationId xmlns:a16="http://schemas.microsoft.com/office/drawing/2014/main" id="{5F6A51A3-C4D1-B4D5-5EA0-C9BFF8B93C00}"/>
                </a:ext>
              </a:extLst>
            </p:cNvPr>
            <p:cNvSpPr/>
            <p:nvPr/>
          </p:nvSpPr>
          <p:spPr>
            <a:xfrm>
              <a:off x="3839250" y="2703225"/>
              <a:ext cx="85125" cy="43325"/>
            </a:xfrm>
            <a:custGeom>
              <a:avLst/>
              <a:gdLst/>
              <a:ahLst/>
              <a:cxnLst/>
              <a:rect l="l" t="t" r="r" b="b"/>
              <a:pathLst>
                <a:path w="3405" h="1733" extrusionOk="0">
                  <a:moveTo>
                    <a:pt x="1702" y="0"/>
                  </a:moveTo>
                  <a:cubicBezTo>
                    <a:pt x="760" y="0"/>
                    <a:pt x="0" y="365"/>
                    <a:pt x="0" y="851"/>
                  </a:cubicBezTo>
                  <a:cubicBezTo>
                    <a:pt x="0" y="1338"/>
                    <a:pt x="760" y="1733"/>
                    <a:pt x="1702" y="1733"/>
                  </a:cubicBezTo>
                  <a:cubicBezTo>
                    <a:pt x="2645" y="1733"/>
                    <a:pt x="3405" y="1338"/>
                    <a:pt x="3405" y="851"/>
                  </a:cubicBezTo>
                  <a:cubicBezTo>
                    <a:pt x="3405" y="365"/>
                    <a:pt x="2645" y="0"/>
                    <a:pt x="1702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25;p47">
              <a:extLst>
                <a:ext uri="{FF2B5EF4-FFF2-40B4-BE49-F238E27FC236}">
                  <a16:creationId xmlns:a16="http://schemas.microsoft.com/office/drawing/2014/main" id="{FE5AB30D-2408-BC06-A9E8-3288D9395EA5}"/>
                </a:ext>
              </a:extLst>
            </p:cNvPr>
            <p:cNvSpPr/>
            <p:nvPr/>
          </p:nvSpPr>
          <p:spPr>
            <a:xfrm>
              <a:off x="3998050" y="2750575"/>
              <a:ext cx="76025" cy="69300"/>
            </a:xfrm>
            <a:custGeom>
              <a:avLst/>
              <a:gdLst/>
              <a:ahLst/>
              <a:cxnLst/>
              <a:rect l="l" t="t" r="r" b="b"/>
              <a:pathLst>
                <a:path w="3041" h="2772" extrusionOk="0">
                  <a:moveTo>
                    <a:pt x="759" y="1"/>
                  </a:moveTo>
                  <a:cubicBezTo>
                    <a:pt x="598" y="1"/>
                    <a:pt x="462" y="47"/>
                    <a:pt x="366" y="143"/>
                  </a:cubicBezTo>
                  <a:cubicBezTo>
                    <a:pt x="1" y="477"/>
                    <a:pt x="244" y="1298"/>
                    <a:pt x="882" y="1997"/>
                  </a:cubicBezTo>
                  <a:cubicBezTo>
                    <a:pt x="1365" y="2479"/>
                    <a:pt x="1911" y="2772"/>
                    <a:pt x="2314" y="2772"/>
                  </a:cubicBezTo>
                  <a:cubicBezTo>
                    <a:pt x="2470" y="2772"/>
                    <a:pt x="2605" y="2728"/>
                    <a:pt x="2706" y="2635"/>
                  </a:cubicBezTo>
                  <a:cubicBezTo>
                    <a:pt x="3041" y="2301"/>
                    <a:pt x="2828" y="1480"/>
                    <a:pt x="2159" y="781"/>
                  </a:cubicBezTo>
                  <a:cubicBezTo>
                    <a:pt x="1704" y="283"/>
                    <a:pt x="1157" y="1"/>
                    <a:pt x="759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26;p47">
              <a:extLst>
                <a:ext uri="{FF2B5EF4-FFF2-40B4-BE49-F238E27FC236}">
                  <a16:creationId xmlns:a16="http://schemas.microsoft.com/office/drawing/2014/main" id="{C5CF1692-D190-EBC7-B73F-719CB1D4C4A6}"/>
                </a:ext>
              </a:extLst>
            </p:cNvPr>
            <p:cNvSpPr/>
            <p:nvPr/>
          </p:nvSpPr>
          <p:spPr>
            <a:xfrm rot="10800000" flipH="1">
              <a:off x="3800383" y="2985879"/>
              <a:ext cx="98825" cy="42725"/>
            </a:xfrm>
            <a:custGeom>
              <a:avLst/>
              <a:gdLst/>
              <a:ahLst/>
              <a:cxnLst/>
              <a:rect l="l" t="t" r="r" b="b"/>
              <a:pathLst>
                <a:path w="3953" h="1709" extrusionOk="0">
                  <a:moveTo>
                    <a:pt x="31" y="1"/>
                  </a:moveTo>
                  <a:cubicBezTo>
                    <a:pt x="1" y="1"/>
                    <a:pt x="1" y="335"/>
                    <a:pt x="244" y="761"/>
                  </a:cubicBezTo>
                  <a:cubicBezTo>
                    <a:pt x="518" y="1186"/>
                    <a:pt x="1095" y="1642"/>
                    <a:pt x="1885" y="1703"/>
                  </a:cubicBezTo>
                  <a:cubicBezTo>
                    <a:pt x="1937" y="1707"/>
                    <a:pt x="1987" y="1709"/>
                    <a:pt x="2037" y="1709"/>
                  </a:cubicBezTo>
                  <a:cubicBezTo>
                    <a:pt x="2760" y="1709"/>
                    <a:pt x="3360" y="1311"/>
                    <a:pt x="3588" y="913"/>
                  </a:cubicBezTo>
                  <a:cubicBezTo>
                    <a:pt x="3952" y="518"/>
                    <a:pt x="3952" y="153"/>
                    <a:pt x="3892" y="153"/>
                  </a:cubicBezTo>
                  <a:cubicBezTo>
                    <a:pt x="3888" y="151"/>
                    <a:pt x="3885" y="151"/>
                    <a:pt x="3882" y="151"/>
                  </a:cubicBezTo>
                  <a:cubicBezTo>
                    <a:pt x="3818" y="151"/>
                    <a:pt x="3694" y="412"/>
                    <a:pt x="3405" y="700"/>
                  </a:cubicBezTo>
                  <a:cubicBezTo>
                    <a:pt x="3128" y="977"/>
                    <a:pt x="2622" y="1255"/>
                    <a:pt x="2074" y="1255"/>
                  </a:cubicBezTo>
                  <a:cubicBezTo>
                    <a:pt x="2022" y="1255"/>
                    <a:pt x="1969" y="1252"/>
                    <a:pt x="1916" y="1247"/>
                  </a:cubicBezTo>
                  <a:cubicBezTo>
                    <a:pt x="1278" y="1217"/>
                    <a:pt x="791" y="882"/>
                    <a:pt x="487" y="578"/>
                  </a:cubicBezTo>
                  <a:cubicBezTo>
                    <a:pt x="183" y="274"/>
                    <a:pt x="62" y="1"/>
                    <a:pt x="31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27;p47">
              <a:extLst>
                <a:ext uri="{FF2B5EF4-FFF2-40B4-BE49-F238E27FC236}">
                  <a16:creationId xmlns:a16="http://schemas.microsoft.com/office/drawing/2014/main" id="{937427B8-5D71-4EA9-7A6C-0A67A0476E2D}"/>
                </a:ext>
              </a:extLst>
            </p:cNvPr>
            <p:cNvSpPr/>
            <p:nvPr/>
          </p:nvSpPr>
          <p:spPr>
            <a:xfrm>
              <a:off x="4193350" y="3052200"/>
              <a:ext cx="129975" cy="105450"/>
            </a:xfrm>
            <a:custGeom>
              <a:avLst/>
              <a:gdLst/>
              <a:ahLst/>
              <a:cxnLst/>
              <a:rect l="l" t="t" r="r" b="b"/>
              <a:pathLst>
                <a:path w="5199" h="4218" extrusionOk="0">
                  <a:moveTo>
                    <a:pt x="3730" y="1"/>
                  </a:moveTo>
                  <a:cubicBezTo>
                    <a:pt x="3490" y="1"/>
                    <a:pt x="3225" y="41"/>
                    <a:pt x="2949" y="114"/>
                  </a:cubicBezTo>
                  <a:cubicBezTo>
                    <a:pt x="2493" y="236"/>
                    <a:pt x="2037" y="509"/>
                    <a:pt x="1672" y="874"/>
                  </a:cubicBezTo>
                  <a:cubicBezTo>
                    <a:pt x="882" y="1604"/>
                    <a:pt x="487" y="2516"/>
                    <a:pt x="305" y="3154"/>
                  </a:cubicBezTo>
                  <a:cubicBezTo>
                    <a:pt x="92" y="3823"/>
                    <a:pt x="1" y="4218"/>
                    <a:pt x="31" y="4218"/>
                  </a:cubicBezTo>
                  <a:cubicBezTo>
                    <a:pt x="92" y="4218"/>
                    <a:pt x="244" y="3853"/>
                    <a:pt x="487" y="3245"/>
                  </a:cubicBezTo>
                  <a:cubicBezTo>
                    <a:pt x="761" y="2637"/>
                    <a:pt x="1156" y="1786"/>
                    <a:pt x="1916" y="1148"/>
                  </a:cubicBezTo>
                  <a:cubicBezTo>
                    <a:pt x="2250" y="813"/>
                    <a:pt x="2675" y="570"/>
                    <a:pt x="3040" y="418"/>
                  </a:cubicBezTo>
                  <a:cubicBezTo>
                    <a:pt x="3435" y="266"/>
                    <a:pt x="3800" y="266"/>
                    <a:pt x="4134" y="266"/>
                  </a:cubicBezTo>
                  <a:cubicBezTo>
                    <a:pt x="4735" y="324"/>
                    <a:pt x="5094" y="543"/>
                    <a:pt x="5159" y="543"/>
                  </a:cubicBezTo>
                  <a:cubicBezTo>
                    <a:pt x="5163" y="543"/>
                    <a:pt x="5166" y="542"/>
                    <a:pt x="5168" y="540"/>
                  </a:cubicBezTo>
                  <a:cubicBezTo>
                    <a:pt x="5198" y="509"/>
                    <a:pt x="4864" y="175"/>
                    <a:pt x="4165" y="54"/>
                  </a:cubicBezTo>
                  <a:cubicBezTo>
                    <a:pt x="4033" y="18"/>
                    <a:pt x="3887" y="1"/>
                    <a:pt x="3730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28;p47">
              <a:extLst>
                <a:ext uri="{FF2B5EF4-FFF2-40B4-BE49-F238E27FC236}">
                  <a16:creationId xmlns:a16="http://schemas.microsoft.com/office/drawing/2014/main" id="{FBF050CD-F17A-E9AC-0210-F7B2FD7984D6}"/>
                </a:ext>
              </a:extLst>
            </p:cNvPr>
            <p:cNvSpPr/>
            <p:nvPr/>
          </p:nvSpPr>
          <p:spPr>
            <a:xfrm>
              <a:off x="4241225" y="3068725"/>
              <a:ext cx="31950" cy="84550"/>
            </a:xfrm>
            <a:custGeom>
              <a:avLst/>
              <a:gdLst/>
              <a:ahLst/>
              <a:cxnLst/>
              <a:rect l="l" t="t" r="r" b="b"/>
              <a:pathLst>
                <a:path w="1278" h="3382" extrusionOk="0">
                  <a:moveTo>
                    <a:pt x="183" y="0"/>
                  </a:moveTo>
                  <a:cubicBezTo>
                    <a:pt x="153" y="31"/>
                    <a:pt x="335" y="183"/>
                    <a:pt x="517" y="456"/>
                  </a:cubicBezTo>
                  <a:cubicBezTo>
                    <a:pt x="700" y="700"/>
                    <a:pt x="912" y="1156"/>
                    <a:pt x="912" y="1703"/>
                  </a:cubicBezTo>
                  <a:cubicBezTo>
                    <a:pt x="852" y="2219"/>
                    <a:pt x="639" y="2645"/>
                    <a:pt x="457" y="2918"/>
                  </a:cubicBezTo>
                  <a:cubicBezTo>
                    <a:pt x="183" y="3222"/>
                    <a:pt x="1" y="3344"/>
                    <a:pt x="31" y="3374"/>
                  </a:cubicBezTo>
                  <a:cubicBezTo>
                    <a:pt x="31" y="3379"/>
                    <a:pt x="38" y="3382"/>
                    <a:pt x="50" y="3382"/>
                  </a:cubicBezTo>
                  <a:cubicBezTo>
                    <a:pt x="116" y="3382"/>
                    <a:pt x="352" y="3306"/>
                    <a:pt x="608" y="3101"/>
                  </a:cubicBezTo>
                  <a:cubicBezTo>
                    <a:pt x="912" y="2858"/>
                    <a:pt x="1216" y="2341"/>
                    <a:pt x="1247" y="1733"/>
                  </a:cubicBezTo>
                  <a:cubicBezTo>
                    <a:pt x="1277" y="1125"/>
                    <a:pt x="973" y="608"/>
                    <a:pt x="700" y="335"/>
                  </a:cubicBezTo>
                  <a:cubicBezTo>
                    <a:pt x="457" y="31"/>
                    <a:pt x="213" y="0"/>
                    <a:pt x="183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29;p47">
              <a:extLst>
                <a:ext uri="{FF2B5EF4-FFF2-40B4-BE49-F238E27FC236}">
                  <a16:creationId xmlns:a16="http://schemas.microsoft.com/office/drawing/2014/main" id="{02866B96-7291-7CE0-351C-117E876AF95D}"/>
                </a:ext>
              </a:extLst>
            </p:cNvPr>
            <p:cNvSpPr/>
            <p:nvPr/>
          </p:nvSpPr>
          <p:spPr>
            <a:xfrm>
              <a:off x="3783000" y="2542125"/>
              <a:ext cx="577550" cy="474825"/>
            </a:xfrm>
            <a:custGeom>
              <a:avLst/>
              <a:gdLst/>
              <a:ahLst/>
              <a:cxnLst/>
              <a:rect l="l" t="t" r="r" b="b"/>
              <a:pathLst>
                <a:path w="23102" h="18993" extrusionOk="0">
                  <a:moveTo>
                    <a:pt x="7667" y="1"/>
                  </a:moveTo>
                  <a:cubicBezTo>
                    <a:pt x="4520" y="1"/>
                    <a:pt x="1473" y="1007"/>
                    <a:pt x="1" y="4165"/>
                  </a:cubicBezTo>
                  <a:cubicBezTo>
                    <a:pt x="1794" y="5593"/>
                    <a:pt x="4317" y="6383"/>
                    <a:pt x="6597" y="6535"/>
                  </a:cubicBezTo>
                  <a:cubicBezTo>
                    <a:pt x="6943" y="6563"/>
                    <a:pt x="7290" y="6577"/>
                    <a:pt x="7636" y="6577"/>
                  </a:cubicBezTo>
                  <a:cubicBezTo>
                    <a:pt x="9935" y="6577"/>
                    <a:pt x="12214" y="5969"/>
                    <a:pt x="14196" y="4833"/>
                  </a:cubicBezTo>
                  <a:lnTo>
                    <a:pt x="14196" y="4833"/>
                  </a:lnTo>
                  <a:cubicBezTo>
                    <a:pt x="13436" y="7690"/>
                    <a:pt x="13527" y="10791"/>
                    <a:pt x="14469" y="13587"/>
                  </a:cubicBezTo>
                  <a:cubicBezTo>
                    <a:pt x="14956" y="15107"/>
                    <a:pt x="15837" y="16566"/>
                    <a:pt x="17083" y="17599"/>
                  </a:cubicBezTo>
                  <a:cubicBezTo>
                    <a:pt x="17855" y="18233"/>
                    <a:pt x="19077" y="18992"/>
                    <a:pt x="20114" y="18992"/>
                  </a:cubicBezTo>
                  <a:cubicBezTo>
                    <a:pt x="20220" y="18992"/>
                    <a:pt x="20325" y="18984"/>
                    <a:pt x="20427" y="18967"/>
                  </a:cubicBezTo>
                  <a:cubicBezTo>
                    <a:pt x="20548" y="18937"/>
                    <a:pt x="20670" y="18785"/>
                    <a:pt x="20792" y="18511"/>
                  </a:cubicBezTo>
                  <a:cubicBezTo>
                    <a:pt x="21126" y="17751"/>
                    <a:pt x="21612" y="16232"/>
                    <a:pt x="21734" y="15928"/>
                  </a:cubicBezTo>
                  <a:cubicBezTo>
                    <a:pt x="22737" y="13739"/>
                    <a:pt x="23102" y="11551"/>
                    <a:pt x="22251" y="9271"/>
                  </a:cubicBezTo>
                  <a:cubicBezTo>
                    <a:pt x="21916" y="8420"/>
                    <a:pt x="21491" y="7569"/>
                    <a:pt x="20944" y="6809"/>
                  </a:cubicBezTo>
                  <a:cubicBezTo>
                    <a:pt x="19485" y="4803"/>
                    <a:pt x="17478" y="3739"/>
                    <a:pt x="15564" y="2219"/>
                  </a:cubicBezTo>
                  <a:cubicBezTo>
                    <a:pt x="14013" y="912"/>
                    <a:pt x="12281" y="517"/>
                    <a:pt x="10305" y="213"/>
                  </a:cubicBezTo>
                  <a:cubicBezTo>
                    <a:pt x="9440" y="80"/>
                    <a:pt x="8549" y="1"/>
                    <a:pt x="7667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30;p47">
              <a:extLst>
                <a:ext uri="{FF2B5EF4-FFF2-40B4-BE49-F238E27FC236}">
                  <a16:creationId xmlns:a16="http://schemas.microsoft.com/office/drawing/2014/main" id="{BE26FA05-1065-E4F3-B2C1-8C73D7E00A1E}"/>
                </a:ext>
              </a:extLst>
            </p:cNvPr>
            <p:cNvSpPr/>
            <p:nvPr/>
          </p:nvSpPr>
          <p:spPr>
            <a:xfrm>
              <a:off x="3677375" y="3221450"/>
              <a:ext cx="561600" cy="170075"/>
            </a:xfrm>
            <a:custGeom>
              <a:avLst/>
              <a:gdLst/>
              <a:ahLst/>
              <a:cxnLst/>
              <a:rect l="l" t="t" r="r" b="b"/>
              <a:pathLst>
                <a:path w="22464" h="6803" extrusionOk="0">
                  <a:moveTo>
                    <a:pt x="19971" y="761"/>
                  </a:moveTo>
                  <a:lnTo>
                    <a:pt x="19606" y="791"/>
                  </a:lnTo>
                  <a:lnTo>
                    <a:pt x="19606" y="791"/>
                  </a:lnTo>
                  <a:lnTo>
                    <a:pt x="19964" y="768"/>
                  </a:lnTo>
                  <a:lnTo>
                    <a:pt x="19964" y="768"/>
                  </a:lnTo>
                  <a:cubicBezTo>
                    <a:pt x="19966" y="766"/>
                    <a:pt x="19969" y="763"/>
                    <a:pt x="19971" y="761"/>
                  </a:cubicBezTo>
                  <a:close/>
                  <a:moveTo>
                    <a:pt x="1551" y="1"/>
                  </a:moveTo>
                  <a:cubicBezTo>
                    <a:pt x="1095" y="1"/>
                    <a:pt x="578" y="31"/>
                    <a:pt x="1" y="62"/>
                  </a:cubicBezTo>
                  <a:cubicBezTo>
                    <a:pt x="1034" y="2858"/>
                    <a:pt x="3466" y="5168"/>
                    <a:pt x="6262" y="6141"/>
                  </a:cubicBezTo>
                  <a:cubicBezTo>
                    <a:pt x="7549" y="6594"/>
                    <a:pt x="8887" y="6803"/>
                    <a:pt x="10228" y="6803"/>
                  </a:cubicBezTo>
                  <a:cubicBezTo>
                    <a:pt x="12751" y="6803"/>
                    <a:pt x="15286" y="6065"/>
                    <a:pt x="17509" y="4834"/>
                  </a:cubicBezTo>
                  <a:cubicBezTo>
                    <a:pt x="19424" y="3770"/>
                    <a:pt x="21096" y="2311"/>
                    <a:pt x="22463" y="609"/>
                  </a:cubicBezTo>
                  <a:cubicBezTo>
                    <a:pt x="22311" y="609"/>
                    <a:pt x="22129" y="609"/>
                    <a:pt x="21977" y="639"/>
                  </a:cubicBezTo>
                  <a:lnTo>
                    <a:pt x="19964" y="768"/>
                  </a:lnTo>
                  <a:lnTo>
                    <a:pt x="19964" y="768"/>
                  </a:lnTo>
                  <a:cubicBezTo>
                    <a:pt x="17526" y="3407"/>
                    <a:pt x="13930" y="4937"/>
                    <a:pt x="10350" y="4937"/>
                  </a:cubicBezTo>
                  <a:cubicBezTo>
                    <a:pt x="9153" y="4937"/>
                    <a:pt x="7959" y="4766"/>
                    <a:pt x="6810" y="4408"/>
                  </a:cubicBezTo>
                  <a:cubicBezTo>
                    <a:pt x="4560" y="3709"/>
                    <a:pt x="2433" y="2068"/>
                    <a:pt x="1551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31;p47">
              <a:extLst>
                <a:ext uri="{FF2B5EF4-FFF2-40B4-BE49-F238E27FC236}">
                  <a16:creationId xmlns:a16="http://schemas.microsoft.com/office/drawing/2014/main" id="{83C949CF-0620-1087-BDA0-25A766D7485B}"/>
                </a:ext>
              </a:extLst>
            </p:cNvPr>
            <p:cNvSpPr/>
            <p:nvPr/>
          </p:nvSpPr>
          <p:spPr>
            <a:xfrm>
              <a:off x="3601400" y="3338450"/>
              <a:ext cx="62325" cy="318450"/>
            </a:xfrm>
            <a:custGeom>
              <a:avLst/>
              <a:gdLst/>
              <a:ahLst/>
              <a:cxnLst/>
              <a:rect l="l" t="t" r="r" b="b"/>
              <a:pathLst>
                <a:path w="2493" h="12738" extrusionOk="0">
                  <a:moveTo>
                    <a:pt x="95" y="1"/>
                  </a:moveTo>
                  <a:cubicBezTo>
                    <a:pt x="94" y="1"/>
                    <a:pt x="93" y="1"/>
                    <a:pt x="92" y="2"/>
                  </a:cubicBezTo>
                  <a:cubicBezTo>
                    <a:pt x="31" y="2"/>
                    <a:pt x="0" y="731"/>
                    <a:pt x="92" y="1886"/>
                  </a:cubicBezTo>
                  <a:cubicBezTo>
                    <a:pt x="152" y="3072"/>
                    <a:pt x="304" y="4713"/>
                    <a:pt x="639" y="6446"/>
                  </a:cubicBezTo>
                  <a:cubicBezTo>
                    <a:pt x="973" y="8239"/>
                    <a:pt x="1368" y="9789"/>
                    <a:pt x="1733" y="10944"/>
                  </a:cubicBezTo>
                  <a:cubicBezTo>
                    <a:pt x="2098" y="12039"/>
                    <a:pt x="2371" y="12738"/>
                    <a:pt x="2402" y="12738"/>
                  </a:cubicBezTo>
                  <a:cubicBezTo>
                    <a:pt x="2493" y="12738"/>
                    <a:pt x="2280" y="12008"/>
                    <a:pt x="2037" y="10853"/>
                  </a:cubicBezTo>
                  <a:cubicBezTo>
                    <a:pt x="1763" y="9728"/>
                    <a:pt x="1399" y="8118"/>
                    <a:pt x="1064" y="6385"/>
                  </a:cubicBezTo>
                  <a:cubicBezTo>
                    <a:pt x="760" y="4622"/>
                    <a:pt x="548" y="3041"/>
                    <a:pt x="396" y="1856"/>
                  </a:cubicBezTo>
                  <a:cubicBezTo>
                    <a:pt x="247" y="695"/>
                    <a:pt x="156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32;p47">
              <a:extLst>
                <a:ext uri="{FF2B5EF4-FFF2-40B4-BE49-F238E27FC236}">
                  <a16:creationId xmlns:a16="http://schemas.microsoft.com/office/drawing/2014/main" id="{8B0B9901-372E-CE72-D06D-4722BFD8ADAF}"/>
                </a:ext>
              </a:extLst>
            </p:cNvPr>
            <p:cNvSpPr/>
            <p:nvPr/>
          </p:nvSpPr>
          <p:spPr>
            <a:xfrm>
              <a:off x="3566450" y="3365025"/>
              <a:ext cx="66875" cy="149150"/>
            </a:xfrm>
            <a:custGeom>
              <a:avLst/>
              <a:gdLst/>
              <a:ahLst/>
              <a:cxnLst/>
              <a:rect l="l" t="t" r="r" b="b"/>
              <a:pathLst>
                <a:path w="2675" h="5966" extrusionOk="0">
                  <a:moveTo>
                    <a:pt x="97" y="1"/>
                  </a:moveTo>
                  <a:cubicBezTo>
                    <a:pt x="95" y="1"/>
                    <a:pt x="93" y="2"/>
                    <a:pt x="91" y="3"/>
                  </a:cubicBezTo>
                  <a:cubicBezTo>
                    <a:pt x="0" y="3"/>
                    <a:pt x="91" y="1523"/>
                    <a:pt x="790" y="3225"/>
                  </a:cubicBezTo>
                  <a:cubicBezTo>
                    <a:pt x="1464" y="4835"/>
                    <a:pt x="2447" y="5965"/>
                    <a:pt x="2573" y="5965"/>
                  </a:cubicBezTo>
                  <a:cubicBezTo>
                    <a:pt x="2578" y="5965"/>
                    <a:pt x="2582" y="5964"/>
                    <a:pt x="2584" y="5960"/>
                  </a:cubicBezTo>
                  <a:cubicBezTo>
                    <a:pt x="2675" y="5899"/>
                    <a:pt x="1794" y="4714"/>
                    <a:pt x="1094" y="3073"/>
                  </a:cubicBezTo>
                  <a:cubicBezTo>
                    <a:pt x="439" y="1464"/>
                    <a:pt x="192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3;p47">
              <a:extLst>
                <a:ext uri="{FF2B5EF4-FFF2-40B4-BE49-F238E27FC236}">
                  <a16:creationId xmlns:a16="http://schemas.microsoft.com/office/drawing/2014/main" id="{7C38D09C-E6DD-2151-8774-E3AE64668FC0}"/>
                </a:ext>
              </a:extLst>
            </p:cNvPr>
            <p:cNvSpPr/>
            <p:nvPr/>
          </p:nvSpPr>
          <p:spPr>
            <a:xfrm>
              <a:off x="2985125" y="2976775"/>
              <a:ext cx="322975" cy="34225"/>
            </a:xfrm>
            <a:custGeom>
              <a:avLst/>
              <a:gdLst/>
              <a:ahLst/>
              <a:cxnLst/>
              <a:rect l="l" t="t" r="r" b="b"/>
              <a:pathLst>
                <a:path w="12919" h="1369" extrusionOk="0">
                  <a:moveTo>
                    <a:pt x="12919" y="1"/>
                  </a:moveTo>
                  <a:cubicBezTo>
                    <a:pt x="11794" y="92"/>
                    <a:pt x="10609" y="183"/>
                    <a:pt x="9423" y="305"/>
                  </a:cubicBezTo>
                  <a:cubicBezTo>
                    <a:pt x="5958" y="578"/>
                    <a:pt x="2736" y="852"/>
                    <a:pt x="0" y="1064"/>
                  </a:cubicBezTo>
                  <a:lnTo>
                    <a:pt x="0" y="1368"/>
                  </a:lnTo>
                  <a:cubicBezTo>
                    <a:pt x="2736" y="1156"/>
                    <a:pt x="5958" y="943"/>
                    <a:pt x="9423" y="639"/>
                  </a:cubicBezTo>
                  <a:cubicBezTo>
                    <a:pt x="10609" y="517"/>
                    <a:pt x="11794" y="457"/>
                    <a:pt x="12919" y="335"/>
                  </a:cubicBezTo>
                  <a:lnTo>
                    <a:pt x="129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34;p47">
              <a:extLst>
                <a:ext uri="{FF2B5EF4-FFF2-40B4-BE49-F238E27FC236}">
                  <a16:creationId xmlns:a16="http://schemas.microsoft.com/office/drawing/2014/main" id="{52A31782-A8C5-E14F-C6FE-F54A1DDF460D}"/>
                </a:ext>
              </a:extLst>
            </p:cNvPr>
            <p:cNvSpPr/>
            <p:nvPr/>
          </p:nvSpPr>
          <p:spPr>
            <a:xfrm>
              <a:off x="4159150" y="3249575"/>
              <a:ext cx="201400" cy="777400"/>
            </a:xfrm>
            <a:custGeom>
              <a:avLst/>
              <a:gdLst/>
              <a:ahLst/>
              <a:cxnLst/>
              <a:rect l="l" t="t" r="r" b="b"/>
              <a:pathLst>
                <a:path w="8056" h="31096" extrusionOk="0">
                  <a:moveTo>
                    <a:pt x="4043" y="1"/>
                  </a:moveTo>
                  <a:cubicBezTo>
                    <a:pt x="4043" y="1"/>
                    <a:pt x="3922" y="61"/>
                    <a:pt x="3740" y="153"/>
                  </a:cubicBezTo>
                  <a:cubicBezTo>
                    <a:pt x="3527" y="274"/>
                    <a:pt x="3223" y="426"/>
                    <a:pt x="2888" y="700"/>
                  </a:cubicBezTo>
                  <a:cubicBezTo>
                    <a:pt x="2220" y="1216"/>
                    <a:pt x="1338" y="2189"/>
                    <a:pt x="761" y="3618"/>
                  </a:cubicBezTo>
                  <a:cubicBezTo>
                    <a:pt x="457" y="4347"/>
                    <a:pt x="244" y="5137"/>
                    <a:pt x="122" y="6049"/>
                  </a:cubicBezTo>
                  <a:cubicBezTo>
                    <a:pt x="1" y="6961"/>
                    <a:pt x="31" y="7964"/>
                    <a:pt x="153" y="8937"/>
                  </a:cubicBezTo>
                  <a:cubicBezTo>
                    <a:pt x="305" y="9970"/>
                    <a:pt x="578" y="11004"/>
                    <a:pt x="882" y="12068"/>
                  </a:cubicBezTo>
                  <a:cubicBezTo>
                    <a:pt x="1186" y="13132"/>
                    <a:pt x="1490" y="14226"/>
                    <a:pt x="1825" y="15320"/>
                  </a:cubicBezTo>
                  <a:cubicBezTo>
                    <a:pt x="3223" y="19758"/>
                    <a:pt x="4834" y="23679"/>
                    <a:pt x="6050" y="26506"/>
                  </a:cubicBezTo>
                  <a:cubicBezTo>
                    <a:pt x="6657" y="27904"/>
                    <a:pt x="7144" y="29028"/>
                    <a:pt x="7539" y="29788"/>
                  </a:cubicBezTo>
                  <a:cubicBezTo>
                    <a:pt x="7608" y="29938"/>
                    <a:pt x="7673" y="30074"/>
                    <a:pt x="7730" y="30196"/>
                  </a:cubicBezTo>
                  <a:lnTo>
                    <a:pt x="7730" y="30196"/>
                  </a:lnTo>
                  <a:cubicBezTo>
                    <a:pt x="7681" y="30080"/>
                    <a:pt x="7627" y="29965"/>
                    <a:pt x="7569" y="29849"/>
                  </a:cubicBezTo>
                  <a:cubicBezTo>
                    <a:pt x="7144" y="28846"/>
                    <a:pt x="6688" y="27721"/>
                    <a:pt x="6202" y="26506"/>
                  </a:cubicBezTo>
                  <a:cubicBezTo>
                    <a:pt x="5047" y="23648"/>
                    <a:pt x="3496" y="19727"/>
                    <a:pt x="2098" y="15290"/>
                  </a:cubicBezTo>
                  <a:cubicBezTo>
                    <a:pt x="1764" y="14195"/>
                    <a:pt x="1399" y="13101"/>
                    <a:pt x="1125" y="12037"/>
                  </a:cubicBezTo>
                  <a:cubicBezTo>
                    <a:pt x="822" y="10943"/>
                    <a:pt x="578" y="9940"/>
                    <a:pt x="426" y="8937"/>
                  </a:cubicBezTo>
                  <a:cubicBezTo>
                    <a:pt x="274" y="7964"/>
                    <a:pt x="244" y="6992"/>
                    <a:pt x="335" y="6141"/>
                  </a:cubicBezTo>
                  <a:cubicBezTo>
                    <a:pt x="426" y="5259"/>
                    <a:pt x="639" y="4469"/>
                    <a:pt x="943" y="3739"/>
                  </a:cubicBezTo>
                  <a:cubicBezTo>
                    <a:pt x="1490" y="2341"/>
                    <a:pt x="2311" y="1399"/>
                    <a:pt x="2980" y="821"/>
                  </a:cubicBezTo>
                  <a:cubicBezTo>
                    <a:pt x="3618" y="244"/>
                    <a:pt x="4043" y="61"/>
                    <a:pt x="4043" y="1"/>
                  </a:cubicBezTo>
                  <a:close/>
                  <a:moveTo>
                    <a:pt x="7730" y="30196"/>
                  </a:moveTo>
                  <a:cubicBezTo>
                    <a:pt x="7809" y="30384"/>
                    <a:pt x="7878" y="30573"/>
                    <a:pt x="7934" y="30761"/>
                  </a:cubicBezTo>
                  <a:lnTo>
                    <a:pt x="7979" y="30884"/>
                  </a:lnTo>
                  <a:lnTo>
                    <a:pt x="7979" y="30884"/>
                  </a:lnTo>
                  <a:cubicBezTo>
                    <a:pt x="7966" y="30826"/>
                    <a:pt x="7951" y="30755"/>
                    <a:pt x="7934" y="30670"/>
                  </a:cubicBezTo>
                  <a:cubicBezTo>
                    <a:pt x="7896" y="30556"/>
                    <a:pt x="7823" y="30396"/>
                    <a:pt x="7730" y="30196"/>
                  </a:cubicBezTo>
                  <a:close/>
                  <a:moveTo>
                    <a:pt x="7979" y="30884"/>
                  </a:moveTo>
                  <a:cubicBezTo>
                    <a:pt x="8012" y="31032"/>
                    <a:pt x="8034" y="31095"/>
                    <a:pt x="8056" y="31095"/>
                  </a:cubicBezTo>
                  <a:lnTo>
                    <a:pt x="7979" y="308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35;p47">
              <a:extLst>
                <a:ext uri="{FF2B5EF4-FFF2-40B4-BE49-F238E27FC236}">
                  <a16:creationId xmlns:a16="http://schemas.microsoft.com/office/drawing/2014/main" id="{6D541168-F7BF-8238-BB30-D12318232878}"/>
                </a:ext>
              </a:extLst>
            </p:cNvPr>
            <p:cNvSpPr/>
            <p:nvPr/>
          </p:nvSpPr>
          <p:spPr>
            <a:xfrm>
              <a:off x="4488950" y="4205525"/>
              <a:ext cx="319175" cy="136800"/>
            </a:xfrm>
            <a:custGeom>
              <a:avLst/>
              <a:gdLst/>
              <a:ahLst/>
              <a:cxnLst/>
              <a:rect l="l" t="t" r="r" b="b"/>
              <a:pathLst>
                <a:path w="12767" h="5472" extrusionOk="0">
                  <a:moveTo>
                    <a:pt x="12645" y="0"/>
                  </a:moveTo>
                  <a:cubicBezTo>
                    <a:pt x="10943" y="760"/>
                    <a:pt x="8998" y="1611"/>
                    <a:pt x="6900" y="2462"/>
                  </a:cubicBezTo>
                  <a:cubicBezTo>
                    <a:pt x="4378" y="3526"/>
                    <a:pt x="1976" y="4499"/>
                    <a:pt x="1" y="5259"/>
                  </a:cubicBezTo>
                  <a:lnTo>
                    <a:pt x="122" y="5471"/>
                  </a:lnTo>
                  <a:cubicBezTo>
                    <a:pt x="2128" y="4742"/>
                    <a:pt x="4530" y="3800"/>
                    <a:pt x="7052" y="2766"/>
                  </a:cubicBezTo>
                  <a:cubicBezTo>
                    <a:pt x="9150" y="1915"/>
                    <a:pt x="11095" y="1064"/>
                    <a:pt x="12767" y="274"/>
                  </a:cubicBezTo>
                  <a:cubicBezTo>
                    <a:pt x="12736" y="183"/>
                    <a:pt x="12676" y="91"/>
                    <a:pt x="12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36;p47">
              <a:extLst>
                <a:ext uri="{FF2B5EF4-FFF2-40B4-BE49-F238E27FC236}">
                  <a16:creationId xmlns:a16="http://schemas.microsoft.com/office/drawing/2014/main" id="{415A626C-F37E-DE0E-21F0-FF19461ECCBB}"/>
                </a:ext>
              </a:extLst>
            </p:cNvPr>
            <p:cNvSpPr/>
            <p:nvPr/>
          </p:nvSpPr>
          <p:spPr>
            <a:xfrm>
              <a:off x="4833950" y="1814900"/>
              <a:ext cx="122350" cy="88900"/>
            </a:xfrm>
            <a:custGeom>
              <a:avLst/>
              <a:gdLst/>
              <a:ahLst/>
              <a:cxnLst/>
              <a:rect l="l" t="t" r="r" b="b"/>
              <a:pathLst>
                <a:path w="4894" h="3556" extrusionOk="0">
                  <a:moveTo>
                    <a:pt x="4499" y="1"/>
                  </a:moveTo>
                  <a:cubicBezTo>
                    <a:pt x="3307" y="1103"/>
                    <a:pt x="1678" y="1825"/>
                    <a:pt x="97" y="1825"/>
                  </a:cubicBezTo>
                  <a:cubicBezTo>
                    <a:pt x="65" y="1825"/>
                    <a:pt x="33" y="1825"/>
                    <a:pt x="0" y="1825"/>
                  </a:cubicBezTo>
                  <a:lnTo>
                    <a:pt x="0" y="1825"/>
                  </a:lnTo>
                  <a:cubicBezTo>
                    <a:pt x="408" y="2884"/>
                    <a:pt x="1326" y="3555"/>
                    <a:pt x="2319" y="3555"/>
                  </a:cubicBezTo>
                  <a:cubicBezTo>
                    <a:pt x="2437" y="3555"/>
                    <a:pt x="2556" y="3546"/>
                    <a:pt x="2675" y="3527"/>
                  </a:cubicBezTo>
                  <a:cubicBezTo>
                    <a:pt x="4012" y="3314"/>
                    <a:pt x="4894" y="1946"/>
                    <a:pt x="4620" y="457"/>
                  </a:cubicBezTo>
                  <a:lnTo>
                    <a:pt x="4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37;p47">
              <a:extLst>
                <a:ext uri="{FF2B5EF4-FFF2-40B4-BE49-F238E27FC236}">
                  <a16:creationId xmlns:a16="http://schemas.microsoft.com/office/drawing/2014/main" id="{88BA8F56-5BEF-70BE-0857-2A08D23E598A}"/>
                </a:ext>
              </a:extLst>
            </p:cNvPr>
            <p:cNvSpPr/>
            <p:nvPr/>
          </p:nvSpPr>
          <p:spPr>
            <a:xfrm>
              <a:off x="5207050" y="1709725"/>
              <a:ext cx="58525" cy="126475"/>
            </a:xfrm>
            <a:custGeom>
              <a:avLst/>
              <a:gdLst/>
              <a:ahLst/>
              <a:cxnLst/>
              <a:rect l="l" t="t" r="r" b="b"/>
              <a:pathLst>
                <a:path w="2341" h="5059" extrusionOk="0">
                  <a:moveTo>
                    <a:pt x="2250" y="0"/>
                  </a:moveTo>
                  <a:cubicBezTo>
                    <a:pt x="2127" y="0"/>
                    <a:pt x="1822" y="56"/>
                    <a:pt x="1429" y="287"/>
                  </a:cubicBezTo>
                  <a:cubicBezTo>
                    <a:pt x="943" y="591"/>
                    <a:pt x="456" y="1229"/>
                    <a:pt x="213" y="2080"/>
                  </a:cubicBezTo>
                  <a:cubicBezTo>
                    <a:pt x="1" y="2901"/>
                    <a:pt x="61" y="3661"/>
                    <a:pt x="152" y="4208"/>
                  </a:cubicBezTo>
                  <a:cubicBezTo>
                    <a:pt x="213" y="4725"/>
                    <a:pt x="304" y="5059"/>
                    <a:pt x="335" y="5059"/>
                  </a:cubicBezTo>
                  <a:cubicBezTo>
                    <a:pt x="365" y="5059"/>
                    <a:pt x="365" y="4725"/>
                    <a:pt x="365" y="4208"/>
                  </a:cubicBezTo>
                  <a:cubicBezTo>
                    <a:pt x="365" y="3661"/>
                    <a:pt x="335" y="2931"/>
                    <a:pt x="517" y="2141"/>
                  </a:cubicBezTo>
                  <a:cubicBezTo>
                    <a:pt x="730" y="1381"/>
                    <a:pt x="1186" y="773"/>
                    <a:pt x="1551" y="469"/>
                  </a:cubicBezTo>
                  <a:cubicBezTo>
                    <a:pt x="2007" y="135"/>
                    <a:pt x="2341" y="74"/>
                    <a:pt x="2311" y="13"/>
                  </a:cubicBezTo>
                  <a:cubicBezTo>
                    <a:pt x="2311" y="6"/>
                    <a:pt x="2290" y="0"/>
                    <a:pt x="2250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38;p47">
              <a:extLst>
                <a:ext uri="{FF2B5EF4-FFF2-40B4-BE49-F238E27FC236}">
                  <a16:creationId xmlns:a16="http://schemas.microsoft.com/office/drawing/2014/main" id="{C254747C-7C29-E197-B310-F1D1DAD0056B}"/>
                </a:ext>
              </a:extLst>
            </p:cNvPr>
            <p:cNvSpPr/>
            <p:nvPr/>
          </p:nvSpPr>
          <p:spPr>
            <a:xfrm>
              <a:off x="5226050" y="1743275"/>
              <a:ext cx="31175" cy="63300"/>
            </a:xfrm>
            <a:custGeom>
              <a:avLst/>
              <a:gdLst/>
              <a:ahLst/>
              <a:cxnLst/>
              <a:rect l="l" t="t" r="r" b="b"/>
              <a:pathLst>
                <a:path w="1247" h="2532" extrusionOk="0">
                  <a:moveTo>
                    <a:pt x="56" y="1"/>
                  </a:moveTo>
                  <a:cubicBezTo>
                    <a:pt x="44" y="1"/>
                    <a:pt x="36" y="4"/>
                    <a:pt x="31" y="9"/>
                  </a:cubicBezTo>
                  <a:cubicBezTo>
                    <a:pt x="0" y="69"/>
                    <a:pt x="487" y="465"/>
                    <a:pt x="760" y="1133"/>
                  </a:cubicBezTo>
                  <a:cubicBezTo>
                    <a:pt x="1003" y="1863"/>
                    <a:pt x="882" y="2471"/>
                    <a:pt x="973" y="2531"/>
                  </a:cubicBezTo>
                  <a:cubicBezTo>
                    <a:pt x="1034" y="2531"/>
                    <a:pt x="1125" y="2410"/>
                    <a:pt x="1186" y="2136"/>
                  </a:cubicBezTo>
                  <a:cubicBezTo>
                    <a:pt x="1247" y="1863"/>
                    <a:pt x="1216" y="1498"/>
                    <a:pt x="1064" y="1072"/>
                  </a:cubicBezTo>
                  <a:cubicBezTo>
                    <a:pt x="912" y="677"/>
                    <a:pt x="639" y="373"/>
                    <a:pt x="456" y="191"/>
                  </a:cubicBezTo>
                  <a:cubicBezTo>
                    <a:pt x="254" y="64"/>
                    <a:pt x="114" y="1"/>
                    <a:pt x="56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39;p47">
              <a:extLst>
                <a:ext uri="{FF2B5EF4-FFF2-40B4-BE49-F238E27FC236}">
                  <a16:creationId xmlns:a16="http://schemas.microsoft.com/office/drawing/2014/main" id="{73CE4163-E933-45F6-DA58-08D4C8C52FEF}"/>
                </a:ext>
              </a:extLst>
            </p:cNvPr>
            <p:cNvSpPr/>
            <p:nvPr/>
          </p:nvSpPr>
          <p:spPr>
            <a:xfrm>
              <a:off x="4805825" y="1626450"/>
              <a:ext cx="86650" cy="199700"/>
            </a:xfrm>
            <a:custGeom>
              <a:avLst/>
              <a:gdLst/>
              <a:ahLst/>
              <a:cxnLst/>
              <a:rect l="l" t="t" r="r" b="b"/>
              <a:pathLst>
                <a:path w="3466" h="7988" extrusionOk="0">
                  <a:moveTo>
                    <a:pt x="1824" y="1"/>
                  </a:moveTo>
                  <a:lnTo>
                    <a:pt x="1824" y="1"/>
                  </a:lnTo>
                  <a:cubicBezTo>
                    <a:pt x="1794" y="1"/>
                    <a:pt x="1733" y="609"/>
                    <a:pt x="1581" y="1612"/>
                  </a:cubicBezTo>
                  <a:cubicBezTo>
                    <a:pt x="1429" y="2584"/>
                    <a:pt x="1156" y="3952"/>
                    <a:pt x="700" y="5411"/>
                  </a:cubicBezTo>
                  <a:cubicBezTo>
                    <a:pt x="578" y="5776"/>
                    <a:pt x="457" y="6110"/>
                    <a:pt x="365" y="6475"/>
                  </a:cubicBezTo>
                  <a:cubicBezTo>
                    <a:pt x="274" y="6627"/>
                    <a:pt x="244" y="6809"/>
                    <a:pt x="153" y="6961"/>
                  </a:cubicBezTo>
                  <a:cubicBezTo>
                    <a:pt x="122" y="7113"/>
                    <a:pt x="1" y="7296"/>
                    <a:pt x="61" y="7539"/>
                  </a:cubicBezTo>
                  <a:cubicBezTo>
                    <a:pt x="92" y="7660"/>
                    <a:pt x="122" y="7752"/>
                    <a:pt x="244" y="7843"/>
                  </a:cubicBezTo>
                  <a:cubicBezTo>
                    <a:pt x="305" y="7904"/>
                    <a:pt x="426" y="7964"/>
                    <a:pt x="517" y="7964"/>
                  </a:cubicBezTo>
                  <a:cubicBezTo>
                    <a:pt x="608" y="7980"/>
                    <a:pt x="692" y="7987"/>
                    <a:pt x="772" y="7987"/>
                  </a:cubicBezTo>
                  <a:cubicBezTo>
                    <a:pt x="852" y="7987"/>
                    <a:pt x="928" y="7980"/>
                    <a:pt x="1004" y="7964"/>
                  </a:cubicBezTo>
                  <a:cubicBezTo>
                    <a:pt x="1308" y="7904"/>
                    <a:pt x="1581" y="7873"/>
                    <a:pt x="1824" y="7843"/>
                  </a:cubicBezTo>
                  <a:cubicBezTo>
                    <a:pt x="2888" y="7691"/>
                    <a:pt x="3466" y="7356"/>
                    <a:pt x="3435" y="7296"/>
                  </a:cubicBezTo>
                  <a:cubicBezTo>
                    <a:pt x="3432" y="7294"/>
                    <a:pt x="3427" y="7293"/>
                    <a:pt x="3420" y="7293"/>
                  </a:cubicBezTo>
                  <a:cubicBezTo>
                    <a:pt x="3310" y="7293"/>
                    <a:pt x="2769" y="7517"/>
                    <a:pt x="1824" y="7660"/>
                  </a:cubicBezTo>
                  <a:cubicBezTo>
                    <a:pt x="1612" y="7691"/>
                    <a:pt x="1308" y="7721"/>
                    <a:pt x="1034" y="7721"/>
                  </a:cubicBezTo>
                  <a:cubicBezTo>
                    <a:pt x="990" y="7726"/>
                    <a:pt x="944" y="7729"/>
                    <a:pt x="898" y="7729"/>
                  </a:cubicBezTo>
                  <a:cubicBezTo>
                    <a:pt x="660" y="7729"/>
                    <a:pt x="421" y="7661"/>
                    <a:pt x="396" y="7508"/>
                  </a:cubicBezTo>
                  <a:cubicBezTo>
                    <a:pt x="396" y="7387"/>
                    <a:pt x="426" y="7235"/>
                    <a:pt x="517" y="7083"/>
                  </a:cubicBezTo>
                  <a:cubicBezTo>
                    <a:pt x="578" y="6931"/>
                    <a:pt x="608" y="6748"/>
                    <a:pt x="700" y="6597"/>
                  </a:cubicBezTo>
                  <a:cubicBezTo>
                    <a:pt x="821" y="6232"/>
                    <a:pt x="912" y="5897"/>
                    <a:pt x="1034" y="5502"/>
                  </a:cubicBezTo>
                  <a:cubicBezTo>
                    <a:pt x="1490" y="4043"/>
                    <a:pt x="1733" y="2645"/>
                    <a:pt x="1794" y="1642"/>
                  </a:cubicBezTo>
                  <a:cubicBezTo>
                    <a:pt x="1916" y="609"/>
                    <a:pt x="1855" y="1"/>
                    <a:pt x="1824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40;p47">
              <a:extLst>
                <a:ext uri="{FF2B5EF4-FFF2-40B4-BE49-F238E27FC236}">
                  <a16:creationId xmlns:a16="http://schemas.microsoft.com/office/drawing/2014/main" id="{1A9EF0C5-1937-92EB-B08C-5D9B4B302291}"/>
                </a:ext>
              </a:extLst>
            </p:cNvPr>
            <p:cNvSpPr/>
            <p:nvPr/>
          </p:nvSpPr>
          <p:spPr>
            <a:xfrm>
              <a:off x="4754925" y="1704725"/>
              <a:ext cx="41800" cy="73725"/>
            </a:xfrm>
            <a:custGeom>
              <a:avLst/>
              <a:gdLst/>
              <a:ahLst/>
              <a:cxnLst/>
              <a:rect l="l" t="t" r="r" b="b"/>
              <a:pathLst>
                <a:path w="1672" h="2949" extrusionOk="0">
                  <a:moveTo>
                    <a:pt x="821" y="0"/>
                  </a:moveTo>
                  <a:cubicBezTo>
                    <a:pt x="365" y="0"/>
                    <a:pt x="0" y="669"/>
                    <a:pt x="0" y="1490"/>
                  </a:cubicBezTo>
                  <a:cubicBezTo>
                    <a:pt x="0" y="2280"/>
                    <a:pt x="365" y="2949"/>
                    <a:pt x="821" y="2949"/>
                  </a:cubicBezTo>
                  <a:cubicBezTo>
                    <a:pt x="1277" y="2949"/>
                    <a:pt x="1672" y="2280"/>
                    <a:pt x="1672" y="1490"/>
                  </a:cubicBezTo>
                  <a:cubicBezTo>
                    <a:pt x="1672" y="669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41;p47">
              <a:extLst>
                <a:ext uri="{FF2B5EF4-FFF2-40B4-BE49-F238E27FC236}">
                  <a16:creationId xmlns:a16="http://schemas.microsoft.com/office/drawing/2014/main" id="{1388E0B3-3E05-39CF-4D3B-FD7B5E64B87F}"/>
                </a:ext>
              </a:extLst>
            </p:cNvPr>
            <p:cNvSpPr/>
            <p:nvPr/>
          </p:nvSpPr>
          <p:spPr>
            <a:xfrm>
              <a:off x="4922100" y="1700925"/>
              <a:ext cx="41800" cy="73725"/>
            </a:xfrm>
            <a:custGeom>
              <a:avLst/>
              <a:gdLst/>
              <a:ahLst/>
              <a:cxnLst/>
              <a:rect l="l" t="t" r="r" b="b"/>
              <a:pathLst>
                <a:path w="1672" h="2949" extrusionOk="0">
                  <a:moveTo>
                    <a:pt x="821" y="0"/>
                  </a:moveTo>
                  <a:cubicBezTo>
                    <a:pt x="365" y="0"/>
                    <a:pt x="0" y="669"/>
                    <a:pt x="0" y="1459"/>
                  </a:cubicBezTo>
                  <a:cubicBezTo>
                    <a:pt x="0" y="2280"/>
                    <a:pt x="365" y="2949"/>
                    <a:pt x="821" y="2949"/>
                  </a:cubicBezTo>
                  <a:cubicBezTo>
                    <a:pt x="1277" y="2949"/>
                    <a:pt x="1672" y="2280"/>
                    <a:pt x="1672" y="1459"/>
                  </a:cubicBezTo>
                  <a:cubicBezTo>
                    <a:pt x="1672" y="669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42;p47">
              <a:extLst>
                <a:ext uri="{FF2B5EF4-FFF2-40B4-BE49-F238E27FC236}">
                  <a16:creationId xmlns:a16="http://schemas.microsoft.com/office/drawing/2014/main" id="{7AAEBD81-06C9-1FB8-9780-4FD7CCDCD708}"/>
                </a:ext>
              </a:extLst>
            </p:cNvPr>
            <p:cNvSpPr/>
            <p:nvPr/>
          </p:nvSpPr>
          <p:spPr>
            <a:xfrm>
              <a:off x="4729075" y="1576125"/>
              <a:ext cx="87425" cy="49775"/>
            </a:xfrm>
            <a:custGeom>
              <a:avLst/>
              <a:gdLst/>
              <a:ahLst/>
              <a:cxnLst/>
              <a:rect l="l" t="t" r="r" b="b"/>
              <a:pathLst>
                <a:path w="3497" h="1991" extrusionOk="0">
                  <a:moveTo>
                    <a:pt x="2299" y="1"/>
                  </a:moveTo>
                  <a:cubicBezTo>
                    <a:pt x="2049" y="1"/>
                    <a:pt x="1773" y="41"/>
                    <a:pt x="1490" y="129"/>
                  </a:cubicBezTo>
                  <a:cubicBezTo>
                    <a:pt x="609" y="403"/>
                    <a:pt x="1" y="1011"/>
                    <a:pt x="153" y="1497"/>
                  </a:cubicBezTo>
                  <a:cubicBezTo>
                    <a:pt x="256" y="1807"/>
                    <a:pt x="668" y="1990"/>
                    <a:pt x="1198" y="1990"/>
                  </a:cubicBezTo>
                  <a:cubicBezTo>
                    <a:pt x="1448" y="1990"/>
                    <a:pt x="1724" y="1949"/>
                    <a:pt x="2007" y="1862"/>
                  </a:cubicBezTo>
                  <a:cubicBezTo>
                    <a:pt x="2888" y="1588"/>
                    <a:pt x="3496" y="980"/>
                    <a:pt x="3344" y="494"/>
                  </a:cubicBezTo>
                  <a:cubicBezTo>
                    <a:pt x="3241" y="184"/>
                    <a:pt x="2829" y="1"/>
                    <a:pt x="2299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43;p47">
              <a:extLst>
                <a:ext uri="{FF2B5EF4-FFF2-40B4-BE49-F238E27FC236}">
                  <a16:creationId xmlns:a16="http://schemas.microsoft.com/office/drawing/2014/main" id="{4EE39A24-C262-47FF-1503-EF44CEFC81B3}"/>
                </a:ext>
              </a:extLst>
            </p:cNvPr>
            <p:cNvSpPr/>
            <p:nvPr/>
          </p:nvSpPr>
          <p:spPr>
            <a:xfrm>
              <a:off x="4901575" y="1575725"/>
              <a:ext cx="86650" cy="50150"/>
            </a:xfrm>
            <a:custGeom>
              <a:avLst/>
              <a:gdLst/>
              <a:ahLst/>
              <a:cxnLst/>
              <a:rect l="l" t="t" r="r" b="b"/>
              <a:pathLst>
                <a:path w="3466" h="2006" extrusionOk="0">
                  <a:moveTo>
                    <a:pt x="1203" y="1"/>
                  </a:moveTo>
                  <a:cubicBezTo>
                    <a:pt x="658" y="1"/>
                    <a:pt x="226" y="177"/>
                    <a:pt x="122" y="510"/>
                  </a:cubicBezTo>
                  <a:cubicBezTo>
                    <a:pt x="0" y="996"/>
                    <a:pt x="578" y="1604"/>
                    <a:pt x="1459" y="1878"/>
                  </a:cubicBezTo>
                  <a:cubicBezTo>
                    <a:pt x="1739" y="1964"/>
                    <a:pt x="2015" y="2005"/>
                    <a:pt x="2267" y="2005"/>
                  </a:cubicBezTo>
                  <a:cubicBezTo>
                    <a:pt x="2810" y="2005"/>
                    <a:pt x="3240" y="1815"/>
                    <a:pt x="3344" y="1483"/>
                  </a:cubicBezTo>
                  <a:cubicBezTo>
                    <a:pt x="3466" y="996"/>
                    <a:pt x="2888" y="388"/>
                    <a:pt x="2007" y="115"/>
                  </a:cubicBezTo>
                  <a:cubicBezTo>
                    <a:pt x="1729" y="38"/>
                    <a:pt x="1454" y="1"/>
                    <a:pt x="1203" y="1"/>
                  </a:cubicBezTo>
                  <a:close/>
                </a:path>
              </a:pathLst>
            </a:custGeom>
            <a:solidFill>
              <a:srgbClr val="455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44;p47">
              <a:extLst>
                <a:ext uri="{FF2B5EF4-FFF2-40B4-BE49-F238E27FC236}">
                  <a16:creationId xmlns:a16="http://schemas.microsoft.com/office/drawing/2014/main" id="{8B809E6D-5FBC-CE6D-360F-C416992B1833}"/>
                </a:ext>
              </a:extLst>
            </p:cNvPr>
            <p:cNvSpPr/>
            <p:nvPr/>
          </p:nvSpPr>
          <p:spPr>
            <a:xfrm>
              <a:off x="4644075" y="1412650"/>
              <a:ext cx="602525" cy="279075"/>
            </a:xfrm>
            <a:custGeom>
              <a:avLst/>
              <a:gdLst/>
              <a:ahLst/>
              <a:cxnLst/>
              <a:rect l="l" t="t" r="r" b="b"/>
              <a:pathLst>
                <a:path w="24101" h="11163" extrusionOk="0">
                  <a:moveTo>
                    <a:pt x="10937" y="1"/>
                  </a:moveTo>
                  <a:cubicBezTo>
                    <a:pt x="9926" y="1"/>
                    <a:pt x="8912" y="46"/>
                    <a:pt x="7899" y="163"/>
                  </a:cubicBezTo>
                  <a:cubicBezTo>
                    <a:pt x="4495" y="589"/>
                    <a:pt x="1668" y="2595"/>
                    <a:pt x="513" y="5908"/>
                  </a:cubicBezTo>
                  <a:cubicBezTo>
                    <a:pt x="0" y="7400"/>
                    <a:pt x="504" y="7907"/>
                    <a:pt x="1402" y="7907"/>
                  </a:cubicBezTo>
                  <a:cubicBezTo>
                    <a:pt x="2902" y="7907"/>
                    <a:pt x="5501" y="6497"/>
                    <a:pt x="6319" y="5908"/>
                  </a:cubicBezTo>
                  <a:cubicBezTo>
                    <a:pt x="7960" y="4723"/>
                    <a:pt x="9328" y="3203"/>
                    <a:pt x="10392" y="1501"/>
                  </a:cubicBezTo>
                  <a:cubicBezTo>
                    <a:pt x="10939" y="3720"/>
                    <a:pt x="12003" y="5817"/>
                    <a:pt x="13553" y="7489"/>
                  </a:cubicBezTo>
                  <a:cubicBezTo>
                    <a:pt x="15559" y="9647"/>
                    <a:pt x="18416" y="11076"/>
                    <a:pt x="21364" y="11136"/>
                  </a:cubicBezTo>
                  <a:cubicBezTo>
                    <a:pt x="21514" y="11154"/>
                    <a:pt x="21658" y="11163"/>
                    <a:pt x="21796" y="11163"/>
                  </a:cubicBezTo>
                  <a:cubicBezTo>
                    <a:pt x="22358" y="11163"/>
                    <a:pt x="22822" y="11022"/>
                    <a:pt x="23188" y="10802"/>
                  </a:cubicBezTo>
                  <a:cubicBezTo>
                    <a:pt x="23766" y="10437"/>
                    <a:pt x="24100" y="9768"/>
                    <a:pt x="24070" y="8735"/>
                  </a:cubicBezTo>
                  <a:cubicBezTo>
                    <a:pt x="24039" y="7762"/>
                    <a:pt x="23614" y="6820"/>
                    <a:pt x="23188" y="5908"/>
                  </a:cubicBezTo>
                  <a:cubicBezTo>
                    <a:pt x="22368" y="4024"/>
                    <a:pt x="21364" y="2078"/>
                    <a:pt x="19602" y="1075"/>
                  </a:cubicBezTo>
                  <a:cubicBezTo>
                    <a:pt x="18416" y="437"/>
                    <a:pt x="17048" y="315"/>
                    <a:pt x="15711" y="224"/>
                  </a:cubicBezTo>
                  <a:cubicBezTo>
                    <a:pt x="14129" y="113"/>
                    <a:pt x="12535" y="1"/>
                    <a:pt x="10937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45;p47">
              <a:extLst>
                <a:ext uri="{FF2B5EF4-FFF2-40B4-BE49-F238E27FC236}">
                  <a16:creationId xmlns:a16="http://schemas.microsoft.com/office/drawing/2014/main" id="{6890BB6B-A12D-7BD8-0848-03D616929125}"/>
                </a:ext>
              </a:extLst>
            </p:cNvPr>
            <p:cNvSpPr/>
            <p:nvPr/>
          </p:nvSpPr>
          <p:spPr>
            <a:xfrm>
              <a:off x="4894725" y="2046675"/>
              <a:ext cx="296400" cy="136475"/>
            </a:xfrm>
            <a:custGeom>
              <a:avLst/>
              <a:gdLst/>
              <a:ahLst/>
              <a:cxnLst/>
              <a:rect l="l" t="t" r="r" b="b"/>
              <a:pathLst>
                <a:path w="11856" h="5459" extrusionOk="0">
                  <a:moveTo>
                    <a:pt x="11855" y="0"/>
                  </a:moveTo>
                  <a:lnTo>
                    <a:pt x="11855" y="0"/>
                  </a:lnTo>
                  <a:cubicBezTo>
                    <a:pt x="11338" y="31"/>
                    <a:pt x="10852" y="152"/>
                    <a:pt x="10335" y="274"/>
                  </a:cubicBezTo>
                  <a:cubicBezTo>
                    <a:pt x="9667" y="1794"/>
                    <a:pt x="8451" y="3040"/>
                    <a:pt x="6901" y="3617"/>
                  </a:cubicBezTo>
                  <a:cubicBezTo>
                    <a:pt x="6378" y="3803"/>
                    <a:pt x="5824" y="3890"/>
                    <a:pt x="5267" y="3890"/>
                  </a:cubicBezTo>
                  <a:cubicBezTo>
                    <a:pt x="3814" y="3890"/>
                    <a:pt x="2332" y="3299"/>
                    <a:pt x="1277" y="2310"/>
                  </a:cubicBezTo>
                  <a:cubicBezTo>
                    <a:pt x="1164" y="2379"/>
                    <a:pt x="1032" y="2413"/>
                    <a:pt x="897" y="2413"/>
                  </a:cubicBezTo>
                  <a:cubicBezTo>
                    <a:pt x="852" y="2413"/>
                    <a:pt x="806" y="2409"/>
                    <a:pt x="761" y="2402"/>
                  </a:cubicBezTo>
                  <a:lnTo>
                    <a:pt x="1" y="2402"/>
                  </a:lnTo>
                  <a:cubicBezTo>
                    <a:pt x="913" y="3861"/>
                    <a:pt x="2372" y="4985"/>
                    <a:pt x="4104" y="5320"/>
                  </a:cubicBezTo>
                  <a:cubicBezTo>
                    <a:pt x="4541" y="5413"/>
                    <a:pt x="4983" y="5458"/>
                    <a:pt x="5423" y="5458"/>
                  </a:cubicBezTo>
                  <a:cubicBezTo>
                    <a:pt x="7279" y="5458"/>
                    <a:pt x="9089" y="4653"/>
                    <a:pt x="10244" y="3253"/>
                  </a:cubicBezTo>
                  <a:cubicBezTo>
                    <a:pt x="11035" y="2341"/>
                    <a:pt x="11551" y="1186"/>
                    <a:pt x="11855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46;p47">
              <a:extLst>
                <a:ext uri="{FF2B5EF4-FFF2-40B4-BE49-F238E27FC236}">
                  <a16:creationId xmlns:a16="http://schemas.microsoft.com/office/drawing/2014/main" id="{94CBCC5A-FF91-D579-A135-48C7D8954EE1}"/>
                </a:ext>
              </a:extLst>
            </p:cNvPr>
            <p:cNvSpPr/>
            <p:nvPr/>
          </p:nvSpPr>
          <p:spPr>
            <a:xfrm>
              <a:off x="4572550" y="1596050"/>
              <a:ext cx="787725" cy="257625"/>
            </a:xfrm>
            <a:custGeom>
              <a:avLst/>
              <a:gdLst/>
              <a:ahLst/>
              <a:cxnLst/>
              <a:rect l="l" t="t" r="r" b="b"/>
              <a:pathLst>
                <a:path w="31509" h="10305" extrusionOk="0">
                  <a:moveTo>
                    <a:pt x="5076" y="730"/>
                  </a:moveTo>
                  <a:cubicBezTo>
                    <a:pt x="7265" y="730"/>
                    <a:pt x="9028" y="2281"/>
                    <a:pt x="9423" y="4347"/>
                  </a:cubicBezTo>
                  <a:cubicBezTo>
                    <a:pt x="9423" y="4408"/>
                    <a:pt x="9423" y="4469"/>
                    <a:pt x="9453" y="4499"/>
                  </a:cubicBezTo>
                  <a:cubicBezTo>
                    <a:pt x="9484" y="4712"/>
                    <a:pt x="9484" y="4925"/>
                    <a:pt x="9484" y="5138"/>
                  </a:cubicBezTo>
                  <a:cubicBezTo>
                    <a:pt x="9484" y="7569"/>
                    <a:pt x="7508" y="9545"/>
                    <a:pt x="5076" y="9545"/>
                  </a:cubicBezTo>
                  <a:cubicBezTo>
                    <a:pt x="2645" y="9545"/>
                    <a:pt x="669" y="7569"/>
                    <a:pt x="669" y="5138"/>
                  </a:cubicBezTo>
                  <a:cubicBezTo>
                    <a:pt x="669" y="2706"/>
                    <a:pt x="2645" y="730"/>
                    <a:pt x="5076" y="730"/>
                  </a:cubicBezTo>
                  <a:close/>
                  <a:moveTo>
                    <a:pt x="16839" y="730"/>
                  </a:moveTo>
                  <a:cubicBezTo>
                    <a:pt x="19271" y="730"/>
                    <a:pt x="21247" y="2706"/>
                    <a:pt x="21247" y="5138"/>
                  </a:cubicBezTo>
                  <a:cubicBezTo>
                    <a:pt x="21247" y="7569"/>
                    <a:pt x="19271" y="9545"/>
                    <a:pt x="16839" y="9545"/>
                  </a:cubicBezTo>
                  <a:cubicBezTo>
                    <a:pt x="14408" y="9545"/>
                    <a:pt x="12432" y="7569"/>
                    <a:pt x="12432" y="5138"/>
                  </a:cubicBezTo>
                  <a:cubicBezTo>
                    <a:pt x="12432" y="2706"/>
                    <a:pt x="14408" y="730"/>
                    <a:pt x="16839" y="730"/>
                  </a:cubicBezTo>
                  <a:close/>
                  <a:moveTo>
                    <a:pt x="16839" y="1"/>
                  </a:moveTo>
                  <a:cubicBezTo>
                    <a:pt x="14499" y="1"/>
                    <a:pt x="12584" y="1521"/>
                    <a:pt x="11915" y="3648"/>
                  </a:cubicBezTo>
                  <a:cubicBezTo>
                    <a:pt x="11642" y="3451"/>
                    <a:pt x="11315" y="3352"/>
                    <a:pt x="10984" y="3352"/>
                  </a:cubicBezTo>
                  <a:cubicBezTo>
                    <a:pt x="10654" y="3352"/>
                    <a:pt x="10319" y="3451"/>
                    <a:pt x="10031" y="3648"/>
                  </a:cubicBezTo>
                  <a:cubicBezTo>
                    <a:pt x="9392" y="1581"/>
                    <a:pt x="7417" y="62"/>
                    <a:pt x="5137" y="62"/>
                  </a:cubicBezTo>
                  <a:cubicBezTo>
                    <a:pt x="2280" y="62"/>
                    <a:pt x="0" y="2372"/>
                    <a:pt x="0" y="5168"/>
                  </a:cubicBezTo>
                  <a:cubicBezTo>
                    <a:pt x="0" y="8025"/>
                    <a:pt x="2310" y="10305"/>
                    <a:pt x="5137" y="10305"/>
                  </a:cubicBezTo>
                  <a:cubicBezTo>
                    <a:pt x="7933" y="10305"/>
                    <a:pt x="10243" y="7995"/>
                    <a:pt x="10243" y="5168"/>
                  </a:cubicBezTo>
                  <a:cubicBezTo>
                    <a:pt x="10243" y="4955"/>
                    <a:pt x="10213" y="4712"/>
                    <a:pt x="10213" y="4499"/>
                  </a:cubicBezTo>
                  <a:cubicBezTo>
                    <a:pt x="10411" y="4226"/>
                    <a:pt x="10684" y="4089"/>
                    <a:pt x="10962" y="4089"/>
                  </a:cubicBezTo>
                  <a:cubicBezTo>
                    <a:pt x="11239" y="4089"/>
                    <a:pt x="11520" y="4226"/>
                    <a:pt x="11733" y="4499"/>
                  </a:cubicBezTo>
                  <a:lnTo>
                    <a:pt x="11763" y="4499"/>
                  </a:lnTo>
                  <a:cubicBezTo>
                    <a:pt x="11733" y="4712"/>
                    <a:pt x="11733" y="4955"/>
                    <a:pt x="11733" y="5168"/>
                  </a:cubicBezTo>
                  <a:cubicBezTo>
                    <a:pt x="11733" y="8025"/>
                    <a:pt x="14043" y="10305"/>
                    <a:pt x="16870" y="10305"/>
                  </a:cubicBezTo>
                  <a:cubicBezTo>
                    <a:pt x="19727" y="10305"/>
                    <a:pt x="22007" y="7995"/>
                    <a:pt x="22007" y="5168"/>
                  </a:cubicBezTo>
                  <a:cubicBezTo>
                    <a:pt x="22007" y="4499"/>
                    <a:pt x="21855" y="3800"/>
                    <a:pt x="21611" y="3192"/>
                  </a:cubicBezTo>
                  <a:cubicBezTo>
                    <a:pt x="23101" y="3132"/>
                    <a:pt x="24590" y="3010"/>
                    <a:pt x="26019" y="2919"/>
                  </a:cubicBezTo>
                  <a:cubicBezTo>
                    <a:pt x="26588" y="2896"/>
                    <a:pt x="27369" y="2793"/>
                    <a:pt x="28135" y="2793"/>
                  </a:cubicBezTo>
                  <a:cubicBezTo>
                    <a:pt x="29374" y="2793"/>
                    <a:pt x="30573" y="3063"/>
                    <a:pt x="30761" y="4378"/>
                  </a:cubicBezTo>
                  <a:cubicBezTo>
                    <a:pt x="30797" y="4562"/>
                    <a:pt x="30928" y="4642"/>
                    <a:pt x="31069" y="4642"/>
                  </a:cubicBezTo>
                  <a:cubicBezTo>
                    <a:pt x="31278" y="4642"/>
                    <a:pt x="31508" y="4467"/>
                    <a:pt x="31490" y="4195"/>
                  </a:cubicBezTo>
                  <a:cubicBezTo>
                    <a:pt x="31186" y="2493"/>
                    <a:pt x="29514" y="2068"/>
                    <a:pt x="28086" y="2068"/>
                  </a:cubicBezTo>
                  <a:cubicBezTo>
                    <a:pt x="25806" y="2098"/>
                    <a:pt x="23466" y="2341"/>
                    <a:pt x="21186" y="2493"/>
                  </a:cubicBezTo>
                  <a:cubicBezTo>
                    <a:pt x="20274" y="1004"/>
                    <a:pt x="18663" y="1"/>
                    <a:pt x="16839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447;p47">
              <a:extLst>
                <a:ext uri="{FF2B5EF4-FFF2-40B4-BE49-F238E27FC236}">
                  <a16:creationId xmlns:a16="http://schemas.microsoft.com/office/drawing/2014/main" id="{AFBBF33E-83C5-3C6B-68DB-3AE6F7A71023}"/>
                </a:ext>
              </a:extLst>
            </p:cNvPr>
            <p:cNvSpPr/>
            <p:nvPr/>
          </p:nvSpPr>
          <p:spPr>
            <a:xfrm>
              <a:off x="5193375" y="2050375"/>
              <a:ext cx="699125" cy="836000"/>
            </a:xfrm>
            <a:custGeom>
              <a:avLst/>
              <a:gdLst/>
              <a:ahLst/>
              <a:cxnLst/>
              <a:rect l="l" t="t" r="r" b="b"/>
              <a:pathLst>
                <a:path w="27965" h="33440" extrusionOk="0">
                  <a:moveTo>
                    <a:pt x="3212" y="1"/>
                  </a:moveTo>
                  <a:cubicBezTo>
                    <a:pt x="1494" y="1"/>
                    <a:pt x="718" y="1157"/>
                    <a:pt x="396" y="2406"/>
                  </a:cubicBezTo>
                  <a:cubicBezTo>
                    <a:pt x="0" y="3925"/>
                    <a:pt x="365" y="5597"/>
                    <a:pt x="1277" y="6874"/>
                  </a:cubicBezTo>
                  <a:cubicBezTo>
                    <a:pt x="7599" y="15962"/>
                    <a:pt x="17782" y="33409"/>
                    <a:pt x="17782" y="33440"/>
                  </a:cubicBezTo>
                  <a:lnTo>
                    <a:pt x="27964" y="26205"/>
                  </a:lnTo>
                  <a:cubicBezTo>
                    <a:pt x="25472" y="18667"/>
                    <a:pt x="14104" y="4837"/>
                    <a:pt x="6627" y="1038"/>
                  </a:cubicBezTo>
                  <a:cubicBezTo>
                    <a:pt x="5202" y="300"/>
                    <a:pt x="4085" y="1"/>
                    <a:pt x="321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48;p47">
              <a:extLst>
                <a:ext uri="{FF2B5EF4-FFF2-40B4-BE49-F238E27FC236}">
                  <a16:creationId xmlns:a16="http://schemas.microsoft.com/office/drawing/2014/main" id="{6BB3BD9D-27AF-CDDD-D262-9ACCF1EC1BD8}"/>
                </a:ext>
              </a:extLst>
            </p:cNvPr>
            <p:cNvSpPr/>
            <p:nvPr/>
          </p:nvSpPr>
          <p:spPr>
            <a:xfrm>
              <a:off x="4811900" y="2225250"/>
              <a:ext cx="137575" cy="350425"/>
            </a:xfrm>
            <a:custGeom>
              <a:avLst/>
              <a:gdLst/>
              <a:ahLst/>
              <a:cxnLst/>
              <a:rect l="l" t="t" r="r" b="b"/>
              <a:pathLst>
                <a:path w="5503" h="14017" extrusionOk="0">
                  <a:moveTo>
                    <a:pt x="183" y="0"/>
                  </a:moveTo>
                  <a:cubicBezTo>
                    <a:pt x="153" y="0"/>
                    <a:pt x="92" y="213"/>
                    <a:pt x="62" y="608"/>
                  </a:cubicBezTo>
                  <a:cubicBezTo>
                    <a:pt x="31" y="791"/>
                    <a:pt x="31" y="1003"/>
                    <a:pt x="31" y="1338"/>
                  </a:cubicBezTo>
                  <a:cubicBezTo>
                    <a:pt x="31" y="1581"/>
                    <a:pt x="1" y="1946"/>
                    <a:pt x="31" y="2280"/>
                  </a:cubicBezTo>
                  <a:cubicBezTo>
                    <a:pt x="31" y="2614"/>
                    <a:pt x="62" y="3010"/>
                    <a:pt x="92" y="3405"/>
                  </a:cubicBezTo>
                  <a:cubicBezTo>
                    <a:pt x="153" y="3830"/>
                    <a:pt x="214" y="4256"/>
                    <a:pt x="305" y="4712"/>
                  </a:cubicBezTo>
                  <a:cubicBezTo>
                    <a:pt x="487" y="5624"/>
                    <a:pt x="761" y="6596"/>
                    <a:pt x="1095" y="7630"/>
                  </a:cubicBezTo>
                  <a:cubicBezTo>
                    <a:pt x="1460" y="8602"/>
                    <a:pt x="1916" y="9575"/>
                    <a:pt x="2432" y="10365"/>
                  </a:cubicBezTo>
                  <a:cubicBezTo>
                    <a:pt x="2676" y="10730"/>
                    <a:pt x="2919" y="11125"/>
                    <a:pt x="3131" y="11460"/>
                  </a:cubicBezTo>
                  <a:cubicBezTo>
                    <a:pt x="3375" y="11824"/>
                    <a:pt x="3648" y="12098"/>
                    <a:pt x="3831" y="12371"/>
                  </a:cubicBezTo>
                  <a:cubicBezTo>
                    <a:pt x="4043" y="12645"/>
                    <a:pt x="4287" y="12888"/>
                    <a:pt x="4469" y="13101"/>
                  </a:cubicBezTo>
                  <a:cubicBezTo>
                    <a:pt x="4651" y="13283"/>
                    <a:pt x="4803" y="13496"/>
                    <a:pt x="4955" y="13587"/>
                  </a:cubicBezTo>
                  <a:cubicBezTo>
                    <a:pt x="5262" y="13866"/>
                    <a:pt x="5440" y="14017"/>
                    <a:pt x="5468" y="14017"/>
                  </a:cubicBezTo>
                  <a:cubicBezTo>
                    <a:pt x="5471" y="14017"/>
                    <a:pt x="5472" y="14015"/>
                    <a:pt x="5472" y="14013"/>
                  </a:cubicBezTo>
                  <a:cubicBezTo>
                    <a:pt x="5502" y="13982"/>
                    <a:pt x="4894" y="13344"/>
                    <a:pt x="4104" y="12219"/>
                  </a:cubicBezTo>
                  <a:cubicBezTo>
                    <a:pt x="3891" y="11976"/>
                    <a:pt x="3679" y="11672"/>
                    <a:pt x="3466" y="11308"/>
                  </a:cubicBezTo>
                  <a:cubicBezTo>
                    <a:pt x="3223" y="10973"/>
                    <a:pt x="3010" y="10608"/>
                    <a:pt x="2767" y="10213"/>
                  </a:cubicBezTo>
                  <a:cubicBezTo>
                    <a:pt x="2311" y="9423"/>
                    <a:pt x="1885" y="8511"/>
                    <a:pt x="1521" y="7508"/>
                  </a:cubicBezTo>
                  <a:cubicBezTo>
                    <a:pt x="1125" y="6535"/>
                    <a:pt x="852" y="5593"/>
                    <a:pt x="669" y="4681"/>
                  </a:cubicBezTo>
                  <a:cubicBezTo>
                    <a:pt x="609" y="4225"/>
                    <a:pt x="487" y="3800"/>
                    <a:pt x="457" y="3374"/>
                  </a:cubicBezTo>
                  <a:cubicBezTo>
                    <a:pt x="365" y="2949"/>
                    <a:pt x="335" y="2614"/>
                    <a:pt x="335" y="2250"/>
                  </a:cubicBezTo>
                  <a:cubicBezTo>
                    <a:pt x="214" y="882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49;p47">
              <a:extLst>
                <a:ext uri="{FF2B5EF4-FFF2-40B4-BE49-F238E27FC236}">
                  <a16:creationId xmlns:a16="http://schemas.microsoft.com/office/drawing/2014/main" id="{6769E59B-401D-557F-16E1-0501C7B4EC8D}"/>
                </a:ext>
              </a:extLst>
            </p:cNvPr>
            <p:cNvSpPr/>
            <p:nvPr/>
          </p:nvSpPr>
          <p:spPr>
            <a:xfrm>
              <a:off x="4774675" y="2257150"/>
              <a:ext cx="53975" cy="104250"/>
            </a:xfrm>
            <a:custGeom>
              <a:avLst/>
              <a:gdLst/>
              <a:ahLst/>
              <a:cxnLst/>
              <a:rect l="l" t="t" r="r" b="b"/>
              <a:pathLst>
                <a:path w="2159" h="4170" extrusionOk="0">
                  <a:moveTo>
                    <a:pt x="92" y="1"/>
                  </a:moveTo>
                  <a:cubicBezTo>
                    <a:pt x="31" y="1"/>
                    <a:pt x="0" y="275"/>
                    <a:pt x="31" y="730"/>
                  </a:cubicBezTo>
                  <a:cubicBezTo>
                    <a:pt x="92" y="1156"/>
                    <a:pt x="244" y="1764"/>
                    <a:pt x="547" y="2372"/>
                  </a:cubicBezTo>
                  <a:cubicBezTo>
                    <a:pt x="851" y="2980"/>
                    <a:pt x="1216" y="3436"/>
                    <a:pt x="1520" y="3740"/>
                  </a:cubicBezTo>
                  <a:cubicBezTo>
                    <a:pt x="1767" y="4041"/>
                    <a:pt x="2014" y="4170"/>
                    <a:pt x="2082" y="4170"/>
                  </a:cubicBezTo>
                  <a:cubicBezTo>
                    <a:pt x="2089" y="4170"/>
                    <a:pt x="2095" y="4168"/>
                    <a:pt x="2098" y="4165"/>
                  </a:cubicBezTo>
                  <a:cubicBezTo>
                    <a:pt x="2158" y="4074"/>
                    <a:pt x="1459" y="3314"/>
                    <a:pt x="912" y="2189"/>
                  </a:cubicBezTo>
                  <a:cubicBezTo>
                    <a:pt x="335" y="1034"/>
                    <a:pt x="244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450;p47">
              <a:extLst>
                <a:ext uri="{FF2B5EF4-FFF2-40B4-BE49-F238E27FC236}">
                  <a16:creationId xmlns:a16="http://schemas.microsoft.com/office/drawing/2014/main" id="{CE898C5B-1B9D-266B-4E86-E21834D376E1}"/>
                </a:ext>
              </a:extLst>
            </p:cNvPr>
            <p:cNvSpPr/>
            <p:nvPr/>
          </p:nvSpPr>
          <p:spPr>
            <a:xfrm>
              <a:off x="5606000" y="2640150"/>
              <a:ext cx="262950" cy="198350"/>
            </a:xfrm>
            <a:custGeom>
              <a:avLst/>
              <a:gdLst/>
              <a:ahLst/>
              <a:cxnLst/>
              <a:rect l="l" t="t" r="r" b="b"/>
              <a:pathLst>
                <a:path w="10518" h="7934" extrusionOk="0">
                  <a:moveTo>
                    <a:pt x="10335" y="0"/>
                  </a:moveTo>
                  <a:cubicBezTo>
                    <a:pt x="9119" y="1003"/>
                    <a:pt x="7751" y="2006"/>
                    <a:pt x="6292" y="3131"/>
                  </a:cubicBezTo>
                  <a:cubicBezTo>
                    <a:pt x="3982" y="4864"/>
                    <a:pt x="1763" y="6414"/>
                    <a:pt x="0" y="7690"/>
                  </a:cubicBezTo>
                  <a:cubicBezTo>
                    <a:pt x="61" y="7751"/>
                    <a:pt x="152" y="7842"/>
                    <a:pt x="183" y="7934"/>
                  </a:cubicBezTo>
                  <a:cubicBezTo>
                    <a:pt x="2006" y="6718"/>
                    <a:pt x="4225" y="5168"/>
                    <a:pt x="6566" y="3435"/>
                  </a:cubicBezTo>
                  <a:cubicBezTo>
                    <a:pt x="7964" y="2371"/>
                    <a:pt x="9332" y="1307"/>
                    <a:pt x="10517" y="335"/>
                  </a:cubicBezTo>
                  <a:cubicBezTo>
                    <a:pt x="10487" y="244"/>
                    <a:pt x="10396" y="122"/>
                    <a:pt x="10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451;p47">
              <a:extLst>
                <a:ext uri="{FF2B5EF4-FFF2-40B4-BE49-F238E27FC236}">
                  <a16:creationId xmlns:a16="http://schemas.microsoft.com/office/drawing/2014/main" id="{698666D8-DAAC-8168-9F7C-5A0CBC4F5B00}"/>
                </a:ext>
              </a:extLst>
            </p:cNvPr>
            <p:cNvSpPr/>
            <p:nvPr/>
          </p:nvSpPr>
          <p:spPr>
            <a:xfrm>
              <a:off x="4109775" y="2093775"/>
              <a:ext cx="278125" cy="185450"/>
            </a:xfrm>
            <a:custGeom>
              <a:avLst/>
              <a:gdLst/>
              <a:ahLst/>
              <a:cxnLst/>
              <a:rect l="l" t="t" r="r" b="b"/>
              <a:pathLst>
                <a:path w="11125" h="7418" extrusionOk="0">
                  <a:moveTo>
                    <a:pt x="10912" y="1"/>
                  </a:moveTo>
                  <a:cubicBezTo>
                    <a:pt x="9514" y="822"/>
                    <a:pt x="8055" y="1642"/>
                    <a:pt x="6505" y="2645"/>
                  </a:cubicBezTo>
                  <a:cubicBezTo>
                    <a:pt x="4043" y="4196"/>
                    <a:pt x="1824" y="5746"/>
                    <a:pt x="0" y="7114"/>
                  </a:cubicBezTo>
                  <a:cubicBezTo>
                    <a:pt x="31" y="7235"/>
                    <a:pt x="122" y="7357"/>
                    <a:pt x="152" y="7417"/>
                  </a:cubicBezTo>
                  <a:cubicBezTo>
                    <a:pt x="2006" y="6080"/>
                    <a:pt x="4256" y="4530"/>
                    <a:pt x="6718" y="2980"/>
                  </a:cubicBezTo>
                  <a:cubicBezTo>
                    <a:pt x="8237" y="2037"/>
                    <a:pt x="9727" y="1126"/>
                    <a:pt x="11125" y="305"/>
                  </a:cubicBezTo>
                  <a:lnTo>
                    <a:pt x="109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452;p47">
              <a:extLst>
                <a:ext uri="{FF2B5EF4-FFF2-40B4-BE49-F238E27FC236}">
                  <a16:creationId xmlns:a16="http://schemas.microsoft.com/office/drawing/2014/main" id="{FA192FB9-B6B2-81DE-F431-FD8E6C1E5359}"/>
                </a:ext>
              </a:extLst>
            </p:cNvPr>
            <p:cNvSpPr/>
            <p:nvPr/>
          </p:nvSpPr>
          <p:spPr>
            <a:xfrm>
              <a:off x="5207800" y="2055025"/>
              <a:ext cx="361750" cy="718125"/>
            </a:xfrm>
            <a:custGeom>
              <a:avLst/>
              <a:gdLst/>
              <a:ahLst/>
              <a:cxnLst/>
              <a:rect l="l" t="t" r="r" b="b"/>
              <a:pathLst>
                <a:path w="14470" h="28725" extrusionOk="0">
                  <a:moveTo>
                    <a:pt x="2250" y="1"/>
                  </a:moveTo>
                  <a:lnTo>
                    <a:pt x="2250" y="1"/>
                  </a:lnTo>
                  <a:cubicBezTo>
                    <a:pt x="2250" y="1"/>
                    <a:pt x="2129" y="92"/>
                    <a:pt x="1977" y="244"/>
                  </a:cubicBezTo>
                  <a:cubicBezTo>
                    <a:pt x="1855" y="305"/>
                    <a:pt x="1794" y="426"/>
                    <a:pt x="1673" y="548"/>
                  </a:cubicBezTo>
                  <a:lnTo>
                    <a:pt x="1338" y="1004"/>
                  </a:lnTo>
                  <a:cubicBezTo>
                    <a:pt x="1065" y="1338"/>
                    <a:pt x="791" y="1794"/>
                    <a:pt x="578" y="2372"/>
                  </a:cubicBezTo>
                  <a:cubicBezTo>
                    <a:pt x="335" y="2919"/>
                    <a:pt x="153" y="3618"/>
                    <a:pt x="122" y="4378"/>
                  </a:cubicBezTo>
                  <a:cubicBezTo>
                    <a:pt x="1" y="5928"/>
                    <a:pt x="457" y="7782"/>
                    <a:pt x="1430" y="9545"/>
                  </a:cubicBezTo>
                  <a:cubicBezTo>
                    <a:pt x="1673" y="10001"/>
                    <a:pt x="1977" y="10426"/>
                    <a:pt x="2281" y="10822"/>
                  </a:cubicBezTo>
                  <a:cubicBezTo>
                    <a:pt x="2585" y="11278"/>
                    <a:pt x="2888" y="11703"/>
                    <a:pt x="3192" y="12159"/>
                  </a:cubicBezTo>
                  <a:cubicBezTo>
                    <a:pt x="3800" y="13071"/>
                    <a:pt x="4469" y="13983"/>
                    <a:pt x="5138" y="14895"/>
                  </a:cubicBezTo>
                  <a:cubicBezTo>
                    <a:pt x="6506" y="16749"/>
                    <a:pt x="7782" y="18542"/>
                    <a:pt x="8937" y="20183"/>
                  </a:cubicBezTo>
                  <a:cubicBezTo>
                    <a:pt x="10062" y="21825"/>
                    <a:pt x="11095" y="23284"/>
                    <a:pt x="11886" y="24591"/>
                  </a:cubicBezTo>
                  <a:cubicBezTo>
                    <a:pt x="12311" y="25229"/>
                    <a:pt x="12646" y="25807"/>
                    <a:pt x="12949" y="26323"/>
                  </a:cubicBezTo>
                  <a:cubicBezTo>
                    <a:pt x="13223" y="26779"/>
                    <a:pt x="13497" y="27235"/>
                    <a:pt x="13709" y="27661"/>
                  </a:cubicBezTo>
                  <a:cubicBezTo>
                    <a:pt x="14165" y="28360"/>
                    <a:pt x="14439" y="28725"/>
                    <a:pt x="14439" y="28725"/>
                  </a:cubicBezTo>
                  <a:cubicBezTo>
                    <a:pt x="14469" y="28725"/>
                    <a:pt x="14287" y="28269"/>
                    <a:pt x="13922" y="27509"/>
                  </a:cubicBezTo>
                  <a:cubicBezTo>
                    <a:pt x="13709" y="27144"/>
                    <a:pt x="13497" y="26688"/>
                    <a:pt x="13193" y="26141"/>
                  </a:cubicBezTo>
                  <a:cubicBezTo>
                    <a:pt x="12889" y="25624"/>
                    <a:pt x="12585" y="25016"/>
                    <a:pt x="12159" y="24348"/>
                  </a:cubicBezTo>
                  <a:cubicBezTo>
                    <a:pt x="11399" y="23071"/>
                    <a:pt x="10427" y="21551"/>
                    <a:pt x="9272" y="19879"/>
                  </a:cubicBezTo>
                  <a:cubicBezTo>
                    <a:pt x="8147" y="18238"/>
                    <a:pt x="6840" y="16445"/>
                    <a:pt x="5472" y="14591"/>
                  </a:cubicBezTo>
                  <a:cubicBezTo>
                    <a:pt x="4803" y="13648"/>
                    <a:pt x="4135" y="12737"/>
                    <a:pt x="3527" y="11855"/>
                  </a:cubicBezTo>
                  <a:cubicBezTo>
                    <a:pt x="3223" y="11399"/>
                    <a:pt x="2919" y="10974"/>
                    <a:pt x="2615" y="10518"/>
                  </a:cubicBezTo>
                  <a:cubicBezTo>
                    <a:pt x="2311" y="10123"/>
                    <a:pt x="2007" y="9697"/>
                    <a:pt x="1794" y="9271"/>
                  </a:cubicBezTo>
                  <a:cubicBezTo>
                    <a:pt x="791" y="7569"/>
                    <a:pt x="335" y="5776"/>
                    <a:pt x="426" y="4287"/>
                  </a:cubicBezTo>
                  <a:cubicBezTo>
                    <a:pt x="457" y="3587"/>
                    <a:pt x="609" y="2888"/>
                    <a:pt x="791" y="2372"/>
                  </a:cubicBezTo>
                  <a:cubicBezTo>
                    <a:pt x="1034" y="1825"/>
                    <a:pt x="1247" y="1369"/>
                    <a:pt x="1490" y="1034"/>
                  </a:cubicBezTo>
                  <a:cubicBezTo>
                    <a:pt x="1581" y="882"/>
                    <a:pt x="1703" y="730"/>
                    <a:pt x="1794" y="578"/>
                  </a:cubicBezTo>
                  <a:cubicBezTo>
                    <a:pt x="1855" y="457"/>
                    <a:pt x="1977" y="396"/>
                    <a:pt x="2037" y="274"/>
                  </a:cubicBezTo>
                  <a:cubicBezTo>
                    <a:pt x="2189" y="122"/>
                    <a:pt x="2281" y="1"/>
                    <a:pt x="2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453;p47">
              <a:extLst>
                <a:ext uri="{FF2B5EF4-FFF2-40B4-BE49-F238E27FC236}">
                  <a16:creationId xmlns:a16="http://schemas.microsoft.com/office/drawing/2014/main" id="{64FC8E8D-25CA-8C65-F1F5-B0A9BF9AD555}"/>
                </a:ext>
              </a:extLst>
            </p:cNvPr>
            <p:cNvSpPr/>
            <p:nvPr/>
          </p:nvSpPr>
          <p:spPr>
            <a:xfrm>
              <a:off x="4184250" y="1886325"/>
              <a:ext cx="41800" cy="228775"/>
            </a:xfrm>
            <a:custGeom>
              <a:avLst/>
              <a:gdLst/>
              <a:ahLst/>
              <a:cxnLst/>
              <a:rect l="l" t="t" r="r" b="b"/>
              <a:pathLst>
                <a:path w="1672" h="9151" extrusionOk="0">
                  <a:moveTo>
                    <a:pt x="1307" y="1"/>
                  </a:moveTo>
                  <a:cubicBezTo>
                    <a:pt x="1307" y="1"/>
                    <a:pt x="1246" y="92"/>
                    <a:pt x="1216" y="366"/>
                  </a:cubicBezTo>
                  <a:cubicBezTo>
                    <a:pt x="1216" y="609"/>
                    <a:pt x="1155" y="974"/>
                    <a:pt x="1277" y="1399"/>
                  </a:cubicBezTo>
                  <a:cubicBezTo>
                    <a:pt x="1398" y="1794"/>
                    <a:pt x="1520" y="2311"/>
                    <a:pt x="1520" y="2889"/>
                  </a:cubicBezTo>
                  <a:cubicBezTo>
                    <a:pt x="1520" y="3436"/>
                    <a:pt x="1398" y="4044"/>
                    <a:pt x="1155" y="4621"/>
                  </a:cubicBezTo>
                  <a:cubicBezTo>
                    <a:pt x="912" y="5229"/>
                    <a:pt x="608" y="5776"/>
                    <a:pt x="395" y="6293"/>
                  </a:cubicBezTo>
                  <a:cubicBezTo>
                    <a:pt x="182" y="6840"/>
                    <a:pt x="30" y="7326"/>
                    <a:pt x="30" y="7782"/>
                  </a:cubicBezTo>
                  <a:cubicBezTo>
                    <a:pt x="1" y="8225"/>
                    <a:pt x="57" y="8553"/>
                    <a:pt x="144" y="8795"/>
                  </a:cubicBezTo>
                  <a:lnTo>
                    <a:pt x="144" y="8795"/>
                  </a:lnTo>
                  <a:cubicBezTo>
                    <a:pt x="101" y="8555"/>
                    <a:pt x="60" y="8205"/>
                    <a:pt x="91" y="7782"/>
                  </a:cubicBezTo>
                  <a:cubicBezTo>
                    <a:pt x="152" y="7357"/>
                    <a:pt x="304" y="6870"/>
                    <a:pt x="517" y="6384"/>
                  </a:cubicBezTo>
                  <a:cubicBezTo>
                    <a:pt x="760" y="5837"/>
                    <a:pt x="1064" y="5320"/>
                    <a:pt x="1307" y="4712"/>
                  </a:cubicBezTo>
                  <a:cubicBezTo>
                    <a:pt x="1580" y="4104"/>
                    <a:pt x="1672" y="3436"/>
                    <a:pt x="1672" y="2828"/>
                  </a:cubicBezTo>
                  <a:cubicBezTo>
                    <a:pt x="1672" y="2281"/>
                    <a:pt x="1459" y="1734"/>
                    <a:pt x="1398" y="1369"/>
                  </a:cubicBezTo>
                  <a:cubicBezTo>
                    <a:pt x="1277" y="943"/>
                    <a:pt x="1277" y="609"/>
                    <a:pt x="1277" y="366"/>
                  </a:cubicBezTo>
                  <a:cubicBezTo>
                    <a:pt x="1277" y="153"/>
                    <a:pt x="1307" y="31"/>
                    <a:pt x="1307" y="1"/>
                  </a:cubicBezTo>
                  <a:close/>
                  <a:moveTo>
                    <a:pt x="144" y="8795"/>
                  </a:moveTo>
                  <a:lnTo>
                    <a:pt x="144" y="8795"/>
                  </a:lnTo>
                  <a:cubicBezTo>
                    <a:pt x="147" y="8809"/>
                    <a:pt x="149" y="8823"/>
                    <a:pt x="152" y="8837"/>
                  </a:cubicBezTo>
                  <a:lnTo>
                    <a:pt x="152" y="8837"/>
                  </a:lnTo>
                  <a:cubicBezTo>
                    <a:pt x="152" y="8830"/>
                    <a:pt x="152" y="8823"/>
                    <a:pt x="152" y="8816"/>
                  </a:cubicBezTo>
                  <a:cubicBezTo>
                    <a:pt x="149" y="8809"/>
                    <a:pt x="147" y="8802"/>
                    <a:pt x="144" y="8795"/>
                  </a:cubicBezTo>
                  <a:close/>
                  <a:moveTo>
                    <a:pt x="152" y="8837"/>
                  </a:moveTo>
                  <a:cubicBezTo>
                    <a:pt x="154" y="9010"/>
                    <a:pt x="183" y="9150"/>
                    <a:pt x="213" y="9150"/>
                  </a:cubicBezTo>
                  <a:cubicBezTo>
                    <a:pt x="226" y="9150"/>
                    <a:pt x="190" y="9037"/>
                    <a:pt x="152" y="8837"/>
                  </a:cubicBezTo>
                  <a:close/>
                </a:path>
              </a:pathLst>
            </a:custGeom>
            <a:solidFill>
              <a:srgbClr val="212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454;p47">
              <a:extLst>
                <a:ext uri="{FF2B5EF4-FFF2-40B4-BE49-F238E27FC236}">
                  <a16:creationId xmlns:a16="http://schemas.microsoft.com/office/drawing/2014/main" id="{C944B112-3547-0471-D919-47B73C637708}"/>
                </a:ext>
              </a:extLst>
            </p:cNvPr>
            <p:cNvSpPr/>
            <p:nvPr/>
          </p:nvSpPr>
          <p:spPr>
            <a:xfrm>
              <a:off x="4121925" y="1982025"/>
              <a:ext cx="74500" cy="78425"/>
            </a:xfrm>
            <a:custGeom>
              <a:avLst/>
              <a:gdLst/>
              <a:ahLst/>
              <a:cxnLst/>
              <a:rect l="l" t="t" r="r" b="b"/>
              <a:pathLst>
                <a:path w="2980" h="3137" extrusionOk="0">
                  <a:moveTo>
                    <a:pt x="2972" y="1"/>
                  </a:moveTo>
                  <a:cubicBezTo>
                    <a:pt x="2880" y="1"/>
                    <a:pt x="1906" y="293"/>
                    <a:pt x="1125" y="1219"/>
                  </a:cubicBezTo>
                  <a:cubicBezTo>
                    <a:pt x="244" y="2130"/>
                    <a:pt x="0" y="3134"/>
                    <a:pt x="61" y="3134"/>
                  </a:cubicBezTo>
                  <a:cubicBezTo>
                    <a:pt x="63" y="3135"/>
                    <a:pt x="65" y="3136"/>
                    <a:pt x="67" y="3136"/>
                  </a:cubicBezTo>
                  <a:cubicBezTo>
                    <a:pt x="141" y="3136"/>
                    <a:pt x="451" y="2196"/>
                    <a:pt x="1277" y="1371"/>
                  </a:cubicBezTo>
                  <a:cubicBezTo>
                    <a:pt x="2067" y="459"/>
                    <a:pt x="2979" y="64"/>
                    <a:pt x="2979" y="3"/>
                  </a:cubicBezTo>
                  <a:cubicBezTo>
                    <a:pt x="2979" y="1"/>
                    <a:pt x="2977" y="1"/>
                    <a:pt x="2972" y="1"/>
                  </a:cubicBezTo>
                  <a:close/>
                </a:path>
              </a:pathLst>
            </a:custGeom>
            <a:solidFill>
              <a:srgbClr val="212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47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585C-5C5C-795F-9286-E5BA1CD4F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87" y="1304993"/>
            <a:ext cx="4602881" cy="712733"/>
          </a:xfrm>
        </p:spPr>
        <p:txBody>
          <a:bodyPr/>
          <a:lstStyle/>
          <a:p>
            <a:pPr algn="ctr"/>
            <a:r>
              <a:rPr lang="en-GB" b="1" dirty="0"/>
              <a:t>Interested to be involved in research?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67AF7-99E0-BACA-4364-8B5A209B7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069" y="2369011"/>
            <a:ext cx="5765946" cy="2195432"/>
          </a:xfrm>
        </p:spPr>
        <p:txBody>
          <a:bodyPr/>
          <a:lstStyle/>
          <a:p>
            <a:pPr algn="l"/>
            <a:r>
              <a:rPr lang="en-GB" sz="18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1. Social connectedness and mental health </a:t>
            </a:r>
            <a:r>
              <a:rPr lang="en-GB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(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Encode Sans"/>
              </a:rPr>
              <a:t>zain.khan.2022@live.rhul.ac.uk)</a:t>
            </a:r>
          </a:p>
          <a:p>
            <a:pPr algn="l"/>
            <a:endParaRPr lang="en-GB" sz="1800" b="1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l" fontAlgn="base"/>
            <a:r>
              <a:rPr lang="en-GB" sz="1800" b="1" i="0" dirty="0">
                <a:solidFill>
                  <a:srgbClr val="000000"/>
                </a:solidFill>
                <a:effectLst/>
              </a:rPr>
              <a:t>2. RISE project (R</a:t>
            </a:r>
            <a:r>
              <a:rPr lang="en-GB" sz="1800" b="0" i="0" dirty="0">
                <a:solidFill>
                  <a:srgbClr val="000000"/>
                </a:solidFill>
                <a:effectLst/>
              </a:rPr>
              <a:t>eactions and </a:t>
            </a:r>
            <a:r>
              <a:rPr lang="en-GB" sz="1800" b="1" i="0" dirty="0">
                <a:solidFill>
                  <a:srgbClr val="000000"/>
                </a:solidFill>
                <a:effectLst/>
              </a:rPr>
              <a:t>I</a:t>
            </a:r>
            <a:r>
              <a:rPr lang="en-GB" sz="1800" b="0" i="0" dirty="0">
                <a:solidFill>
                  <a:srgbClr val="000000"/>
                </a:solidFill>
                <a:effectLst/>
              </a:rPr>
              <a:t>nteracting on </a:t>
            </a:r>
            <a:r>
              <a:rPr lang="en-GB" sz="1800" b="1" i="0" dirty="0">
                <a:solidFill>
                  <a:srgbClr val="000000"/>
                </a:solidFill>
                <a:effectLst/>
              </a:rPr>
              <a:t>S</a:t>
            </a:r>
            <a:r>
              <a:rPr lang="en-GB" sz="1800" b="0" i="0" dirty="0">
                <a:solidFill>
                  <a:srgbClr val="000000"/>
                </a:solidFill>
                <a:effectLst/>
              </a:rPr>
              <a:t>ocial </a:t>
            </a:r>
            <a:r>
              <a:rPr lang="en-GB" sz="1800" b="0" i="0" dirty="0" err="1">
                <a:solidFill>
                  <a:srgbClr val="000000"/>
                </a:solidFill>
                <a:effectLst/>
              </a:rPr>
              <a:t>m</a:t>
            </a:r>
            <a:r>
              <a:rPr lang="en-GB" sz="1800" b="1" i="0" dirty="0" err="1">
                <a:solidFill>
                  <a:srgbClr val="000000"/>
                </a:solidFill>
                <a:effectLst/>
              </a:rPr>
              <a:t>E</a:t>
            </a:r>
            <a:r>
              <a:rPr lang="en-GB" sz="1800" b="0" i="0" dirty="0" err="1">
                <a:solidFill>
                  <a:srgbClr val="000000"/>
                </a:solidFill>
                <a:effectLst/>
              </a:rPr>
              <a:t>dia</a:t>
            </a:r>
            <a:r>
              <a:rPr lang="en-GB" sz="1800" b="1" i="0" dirty="0">
                <a:solidFill>
                  <a:srgbClr val="000000"/>
                </a:solidFill>
                <a:effectLst/>
              </a:rPr>
              <a:t>)</a:t>
            </a:r>
          </a:p>
          <a:p>
            <a:pPr algn="l" fontAlgn="base"/>
            <a:r>
              <a:rPr lang="en-GB" dirty="0">
                <a:solidFill>
                  <a:srgbClr val="000000"/>
                </a:solidFill>
              </a:rPr>
              <a:t>(gemma.rides@rhul.ac.uk)</a:t>
            </a:r>
            <a:endParaRPr lang="en-GB" sz="1800" i="0" dirty="0">
              <a:solidFill>
                <a:srgbClr val="000000"/>
              </a:solidFill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8474AE9-CE16-2E0E-5A42-15D5FBA5B042}"/>
              </a:ext>
            </a:extLst>
          </p:cNvPr>
          <p:cNvSpPr txBox="1">
            <a:spLocks/>
          </p:cNvSpPr>
          <p:nvPr/>
        </p:nvSpPr>
        <p:spPr>
          <a:xfrm>
            <a:off x="4666630" y="4300709"/>
            <a:ext cx="1842043" cy="58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None/>
              <a:defRPr sz="18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None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None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None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None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None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None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None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None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indent="0">
              <a:lnSpc>
                <a:spcPct val="110000"/>
              </a:lnSpc>
            </a:pPr>
            <a:endParaRPr lang="en-US" sz="1000" b="1" dirty="0">
              <a:solidFill>
                <a:srgbClr val="3D3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tree and grass with icons and symbols&#10;&#10;Description automatically generated with medium confidence">
            <a:extLst>
              <a:ext uri="{FF2B5EF4-FFF2-40B4-BE49-F238E27FC236}">
                <a16:creationId xmlns:a16="http://schemas.microsoft.com/office/drawing/2014/main" id="{F7003939-D28D-E098-692F-9972BB79E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917" y="370462"/>
            <a:ext cx="1149558" cy="1290897"/>
          </a:xfrm>
          <a:prstGeom prst="rect">
            <a:avLst/>
          </a:prstGeom>
        </p:spPr>
      </p:pic>
      <p:pic>
        <p:nvPicPr>
          <p:cNvPr id="13" name="Picture 12" descr="A group of emojis with a human head&#10;&#10;Description automatically generated">
            <a:extLst>
              <a:ext uri="{FF2B5EF4-FFF2-40B4-BE49-F238E27FC236}">
                <a16:creationId xmlns:a16="http://schemas.microsoft.com/office/drawing/2014/main" id="{98D9E798-8597-C5BC-2E47-A5D263232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961" y="2142360"/>
            <a:ext cx="1647433" cy="16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3B95-94A9-0BAA-4266-7DF79D94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9" y="550645"/>
            <a:ext cx="3748473" cy="1193755"/>
          </a:xfrm>
        </p:spPr>
        <p:txBody>
          <a:bodyPr/>
          <a:lstStyle/>
          <a:p>
            <a:r>
              <a:rPr lang="en" sz="3600" b="1" dirty="0">
                <a:latin typeface="Encode Sans"/>
              </a:rPr>
              <a:t>Thank you!</a:t>
            </a:r>
            <a:endParaRPr lang="en-GB" sz="3600" b="1" dirty="0">
              <a:latin typeface="Encode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05200-5C52-58F8-AAD1-8BE4FB0F3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225" y="1553219"/>
            <a:ext cx="4494628" cy="1657476"/>
          </a:xfrm>
        </p:spPr>
        <p:txBody>
          <a:bodyPr/>
          <a:lstStyle/>
          <a:p>
            <a:pPr marL="114300" indent="0">
              <a:buNone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Do you have any questions</a:t>
            </a:r>
          </a:p>
          <a:p>
            <a:endParaRPr lang="en-GB" dirty="0"/>
          </a:p>
        </p:txBody>
      </p:sp>
      <p:grpSp>
        <p:nvGrpSpPr>
          <p:cNvPr id="4" name="Google Shape;1998;p46">
            <a:extLst>
              <a:ext uri="{FF2B5EF4-FFF2-40B4-BE49-F238E27FC236}">
                <a16:creationId xmlns:a16="http://schemas.microsoft.com/office/drawing/2014/main" id="{645E486F-3483-E2FB-9EDA-B02B05E9F63F}"/>
              </a:ext>
            </a:extLst>
          </p:cNvPr>
          <p:cNvGrpSpPr/>
          <p:nvPr/>
        </p:nvGrpSpPr>
        <p:grpSpPr>
          <a:xfrm>
            <a:off x="4572000" y="1332324"/>
            <a:ext cx="3537321" cy="3909650"/>
            <a:chOff x="1132550" y="-380786"/>
            <a:chExt cx="5189549" cy="5857661"/>
          </a:xfrm>
        </p:grpSpPr>
        <p:sp>
          <p:nvSpPr>
            <p:cNvPr id="5" name="Google Shape;1999;p46">
              <a:extLst>
                <a:ext uri="{FF2B5EF4-FFF2-40B4-BE49-F238E27FC236}">
                  <a16:creationId xmlns:a16="http://schemas.microsoft.com/office/drawing/2014/main" id="{4EFAE289-2FAE-4882-7527-0CCE4FE93293}"/>
                </a:ext>
              </a:extLst>
            </p:cNvPr>
            <p:cNvSpPr/>
            <p:nvPr/>
          </p:nvSpPr>
          <p:spPr>
            <a:xfrm>
              <a:off x="3112391" y="812175"/>
              <a:ext cx="228475" cy="992650"/>
            </a:xfrm>
            <a:custGeom>
              <a:avLst/>
              <a:gdLst/>
              <a:ahLst/>
              <a:cxnLst/>
              <a:rect l="l" t="t" r="r" b="b"/>
              <a:pathLst>
                <a:path w="9139" h="39706" extrusionOk="0">
                  <a:moveTo>
                    <a:pt x="6043" y="1426"/>
                  </a:moveTo>
                  <a:lnTo>
                    <a:pt x="6043" y="1426"/>
                  </a:lnTo>
                  <a:lnTo>
                    <a:pt x="5757" y="1155"/>
                  </a:lnTo>
                  <a:lnTo>
                    <a:pt x="5472" y="910"/>
                  </a:lnTo>
                  <a:lnTo>
                    <a:pt x="5201" y="693"/>
                  </a:lnTo>
                  <a:lnTo>
                    <a:pt x="4916" y="503"/>
                  </a:lnTo>
                  <a:lnTo>
                    <a:pt x="4644" y="354"/>
                  </a:lnTo>
                  <a:lnTo>
                    <a:pt x="4386" y="218"/>
                  </a:lnTo>
                  <a:lnTo>
                    <a:pt x="4128" y="123"/>
                  </a:lnTo>
                  <a:lnTo>
                    <a:pt x="3870" y="55"/>
                  </a:lnTo>
                  <a:lnTo>
                    <a:pt x="3626" y="14"/>
                  </a:lnTo>
                  <a:lnTo>
                    <a:pt x="3381" y="1"/>
                  </a:lnTo>
                  <a:lnTo>
                    <a:pt x="3137" y="28"/>
                  </a:lnTo>
                  <a:lnTo>
                    <a:pt x="2906" y="68"/>
                  </a:lnTo>
                  <a:lnTo>
                    <a:pt x="2689" y="150"/>
                  </a:lnTo>
                  <a:lnTo>
                    <a:pt x="2471" y="245"/>
                  </a:lnTo>
                  <a:lnTo>
                    <a:pt x="2268" y="381"/>
                  </a:lnTo>
                  <a:lnTo>
                    <a:pt x="2064" y="544"/>
                  </a:lnTo>
                  <a:lnTo>
                    <a:pt x="1874" y="734"/>
                  </a:lnTo>
                  <a:lnTo>
                    <a:pt x="1684" y="951"/>
                  </a:lnTo>
                  <a:lnTo>
                    <a:pt x="1507" y="1195"/>
                  </a:lnTo>
                  <a:lnTo>
                    <a:pt x="1331" y="1467"/>
                  </a:lnTo>
                  <a:lnTo>
                    <a:pt x="1181" y="1766"/>
                  </a:lnTo>
                  <a:lnTo>
                    <a:pt x="1032" y="2092"/>
                  </a:lnTo>
                  <a:lnTo>
                    <a:pt x="883" y="2445"/>
                  </a:lnTo>
                  <a:lnTo>
                    <a:pt x="747" y="2825"/>
                  </a:lnTo>
                  <a:lnTo>
                    <a:pt x="625" y="3246"/>
                  </a:lnTo>
                  <a:lnTo>
                    <a:pt x="516" y="3680"/>
                  </a:lnTo>
                  <a:lnTo>
                    <a:pt x="421" y="4142"/>
                  </a:lnTo>
                  <a:lnTo>
                    <a:pt x="326" y="4645"/>
                  </a:lnTo>
                  <a:lnTo>
                    <a:pt x="244" y="5161"/>
                  </a:lnTo>
                  <a:lnTo>
                    <a:pt x="177" y="5704"/>
                  </a:lnTo>
                  <a:lnTo>
                    <a:pt x="109" y="6274"/>
                  </a:lnTo>
                  <a:lnTo>
                    <a:pt x="68" y="6885"/>
                  </a:lnTo>
                  <a:lnTo>
                    <a:pt x="27" y="7510"/>
                  </a:lnTo>
                  <a:lnTo>
                    <a:pt x="0" y="8161"/>
                  </a:lnTo>
                  <a:lnTo>
                    <a:pt x="0" y="8840"/>
                  </a:lnTo>
                  <a:lnTo>
                    <a:pt x="0" y="9547"/>
                  </a:lnTo>
                  <a:lnTo>
                    <a:pt x="14" y="10280"/>
                  </a:lnTo>
                  <a:lnTo>
                    <a:pt x="41" y="11040"/>
                  </a:lnTo>
                  <a:lnTo>
                    <a:pt x="82" y="11828"/>
                  </a:lnTo>
                  <a:lnTo>
                    <a:pt x="136" y="12643"/>
                  </a:lnTo>
                  <a:lnTo>
                    <a:pt x="204" y="13484"/>
                  </a:lnTo>
                  <a:lnTo>
                    <a:pt x="285" y="14340"/>
                  </a:lnTo>
                  <a:lnTo>
                    <a:pt x="380" y="15236"/>
                  </a:lnTo>
                  <a:lnTo>
                    <a:pt x="489" y="16146"/>
                  </a:lnTo>
                  <a:lnTo>
                    <a:pt x="611" y="17083"/>
                  </a:lnTo>
                  <a:lnTo>
                    <a:pt x="747" y="18047"/>
                  </a:lnTo>
                  <a:lnTo>
                    <a:pt x="910" y="19052"/>
                  </a:lnTo>
                  <a:lnTo>
                    <a:pt x="1073" y="20057"/>
                  </a:lnTo>
                  <a:lnTo>
                    <a:pt x="1263" y="21102"/>
                  </a:lnTo>
                  <a:lnTo>
                    <a:pt x="1467" y="22175"/>
                  </a:lnTo>
                  <a:lnTo>
                    <a:pt x="1684" y="23261"/>
                  </a:lnTo>
                  <a:lnTo>
                    <a:pt x="1915" y="24388"/>
                  </a:lnTo>
                  <a:lnTo>
                    <a:pt x="2173" y="25529"/>
                  </a:lnTo>
                  <a:lnTo>
                    <a:pt x="2431" y="26697"/>
                  </a:lnTo>
                  <a:lnTo>
                    <a:pt x="2716" y="27878"/>
                  </a:lnTo>
                  <a:lnTo>
                    <a:pt x="3028" y="29100"/>
                  </a:lnTo>
                  <a:lnTo>
                    <a:pt x="3340" y="30336"/>
                  </a:lnTo>
                  <a:lnTo>
                    <a:pt x="3680" y="31612"/>
                  </a:lnTo>
                  <a:lnTo>
                    <a:pt x="4047" y="32889"/>
                  </a:lnTo>
                  <a:lnTo>
                    <a:pt x="4413" y="34206"/>
                  </a:lnTo>
                  <a:lnTo>
                    <a:pt x="4807" y="35550"/>
                  </a:lnTo>
                  <a:lnTo>
                    <a:pt x="5228" y="36908"/>
                  </a:lnTo>
                  <a:lnTo>
                    <a:pt x="5662" y="38293"/>
                  </a:lnTo>
                  <a:lnTo>
                    <a:pt x="6111" y="39705"/>
                  </a:lnTo>
                  <a:lnTo>
                    <a:pt x="6111" y="39705"/>
                  </a:lnTo>
                  <a:lnTo>
                    <a:pt x="6192" y="39352"/>
                  </a:lnTo>
                  <a:lnTo>
                    <a:pt x="6396" y="38347"/>
                  </a:lnTo>
                  <a:lnTo>
                    <a:pt x="6694" y="36759"/>
                  </a:lnTo>
                  <a:lnTo>
                    <a:pt x="7075" y="34695"/>
                  </a:lnTo>
                  <a:lnTo>
                    <a:pt x="7278" y="33500"/>
                  </a:lnTo>
                  <a:lnTo>
                    <a:pt x="7496" y="32223"/>
                  </a:lnTo>
                  <a:lnTo>
                    <a:pt x="7713" y="30852"/>
                  </a:lnTo>
                  <a:lnTo>
                    <a:pt x="7917" y="29413"/>
                  </a:lnTo>
                  <a:lnTo>
                    <a:pt x="8120" y="27919"/>
                  </a:lnTo>
                  <a:lnTo>
                    <a:pt x="8324" y="26371"/>
                  </a:lnTo>
                  <a:lnTo>
                    <a:pt x="8514" y="24782"/>
                  </a:lnTo>
                  <a:lnTo>
                    <a:pt x="8677" y="23166"/>
                  </a:lnTo>
                  <a:lnTo>
                    <a:pt x="8826" y="21523"/>
                  </a:lnTo>
                  <a:lnTo>
                    <a:pt x="8949" y="19867"/>
                  </a:lnTo>
                  <a:lnTo>
                    <a:pt x="9044" y="18223"/>
                  </a:lnTo>
                  <a:lnTo>
                    <a:pt x="9084" y="17395"/>
                  </a:lnTo>
                  <a:lnTo>
                    <a:pt x="9111" y="16580"/>
                  </a:lnTo>
                  <a:lnTo>
                    <a:pt x="9139" y="15766"/>
                  </a:lnTo>
                  <a:lnTo>
                    <a:pt x="9139" y="14965"/>
                  </a:lnTo>
                  <a:lnTo>
                    <a:pt x="9139" y="14163"/>
                  </a:lnTo>
                  <a:lnTo>
                    <a:pt x="9139" y="13376"/>
                  </a:lnTo>
                  <a:lnTo>
                    <a:pt x="9111" y="12588"/>
                  </a:lnTo>
                  <a:lnTo>
                    <a:pt x="9084" y="11828"/>
                  </a:lnTo>
                  <a:lnTo>
                    <a:pt x="9044" y="11067"/>
                  </a:lnTo>
                  <a:lnTo>
                    <a:pt x="8989" y="10334"/>
                  </a:lnTo>
                  <a:lnTo>
                    <a:pt x="8921" y="9601"/>
                  </a:lnTo>
                  <a:lnTo>
                    <a:pt x="8826" y="8895"/>
                  </a:lnTo>
                  <a:lnTo>
                    <a:pt x="8731" y="8202"/>
                  </a:lnTo>
                  <a:lnTo>
                    <a:pt x="8623" y="7537"/>
                  </a:lnTo>
                  <a:lnTo>
                    <a:pt x="8500" y="6885"/>
                  </a:lnTo>
                  <a:lnTo>
                    <a:pt x="8365" y="6247"/>
                  </a:lnTo>
                  <a:lnTo>
                    <a:pt x="8215" y="5649"/>
                  </a:lnTo>
                  <a:lnTo>
                    <a:pt x="8039" y="5065"/>
                  </a:lnTo>
                  <a:lnTo>
                    <a:pt x="7849" y="4509"/>
                  </a:lnTo>
                  <a:lnTo>
                    <a:pt x="7645" y="3979"/>
                  </a:lnTo>
                  <a:lnTo>
                    <a:pt x="7428" y="3477"/>
                  </a:lnTo>
                  <a:lnTo>
                    <a:pt x="7197" y="3001"/>
                  </a:lnTo>
                  <a:lnTo>
                    <a:pt x="6939" y="2553"/>
                  </a:lnTo>
                  <a:lnTo>
                    <a:pt x="6803" y="2350"/>
                  </a:lnTo>
                  <a:lnTo>
                    <a:pt x="6654" y="2146"/>
                  </a:lnTo>
                  <a:lnTo>
                    <a:pt x="6518" y="1956"/>
                  </a:lnTo>
                  <a:lnTo>
                    <a:pt x="6369" y="1766"/>
                  </a:lnTo>
                  <a:lnTo>
                    <a:pt x="6206" y="1589"/>
                  </a:lnTo>
                  <a:lnTo>
                    <a:pt x="6043" y="1426"/>
                  </a:lnTo>
                  <a:lnTo>
                    <a:pt x="6043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00;p46">
              <a:extLst>
                <a:ext uri="{FF2B5EF4-FFF2-40B4-BE49-F238E27FC236}">
                  <a16:creationId xmlns:a16="http://schemas.microsoft.com/office/drawing/2014/main" id="{C781870E-90A8-880B-51A4-64F1FB87CFB4}"/>
                </a:ext>
              </a:extLst>
            </p:cNvPr>
            <p:cNvSpPr/>
            <p:nvPr/>
          </p:nvSpPr>
          <p:spPr>
            <a:xfrm>
              <a:off x="1992466" y="631925"/>
              <a:ext cx="1986600" cy="2390925"/>
            </a:xfrm>
            <a:custGeom>
              <a:avLst/>
              <a:gdLst/>
              <a:ahLst/>
              <a:cxnLst/>
              <a:rect l="l" t="t" r="r" b="b"/>
              <a:pathLst>
                <a:path w="79464" h="95637" extrusionOk="0">
                  <a:moveTo>
                    <a:pt x="67705" y="80129"/>
                  </a:moveTo>
                  <a:lnTo>
                    <a:pt x="67705" y="80129"/>
                  </a:lnTo>
                  <a:lnTo>
                    <a:pt x="68207" y="79478"/>
                  </a:lnTo>
                  <a:lnTo>
                    <a:pt x="68927" y="78527"/>
                  </a:lnTo>
                  <a:lnTo>
                    <a:pt x="69809" y="77319"/>
                  </a:lnTo>
                  <a:lnTo>
                    <a:pt x="70828" y="75893"/>
                  </a:lnTo>
                  <a:lnTo>
                    <a:pt x="71371" y="75105"/>
                  </a:lnTo>
                  <a:lnTo>
                    <a:pt x="71941" y="74277"/>
                  </a:lnTo>
                  <a:lnTo>
                    <a:pt x="72512" y="73408"/>
                  </a:lnTo>
                  <a:lnTo>
                    <a:pt x="73095" y="72512"/>
                  </a:lnTo>
                  <a:lnTo>
                    <a:pt x="73679" y="71588"/>
                  </a:lnTo>
                  <a:lnTo>
                    <a:pt x="74263" y="70638"/>
                  </a:lnTo>
                  <a:lnTo>
                    <a:pt x="74847" y="69674"/>
                  </a:lnTo>
                  <a:lnTo>
                    <a:pt x="75417" y="68696"/>
                  </a:lnTo>
                  <a:lnTo>
                    <a:pt x="75961" y="67705"/>
                  </a:lnTo>
                  <a:lnTo>
                    <a:pt x="76490" y="66713"/>
                  </a:lnTo>
                  <a:lnTo>
                    <a:pt x="76993" y="65722"/>
                  </a:lnTo>
                  <a:lnTo>
                    <a:pt x="77454" y="64731"/>
                  </a:lnTo>
                  <a:lnTo>
                    <a:pt x="77889" y="63740"/>
                  </a:lnTo>
                  <a:lnTo>
                    <a:pt x="78092" y="63264"/>
                  </a:lnTo>
                  <a:lnTo>
                    <a:pt x="78283" y="62776"/>
                  </a:lnTo>
                  <a:lnTo>
                    <a:pt x="78459" y="62300"/>
                  </a:lnTo>
                  <a:lnTo>
                    <a:pt x="78622" y="61825"/>
                  </a:lnTo>
                  <a:lnTo>
                    <a:pt x="78771" y="61363"/>
                  </a:lnTo>
                  <a:lnTo>
                    <a:pt x="78921" y="60902"/>
                  </a:lnTo>
                  <a:lnTo>
                    <a:pt x="79043" y="60454"/>
                  </a:lnTo>
                  <a:lnTo>
                    <a:pt x="79152" y="60005"/>
                  </a:lnTo>
                  <a:lnTo>
                    <a:pt x="79247" y="59571"/>
                  </a:lnTo>
                  <a:lnTo>
                    <a:pt x="79328" y="59136"/>
                  </a:lnTo>
                  <a:lnTo>
                    <a:pt x="79382" y="58715"/>
                  </a:lnTo>
                  <a:lnTo>
                    <a:pt x="79423" y="58308"/>
                  </a:lnTo>
                  <a:lnTo>
                    <a:pt x="79450" y="57914"/>
                  </a:lnTo>
                  <a:lnTo>
                    <a:pt x="79464" y="57520"/>
                  </a:lnTo>
                  <a:lnTo>
                    <a:pt x="79450" y="57140"/>
                  </a:lnTo>
                  <a:lnTo>
                    <a:pt x="79423" y="56774"/>
                  </a:lnTo>
                  <a:lnTo>
                    <a:pt x="79369" y="56421"/>
                  </a:lnTo>
                  <a:lnTo>
                    <a:pt x="79287" y="56081"/>
                  </a:lnTo>
                  <a:lnTo>
                    <a:pt x="79192" y="55755"/>
                  </a:lnTo>
                  <a:lnTo>
                    <a:pt x="79084" y="55456"/>
                  </a:lnTo>
                  <a:lnTo>
                    <a:pt x="78934" y="55158"/>
                  </a:lnTo>
                  <a:lnTo>
                    <a:pt x="78771" y="54873"/>
                  </a:lnTo>
                  <a:lnTo>
                    <a:pt x="78771" y="54873"/>
                  </a:lnTo>
                  <a:lnTo>
                    <a:pt x="78608" y="54628"/>
                  </a:lnTo>
                  <a:lnTo>
                    <a:pt x="78432" y="54397"/>
                  </a:lnTo>
                  <a:lnTo>
                    <a:pt x="78255" y="54180"/>
                  </a:lnTo>
                  <a:lnTo>
                    <a:pt x="78065" y="54004"/>
                  </a:lnTo>
                  <a:lnTo>
                    <a:pt x="77875" y="53827"/>
                  </a:lnTo>
                  <a:lnTo>
                    <a:pt x="77685" y="53678"/>
                  </a:lnTo>
                  <a:lnTo>
                    <a:pt x="77481" y="53555"/>
                  </a:lnTo>
                  <a:lnTo>
                    <a:pt x="77291" y="53447"/>
                  </a:lnTo>
                  <a:lnTo>
                    <a:pt x="77088" y="53352"/>
                  </a:lnTo>
                  <a:lnTo>
                    <a:pt x="76870" y="53284"/>
                  </a:lnTo>
                  <a:lnTo>
                    <a:pt x="76667" y="53230"/>
                  </a:lnTo>
                  <a:lnTo>
                    <a:pt x="76449" y="53202"/>
                  </a:lnTo>
                  <a:lnTo>
                    <a:pt x="76232" y="53202"/>
                  </a:lnTo>
                  <a:lnTo>
                    <a:pt x="76015" y="53216"/>
                  </a:lnTo>
                  <a:lnTo>
                    <a:pt x="75798" y="53243"/>
                  </a:lnTo>
                  <a:lnTo>
                    <a:pt x="75580" y="53297"/>
                  </a:lnTo>
                  <a:lnTo>
                    <a:pt x="75350" y="53365"/>
                  </a:lnTo>
                  <a:lnTo>
                    <a:pt x="75132" y="53460"/>
                  </a:lnTo>
                  <a:lnTo>
                    <a:pt x="74901" y="53569"/>
                  </a:lnTo>
                  <a:lnTo>
                    <a:pt x="74684" y="53705"/>
                  </a:lnTo>
                  <a:lnTo>
                    <a:pt x="74453" y="53854"/>
                  </a:lnTo>
                  <a:lnTo>
                    <a:pt x="74223" y="54017"/>
                  </a:lnTo>
                  <a:lnTo>
                    <a:pt x="73992" y="54221"/>
                  </a:lnTo>
                  <a:lnTo>
                    <a:pt x="73774" y="54424"/>
                  </a:lnTo>
                  <a:lnTo>
                    <a:pt x="73544" y="54655"/>
                  </a:lnTo>
                  <a:lnTo>
                    <a:pt x="73313" y="54913"/>
                  </a:lnTo>
                  <a:lnTo>
                    <a:pt x="73095" y="55185"/>
                  </a:lnTo>
                  <a:lnTo>
                    <a:pt x="72865" y="55470"/>
                  </a:lnTo>
                  <a:lnTo>
                    <a:pt x="72647" y="55782"/>
                  </a:lnTo>
                  <a:lnTo>
                    <a:pt x="72417" y="56122"/>
                  </a:lnTo>
                  <a:lnTo>
                    <a:pt x="72199" y="56475"/>
                  </a:lnTo>
                  <a:lnTo>
                    <a:pt x="71982" y="56842"/>
                  </a:lnTo>
                  <a:lnTo>
                    <a:pt x="71765" y="57235"/>
                  </a:lnTo>
                  <a:lnTo>
                    <a:pt x="71547" y="57643"/>
                  </a:lnTo>
                  <a:lnTo>
                    <a:pt x="71344" y="58077"/>
                  </a:lnTo>
                  <a:lnTo>
                    <a:pt x="71140" y="58525"/>
                  </a:lnTo>
                  <a:lnTo>
                    <a:pt x="70936" y="59001"/>
                  </a:lnTo>
                  <a:lnTo>
                    <a:pt x="70733" y="59489"/>
                  </a:lnTo>
                  <a:lnTo>
                    <a:pt x="70529" y="60005"/>
                  </a:lnTo>
                  <a:lnTo>
                    <a:pt x="70339" y="60535"/>
                  </a:lnTo>
                  <a:lnTo>
                    <a:pt x="70149" y="61092"/>
                  </a:lnTo>
                  <a:lnTo>
                    <a:pt x="69959" y="61662"/>
                  </a:lnTo>
                  <a:lnTo>
                    <a:pt x="69782" y="62246"/>
                  </a:lnTo>
                  <a:lnTo>
                    <a:pt x="69606" y="62857"/>
                  </a:lnTo>
                  <a:lnTo>
                    <a:pt x="69429" y="63495"/>
                  </a:lnTo>
                  <a:lnTo>
                    <a:pt x="69266" y="64147"/>
                  </a:lnTo>
                  <a:lnTo>
                    <a:pt x="69103" y="64812"/>
                  </a:lnTo>
                  <a:lnTo>
                    <a:pt x="68954" y="65505"/>
                  </a:lnTo>
                  <a:lnTo>
                    <a:pt x="68805" y="66225"/>
                  </a:lnTo>
                  <a:lnTo>
                    <a:pt x="68669" y="66958"/>
                  </a:lnTo>
                  <a:lnTo>
                    <a:pt x="68533" y="67705"/>
                  </a:lnTo>
                  <a:lnTo>
                    <a:pt x="68397" y="68479"/>
                  </a:lnTo>
                  <a:lnTo>
                    <a:pt x="68275" y="69266"/>
                  </a:lnTo>
                  <a:lnTo>
                    <a:pt x="68166" y="70081"/>
                  </a:lnTo>
                  <a:lnTo>
                    <a:pt x="68058" y="70909"/>
                  </a:lnTo>
                  <a:lnTo>
                    <a:pt x="67949" y="71765"/>
                  </a:lnTo>
                  <a:lnTo>
                    <a:pt x="67868" y="72634"/>
                  </a:lnTo>
                  <a:lnTo>
                    <a:pt x="67773" y="73516"/>
                  </a:lnTo>
                  <a:lnTo>
                    <a:pt x="67705" y="74426"/>
                  </a:lnTo>
                  <a:lnTo>
                    <a:pt x="67637" y="75363"/>
                  </a:lnTo>
                  <a:lnTo>
                    <a:pt x="67569" y="76314"/>
                  </a:lnTo>
                  <a:lnTo>
                    <a:pt x="67528" y="77291"/>
                  </a:lnTo>
                  <a:lnTo>
                    <a:pt x="67487" y="78283"/>
                  </a:lnTo>
                  <a:lnTo>
                    <a:pt x="67460" y="79287"/>
                  </a:lnTo>
                  <a:lnTo>
                    <a:pt x="67460" y="79287"/>
                  </a:lnTo>
                  <a:lnTo>
                    <a:pt x="67175" y="78391"/>
                  </a:lnTo>
                  <a:lnTo>
                    <a:pt x="66890" y="77481"/>
                  </a:lnTo>
                  <a:lnTo>
                    <a:pt x="66578" y="76545"/>
                  </a:lnTo>
                  <a:lnTo>
                    <a:pt x="66265" y="75594"/>
                  </a:lnTo>
                  <a:lnTo>
                    <a:pt x="65926" y="74644"/>
                  </a:lnTo>
                  <a:lnTo>
                    <a:pt x="65559" y="73666"/>
                  </a:lnTo>
                  <a:lnTo>
                    <a:pt x="65193" y="72675"/>
                  </a:lnTo>
                  <a:lnTo>
                    <a:pt x="64799" y="71670"/>
                  </a:lnTo>
                  <a:lnTo>
                    <a:pt x="64391" y="70651"/>
                  </a:lnTo>
                  <a:lnTo>
                    <a:pt x="63957" y="69619"/>
                  </a:lnTo>
                  <a:lnTo>
                    <a:pt x="63509" y="68587"/>
                  </a:lnTo>
                  <a:lnTo>
                    <a:pt x="63047" y="67542"/>
                  </a:lnTo>
                  <a:lnTo>
                    <a:pt x="62558" y="66469"/>
                  </a:lnTo>
                  <a:lnTo>
                    <a:pt x="62056" y="65396"/>
                  </a:lnTo>
                  <a:lnTo>
                    <a:pt x="61526" y="64324"/>
                  </a:lnTo>
                  <a:lnTo>
                    <a:pt x="60970" y="63237"/>
                  </a:lnTo>
                  <a:lnTo>
                    <a:pt x="60970" y="63237"/>
                  </a:lnTo>
                  <a:lnTo>
                    <a:pt x="61540" y="61825"/>
                  </a:lnTo>
                  <a:lnTo>
                    <a:pt x="62178" y="60168"/>
                  </a:lnTo>
                  <a:lnTo>
                    <a:pt x="62884" y="58308"/>
                  </a:lnTo>
                  <a:lnTo>
                    <a:pt x="63251" y="57303"/>
                  </a:lnTo>
                  <a:lnTo>
                    <a:pt x="63617" y="56258"/>
                  </a:lnTo>
                  <a:lnTo>
                    <a:pt x="63984" y="55185"/>
                  </a:lnTo>
                  <a:lnTo>
                    <a:pt x="64364" y="54085"/>
                  </a:lnTo>
                  <a:lnTo>
                    <a:pt x="64731" y="52944"/>
                  </a:lnTo>
                  <a:lnTo>
                    <a:pt x="65097" y="51804"/>
                  </a:lnTo>
                  <a:lnTo>
                    <a:pt x="65451" y="50636"/>
                  </a:lnTo>
                  <a:lnTo>
                    <a:pt x="65790" y="49455"/>
                  </a:lnTo>
                  <a:lnTo>
                    <a:pt x="66116" y="48273"/>
                  </a:lnTo>
                  <a:lnTo>
                    <a:pt x="66428" y="47078"/>
                  </a:lnTo>
                  <a:lnTo>
                    <a:pt x="66713" y="45897"/>
                  </a:lnTo>
                  <a:lnTo>
                    <a:pt x="66985" y="44716"/>
                  </a:lnTo>
                  <a:lnTo>
                    <a:pt x="67216" y="43561"/>
                  </a:lnTo>
                  <a:lnTo>
                    <a:pt x="67433" y="42407"/>
                  </a:lnTo>
                  <a:lnTo>
                    <a:pt x="67610" y="41280"/>
                  </a:lnTo>
                  <a:lnTo>
                    <a:pt x="67759" y="40167"/>
                  </a:lnTo>
                  <a:lnTo>
                    <a:pt x="67813" y="39637"/>
                  </a:lnTo>
                  <a:lnTo>
                    <a:pt x="67868" y="39094"/>
                  </a:lnTo>
                  <a:lnTo>
                    <a:pt x="67908" y="38578"/>
                  </a:lnTo>
                  <a:lnTo>
                    <a:pt x="67935" y="38062"/>
                  </a:lnTo>
                  <a:lnTo>
                    <a:pt x="67949" y="37559"/>
                  </a:lnTo>
                  <a:lnTo>
                    <a:pt x="67949" y="37057"/>
                  </a:lnTo>
                  <a:lnTo>
                    <a:pt x="67949" y="36582"/>
                  </a:lnTo>
                  <a:lnTo>
                    <a:pt x="67935" y="36107"/>
                  </a:lnTo>
                  <a:lnTo>
                    <a:pt x="67908" y="35645"/>
                  </a:lnTo>
                  <a:lnTo>
                    <a:pt x="67854" y="35197"/>
                  </a:lnTo>
                  <a:lnTo>
                    <a:pt x="67800" y="34762"/>
                  </a:lnTo>
                  <a:lnTo>
                    <a:pt x="67732" y="34341"/>
                  </a:lnTo>
                  <a:lnTo>
                    <a:pt x="67650" y="33934"/>
                  </a:lnTo>
                  <a:lnTo>
                    <a:pt x="67555" y="33540"/>
                  </a:lnTo>
                  <a:lnTo>
                    <a:pt x="67447" y="33160"/>
                  </a:lnTo>
                  <a:lnTo>
                    <a:pt x="67324" y="32807"/>
                  </a:lnTo>
                  <a:lnTo>
                    <a:pt x="67189" y="32467"/>
                  </a:lnTo>
                  <a:lnTo>
                    <a:pt x="67026" y="32141"/>
                  </a:lnTo>
                  <a:lnTo>
                    <a:pt x="66849" y="31829"/>
                  </a:lnTo>
                  <a:lnTo>
                    <a:pt x="66673" y="31544"/>
                  </a:lnTo>
                  <a:lnTo>
                    <a:pt x="66673" y="31544"/>
                  </a:lnTo>
                  <a:lnTo>
                    <a:pt x="66469" y="31259"/>
                  </a:lnTo>
                  <a:lnTo>
                    <a:pt x="66265" y="31014"/>
                  </a:lnTo>
                  <a:lnTo>
                    <a:pt x="66062" y="30784"/>
                  </a:lnTo>
                  <a:lnTo>
                    <a:pt x="65858" y="30580"/>
                  </a:lnTo>
                  <a:lnTo>
                    <a:pt x="65654" y="30403"/>
                  </a:lnTo>
                  <a:lnTo>
                    <a:pt x="65451" y="30254"/>
                  </a:lnTo>
                  <a:lnTo>
                    <a:pt x="65247" y="30118"/>
                  </a:lnTo>
                  <a:lnTo>
                    <a:pt x="65030" y="30010"/>
                  </a:lnTo>
                  <a:lnTo>
                    <a:pt x="64826" y="29915"/>
                  </a:lnTo>
                  <a:lnTo>
                    <a:pt x="64622" y="29860"/>
                  </a:lnTo>
                  <a:lnTo>
                    <a:pt x="64419" y="29819"/>
                  </a:lnTo>
                  <a:lnTo>
                    <a:pt x="64215" y="29806"/>
                  </a:lnTo>
                  <a:lnTo>
                    <a:pt x="64011" y="29806"/>
                  </a:lnTo>
                  <a:lnTo>
                    <a:pt x="63807" y="29833"/>
                  </a:lnTo>
                  <a:lnTo>
                    <a:pt x="63604" y="29887"/>
                  </a:lnTo>
                  <a:lnTo>
                    <a:pt x="63400" y="29969"/>
                  </a:lnTo>
                  <a:lnTo>
                    <a:pt x="63210" y="30064"/>
                  </a:lnTo>
                  <a:lnTo>
                    <a:pt x="63006" y="30186"/>
                  </a:lnTo>
                  <a:lnTo>
                    <a:pt x="62816" y="30335"/>
                  </a:lnTo>
                  <a:lnTo>
                    <a:pt x="62613" y="30498"/>
                  </a:lnTo>
                  <a:lnTo>
                    <a:pt x="62422" y="30702"/>
                  </a:lnTo>
                  <a:lnTo>
                    <a:pt x="62246" y="30906"/>
                  </a:lnTo>
                  <a:lnTo>
                    <a:pt x="62056" y="31150"/>
                  </a:lnTo>
                  <a:lnTo>
                    <a:pt x="61879" y="31408"/>
                  </a:lnTo>
                  <a:lnTo>
                    <a:pt x="61689" y="31693"/>
                  </a:lnTo>
                  <a:lnTo>
                    <a:pt x="61526" y="31992"/>
                  </a:lnTo>
                  <a:lnTo>
                    <a:pt x="61350" y="32332"/>
                  </a:lnTo>
                  <a:lnTo>
                    <a:pt x="61173" y="32671"/>
                  </a:lnTo>
                  <a:lnTo>
                    <a:pt x="61010" y="33051"/>
                  </a:lnTo>
                  <a:lnTo>
                    <a:pt x="60861" y="33445"/>
                  </a:lnTo>
                  <a:lnTo>
                    <a:pt x="60698" y="33866"/>
                  </a:lnTo>
                  <a:lnTo>
                    <a:pt x="60549" y="34314"/>
                  </a:lnTo>
                  <a:lnTo>
                    <a:pt x="60399" y="34776"/>
                  </a:lnTo>
                  <a:lnTo>
                    <a:pt x="60263" y="35265"/>
                  </a:lnTo>
                  <a:lnTo>
                    <a:pt x="60128" y="35767"/>
                  </a:lnTo>
                  <a:lnTo>
                    <a:pt x="59992" y="36297"/>
                  </a:lnTo>
                  <a:lnTo>
                    <a:pt x="59870" y="36853"/>
                  </a:lnTo>
                  <a:lnTo>
                    <a:pt x="59747" y="37437"/>
                  </a:lnTo>
                  <a:lnTo>
                    <a:pt x="59639" y="38035"/>
                  </a:lnTo>
                  <a:lnTo>
                    <a:pt x="59530" y="38659"/>
                  </a:lnTo>
                  <a:lnTo>
                    <a:pt x="59435" y="39298"/>
                  </a:lnTo>
                  <a:lnTo>
                    <a:pt x="59340" y="39963"/>
                  </a:lnTo>
                  <a:lnTo>
                    <a:pt x="59245" y="40655"/>
                  </a:lnTo>
                  <a:lnTo>
                    <a:pt x="59164" y="41362"/>
                  </a:lnTo>
                  <a:lnTo>
                    <a:pt x="59096" y="42095"/>
                  </a:lnTo>
                  <a:lnTo>
                    <a:pt x="59028" y="42855"/>
                  </a:lnTo>
                  <a:lnTo>
                    <a:pt x="58973" y="43629"/>
                  </a:lnTo>
                  <a:lnTo>
                    <a:pt x="58919" y="44430"/>
                  </a:lnTo>
                  <a:lnTo>
                    <a:pt x="58878" y="45245"/>
                  </a:lnTo>
                  <a:lnTo>
                    <a:pt x="58851" y="46087"/>
                  </a:lnTo>
                  <a:lnTo>
                    <a:pt x="58824" y="46956"/>
                  </a:lnTo>
                  <a:lnTo>
                    <a:pt x="58797" y="47839"/>
                  </a:lnTo>
                  <a:lnTo>
                    <a:pt x="58797" y="48748"/>
                  </a:lnTo>
                  <a:lnTo>
                    <a:pt x="58797" y="49672"/>
                  </a:lnTo>
                  <a:lnTo>
                    <a:pt x="58810" y="50636"/>
                  </a:lnTo>
                  <a:lnTo>
                    <a:pt x="58824" y="51600"/>
                  </a:lnTo>
                  <a:lnTo>
                    <a:pt x="58851" y="52605"/>
                  </a:lnTo>
                  <a:lnTo>
                    <a:pt x="58892" y="53610"/>
                  </a:lnTo>
                  <a:lnTo>
                    <a:pt x="58933" y="54655"/>
                  </a:lnTo>
                  <a:lnTo>
                    <a:pt x="59001" y="55714"/>
                  </a:lnTo>
                  <a:lnTo>
                    <a:pt x="59068" y="56801"/>
                  </a:lnTo>
                  <a:lnTo>
                    <a:pt x="59150" y="57901"/>
                  </a:lnTo>
                  <a:lnTo>
                    <a:pt x="59231" y="59028"/>
                  </a:lnTo>
                  <a:lnTo>
                    <a:pt x="59340" y="60168"/>
                  </a:lnTo>
                  <a:lnTo>
                    <a:pt x="59340" y="60168"/>
                  </a:lnTo>
                  <a:lnTo>
                    <a:pt x="58471" y="58661"/>
                  </a:lnTo>
                  <a:lnTo>
                    <a:pt x="57561" y="57127"/>
                  </a:lnTo>
                  <a:lnTo>
                    <a:pt x="57100" y="56366"/>
                  </a:lnTo>
                  <a:lnTo>
                    <a:pt x="56611" y="55592"/>
                  </a:lnTo>
                  <a:lnTo>
                    <a:pt x="56122" y="54818"/>
                  </a:lnTo>
                  <a:lnTo>
                    <a:pt x="55619" y="54044"/>
                  </a:lnTo>
                  <a:lnTo>
                    <a:pt x="55103" y="53270"/>
                  </a:lnTo>
                  <a:lnTo>
                    <a:pt x="54587" y="52496"/>
                  </a:lnTo>
                  <a:lnTo>
                    <a:pt x="54044" y="51722"/>
                  </a:lnTo>
                  <a:lnTo>
                    <a:pt x="53501" y="50948"/>
                  </a:lnTo>
                  <a:lnTo>
                    <a:pt x="52931" y="50161"/>
                  </a:lnTo>
                  <a:lnTo>
                    <a:pt x="52360" y="49387"/>
                  </a:lnTo>
                  <a:lnTo>
                    <a:pt x="51777" y="48613"/>
                  </a:lnTo>
                  <a:lnTo>
                    <a:pt x="51179" y="47825"/>
                  </a:lnTo>
                  <a:lnTo>
                    <a:pt x="50568" y="47051"/>
                  </a:lnTo>
                  <a:lnTo>
                    <a:pt x="49943" y="46264"/>
                  </a:lnTo>
                  <a:lnTo>
                    <a:pt x="49305" y="45490"/>
                  </a:lnTo>
                  <a:lnTo>
                    <a:pt x="48653" y="44702"/>
                  </a:lnTo>
                  <a:lnTo>
                    <a:pt x="48002" y="43928"/>
                  </a:lnTo>
                  <a:lnTo>
                    <a:pt x="47323" y="43154"/>
                  </a:lnTo>
                  <a:lnTo>
                    <a:pt x="46630" y="42366"/>
                  </a:lnTo>
                  <a:lnTo>
                    <a:pt x="45924" y="41592"/>
                  </a:lnTo>
                  <a:lnTo>
                    <a:pt x="45218" y="40818"/>
                  </a:lnTo>
                  <a:lnTo>
                    <a:pt x="44485" y="40044"/>
                  </a:lnTo>
                  <a:lnTo>
                    <a:pt x="43738" y="39270"/>
                  </a:lnTo>
                  <a:lnTo>
                    <a:pt x="42991" y="38510"/>
                  </a:lnTo>
                  <a:lnTo>
                    <a:pt x="42217" y="37736"/>
                  </a:lnTo>
                  <a:lnTo>
                    <a:pt x="41429" y="36976"/>
                  </a:lnTo>
                  <a:lnTo>
                    <a:pt x="40628" y="36215"/>
                  </a:lnTo>
                  <a:lnTo>
                    <a:pt x="39827" y="35455"/>
                  </a:lnTo>
                  <a:lnTo>
                    <a:pt x="39827" y="35455"/>
                  </a:lnTo>
                  <a:lnTo>
                    <a:pt x="39732" y="33825"/>
                  </a:lnTo>
                  <a:lnTo>
                    <a:pt x="39610" y="31911"/>
                  </a:lnTo>
                  <a:lnTo>
                    <a:pt x="39447" y="29738"/>
                  </a:lnTo>
                  <a:lnTo>
                    <a:pt x="39352" y="28570"/>
                  </a:lnTo>
                  <a:lnTo>
                    <a:pt x="39230" y="27362"/>
                  </a:lnTo>
                  <a:lnTo>
                    <a:pt x="39107" y="26112"/>
                  </a:lnTo>
                  <a:lnTo>
                    <a:pt x="38972" y="24836"/>
                  </a:lnTo>
                  <a:lnTo>
                    <a:pt x="38809" y="23532"/>
                  </a:lnTo>
                  <a:lnTo>
                    <a:pt x="38646" y="22202"/>
                  </a:lnTo>
                  <a:lnTo>
                    <a:pt x="38456" y="20857"/>
                  </a:lnTo>
                  <a:lnTo>
                    <a:pt x="38252" y="19513"/>
                  </a:lnTo>
                  <a:lnTo>
                    <a:pt x="38035" y="18155"/>
                  </a:lnTo>
                  <a:lnTo>
                    <a:pt x="37790" y="16811"/>
                  </a:lnTo>
                  <a:lnTo>
                    <a:pt x="37532" y="15480"/>
                  </a:lnTo>
                  <a:lnTo>
                    <a:pt x="37247" y="14163"/>
                  </a:lnTo>
                  <a:lnTo>
                    <a:pt x="36948" y="12859"/>
                  </a:lnTo>
                  <a:lnTo>
                    <a:pt x="36636" y="11597"/>
                  </a:lnTo>
                  <a:lnTo>
                    <a:pt x="36283" y="10361"/>
                  </a:lnTo>
                  <a:lnTo>
                    <a:pt x="36107" y="9763"/>
                  </a:lnTo>
                  <a:lnTo>
                    <a:pt x="35916" y="9166"/>
                  </a:lnTo>
                  <a:lnTo>
                    <a:pt x="35726" y="8582"/>
                  </a:lnTo>
                  <a:lnTo>
                    <a:pt x="35536" y="8025"/>
                  </a:lnTo>
                  <a:lnTo>
                    <a:pt x="35333" y="7469"/>
                  </a:lnTo>
                  <a:lnTo>
                    <a:pt x="35115" y="6925"/>
                  </a:lnTo>
                  <a:lnTo>
                    <a:pt x="34912" y="6409"/>
                  </a:lnTo>
                  <a:lnTo>
                    <a:pt x="34681" y="5893"/>
                  </a:lnTo>
                  <a:lnTo>
                    <a:pt x="34450" y="5405"/>
                  </a:lnTo>
                  <a:lnTo>
                    <a:pt x="34219" y="4929"/>
                  </a:lnTo>
                  <a:lnTo>
                    <a:pt x="33975" y="4468"/>
                  </a:lnTo>
                  <a:lnTo>
                    <a:pt x="33730" y="4033"/>
                  </a:lnTo>
                  <a:lnTo>
                    <a:pt x="33472" y="3612"/>
                  </a:lnTo>
                  <a:lnTo>
                    <a:pt x="33214" y="3205"/>
                  </a:lnTo>
                  <a:lnTo>
                    <a:pt x="32943" y="2838"/>
                  </a:lnTo>
                  <a:lnTo>
                    <a:pt x="32671" y="2472"/>
                  </a:lnTo>
                  <a:lnTo>
                    <a:pt x="32386" y="2146"/>
                  </a:lnTo>
                  <a:lnTo>
                    <a:pt x="32101" y="1833"/>
                  </a:lnTo>
                  <a:lnTo>
                    <a:pt x="31802" y="1535"/>
                  </a:lnTo>
                  <a:lnTo>
                    <a:pt x="31490" y="1277"/>
                  </a:lnTo>
                  <a:lnTo>
                    <a:pt x="31177" y="1032"/>
                  </a:lnTo>
                  <a:lnTo>
                    <a:pt x="30865" y="828"/>
                  </a:lnTo>
                  <a:lnTo>
                    <a:pt x="30865" y="828"/>
                  </a:lnTo>
                  <a:lnTo>
                    <a:pt x="30539" y="638"/>
                  </a:lnTo>
                  <a:lnTo>
                    <a:pt x="30227" y="475"/>
                  </a:lnTo>
                  <a:lnTo>
                    <a:pt x="29928" y="340"/>
                  </a:lnTo>
                  <a:lnTo>
                    <a:pt x="29629" y="217"/>
                  </a:lnTo>
                  <a:lnTo>
                    <a:pt x="29344" y="136"/>
                  </a:lnTo>
                  <a:lnTo>
                    <a:pt x="29073" y="68"/>
                  </a:lnTo>
                  <a:lnTo>
                    <a:pt x="28815" y="27"/>
                  </a:lnTo>
                  <a:lnTo>
                    <a:pt x="28570" y="0"/>
                  </a:lnTo>
                  <a:lnTo>
                    <a:pt x="28326" y="0"/>
                  </a:lnTo>
                  <a:lnTo>
                    <a:pt x="28095" y="27"/>
                  </a:lnTo>
                  <a:lnTo>
                    <a:pt x="27878" y="82"/>
                  </a:lnTo>
                  <a:lnTo>
                    <a:pt x="27674" y="150"/>
                  </a:lnTo>
                  <a:lnTo>
                    <a:pt x="27470" y="245"/>
                  </a:lnTo>
                  <a:lnTo>
                    <a:pt x="27294" y="367"/>
                  </a:lnTo>
                  <a:lnTo>
                    <a:pt x="27117" y="516"/>
                  </a:lnTo>
                  <a:lnTo>
                    <a:pt x="26954" y="679"/>
                  </a:lnTo>
                  <a:lnTo>
                    <a:pt x="26805" y="856"/>
                  </a:lnTo>
                  <a:lnTo>
                    <a:pt x="26669" y="1073"/>
                  </a:lnTo>
                  <a:lnTo>
                    <a:pt x="26547" y="1304"/>
                  </a:lnTo>
                  <a:lnTo>
                    <a:pt x="26438" y="1562"/>
                  </a:lnTo>
                  <a:lnTo>
                    <a:pt x="26330" y="1833"/>
                  </a:lnTo>
                  <a:lnTo>
                    <a:pt x="26248" y="2132"/>
                  </a:lnTo>
                  <a:lnTo>
                    <a:pt x="26180" y="2444"/>
                  </a:lnTo>
                  <a:lnTo>
                    <a:pt x="26112" y="2784"/>
                  </a:lnTo>
                  <a:lnTo>
                    <a:pt x="26072" y="3150"/>
                  </a:lnTo>
                  <a:lnTo>
                    <a:pt x="26045" y="3531"/>
                  </a:lnTo>
                  <a:lnTo>
                    <a:pt x="26031" y="3938"/>
                  </a:lnTo>
                  <a:lnTo>
                    <a:pt x="26017" y="4359"/>
                  </a:lnTo>
                  <a:lnTo>
                    <a:pt x="26031" y="4807"/>
                  </a:lnTo>
                  <a:lnTo>
                    <a:pt x="26058" y="5282"/>
                  </a:lnTo>
                  <a:lnTo>
                    <a:pt x="26099" y="5771"/>
                  </a:lnTo>
                  <a:lnTo>
                    <a:pt x="26153" y="6274"/>
                  </a:lnTo>
                  <a:lnTo>
                    <a:pt x="26221" y="6803"/>
                  </a:lnTo>
                  <a:lnTo>
                    <a:pt x="26303" y="7360"/>
                  </a:lnTo>
                  <a:lnTo>
                    <a:pt x="26411" y="7930"/>
                  </a:lnTo>
                  <a:lnTo>
                    <a:pt x="26520" y="8514"/>
                  </a:lnTo>
                  <a:lnTo>
                    <a:pt x="26656" y="9125"/>
                  </a:lnTo>
                  <a:lnTo>
                    <a:pt x="26805" y="9750"/>
                  </a:lnTo>
                  <a:lnTo>
                    <a:pt x="26968" y="10402"/>
                  </a:lnTo>
                  <a:lnTo>
                    <a:pt x="27144" y="11081"/>
                  </a:lnTo>
                  <a:lnTo>
                    <a:pt x="27335" y="11759"/>
                  </a:lnTo>
                  <a:lnTo>
                    <a:pt x="27552" y="12479"/>
                  </a:lnTo>
                  <a:lnTo>
                    <a:pt x="27783" y="13199"/>
                  </a:lnTo>
                  <a:lnTo>
                    <a:pt x="28027" y="13946"/>
                  </a:lnTo>
                  <a:lnTo>
                    <a:pt x="28285" y="14720"/>
                  </a:lnTo>
                  <a:lnTo>
                    <a:pt x="28570" y="15507"/>
                  </a:lnTo>
                  <a:lnTo>
                    <a:pt x="28869" y="16308"/>
                  </a:lnTo>
                  <a:lnTo>
                    <a:pt x="29181" y="17123"/>
                  </a:lnTo>
                  <a:lnTo>
                    <a:pt x="29507" y="17965"/>
                  </a:lnTo>
                  <a:lnTo>
                    <a:pt x="29860" y="18834"/>
                  </a:lnTo>
                  <a:lnTo>
                    <a:pt x="30240" y="19703"/>
                  </a:lnTo>
                  <a:lnTo>
                    <a:pt x="30621" y="20599"/>
                  </a:lnTo>
                  <a:lnTo>
                    <a:pt x="31028" y="21523"/>
                  </a:lnTo>
                  <a:lnTo>
                    <a:pt x="31449" y="22446"/>
                  </a:lnTo>
                  <a:lnTo>
                    <a:pt x="31897" y="23397"/>
                  </a:lnTo>
                  <a:lnTo>
                    <a:pt x="32359" y="24374"/>
                  </a:lnTo>
                  <a:lnTo>
                    <a:pt x="32848" y="25352"/>
                  </a:lnTo>
                  <a:lnTo>
                    <a:pt x="33350" y="26357"/>
                  </a:lnTo>
                  <a:lnTo>
                    <a:pt x="33866" y="27375"/>
                  </a:lnTo>
                  <a:lnTo>
                    <a:pt x="34409" y="28421"/>
                  </a:lnTo>
                  <a:lnTo>
                    <a:pt x="34966" y="29466"/>
                  </a:lnTo>
                  <a:lnTo>
                    <a:pt x="35550" y="30539"/>
                  </a:lnTo>
                  <a:lnTo>
                    <a:pt x="36147" y="31639"/>
                  </a:lnTo>
                  <a:lnTo>
                    <a:pt x="36772" y="32739"/>
                  </a:lnTo>
                  <a:lnTo>
                    <a:pt x="36772" y="32739"/>
                  </a:lnTo>
                  <a:lnTo>
                    <a:pt x="36012" y="32101"/>
                  </a:lnTo>
                  <a:lnTo>
                    <a:pt x="35251" y="31463"/>
                  </a:lnTo>
                  <a:lnTo>
                    <a:pt x="34464" y="30824"/>
                  </a:lnTo>
                  <a:lnTo>
                    <a:pt x="33676" y="30186"/>
                  </a:lnTo>
                  <a:lnTo>
                    <a:pt x="33676" y="30186"/>
                  </a:lnTo>
                  <a:lnTo>
                    <a:pt x="32508" y="28652"/>
                  </a:lnTo>
                  <a:lnTo>
                    <a:pt x="31110" y="26846"/>
                  </a:lnTo>
                  <a:lnTo>
                    <a:pt x="30336" y="25868"/>
                  </a:lnTo>
                  <a:lnTo>
                    <a:pt x="29521" y="24850"/>
                  </a:lnTo>
                  <a:lnTo>
                    <a:pt x="28652" y="23777"/>
                  </a:lnTo>
                  <a:lnTo>
                    <a:pt x="27742" y="22691"/>
                  </a:lnTo>
                  <a:lnTo>
                    <a:pt x="26805" y="21577"/>
                  </a:lnTo>
                  <a:lnTo>
                    <a:pt x="25827" y="20436"/>
                  </a:lnTo>
                  <a:lnTo>
                    <a:pt x="24823" y="19296"/>
                  </a:lnTo>
                  <a:lnTo>
                    <a:pt x="23791" y="18155"/>
                  </a:lnTo>
                  <a:lnTo>
                    <a:pt x="22745" y="17015"/>
                  </a:lnTo>
                  <a:lnTo>
                    <a:pt x="21672" y="15887"/>
                  </a:lnTo>
                  <a:lnTo>
                    <a:pt x="20586" y="14774"/>
                  </a:lnTo>
                  <a:lnTo>
                    <a:pt x="19486" y="13688"/>
                  </a:lnTo>
                  <a:lnTo>
                    <a:pt x="18386" y="12629"/>
                  </a:lnTo>
                  <a:lnTo>
                    <a:pt x="17829" y="12113"/>
                  </a:lnTo>
                  <a:lnTo>
                    <a:pt x="17273" y="11610"/>
                  </a:lnTo>
                  <a:lnTo>
                    <a:pt x="16716" y="11121"/>
                  </a:lnTo>
                  <a:lnTo>
                    <a:pt x="16159" y="10646"/>
                  </a:lnTo>
                  <a:lnTo>
                    <a:pt x="15602" y="10171"/>
                  </a:lnTo>
                  <a:lnTo>
                    <a:pt x="15059" y="9723"/>
                  </a:lnTo>
                  <a:lnTo>
                    <a:pt x="14503" y="9288"/>
                  </a:lnTo>
                  <a:lnTo>
                    <a:pt x="13946" y="8867"/>
                  </a:lnTo>
                  <a:lnTo>
                    <a:pt x="13403" y="8460"/>
                  </a:lnTo>
                  <a:lnTo>
                    <a:pt x="12860" y="8066"/>
                  </a:lnTo>
                  <a:lnTo>
                    <a:pt x="12316" y="7699"/>
                  </a:lnTo>
                  <a:lnTo>
                    <a:pt x="11787" y="7346"/>
                  </a:lnTo>
                  <a:lnTo>
                    <a:pt x="11244" y="7020"/>
                  </a:lnTo>
                  <a:lnTo>
                    <a:pt x="10714" y="6708"/>
                  </a:lnTo>
                  <a:lnTo>
                    <a:pt x="10198" y="6423"/>
                  </a:lnTo>
                  <a:lnTo>
                    <a:pt x="9682" y="6151"/>
                  </a:lnTo>
                  <a:lnTo>
                    <a:pt x="9166" y="5921"/>
                  </a:lnTo>
                  <a:lnTo>
                    <a:pt x="8664" y="5690"/>
                  </a:lnTo>
                  <a:lnTo>
                    <a:pt x="8161" y="5500"/>
                  </a:lnTo>
                  <a:lnTo>
                    <a:pt x="7672" y="5337"/>
                  </a:lnTo>
                  <a:lnTo>
                    <a:pt x="7184" y="5201"/>
                  </a:lnTo>
                  <a:lnTo>
                    <a:pt x="6708" y="5092"/>
                  </a:lnTo>
                  <a:lnTo>
                    <a:pt x="6247" y="4997"/>
                  </a:lnTo>
                  <a:lnTo>
                    <a:pt x="5785" y="4956"/>
                  </a:lnTo>
                  <a:lnTo>
                    <a:pt x="5337" y="4929"/>
                  </a:lnTo>
                  <a:lnTo>
                    <a:pt x="4902" y="4929"/>
                  </a:lnTo>
                  <a:lnTo>
                    <a:pt x="4685" y="4956"/>
                  </a:lnTo>
                  <a:lnTo>
                    <a:pt x="4468" y="4970"/>
                  </a:lnTo>
                  <a:lnTo>
                    <a:pt x="4264" y="5011"/>
                  </a:lnTo>
                  <a:lnTo>
                    <a:pt x="4060" y="5051"/>
                  </a:lnTo>
                  <a:lnTo>
                    <a:pt x="3857" y="5092"/>
                  </a:lnTo>
                  <a:lnTo>
                    <a:pt x="3653" y="5160"/>
                  </a:lnTo>
                  <a:lnTo>
                    <a:pt x="3449" y="5228"/>
                  </a:lnTo>
                  <a:lnTo>
                    <a:pt x="3259" y="5296"/>
                  </a:lnTo>
                  <a:lnTo>
                    <a:pt x="3259" y="5296"/>
                  </a:lnTo>
                  <a:lnTo>
                    <a:pt x="2893" y="5459"/>
                  </a:lnTo>
                  <a:lnTo>
                    <a:pt x="2540" y="5622"/>
                  </a:lnTo>
                  <a:lnTo>
                    <a:pt x="2214" y="5798"/>
                  </a:lnTo>
                  <a:lnTo>
                    <a:pt x="1915" y="5988"/>
                  </a:lnTo>
                  <a:lnTo>
                    <a:pt x="1630" y="6179"/>
                  </a:lnTo>
                  <a:lnTo>
                    <a:pt x="1372" y="6382"/>
                  </a:lnTo>
                  <a:lnTo>
                    <a:pt x="1127" y="6599"/>
                  </a:lnTo>
                  <a:lnTo>
                    <a:pt x="910" y="6817"/>
                  </a:lnTo>
                  <a:lnTo>
                    <a:pt x="720" y="7048"/>
                  </a:lnTo>
                  <a:lnTo>
                    <a:pt x="543" y="7278"/>
                  </a:lnTo>
                  <a:lnTo>
                    <a:pt x="394" y="7523"/>
                  </a:lnTo>
                  <a:lnTo>
                    <a:pt x="272" y="7781"/>
                  </a:lnTo>
                  <a:lnTo>
                    <a:pt x="163" y="8039"/>
                  </a:lnTo>
                  <a:lnTo>
                    <a:pt x="82" y="8310"/>
                  </a:lnTo>
                  <a:lnTo>
                    <a:pt x="27" y="8596"/>
                  </a:lnTo>
                  <a:lnTo>
                    <a:pt x="0" y="8881"/>
                  </a:lnTo>
                  <a:lnTo>
                    <a:pt x="0" y="9179"/>
                  </a:lnTo>
                  <a:lnTo>
                    <a:pt x="14" y="9478"/>
                  </a:lnTo>
                  <a:lnTo>
                    <a:pt x="55" y="9791"/>
                  </a:lnTo>
                  <a:lnTo>
                    <a:pt x="123" y="10116"/>
                  </a:lnTo>
                  <a:lnTo>
                    <a:pt x="231" y="10442"/>
                  </a:lnTo>
                  <a:lnTo>
                    <a:pt x="353" y="10782"/>
                  </a:lnTo>
                  <a:lnTo>
                    <a:pt x="489" y="11121"/>
                  </a:lnTo>
                  <a:lnTo>
                    <a:pt x="666" y="11474"/>
                  </a:lnTo>
                  <a:lnTo>
                    <a:pt x="869" y="11827"/>
                  </a:lnTo>
                  <a:lnTo>
                    <a:pt x="1100" y="12194"/>
                  </a:lnTo>
                  <a:lnTo>
                    <a:pt x="1358" y="12574"/>
                  </a:lnTo>
                  <a:lnTo>
                    <a:pt x="1643" y="12954"/>
                  </a:lnTo>
                  <a:lnTo>
                    <a:pt x="1956" y="13348"/>
                  </a:lnTo>
                  <a:lnTo>
                    <a:pt x="2295" y="13756"/>
                  </a:lnTo>
                  <a:lnTo>
                    <a:pt x="2662" y="14163"/>
                  </a:lnTo>
                  <a:lnTo>
                    <a:pt x="3069" y="14570"/>
                  </a:lnTo>
                  <a:lnTo>
                    <a:pt x="3490" y="14991"/>
                  </a:lnTo>
                  <a:lnTo>
                    <a:pt x="3952" y="15426"/>
                  </a:lnTo>
                  <a:lnTo>
                    <a:pt x="4441" y="15860"/>
                  </a:lnTo>
                  <a:lnTo>
                    <a:pt x="4957" y="16308"/>
                  </a:lnTo>
                  <a:lnTo>
                    <a:pt x="5500" y="16757"/>
                  </a:lnTo>
                  <a:lnTo>
                    <a:pt x="6084" y="17218"/>
                  </a:lnTo>
                  <a:lnTo>
                    <a:pt x="6695" y="17680"/>
                  </a:lnTo>
                  <a:lnTo>
                    <a:pt x="7333" y="18155"/>
                  </a:lnTo>
                  <a:lnTo>
                    <a:pt x="8012" y="18630"/>
                  </a:lnTo>
                  <a:lnTo>
                    <a:pt x="8718" y="19119"/>
                  </a:lnTo>
                  <a:lnTo>
                    <a:pt x="9451" y="19622"/>
                  </a:lnTo>
                  <a:lnTo>
                    <a:pt x="10225" y="20124"/>
                  </a:lnTo>
                  <a:lnTo>
                    <a:pt x="11026" y="20627"/>
                  </a:lnTo>
                  <a:lnTo>
                    <a:pt x="11855" y="21143"/>
                  </a:lnTo>
                  <a:lnTo>
                    <a:pt x="12724" y="21672"/>
                  </a:lnTo>
                  <a:lnTo>
                    <a:pt x="13620" y="22202"/>
                  </a:lnTo>
                  <a:lnTo>
                    <a:pt x="14557" y="22745"/>
                  </a:lnTo>
                  <a:lnTo>
                    <a:pt x="15535" y="23288"/>
                  </a:lnTo>
                  <a:lnTo>
                    <a:pt x="16539" y="23831"/>
                  </a:lnTo>
                  <a:lnTo>
                    <a:pt x="17571" y="24388"/>
                  </a:lnTo>
                  <a:lnTo>
                    <a:pt x="18644" y="24958"/>
                  </a:lnTo>
                  <a:lnTo>
                    <a:pt x="19758" y="25529"/>
                  </a:lnTo>
                  <a:lnTo>
                    <a:pt x="20898" y="26112"/>
                  </a:lnTo>
                  <a:lnTo>
                    <a:pt x="22080" y="26696"/>
                  </a:lnTo>
                  <a:lnTo>
                    <a:pt x="23302" y="27280"/>
                  </a:lnTo>
                  <a:lnTo>
                    <a:pt x="24551" y="27878"/>
                  </a:lnTo>
                  <a:lnTo>
                    <a:pt x="25841" y="28489"/>
                  </a:lnTo>
                  <a:lnTo>
                    <a:pt x="27172" y="29100"/>
                  </a:lnTo>
                  <a:lnTo>
                    <a:pt x="28543" y="29711"/>
                  </a:lnTo>
                  <a:lnTo>
                    <a:pt x="29942" y="30335"/>
                  </a:lnTo>
                  <a:lnTo>
                    <a:pt x="31381" y="30974"/>
                  </a:lnTo>
                  <a:lnTo>
                    <a:pt x="32861" y="31612"/>
                  </a:lnTo>
                  <a:lnTo>
                    <a:pt x="32861" y="31612"/>
                  </a:lnTo>
                  <a:lnTo>
                    <a:pt x="33866" y="32522"/>
                  </a:lnTo>
                  <a:lnTo>
                    <a:pt x="34871" y="33459"/>
                  </a:lnTo>
                  <a:lnTo>
                    <a:pt x="35903" y="34436"/>
                  </a:lnTo>
                  <a:lnTo>
                    <a:pt x="36935" y="35441"/>
                  </a:lnTo>
                  <a:lnTo>
                    <a:pt x="37980" y="36473"/>
                  </a:lnTo>
                  <a:lnTo>
                    <a:pt x="39026" y="37546"/>
                  </a:lnTo>
                  <a:lnTo>
                    <a:pt x="40085" y="38632"/>
                  </a:lnTo>
                  <a:lnTo>
                    <a:pt x="41144" y="39759"/>
                  </a:lnTo>
                  <a:lnTo>
                    <a:pt x="41144" y="39759"/>
                  </a:lnTo>
                  <a:lnTo>
                    <a:pt x="39623" y="39148"/>
                  </a:lnTo>
                  <a:lnTo>
                    <a:pt x="37926" y="38496"/>
                  </a:lnTo>
                  <a:lnTo>
                    <a:pt x="36066" y="37804"/>
                  </a:lnTo>
                  <a:lnTo>
                    <a:pt x="35102" y="37464"/>
                  </a:lnTo>
                  <a:lnTo>
                    <a:pt x="34097" y="37111"/>
                  </a:lnTo>
                  <a:lnTo>
                    <a:pt x="33065" y="36758"/>
                  </a:lnTo>
                  <a:lnTo>
                    <a:pt x="32019" y="36419"/>
                  </a:lnTo>
                  <a:lnTo>
                    <a:pt x="30960" y="36079"/>
                  </a:lnTo>
                  <a:lnTo>
                    <a:pt x="29887" y="35740"/>
                  </a:lnTo>
                  <a:lnTo>
                    <a:pt x="28815" y="35428"/>
                  </a:lnTo>
                  <a:lnTo>
                    <a:pt x="27728" y="35115"/>
                  </a:lnTo>
                  <a:lnTo>
                    <a:pt x="26642" y="34830"/>
                  </a:lnTo>
                  <a:lnTo>
                    <a:pt x="25556" y="34559"/>
                  </a:lnTo>
                  <a:lnTo>
                    <a:pt x="24469" y="34314"/>
                  </a:lnTo>
                  <a:lnTo>
                    <a:pt x="23410" y="34083"/>
                  </a:lnTo>
                  <a:lnTo>
                    <a:pt x="22351" y="33880"/>
                  </a:lnTo>
                  <a:lnTo>
                    <a:pt x="21319" y="33703"/>
                  </a:lnTo>
                  <a:lnTo>
                    <a:pt x="20301" y="33554"/>
                  </a:lnTo>
                  <a:lnTo>
                    <a:pt x="19309" y="33431"/>
                  </a:lnTo>
                  <a:lnTo>
                    <a:pt x="18821" y="33391"/>
                  </a:lnTo>
                  <a:lnTo>
                    <a:pt x="18345" y="33350"/>
                  </a:lnTo>
                  <a:lnTo>
                    <a:pt x="17870" y="33336"/>
                  </a:lnTo>
                  <a:lnTo>
                    <a:pt x="17408" y="33309"/>
                  </a:lnTo>
                  <a:lnTo>
                    <a:pt x="16960" y="33309"/>
                  </a:lnTo>
                  <a:lnTo>
                    <a:pt x="16512" y="33309"/>
                  </a:lnTo>
                  <a:lnTo>
                    <a:pt x="16091" y="33323"/>
                  </a:lnTo>
                  <a:lnTo>
                    <a:pt x="15670" y="33350"/>
                  </a:lnTo>
                  <a:lnTo>
                    <a:pt x="15249" y="33377"/>
                  </a:lnTo>
                  <a:lnTo>
                    <a:pt x="14856" y="33431"/>
                  </a:lnTo>
                  <a:lnTo>
                    <a:pt x="14462" y="33486"/>
                  </a:lnTo>
                  <a:lnTo>
                    <a:pt x="14082" y="33554"/>
                  </a:lnTo>
                  <a:lnTo>
                    <a:pt x="13729" y="33635"/>
                  </a:lnTo>
                  <a:lnTo>
                    <a:pt x="13376" y="33730"/>
                  </a:lnTo>
                  <a:lnTo>
                    <a:pt x="13036" y="33839"/>
                  </a:lnTo>
                  <a:lnTo>
                    <a:pt x="12710" y="33961"/>
                  </a:lnTo>
                  <a:lnTo>
                    <a:pt x="12411" y="34083"/>
                  </a:lnTo>
                  <a:lnTo>
                    <a:pt x="12113" y="34233"/>
                  </a:lnTo>
                  <a:lnTo>
                    <a:pt x="11841" y="34396"/>
                  </a:lnTo>
                  <a:lnTo>
                    <a:pt x="11570" y="34572"/>
                  </a:lnTo>
                  <a:lnTo>
                    <a:pt x="11570" y="34572"/>
                  </a:lnTo>
                  <a:lnTo>
                    <a:pt x="11298" y="34776"/>
                  </a:lnTo>
                  <a:lnTo>
                    <a:pt x="11054" y="34993"/>
                  </a:lnTo>
                  <a:lnTo>
                    <a:pt x="10823" y="35197"/>
                  </a:lnTo>
                  <a:lnTo>
                    <a:pt x="10619" y="35414"/>
                  </a:lnTo>
                  <a:lnTo>
                    <a:pt x="10442" y="35618"/>
                  </a:lnTo>
                  <a:lnTo>
                    <a:pt x="10293" y="35835"/>
                  </a:lnTo>
                  <a:lnTo>
                    <a:pt x="10171" y="36052"/>
                  </a:lnTo>
                  <a:lnTo>
                    <a:pt x="10062" y="36269"/>
                  </a:lnTo>
                  <a:lnTo>
                    <a:pt x="9994" y="36473"/>
                  </a:lnTo>
                  <a:lnTo>
                    <a:pt x="9940" y="36690"/>
                  </a:lnTo>
                  <a:lnTo>
                    <a:pt x="9913" y="36908"/>
                  </a:lnTo>
                  <a:lnTo>
                    <a:pt x="9913" y="37111"/>
                  </a:lnTo>
                  <a:lnTo>
                    <a:pt x="9926" y="37329"/>
                  </a:lnTo>
                  <a:lnTo>
                    <a:pt x="9981" y="37546"/>
                  </a:lnTo>
                  <a:lnTo>
                    <a:pt x="10049" y="37750"/>
                  </a:lnTo>
                  <a:lnTo>
                    <a:pt x="10144" y="37953"/>
                  </a:lnTo>
                  <a:lnTo>
                    <a:pt x="10266" y="38157"/>
                  </a:lnTo>
                  <a:lnTo>
                    <a:pt x="10415" y="38361"/>
                  </a:lnTo>
                  <a:lnTo>
                    <a:pt x="10578" y="38564"/>
                  </a:lnTo>
                  <a:lnTo>
                    <a:pt x="10782" y="38768"/>
                  </a:lnTo>
                  <a:lnTo>
                    <a:pt x="10999" y="38958"/>
                  </a:lnTo>
                  <a:lnTo>
                    <a:pt x="11244" y="39162"/>
                  </a:lnTo>
                  <a:lnTo>
                    <a:pt x="11502" y="39352"/>
                  </a:lnTo>
                  <a:lnTo>
                    <a:pt x="11800" y="39528"/>
                  </a:lnTo>
                  <a:lnTo>
                    <a:pt x="12113" y="39718"/>
                  </a:lnTo>
                  <a:lnTo>
                    <a:pt x="12452" y="39895"/>
                  </a:lnTo>
                  <a:lnTo>
                    <a:pt x="12819" y="40072"/>
                  </a:lnTo>
                  <a:lnTo>
                    <a:pt x="13213" y="40248"/>
                  </a:lnTo>
                  <a:lnTo>
                    <a:pt x="13620" y="40411"/>
                  </a:lnTo>
                  <a:lnTo>
                    <a:pt x="14054" y="40574"/>
                  </a:lnTo>
                  <a:lnTo>
                    <a:pt x="14516" y="40723"/>
                  </a:lnTo>
                  <a:lnTo>
                    <a:pt x="15005" y="40873"/>
                  </a:lnTo>
                  <a:lnTo>
                    <a:pt x="15507" y="41022"/>
                  </a:lnTo>
                  <a:lnTo>
                    <a:pt x="16037" y="41171"/>
                  </a:lnTo>
                  <a:lnTo>
                    <a:pt x="16594" y="41294"/>
                  </a:lnTo>
                  <a:lnTo>
                    <a:pt x="17178" y="41429"/>
                  </a:lnTo>
                  <a:lnTo>
                    <a:pt x="17775" y="41552"/>
                  </a:lnTo>
                  <a:lnTo>
                    <a:pt x="18400" y="41660"/>
                  </a:lnTo>
                  <a:lnTo>
                    <a:pt x="19051" y="41769"/>
                  </a:lnTo>
                  <a:lnTo>
                    <a:pt x="19730" y="41878"/>
                  </a:lnTo>
                  <a:lnTo>
                    <a:pt x="20423" y="41973"/>
                  </a:lnTo>
                  <a:lnTo>
                    <a:pt x="21143" y="42054"/>
                  </a:lnTo>
                  <a:lnTo>
                    <a:pt x="21889" y="42136"/>
                  </a:lnTo>
                  <a:lnTo>
                    <a:pt x="22650" y="42203"/>
                  </a:lnTo>
                  <a:lnTo>
                    <a:pt x="23451" y="42271"/>
                  </a:lnTo>
                  <a:lnTo>
                    <a:pt x="24266" y="42326"/>
                  </a:lnTo>
                  <a:lnTo>
                    <a:pt x="25094" y="42380"/>
                  </a:lnTo>
                  <a:lnTo>
                    <a:pt x="25963" y="42407"/>
                  </a:lnTo>
                  <a:lnTo>
                    <a:pt x="26846" y="42434"/>
                  </a:lnTo>
                  <a:lnTo>
                    <a:pt x="27756" y="42461"/>
                  </a:lnTo>
                  <a:lnTo>
                    <a:pt x="28679" y="42475"/>
                  </a:lnTo>
                  <a:lnTo>
                    <a:pt x="29629" y="42475"/>
                  </a:lnTo>
                  <a:lnTo>
                    <a:pt x="30607" y="42461"/>
                  </a:lnTo>
                  <a:lnTo>
                    <a:pt x="31612" y="42434"/>
                  </a:lnTo>
                  <a:lnTo>
                    <a:pt x="32630" y="42407"/>
                  </a:lnTo>
                  <a:lnTo>
                    <a:pt x="33676" y="42366"/>
                  </a:lnTo>
                  <a:lnTo>
                    <a:pt x="34749" y="42312"/>
                  </a:lnTo>
                  <a:lnTo>
                    <a:pt x="35835" y="42258"/>
                  </a:lnTo>
                  <a:lnTo>
                    <a:pt x="36948" y="42176"/>
                  </a:lnTo>
                  <a:lnTo>
                    <a:pt x="38089" y="42095"/>
                  </a:lnTo>
                  <a:lnTo>
                    <a:pt x="39243" y="42000"/>
                  </a:lnTo>
                  <a:lnTo>
                    <a:pt x="40425" y="41891"/>
                  </a:lnTo>
                  <a:lnTo>
                    <a:pt x="41633" y="41769"/>
                  </a:lnTo>
                  <a:lnTo>
                    <a:pt x="42869" y="41633"/>
                  </a:lnTo>
                  <a:lnTo>
                    <a:pt x="42869" y="41633"/>
                  </a:lnTo>
                  <a:lnTo>
                    <a:pt x="43629" y="42489"/>
                  </a:lnTo>
                  <a:lnTo>
                    <a:pt x="44403" y="43371"/>
                  </a:lnTo>
                  <a:lnTo>
                    <a:pt x="45164" y="44267"/>
                  </a:lnTo>
                  <a:lnTo>
                    <a:pt x="45938" y="45177"/>
                  </a:lnTo>
                  <a:lnTo>
                    <a:pt x="46698" y="46101"/>
                  </a:lnTo>
                  <a:lnTo>
                    <a:pt x="47459" y="47038"/>
                  </a:lnTo>
                  <a:lnTo>
                    <a:pt x="48233" y="48002"/>
                  </a:lnTo>
                  <a:lnTo>
                    <a:pt x="48979" y="48966"/>
                  </a:lnTo>
                  <a:lnTo>
                    <a:pt x="49740" y="49957"/>
                  </a:lnTo>
                  <a:lnTo>
                    <a:pt x="50487" y="50962"/>
                  </a:lnTo>
                  <a:lnTo>
                    <a:pt x="51233" y="51980"/>
                  </a:lnTo>
                  <a:lnTo>
                    <a:pt x="51980" y="53012"/>
                  </a:lnTo>
                  <a:lnTo>
                    <a:pt x="52714" y="54058"/>
                  </a:lnTo>
                  <a:lnTo>
                    <a:pt x="53447" y="55131"/>
                  </a:lnTo>
                  <a:lnTo>
                    <a:pt x="54180" y="56203"/>
                  </a:lnTo>
                  <a:lnTo>
                    <a:pt x="54900" y="57303"/>
                  </a:lnTo>
                  <a:lnTo>
                    <a:pt x="54900" y="57303"/>
                  </a:lnTo>
                  <a:lnTo>
                    <a:pt x="53718" y="56692"/>
                  </a:lnTo>
                  <a:lnTo>
                    <a:pt x="52347" y="56000"/>
                  </a:lnTo>
                  <a:lnTo>
                    <a:pt x="50840" y="55266"/>
                  </a:lnTo>
                  <a:lnTo>
                    <a:pt x="49210" y="54506"/>
                  </a:lnTo>
                  <a:lnTo>
                    <a:pt x="48368" y="54126"/>
                  </a:lnTo>
                  <a:lnTo>
                    <a:pt x="47499" y="53746"/>
                  </a:lnTo>
                  <a:lnTo>
                    <a:pt x="46603" y="53365"/>
                  </a:lnTo>
                  <a:lnTo>
                    <a:pt x="45707" y="52985"/>
                  </a:lnTo>
                  <a:lnTo>
                    <a:pt x="44797" y="52632"/>
                  </a:lnTo>
                  <a:lnTo>
                    <a:pt x="43874" y="52279"/>
                  </a:lnTo>
                  <a:lnTo>
                    <a:pt x="42950" y="51940"/>
                  </a:lnTo>
                  <a:lnTo>
                    <a:pt x="42041" y="51627"/>
                  </a:lnTo>
                  <a:lnTo>
                    <a:pt x="41117" y="51328"/>
                  </a:lnTo>
                  <a:lnTo>
                    <a:pt x="40207" y="51057"/>
                  </a:lnTo>
                  <a:lnTo>
                    <a:pt x="39311" y="50812"/>
                  </a:lnTo>
                  <a:lnTo>
                    <a:pt x="38429" y="50595"/>
                  </a:lnTo>
                  <a:lnTo>
                    <a:pt x="37560" y="50405"/>
                  </a:lnTo>
                  <a:lnTo>
                    <a:pt x="36718" y="50256"/>
                  </a:lnTo>
                  <a:lnTo>
                    <a:pt x="36310" y="50188"/>
                  </a:lnTo>
                  <a:lnTo>
                    <a:pt x="35903" y="50134"/>
                  </a:lnTo>
                  <a:lnTo>
                    <a:pt x="35496" y="50093"/>
                  </a:lnTo>
                  <a:lnTo>
                    <a:pt x="35102" y="50052"/>
                  </a:lnTo>
                  <a:lnTo>
                    <a:pt x="34722" y="50038"/>
                  </a:lnTo>
                  <a:lnTo>
                    <a:pt x="34341" y="50025"/>
                  </a:lnTo>
                  <a:lnTo>
                    <a:pt x="33975" y="50025"/>
                  </a:lnTo>
                  <a:lnTo>
                    <a:pt x="33622" y="50038"/>
                  </a:lnTo>
                  <a:lnTo>
                    <a:pt x="33269" y="50052"/>
                  </a:lnTo>
                  <a:lnTo>
                    <a:pt x="32929" y="50093"/>
                  </a:lnTo>
                  <a:lnTo>
                    <a:pt x="32603" y="50134"/>
                  </a:lnTo>
                  <a:lnTo>
                    <a:pt x="32277" y="50201"/>
                  </a:lnTo>
                  <a:lnTo>
                    <a:pt x="31979" y="50269"/>
                  </a:lnTo>
                  <a:lnTo>
                    <a:pt x="31680" y="50351"/>
                  </a:lnTo>
                  <a:lnTo>
                    <a:pt x="31395" y="50459"/>
                  </a:lnTo>
                  <a:lnTo>
                    <a:pt x="31123" y="50568"/>
                  </a:lnTo>
                  <a:lnTo>
                    <a:pt x="30865" y="50704"/>
                  </a:lnTo>
                  <a:lnTo>
                    <a:pt x="30621" y="50853"/>
                  </a:lnTo>
                  <a:lnTo>
                    <a:pt x="30390" y="51003"/>
                  </a:lnTo>
                  <a:lnTo>
                    <a:pt x="30173" y="51179"/>
                  </a:lnTo>
                  <a:lnTo>
                    <a:pt x="30173" y="51179"/>
                  </a:lnTo>
                  <a:lnTo>
                    <a:pt x="29955" y="51383"/>
                  </a:lnTo>
                  <a:lnTo>
                    <a:pt x="29752" y="51586"/>
                  </a:lnTo>
                  <a:lnTo>
                    <a:pt x="29575" y="51790"/>
                  </a:lnTo>
                  <a:lnTo>
                    <a:pt x="29412" y="52007"/>
                  </a:lnTo>
                  <a:lnTo>
                    <a:pt x="29276" y="52211"/>
                  </a:lnTo>
                  <a:lnTo>
                    <a:pt x="29154" y="52428"/>
                  </a:lnTo>
                  <a:lnTo>
                    <a:pt x="29059" y="52632"/>
                  </a:lnTo>
                  <a:lnTo>
                    <a:pt x="28991" y="52849"/>
                  </a:lnTo>
                  <a:lnTo>
                    <a:pt x="28923" y="53067"/>
                  </a:lnTo>
                  <a:lnTo>
                    <a:pt x="28896" y="53270"/>
                  </a:lnTo>
                  <a:lnTo>
                    <a:pt x="28883" y="53488"/>
                  </a:lnTo>
                  <a:lnTo>
                    <a:pt x="28883" y="53705"/>
                  </a:lnTo>
                  <a:lnTo>
                    <a:pt x="28910" y="53908"/>
                  </a:lnTo>
                  <a:lnTo>
                    <a:pt x="28950" y="54126"/>
                  </a:lnTo>
                  <a:lnTo>
                    <a:pt x="29005" y="54343"/>
                  </a:lnTo>
                  <a:lnTo>
                    <a:pt x="29100" y="54547"/>
                  </a:lnTo>
                  <a:lnTo>
                    <a:pt x="29195" y="54750"/>
                  </a:lnTo>
                  <a:lnTo>
                    <a:pt x="29317" y="54968"/>
                  </a:lnTo>
                  <a:lnTo>
                    <a:pt x="29466" y="55171"/>
                  </a:lnTo>
                  <a:lnTo>
                    <a:pt x="29629" y="55375"/>
                  </a:lnTo>
                  <a:lnTo>
                    <a:pt x="29806" y="55565"/>
                  </a:lnTo>
                  <a:lnTo>
                    <a:pt x="30010" y="55769"/>
                  </a:lnTo>
                  <a:lnTo>
                    <a:pt x="30240" y="55959"/>
                  </a:lnTo>
                  <a:lnTo>
                    <a:pt x="30485" y="56163"/>
                  </a:lnTo>
                  <a:lnTo>
                    <a:pt x="30743" y="56353"/>
                  </a:lnTo>
                  <a:lnTo>
                    <a:pt x="31028" y="56529"/>
                  </a:lnTo>
                  <a:lnTo>
                    <a:pt x="31327" y="56719"/>
                  </a:lnTo>
                  <a:lnTo>
                    <a:pt x="31639" y="56896"/>
                  </a:lnTo>
                  <a:lnTo>
                    <a:pt x="31979" y="57072"/>
                  </a:lnTo>
                  <a:lnTo>
                    <a:pt x="32345" y="57235"/>
                  </a:lnTo>
                  <a:lnTo>
                    <a:pt x="32725" y="57398"/>
                  </a:lnTo>
                  <a:lnTo>
                    <a:pt x="33119" y="57561"/>
                  </a:lnTo>
                  <a:lnTo>
                    <a:pt x="33540" y="57724"/>
                  </a:lnTo>
                  <a:lnTo>
                    <a:pt x="33975" y="57874"/>
                  </a:lnTo>
                  <a:lnTo>
                    <a:pt x="34436" y="58009"/>
                  </a:lnTo>
                  <a:lnTo>
                    <a:pt x="34912" y="58159"/>
                  </a:lnTo>
                  <a:lnTo>
                    <a:pt x="35400" y="58294"/>
                  </a:lnTo>
                  <a:lnTo>
                    <a:pt x="35916" y="58417"/>
                  </a:lnTo>
                  <a:lnTo>
                    <a:pt x="36446" y="58539"/>
                  </a:lnTo>
                  <a:lnTo>
                    <a:pt x="37003" y="58648"/>
                  </a:lnTo>
                  <a:lnTo>
                    <a:pt x="37573" y="58756"/>
                  </a:lnTo>
                  <a:lnTo>
                    <a:pt x="38157" y="58865"/>
                  </a:lnTo>
                  <a:lnTo>
                    <a:pt x="38768" y="58946"/>
                  </a:lnTo>
                  <a:lnTo>
                    <a:pt x="39393" y="59041"/>
                  </a:lnTo>
                  <a:lnTo>
                    <a:pt x="40044" y="59109"/>
                  </a:lnTo>
                  <a:lnTo>
                    <a:pt x="40710" y="59191"/>
                  </a:lnTo>
                  <a:lnTo>
                    <a:pt x="41389" y="59245"/>
                  </a:lnTo>
                  <a:lnTo>
                    <a:pt x="42095" y="59299"/>
                  </a:lnTo>
                  <a:lnTo>
                    <a:pt x="42815" y="59340"/>
                  </a:lnTo>
                  <a:lnTo>
                    <a:pt x="43561" y="59381"/>
                  </a:lnTo>
                  <a:lnTo>
                    <a:pt x="44322" y="59408"/>
                  </a:lnTo>
                  <a:lnTo>
                    <a:pt x="45096" y="59422"/>
                  </a:lnTo>
                  <a:lnTo>
                    <a:pt x="45883" y="59435"/>
                  </a:lnTo>
                  <a:lnTo>
                    <a:pt x="46698" y="59422"/>
                  </a:lnTo>
                  <a:lnTo>
                    <a:pt x="47540" y="59422"/>
                  </a:lnTo>
                  <a:lnTo>
                    <a:pt x="48382" y="59394"/>
                  </a:lnTo>
                  <a:lnTo>
                    <a:pt x="49265" y="59354"/>
                  </a:lnTo>
                  <a:lnTo>
                    <a:pt x="50147" y="59313"/>
                  </a:lnTo>
                  <a:lnTo>
                    <a:pt x="51057" y="59259"/>
                  </a:lnTo>
                  <a:lnTo>
                    <a:pt x="51980" y="59191"/>
                  </a:lnTo>
                  <a:lnTo>
                    <a:pt x="52917" y="59123"/>
                  </a:lnTo>
                  <a:lnTo>
                    <a:pt x="53881" y="59028"/>
                  </a:lnTo>
                  <a:lnTo>
                    <a:pt x="54859" y="58933"/>
                  </a:lnTo>
                  <a:lnTo>
                    <a:pt x="55864" y="58810"/>
                  </a:lnTo>
                  <a:lnTo>
                    <a:pt x="55864" y="58810"/>
                  </a:lnTo>
                  <a:lnTo>
                    <a:pt x="56407" y="59693"/>
                  </a:lnTo>
                  <a:lnTo>
                    <a:pt x="56937" y="60576"/>
                  </a:lnTo>
                  <a:lnTo>
                    <a:pt x="57466" y="61458"/>
                  </a:lnTo>
                  <a:lnTo>
                    <a:pt x="57996" y="62368"/>
                  </a:lnTo>
                  <a:lnTo>
                    <a:pt x="58525" y="63278"/>
                  </a:lnTo>
                  <a:lnTo>
                    <a:pt x="59041" y="64188"/>
                  </a:lnTo>
                  <a:lnTo>
                    <a:pt x="59544" y="65125"/>
                  </a:lnTo>
                  <a:lnTo>
                    <a:pt x="60046" y="66062"/>
                  </a:lnTo>
                  <a:lnTo>
                    <a:pt x="60549" y="66999"/>
                  </a:lnTo>
                  <a:lnTo>
                    <a:pt x="61037" y="67963"/>
                  </a:lnTo>
                  <a:lnTo>
                    <a:pt x="61513" y="68927"/>
                  </a:lnTo>
                  <a:lnTo>
                    <a:pt x="62002" y="69904"/>
                  </a:lnTo>
                  <a:lnTo>
                    <a:pt x="62463" y="70882"/>
                  </a:lnTo>
                  <a:lnTo>
                    <a:pt x="62925" y="71873"/>
                  </a:lnTo>
                  <a:lnTo>
                    <a:pt x="63373" y="72878"/>
                  </a:lnTo>
                  <a:lnTo>
                    <a:pt x="63821" y="73897"/>
                  </a:lnTo>
                  <a:lnTo>
                    <a:pt x="63821" y="73897"/>
                  </a:lnTo>
                  <a:lnTo>
                    <a:pt x="62816" y="73272"/>
                  </a:lnTo>
                  <a:lnTo>
                    <a:pt x="61594" y="72525"/>
                  </a:lnTo>
                  <a:lnTo>
                    <a:pt x="60182" y="71683"/>
                  </a:lnTo>
                  <a:lnTo>
                    <a:pt x="58607" y="70801"/>
                  </a:lnTo>
                  <a:lnTo>
                    <a:pt x="57765" y="70339"/>
                  </a:lnTo>
                  <a:lnTo>
                    <a:pt x="56896" y="69864"/>
                  </a:lnTo>
                  <a:lnTo>
                    <a:pt x="56000" y="69402"/>
                  </a:lnTo>
                  <a:lnTo>
                    <a:pt x="55090" y="68927"/>
                  </a:lnTo>
                  <a:lnTo>
                    <a:pt x="54166" y="68479"/>
                  </a:lnTo>
                  <a:lnTo>
                    <a:pt x="53230" y="68017"/>
                  </a:lnTo>
                  <a:lnTo>
                    <a:pt x="52279" y="67582"/>
                  </a:lnTo>
                  <a:lnTo>
                    <a:pt x="51328" y="67162"/>
                  </a:lnTo>
                  <a:lnTo>
                    <a:pt x="50364" y="66768"/>
                  </a:lnTo>
                  <a:lnTo>
                    <a:pt x="49414" y="66388"/>
                  </a:lnTo>
                  <a:lnTo>
                    <a:pt x="48477" y="66034"/>
                  </a:lnTo>
                  <a:lnTo>
                    <a:pt x="47540" y="65709"/>
                  </a:lnTo>
                  <a:lnTo>
                    <a:pt x="46617" y="65423"/>
                  </a:lnTo>
                  <a:lnTo>
                    <a:pt x="46169" y="65301"/>
                  </a:lnTo>
                  <a:lnTo>
                    <a:pt x="45720" y="65179"/>
                  </a:lnTo>
                  <a:lnTo>
                    <a:pt x="45272" y="65070"/>
                  </a:lnTo>
                  <a:lnTo>
                    <a:pt x="44838" y="64975"/>
                  </a:lnTo>
                  <a:lnTo>
                    <a:pt x="44403" y="64880"/>
                  </a:lnTo>
                  <a:lnTo>
                    <a:pt x="43982" y="64812"/>
                  </a:lnTo>
                  <a:lnTo>
                    <a:pt x="43575" y="64744"/>
                  </a:lnTo>
                  <a:lnTo>
                    <a:pt x="43168" y="64690"/>
                  </a:lnTo>
                  <a:lnTo>
                    <a:pt x="42760" y="64649"/>
                  </a:lnTo>
                  <a:lnTo>
                    <a:pt x="42380" y="64636"/>
                  </a:lnTo>
                  <a:lnTo>
                    <a:pt x="42000" y="64622"/>
                  </a:lnTo>
                  <a:lnTo>
                    <a:pt x="41633" y="64622"/>
                  </a:lnTo>
                  <a:lnTo>
                    <a:pt x="41267" y="64636"/>
                  </a:lnTo>
                  <a:lnTo>
                    <a:pt x="40913" y="64677"/>
                  </a:lnTo>
                  <a:lnTo>
                    <a:pt x="40588" y="64717"/>
                  </a:lnTo>
                  <a:lnTo>
                    <a:pt x="40262" y="64785"/>
                  </a:lnTo>
                  <a:lnTo>
                    <a:pt x="39949" y="64867"/>
                  </a:lnTo>
                  <a:lnTo>
                    <a:pt x="39651" y="64962"/>
                  </a:lnTo>
                  <a:lnTo>
                    <a:pt x="39365" y="65084"/>
                  </a:lnTo>
                  <a:lnTo>
                    <a:pt x="39094" y="65220"/>
                  </a:lnTo>
                  <a:lnTo>
                    <a:pt x="38836" y="65369"/>
                  </a:lnTo>
                  <a:lnTo>
                    <a:pt x="38591" y="65546"/>
                  </a:lnTo>
                  <a:lnTo>
                    <a:pt x="38591" y="65546"/>
                  </a:lnTo>
                  <a:lnTo>
                    <a:pt x="38347" y="65722"/>
                  </a:lnTo>
                  <a:lnTo>
                    <a:pt x="38143" y="65926"/>
                  </a:lnTo>
                  <a:lnTo>
                    <a:pt x="37940" y="66116"/>
                  </a:lnTo>
                  <a:lnTo>
                    <a:pt x="37777" y="66320"/>
                  </a:lnTo>
                  <a:lnTo>
                    <a:pt x="37614" y="66523"/>
                  </a:lnTo>
                  <a:lnTo>
                    <a:pt x="37492" y="66727"/>
                  </a:lnTo>
                  <a:lnTo>
                    <a:pt x="37369" y="66931"/>
                  </a:lnTo>
                  <a:lnTo>
                    <a:pt x="37288" y="67134"/>
                  </a:lnTo>
                  <a:lnTo>
                    <a:pt x="37220" y="67352"/>
                  </a:lnTo>
                  <a:lnTo>
                    <a:pt x="37166" y="67555"/>
                  </a:lnTo>
                  <a:lnTo>
                    <a:pt x="37139" y="67773"/>
                  </a:lnTo>
                  <a:lnTo>
                    <a:pt x="37125" y="67990"/>
                  </a:lnTo>
                  <a:lnTo>
                    <a:pt x="37139" y="68207"/>
                  </a:lnTo>
                  <a:lnTo>
                    <a:pt x="37166" y="68411"/>
                  </a:lnTo>
                  <a:lnTo>
                    <a:pt x="37220" y="68628"/>
                  </a:lnTo>
                  <a:lnTo>
                    <a:pt x="37302" y="68845"/>
                  </a:lnTo>
                  <a:lnTo>
                    <a:pt x="37383" y="69063"/>
                  </a:lnTo>
                  <a:lnTo>
                    <a:pt x="37505" y="69280"/>
                  </a:lnTo>
                  <a:lnTo>
                    <a:pt x="37641" y="69497"/>
                  </a:lnTo>
                  <a:lnTo>
                    <a:pt x="37790" y="69714"/>
                  </a:lnTo>
                  <a:lnTo>
                    <a:pt x="37967" y="69932"/>
                  </a:lnTo>
                  <a:lnTo>
                    <a:pt x="38157" y="70135"/>
                  </a:lnTo>
                  <a:lnTo>
                    <a:pt x="38374" y="70353"/>
                  </a:lnTo>
                  <a:lnTo>
                    <a:pt x="38605" y="70556"/>
                  </a:lnTo>
                  <a:lnTo>
                    <a:pt x="38863" y="70774"/>
                  </a:lnTo>
                  <a:lnTo>
                    <a:pt x="39135" y="70977"/>
                  </a:lnTo>
                  <a:lnTo>
                    <a:pt x="39433" y="71181"/>
                  </a:lnTo>
                  <a:lnTo>
                    <a:pt x="39746" y="71371"/>
                  </a:lnTo>
                  <a:lnTo>
                    <a:pt x="40072" y="71575"/>
                  </a:lnTo>
                  <a:lnTo>
                    <a:pt x="40438" y="71765"/>
                  </a:lnTo>
                  <a:lnTo>
                    <a:pt x="40805" y="71955"/>
                  </a:lnTo>
                  <a:lnTo>
                    <a:pt x="41199" y="72145"/>
                  </a:lnTo>
                  <a:lnTo>
                    <a:pt x="41620" y="72335"/>
                  </a:lnTo>
                  <a:lnTo>
                    <a:pt x="42054" y="72512"/>
                  </a:lnTo>
                  <a:lnTo>
                    <a:pt x="42502" y="72688"/>
                  </a:lnTo>
                  <a:lnTo>
                    <a:pt x="42977" y="72851"/>
                  </a:lnTo>
                  <a:lnTo>
                    <a:pt x="43480" y="73028"/>
                  </a:lnTo>
                  <a:lnTo>
                    <a:pt x="43982" y="73177"/>
                  </a:lnTo>
                  <a:lnTo>
                    <a:pt x="44525" y="73340"/>
                  </a:lnTo>
                  <a:lnTo>
                    <a:pt x="45069" y="73489"/>
                  </a:lnTo>
                  <a:lnTo>
                    <a:pt x="45653" y="73639"/>
                  </a:lnTo>
                  <a:lnTo>
                    <a:pt x="46236" y="73774"/>
                  </a:lnTo>
                  <a:lnTo>
                    <a:pt x="46847" y="73897"/>
                  </a:lnTo>
                  <a:lnTo>
                    <a:pt x="47486" y="74032"/>
                  </a:lnTo>
                  <a:lnTo>
                    <a:pt x="48137" y="74155"/>
                  </a:lnTo>
                  <a:lnTo>
                    <a:pt x="48816" y="74263"/>
                  </a:lnTo>
                  <a:lnTo>
                    <a:pt x="49495" y="74372"/>
                  </a:lnTo>
                  <a:lnTo>
                    <a:pt x="50215" y="74467"/>
                  </a:lnTo>
                  <a:lnTo>
                    <a:pt x="50948" y="74548"/>
                  </a:lnTo>
                  <a:lnTo>
                    <a:pt x="51695" y="74630"/>
                  </a:lnTo>
                  <a:lnTo>
                    <a:pt x="52456" y="74711"/>
                  </a:lnTo>
                  <a:lnTo>
                    <a:pt x="53257" y="74779"/>
                  </a:lnTo>
                  <a:lnTo>
                    <a:pt x="54058" y="74834"/>
                  </a:lnTo>
                  <a:lnTo>
                    <a:pt x="54886" y="74888"/>
                  </a:lnTo>
                  <a:lnTo>
                    <a:pt x="55728" y="74915"/>
                  </a:lnTo>
                  <a:lnTo>
                    <a:pt x="56597" y="74956"/>
                  </a:lnTo>
                  <a:lnTo>
                    <a:pt x="57480" y="74969"/>
                  </a:lnTo>
                  <a:lnTo>
                    <a:pt x="58390" y="74983"/>
                  </a:lnTo>
                  <a:lnTo>
                    <a:pt x="59313" y="74983"/>
                  </a:lnTo>
                  <a:lnTo>
                    <a:pt x="60263" y="74969"/>
                  </a:lnTo>
                  <a:lnTo>
                    <a:pt x="61228" y="74956"/>
                  </a:lnTo>
                  <a:lnTo>
                    <a:pt x="62205" y="74929"/>
                  </a:lnTo>
                  <a:lnTo>
                    <a:pt x="63210" y="74888"/>
                  </a:lnTo>
                  <a:lnTo>
                    <a:pt x="64228" y="74834"/>
                  </a:lnTo>
                  <a:lnTo>
                    <a:pt x="64228" y="74834"/>
                  </a:lnTo>
                  <a:lnTo>
                    <a:pt x="64731" y="76042"/>
                  </a:lnTo>
                  <a:lnTo>
                    <a:pt x="65220" y="77251"/>
                  </a:lnTo>
                  <a:lnTo>
                    <a:pt x="65695" y="78486"/>
                  </a:lnTo>
                  <a:lnTo>
                    <a:pt x="66170" y="79722"/>
                  </a:lnTo>
                  <a:lnTo>
                    <a:pt x="66618" y="80985"/>
                  </a:lnTo>
                  <a:lnTo>
                    <a:pt x="67053" y="82248"/>
                  </a:lnTo>
                  <a:lnTo>
                    <a:pt x="67487" y="83538"/>
                  </a:lnTo>
                  <a:lnTo>
                    <a:pt x="67895" y="84828"/>
                  </a:lnTo>
                  <a:lnTo>
                    <a:pt x="68289" y="86131"/>
                  </a:lnTo>
                  <a:lnTo>
                    <a:pt x="68669" y="87448"/>
                  </a:lnTo>
                  <a:lnTo>
                    <a:pt x="69035" y="88779"/>
                  </a:lnTo>
                  <a:lnTo>
                    <a:pt x="69388" y="90123"/>
                  </a:lnTo>
                  <a:lnTo>
                    <a:pt x="69728" y="91481"/>
                  </a:lnTo>
                  <a:lnTo>
                    <a:pt x="70054" y="92853"/>
                  </a:lnTo>
                  <a:lnTo>
                    <a:pt x="70353" y="94238"/>
                  </a:lnTo>
                  <a:lnTo>
                    <a:pt x="70638" y="95637"/>
                  </a:lnTo>
                  <a:lnTo>
                    <a:pt x="70638" y="95637"/>
                  </a:lnTo>
                  <a:lnTo>
                    <a:pt x="70624" y="95351"/>
                  </a:lnTo>
                  <a:lnTo>
                    <a:pt x="70570" y="94509"/>
                  </a:lnTo>
                  <a:lnTo>
                    <a:pt x="70502" y="93898"/>
                  </a:lnTo>
                  <a:lnTo>
                    <a:pt x="70420" y="93179"/>
                  </a:lnTo>
                  <a:lnTo>
                    <a:pt x="70325" y="92323"/>
                  </a:lnTo>
                  <a:lnTo>
                    <a:pt x="70190" y="91359"/>
                  </a:lnTo>
                  <a:lnTo>
                    <a:pt x="70027" y="90286"/>
                  </a:lnTo>
                  <a:lnTo>
                    <a:pt x="69823" y="89119"/>
                  </a:lnTo>
                  <a:lnTo>
                    <a:pt x="69592" y="87842"/>
                  </a:lnTo>
                  <a:lnTo>
                    <a:pt x="69307" y="86471"/>
                  </a:lnTo>
                  <a:lnTo>
                    <a:pt x="68981" y="85004"/>
                  </a:lnTo>
                  <a:lnTo>
                    <a:pt x="68614" y="83456"/>
                  </a:lnTo>
                  <a:lnTo>
                    <a:pt x="68180" y="81827"/>
                  </a:lnTo>
                  <a:lnTo>
                    <a:pt x="67949" y="80985"/>
                  </a:lnTo>
                  <a:lnTo>
                    <a:pt x="67705" y="80129"/>
                  </a:lnTo>
                  <a:lnTo>
                    <a:pt x="67705" y="801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01;p46">
              <a:extLst>
                <a:ext uri="{FF2B5EF4-FFF2-40B4-BE49-F238E27FC236}">
                  <a16:creationId xmlns:a16="http://schemas.microsoft.com/office/drawing/2014/main" id="{F836FB9E-96EE-6929-6FA6-D5AC71D3FB59}"/>
                </a:ext>
              </a:extLst>
            </p:cNvPr>
            <p:cNvSpPr/>
            <p:nvPr/>
          </p:nvSpPr>
          <p:spPr>
            <a:xfrm>
              <a:off x="4973349" y="1448992"/>
              <a:ext cx="228825" cy="992300"/>
            </a:xfrm>
            <a:custGeom>
              <a:avLst/>
              <a:gdLst/>
              <a:ahLst/>
              <a:cxnLst/>
              <a:rect l="l" t="t" r="r" b="b"/>
              <a:pathLst>
                <a:path w="9153" h="39692" extrusionOk="0">
                  <a:moveTo>
                    <a:pt x="3096" y="1427"/>
                  </a:moveTo>
                  <a:lnTo>
                    <a:pt x="3096" y="1427"/>
                  </a:lnTo>
                  <a:lnTo>
                    <a:pt x="2933" y="1589"/>
                  </a:lnTo>
                  <a:lnTo>
                    <a:pt x="2784" y="1766"/>
                  </a:lnTo>
                  <a:lnTo>
                    <a:pt x="2635" y="1956"/>
                  </a:lnTo>
                  <a:lnTo>
                    <a:pt x="2485" y="2146"/>
                  </a:lnTo>
                  <a:lnTo>
                    <a:pt x="2350" y="2350"/>
                  </a:lnTo>
                  <a:lnTo>
                    <a:pt x="2214" y="2554"/>
                  </a:lnTo>
                  <a:lnTo>
                    <a:pt x="1956" y="2988"/>
                  </a:lnTo>
                  <a:lnTo>
                    <a:pt x="1711" y="3463"/>
                  </a:lnTo>
                  <a:lnTo>
                    <a:pt x="1494" y="3966"/>
                  </a:lnTo>
                  <a:lnTo>
                    <a:pt x="1290" y="4495"/>
                  </a:lnTo>
                  <a:lnTo>
                    <a:pt x="1100" y="5052"/>
                  </a:lnTo>
                  <a:lnTo>
                    <a:pt x="937" y="5636"/>
                  </a:lnTo>
                  <a:lnTo>
                    <a:pt x="774" y="6247"/>
                  </a:lnTo>
                  <a:lnTo>
                    <a:pt x="639" y="6872"/>
                  </a:lnTo>
                  <a:lnTo>
                    <a:pt x="516" y="7523"/>
                  </a:lnTo>
                  <a:lnTo>
                    <a:pt x="408" y="8202"/>
                  </a:lnTo>
                  <a:lnTo>
                    <a:pt x="313" y="8895"/>
                  </a:lnTo>
                  <a:lnTo>
                    <a:pt x="231" y="9601"/>
                  </a:lnTo>
                  <a:lnTo>
                    <a:pt x="163" y="10321"/>
                  </a:lnTo>
                  <a:lnTo>
                    <a:pt x="109" y="11068"/>
                  </a:lnTo>
                  <a:lnTo>
                    <a:pt x="68" y="11814"/>
                  </a:lnTo>
                  <a:lnTo>
                    <a:pt x="28" y="12588"/>
                  </a:lnTo>
                  <a:lnTo>
                    <a:pt x="14" y="13362"/>
                  </a:lnTo>
                  <a:lnTo>
                    <a:pt x="0" y="14164"/>
                  </a:lnTo>
                  <a:lnTo>
                    <a:pt x="0" y="14951"/>
                  </a:lnTo>
                  <a:lnTo>
                    <a:pt x="14" y="15766"/>
                  </a:lnTo>
                  <a:lnTo>
                    <a:pt x="28" y="16581"/>
                  </a:lnTo>
                  <a:lnTo>
                    <a:pt x="55" y="17395"/>
                  </a:lnTo>
                  <a:lnTo>
                    <a:pt x="95" y="18210"/>
                  </a:lnTo>
                  <a:lnTo>
                    <a:pt x="191" y="19867"/>
                  </a:lnTo>
                  <a:lnTo>
                    <a:pt x="313" y="21523"/>
                  </a:lnTo>
                  <a:lnTo>
                    <a:pt x="462" y="23153"/>
                  </a:lnTo>
                  <a:lnTo>
                    <a:pt x="639" y="24782"/>
                  </a:lnTo>
                  <a:lnTo>
                    <a:pt x="815" y="26371"/>
                  </a:lnTo>
                  <a:lnTo>
                    <a:pt x="1019" y="27919"/>
                  </a:lnTo>
                  <a:lnTo>
                    <a:pt x="1223" y="29413"/>
                  </a:lnTo>
                  <a:lnTo>
                    <a:pt x="1440" y="30852"/>
                  </a:lnTo>
                  <a:lnTo>
                    <a:pt x="1657" y="32210"/>
                  </a:lnTo>
                  <a:lnTo>
                    <a:pt x="1861" y="33500"/>
                  </a:lnTo>
                  <a:lnTo>
                    <a:pt x="2064" y="34695"/>
                  </a:lnTo>
                  <a:lnTo>
                    <a:pt x="2445" y="36759"/>
                  </a:lnTo>
                  <a:lnTo>
                    <a:pt x="2757" y="38334"/>
                  </a:lnTo>
                  <a:lnTo>
                    <a:pt x="2961" y="39339"/>
                  </a:lnTo>
                  <a:lnTo>
                    <a:pt x="3029" y="39692"/>
                  </a:lnTo>
                  <a:lnTo>
                    <a:pt x="3029" y="39692"/>
                  </a:lnTo>
                  <a:lnTo>
                    <a:pt x="3490" y="38293"/>
                  </a:lnTo>
                  <a:lnTo>
                    <a:pt x="3925" y="36908"/>
                  </a:lnTo>
                  <a:lnTo>
                    <a:pt x="4332" y="35537"/>
                  </a:lnTo>
                  <a:lnTo>
                    <a:pt x="4726" y="34206"/>
                  </a:lnTo>
                  <a:lnTo>
                    <a:pt x="5106" y="32889"/>
                  </a:lnTo>
                  <a:lnTo>
                    <a:pt x="5459" y="31599"/>
                  </a:lnTo>
                  <a:lnTo>
                    <a:pt x="5799" y="30336"/>
                  </a:lnTo>
                  <a:lnTo>
                    <a:pt x="6125" y="29100"/>
                  </a:lnTo>
                  <a:lnTo>
                    <a:pt x="6423" y="27878"/>
                  </a:lnTo>
                  <a:lnTo>
                    <a:pt x="6708" y="26683"/>
                  </a:lnTo>
                  <a:lnTo>
                    <a:pt x="6980" y="25516"/>
                  </a:lnTo>
                  <a:lnTo>
                    <a:pt x="7224" y="24375"/>
                  </a:lnTo>
                  <a:lnTo>
                    <a:pt x="7469" y="23261"/>
                  </a:lnTo>
                  <a:lnTo>
                    <a:pt x="7686" y="22162"/>
                  </a:lnTo>
                  <a:lnTo>
                    <a:pt x="7890" y="21102"/>
                  </a:lnTo>
                  <a:lnTo>
                    <a:pt x="8066" y="20057"/>
                  </a:lnTo>
                  <a:lnTo>
                    <a:pt x="8243" y="19038"/>
                  </a:lnTo>
                  <a:lnTo>
                    <a:pt x="8392" y="18047"/>
                  </a:lnTo>
                  <a:lnTo>
                    <a:pt x="8542" y="17083"/>
                  </a:lnTo>
                  <a:lnTo>
                    <a:pt x="8664" y="16146"/>
                  </a:lnTo>
                  <a:lnTo>
                    <a:pt x="8772" y="15223"/>
                  </a:lnTo>
                  <a:lnTo>
                    <a:pt x="8867" y="14340"/>
                  </a:lnTo>
                  <a:lnTo>
                    <a:pt x="8949" y="13471"/>
                  </a:lnTo>
                  <a:lnTo>
                    <a:pt x="9017" y="12629"/>
                  </a:lnTo>
                  <a:lnTo>
                    <a:pt x="9071" y="11828"/>
                  </a:lnTo>
                  <a:lnTo>
                    <a:pt x="9112" y="11040"/>
                  </a:lnTo>
                  <a:lnTo>
                    <a:pt x="9139" y="10280"/>
                  </a:lnTo>
                  <a:lnTo>
                    <a:pt x="9153" y="9547"/>
                  </a:lnTo>
                  <a:lnTo>
                    <a:pt x="9153" y="8841"/>
                  </a:lnTo>
                  <a:lnTo>
                    <a:pt x="9139" y="8162"/>
                  </a:lnTo>
                  <a:lnTo>
                    <a:pt x="9112" y="7496"/>
                  </a:lnTo>
                  <a:lnTo>
                    <a:pt x="9085" y="6872"/>
                  </a:lnTo>
                  <a:lnTo>
                    <a:pt x="9030" y="6274"/>
                  </a:lnTo>
                  <a:lnTo>
                    <a:pt x="8976" y="5704"/>
                  </a:lnTo>
                  <a:lnTo>
                    <a:pt x="8908" y="5147"/>
                  </a:lnTo>
                  <a:lnTo>
                    <a:pt x="8827" y="4631"/>
                  </a:lnTo>
                  <a:lnTo>
                    <a:pt x="8732" y="4142"/>
                  </a:lnTo>
                  <a:lnTo>
                    <a:pt x="8623" y="3681"/>
                  </a:lnTo>
                  <a:lnTo>
                    <a:pt x="8514" y="3233"/>
                  </a:lnTo>
                  <a:lnTo>
                    <a:pt x="8392" y="2825"/>
                  </a:lnTo>
                  <a:lnTo>
                    <a:pt x="8256" y="2445"/>
                  </a:lnTo>
                  <a:lnTo>
                    <a:pt x="8121" y="2092"/>
                  </a:lnTo>
                  <a:lnTo>
                    <a:pt x="7971" y="1752"/>
                  </a:lnTo>
                  <a:lnTo>
                    <a:pt x="7808" y="1454"/>
                  </a:lnTo>
                  <a:lnTo>
                    <a:pt x="7645" y="1182"/>
                  </a:lnTo>
                  <a:lnTo>
                    <a:pt x="7455" y="938"/>
                  </a:lnTo>
                  <a:lnTo>
                    <a:pt x="7279" y="720"/>
                  </a:lnTo>
                  <a:lnTo>
                    <a:pt x="7089" y="530"/>
                  </a:lnTo>
                  <a:lnTo>
                    <a:pt x="6885" y="381"/>
                  </a:lnTo>
                  <a:lnTo>
                    <a:pt x="6668" y="245"/>
                  </a:lnTo>
                  <a:lnTo>
                    <a:pt x="6450" y="137"/>
                  </a:lnTo>
                  <a:lnTo>
                    <a:pt x="6233" y="69"/>
                  </a:lnTo>
                  <a:lnTo>
                    <a:pt x="6002" y="14"/>
                  </a:lnTo>
                  <a:lnTo>
                    <a:pt x="5771" y="1"/>
                  </a:lnTo>
                  <a:lnTo>
                    <a:pt x="5527" y="14"/>
                  </a:lnTo>
                  <a:lnTo>
                    <a:pt x="5269" y="55"/>
                  </a:lnTo>
                  <a:lnTo>
                    <a:pt x="5025" y="123"/>
                  </a:lnTo>
                  <a:lnTo>
                    <a:pt x="4767" y="218"/>
                  </a:lnTo>
                  <a:lnTo>
                    <a:pt x="4495" y="340"/>
                  </a:lnTo>
                  <a:lnTo>
                    <a:pt x="4223" y="503"/>
                  </a:lnTo>
                  <a:lnTo>
                    <a:pt x="3952" y="693"/>
                  </a:lnTo>
                  <a:lnTo>
                    <a:pt x="3667" y="911"/>
                  </a:lnTo>
                  <a:lnTo>
                    <a:pt x="3382" y="1155"/>
                  </a:lnTo>
                  <a:lnTo>
                    <a:pt x="3096" y="1427"/>
                  </a:lnTo>
                  <a:lnTo>
                    <a:pt x="3096" y="14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02;p46">
              <a:extLst>
                <a:ext uri="{FF2B5EF4-FFF2-40B4-BE49-F238E27FC236}">
                  <a16:creationId xmlns:a16="http://schemas.microsoft.com/office/drawing/2014/main" id="{87FF531F-F60C-C286-7BEE-B7E30369DB65}"/>
                </a:ext>
              </a:extLst>
            </p:cNvPr>
            <p:cNvSpPr/>
            <p:nvPr/>
          </p:nvSpPr>
          <p:spPr>
            <a:xfrm>
              <a:off x="4335474" y="1268742"/>
              <a:ext cx="1986625" cy="2390600"/>
            </a:xfrm>
            <a:custGeom>
              <a:avLst/>
              <a:gdLst/>
              <a:ahLst/>
              <a:cxnLst/>
              <a:rect l="l" t="t" r="r" b="b"/>
              <a:pathLst>
                <a:path w="79465" h="95624" extrusionOk="0">
                  <a:moveTo>
                    <a:pt x="46603" y="31599"/>
                  </a:moveTo>
                  <a:lnTo>
                    <a:pt x="46603" y="31599"/>
                  </a:lnTo>
                  <a:lnTo>
                    <a:pt x="48070" y="30960"/>
                  </a:lnTo>
                  <a:lnTo>
                    <a:pt x="49523" y="30336"/>
                  </a:lnTo>
                  <a:lnTo>
                    <a:pt x="50922" y="29711"/>
                  </a:lnTo>
                  <a:lnTo>
                    <a:pt x="52279" y="29100"/>
                  </a:lnTo>
                  <a:lnTo>
                    <a:pt x="53610" y="28489"/>
                  </a:lnTo>
                  <a:lnTo>
                    <a:pt x="54900" y="27878"/>
                  </a:lnTo>
                  <a:lnTo>
                    <a:pt x="56149" y="27280"/>
                  </a:lnTo>
                  <a:lnTo>
                    <a:pt x="57372" y="26683"/>
                  </a:lnTo>
                  <a:lnTo>
                    <a:pt x="58553" y="26099"/>
                  </a:lnTo>
                  <a:lnTo>
                    <a:pt x="59693" y="25529"/>
                  </a:lnTo>
                  <a:lnTo>
                    <a:pt x="60807" y="24958"/>
                  </a:lnTo>
                  <a:lnTo>
                    <a:pt x="61880" y="24388"/>
                  </a:lnTo>
                  <a:lnTo>
                    <a:pt x="62925" y="23831"/>
                  </a:lnTo>
                  <a:lnTo>
                    <a:pt x="63930" y="23275"/>
                  </a:lnTo>
                  <a:lnTo>
                    <a:pt x="64894" y="22731"/>
                  </a:lnTo>
                  <a:lnTo>
                    <a:pt x="65831" y="22202"/>
                  </a:lnTo>
                  <a:lnTo>
                    <a:pt x="66727" y="21672"/>
                  </a:lnTo>
                  <a:lnTo>
                    <a:pt x="67596" y="21143"/>
                  </a:lnTo>
                  <a:lnTo>
                    <a:pt x="68438" y="20627"/>
                  </a:lnTo>
                  <a:lnTo>
                    <a:pt x="69239" y="20111"/>
                  </a:lnTo>
                  <a:lnTo>
                    <a:pt x="70013" y="19608"/>
                  </a:lnTo>
                  <a:lnTo>
                    <a:pt x="70747" y="19119"/>
                  </a:lnTo>
                  <a:lnTo>
                    <a:pt x="71453" y="18631"/>
                  </a:lnTo>
                  <a:lnTo>
                    <a:pt x="72118" y="18155"/>
                  </a:lnTo>
                  <a:lnTo>
                    <a:pt x="72770" y="17680"/>
                  </a:lnTo>
                  <a:lnTo>
                    <a:pt x="73367" y="17205"/>
                  </a:lnTo>
                  <a:lnTo>
                    <a:pt x="73951" y="16757"/>
                  </a:lnTo>
                  <a:lnTo>
                    <a:pt x="74494" y="16295"/>
                  </a:lnTo>
                  <a:lnTo>
                    <a:pt x="75024" y="15861"/>
                  </a:lnTo>
                  <a:lnTo>
                    <a:pt x="75499" y="15412"/>
                  </a:lnTo>
                  <a:lnTo>
                    <a:pt x="75961" y="14991"/>
                  </a:lnTo>
                  <a:lnTo>
                    <a:pt x="76396" y="14571"/>
                  </a:lnTo>
                  <a:lnTo>
                    <a:pt x="76789" y="14150"/>
                  </a:lnTo>
                  <a:lnTo>
                    <a:pt x="77156" y="13742"/>
                  </a:lnTo>
                  <a:lnTo>
                    <a:pt x="77495" y="13348"/>
                  </a:lnTo>
                  <a:lnTo>
                    <a:pt x="77808" y="12955"/>
                  </a:lnTo>
                  <a:lnTo>
                    <a:pt x="78093" y="12574"/>
                  </a:lnTo>
                  <a:lnTo>
                    <a:pt x="78351" y="12194"/>
                  </a:lnTo>
                  <a:lnTo>
                    <a:pt x="78582" y="11828"/>
                  </a:lnTo>
                  <a:lnTo>
                    <a:pt x="78785" y="11461"/>
                  </a:lnTo>
                  <a:lnTo>
                    <a:pt x="78962" y="11108"/>
                  </a:lnTo>
                  <a:lnTo>
                    <a:pt x="79111" y="10768"/>
                  </a:lnTo>
                  <a:lnTo>
                    <a:pt x="79234" y="10429"/>
                  </a:lnTo>
                  <a:lnTo>
                    <a:pt x="79329" y="10103"/>
                  </a:lnTo>
                  <a:lnTo>
                    <a:pt x="79396" y="9791"/>
                  </a:lnTo>
                  <a:lnTo>
                    <a:pt x="79437" y="9478"/>
                  </a:lnTo>
                  <a:lnTo>
                    <a:pt x="79464" y="9166"/>
                  </a:lnTo>
                  <a:lnTo>
                    <a:pt x="79451" y="8867"/>
                  </a:lnTo>
                  <a:lnTo>
                    <a:pt x="79424" y="8582"/>
                  </a:lnTo>
                  <a:lnTo>
                    <a:pt x="79369" y="8311"/>
                  </a:lnTo>
                  <a:lnTo>
                    <a:pt x="79288" y="8039"/>
                  </a:lnTo>
                  <a:lnTo>
                    <a:pt x="79193" y="7767"/>
                  </a:lnTo>
                  <a:lnTo>
                    <a:pt x="79057" y="7523"/>
                  </a:lnTo>
                  <a:lnTo>
                    <a:pt x="78908" y="7279"/>
                  </a:lnTo>
                  <a:lnTo>
                    <a:pt x="78745" y="7034"/>
                  </a:lnTo>
                  <a:lnTo>
                    <a:pt x="78541" y="6803"/>
                  </a:lnTo>
                  <a:lnTo>
                    <a:pt x="78324" y="6586"/>
                  </a:lnTo>
                  <a:lnTo>
                    <a:pt x="78093" y="6382"/>
                  </a:lnTo>
                  <a:lnTo>
                    <a:pt x="77821" y="6179"/>
                  </a:lnTo>
                  <a:lnTo>
                    <a:pt x="77550" y="5975"/>
                  </a:lnTo>
                  <a:lnTo>
                    <a:pt x="77237" y="5799"/>
                  </a:lnTo>
                  <a:lnTo>
                    <a:pt x="76912" y="5622"/>
                  </a:lnTo>
                  <a:lnTo>
                    <a:pt x="76572" y="5445"/>
                  </a:lnTo>
                  <a:lnTo>
                    <a:pt x="76205" y="5296"/>
                  </a:lnTo>
                  <a:lnTo>
                    <a:pt x="76205" y="5296"/>
                  </a:lnTo>
                  <a:lnTo>
                    <a:pt x="76002" y="5215"/>
                  </a:lnTo>
                  <a:lnTo>
                    <a:pt x="75812" y="5147"/>
                  </a:lnTo>
                  <a:lnTo>
                    <a:pt x="75608" y="5092"/>
                  </a:lnTo>
                  <a:lnTo>
                    <a:pt x="75404" y="5038"/>
                  </a:lnTo>
                  <a:lnTo>
                    <a:pt x="75201" y="4997"/>
                  </a:lnTo>
                  <a:lnTo>
                    <a:pt x="74983" y="4970"/>
                  </a:lnTo>
                  <a:lnTo>
                    <a:pt x="74766" y="4943"/>
                  </a:lnTo>
                  <a:lnTo>
                    <a:pt x="74562" y="4929"/>
                  </a:lnTo>
                  <a:lnTo>
                    <a:pt x="74114" y="4916"/>
                  </a:lnTo>
                  <a:lnTo>
                    <a:pt x="73666" y="4943"/>
                  </a:lnTo>
                  <a:lnTo>
                    <a:pt x="73218" y="4997"/>
                  </a:lnTo>
                  <a:lnTo>
                    <a:pt x="72743" y="5079"/>
                  </a:lnTo>
                  <a:lnTo>
                    <a:pt x="72268" y="5187"/>
                  </a:lnTo>
                  <a:lnTo>
                    <a:pt x="71792" y="5337"/>
                  </a:lnTo>
                  <a:lnTo>
                    <a:pt x="71290" y="5500"/>
                  </a:lnTo>
                  <a:lnTo>
                    <a:pt x="70801" y="5690"/>
                  </a:lnTo>
                  <a:lnTo>
                    <a:pt x="70285" y="5907"/>
                  </a:lnTo>
                  <a:lnTo>
                    <a:pt x="69783" y="6152"/>
                  </a:lnTo>
                  <a:lnTo>
                    <a:pt x="69267" y="6410"/>
                  </a:lnTo>
                  <a:lnTo>
                    <a:pt x="68737" y="6708"/>
                  </a:lnTo>
                  <a:lnTo>
                    <a:pt x="68207" y="7021"/>
                  </a:lnTo>
                  <a:lnTo>
                    <a:pt x="67678" y="7347"/>
                  </a:lnTo>
                  <a:lnTo>
                    <a:pt x="67135" y="7700"/>
                  </a:lnTo>
                  <a:lnTo>
                    <a:pt x="66592" y="8066"/>
                  </a:lnTo>
                  <a:lnTo>
                    <a:pt x="66048" y="8446"/>
                  </a:lnTo>
                  <a:lnTo>
                    <a:pt x="65505" y="8854"/>
                  </a:lnTo>
                  <a:lnTo>
                    <a:pt x="64962" y="9275"/>
                  </a:lnTo>
                  <a:lnTo>
                    <a:pt x="64405" y="9723"/>
                  </a:lnTo>
                  <a:lnTo>
                    <a:pt x="63849" y="10171"/>
                  </a:lnTo>
                  <a:lnTo>
                    <a:pt x="63292" y="10633"/>
                  </a:lnTo>
                  <a:lnTo>
                    <a:pt x="62735" y="11121"/>
                  </a:lnTo>
                  <a:lnTo>
                    <a:pt x="62192" y="11610"/>
                  </a:lnTo>
                  <a:lnTo>
                    <a:pt x="61635" y="12113"/>
                  </a:lnTo>
                  <a:lnTo>
                    <a:pt x="61079" y="12629"/>
                  </a:lnTo>
                  <a:lnTo>
                    <a:pt x="59965" y="13674"/>
                  </a:lnTo>
                  <a:lnTo>
                    <a:pt x="58879" y="14761"/>
                  </a:lnTo>
                  <a:lnTo>
                    <a:pt x="57792" y="15874"/>
                  </a:lnTo>
                  <a:lnTo>
                    <a:pt x="56720" y="17015"/>
                  </a:lnTo>
                  <a:lnTo>
                    <a:pt x="55661" y="18155"/>
                  </a:lnTo>
                  <a:lnTo>
                    <a:pt x="54642" y="19296"/>
                  </a:lnTo>
                  <a:lnTo>
                    <a:pt x="53637" y="20437"/>
                  </a:lnTo>
                  <a:lnTo>
                    <a:pt x="52660" y="21564"/>
                  </a:lnTo>
                  <a:lnTo>
                    <a:pt x="51709" y="22691"/>
                  </a:lnTo>
                  <a:lnTo>
                    <a:pt x="50813" y="23777"/>
                  </a:lnTo>
                  <a:lnTo>
                    <a:pt x="49944" y="24836"/>
                  </a:lnTo>
                  <a:lnTo>
                    <a:pt x="49116" y="25868"/>
                  </a:lnTo>
                  <a:lnTo>
                    <a:pt x="48342" y="26846"/>
                  </a:lnTo>
                  <a:lnTo>
                    <a:pt x="46943" y="28638"/>
                  </a:lnTo>
                  <a:lnTo>
                    <a:pt x="45775" y="30186"/>
                  </a:lnTo>
                  <a:lnTo>
                    <a:pt x="45775" y="30186"/>
                  </a:lnTo>
                  <a:lnTo>
                    <a:pt x="44988" y="30811"/>
                  </a:lnTo>
                  <a:lnTo>
                    <a:pt x="44214" y="31449"/>
                  </a:lnTo>
                  <a:lnTo>
                    <a:pt x="43440" y="32087"/>
                  </a:lnTo>
                  <a:lnTo>
                    <a:pt x="42679" y="32739"/>
                  </a:lnTo>
                  <a:lnTo>
                    <a:pt x="42679" y="32739"/>
                  </a:lnTo>
                  <a:lnTo>
                    <a:pt x="43304" y="31626"/>
                  </a:lnTo>
                  <a:lnTo>
                    <a:pt x="43901" y="30539"/>
                  </a:lnTo>
                  <a:lnTo>
                    <a:pt x="44485" y="29467"/>
                  </a:lnTo>
                  <a:lnTo>
                    <a:pt x="45055" y="28407"/>
                  </a:lnTo>
                  <a:lnTo>
                    <a:pt x="45585" y="27375"/>
                  </a:lnTo>
                  <a:lnTo>
                    <a:pt x="46115" y="26357"/>
                  </a:lnTo>
                  <a:lnTo>
                    <a:pt x="46617" y="25352"/>
                  </a:lnTo>
                  <a:lnTo>
                    <a:pt x="47092" y="24361"/>
                  </a:lnTo>
                  <a:lnTo>
                    <a:pt x="47554" y="23397"/>
                  </a:lnTo>
                  <a:lnTo>
                    <a:pt x="48002" y="22446"/>
                  </a:lnTo>
                  <a:lnTo>
                    <a:pt x="48423" y="21509"/>
                  </a:lnTo>
                  <a:lnTo>
                    <a:pt x="48830" y="20600"/>
                  </a:lnTo>
                  <a:lnTo>
                    <a:pt x="49224" y="19703"/>
                  </a:lnTo>
                  <a:lnTo>
                    <a:pt x="49591" y="18821"/>
                  </a:lnTo>
                  <a:lnTo>
                    <a:pt x="49944" y="17965"/>
                  </a:lnTo>
                  <a:lnTo>
                    <a:pt x="50283" y="17123"/>
                  </a:lnTo>
                  <a:lnTo>
                    <a:pt x="50596" y="16295"/>
                  </a:lnTo>
                  <a:lnTo>
                    <a:pt x="50894" y="15494"/>
                  </a:lnTo>
                  <a:lnTo>
                    <a:pt x="51166" y="14706"/>
                  </a:lnTo>
                  <a:lnTo>
                    <a:pt x="51438" y="13946"/>
                  </a:lnTo>
                  <a:lnTo>
                    <a:pt x="51682" y="13199"/>
                  </a:lnTo>
                  <a:lnTo>
                    <a:pt x="51913" y="12466"/>
                  </a:lnTo>
                  <a:lnTo>
                    <a:pt x="52116" y="11760"/>
                  </a:lnTo>
                  <a:lnTo>
                    <a:pt x="52320" y="11067"/>
                  </a:lnTo>
                  <a:lnTo>
                    <a:pt x="52497" y="10402"/>
                  </a:lnTo>
                  <a:lnTo>
                    <a:pt x="52660" y="9750"/>
                  </a:lnTo>
                  <a:lnTo>
                    <a:pt x="52809" y="9125"/>
                  </a:lnTo>
                  <a:lnTo>
                    <a:pt x="52931" y="8514"/>
                  </a:lnTo>
                  <a:lnTo>
                    <a:pt x="53053" y="7917"/>
                  </a:lnTo>
                  <a:lnTo>
                    <a:pt x="53148" y="7347"/>
                  </a:lnTo>
                  <a:lnTo>
                    <a:pt x="53244" y="6803"/>
                  </a:lnTo>
                  <a:lnTo>
                    <a:pt x="53311" y="6274"/>
                  </a:lnTo>
                  <a:lnTo>
                    <a:pt x="53366" y="5758"/>
                  </a:lnTo>
                  <a:lnTo>
                    <a:pt x="53406" y="5269"/>
                  </a:lnTo>
                  <a:lnTo>
                    <a:pt x="53420" y="4807"/>
                  </a:lnTo>
                  <a:lnTo>
                    <a:pt x="53434" y="4359"/>
                  </a:lnTo>
                  <a:lnTo>
                    <a:pt x="53434" y="3938"/>
                  </a:lnTo>
                  <a:lnTo>
                    <a:pt x="53420" y="3531"/>
                  </a:lnTo>
                  <a:lnTo>
                    <a:pt x="53379" y="3151"/>
                  </a:lnTo>
                  <a:lnTo>
                    <a:pt x="53339" y="2784"/>
                  </a:lnTo>
                  <a:lnTo>
                    <a:pt x="53284" y="2445"/>
                  </a:lnTo>
                  <a:lnTo>
                    <a:pt x="53203" y="2119"/>
                  </a:lnTo>
                  <a:lnTo>
                    <a:pt x="53121" y="1820"/>
                  </a:lnTo>
                  <a:lnTo>
                    <a:pt x="53026" y="1548"/>
                  </a:lnTo>
                  <a:lnTo>
                    <a:pt x="52918" y="1304"/>
                  </a:lnTo>
                  <a:lnTo>
                    <a:pt x="52782" y="1073"/>
                  </a:lnTo>
                  <a:lnTo>
                    <a:pt x="52646" y="856"/>
                  </a:lnTo>
                  <a:lnTo>
                    <a:pt x="52497" y="666"/>
                  </a:lnTo>
                  <a:lnTo>
                    <a:pt x="52347" y="503"/>
                  </a:lnTo>
                  <a:lnTo>
                    <a:pt x="52171" y="367"/>
                  </a:lnTo>
                  <a:lnTo>
                    <a:pt x="51981" y="245"/>
                  </a:lnTo>
                  <a:lnTo>
                    <a:pt x="51791" y="150"/>
                  </a:lnTo>
                  <a:lnTo>
                    <a:pt x="51587" y="82"/>
                  </a:lnTo>
                  <a:lnTo>
                    <a:pt x="51356" y="28"/>
                  </a:lnTo>
                  <a:lnTo>
                    <a:pt x="51139" y="0"/>
                  </a:lnTo>
                  <a:lnTo>
                    <a:pt x="50894" y="0"/>
                  </a:lnTo>
                  <a:lnTo>
                    <a:pt x="50636" y="14"/>
                  </a:lnTo>
                  <a:lnTo>
                    <a:pt x="50378" y="55"/>
                  </a:lnTo>
                  <a:lnTo>
                    <a:pt x="50107" y="123"/>
                  </a:lnTo>
                  <a:lnTo>
                    <a:pt x="49822" y="218"/>
                  </a:lnTo>
                  <a:lnTo>
                    <a:pt x="49536" y="340"/>
                  </a:lnTo>
                  <a:lnTo>
                    <a:pt x="49224" y="476"/>
                  </a:lnTo>
                  <a:lnTo>
                    <a:pt x="48912" y="639"/>
                  </a:lnTo>
                  <a:lnTo>
                    <a:pt x="48600" y="829"/>
                  </a:lnTo>
                  <a:lnTo>
                    <a:pt x="48600" y="829"/>
                  </a:lnTo>
                  <a:lnTo>
                    <a:pt x="48274" y="1032"/>
                  </a:lnTo>
                  <a:lnTo>
                    <a:pt x="47961" y="1277"/>
                  </a:lnTo>
                  <a:lnTo>
                    <a:pt x="47663" y="1535"/>
                  </a:lnTo>
                  <a:lnTo>
                    <a:pt x="47364" y="1820"/>
                  </a:lnTo>
                  <a:lnTo>
                    <a:pt x="47065" y="2132"/>
                  </a:lnTo>
                  <a:lnTo>
                    <a:pt x="46794" y="2472"/>
                  </a:lnTo>
                  <a:lnTo>
                    <a:pt x="46508" y="2825"/>
                  </a:lnTo>
                  <a:lnTo>
                    <a:pt x="46250" y="3205"/>
                  </a:lnTo>
                  <a:lnTo>
                    <a:pt x="45979" y="3599"/>
                  </a:lnTo>
                  <a:lnTo>
                    <a:pt x="45721" y="4020"/>
                  </a:lnTo>
                  <a:lnTo>
                    <a:pt x="45476" y="4468"/>
                  </a:lnTo>
                  <a:lnTo>
                    <a:pt x="45232" y="4916"/>
                  </a:lnTo>
                  <a:lnTo>
                    <a:pt x="45001" y="5391"/>
                  </a:lnTo>
                  <a:lnTo>
                    <a:pt x="44770" y="5894"/>
                  </a:lnTo>
                  <a:lnTo>
                    <a:pt x="44553" y="6396"/>
                  </a:lnTo>
                  <a:lnTo>
                    <a:pt x="44336" y="6926"/>
                  </a:lnTo>
                  <a:lnTo>
                    <a:pt x="44132" y="7469"/>
                  </a:lnTo>
                  <a:lnTo>
                    <a:pt x="43928" y="8012"/>
                  </a:lnTo>
                  <a:lnTo>
                    <a:pt x="43725" y="8582"/>
                  </a:lnTo>
                  <a:lnTo>
                    <a:pt x="43535" y="9166"/>
                  </a:lnTo>
                  <a:lnTo>
                    <a:pt x="43345" y="9750"/>
                  </a:lnTo>
                  <a:lnTo>
                    <a:pt x="43168" y="10361"/>
                  </a:lnTo>
                  <a:lnTo>
                    <a:pt x="42829" y="11583"/>
                  </a:lnTo>
                  <a:lnTo>
                    <a:pt x="42503" y="12860"/>
                  </a:lnTo>
                  <a:lnTo>
                    <a:pt x="42204" y="14150"/>
                  </a:lnTo>
                  <a:lnTo>
                    <a:pt x="41932" y="15467"/>
                  </a:lnTo>
                  <a:lnTo>
                    <a:pt x="41674" y="16811"/>
                  </a:lnTo>
                  <a:lnTo>
                    <a:pt x="41430" y="18155"/>
                  </a:lnTo>
                  <a:lnTo>
                    <a:pt x="41213" y="19500"/>
                  </a:lnTo>
                  <a:lnTo>
                    <a:pt x="41009" y="20858"/>
                  </a:lnTo>
                  <a:lnTo>
                    <a:pt x="40819" y="22188"/>
                  </a:lnTo>
                  <a:lnTo>
                    <a:pt x="40642" y="23519"/>
                  </a:lnTo>
                  <a:lnTo>
                    <a:pt x="40493" y="24823"/>
                  </a:lnTo>
                  <a:lnTo>
                    <a:pt x="40344" y="26113"/>
                  </a:lnTo>
                  <a:lnTo>
                    <a:pt x="40221" y="27362"/>
                  </a:lnTo>
                  <a:lnTo>
                    <a:pt x="40113" y="28570"/>
                  </a:lnTo>
                  <a:lnTo>
                    <a:pt x="40018" y="29725"/>
                  </a:lnTo>
                  <a:lnTo>
                    <a:pt x="39841" y="31897"/>
                  </a:lnTo>
                  <a:lnTo>
                    <a:pt x="39719" y="33825"/>
                  </a:lnTo>
                  <a:lnTo>
                    <a:pt x="39637" y="35441"/>
                  </a:lnTo>
                  <a:lnTo>
                    <a:pt x="39637" y="35441"/>
                  </a:lnTo>
                  <a:lnTo>
                    <a:pt x="38823" y="36202"/>
                  </a:lnTo>
                  <a:lnTo>
                    <a:pt x="38022" y="36976"/>
                  </a:lnTo>
                  <a:lnTo>
                    <a:pt x="37234" y="37736"/>
                  </a:lnTo>
                  <a:lnTo>
                    <a:pt x="36474" y="38497"/>
                  </a:lnTo>
                  <a:lnTo>
                    <a:pt x="35713" y="39271"/>
                  </a:lnTo>
                  <a:lnTo>
                    <a:pt x="34966" y="40045"/>
                  </a:lnTo>
                  <a:lnTo>
                    <a:pt x="34247" y="40819"/>
                  </a:lnTo>
                  <a:lnTo>
                    <a:pt x="33527" y="41593"/>
                  </a:lnTo>
                  <a:lnTo>
                    <a:pt x="32821" y="42367"/>
                  </a:lnTo>
                  <a:lnTo>
                    <a:pt x="32142" y="43141"/>
                  </a:lnTo>
                  <a:lnTo>
                    <a:pt x="31463" y="43928"/>
                  </a:lnTo>
                  <a:lnTo>
                    <a:pt x="30798" y="44702"/>
                  </a:lnTo>
                  <a:lnTo>
                    <a:pt x="30146" y="45476"/>
                  </a:lnTo>
                  <a:lnTo>
                    <a:pt x="29521" y="46264"/>
                  </a:lnTo>
                  <a:lnTo>
                    <a:pt x="28897" y="47038"/>
                  </a:lnTo>
                  <a:lnTo>
                    <a:pt x="28286" y="47825"/>
                  </a:lnTo>
                  <a:lnTo>
                    <a:pt x="27688" y="48599"/>
                  </a:lnTo>
                  <a:lnTo>
                    <a:pt x="27104" y="49387"/>
                  </a:lnTo>
                  <a:lnTo>
                    <a:pt x="26520" y="50161"/>
                  </a:lnTo>
                  <a:lnTo>
                    <a:pt x="25964" y="50935"/>
                  </a:lnTo>
                  <a:lnTo>
                    <a:pt x="25407" y="51722"/>
                  </a:lnTo>
                  <a:lnTo>
                    <a:pt x="24877" y="52496"/>
                  </a:lnTo>
                  <a:lnTo>
                    <a:pt x="24348" y="53270"/>
                  </a:lnTo>
                  <a:lnTo>
                    <a:pt x="23832" y="54044"/>
                  </a:lnTo>
                  <a:lnTo>
                    <a:pt x="23329" y="54818"/>
                  </a:lnTo>
                  <a:lnTo>
                    <a:pt x="22840" y="55592"/>
                  </a:lnTo>
                  <a:lnTo>
                    <a:pt x="22365" y="56353"/>
                  </a:lnTo>
                  <a:lnTo>
                    <a:pt x="21890" y="57127"/>
                  </a:lnTo>
                  <a:lnTo>
                    <a:pt x="20980" y="58648"/>
                  </a:lnTo>
                  <a:lnTo>
                    <a:pt x="20125" y="60169"/>
                  </a:lnTo>
                  <a:lnTo>
                    <a:pt x="20125" y="60169"/>
                  </a:lnTo>
                  <a:lnTo>
                    <a:pt x="20220" y="59014"/>
                  </a:lnTo>
                  <a:lnTo>
                    <a:pt x="20315" y="57901"/>
                  </a:lnTo>
                  <a:lnTo>
                    <a:pt x="20396" y="56787"/>
                  </a:lnTo>
                  <a:lnTo>
                    <a:pt x="20464" y="55715"/>
                  </a:lnTo>
                  <a:lnTo>
                    <a:pt x="20518" y="54656"/>
                  </a:lnTo>
                  <a:lnTo>
                    <a:pt x="20573" y="53610"/>
                  </a:lnTo>
                  <a:lnTo>
                    <a:pt x="20600" y="52592"/>
                  </a:lnTo>
                  <a:lnTo>
                    <a:pt x="20641" y="51600"/>
                  </a:lnTo>
                  <a:lnTo>
                    <a:pt x="20654" y="50623"/>
                  </a:lnTo>
                  <a:lnTo>
                    <a:pt x="20668" y="49672"/>
                  </a:lnTo>
                  <a:lnTo>
                    <a:pt x="20668" y="48749"/>
                  </a:lnTo>
                  <a:lnTo>
                    <a:pt x="20654" y="47839"/>
                  </a:lnTo>
                  <a:lnTo>
                    <a:pt x="20641" y="46943"/>
                  </a:lnTo>
                  <a:lnTo>
                    <a:pt x="20613" y="46087"/>
                  </a:lnTo>
                  <a:lnTo>
                    <a:pt x="20573" y="45245"/>
                  </a:lnTo>
                  <a:lnTo>
                    <a:pt x="20532" y="44417"/>
                  </a:lnTo>
                  <a:lnTo>
                    <a:pt x="20491" y="43616"/>
                  </a:lnTo>
                  <a:lnTo>
                    <a:pt x="20423" y="42842"/>
                  </a:lnTo>
                  <a:lnTo>
                    <a:pt x="20355" y="42095"/>
                  </a:lnTo>
                  <a:lnTo>
                    <a:pt x="20288" y="41362"/>
                  </a:lnTo>
                  <a:lnTo>
                    <a:pt x="20206" y="40642"/>
                  </a:lnTo>
                  <a:lnTo>
                    <a:pt x="20125" y="39963"/>
                  </a:lnTo>
                  <a:lnTo>
                    <a:pt x="20030" y="39298"/>
                  </a:lnTo>
                  <a:lnTo>
                    <a:pt x="19921" y="38646"/>
                  </a:lnTo>
                  <a:lnTo>
                    <a:pt x="19812" y="38035"/>
                  </a:lnTo>
                  <a:lnTo>
                    <a:pt x="19704" y="37424"/>
                  </a:lnTo>
                  <a:lnTo>
                    <a:pt x="19581" y="36854"/>
                  </a:lnTo>
                  <a:lnTo>
                    <a:pt x="19459" y="36297"/>
                  </a:lnTo>
                  <a:lnTo>
                    <a:pt x="19337" y="35767"/>
                  </a:lnTo>
                  <a:lnTo>
                    <a:pt x="19201" y="35251"/>
                  </a:lnTo>
                  <a:lnTo>
                    <a:pt x="19052" y="34776"/>
                  </a:lnTo>
                  <a:lnTo>
                    <a:pt x="18903" y="34301"/>
                  </a:lnTo>
                  <a:lnTo>
                    <a:pt x="18753" y="33866"/>
                  </a:lnTo>
                  <a:lnTo>
                    <a:pt x="18604" y="33445"/>
                  </a:lnTo>
                  <a:lnTo>
                    <a:pt x="18441" y="33051"/>
                  </a:lnTo>
                  <a:lnTo>
                    <a:pt x="18278" y="32671"/>
                  </a:lnTo>
                  <a:lnTo>
                    <a:pt x="18115" y="32318"/>
                  </a:lnTo>
                  <a:lnTo>
                    <a:pt x="17938" y="31992"/>
                  </a:lnTo>
                  <a:lnTo>
                    <a:pt x="17762" y="31694"/>
                  </a:lnTo>
                  <a:lnTo>
                    <a:pt x="17585" y="31408"/>
                  </a:lnTo>
                  <a:lnTo>
                    <a:pt x="17395" y="31137"/>
                  </a:lnTo>
                  <a:lnTo>
                    <a:pt x="17219" y="30906"/>
                  </a:lnTo>
                  <a:lnTo>
                    <a:pt x="17029" y="30689"/>
                  </a:lnTo>
                  <a:lnTo>
                    <a:pt x="16839" y="30499"/>
                  </a:lnTo>
                  <a:lnTo>
                    <a:pt x="16648" y="30336"/>
                  </a:lnTo>
                  <a:lnTo>
                    <a:pt x="16445" y="30186"/>
                  </a:lnTo>
                  <a:lnTo>
                    <a:pt x="16255" y="30064"/>
                  </a:lnTo>
                  <a:lnTo>
                    <a:pt x="16051" y="29969"/>
                  </a:lnTo>
                  <a:lnTo>
                    <a:pt x="15847" y="29888"/>
                  </a:lnTo>
                  <a:lnTo>
                    <a:pt x="15657" y="29833"/>
                  </a:lnTo>
                  <a:lnTo>
                    <a:pt x="15453" y="29806"/>
                  </a:lnTo>
                  <a:lnTo>
                    <a:pt x="15250" y="29793"/>
                  </a:lnTo>
                  <a:lnTo>
                    <a:pt x="15046" y="29806"/>
                  </a:lnTo>
                  <a:lnTo>
                    <a:pt x="14829" y="29847"/>
                  </a:lnTo>
                  <a:lnTo>
                    <a:pt x="14625" y="29915"/>
                  </a:lnTo>
                  <a:lnTo>
                    <a:pt x="14421" y="29996"/>
                  </a:lnTo>
                  <a:lnTo>
                    <a:pt x="14218" y="30105"/>
                  </a:lnTo>
                  <a:lnTo>
                    <a:pt x="14014" y="30241"/>
                  </a:lnTo>
                  <a:lnTo>
                    <a:pt x="13810" y="30404"/>
                  </a:lnTo>
                  <a:lnTo>
                    <a:pt x="13593" y="30580"/>
                  </a:lnTo>
                  <a:lnTo>
                    <a:pt x="13389" y="30784"/>
                  </a:lnTo>
                  <a:lnTo>
                    <a:pt x="13186" y="31015"/>
                  </a:lnTo>
                  <a:lnTo>
                    <a:pt x="12996" y="31259"/>
                  </a:lnTo>
                  <a:lnTo>
                    <a:pt x="12792" y="31531"/>
                  </a:lnTo>
                  <a:lnTo>
                    <a:pt x="12792" y="31531"/>
                  </a:lnTo>
                  <a:lnTo>
                    <a:pt x="12602" y="31829"/>
                  </a:lnTo>
                  <a:lnTo>
                    <a:pt x="12425" y="32128"/>
                  </a:lnTo>
                  <a:lnTo>
                    <a:pt x="12276" y="32454"/>
                  </a:lnTo>
                  <a:lnTo>
                    <a:pt x="12140" y="32807"/>
                  </a:lnTo>
                  <a:lnTo>
                    <a:pt x="12004" y="33160"/>
                  </a:lnTo>
                  <a:lnTo>
                    <a:pt x="11896" y="33540"/>
                  </a:lnTo>
                  <a:lnTo>
                    <a:pt x="11801" y="33934"/>
                  </a:lnTo>
                  <a:lnTo>
                    <a:pt x="11719" y="34341"/>
                  </a:lnTo>
                  <a:lnTo>
                    <a:pt x="11651" y="34749"/>
                  </a:lnTo>
                  <a:lnTo>
                    <a:pt x="11597" y="35183"/>
                  </a:lnTo>
                  <a:lnTo>
                    <a:pt x="11556" y="35631"/>
                  </a:lnTo>
                  <a:lnTo>
                    <a:pt x="11529" y="36093"/>
                  </a:lnTo>
                  <a:lnTo>
                    <a:pt x="11502" y="36568"/>
                  </a:lnTo>
                  <a:lnTo>
                    <a:pt x="11502" y="37057"/>
                  </a:lnTo>
                  <a:lnTo>
                    <a:pt x="11516" y="37546"/>
                  </a:lnTo>
                  <a:lnTo>
                    <a:pt x="11529" y="38049"/>
                  </a:lnTo>
                  <a:lnTo>
                    <a:pt x="11556" y="38565"/>
                  </a:lnTo>
                  <a:lnTo>
                    <a:pt x="11597" y="39094"/>
                  </a:lnTo>
                  <a:lnTo>
                    <a:pt x="11638" y="39624"/>
                  </a:lnTo>
                  <a:lnTo>
                    <a:pt x="11706" y="40167"/>
                  </a:lnTo>
                  <a:lnTo>
                    <a:pt x="11841" y="41267"/>
                  </a:lnTo>
                  <a:lnTo>
                    <a:pt x="12032" y="42407"/>
                  </a:lnTo>
                  <a:lnTo>
                    <a:pt x="12235" y="43548"/>
                  </a:lnTo>
                  <a:lnTo>
                    <a:pt x="12480" y="44716"/>
                  </a:lnTo>
                  <a:lnTo>
                    <a:pt x="12738" y="45897"/>
                  </a:lnTo>
                  <a:lnTo>
                    <a:pt x="13036" y="47078"/>
                  </a:lnTo>
                  <a:lnTo>
                    <a:pt x="13335" y="48260"/>
                  </a:lnTo>
                  <a:lnTo>
                    <a:pt x="13675" y="49455"/>
                  </a:lnTo>
                  <a:lnTo>
                    <a:pt x="14014" y="50623"/>
                  </a:lnTo>
                  <a:lnTo>
                    <a:pt x="14367" y="51790"/>
                  </a:lnTo>
                  <a:lnTo>
                    <a:pt x="14734" y="52945"/>
                  </a:lnTo>
                  <a:lnTo>
                    <a:pt x="15100" y="54072"/>
                  </a:lnTo>
                  <a:lnTo>
                    <a:pt x="15467" y="55185"/>
                  </a:lnTo>
                  <a:lnTo>
                    <a:pt x="15834" y="56258"/>
                  </a:lnTo>
                  <a:lnTo>
                    <a:pt x="16214" y="57290"/>
                  </a:lnTo>
                  <a:lnTo>
                    <a:pt x="16567" y="58295"/>
                  </a:lnTo>
                  <a:lnTo>
                    <a:pt x="17273" y="60169"/>
                  </a:lnTo>
                  <a:lnTo>
                    <a:pt x="17925" y="61825"/>
                  </a:lnTo>
                  <a:lnTo>
                    <a:pt x="18482" y="63224"/>
                  </a:lnTo>
                  <a:lnTo>
                    <a:pt x="18482" y="63224"/>
                  </a:lnTo>
                  <a:lnTo>
                    <a:pt x="17938" y="64324"/>
                  </a:lnTo>
                  <a:lnTo>
                    <a:pt x="17409" y="65396"/>
                  </a:lnTo>
                  <a:lnTo>
                    <a:pt x="16906" y="66469"/>
                  </a:lnTo>
                  <a:lnTo>
                    <a:pt x="16418" y="67528"/>
                  </a:lnTo>
                  <a:lnTo>
                    <a:pt x="15942" y="68588"/>
                  </a:lnTo>
                  <a:lnTo>
                    <a:pt x="15494" y="69620"/>
                  </a:lnTo>
                  <a:lnTo>
                    <a:pt x="15073" y="70652"/>
                  </a:lnTo>
                  <a:lnTo>
                    <a:pt x="14666" y="71670"/>
                  </a:lnTo>
                  <a:lnTo>
                    <a:pt x="14272" y="72661"/>
                  </a:lnTo>
                  <a:lnTo>
                    <a:pt x="13892" y="73652"/>
                  </a:lnTo>
                  <a:lnTo>
                    <a:pt x="13539" y="74630"/>
                  </a:lnTo>
                  <a:lnTo>
                    <a:pt x="13199" y="75594"/>
                  </a:lnTo>
                  <a:lnTo>
                    <a:pt x="12873" y="76545"/>
                  </a:lnTo>
                  <a:lnTo>
                    <a:pt x="12575" y="77468"/>
                  </a:lnTo>
                  <a:lnTo>
                    <a:pt x="12276" y="78378"/>
                  </a:lnTo>
                  <a:lnTo>
                    <a:pt x="12004" y="79288"/>
                  </a:lnTo>
                  <a:lnTo>
                    <a:pt x="12004" y="79288"/>
                  </a:lnTo>
                  <a:lnTo>
                    <a:pt x="11977" y="78269"/>
                  </a:lnTo>
                  <a:lnTo>
                    <a:pt x="11937" y="77278"/>
                  </a:lnTo>
                  <a:lnTo>
                    <a:pt x="11882" y="76314"/>
                  </a:lnTo>
                  <a:lnTo>
                    <a:pt x="11828" y="75363"/>
                  </a:lnTo>
                  <a:lnTo>
                    <a:pt x="11760" y="74426"/>
                  </a:lnTo>
                  <a:lnTo>
                    <a:pt x="11679" y="73517"/>
                  </a:lnTo>
                  <a:lnTo>
                    <a:pt x="11597" y="72620"/>
                  </a:lnTo>
                  <a:lnTo>
                    <a:pt x="11502" y="71751"/>
                  </a:lnTo>
                  <a:lnTo>
                    <a:pt x="11407" y="70910"/>
                  </a:lnTo>
                  <a:lnTo>
                    <a:pt x="11298" y="70068"/>
                  </a:lnTo>
                  <a:lnTo>
                    <a:pt x="11176" y="69266"/>
                  </a:lnTo>
                  <a:lnTo>
                    <a:pt x="11054" y="68465"/>
                  </a:lnTo>
                  <a:lnTo>
                    <a:pt x="10932" y="67691"/>
                  </a:lnTo>
                  <a:lnTo>
                    <a:pt x="10796" y="66944"/>
                  </a:lnTo>
                  <a:lnTo>
                    <a:pt x="10647" y="66211"/>
                  </a:lnTo>
                  <a:lnTo>
                    <a:pt x="10497" y="65505"/>
                  </a:lnTo>
                  <a:lnTo>
                    <a:pt x="10348" y="64813"/>
                  </a:lnTo>
                  <a:lnTo>
                    <a:pt x="10185" y="64147"/>
                  </a:lnTo>
                  <a:lnTo>
                    <a:pt x="10022" y="63495"/>
                  </a:lnTo>
                  <a:lnTo>
                    <a:pt x="9845" y="62857"/>
                  </a:lnTo>
                  <a:lnTo>
                    <a:pt x="9682" y="62246"/>
                  </a:lnTo>
                  <a:lnTo>
                    <a:pt x="9492" y="61649"/>
                  </a:lnTo>
                  <a:lnTo>
                    <a:pt x="9316" y="61078"/>
                  </a:lnTo>
                  <a:lnTo>
                    <a:pt x="9126" y="60535"/>
                  </a:lnTo>
                  <a:lnTo>
                    <a:pt x="8922" y="60006"/>
                  </a:lnTo>
                  <a:lnTo>
                    <a:pt x="8732" y="59490"/>
                  </a:lnTo>
                  <a:lnTo>
                    <a:pt x="8528" y="59001"/>
                  </a:lnTo>
                  <a:lnTo>
                    <a:pt x="8325" y="58526"/>
                  </a:lnTo>
                  <a:lnTo>
                    <a:pt x="8121" y="58077"/>
                  </a:lnTo>
                  <a:lnTo>
                    <a:pt x="7904" y="57643"/>
                  </a:lnTo>
                  <a:lnTo>
                    <a:pt x="7686" y="57222"/>
                  </a:lnTo>
                  <a:lnTo>
                    <a:pt x="7469" y="56842"/>
                  </a:lnTo>
                  <a:lnTo>
                    <a:pt x="7252" y="56462"/>
                  </a:lnTo>
                  <a:lnTo>
                    <a:pt x="7035" y="56108"/>
                  </a:lnTo>
                  <a:lnTo>
                    <a:pt x="6817" y="55783"/>
                  </a:lnTo>
                  <a:lnTo>
                    <a:pt x="6586" y="55470"/>
                  </a:lnTo>
                  <a:lnTo>
                    <a:pt x="6369" y="55172"/>
                  </a:lnTo>
                  <a:lnTo>
                    <a:pt x="6138" y="54900"/>
                  </a:lnTo>
                  <a:lnTo>
                    <a:pt x="5921" y="54656"/>
                  </a:lnTo>
                  <a:lnTo>
                    <a:pt x="5690" y="54425"/>
                  </a:lnTo>
                  <a:lnTo>
                    <a:pt x="5459" y="54207"/>
                  </a:lnTo>
                  <a:lnTo>
                    <a:pt x="5229" y="54017"/>
                  </a:lnTo>
                  <a:lnTo>
                    <a:pt x="5011" y="53841"/>
                  </a:lnTo>
                  <a:lnTo>
                    <a:pt x="4780" y="53691"/>
                  </a:lnTo>
                  <a:lnTo>
                    <a:pt x="4550" y="53569"/>
                  </a:lnTo>
                  <a:lnTo>
                    <a:pt x="4332" y="53447"/>
                  </a:lnTo>
                  <a:lnTo>
                    <a:pt x="4102" y="53366"/>
                  </a:lnTo>
                  <a:lnTo>
                    <a:pt x="3884" y="53284"/>
                  </a:lnTo>
                  <a:lnTo>
                    <a:pt x="3653" y="53243"/>
                  </a:lnTo>
                  <a:lnTo>
                    <a:pt x="3436" y="53203"/>
                  </a:lnTo>
                  <a:lnTo>
                    <a:pt x="3219" y="53189"/>
                  </a:lnTo>
                  <a:lnTo>
                    <a:pt x="3002" y="53203"/>
                  </a:lnTo>
                  <a:lnTo>
                    <a:pt x="2798" y="53230"/>
                  </a:lnTo>
                  <a:lnTo>
                    <a:pt x="2581" y="53284"/>
                  </a:lnTo>
                  <a:lnTo>
                    <a:pt x="2377" y="53352"/>
                  </a:lnTo>
                  <a:lnTo>
                    <a:pt x="2173" y="53433"/>
                  </a:lnTo>
                  <a:lnTo>
                    <a:pt x="1970" y="53542"/>
                  </a:lnTo>
                  <a:lnTo>
                    <a:pt x="1780" y="53678"/>
                  </a:lnTo>
                  <a:lnTo>
                    <a:pt x="1576" y="53827"/>
                  </a:lnTo>
                  <a:lnTo>
                    <a:pt x="1386" y="53990"/>
                  </a:lnTo>
                  <a:lnTo>
                    <a:pt x="1209" y="54180"/>
                  </a:lnTo>
                  <a:lnTo>
                    <a:pt x="1033" y="54398"/>
                  </a:lnTo>
                  <a:lnTo>
                    <a:pt x="856" y="54615"/>
                  </a:lnTo>
                  <a:lnTo>
                    <a:pt x="680" y="54873"/>
                  </a:lnTo>
                  <a:lnTo>
                    <a:pt x="680" y="54873"/>
                  </a:lnTo>
                  <a:lnTo>
                    <a:pt x="517" y="55144"/>
                  </a:lnTo>
                  <a:lnTo>
                    <a:pt x="381" y="55443"/>
                  </a:lnTo>
                  <a:lnTo>
                    <a:pt x="259" y="55755"/>
                  </a:lnTo>
                  <a:lnTo>
                    <a:pt x="164" y="56081"/>
                  </a:lnTo>
                  <a:lnTo>
                    <a:pt x="96" y="56421"/>
                  </a:lnTo>
                  <a:lnTo>
                    <a:pt x="41" y="56774"/>
                  </a:lnTo>
                  <a:lnTo>
                    <a:pt x="14" y="57140"/>
                  </a:lnTo>
                  <a:lnTo>
                    <a:pt x="1" y="57521"/>
                  </a:lnTo>
                  <a:lnTo>
                    <a:pt x="1" y="57901"/>
                  </a:lnTo>
                  <a:lnTo>
                    <a:pt x="28" y="58308"/>
                  </a:lnTo>
                  <a:lnTo>
                    <a:pt x="69" y="58716"/>
                  </a:lnTo>
                  <a:lnTo>
                    <a:pt x="136" y="59137"/>
                  </a:lnTo>
                  <a:lnTo>
                    <a:pt x="218" y="59558"/>
                  </a:lnTo>
                  <a:lnTo>
                    <a:pt x="313" y="60006"/>
                  </a:lnTo>
                  <a:lnTo>
                    <a:pt x="422" y="60440"/>
                  </a:lnTo>
                  <a:lnTo>
                    <a:pt x="544" y="60902"/>
                  </a:lnTo>
                  <a:lnTo>
                    <a:pt x="680" y="61364"/>
                  </a:lnTo>
                  <a:lnTo>
                    <a:pt x="829" y="61825"/>
                  </a:lnTo>
                  <a:lnTo>
                    <a:pt x="992" y="62300"/>
                  </a:lnTo>
                  <a:lnTo>
                    <a:pt x="1168" y="62776"/>
                  </a:lnTo>
                  <a:lnTo>
                    <a:pt x="1359" y="63251"/>
                  </a:lnTo>
                  <a:lnTo>
                    <a:pt x="1562" y="63740"/>
                  </a:lnTo>
                  <a:lnTo>
                    <a:pt x="1997" y="64718"/>
                  </a:lnTo>
                  <a:lnTo>
                    <a:pt x="2472" y="65709"/>
                  </a:lnTo>
                  <a:lnTo>
                    <a:pt x="2961" y="66714"/>
                  </a:lnTo>
                  <a:lnTo>
                    <a:pt x="3490" y="67705"/>
                  </a:lnTo>
                  <a:lnTo>
                    <a:pt x="4047" y="68696"/>
                  </a:lnTo>
                  <a:lnTo>
                    <a:pt x="4604" y="69674"/>
                  </a:lnTo>
                  <a:lnTo>
                    <a:pt x="5188" y="70638"/>
                  </a:lnTo>
                  <a:lnTo>
                    <a:pt x="5772" y="71588"/>
                  </a:lnTo>
                  <a:lnTo>
                    <a:pt x="6356" y="72512"/>
                  </a:lnTo>
                  <a:lnTo>
                    <a:pt x="6940" y="73408"/>
                  </a:lnTo>
                  <a:lnTo>
                    <a:pt x="7523" y="74277"/>
                  </a:lnTo>
                  <a:lnTo>
                    <a:pt x="8080" y="75105"/>
                  </a:lnTo>
                  <a:lnTo>
                    <a:pt x="8637" y="75893"/>
                  </a:lnTo>
                  <a:lnTo>
                    <a:pt x="9655" y="77319"/>
                  </a:lnTo>
                  <a:lnTo>
                    <a:pt x="10538" y="78527"/>
                  </a:lnTo>
                  <a:lnTo>
                    <a:pt x="11244" y="79464"/>
                  </a:lnTo>
                  <a:lnTo>
                    <a:pt x="11746" y="80116"/>
                  </a:lnTo>
                  <a:lnTo>
                    <a:pt x="11746" y="80116"/>
                  </a:lnTo>
                  <a:lnTo>
                    <a:pt x="11502" y="80985"/>
                  </a:lnTo>
                  <a:lnTo>
                    <a:pt x="11271" y="81827"/>
                  </a:lnTo>
                  <a:lnTo>
                    <a:pt x="10850" y="83456"/>
                  </a:lnTo>
                  <a:lnTo>
                    <a:pt x="10470" y="85004"/>
                  </a:lnTo>
                  <a:lnTo>
                    <a:pt x="10158" y="86457"/>
                  </a:lnTo>
                  <a:lnTo>
                    <a:pt x="9873" y="87829"/>
                  </a:lnTo>
                  <a:lnTo>
                    <a:pt x="9628" y="89105"/>
                  </a:lnTo>
                  <a:lnTo>
                    <a:pt x="9438" y="90287"/>
                  </a:lnTo>
                  <a:lnTo>
                    <a:pt x="9275" y="91359"/>
                  </a:lnTo>
                  <a:lnTo>
                    <a:pt x="9139" y="92323"/>
                  </a:lnTo>
                  <a:lnTo>
                    <a:pt x="9031" y="93165"/>
                  </a:lnTo>
                  <a:lnTo>
                    <a:pt x="8949" y="93899"/>
                  </a:lnTo>
                  <a:lnTo>
                    <a:pt x="8895" y="94510"/>
                  </a:lnTo>
                  <a:lnTo>
                    <a:pt x="8827" y="95338"/>
                  </a:lnTo>
                  <a:lnTo>
                    <a:pt x="8813" y="95623"/>
                  </a:lnTo>
                  <a:lnTo>
                    <a:pt x="8813" y="95623"/>
                  </a:lnTo>
                  <a:lnTo>
                    <a:pt x="9099" y="94225"/>
                  </a:lnTo>
                  <a:lnTo>
                    <a:pt x="9411" y="92853"/>
                  </a:lnTo>
                  <a:lnTo>
                    <a:pt x="9723" y="91482"/>
                  </a:lnTo>
                  <a:lnTo>
                    <a:pt x="10063" y="90124"/>
                  </a:lnTo>
                  <a:lnTo>
                    <a:pt x="10416" y="88779"/>
                  </a:lnTo>
                  <a:lnTo>
                    <a:pt x="10782" y="87449"/>
                  </a:lnTo>
                  <a:lnTo>
                    <a:pt x="11163" y="86131"/>
                  </a:lnTo>
                  <a:lnTo>
                    <a:pt x="11570" y="84814"/>
                  </a:lnTo>
                  <a:lnTo>
                    <a:pt x="11977" y="83524"/>
                  </a:lnTo>
                  <a:lnTo>
                    <a:pt x="12398" y="82248"/>
                  </a:lnTo>
                  <a:lnTo>
                    <a:pt x="12846" y="80971"/>
                  </a:lnTo>
                  <a:lnTo>
                    <a:pt x="13294" y="79722"/>
                  </a:lnTo>
                  <a:lnTo>
                    <a:pt x="13756" y="78473"/>
                  </a:lnTo>
                  <a:lnTo>
                    <a:pt x="14231" y="77251"/>
                  </a:lnTo>
                  <a:lnTo>
                    <a:pt x="14720" y="76029"/>
                  </a:lnTo>
                  <a:lnTo>
                    <a:pt x="15223" y="74834"/>
                  </a:lnTo>
                  <a:lnTo>
                    <a:pt x="15223" y="74834"/>
                  </a:lnTo>
                  <a:lnTo>
                    <a:pt x="16255" y="74875"/>
                  </a:lnTo>
                  <a:lnTo>
                    <a:pt x="17246" y="74915"/>
                  </a:lnTo>
                  <a:lnTo>
                    <a:pt x="18237" y="74956"/>
                  </a:lnTo>
                  <a:lnTo>
                    <a:pt x="19201" y="74970"/>
                  </a:lnTo>
                  <a:lnTo>
                    <a:pt x="20138" y="74983"/>
                  </a:lnTo>
                  <a:lnTo>
                    <a:pt x="21062" y="74983"/>
                  </a:lnTo>
                  <a:lnTo>
                    <a:pt x="21971" y="74970"/>
                  </a:lnTo>
                  <a:lnTo>
                    <a:pt x="22854" y="74942"/>
                  </a:lnTo>
                  <a:lnTo>
                    <a:pt x="23723" y="74915"/>
                  </a:lnTo>
                  <a:lnTo>
                    <a:pt x="24565" y="74875"/>
                  </a:lnTo>
                  <a:lnTo>
                    <a:pt x="25393" y="74834"/>
                  </a:lnTo>
                  <a:lnTo>
                    <a:pt x="26208" y="74766"/>
                  </a:lnTo>
                  <a:lnTo>
                    <a:pt x="26996" y="74712"/>
                  </a:lnTo>
                  <a:lnTo>
                    <a:pt x="27770" y="74630"/>
                  </a:lnTo>
                  <a:lnTo>
                    <a:pt x="28516" y="74549"/>
                  </a:lnTo>
                  <a:lnTo>
                    <a:pt x="29250" y="74454"/>
                  </a:lnTo>
                  <a:lnTo>
                    <a:pt x="29956" y="74359"/>
                  </a:lnTo>
                  <a:lnTo>
                    <a:pt x="30648" y="74250"/>
                  </a:lnTo>
                  <a:lnTo>
                    <a:pt x="31314" y="74141"/>
                  </a:lnTo>
                  <a:lnTo>
                    <a:pt x="31965" y="74019"/>
                  </a:lnTo>
                  <a:lnTo>
                    <a:pt x="32604" y="73897"/>
                  </a:lnTo>
                  <a:lnTo>
                    <a:pt x="33215" y="73761"/>
                  </a:lnTo>
                  <a:lnTo>
                    <a:pt x="33812" y="73625"/>
                  </a:lnTo>
                  <a:lnTo>
                    <a:pt x="34382" y="73490"/>
                  </a:lnTo>
                  <a:lnTo>
                    <a:pt x="34939" y="73327"/>
                  </a:lnTo>
                  <a:lnTo>
                    <a:pt x="35469" y="73177"/>
                  </a:lnTo>
                  <a:lnTo>
                    <a:pt x="35985" y="73014"/>
                  </a:lnTo>
                  <a:lnTo>
                    <a:pt x="36474" y="72851"/>
                  </a:lnTo>
                  <a:lnTo>
                    <a:pt x="36949" y="72675"/>
                  </a:lnTo>
                  <a:lnTo>
                    <a:pt x="37411" y="72498"/>
                  </a:lnTo>
                  <a:lnTo>
                    <a:pt x="37845" y="72322"/>
                  </a:lnTo>
                  <a:lnTo>
                    <a:pt x="38252" y="72145"/>
                  </a:lnTo>
                  <a:lnTo>
                    <a:pt x="38646" y="71955"/>
                  </a:lnTo>
                  <a:lnTo>
                    <a:pt x="39026" y="71765"/>
                  </a:lnTo>
                  <a:lnTo>
                    <a:pt x="39379" y="71575"/>
                  </a:lnTo>
                  <a:lnTo>
                    <a:pt x="39719" y="71371"/>
                  </a:lnTo>
                  <a:lnTo>
                    <a:pt x="40031" y="71168"/>
                  </a:lnTo>
                  <a:lnTo>
                    <a:pt x="40316" y="70964"/>
                  </a:lnTo>
                  <a:lnTo>
                    <a:pt x="40602" y="70760"/>
                  </a:lnTo>
                  <a:lnTo>
                    <a:pt x="40846" y="70556"/>
                  </a:lnTo>
                  <a:lnTo>
                    <a:pt x="41090" y="70353"/>
                  </a:lnTo>
                  <a:lnTo>
                    <a:pt x="41294" y="70136"/>
                  </a:lnTo>
                  <a:lnTo>
                    <a:pt x="41498" y="69918"/>
                  </a:lnTo>
                  <a:lnTo>
                    <a:pt x="41674" y="69715"/>
                  </a:lnTo>
                  <a:lnTo>
                    <a:pt x="41824" y="69497"/>
                  </a:lnTo>
                  <a:lnTo>
                    <a:pt x="41959" y="69280"/>
                  </a:lnTo>
                  <a:lnTo>
                    <a:pt x="42068" y="69063"/>
                  </a:lnTo>
                  <a:lnTo>
                    <a:pt x="42163" y="68846"/>
                  </a:lnTo>
                  <a:lnTo>
                    <a:pt x="42231" y="68628"/>
                  </a:lnTo>
                  <a:lnTo>
                    <a:pt x="42285" y="68411"/>
                  </a:lnTo>
                  <a:lnTo>
                    <a:pt x="42313" y="68194"/>
                  </a:lnTo>
                  <a:lnTo>
                    <a:pt x="42326" y="67976"/>
                  </a:lnTo>
                  <a:lnTo>
                    <a:pt x="42326" y="67773"/>
                  </a:lnTo>
                  <a:lnTo>
                    <a:pt x="42285" y="67556"/>
                  </a:lnTo>
                  <a:lnTo>
                    <a:pt x="42245" y="67338"/>
                  </a:lnTo>
                  <a:lnTo>
                    <a:pt x="42177" y="67135"/>
                  </a:lnTo>
                  <a:lnTo>
                    <a:pt x="42082" y="66917"/>
                  </a:lnTo>
                  <a:lnTo>
                    <a:pt x="41973" y="66714"/>
                  </a:lnTo>
                  <a:lnTo>
                    <a:pt x="41837" y="66510"/>
                  </a:lnTo>
                  <a:lnTo>
                    <a:pt x="41688" y="66306"/>
                  </a:lnTo>
                  <a:lnTo>
                    <a:pt x="41511" y="66116"/>
                  </a:lnTo>
                  <a:lnTo>
                    <a:pt x="41321" y="65912"/>
                  </a:lnTo>
                  <a:lnTo>
                    <a:pt x="41104" y="65722"/>
                  </a:lnTo>
                  <a:lnTo>
                    <a:pt x="40873" y="65532"/>
                  </a:lnTo>
                  <a:lnTo>
                    <a:pt x="40873" y="65532"/>
                  </a:lnTo>
                  <a:lnTo>
                    <a:pt x="40629" y="65369"/>
                  </a:lnTo>
                  <a:lnTo>
                    <a:pt x="40371" y="65206"/>
                  </a:lnTo>
                  <a:lnTo>
                    <a:pt x="40099" y="65084"/>
                  </a:lnTo>
                  <a:lnTo>
                    <a:pt x="39814" y="64962"/>
                  </a:lnTo>
                  <a:lnTo>
                    <a:pt x="39515" y="64867"/>
                  </a:lnTo>
                  <a:lnTo>
                    <a:pt x="39203" y="64785"/>
                  </a:lnTo>
                  <a:lnTo>
                    <a:pt x="38877" y="64718"/>
                  </a:lnTo>
                  <a:lnTo>
                    <a:pt x="38538" y="64663"/>
                  </a:lnTo>
                  <a:lnTo>
                    <a:pt x="38185" y="64636"/>
                  </a:lnTo>
                  <a:lnTo>
                    <a:pt x="37831" y="64622"/>
                  </a:lnTo>
                  <a:lnTo>
                    <a:pt x="37465" y="64609"/>
                  </a:lnTo>
                  <a:lnTo>
                    <a:pt x="37085" y="64622"/>
                  </a:lnTo>
                  <a:lnTo>
                    <a:pt x="36691" y="64650"/>
                  </a:lnTo>
                  <a:lnTo>
                    <a:pt x="36297" y="64690"/>
                  </a:lnTo>
                  <a:lnTo>
                    <a:pt x="35890" y="64745"/>
                  </a:lnTo>
                  <a:lnTo>
                    <a:pt x="35469" y="64799"/>
                  </a:lnTo>
                  <a:lnTo>
                    <a:pt x="35048" y="64880"/>
                  </a:lnTo>
                  <a:lnTo>
                    <a:pt x="34613" y="64962"/>
                  </a:lnTo>
                  <a:lnTo>
                    <a:pt x="34179" y="65057"/>
                  </a:lnTo>
                  <a:lnTo>
                    <a:pt x="33744" y="65179"/>
                  </a:lnTo>
                  <a:lnTo>
                    <a:pt x="33296" y="65288"/>
                  </a:lnTo>
                  <a:lnTo>
                    <a:pt x="32834" y="65424"/>
                  </a:lnTo>
                  <a:lnTo>
                    <a:pt x="31925" y="65709"/>
                  </a:lnTo>
                  <a:lnTo>
                    <a:pt x="30988" y="66021"/>
                  </a:lnTo>
                  <a:lnTo>
                    <a:pt x="30037" y="66374"/>
                  </a:lnTo>
                  <a:lnTo>
                    <a:pt x="29087" y="66754"/>
                  </a:lnTo>
                  <a:lnTo>
                    <a:pt x="28136" y="67162"/>
                  </a:lnTo>
                  <a:lnTo>
                    <a:pt x="27186" y="67583"/>
                  </a:lnTo>
                  <a:lnTo>
                    <a:pt x="26235" y="68017"/>
                  </a:lnTo>
                  <a:lnTo>
                    <a:pt x="25285" y="68465"/>
                  </a:lnTo>
                  <a:lnTo>
                    <a:pt x="24361" y="68927"/>
                  </a:lnTo>
                  <a:lnTo>
                    <a:pt x="23451" y="69389"/>
                  </a:lnTo>
                  <a:lnTo>
                    <a:pt x="22555" y="69864"/>
                  </a:lnTo>
                  <a:lnTo>
                    <a:pt x="21700" y="70326"/>
                  </a:lnTo>
                  <a:lnTo>
                    <a:pt x="20858" y="70787"/>
                  </a:lnTo>
                  <a:lnTo>
                    <a:pt x="19283" y="71684"/>
                  </a:lnTo>
                  <a:lnTo>
                    <a:pt x="17857" y="72512"/>
                  </a:lnTo>
                  <a:lnTo>
                    <a:pt x="16635" y="73259"/>
                  </a:lnTo>
                  <a:lnTo>
                    <a:pt x="15630" y="73883"/>
                  </a:lnTo>
                  <a:lnTo>
                    <a:pt x="15630" y="73883"/>
                  </a:lnTo>
                  <a:lnTo>
                    <a:pt x="16078" y="72878"/>
                  </a:lnTo>
                  <a:lnTo>
                    <a:pt x="16526" y="71874"/>
                  </a:lnTo>
                  <a:lnTo>
                    <a:pt x="16988" y="70882"/>
                  </a:lnTo>
                  <a:lnTo>
                    <a:pt x="17463" y="69891"/>
                  </a:lnTo>
                  <a:lnTo>
                    <a:pt x="17938" y="68913"/>
                  </a:lnTo>
                  <a:lnTo>
                    <a:pt x="18427" y="67949"/>
                  </a:lnTo>
                  <a:lnTo>
                    <a:pt x="18916" y="66999"/>
                  </a:lnTo>
                  <a:lnTo>
                    <a:pt x="19405" y="66048"/>
                  </a:lnTo>
                  <a:lnTo>
                    <a:pt x="19907" y="65111"/>
                  </a:lnTo>
                  <a:lnTo>
                    <a:pt x="20423" y="64188"/>
                  </a:lnTo>
                  <a:lnTo>
                    <a:pt x="20939" y="63265"/>
                  </a:lnTo>
                  <a:lnTo>
                    <a:pt x="21455" y="62355"/>
                  </a:lnTo>
                  <a:lnTo>
                    <a:pt x="21985" y="61459"/>
                  </a:lnTo>
                  <a:lnTo>
                    <a:pt x="22515" y="60562"/>
                  </a:lnTo>
                  <a:lnTo>
                    <a:pt x="23058" y="59680"/>
                  </a:lnTo>
                  <a:lnTo>
                    <a:pt x="23601" y="58811"/>
                  </a:lnTo>
                  <a:lnTo>
                    <a:pt x="23601" y="58811"/>
                  </a:lnTo>
                  <a:lnTo>
                    <a:pt x="24592" y="58919"/>
                  </a:lnTo>
                  <a:lnTo>
                    <a:pt x="25570" y="59028"/>
                  </a:lnTo>
                  <a:lnTo>
                    <a:pt x="26534" y="59109"/>
                  </a:lnTo>
                  <a:lnTo>
                    <a:pt x="27484" y="59191"/>
                  </a:lnTo>
                  <a:lnTo>
                    <a:pt x="28408" y="59259"/>
                  </a:lnTo>
                  <a:lnTo>
                    <a:pt x="29304" y="59313"/>
                  </a:lnTo>
                  <a:lnTo>
                    <a:pt x="30200" y="59354"/>
                  </a:lnTo>
                  <a:lnTo>
                    <a:pt x="31069" y="59395"/>
                  </a:lnTo>
                  <a:lnTo>
                    <a:pt x="31925" y="59408"/>
                  </a:lnTo>
                  <a:lnTo>
                    <a:pt x="32753" y="59422"/>
                  </a:lnTo>
                  <a:lnTo>
                    <a:pt x="33568" y="59422"/>
                  </a:lnTo>
                  <a:lnTo>
                    <a:pt x="34369" y="59422"/>
                  </a:lnTo>
                  <a:lnTo>
                    <a:pt x="35143" y="59395"/>
                  </a:lnTo>
                  <a:lnTo>
                    <a:pt x="35903" y="59381"/>
                  </a:lnTo>
                  <a:lnTo>
                    <a:pt x="36637" y="59340"/>
                  </a:lnTo>
                  <a:lnTo>
                    <a:pt x="37356" y="59300"/>
                  </a:lnTo>
                  <a:lnTo>
                    <a:pt x="38062" y="59245"/>
                  </a:lnTo>
                  <a:lnTo>
                    <a:pt x="38755" y="59177"/>
                  </a:lnTo>
                  <a:lnTo>
                    <a:pt x="39420" y="59109"/>
                  </a:lnTo>
                  <a:lnTo>
                    <a:pt x="40058" y="59028"/>
                  </a:lnTo>
                  <a:lnTo>
                    <a:pt x="40683" y="58946"/>
                  </a:lnTo>
                  <a:lnTo>
                    <a:pt x="41294" y="58851"/>
                  </a:lnTo>
                  <a:lnTo>
                    <a:pt x="41892" y="58756"/>
                  </a:lnTo>
                  <a:lnTo>
                    <a:pt x="42462" y="58648"/>
                  </a:lnTo>
                  <a:lnTo>
                    <a:pt x="43005" y="58526"/>
                  </a:lnTo>
                  <a:lnTo>
                    <a:pt x="43548" y="58417"/>
                  </a:lnTo>
                  <a:lnTo>
                    <a:pt x="44051" y="58281"/>
                  </a:lnTo>
                  <a:lnTo>
                    <a:pt x="44553" y="58145"/>
                  </a:lnTo>
                  <a:lnTo>
                    <a:pt x="45028" y="58010"/>
                  </a:lnTo>
                  <a:lnTo>
                    <a:pt x="45476" y="57860"/>
                  </a:lnTo>
                  <a:lnTo>
                    <a:pt x="45925" y="57711"/>
                  </a:lnTo>
                  <a:lnTo>
                    <a:pt x="46332" y="57561"/>
                  </a:lnTo>
                  <a:lnTo>
                    <a:pt x="46739" y="57398"/>
                  </a:lnTo>
                  <a:lnTo>
                    <a:pt x="47119" y="57236"/>
                  </a:lnTo>
                  <a:lnTo>
                    <a:pt x="47472" y="57059"/>
                  </a:lnTo>
                  <a:lnTo>
                    <a:pt x="47812" y="56882"/>
                  </a:lnTo>
                  <a:lnTo>
                    <a:pt x="48138" y="56706"/>
                  </a:lnTo>
                  <a:lnTo>
                    <a:pt x="48437" y="56529"/>
                  </a:lnTo>
                  <a:lnTo>
                    <a:pt x="48722" y="56339"/>
                  </a:lnTo>
                  <a:lnTo>
                    <a:pt x="48980" y="56149"/>
                  </a:lnTo>
                  <a:lnTo>
                    <a:pt x="49224" y="55959"/>
                  </a:lnTo>
                  <a:lnTo>
                    <a:pt x="49441" y="55769"/>
                  </a:lnTo>
                  <a:lnTo>
                    <a:pt x="49645" y="55565"/>
                  </a:lnTo>
                  <a:lnTo>
                    <a:pt x="49822" y="55362"/>
                  </a:lnTo>
                  <a:lnTo>
                    <a:pt x="49998" y="55158"/>
                  </a:lnTo>
                  <a:lnTo>
                    <a:pt x="50134" y="54954"/>
                  </a:lnTo>
                  <a:lnTo>
                    <a:pt x="50256" y="54751"/>
                  </a:lnTo>
                  <a:lnTo>
                    <a:pt x="50365" y="54547"/>
                  </a:lnTo>
                  <a:lnTo>
                    <a:pt x="50446" y="54330"/>
                  </a:lnTo>
                  <a:lnTo>
                    <a:pt x="50514" y="54126"/>
                  </a:lnTo>
                  <a:lnTo>
                    <a:pt x="50555" y="53909"/>
                  </a:lnTo>
                  <a:lnTo>
                    <a:pt x="50582" y="53691"/>
                  </a:lnTo>
                  <a:lnTo>
                    <a:pt x="50582" y="53488"/>
                  </a:lnTo>
                  <a:lnTo>
                    <a:pt x="50568" y="53270"/>
                  </a:lnTo>
                  <a:lnTo>
                    <a:pt x="50528" y="53053"/>
                  </a:lnTo>
                  <a:lnTo>
                    <a:pt x="50473" y="52850"/>
                  </a:lnTo>
                  <a:lnTo>
                    <a:pt x="50392" y="52632"/>
                  </a:lnTo>
                  <a:lnTo>
                    <a:pt x="50297" y="52415"/>
                  </a:lnTo>
                  <a:lnTo>
                    <a:pt x="50175" y="52211"/>
                  </a:lnTo>
                  <a:lnTo>
                    <a:pt x="50039" y="51994"/>
                  </a:lnTo>
                  <a:lnTo>
                    <a:pt x="49876" y="51790"/>
                  </a:lnTo>
                  <a:lnTo>
                    <a:pt x="49699" y="51587"/>
                  </a:lnTo>
                  <a:lnTo>
                    <a:pt x="49509" y="51383"/>
                  </a:lnTo>
                  <a:lnTo>
                    <a:pt x="49278" y="51179"/>
                  </a:lnTo>
                  <a:lnTo>
                    <a:pt x="49278" y="51179"/>
                  </a:lnTo>
                  <a:lnTo>
                    <a:pt x="49061" y="51003"/>
                  </a:lnTo>
                  <a:lnTo>
                    <a:pt x="48830" y="50840"/>
                  </a:lnTo>
                  <a:lnTo>
                    <a:pt x="48586" y="50704"/>
                  </a:lnTo>
                  <a:lnTo>
                    <a:pt x="48328" y="50568"/>
                  </a:lnTo>
                  <a:lnTo>
                    <a:pt x="48070" y="50460"/>
                  </a:lnTo>
                  <a:lnTo>
                    <a:pt x="47785" y="50351"/>
                  </a:lnTo>
                  <a:lnTo>
                    <a:pt x="47486" y="50270"/>
                  </a:lnTo>
                  <a:lnTo>
                    <a:pt x="47174" y="50188"/>
                  </a:lnTo>
                  <a:lnTo>
                    <a:pt x="46861" y="50134"/>
                  </a:lnTo>
                  <a:lnTo>
                    <a:pt x="46536" y="50079"/>
                  </a:lnTo>
                  <a:lnTo>
                    <a:pt x="46196" y="50052"/>
                  </a:lnTo>
                  <a:lnTo>
                    <a:pt x="45843" y="50025"/>
                  </a:lnTo>
                  <a:lnTo>
                    <a:pt x="45476" y="50012"/>
                  </a:lnTo>
                  <a:lnTo>
                    <a:pt x="45110" y="50012"/>
                  </a:lnTo>
                  <a:lnTo>
                    <a:pt x="44743" y="50025"/>
                  </a:lnTo>
                  <a:lnTo>
                    <a:pt x="44349" y="50052"/>
                  </a:lnTo>
                  <a:lnTo>
                    <a:pt x="43956" y="50093"/>
                  </a:lnTo>
                  <a:lnTo>
                    <a:pt x="43562" y="50134"/>
                  </a:lnTo>
                  <a:lnTo>
                    <a:pt x="43154" y="50188"/>
                  </a:lnTo>
                  <a:lnTo>
                    <a:pt x="42733" y="50242"/>
                  </a:lnTo>
                  <a:lnTo>
                    <a:pt x="41892" y="50405"/>
                  </a:lnTo>
                  <a:lnTo>
                    <a:pt x="41023" y="50595"/>
                  </a:lnTo>
                  <a:lnTo>
                    <a:pt x="40140" y="50813"/>
                  </a:lnTo>
                  <a:lnTo>
                    <a:pt x="39244" y="51057"/>
                  </a:lnTo>
                  <a:lnTo>
                    <a:pt x="38334" y="51329"/>
                  </a:lnTo>
                  <a:lnTo>
                    <a:pt x="37424" y="51627"/>
                  </a:lnTo>
                  <a:lnTo>
                    <a:pt x="36501" y="51940"/>
                  </a:lnTo>
                  <a:lnTo>
                    <a:pt x="35577" y="52279"/>
                  </a:lnTo>
                  <a:lnTo>
                    <a:pt x="34668" y="52619"/>
                  </a:lnTo>
                  <a:lnTo>
                    <a:pt x="33758" y="52985"/>
                  </a:lnTo>
                  <a:lnTo>
                    <a:pt x="32848" y="53352"/>
                  </a:lnTo>
                  <a:lnTo>
                    <a:pt x="31965" y="53732"/>
                  </a:lnTo>
                  <a:lnTo>
                    <a:pt x="31096" y="54112"/>
                  </a:lnTo>
                  <a:lnTo>
                    <a:pt x="30241" y="54506"/>
                  </a:lnTo>
                  <a:lnTo>
                    <a:pt x="28611" y="55267"/>
                  </a:lnTo>
                  <a:lnTo>
                    <a:pt x="27104" y="56000"/>
                  </a:lnTo>
                  <a:lnTo>
                    <a:pt x="25746" y="56679"/>
                  </a:lnTo>
                  <a:lnTo>
                    <a:pt x="24565" y="57303"/>
                  </a:lnTo>
                  <a:lnTo>
                    <a:pt x="24565" y="57303"/>
                  </a:lnTo>
                  <a:lnTo>
                    <a:pt x="25285" y="56204"/>
                  </a:lnTo>
                  <a:lnTo>
                    <a:pt x="26004" y="55117"/>
                  </a:lnTo>
                  <a:lnTo>
                    <a:pt x="26738" y="54058"/>
                  </a:lnTo>
                  <a:lnTo>
                    <a:pt x="27471" y="53012"/>
                  </a:lnTo>
                  <a:lnTo>
                    <a:pt x="28218" y="51967"/>
                  </a:lnTo>
                  <a:lnTo>
                    <a:pt x="28964" y="50948"/>
                  </a:lnTo>
                  <a:lnTo>
                    <a:pt x="29711" y="49957"/>
                  </a:lnTo>
                  <a:lnTo>
                    <a:pt x="30472" y="48966"/>
                  </a:lnTo>
                  <a:lnTo>
                    <a:pt x="31232" y="47988"/>
                  </a:lnTo>
                  <a:lnTo>
                    <a:pt x="31993" y="47038"/>
                  </a:lnTo>
                  <a:lnTo>
                    <a:pt x="32753" y="46101"/>
                  </a:lnTo>
                  <a:lnTo>
                    <a:pt x="33527" y="45177"/>
                  </a:lnTo>
                  <a:lnTo>
                    <a:pt x="34287" y="44268"/>
                  </a:lnTo>
                  <a:lnTo>
                    <a:pt x="35061" y="43371"/>
                  </a:lnTo>
                  <a:lnTo>
                    <a:pt x="35822" y="42489"/>
                  </a:lnTo>
                  <a:lnTo>
                    <a:pt x="36596" y="41620"/>
                  </a:lnTo>
                  <a:lnTo>
                    <a:pt x="36596" y="41620"/>
                  </a:lnTo>
                  <a:lnTo>
                    <a:pt x="37818" y="41756"/>
                  </a:lnTo>
                  <a:lnTo>
                    <a:pt x="39026" y="41878"/>
                  </a:lnTo>
                  <a:lnTo>
                    <a:pt x="40208" y="41986"/>
                  </a:lnTo>
                  <a:lnTo>
                    <a:pt x="41362" y="42095"/>
                  </a:lnTo>
                  <a:lnTo>
                    <a:pt x="42503" y="42176"/>
                  </a:lnTo>
                  <a:lnTo>
                    <a:pt x="43616" y="42244"/>
                  </a:lnTo>
                  <a:lnTo>
                    <a:pt x="44716" y="42312"/>
                  </a:lnTo>
                  <a:lnTo>
                    <a:pt x="45775" y="42367"/>
                  </a:lnTo>
                  <a:lnTo>
                    <a:pt x="46821" y="42407"/>
                  </a:lnTo>
                  <a:lnTo>
                    <a:pt x="47853" y="42434"/>
                  </a:lnTo>
                  <a:lnTo>
                    <a:pt x="48844" y="42462"/>
                  </a:lnTo>
                  <a:lnTo>
                    <a:pt x="49822" y="42462"/>
                  </a:lnTo>
                  <a:lnTo>
                    <a:pt x="50772" y="42462"/>
                  </a:lnTo>
                  <a:lnTo>
                    <a:pt x="51709" y="42462"/>
                  </a:lnTo>
                  <a:lnTo>
                    <a:pt x="52619" y="42434"/>
                  </a:lnTo>
                  <a:lnTo>
                    <a:pt x="53502" y="42407"/>
                  </a:lnTo>
                  <a:lnTo>
                    <a:pt x="54357" y="42367"/>
                  </a:lnTo>
                  <a:lnTo>
                    <a:pt x="55199" y="42326"/>
                  </a:lnTo>
                  <a:lnTo>
                    <a:pt x="56014" y="42272"/>
                  </a:lnTo>
                  <a:lnTo>
                    <a:pt x="56801" y="42204"/>
                  </a:lnTo>
                  <a:lnTo>
                    <a:pt x="57575" y="42136"/>
                  </a:lnTo>
                  <a:lnTo>
                    <a:pt x="58308" y="42054"/>
                  </a:lnTo>
                  <a:lnTo>
                    <a:pt x="59028" y="41973"/>
                  </a:lnTo>
                  <a:lnTo>
                    <a:pt x="59734" y="41878"/>
                  </a:lnTo>
                  <a:lnTo>
                    <a:pt x="60400" y="41769"/>
                  </a:lnTo>
                  <a:lnTo>
                    <a:pt x="61051" y="41660"/>
                  </a:lnTo>
                  <a:lnTo>
                    <a:pt x="61676" y="41552"/>
                  </a:lnTo>
                  <a:lnTo>
                    <a:pt x="62287" y="41430"/>
                  </a:lnTo>
                  <a:lnTo>
                    <a:pt x="62857" y="41294"/>
                  </a:lnTo>
                  <a:lnTo>
                    <a:pt x="63414" y="41158"/>
                  </a:lnTo>
                  <a:lnTo>
                    <a:pt x="63957" y="41022"/>
                  </a:lnTo>
                  <a:lnTo>
                    <a:pt x="64460" y="40873"/>
                  </a:lnTo>
                  <a:lnTo>
                    <a:pt x="64949" y="40724"/>
                  </a:lnTo>
                  <a:lnTo>
                    <a:pt x="65397" y="40561"/>
                  </a:lnTo>
                  <a:lnTo>
                    <a:pt x="65845" y="40398"/>
                  </a:lnTo>
                  <a:lnTo>
                    <a:pt x="66252" y="40235"/>
                  </a:lnTo>
                  <a:lnTo>
                    <a:pt x="66632" y="40072"/>
                  </a:lnTo>
                  <a:lnTo>
                    <a:pt x="66999" y="39895"/>
                  </a:lnTo>
                  <a:lnTo>
                    <a:pt x="67338" y="39719"/>
                  </a:lnTo>
                  <a:lnTo>
                    <a:pt x="67664" y="39529"/>
                  </a:lnTo>
                  <a:lnTo>
                    <a:pt x="67949" y="39338"/>
                  </a:lnTo>
                  <a:lnTo>
                    <a:pt x="68221" y="39148"/>
                  </a:lnTo>
                  <a:lnTo>
                    <a:pt x="68465" y="38958"/>
                  </a:lnTo>
                  <a:lnTo>
                    <a:pt x="68683" y="38768"/>
                  </a:lnTo>
                  <a:lnTo>
                    <a:pt x="68873" y="38565"/>
                  </a:lnTo>
                  <a:lnTo>
                    <a:pt x="69049" y="38361"/>
                  </a:lnTo>
                  <a:lnTo>
                    <a:pt x="69185" y="38157"/>
                  </a:lnTo>
                  <a:lnTo>
                    <a:pt x="69307" y="37953"/>
                  </a:lnTo>
                  <a:lnTo>
                    <a:pt x="69402" y="37750"/>
                  </a:lnTo>
                  <a:lnTo>
                    <a:pt x="69484" y="37533"/>
                  </a:lnTo>
                  <a:lnTo>
                    <a:pt x="69525" y="37329"/>
                  </a:lnTo>
                  <a:lnTo>
                    <a:pt x="69552" y="37112"/>
                  </a:lnTo>
                  <a:lnTo>
                    <a:pt x="69552" y="36894"/>
                  </a:lnTo>
                  <a:lnTo>
                    <a:pt x="69525" y="36691"/>
                  </a:lnTo>
                  <a:lnTo>
                    <a:pt x="69470" y="36473"/>
                  </a:lnTo>
                  <a:lnTo>
                    <a:pt x="69389" y="36256"/>
                  </a:lnTo>
                  <a:lnTo>
                    <a:pt x="69294" y="36039"/>
                  </a:lnTo>
                  <a:lnTo>
                    <a:pt x="69158" y="35835"/>
                  </a:lnTo>
                  <a:lnTo>
                    <a:pt x="69009" y="35618"/>
                  </a:lnTo>
                  <a:lnTo>
                    <a:pt x="68832" y="35401"/>
                  </a:lnTo>
                  <a:lnTo>
                    <a:pt x="68642" y="35197"/>
                  </a:lnTo>
                  <a:lnTo>
                    <a:pt x="68411" y="34980"/>
                  </a:lnTo>
                  <a:lnTo>
                    <a:pt x="68153" y="34776"/>
                  </a:lnTo>
                  <a:lnTo>
                    <a:pt x="67882" y="34559"/>
                  </a:lnTo>
                  <a:lnTo>
                    <a:pt x="67882" y="34559"/>
                  </a:lnTo>
                  <a:lnTo>
                    <a:pt x="67624" y="34396"/>
                  </a:lnTo>
                  <a:lnTo>
                    <a:pt x="67338" y="34233"/>
                  </a:lnTo>
                  <a:lnTo>
                    <a:pt x="67053" y="34083"/>
                  </a:lnTo>
                  <a:lnTo>
                    <a:pt x="66741" y="33948"/>
                  </a:lnTo>
                  <a:lnTo>
                    <a:pt x="66415" y="33825"/>
                  </a:lnTo>
                  <a:lnTo>
                    <a:pt x="66089" y="33730"/>
                  </a:lnTo>
                  <a:lnTo>
                    <a:pt x="65736" y="33635"/>
                  </a:lnTo>
                  <a:lnTo>
                    <a:pt x="65369" y="33554"/>
                  </a:lnTo>
                  <a:lnTo>
                    <a:pt x="64989" y="33472"/>
                  </a:lnTo>
                  <a:lnTo>
                    <a:pt x="64609" y="33418"/>
                  </a:lnTo>
                  <a:lnTo>
                    <a:pt x="64202" y="33377"/>
                  </a:lnTo>
                  <a:lnTo>
                    <a:pt x="63794" y="33337"/>
                  </a:lnTo>
                  <a:lnTo>
                    <a:pt x="63373" y="33323"/>
                  </a:lnTo>
                  <a:lnTo>
                    <a:pt x="62939" y="33309"/>
                  </a:lnTo>
                  <a:lnTo>
                    <a:pt x="62491" y="33296"/>
                  </a:lnTo>
                  <a:lnTo>
                    <a:pt x="62043" y="33309"/>
                  </a:lnTo>
                  <a:lnTo>
                    <a:pt x="61581" y="33323"/>
                  </a:lnTo>
                  <a:lnTo>
                    <a:pt x="61119" y="33350"/>
                  </a:lnTo>
                  <a:lnTo>
                    <a:pt x="60630" y="33391"/>
                  </a:lnTo>
                  <a:lnTo>
                    <a:pt x="60155" y="33432"/>
                  </a:lnTo>
                  <a:lnTo>
                    <a:pt x="59164" y="33540"/>
                  </a:lnTo>
                  <a:lnTo>
                    <a:pt x="58146" y="33690"/>
                  </a:lnTo>
                  <a:lnTo>
                    <a:pt x="57114" y="33866"/>
                  </a:lnTo>
                  <a:lnTo>
                    <a:pt x="56054" y="34070"/>
                  </a:lnTo>
                  <a:lnTo>
                    <a:pt x="54982" y="34301"/>
                  </a:lnTo>
                  <a:lnTo>
                    <a:pt x="53909" y="34559"/>
                  </a:lnTo>
                  <a:lnTo>
                    <a:pt x="52823" y="34830"/>
                  </a:lnTo>
                  <a:lnTo>
                    <a:pt x="51736" y="35115"/>
                  </a:lnTo>
                  <a:lnTo>
                    <a:pt x="50650" y="35428"/>
                  </a:lnTo>
                  <a:lnTo>
                    <a:pt x="49564" y="35740"/>
                  </a:lnTo>
                  <a:lnTo>
                    <a:pt x="48491" y="36066"/>
                  </a:lnTo>
                  <a:lnTo>
                    <a:pt x="47432" y="36405"/>
                  </a:lnTo>
                  <a:lnTo>
                    <a:pt x="46386" y="36759"/>
                  </a:lnTo>
                  <a:lnTo>
                    <a:pt x="45368" y="37098"/>
                  </a:lnTo>
                  <a:lnTo>
                    <a:pt x="44363" y="37451"/>
                  </a:lnTo>
                  <a:lnTo>
                    <a:pt x="43385" y="37804"/>
                  </a:lnTo>
                  <a:lnTo>
                    <a:pt x="41539" y="38483"/>
                  </a:lnTo>
                  <a:lnTo>
                    <a:pt x="39828" y="39148"/>
                  </a:lnTo>
                  <a:lnTo>
                    <a:pt x="38307" y="39746"/>
                  </a:lnTo>
                  <a:lnTo>
                    <a:pt x="38307" y="39746"/>
                  </a:lnTo>
                  <a:lnTo>
                    <a:pt x="39366" y="38632"/>
                  </a:lnTo>
                  <a:lnTo>
                    <a:pt x="40425" y="37533"/>
                  </a:lnTo>
                  <a:lnTo>
                    <a:pt x="41484" y="36473"/>
                  </a:lnTo>
                  <a:lnTo>
                    <a:pt x="42516" y="35441"/>
                  </a:lnTo>
                  <a:lnTo>
                    <a:pt x="43562" y="34437"/>
                  </a:lnTo>
                  <a:lnTo>
                    <a:pt x="44580" y="33459"/>
                  </a:lnTo>
                  <a:lnTo>
                    <a:pt x="45599" y="32522"/>
                  </a:lnTo>
                  <a:lnTo>
                    <a:pt x="46603" y="31599"/>
                  </a:lnTo>
                  <a:lnTo>
                    <a:pt x="46603" y="315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03;p46">
              <a:extLst>
                <a:ext uri="{FF2B5EF4-FFF2-40B4-BE49-F238E27FC236}">
                  <a16:creationId xmlns:a16="http://schemas.microsoft.com/office/drawing/2014/main" id="{008D2507-2DB8-9984-8013-FCB819F1D0A5}"/>
                </a:ext>
              </a:extLst>
            </p:cNvPr>
            <p:cNvSpPr/>
            <p:nvPr/>
          </p:nvSpPr>
          <p:spPr>
            <a:xfrm>
              <a:off x="3992312" y="-380786"/>
              <a:ext cx="1667175" cy="2434375"/>
            </a:xfrm>
            <a:custGeom>
              <a:avLst/>
              <a:gdLst/>
              <a:ahLst/>
              <a:cxnLst/>
              <a:rect l="l" t="t" r="r" b="b"/>
              <a:pathLst>
                <a:path w="66687" h="97375" extrusionOk="0">
                  <a:moveTo>
                    <a:pt x="65437" y="25175"/>
                  </a:moveTo>
                  <a:lnTo>
                    <a:pt x="65437" y="25175"/>
                  </a:lnTo>
                  <a:lnTo>
                    <a:pt x="65302" y="24972"/>
                  </a:lnTo>
                  <a:lnTo>
                    <a:pt x="65139" y="24768"/>
                  </a:lnTo>
                  <a:lnTo>
                    <a:pt x="64989" y="24591"/>
                  </a:lnTo>
                  <a:lnTo>
                    <a:pt x="64826" y="24415"/>
                  </a:lnTo>
                  <a:lnTo>
                    <a:pt x="64650" y="24252"/>
                  </a:lnTo>
                  <a:lnTo>
                    <a:pt x="64487" y="24103"/>
                  </a:lnTo>
                  <a:lnTo>
                    <a:pt x="64310" y="23953"/>
                  </a:lnTo>
                  <a:lnTo>
                    <a:pt x="64120" y="23817"/>
                  </a:lnTo>
                  <a:lnTo>
                    <a:pt x="63930" y="23695"/>
                  </a:lnTo>
                  <a:lnTo>
                    <a:pt x="63740" y="23587"/>
                  </a:lnTo>
                  <a:lnTo>
                    <a:pt x="63550" y="23478"/>
                  </a:lnTo>
                  <a:lnTo>
                    <a:pt x="63346" y="23369"/>
                  </a:lnTo>
                  <a:lnTo>
                    <a:pt x="63143" y="23288"/>
                  </a:lnTo>
                  <a:lnTo>
                    <a:pt x="62939" y="23206"/>
                  </a:lnTo>
                  <a:lnTo>
                    <a:pt x="62722" y="23138"/>
                  </a:lnTo>
                  <a:lnTo>
                    <a:pt x="62504" y="23071"/>
                  </a:lnTo>
                  <a:lnTo>
                    <a:pt x="62287" y="23016"/>
                  </a:lnTo>
                  <a:lnTo>
                    <a:pt x="62070" y="22976"/>
                  </a:lnTo>
                  <a:lnTo>
                    <a:pt x="61839" y="22935"/>
                  </a:lnTo>
                  <a:lnTo>
                    <a:pt x="61608" y="22908"/>
                  </a:lnTo>
                  <a:lnTo>
                    <a:pt x="61377" y="22880"/>
                  </a:lnTo>
                  <a:lnTo>
                    <a:pt x="61133" y="22867"/>
                  </a:lnTo>
                  <a:lnTo>
                    <a:pt x="60658" y="22867"/>
                  </a:lnTo>
                  <a:lnTo>
                    <a:pt x="60169" y="22894"/>
                  </a:lnTo>
                  <a:lnTo>
                    <a:pt x="59666" y="22962"/>
                  </a:lnTo>
                  <a:lnTo>
                    <a:pt x="59150" y="23043"/>
                  </a:lnTo>
                  <a:lnTo>
                    <a:pt x="58634" y="23166"/>
                  </a:lnTo>
                  <a:lnTo>
                    <a:pt x="58118" y="23315"/>
                  </a:lnTo>
                  <a:lnTo>
                    <a:pt x="57589" y="23492"/>
                  </a:lnTo>
                  <a:lnTo>
                    <a:pt x="57046" y="23695"/>
                  </a:lnTo>
                  <a:lnTo>
                    <a:pt x="56503" y="23926"/>
                  </a:lnTo>
                  <a:lnTo>
                    <a:pt x="55959" y="24184"/>
                  </a:lnTo>
                  <a:lnTo>
                    <a:pt x="55416" y="24469"/>
                  </a:lnTo>
                  <a:lnTo>
                    <a:pt x="54873" y="24768"/>
                  </a:lnTo>
                  <a:lnTo>
                    <a:pt x="54330" y="25094"/>
                  </a:lnTo>
                  <a:lnTo>
                    <a:pt x="53787" y="25447"/>
                  </a:lnTo>
                  <a:lnTo>
                    <a:pt x="53244" y="25827"/>
                  </a:lnTo>
                  <a:lnTo>
                    <a:pt x="52700" y="26221"/>
                  </a:lnTo>
                  <a:lnTo>
                    <a:pt x="52171" y="26642"/>
                  </a:lnTo>
                  <a:lnTo>
                    <a:pt x="51628" y="27076"/>
                  </a:lnTo>
                  <a:lnTo>
                    <a:pt x="51112" y="27524"/>
                  </a:lnTo>
                  <a:lnTo>
                    <a:pt x="50582" y="28000"/>
                  </a:lnTo>
                  <a:lnTo>
                    <a:pt x="50080" y="28502"/>
                  </a:lnTo>
                  <a:lnTo>
                    <a:pt x="50080" y="28502"/>
                  </a:lnTo>
                  <a:lnTo>
                    <a:pt x="49143" y="29426"/>
                  </a:lnTo>
                  <a:lnTo>
                    <a:pt x="48219" y="30376"/>
                  </a:lnTo>
                  <a:lnTo>
                    <a:pt x="47296" y="31327"/>
                  </a:lnTo>
                  <a:lnTo>
                    <a:pt x="46386" y="32291"/>
                  </a:lnTo>
                  <a:lnTo>
                    <a:pt x="44580" y="34219"/>
                  </a:lnTo>
                  <a:lnTo>
                    <a:pt x="42761" y="36134"/>
                  </a:lnTo>
                  <a:lnTo>
                    <a:pt x="41837" y="37070"/>
                  </a:lnTo>
                  <a:lnTo>
                    <a:pt x="40914" y="38007"/>
                  </a:lnTo>
                  <a:lnTo>
                    <a:pt x="39977" y="38931"/>
                  </a:lnTo>
                  <a:lnTo>
                    <a:pt x="39027" y="39841"/>
                  </a:lnTo>
                  <a:lnTo>
                    <a:pt x="38062" y="40723"/>
                  </a:lnTo>
                  <a:lnTo>
                    <a:pt x="37071" y="41592"/>
                  </a:lnTo>
                  <a:lnTo>
                    <a:pt x="36569" y="42027"/>
                  </a:lnTo>
                  <a:lnTo>
                    <a:pt x="36053" y="42434"/>
                  </a:lnTo>
                  <a:lnTo>
                    <a:pt x="35537" y="42855"/>
                  </a:lnTo>
                  <a:lnTo>
                    <a:pt x="35021" y="43262"/>
                  </a:lnTo>
                  <a:lnTo>
                    <a:pt x="35021" y="43262"/>
                  </a:lnTo>
                  <a:lnTo>
                    <a:pt x="34586" y="43507"/>
                  </a:lnTo>
                  <a:lnTo>
                    <a:pt x="33541" y="44132"/>
                  </a:lnTo>
                  <a:lnTo>
                    <a:pt x="32902" y="44525"/>
                  </a:lnTo>
                  <a:lnTo>
                    <a:pt x="32237" y="44946"/>
                  </a:lnTo>
                  <a:lnTo>
                    <a:pt x="31612" y="45367"/>
                  </a:lnTo>
                  <a:lnTo>
                    <a:pt x="31056" y="45747"/>
                  </a:lnTo>
                  <a:lnTo>
                    <a:pt x="31056" y="45747"/>
                  </a:lnTo>
                  <a:lnTo>
                    <a:pt x="30390" y="46209"/>
                  </a:lnTo>
                  <a:lnTo>
                    <a:pt x="29725" y="46657"/>
                  </a:lnTo>
                  <a:lnTo>
                    <a:pt x="29046" y="47078"/>
                  </a:lnTo>
                  <a:lnTo>
                    <a:pt x="28354" y="47486"/>
                  </a:lnTo>
                  <a:lnTo>
                    <a:pt x="27661" y="47879"/>
                  </a:lnTo>
                  <a:lnTo>
                    <a:pt x="26955" y="48273"/>
                  </a:lnTo>
                  <a:lnTo>
                    <a:pt x="26249" y="48640"/>
                  </a:lnTo>
                  <a:lnTo>
                    <a:pt x="25529" y="49006"/>
                  </a:lnTo>
                  <a:lnTo>
                    <a:pt x="24090" y="49726"/>
                  </a:lnTo>
                  <a:lnTo>
                    <a:pt x="22637" y="50432"/>
                  </a:lnTo>
                  <a:lnTo>
                    <a:pt x="21170" y="51152"/>
                  </a:lnTo>
                  <a:lnTo>
                    <a:pt x="20437" y="51518"/>
                  </a:lnTo>
                  <a:lnTo>
                    <a:pt x="19717" y="51885"/>
                  </a:lnTo>
                  <a:lnTo>
                    <a:pt x="19717" y="51885"/>
                  </a:lnTo>
                  <a:lnTo>
                    <a:pt x="20641" y="51125"/>
                  </a:lnTo>
                  <a:lnTo>
                    <a:pt x="21564" y="50351"/>
                  </a:lnTo>
                  <a:lnTo>
                    <a:pt x="22460" y="49577"/>
                  </a:lnTo>
                  <a:lnTo>
                    <a:pt x="23343" y="48789"/>
                  </a:lnTo>
                  <a:lnTo>
                    <a:pt x="23343" y="48789"/>
                  </a:lnTo>
                  <a:lnTo>
                    <a:pt x="24592" y="48097"/>
                  </a:lnTo>
                  <a:lnTo>
                    <a:pt x="25746" y="47445"/>
                  </a:lnTo>
                  <a:lnTo>
                    <a:pt x="26928" y="46820"/>
                  </a:lnTo>
                  <a:lnTo>
                    <a:pt x="26928" y="46820"/>
                  </a:lnTo>
                  <a:lnTo>
                    <a:pt x="29630" y="45299"/>
                  </a:lnTo>
                  <a:lnTo>
                    <a:pt x="31001" y="44525"/>
                  </a:lnTo>
                  <a:lnTo>
                    <a:pt x="32373" y="43724"/>
                  </a:lnTo>
                  <a:lnTo>
                    <a:pt x="33052" y="43303"/>
                  </a:lnTo>
                  <a:lnTo>
                    <a:pt x="33731" y="42882"/>
                  </a:lnTo>
                  <a:lnTo>
                    <a:pt x="34383" y="42448"/>
                  </a:lnTo>
                  <a:lnTo>
                    <a:pt x="35048" y="42013"/>
                  </a:lnTo>
                  <a:lnTo>
                    <a:pt x="35686" y="41565"/>
                  </a:lnTo>
                  <a:lnTo>
                    <a:pt x="36324" y="41090"/>
                  </a:lnTo>
                  <a:lnTo>
                    <a:pt x="36935" y="40615"/>
                  </a:lnTo>
                  <a:lnTo>
                    <a:pt x="37533" y="40126"/>
                  </a:lnTo>
                  <a:lnTo>
                    <a:pt x="38117" y="39623"/>
                  </a:lnTo>
                  <a:lnTo>
                    <a:pt x="38673" y="39107"/>
                  </a:lnTo>
                  <a:lnTo>
                    <a:pt x="39217" y="38564"/>
                  </a:lnTo>
                  <a:lnTo>
                    <a:pt x="39746" y="38021"/>
                  </a:lnTo>
                  <a:lnTo>
                    <a:pt x="40235" y="37451"/>
                  </a:lnTo>
                  <a:lnTo>
                    <a:pt x="40479" y="37152"/>
                  </a:lnTo>
                  <a:lnTo>
                    <a:pt x="40710" y="36853"/>
                  </a:lnTo>
                  <a:lnTo>
                    <a:pt x="40928" y="36554"/>
                  </a:lnTo>
                  <a:lnTo>
                    <a:pt x="41145" y="36256"/>
                  </a:lnTo>
                  <a:lnTo>
                    <a:pt x="41362" y="35943"/>
                  </a:lnTo>
                  <a:lnTo>
                    <a:pt x="41552" y="35618"/>
                  </a:lnTo>
                  <a:lnTo>
                    <a:pt x="41756" y="35305"/>
                  </a:lnTo>
                  <a:lnTo>
                    <a:pt x="41946" y="34979"/>
                  </a:lnTo>
                  <a:lnTo>
                    <a:pt x="42123" y="34640"/>
                  </a:lnTo>
                  <a:lnTo>
                    <a:pt x="42285" y="34300"/>
                  </a:lnTo>
                  <a:lnTo>
                    <a:pt x="42448" y="33961"/>
                  </a:lnTo>
                  <a:lnTo>
                    <a:pt x="42598" y="33608"/>
                  </a:lnTo>
                  <a:lnTo>
                    <a:pt x="42747" y="33255"/>
                  </a:lnTo>
                  <a:lnTo>
                    <a:pt x="42883" y="32902"/>
                  </a:lnTo>
                  <a:lnTo>
                    <a:pt x="43005" y="32535"/>
                  </a:lnTo>
                  <a:lnTo>
                    <a:pt x="43127" y="32155"/>
                  </a:lnTo>
                  <a:lnTo>
                    <a:pt x="43222" y="31775"/>
                  </a:lnTo>
                  <a:lnTo>
                    <a:pt x="43317" y="31394"/>
                  </a:lnTo>
                  <a:lnTo>
                    <a:pt x="43413" y="31001"/>
                  </a:lnTo>
                  <a:lnTo>
                    <a:pt x="43480" y="30607"/>
                  </a:lnTo>
                  <a:lnTo>
                    <a:pt x="43548" y="30200"/>
                  </a:lnTo>
                  <a:lnTo>
                    <a:pt x="43603" y="29779"/>
                  </a:lnTo>
                  <a:lnTo>
                    <a:pt x="43603" y="29779"/>
                  </a:lnTo>
                  <a:lnTo>
                    <a:pt x="43630" y="29439"/>
                  </a:lnTo>
                  <a:lnTo>
                    <a:pt x="43643" y="29086"/>
                  </a:lnTo>
                  <a:lnTo>
                    <a:pt x="43643" y="28733"/>
                  </a:lnTo>
                  <a:lnTo>
                    <a:pt x="43616" y="28380"/>
                  </a:lnTo>
                  <a:lnTo>
                    <a:pt x="43575" y="28040"/>
                  </a:lnTo>
                  <a:lnTo>
                    <a:pt x="43521" y="27687"/>
                  </a:lnTo>
                  <a:lnTo>
                    <a:pt x="43453" y="27348"/>
                  </a:lnTo>
                  <a:lnTo>
                    <a:pt x="43358" y="26995"/>
                  </a:lnTo>
                  <a:lnTo>
                    <a:pt x="43250" y="26669"/>
                  </a:lnTo>
                  <a:lnTo>
                    <a:pt x="43127" y="26343"/>
                  </a:lnTo>
                  <a:lnTo>
                    <a:pt x="42992" y="26031"/>
                  </a:lnTo>
                  <a:lnTo>
                    <a:pt x="42842" y="25718"/>
                  </a:lnTo>
                  <a:lnTo>
                    <a:pt x="42679" y="25420"/>
                  </a:lnTo>
                  <a:lnTo>
                    <a:pt x="42503" y="25148"/>
                  </a:lnTo>
                  <a:lnTo>
                    <a:pt x="42313" y="24877"/>
                  </a:lnTo>
                  <a:lnTo>
                    <a:pt x="42109" y="24632"/>
                  </a:lnTo>
                  <a:lnTo>
                    <a:pt x="41892" y="24388"/>
                  </a:lnTo>
                  <a:lnTo>
                    <a:pt x="41661" y="24184"/>
                  </a:lnTo>
                  <a:lnTo>
                    <a:pt x="41416" y="23980"/>
                  </a:lnTo>
                  <a:lnTo>
                    <a:pt x="41172" y="23817"/>
                  </a:lnTo>
                  <a:lnTo>
                    <a:pt x="40900" y="23654"/>
                  </a:lnTo>
                  <a:lnTo>
                    <a:pt x="40629" y="23532"/>
                  </a:lnTo>
                  <a:lnTo>
                    <a:pt x="40344" y="23437"/>
                  </a:lnTo>
                  <a:lnTo>
                    <a:pt x="40045" y="23369"/>
                  </a:lnTo>
                  <a:lnTo>
                    <a:pt x="39746" y="23315"/>
                  </a:lnTo>
                  <a:lnTo>
                    <a:pt x="39434" y="23301"/>
                  </a:lnTo>
                  <a:lnTo>
                    <a:pt x="39108" y="23315"/>
                  </a:lnTo>
                  <a:lnTo>
                    <a:pt x="38769" y="23369"/>
                  </a:lnTo>
                  <a:lnTo>
                    <a:pt x="38429" y="23451"/>
                  </a:lnTo>
                  <a:lnTo>
                    <a:pt x="38090" y="23573"/>
                  </a:lnTo>
                  <a:lnTo>
                    <a:pt x="37737" y="23722"/>
                  </a:lnTo>
                  <a:lnTo>
                    <a:pt x="37370" y="23926"/>
                  </a:lnTo>
                  <a:lnTo>
                    <a:pt x="37370" y="23926"/>
                  </a:lnTo>
                  <a:lnTo>
                    <a:pt x="37166" y="24048"/>
                  </a:lnTo>
                  <a:lnTo>
                    <a:pt x="36963" y="24184"/>
                  </a:lnTo>
                  <a:lnTo>
                    <a:pt x="36759" y="24320"/>
                  </a:lnTo>
                  <a:lnTo>
                    <a:pt x="36582" y="24469"/>
                  </a:lnTo>
                  <a:lnTo>
                    <a:pt x="36392" y="24632"/>
                  </a:lnTo>
                  <a:lnTo>
                    <a:pt x="36216" y="24795"/>
                  </a:lnTo>
                  <a:lnTo>
                    <a:pt x="36053" y="24958"/>
                  </a:lnTo>
                  <a:lnTo>
                    <a:pt x="35890" y="25148"/>
                  </a:lnTo>
                  <a:lnTo>
                    <a:pt x="35577" y="25515"/>
                  </a:lnTo>
                  <a:lnTo>
                    <a:pt x="35279" y="25909"/>
                  </a:lnTo>
                  <a:lnTo>
                    <a:pt x="35007" y="26330"/>
                  </a:lnTo>
                  <a:lnTo>
                    <a:pt x="34763" y="26778"/>
                  </a:lnTo>
                  <a:lnTo>
                    <a:pt x="34518" y="27239"/>
                  </a:lnTo>
                  <a:lnTo>
                    <a:pt x="34287" y="27715"/>
                  </a:lnTo>
                  <a:lnTo>
                    <a:pt x="34084" y="28217"/>
                  </a:lnTo>
                  <a:lnTo>
                    <a:pt x="33880" y="28719"/>
                  </a:lnTo>
                  <a:lnTo>
                    <a:pt x="33676" y="29249"/>
                  </a:lnTo>
                  <a:lnTo>
                    <a:pt x="33500" y="29779"/>
                  </a:lnTo>
                  <a:lnTo>
                    <a:pt x="33133" y="30892"/>
                  </a:lnTo>
                  <a:lnTo>
                    <a:pt x="32441" y="33173"/>
                  </a:lnTo>
                  <a:lnTo>
                    <a:pt x="32074" y="34328"/>
                  </a:lnTo>
                  <a:lnTo>
                    <a:pt x="31884" y="34898"/>
                  </a:lnTo>
                  <a:lnTo>
                    <a:pt x="31680" y="35468"/>
                  </a:lnTo>
                  <a:lnTo>
                    <a:pt x="31463" y="36038"/>
                  </a:lnTo>
                  <a:lnTo>
                    <a:pt x="31246" y="36595"/>
                  </a:lnTo>
                  <a:lnTo>
                    <a:pt x="31001" y="37152"/>
                  </a:lnTo>
                  <a:lnTo>
                    <a:pt x="30757" y="37695"/>
                  </a:lnTo>
                  <a:lnTo>
                    <a:pt x="30485" y="38225"/>
                  </a:lnTo>
                  <a:lnTo>
                    <a:pt x="30200" y="38754"/>
                  </a:lnTo>
                  <a:lnTo>
                    <a:pt x="29888" y="39257"/>
                  </a:lnTo>
                  <a:lnTo>
                    <a:pt x="29562" y="39746"/>
                  </a:lnTo>
                  <a:lnTo>
                    <a:pt x="29562" y="39746"/>
                  </a:lnTo>
                  <a:lnTo>
                    <a:pt x="29128" y="40343"/>
                  </a:lnTo>
                  <a:lnTo>
                    <a:pt x="28679" y="40940"/>
                  </a:lnTo>
                  <a:lnTo>
                    <a:pt x="28218" y="41524"/>
                  </a:lnTo>
                  <a:lnTo>
                    <a:pt x="27756" y="42095"/>
                  </a:lnTo>
                  <a:lnTo>
                    <a:pt x="27281" y="42651"/>
                  </a:lnTo>
                  <a:lnTo>
                    <a:pt x="26792" y="43208"/>
                  </a:lnTo>
                  <a:lnTo>
                    <a:pt x="26290" y="43751"/>
                  </a:lnTo>
                  <a:lnTo>
                    <a:pt x="25774" y="44281"/>
                  </a:lnTo>
                  <a:lnTo>
                    <a:pt x="25258" y="44810"/>
                  </a:lnTo>
                  <a:lnTo>
                    <a:pt x="24742" y="45340"/>
                  </a:lnTo>
                  <a:lnTo>
                    <a:pt x="24212" y="45856"/>
                  </a:lnTo>
                  <a:lnTo>
                    <a:pt x="23669" y="46372"/>
                  </a:lnTo>
                  <a:lnTo>
                    <a:pt x="22582" y="47377"/>
                  </a:lnTo>
                  <a:lnTo>
                    <a:pt x="21469" y="48355"/>
                  </a:lnTo>
                  <a:lnTo>
                    <a:pt x="21469" y="48355"/>
                  </a:lnTo>
                  <a:lnTo>
                    <a:pt x="21999" y="47540"/>
                  </a:lnTo>
                  <a:lnTo>
                    <a:pt x="22637" y="46535"/>
                  </a:lnTo>
                  <a:lnTo>
                    <a:pt x="23275" y="45462"/>
                  </a:lnTo>
                  <a:lnTo>
                    <a:pt x="23587" y="44946"/>
                  </a:lnTo>
                  <a:lnTo>
                    <a:pt x="23859" y="44457"/>
                  </a:lnTo>
                  <a:lnTo>
                    <a:pt x="23859" y="44457"/>
                  </a:lnTo>
                  <a:lnTo>
                    <a:pt x="24932" y="42448"/>
                  </a:lnTo>
                  <a:lnTo>
                    <a:pt x="25461" y="41429"/>
                  </a:lnTo>
                  <a:lnTo>
                    <a:pt x="25977" y="40411"/>
                  </a:lnTo>
                  <a:lnTo>
                    <a:pt x="26493" y="39379"/>
                  </a:lnTo>
                  <a:lnTo>
                    <a:pt x="26996" y="38347"/>
                  </a:lnTo>
                  <a:lnTo>
                    <a:pt x="27484" y="37315"/>
                  </a:lnTo>
                  <a:lnTo>
                    <a:pt x="27946" y="36269"/>
                  </a:lnTo>
                  <a:lnTo>
                    <a:pt x="28408" y="35224"/>
                  </a:lnTo>
                  <a:lnTo>
                    <a:pt x="28842" y="34165"/>
                  </a:lnTo>
                  <a:lnTo>
                    <a:pt x="29250" y="33105"/>
                  </a:lnTo>
                  <a:lnTo>
                    <a:pt x="29644" y="32046"/>
                  </a:lnTo>
                  <a:lnTo>
                    <a:pt x="29997" y="30987"/>
                  </a:lnTo>
                  <a:lnTo>
                    <a:pt x="30336" y="29914"/>
                  </a:lnTo>
                  <a:lnTo>
                    <a:pt x="30635" y="28855"/>
                  </a:lnTo>
                  <a:lnTo>
                    <a:pt x="30920" y="27782"/>
                  </a:lnTo>
                  <a:lnTo>
                    <a:pt x="30920" y="27782"/>
                  </a:lnTo>
                  <a:lnTo>
                    <a:pt x="32454" y="25270"/>
                  </a:lnTo>
                  <a:lnTo>
                    <a:pt x="33378" y="23790"/>
                  </a:lnTo>
                  <a:lnTo>
                    <a:pt x="34274" y="22364"/>
                  </a:lnTo>
                  <a:lnTo>
                    <a:pt x="34274" y="22364"/>
                  </a:lnTo>
                  <a:lnTo>
                    <a:pt x="34831" y="21495"/>
                  </a:lnTo>
                  <a:lnTo>
                    <a:pt x="35415" y="20640"/>
                  </a:lnTo>
                  <a:lnTo>
                    <a:pt x="36569" y="18888"/>
                  </a:lnTo>
                  <a:lnTo>
                    <a:pt x="37139" y="18006"/>
                  </a:lnTo>
                  <a:lnTo>
                    <a:pt x="37696" y="17123"/>
                  </a:lnTo>
                  <a:lnTo>
                    <a:pt x="38239" y="16227"/>
                  </a:lnTo>
                  <a:lnTo>
                    <a:pt x="38497" y="15779"/>
                  </a:lnTo>
                  <a:lnTo>
                    <a:pt x="38741" y="15331"/>
                  </a:lnTo>
                  <a:lnTo>
                    <a:pt x="38986" y="14869"/>
                  </a:lnTo>
                  <a:lnTo>
                    <a:pt x="39217" y="14421"/>
                  </a:lnTo>
                  <a:lnTo>
                    <a:pt x="39434" y="13959"/>
                  </a:lnTo>
                  <a:lnTo>
                    <a:pt x="39638" y="13497"/>
                  </a:lnTo>
                  <a:lnTo>
                    <a:pt x="39841" y="13022"/>
                  </a:lnTo>
                  <a:lnTo>
                    <a:pt x="40018" y="12561"/>
                  </a:lnTo>
                  <a:lnTo>
                    <a:pt x="40194" y="12085"/>
                  </a:lnTo>
                  <a:lnTo>
                    <a:pt x="40344" y="11610"/>
                  </a:lnTo>
                  <a:lnTo>
                    <a:pt x="40479" y="11135"/>
                  </a:lnTo>
                  <a:lnTo>
                    <a:pt x="40602" y="10659"/>
                  </a:lnTo>
                  <a:lnTo>
                    <a:pt x="40697" y="10171"/>
                  </a:lnTo>
                  <a:lnTo>
                    <a:pt x="40778" y="9682"/>
                  </a:lnTo>
                  <a:lnTo>
                    <a:pt x="40846" y="9193"/>
                  </a:lnTo>
                  <a:lnTo>
                    <a:pt x="40887" y="8691"/>
                  </a:lnTo>
                  <a:lnTo>
                    <a:pt x="40914" y="8202"/>
                  </a:lnTo>
                  <a:lnTo>
                    <a:pt x="40914" y="7699"/>
                  </a:lnTo>
                  <a:lnTo>
                    <a:pt x="40914" y="7699"/>
                  </a:lnTo>
                  <a:lnTo>
                    <a:pt x="40928" y="7224"/>
                  </a:lnTo>
                  <a:lnTo>
                    <a:pt x="40928" y="6749"/>
                  </a:lnTo>
                  <a:lnTo>
                    <a:pt x="40914" y="6260"/>
                  </a:lnTo>
                  <a:lnTo>
                    <a:pt x="40873" y="5785"/>
                  </a:lnTo>
                  <a:lnTo>
                    <a:pt x="40819" y="5296"/>
                  </a:lnTo>
                  <a:lnTo>
                    <a:pt x="40751" y="4807"/>
                  </a:lnTo>
                  <a:lnTo>
                    <a:pt x="40656" y="4318"/>
                  </a:lnTo>
                  <a:lnTo>
                    <a:pt x="40534" y="3816"/>
                  </a:lnTo>
                  <a:lnTo>
                    <a:pt x="40534" y="3816"/>
                  </a:lnTo>
                  <a:lnTo>
                    <a:pt x="40439" y="3490"/>
                  </a:lnTo>
                  <a:lnTo>
                    <a:pt x="40317" y="3164"/>
                  </a:lnTo>
                  <a:lnTo>
                    <a:pt x="40181" y="2852"/>
                  </a:lnTo>
                  <a:lnTo>
                    <a:pt x="40031" y="2539"/>
                  </a:lnTo>
                  <a:lnTo>
                    <a:pt x="39855" y="2241"/>
                  </a:lnTo>
                  <a:lnTo>
                    <a:pt x="39665" y="1955"/>
                  </a:lnTo>
                  <a:lnTo>
                    <a:pt x="39461" y="1684"/>
                  </a:lnTo>
                  <a:lnTo>
                    <a:pt x="39244" y="1426"/>
                  </a:lnTo>
                  <a:lnTo>
                    <a:pt x="39013" y="1181"/>
                  </a:lnTo>
                  <a:lnTo>
                    <a:pt x="38755" y="951"/>
                  </a:lnTo>
                  <a:lnTo>
                    <a:pt x="38483" y="747"/>
                  </a:lnTo>
                  <a:lnTo>
                    <a:pt x="38212" y="570"/>
                  </a:lnTo>
                  <a:lnTo>
                    <a:pt x="37913" y="407"/>
                  </a:lnTo>
                  <a:lnTo>
                    <a:pt x="37601" y="285"/>
                  </a:lnTo>
                  <a:lnTo>
                    <a:pt x="37275" y="177"/>
                  </a:lnTo>
                  <a:lnTo>
                    <a:pt x="36935" y="95"/>
                  </a:lnTo>
                  <a:lnTo>
                    <a:pt x="36935" y="95"/>
                  </a:lnTo>
                  <a:lnTo>
                    <a:pt x="36677" y="54"/>
                  </a:lnTo>
                  <a:lnTo>
                    <a:pt x="36433" y="27"/>
                  </a:lnTo>
                  <a:lnTo>
                    <a:pt x="36175" y="0"/>
                  </a:lnTo>
                  <a:lnTo>
                    <a:pt x="35931" y="0"/>
                  </a:lnTo>
                  <a:lnTo>
                    <a:pt x="35700" y="0"/>
                  </a:lnTo>
                  <a:lnTo>
                    <a:pt x="35455" y="14"/>
                  </a:lnTo>
                  <a:lnTo>
                    <a:pt x="35224" y="41"/>
                  </a:lnTo>
                  <a:lnTo>
                    <a:pt x="34994" y="81"/>
                  </a:lnTo>
                  <a:lnTo>
                    <a:pt x="34763" y="122"/>
                  </a:lnTo>
                  <a:lnTo>
                    <a:pt x="34545" y="190"/>
                  </a:lnTo>
                  <a:lnTo>
                    <a:pt x="34328" y="258"/>
                  </a:lnTo>
                  <a:lnTo>
                    <a:pt x="34111" y="339"/>
                  </a:lnTo>
                  <a:lnTo>
                    <a:pt x="33907" y="421"/>
                  </a:lnTo>
                  <a:lnTo>
                    <a:pt x="33704" y="516"/>
                  </a:lnTo>
                  <a:lnTo>
                    <a:pt x="33500" y="625"/>
                  </a:lnTo>
                  <a:lnTo>
                    <a:pt x="33296" y="747"/>
                  </a:lnTo>
                  <a:lnTo>
                    <a:pt x="33106" y="869"/>
                  </a:lnTo>
                  <a:lnTo>
                    <a:pt x="32916" y="1005"/>
                  </a:lnTo>
                  <a:lnTo>
                    <a:pt x="32739" y="1154"/>
                  </a:lnTo>
                  <a:lnTo>
                    <a:pt x="32549" y="1304"/>
                  </a:lnTo>
                  <a:lnTo>
                    <a:pt x="32386" y="1467"/>
                  </a:lnTo>
                  <a:lnTo>
                    <a:pt x="32210" y="1629"/>
                  </a:lnTo>
                  <a:lnTo>
                    <a:pt x="32047" y="1806"/>
                  </a:lnTo>
                  <a:lnTo>
                    <a:pt x="31884" y="1996"/>
                  </a:lnTo>
                  <a:lnTo>
                    <a:pt x="31721" y="2186"/>
                  </a:lnTo>
                  <a:lnTo>
                    <a:pt x="31572" y="2390"/>
                  </a:lnTo>
                  <a:lnTo>
                    <a:pt x="31287" y="2811"/>
                  </a:lnTo>
                  <a:lnTo>
                    <a:pt x="31015" y="3273"/>
                  </a:lnTo>
                  <a:lnTo>
                    <a:pt x="30757" y="3748"/>
                  </a:lnTo>
                  <a:lnTo>
                    <a:pt x="30526" y="4250"/>
                  </a:lnTo>
                  <a:lnTo>
                    <a:pt x="30322" y="4780"/>
                  </a:lnTo>
                  <a:lnTo>
                    <a:pt x="30132" y="5323"/>
                  </a:lnTo>
                  <a:lnTo>
                    <a:pt x="29956" y="5893"/>
                  </a:lnTo>
                  <a:lnTo>
                    <a:pt x="29806" y="6491"/>
                  </a:lnTo>
                  <a:lnTo>
                    <a:pt x="29684" y="7102"/>
                  </a:lnTo>
                  <a:lnTo>
                    <a:pt x="29576" y="7726"/>
                  </a:lnTo>
                  <a:lnTo>
                    <a:pt x="29494" y="8365"/>
                  </a:lnTo>
                  <a:lnTo>
                    <a:pt x="29440" y="9016"/>
                  </a:lnTo>
                  <a:lnTo>
                    <a:pt x="29399" y="9682"/>
                  </a:lnTo>
                  <a:lnTo>
                    <a:pt x="29386" y="10361"/>
                  </a:lnTo>
                  <a:lnTo>
                    <a:pt x="29386" y="11053"/>
                  </a:lnTo>
                  <a:lnTo>
                    <a:pt x="29426" y="11746"/>
                  </a:lnTo>
                  <a:lnTo>
                    <a:pt x="29481" y="12452"/>
                  </a:lnTo>
                  <a:lnTo>
                    <a:pt x="29562" y="13158"/>
                  </a:lnTo>
                  <a:lnTo>
                    <a:pt x="29671" y="13864"/>
                  </a:lnTo>
                  <a:lnTo>
                    <a:pt x="29671" y="13864"/>
                  </a:lnTo>
                  <a:lnTo>
                    <a:pt x="29820" y="14774"/>
                  </a:lnTo>
                  <a:lnTo>
                    <a:pt x="29956" y="15684"/>
                  </a:lnTo>
                  <a:lnTo>
                    <a:pt x="30078" y="16593"/>
                  </a:lnTo>
                  <a:lnTo>
                    <a:pt x="30173" y="17517"/>
                  </a:lnTo>
                  <a:lnTo>
                    <a:pt x="30268" y="18440"/>
                  </a:lnTo>
                  <a:lnTo>
                    <a:pt x="30336" y="19364"/>
                  </a:lnTo>
                  <a:lnTo>
                    <a:pt x="30377" y="20287"/>
                  </a:lnTo>
                  <a:lnTo>
                    <a:pt x="30404" y="21210"/>
                  </a:lnTo>
                  <a:lnTo>
                    <a:pt x="30404" y="22134"/>
                  </a:lnTo>
                  <a:lnTo>
                    <a:pt x="30377" y="23071"/>
                  </a:lnTo>
                  <a:lnTo>
                    <a:pt x="30309" y="23994"/>
                  </a:lnTo>
                  <a:lnTo>
                    <a:pt x="30227" y="24931"/>
                  </a:lnTo>
                  <a:lnTo>
                    <a:pt x="30173" y="25393"/>
                  </a:lnTo>
                  <a:lnTo>
                    <a:pt x="30105" y="25854"/>
                  </a:lnTo>
                  <a:lnTo>
                    <a:pt x="30037" y="26316"/>
                  </a:lnTo>
                  <a:lnTo>
                    <a:pt x="29956" y="26791"/>
                  </a:lnTo>
                  <a:lnTo>
                    <a:pt x="29861" y="27253"/>
                  </a:lnTo>
                  <a:lnTo>
                    <a:pt x="29766" y="27715"/>
                  </a:lnTo>
                  <a:lnTo>
                    <a:pt x="29657" y="28176"/>
                  </a:lnTo>
                  <a:lnTo>
                    <a:pt x="29548" y="28652"/>
                  </a:lnTo>
                  <a:lnTo>
                    <a:pt x="29548" y="28652"/>
                  </a:lnTo>
                  <a:lnTo>
                    <a:pt x="29236" y="29751"/>
                  </a:lnTo>
                  <a:lnTo>
                    <a:pt x="28910" y="30851"/>
                  </a:lnTo>
                  <a:lnTo>
                    <a:pt x="28544" y="31951"/>
                  </a:lnTo>
                  <a:lnTo>
                    <a:pt x="28163" y="33024"/>
                  </a:lnTo>
                  <a:lnTo>
                    <a:pt x="27770" y="34110"/>
                  </a:lnTo>
                  <a:lnTo>
                    <a:pt x="27335" y="35169"/>
                  </a:lnTo>
                  <a:lnTo>
                    <a:pt x="26901" y="36229"/>
                  </a:lnTo>
                  <a:lnTo>
                    <a:pt x="26439" y="37288"/>
                  </a:lnTo>
                  <a:lnTo>
                    <a:pt x="25964" y="38333"/>
                  </a:lnTo>
                  <a:lnTo>
                    <a:pt x="25475" y="39379"/>
                  </a:lnTo>
                  <a:lnTo>
                    <a:pt x="24972" y="40411"/>
                  </a:lnTo>
                  <a:lnTo>
                    <a:pt x="24470" y="41443"/>
                  </a:lnTo>
                  <a:lnTo>
                    <a:pt x="23954" y="42475"/>
                  </a:lnTo>
                  <a:lnTo>
                    <a:pt x="23424" y="43493"/>
                  </a:lnTo>
                  <a:lnTo>
                    <a:pt x="22379" y="45530"/>
                  </a:lnTo>
                  <a:lnTo>
                    <a:pt x="22379" y="45530"/>
                  </a:lnTo>
                  <a:lnTo>
                    <a:pt x="22474" y="45136"/>
                  </a:lnTo>
                  <a:lnTo>
                    <a:pt x="22582" y="44729"/>
                  </a:lnTo>
                  <a:lnTo>
                    <a:pt x="22678" y="44322"/>
                  </a:lnTo>
                  <a:lnTo>
                    <a:pt x="22759" y="43914"/>
                  </a:lnTo>
                  <a:lnTo>
                    <a:pt x="22840" y="43493"/>
                  </a:lnTo>
                  <a:lnTo>
                    <a:pt x="22908" y="43072"/>
                  </a:lnTo>
                  <a:lnTo>
                    <a:pt x="22963" y="42638"/>
                  </a:lnTo>
                  <a:lnTo>
                    <a:pt x="23017" y="42203"/>
                  </a:lnTo>
                  <a:lnTo>
                    <a:pt x="23017" y="42203"/>
                  </a:lnTo>
                  <a:lnTo>
                    <a:pt x="23112" y="41389"/>
                  </a:lnTo>
                  <a:lnTo>
                    <a:pt x="23221" y="40615"/>
                  </a:lnTo>
                  <a:lnTo>
                    <a:pt x="23329" y="39895"/>
                  </a:lnTo>
                  <a:lnTo>
                    <a:pt x="23424" y="39216"/>
                  </a:lnTo>
                  <a:lnTo>
                    <a:pt x="23655" y="37953"/>
                  </a:lnTo>
                  <a:lnTo>
                    <a:pt x="23872" y="36812"/>
                  </a:lnTo>
                  <a:lnTo>
                    <a:pt x="24321" y="34735"/>
                  </a:lnTo>
                  <a:lnTo>
                    <a:pt x="24524" y="33703"/>
                  </a:lnTo>
                  <a:lnTo>
                    <a:pt x="24714" y="32644"/>
                  </a:lnTo>
                  <a:lnTo>
                    <a:pt x="24714" y="32644"/>
                  </a:lnTo>
                  <a:lnTo>
                    <a:pt x="25040" y="30702"/>
                  </a:lnTo>
                  <a:lnTo>
                    <a:pt x="25190" y="29724"/>
                  </a:lnTo>
                  <a:lnTo>
                    <a:pt x="25325" y="28747"/>
                  </a:lnTo>
                  <a:lnTo>
                    <a:pt x="25448" y="27769"/>
                  </a:lnTo>
                  <a:lnTo>
                    <a:pt x="25543" y="26778"/>
                  </a:lnTo>
                  <a:lnTo>
                    <a:pt x="25570" y="26289"/>
                  </a:lnTo>
                  <a:lnTo>
                    <a:pt x="25597" y="25800"/>
                  </a:lnTo>
                  <a:lnTo>
                    <a:pt x="25611" y="25311"/>
                  </a:lnTo>
                  <a:lnTo>
                    <a:pt x="25624" y="24822"/>
                  </a:lnTo>
                  <a:lnTo>
                    <a:pt x="25611" y="24333"/>
                  </a:lnTo>
                  <a:lnTo>
                    <a:pt x="25597" y="23845"/>
                  </a:lnTo>
                  <a:lnTo>
                    <a:pt x="25570" y="23356"/>
                  </a:lnTo>
                  <a:lnTo>
                    <a:pt x="25529" y="22867"/>
                  </a:lnTo>
                  <a:lnTo>
                    <a:pt x="25475" y="22392"/>
                  </a:lnTo>
                  <a:lnTo>
                    <a:pt x="25407" y="21916"/>
                  </a:lnTo>
                  <a:lnTo>
                    <a:pt x="25325" y="21428"/>
                  </a:lnTo>
                  <a:lnTo>
                    <a:pt x="25230" y="20952"/>
                  </a:lnTo>
                  <a:lnTo>
                    <a:pt x="25122" y="20477"/>
                  </a:lnTo>
                  <a:lnTo>
                    <a:pt x="24986" y="20015"/>
                  </a:lnTo>
                  <a:lnTo>
                    <a:pt x="24837" y="19540"/>
                  </a:lnTo>
                  <a:lnTo>
                    <a:pt x="24674" y="19078"/>
                  </a:lnTo>
                  <a:lnTo>
                    <a:pt x="24484" y="18617"/>
                  </a:lnTo>
                  <a:lnTo>
                    <a:pt x="24280" y="18155"/>
                  </a:lnTo>
                  <a:lnTo>
                    <a:pt x="24063" y="17707"/>
                  </a:lnTo>
                  <a:lnTo>
                    <a:pt x="23818" y="17259"/>
                  </a:lnTo>
                  <a:lnTo>
                    <a:pt x="23818" y="17259"/>
                  </a:lnTo>
                  <a:lnTo>
                    <a:pt x="23628" y="16960"/>
                  </a:lnTo>
                  <a:lnTo>
                    <a:pt x="23424" y="16689"/>
                  </a:lnTo>
                  <a:lnTo>
                    <a:pt x="23194" y="16417"/>
                  </a:lnTo>
                  <a:lnTo>
                    <a:pt x="22936" y="16173"/>
                  </a:lnTo>
                  <a:lnTo>
                    <a:pt x="22664" y="15942"/>
                  </a:lnTo>
                  <a:lnTo>
                    <a:pt x="22379" y="15724"/>
                  </a:lnTo>
                  <a:lnTo>
                    <a:pt x="22066" y="15521"/>
                  </a:lnTo>
                  <a:lnTo>
                    <a:pt x="21754" y="15344"/>
                  </a:lnTo>
                  <a:lnTo>
                    <a:pt x="21415" y="15181"/>
                  </a:lnTo>
                  <a:lnTo>
                    <a:pt x="21075" y="15032"/>
                  </a:lnTo>
                  <a:lnTo>
                    <a:pt x="20722" y="14923"/>
                  </a:lnTo>
                  <a:lnTo>
                    <a:pt x="20356" y="14828"/>
                  </a:lnTo>
                  <a:lnTo>
                    <a:pt x="20002" y="14760"/>
                  </a:lnTo>
                  <a:lnTo>
                    <a:pt x="19622" y="14706"/>
                  </a:lnTo>
                  <a:lnTo>
                    <a:pt x="19256" y="14692"/>
                  </a:lnTo>
                  <a:lnTo>
                    <a:pt x="18889" y="14706"/>
                  </a:lnTo>
                  <a:lnTo>
                    <a:pt x="18522" y="14747"/>
                  </a:lnTo>
                  <a:lnTo>
                    <a:pt x="18156" y="14828"/>
                  </a:lnTo>
                  <a:lnTo>
                    <a:pt x="17979" y="14869"/>
                  </a:lnTo>
                  <a:lnTo>
                    <a:pt x="17803" y="14923"/>
                  </a:lnTo>
                  <a:lnTo>
                    <a:pt x="17626" y="14991"/>
                  </a:lnTo>
                  <a:lnTo>
                    <a:pt x="17463" y="15073"/>
                  </a:lnTo>
                  <a:lnTo>
                    <a:pt x="17287" y="15154"/>
                  </a:lnTo>
                  <a:lnTo>
                    <a:pt x="17124" y="15236"/>
                  </a:lnTo>
                  <a:lnTo>
                    <a:pt x="16961" y="15344"/>
                  </a:lnTo>
                  <a:lnTo>
                    <a:pt x="16798" y="15453"/>
                  </a:lnTo>
                  <a:lnTo>
                    <a:pt x="16635" y="15561"/>
                  </a:lnTo>
                  <a:lnTo>
                    <a:pt x="16486" y="15697"/>
                  </a:lnTo>
                  <a:lnTo>
                    <a:pt x="16336" y="15833"/>
                  </a:lnTo>
                  <a:lnTo>
                    <a:pt x="16187" y="15969"/>
                  </a:lnTo>
                  <a:lnTo>
                    <a:pt x="16037" y="16132"/>
                  </a:lnTo>
                  <a:lnTo>
                    <a:pt x="15902" y="16295"/>
                  </a:lnTo>
                  <a:lnTo>
                    <a:pt x="15766" y="16471"/>
                  </a:lnTo>
                  <a:lnTo>
                    <a:pt x="15644" y="16661"/>
                  </a:lnTo>
                  <a:lnTo>
                    <a:pt x="15521" y="16851"/>
                  </a:lnTo>
                  <a:lnTo>
                    <a:pt x="15399" y="17069"/>
                  </a:lnTo>
                  <a:lnTo>
                    <a:pt x="15291" y="17286"/>
                  </a:lnTo>
                  <a:lnTo>
                    <a:pt x="15182" y="17517"/>
                  </a:lnTo>
                  <a:lnTo>
                    <a:pt x="15087" y="17748"/>
                  </a:lnTo>
                  <a:lnTo>
                    <a:pt x="14992" y="18006"/>
                  </a:lnTo>
                  <a:lnTo>
                    <a:pt x="14910" y="18264"/>
                  </a:lnTo>
                  <a:lnTo>
                    <a:pt x="14829" y="18535"/>
                  </a:lnTo>
                  <a:lnTo>
                    <a:pt x="14761" y="18820"/>
                  </a:lnTo>
                  <a:lnTo>
                    <a:pt x="14693" y="19119"/>
                  </a:lnTo>
                  <a:lnTo>
                    <a:pt x="14639" y="19431"/>
                  </a:lnTo>
                  <a:lnTo>
                    <a:pt x="14585" y="19757"/>
                  </a:lnTo>
                  <a:lnTo>
                    <a:pt x="14585" y="19757"/>
                  </a:lnTo>
                  <a:lnTo>
                    <a:pt x="14544" y="20124"/>
                  </a:lnTo>
                  <a:lnTo>
                    <a:pt x="14517" y="20491"/>
                  </a:lnTo>
                  <a:lnTo>
                    <a:pt x="14503" y="20857"/>
                  </a:lnTo>
                  <a:lnTo>
                    <a:pt x="14517" y="21210"/>
                  </a:lnTo>
                  <a:lnTo>
                    <a:pt x="14530" y="21577"/>
                  </a:lnTo>
                  <a:lnTo>
                    <a:pt x="14571" y="21930"/>
                  </a:lnTo>
                  <a:lnTo>
                    <a:pt x="14612" y="22297"/>
                  </a:lnTo>
                  <a:lnTo>
                    <a:pt x="14680" y="22650"/>
                  </a:lnTo>
                  <a:lnTo>
                    <a:pt x="14747" y="23003"/>
                  </a:lnTo>
                  <a:lnTo>
                    <a:pt x="14829" y="23369"/>
                  </a:lnTo>
                  <a:lnTo>
                    <a:pt x="14938" y="23722"/>
                  </a:lnTo>
                  <a:lnTo>
                    <a:pt x="15046" y="24075"/>
                  </a:lnTo>
                  <a:lnTo>
                    <a:pt x="15155" y="24428"/>
                  </a:lnTo>
                  <a:lnTo>
                    <a:pt x="15291" y="24782"/>
                  </a:lnTo>
                  <a:lnTo>
                    <a:pt x="15426" y="25135"/>
                  </a:lnTo>
                  <a:lnTo>
                    <a:pt x="15562" y="25474"/>
                  </a:lnTo>
                  <a:lnTo>
                    <a:pt x="15888" y="26180"/>
                  </a:lnTo>
                  <a:lnTo>
                    <a:pt x="16228" y="26886"/>
                  </a:lnTo>
                  <a:lnTo>
                    <a:pt x="16594" y="27592"/>
                  </a:lnTo>
                  <a:lnTo>
                    <a:pt x="16974" y="28298"/>
                  </a:lnTo>
                  <a:lnTo>
                    <a:pt x="17776" y="29724"/>
                  </a:lnTo>
                  <a:lnTo>
                    <a:pt x="18590" y="31164"/>
                  </a:lnTo>
                  <a:lnTo>
                    <a:pt x="18998" y="31897"/>
                  </a:lnTo>
                  <a:lnTo>
                    <a:pt x="19378" y="32630"/>
                  </a:lnTo>
                  <a:lnTo>
                    <a:pt x="19758" y="33377"/>
                  </a:lnTo>
                  <a:lnTo>
                    <a:pt x="20125" y="34137"/>
                  </a:lnTo>
                  <a:lnTo>
                    <a:pt x="20464" y="34911"/>
                  </a:lnTo>
                  <a:lnTo>
                    <a:pt x="20614" y="35292"/>
                  </a:lnTo>
                  <a:lnTo>
                    <a:pt x="20763" y="35685"/>
                  </a:lnTo>
                  <a:lnTo>
                    <a:pt x="20912" y="36079"/>
                  </a:lnTo>
                  <a:lnTo>
                    <a:pt x="21048" y="36473"/>
                  </a:lnTo>
                  <a:lnTo>
                    <a:pt x="21170" y="36880"/>
                  </a:lnTo>
                  <a:lnTo>
                    <a:pt x="21279" y="37274"/>
                  </a:lnTo>
                  <a:lnTo>
                    <a:pt x="21388" y="37682"/>
                  </a:lnTo>
                  <a:lnTo>
                    <a:pt x="21469" y="38102"/>
                  </a:lnTo>
                  <a:lnTo>
                    <a:pt x="21550" y="38510"/>
                  </a:lnTo>
                  <a:lnTo>
                    <a:pt x="21618" y="38931"/>
                  </a:lnTo>
                  <a:lnTo>
                    <a:pt x="21686" y="39352"/>
                  </a:lnTo>
                  <a:lnTo>
                    <a:pt x="21727" y="39773"/>
                  </a:lnTo>
                  <a:lnTo>
                    <a:pt x="21754" y="40207"/>
                  </a:lnTo>
                  <a:lnTo>
                    <a:pt x="21768" y="40642"/>
                  </a:lnTo>
                  <a:lnTo>
                    <a:pt x="21768" y="41076"/>
                  </a:lnTo>
                  <a:lnTo>
                    <a:pt x="21741" y="41524"/>
                  </a:lnTo>
                  <a:lnTo>
                    <a:pt x="21713" y="41972"/>
                  </a:lnTo>
                  <a:lnTo>
                    <a:pt x="21659" y="42421"/>
                  </a:lnTo>
                  <a:lnTo>
                    <a:pt x="21591" y="42882"/>
                  </a:lnTo>
                  <a:lnTo>
                    <a:pt x="21510" y="43344"/>
                  </a:lnTo>
                  <a:lnTo>
                    <a:pt x="21401" y="43819"/>
                  </a:lnTo>
                  <a:lnTo>
                    <a:pt x="21279" y="44281"/>
                  </a:lnTo>
                  <a:lnTo>
                    <a:pt x="21279" y="44281"/>
                  </a:lnTo>
                  <a:lnTo>
                    <a:pt x="21130" y="44797"/>
                  </a:lnTo>
                  <a:lnTo>
                    <a:pt x="20967" y="45299"/>
                  </a:lnTo>
                  <a:lnTo>
                    <a:pt x="20790" y="45788"/>
                  </a:lnTo>
                  <a:lnTo>
                    <a:pt x="20600" y="46277"/>
                  </a:lnTo>
                  <a:lnTo>
                    <a:pt x="20396" y="46766"/>
                  </a:lnTo>
                  <a:lnTo>
                    <a:pt x="20179" y="47241"/>
                  </a:lnTo>
                  <a:lnTo>
                    <a:pt x="19962" y="47703"/>
                  </a:lnTo>
                  <a:lnTo>
                    <a:pt x="19717" y="48178"/>
                  </a:lnTo>
                  <a:lnTo>
                    <a:pt x="19473" y="48640"/>
                  </a:lnTo>
                  <a:lnTo>
                    <a:pt x="19215" y="49088"/>
                  </a:lnTo>
                  <a:lnTo>
                    <a:pt x="18957" y="49536"/>
                  </a:lnTo>
                  <a:lnTo>
                    <a:pt x="18672" y="49984"/>
                  </a:lnTo>
                  <a:lnTo>
                    <a:pt x="18387" y="50419"/>
                  </a:lnTo>
                  <a:lnTo>
                    <a:pt x="18101" y="50853"/>
                  </a:lnTo>
                  <a:lnTo>
                    <a:pt x="17789" y="51288"/>
                  </a:lnTo>
                  <a:lnTo>
                    <a:pt x="17490" y="51722"/>
                  </a:lnTo>
                  <a:lnTo>
                    <a:pt x="17490" y="51722"/>
                  </a:lnTo>
                  <a:lnTo>
                    <a:pt x="17192" y="51967"/>
                  </a:lnTo>
                  <a:lnTo>
                    <a:pt x="17192" y="51967"/>
                  </a:lnTo>
                  <a:lnTo>
                    <a:pt x="16703" y="52374"/>
                  </a:lnTo>
                  <a:lnTo>
                    <a:pt x="15521" y="53392"/>
                  </a:lnTo>
                  <a:lnTo>
                    <a:pt x="14001" y="54696"/>
                  </a:lnTo>
                  <a:lnTo>
                    <a:pt x="13254" y="55361"/>
                  </a:lnTo>
                  <a:lnTo>
                    <a:pt x="12561" y="55986"/>
                  </a:lnTo>
                  <a:lnTo>
                    <a:pt x="12561" y="55986"/>
                  </a:lnTo>
                  <a:lnTo>
                    <a:pt x="11393" y="57099"/>
                  </a:lnTo>
                  <a:lnTo>
                    <a:pt x="11393" y="57099"/>
                  </a:lnTo>
                  <a:lnTo>
                    <a:pt x="10782" y="57683"/>
                  </a:lnTo>
                  <a:lnTo>
                    <a:pt x="10199" y="58267"/>
                  </a:lnTo>
                  <a:lnTo>
                    <a:pt x="10199" y="58267"/>
                  </a:lnTo>
                  <a:lnTo>
                    <a:pt x="10728" y="57520"/>
                  </a:lnTo>
                  <a:lnTo>
                    <a:pt x="11244" y="56773"/>
                  </a:lnTo>
                  <a:lnTo>
                    <a:pt x="11747" y="56027"/>
                  </a:lnTo>
                  <a:lnTo>
                    <a:pt x="12208" y="55266"/>
                  </a:lnTo>
                  <a:lnTo>
                    <a:pt x="12439" y="54886"/>
                  </a:lnTo>
                  <a:lnTo>
                    <a:pt x="12643" y="54506"/>
                  </a:lnTo>
                  <a:lnTo>
                    <a:pt x="12846" y="54126"/>
                  </a:lnTo>
                  <a:lnTo>
                    <a:pt x="13050" y="53745"/>
                  </a:lnTo>
                  <a:lnTo>
                    <a:pt x="13227" y="53365"/>
                  </a:lnTo>
                  <a:lnTo>
                    <a:pt x="13403" y="52985"/>
                  </a:lnTo>
                  <a:lnTo>
                    <a:pt x="13553" y="52591"/>
                  </a:lnTo>
                  <a:lnTo>
                    <a:pt x="13702" y="52211"/>
                  </a:lnTo>
                  <a:lnTo>
                    <a:pt x="13838" y="51817"/>
                  </a:lnTo>
                  <a:lnTo>
                    <a:pt x="13960" y="51423"/>
                  </a:lnTo>
                  <a:lnTo>
                    <a:pt x="14055" y="51030"/>
                  </a:lnTo>
                  <a:lnTo>
                    <a:pt x="14150" y="50636"/>
                  </a:lnTo>
                  <a:lnTo>
                    <a:pt x="14218" y="50228"/>
                  </a:lnTo>
                  <a:lnTo>
                    <a:pt x="14272" y="49835"/>
                  </a:lnTo>
                  <a:lnTo>
                    <a:pt x="14313" y="49427"/>
                  </a:lnTo>
                  <a:lnTo>
                    <a:pt x="14327" y="49020"/>
                  </a:lnTo>
                  <a:lnTo>
                    <a:pt x="14327" y="48613"/>
                  </a:lnTo>
                  <a:lnTo>
                    <a:pt x="14313" y="48205"/>
                  </a:lnTo>
                  <a:lnTo>
                    <a:pt x="14272" y="47784"/>
                  </a:lnTo>
                  <a:lnTo>
                    <a:pt x="14218" y="47363"/>
                  </a:lnTo>
                  <a:lnTo>
                    <a:pt x="14136" y="46942"/>
                  </a:lnTo>
                  <a:lnTo>
                    <a:pt x="14041" y="46521"/>
                  </a:lnTo>
                  <a:lnTo>
                    <a:pt x="13919" y="46087"/>
                  </a:lnTo>
                  <a:lnTo>
                    <a:pt x="13770" y="45652"/>
                  </a:lnTo>
                  <a:lnTo>
                    <a:pt x="13770" y="45652"/>
                  </a:lnTo>
                  <a:lnTo>
                    <a:pt x="13688" y="45449"/>
                  </a:lnTo>
                  <a:lnTo>
                    <a:pt x="13607" y="45259"/>
                  </a:lnTo>
                  <a:lnTo>
                    <a:pt x="13498" y="45068"/>
                  </a:lnTo>
                  <a:lnTo>
                    <a:pt x="13403" y="44878"/>
                  </a:lnTo>
                  <a:lnTo>
                    <a:pt x="13281" y="44702"/>
                  </a:lnTo>
                  <a:lnTo>
                    <a:pt x="13159" y="44525"/>
                  </a:lnTo>
                  <a:lnTo>
                    <a:pt x="13037" y="44362"/>
                  </a:lnTo>
                  <a:lnTo>
                    <a:pt x="12887" y="44199"/>
                  </a:lnTo>
                  <a:lnTo>
                    <a:pt x="12751" y="44050"/>
                  </a:lnTo>
                  <a:lnTo>
                    <a:pt x="12588" y="43914"/>
                  </a:lnTo>
                  <a:lnTo>
                    <a:pt x="12425" y="43792"/>
                  </a:lnTo>
                  <a:lnTo>
                    <a:pt x="12249" y="43670"/>
                  </a:lnTo>
                  <a:lnTo>
                    <a:pt x="12072" y="43575"/>
                  </a:lnTo>
                  <a:lnTo>
                    <a:pt x="11882" y="43493"/>
                  </a:lnTo>
                  <a:lnTo>
                    <a:pt x="11679" y="43412"/>
                  </a:lnTo>
                  <a:lnTo>
                    <a:pt x="11475" y="43358"/>
                  </a:lnTo>
                  <a:lnTo>
                    <a:pt x="11475" y="43358"/>
                  </a:lnTo>
                  <a:lnTo>
                    <a:pt x="11298" y="43330"/>
                  </a:lnTo>
                  <a:lnTo>
                    <a:pt x="11122" y="43303"/>
                  </a:lnTo>
                  <a:lnTo>
                    <a:pt x="10945" y="43290"/>
                  </a:lnTo>
                  <a:lnTo>
                    <a:pt x="10782" y="43276"/>
                  </a:lnTo>
                  <a:lnTo>
                    <a:pt x="10606" y="43276"/>
                  </a:lnTo>
                  <a:lnTo>
                    <a:pt x="10429" y="43276"/>
                  </a:lnTo>
                  <a:lnTo>
                    <a:pt x="10103" y="43317"/>
                  </a:lnTo>
                  <a:lnTo>
                    <a:pt x="9764" y="43385"/>
                  </a:lnTo>
                  <a:lnTo>
                    <a:pt x="9438" y="43493"/>
                  </a:lnTo>
                  <a:lnTo>
                    <a:pt x="9126" y="43616"/>
                  </a:lnTo>
                  <a:lnTo>
                    <a:pt x="8813" y="43765"/>
                  </a:lnTo>
                  <a:lnTo>
                    <a:pt x="8501" y="43955"/>
                  </a:lnTo>
                  <a:lnTo>
                    <a:pt x="8216" y="44159"/>
                  </a:lnTo>
                  <a:lnTo>
                    <a:pt x="7917" y="44390"/>
                  </a:lnTo>
                  <a:lnTo>
                    <a:pt x="7632" y="44648"/>
                  </a:lnTo>
                  <a:lnTo>
                    <a:pt x="7361" y="44933"/>
                  </a:lnTo>
                  <a:lnTo>
                    <a:pt x="7103" y="45231"/>
                  </a:lnTo>
                  <a:lnTo>
                    <a:pt x="6845" y="45557"/>
                  </a:lnTo>
                  <a:lnTo>
                    <a:pt x="6600" y="45897"/>
                  </a:lnTo>
                  <a:lnTo>
                    <a:pt x="6356" y="46263"/>
                  </a:lnTo>
                  <a:lnTo>
                    <a:pt x="6138" y="46644"/>
                  </a:lnTo>
                  <a:lnTo>
                    <a:pt x="5921" y="47037"/>
                  </a:lnTo>
                  <a:lnTo>
                    <a:pt x="5718" y="47445"/>
                  </a:lnTo>
                  <a:lnTo>
                    <a:pt x="5527" y="47866"/>
                  </a:lnTo>
                  <a:lnTo>
                    <a:pt x="5337" y="48314"/>
                  </a:lnTo>
                  <a:lnTo>
                    <a:pt x="5174" y="48762"/>
                  </a:lnTo>
                  <a:lnTo>
                    <a:pt x="5025" y="49224"/>
                  </a:lnTo>
                  <a:lnTo>
                    <a:pt x="4876" y="49699"/>
                  </a:lnTo>
                  <a:lnTo>
                    <a:pt x="4753" y="50188"/>
                  </a:lnTo>
                  <a:lnTo>
                    <a:pt x="4631" y="50690"/>
                  </a:lnTo>
                  <a:lnTo>
                    <a:pt x="4536" y="51193"/>
                  </a:lnTo>
                  <a:lnTo>
                    <a:pt x="4455" y="51695"/>
                  </a:lnTo>
                  <a:lnTo>
                    <a:pt x="4373" y="52211"/>
                  </a:lnTo>
                  <a:lnTo>
                    <a:pt x="4319" y="52727"/>
                  </a:lnTo>
                  <a:lnTo>
                    <a:pt x="4278" y="53257"/>
                  </a:lnTo>
                  <a:lnTo>
                    <a:pt x="4278" y="53257"/>
                  </a:lnTo>
                  <a:lnTo>
                    <a:pt x="4197" y="54995"/>
                  </a:lnTo>
                  <a:lnTo>
                    <a:pt x="4115" y="56746"/>
                  </a:lnTo>
                  <a:lnTo>
                    <a:pt x="4020" y="58484"/>
                  </a:lnTo>
                  <a:lnTo>
                    <a:pt x="3966" y="59353"/>
                  </a:lnTo>
                  <a:lnTo>
                    <a:pt x="3884" y="60223"/>
                  </a:lnTo>
                  <a:lnTo>
                    <a:pt x="3803" y="61092"/>
                  </a:lnTo>
                  <a:lnTo>
                    <a:pt x="3708" y="61961"/>
                  </a:lnTo>
                  <a:lnTo>
                    <a:pt x="3586" y="62830"/>
                  </a:lnTo>
                  <a:lnTo>
                    <a:pt x="3450" y="63685"/>
                  </a:lnTo>
                  <a:lnTo>
                    <a:pt x="3273" y="64554"/>
                  </a:lnTo>
                  <a:lnTo>
                    <a:pt x="3083" y="65410"/>
                  </a:lnTo>
                  <a:lnTo>
                    <a:pt x="2852" y="66265"/>
                  </a:lnTo>
                  <a:lnTo>
                    <a:pt x="2730" y="66700"/>
                  </a:lnTo>
                  <a:lnTo>
                    <a:pt x="2594" y="67134"/>
                  </a:lnTo>
                  <a:lnTo>
                    <a:pt x="2594" y="67134"/>
                  </a:lnTo>
                  <a:lnTo>
                    <a:pt x="1956" y="69076"/>
                  </a:lnTo>
                  <a:lnTo>
                    <a:pt x="1494" y="70543"/>
                  </a:lnTo>
                  <a:lnTo>
                    <a:pt x="1277" y="71235"/>
                  </a:lnTo>
                  <a:lnTo>
                    <a:pt x="1087" y="71873"/>
                  </a:lnTo>
                  <a:lnTo>
                    <a:pt x="1087" y="71873"/>
                  </a:lnTo>
                  <a:lnTo>
                    <a:pt x="707" y="73231"/>
                  </a:lnTo>
                  <a:lnTo>
                    <a:pt x="558" y="73801"/>
                  </a:lnTo>
                  <a:lnTo>
                    <a:pt x="435" y="74317"/>
                  </a:lnTo>
                  <a:lnTo>
                    <a:pt x="340" y="74766"/>
                  </a:lnTo>
                  <a:lnTo>
                    <a:pt x="245" y="75173"/>
                  </a:lnTo>
                  <a:lnTo>
                    <a:pt x="191" y="75540"/>
                  </a:lnTo>
                  <a:lnTo>
                    <a:pt x="137" y="75865"/>
                  </a:lnTo>
                  <a:lnTo>
                    <a:pt x="96" y="76164"/>
                  </a:lnTo>
                  <a:lnTo>
                    <a:pt x="82" y="76436"/>
                  </a:lnTo>
                  <a:lnTo>
                    <a:pt x="42" y="76952"/>
                  </a:lnTo>
                  <a:lnTo>
                    <a:pt x="14" y="78038"/>
                  </a:lnTo>
                  <a:lnTo>
                    <a:pt x="14" y="78038"/>
                  </a:lnTo>
                  <a:lnTo>
                    <a:pt x="1" y="78676"/>
                  </a:lnTo>
                  <a:lnTo>
                    <a:pt x="14" y="79301"/>
                  </a:lnTo>
                  <a:lnTo>
                    <a:pt x="42" y="79939"/>
                  </a:lnTo>
                  <a:lnTo>
                    <a:pt x="96" y="80564"/>
                  </a:lnTo>
                  <a:lnTo>
                    <a:pt x="164" y="81188"/>
                  </a:lnTo>
                  <a:lnTo>
                    <a:pt x="245" y="81813"/>
                  </a:lnTo>
                  <a:lnTo>
                    <a:pt x="354" y="82424"/>
                  </a:lnTo>
                  <a:lnTo>
                    <a:pt x="476" y="83049"/>
                  </a:lnTo>
                  <a:lnTo>
                    <a:pt x="612" y="83660"/>
                  </a:lnTo>
                  <a:lnTo>
                    <a:pt x="761" y="84271"/>
                  </a:lnTo>
                  <a:lnTo>
                    <a:pt x="924" y="84868"/>
                  </a:lnTo>
                  <a:lnTo>
                    <a:pt x="1114" y="85479"/>
                  </a:lnTo>
                  <a:lnTo>
                    <a:pt x="1304" y="86077"/>
                  </a:lnTo>
                  <a:lnTo>
                    <a:pt x="1508" y="86674"/>
                  </a:lnTo>
                  <a:lnTo>
                    <a:pt x="1725" y="87272"/>
                  </a:lnTo>
                  <a:lnTo>
                    <a:pt x="1956" y="87869"/>
                  </a:lnTo>
                  <a:lnTo>
                    <a:pt x="2201" y="88467"/>
                  </a:lnTo>
                  <a:lnTo>
                    <a:pt x="2445" y="89051"/>
                  </a:lnTo>
                  <a:lnTo>
                    <a:pt x="2703" y="89635"/>
                  </a:lnTo>
                  <a:lnTo>
                    <a:pt x="2975" y="90218"/>
                  </a:lnTo>
                  <a:lnTo>
                    <a:pt x="3518" y="91386"/>
                  </a:lnTo>
                  <a:lnTo>
                    <a:pt x="4102" y="92540"/>
                  </a:lnTo>
                  <a:lnTo>
                    <a:pt x="4686" y="93681"/>
                  </a:lnTo>
                  <a:lnTo>
                    <a:pt x="5283" y="94808"/>
                  </a:lnTo>
                  <a:lnTo>
                    <a:pt x="6492" y="97049"/>
                  </a:lnTo>
                  <a:lnTo>
                    <a:pt x="6492" y="97049"/>
                  </a:lnTo>
                  <a:lnTo>
                    <a:pt x="6519" y="97089"/>
                  </a:lnTo>
                  <a:lnTo>
                    <a:pt x="6600" y="97184"/>
                  </a:lnTo>
                  <a:lnTo>
                    <a:pt x="6654" y="97239"/>
                  </a:lnTo>
                  <a:lnTo>
                    <a:pt x="6709" y="97293"/>
                  </a:lnTo>
                  <a:lnTo>
                    <a:pt x="6777" y="97347"/>
                  </a:lnTo>
                  <a:lnTo>
                    <a:pt x="6858" y="97374"/>
                  </a:lnTo>
                  <a:lnTo>
                    <a:pt x="6858" y="97374"/>
                  </a:lnTo>
                  <a:lnTo>
                    <a:pt x="6899" y="97225"/>
                  </a:lnTo>
                  <a:lnTo>
                    <a:pt x="6912" y="97062"/>
                  </a:lnTo>
                  <a:lnTo>
                    <a:pt x="6912" y="96886"/>
                  </a:lnTo>
                  <a:lnTo>
                    <a:pt x="6899" y="96696"/>
                  </a:lnTo>
                  <a:lnTo>
                    <a:pt x="6858" y="96492"/>
                  </a:lnTo>
                  <a:lnTo>
                    <a:pt x="6804" y="96288"/>
                  </a:lnTo>
                  <a:lnTo>
                    <a:pt x="6736" y="96071"/>
                  </a:lnTo>
                  <a:lnTo>
                    <a:pt x="6668" y="95854"/>
                  </a:lnTo>
                  <a:lnTo>
                    <a:pt x="6573" y="95609"/>
                  </a:lnTo>
                  <a:lnTo>
                    <a:pt x="6464" y="95378"/>
                  </a:lnTo>
                  <a:lnTo>
                    <a:pt x="6220" y="94862"/>
                  </a:lnTo>
                  <a:lnTo>
                    <a:pt x="5935" y="94333"/>
                  </a:lnTo>
                  <a:lnTo>
                    <a:pt x="5622" y="93762"/>
                  </a:lnTo>
                  <a:lnTo>
                    <a:pt x="4930" y="92581"/>
                  </a:lnTo>
                  <a:lnTo>
                    <a:pt x="4210" y="91332"/>
                  </a:lnTo>
                  <a:lnTo>
                    <a:pt x="3857" y="90694"/>
                  </a:lnTo>
                  <a:lnTo>
                    <a:pt x="3531" y="90042"/>
                  </a:lnTo>
                  <a:lnTo>
                    <a:pt x="3205" y="89390"/>
                  </a:lnTo>
                  <a:lnTo>
                    <a:pt x="2920" y="88738"/>
                  </a:lnTo>
                  <a:lnTo>
                    <a:pt x="2920" y="88738"/>
                  </a:lnTo>
                  <a:lnTo>
                    <a:pt x="2689" y="88168"/>
                  </a:lnTo>
                  <a:lnTo>
                    <a:pt x="2472" y="87584"/>
                  </a:lnTo>
                  <a:lnTo>
                    <a:pt x="2255" y="87000"/>
                  </a:lnTo>
                  <a:lnTo>
                    <a:pt x="2065" y="86416"/>
                  </a:lnTo>
                  <a:lnTo>
                    <a:pt x="1875" y="85819"/>
                  </a:lnTo>
                  <a:lnTo>
                    <a:pt x="1712" y="85221"/>
                  </a:lnTo>
                  <a:lnTo>
                    <a:pt x="1549" y="84624"/>
                  </a:lnTo>
                  <a:lnTo>
                    <a:pt x="1413" y="84013"/>
                  </a:lnTo>
                  <a:lnTo>
                    <a:pt x="1291" y="83402"/>
                  </a:lnTo>
                  <a:lnTo>
                    <a:pt x="1169" y="82804"/>
                  </a:lnTo>
                  <a:lnTo>
                    <a:pt x="1074" y="82193"/>
                  </a:lnTo>
                  <a:lnTo>
                    <a:pt x="992" y="81569"/>
                  </a:lnTo>
                  <a:lnTo>
                    <a:pt x="938" y="80958"/>
                  </a:lnTo>
                  <a:lnTo>
                    <a:pt x="883" y="80347"/>
                  </a:lnTo>
                  <a:lnTo>
                    <a:pt x="856" y="79735"/>
                  </a:lnTo>
                  <a:lnTo>
                    <a:pt x="843" y="79111"/>
                  </a:lnTo>
                  <a:lnTo>
                    <a:pt x="843" y="79111"/>
                  </a:lnTo>
                  <a:lnTo>
                    <a:pt x="951" y="78608"/>
                  </a:lnTo>
                  <a:lnTo>
                    <a:pt x="1074" y="78106"/>
                  </a:lnTo>
                  <a:lnTo>
                    <a:pt x="1209" y="77617"/>
                  </a:lnTo>
                  <a:lnTo>
                    <a:pt x="1372" y="77115"/>
                  </a:lnTo>
                  <a:lnTo>
                    <a:pt x="1549" y="76626"/>
                  </a:lnTo>
                  <a:lnTo>
                    <a:pt x="1752" y="76137"/>
                  </a:lnTo>
                  <a:lnTo>
                    <a:pt x="1983" y="75662"/>
                  </a:lnTo>
                  <a:lnTo>
                    <a:pt x="2119" y="75417"/>
                  </a:lnTo>
                  <a:lnTo>
                    <a:pt x="2255" y="75187"/>
                  </a:lnTo>
                  <a:lnTo>
                    <a:pt x="2404" y="74956"/>
                  </a:lnTo>
                  <a:lnTo>
                    <a:pt x="2554" y="74725"/>
                  </a:lnTo>
                  <a:lnTo>
                    <a:pt x="2730" y="74494"/>
                  </a:lnTo>
                  <a:lnTo>
                    <a:pt x="2907" y="74263"/>
                  </a:lnTo>
                  <a:lnTo>
                    <a:pt x="3097" y="74046"/>
                  </a:lnTo>
                  <a:lnTo>
                    <a:pt x="3300" y="73829"/>
                  </a:lnTo>
                  <a:lnTo>
                    <a:pt x="3504" y="73611"/>
                  </a:lnTo>
                  <a:lnTo>
                    <a:pt x="3735" y="73394"/>
                  </a:lnTo>
                  <a:lnTo>
                    <a:pt x="3979" y="73177"/>
                  </a:lnTo>
                  <a:lnTo>
                    <a:pt x="4224" y="72973"/>
                  </a:lnTo>
                  <a:lnTo>
                    <a:pt x="4495" y="72769"/>
                  </a:lnTo>
                  <a:lnTo>
                    <a:pt x="4781" y="72566"/>
                  </a:lnTo>
                  <a:lnTo>
                    <a:pt x="5079" y="72376"/>
                  </a:lnTo>
                  <a:lnTo>
                    <a:pt x="5392" y="72172"/>
                  </a:lnTo>
                  <a:lnTo>
                    <a:pt x="5718" y="71982"/>
                  </a:lnTo>
                  <a:lnTo>
                    <a:pt x="6071" y="71805"/>
                  </a:lnTo>
                  <a:lnTo>
                    <a:pt x="6071" y="71805"/>
                  </a:lnTo>
                  <a:lnTo>
                    <a:pt x="6437" y="71615"/>
                  </a:lnTo>
                  <a:lnTo>
                    <a:pt x="6831" y="71439"/>
                  </a:lnTo>
                  <a:lnTo>
                    <a:pt x="7211" y="71276"/>
                  </a:lnTo>
                  <a:lnTo>
                    <a:pt x="7605" y="71140"/>
                  </a:lnTo>
                  <a:lnTo>
                    <a:pt x="7999" y="71004"/>
                  </a:lnTo>
                  <a:lnTo>
                    <a:pt x="8406" y="70882"/>
                  </a:lnTo>
                  <a:lnTo>
                    <a:pt x="8813" y="70760"/>
                  </a:lnTo>
                  <a:lnTo>
                    <a:pt x="9221" y="70665"/>
                  </a:lnTo>
                  <a:lnTo>
                    <a:pt x="9628" y="70570"/>
                  </a:lnTo>
                  <a:lnTo>
                    <a:pt x="10036" y="70488"/>
                  </a:lnTo>
                  <a:lnTo>
                    <a:pt x="10457" y="70420"/>
                  </a:lnTo>
                  <a:lnTo>
                    <a:pt x="10864" y="70366"/>
                  </a:lnTo>
                  <a:lnTo>
                    <a:pt x="11285" y="70312"/>
                  </a:lnTo>
                  <a:lnTo>
                    <a:pt x="11706" y="70257"/>
                  </a:lnTo>
                  <a:lnTo>
                    <a:pt x="12548" y="70189"/>
                  </a:lnTo>
                  <a:lnTo>
                    <a:pt x="13390" y="70149"/>
                  </a:lnTo>
                  <a:lnTo>
                    <a:pt x="14245" y="70135"/>
                  </a:lnTo>
                  <a:lnTo>
                    <a:pt x="15087" y="70122"/>
                  </a:lnTo>
                  <a:lnTo>
                    <a:pt x="15942" y="70135"/>
                  </a:lnTo>
                  <a:lnTo>
                    <a:pt x="17613" y="70189"/>
                  </a:lnTo>
                  <a:lnTo>
                    <a:pt x="19242" y="70244"/>
                  </a:lnTo>
                  <a:lnTo>
                    <a:pt x="20043" y="70257"/>
                  </a:lnTo>
                  <a:lnTo>
                    <a:pt x="20831" y="70271"/>
                  </a:lnTo>
                  <a:lnTo>
                    <a:pt x="21605" y="70257"/>
                  </a:lnTo>
                  <a:lnTo>
                    <a:pt x="22352" y="70244"/>
                  </a:lnTo>
                  <a:lnTo>
                    <a:pt x="23085" y="70203"/>
                  </a:lnTo>
                  <a:lnTo>
                    <a:pt x="23791" y="70135"/>
                  </a:lnTo>
                  <a:lnTo>
                    <a:pt x="24130" y="70081"/>
                  </a:lnTo>
                  <a:lnTo>
                    <a:pt x="24470" y="70027"/>
                  </a:lnTo>
                  <a:lnTo>
                    <a:pt x="24796" y="69972"/>
                  </a:lnTo>
                  <a:lnTo>
                    <a:pt x="25122" y="69891"/>
                  </a:lnTo>
                  <a:lnTo>
                    <a:pt x="25434" y="69809"/>
                  </a:lnTo>
                  <a:lnTo>
                    <a:pt x="25746" y="69728"/>
                  </a:lnTo>
                  <a:lnTo>
                    <a:pt x="26045" y="69619"/>
                  </a:lnTo>
                  <a:lnTo>
                    <a:pt x="26344" y="69511"/>
                  </a:lnTo>
                  <a:lnTo>
                    <a:pt x="26629" y="69388"/>
                  </a:lnTo>
                  <a:lnTo>
                    <a:pt x="26901" y="69253"/>
                  </a:lnTo>
                  <a:lnTo>
                    <a:pt x="27172" y="69103"/>
                  </a:lnTo>
                  <a:lnTo>
                    <a:pt x="27430" y="68940"/>
                  </a:lnTo>
                  <a:lnTo>
                    <a:pt x="27675" y="68764"/>
                  </a:lnTo>
                  <a:lnTo>
                    <a:pt x="27905" y="68587"/>
                  </a:lnTo>
                  <a:lnTo>
                    <a:pt x="28136" y="68383"/>
                  </a:lnTo>
                  <a:lnTo>
                    <a:pt x="28354" y="68166"/>
                  </a:lnTo>
                  <a:lnTo>
                    <a:pt x="28571" y="67935"/>
                  </a:lnTo>
                  <a:lnTo>
                    <a:pt x="28761" y="67677"/>
                  </a:lnTo>
                  <a:lnTo>
                    <a:pt x="28951" y="67419"/>
                  </a:lnTo>
                  <a:lnTo>
                    <a:pt x="29128" y="67134"/>
                  </a:lnTo>
                  <a:lnTo>
                    <a:pt x="29128" y="67134"/>
                  </a:lnTo>
                  <a:lnTo>
                    <a:pt x="29263" y="66890"/>
                  </a:lnTo>
                  <a:lnTo>
                    <a:pt x="29386" y="66645"/>
                  </a:lnTo>
                  <a:lnTo>
                    <a:pt x="29481" y="66387"/>
                  </a:lnTo>
                  <a:lnTo>
                    <a:pt x="29576" y="66116"/>
                  </a:lnTo>
                  <a:lnTo>
                    <a:pt x="29671" y="65844"/>
                  </a:lnTo>
                  <a:lnTo>
                    <a:pt x="29739" y="65573"/>
                  </a:lnTo>
                  <a:lnTo>
                    <a:pt x="29793" y="65287"/>
                  </a:lnTo>
                  <a:lnTo>
                    <a:pt x="29834" y="65002"/>
                  </a:lnTo>
                  <a:lnTo>
                    <a:pt x="29874" y="64717"/>
                  </a:lnTo>
                  <a:lnTo>
                    <a:pt x="29888" y="64418"/>
                  </a:lnTo>
                  <a:lnTo>
                    <a:pt x="29902" y="64133"/>
                  </a:lnTo>
                  <a:lnTo>
                    <a:pt x="29888" y="63835"/>
                  </a:lnTo>
                  <a:lnTo>
                    <a:pt x="29874" y="63549"/>
                  </a:lnTo>
                  <a:lnTo>
                    <a:pt x="29847" y="63251"/>
                  </a:lnTo>
                  <a:lnTo>
                    <a:pt x="29806" y="62965"/>
                  </a:lnTo>
                  <a:lnTo>
                    <a:pt x="29752" y="62680"/>
                  </a:lnTo>
                  <a:lnTo>
                    <a:pt x="29752" y="62680"/>
                  </a:lnTo>
                  <a:lnTo>
                    <a:pt x="29711" y="62436"/>
                  </a:lnTo>
                  <a:lnTo>
                    <a:pt x="29644" y="62178"/>
                  </a:lnTo>
                  <a:lnTo>
                    <a:pt x="29562" y="61933"/>
                  </a:lnTo>
                  <a:lnTo>
                    <a:pt x="29453" y="61689"/>
                  </a:lnTo>
                  <a:lnTo>
                    <a:pt x="29453" y="61689"/>
                  </a:lnTo>
                  <a:lnTo>
                    <a:pt x="29358" y="61458"/>
                  </a:lnTo>
                  <a:lnTo>
                    <a:pt x="29263" y="61241"/>
                  </a:lnTo>
                  <a:lnTo>
                    <a:pt x="29155" y="61037"/>
                  </a:lnTo>
                  <a:lnTo>
                    <a:pt x="29032" y="60834"/>
                  </a:lnTo>
                  <a:lnTo>
                    <a:pt x="28910" y="60630"/>
                  </a:lnTo>
                  <a:lnTo>
                    <a:pt x="28774" y="60440"/>
                  </a:lnTo>
                  <a:lnTo>
                    <a:pt x="28625" y="60250"/>
                  </a:lnTo>
                  <a:lnTo>
                    <a:pt x="28476" y="60073"/>
                  </a:lnTo>
                  <a:lnTo>
                    <a:pt x="28313" y="59910"/>
                  </a:lnTo>
                  <a:lnTo>
                    <a:pt x="28136" y="59747"/>
                  </a:lnTo>
                  <a:lnTo>
                    <a:pt x="27960" y="59598"/>
                  </a:lnTo>
                  <a:lnTo>
                    <a:pt x="27770" y="59462"/>
                  </a:lnTo>
                  <a:lnTo>
                    <a:pt x="27566" y="59326"/>
                  </a:lnTo>
                  <a:lnTo>
                    <a:pt x="27362" y="59218"/>
                  </a:lnTo>
                  <a:lnTo>
                    <a:pt x="27145" y="59109"/>
                  </a:lnTo>
                  <a:lnTo>
                    <a:pt x="26914" y="59014"/>
                  </a:lnTo>
                  <a:lnTo>
                    <a:pt x="26683" y="58933"/>
                  </a:lnTo>
                  <a:lnTo>
                    <a:pt x="26439" y="58865"/>
                  </a:lnTo>
                  <a:lnTo>
                    <a:pt x="26194" y="58810"/>
                  </a:lnTo>
                  <a:lnTo>
                    <a:pt x="25936" y="58770"/>
                  </a:lnTo>
                  <a:lnTo>
                    <a:pt x="25665" y="58742"/>
                  </a:lnTo>
                  <a:lnTo>
                    <a:pt x="25380" y="58729"/>
                  </a:lnTo>
                  <a:lnTo>
                    <a:pt x="25095" y="58742"/>
                  </a:lnTo>
                  <a:lnTo>
                    <a:pt x="24809" y="58756"/>
                  </a:lnTo>
                  <a:lnTo>
                    <a:pt x="24497" y="58797"/>
                  </a:lnTo>
                  <a:lnTo>
                    <a:pt x="24185" y="58851"/>
                  </a:lnTo>
                  <a:lnTo>
                    <a:pt x="23859" y="58919"/>
                  </a:lnTo>
                  <a:lnTo>
                    <a:pt x="23533" y="59014"/>
                  </a:lnTo>
                  <a:lnTo>
                    <a:pt x="23194" y="59123"/>
                  </a:lnTo>
                  <a:lnTo>
                    <a:pt x="22840" y="59245"/>
                  </a:lnTo>
                  <a:lnTo>
                    <a:pt x="22487" y="59394"/>
                  </a:lnTo>
                  <a:lnTo>
                    <a:pt x="22121" y="59557"/>
                  </a:lnTo>
                  <a:lnTo>
                    <a:pt x="22121" y="59557"/>
                  </a:lnTo>
                  <a:lnTo>
                    <a:pt x="20559" y="60304"/>
                  </a:lnTo>
                  <a:lnTo>
                    <a:pt x="19025" y="61010"/>
                  </a:lnTo>
                  <a:lnTo>
                    <a:pt x="17477" y="61716"/>
                  </a:lnTo>
                  <a:lnTo>
                    <a:pt x="15861" y="62422"/>
                  </a:lnTo>
                  <a:lnTo>
                    <a:pt x="12330" y="63970"/>
                  </a:lnTo>
                  <a:lnTo>
                    <a:pt x="8135" y="65776"/>
                  </a:lnTo>
                  <a:lnTo>
                    <a:pt x="8135" y="65776"/>
                  </a:lnTo>
                  <a:lnTo>
                    <a:pt x="7781" y="65939"/>
                  </a:lnTo>
                  <a:lnTo>
                    <a:pt x="7456" y="66102"/>
                  </a:lnTo>
                  <a:lnTo>
                    <a:pt x="7116" y="66292"/>
                  </a:lnTo>
                  <a:lnTo>
                    <a:pt x="6804" y="66482"/>
                  </a:lnTo>
                  <a:lnTo>
                    <a:pt x="6492" y="66686"/>
                  </a:lnTo>
                  <a:lnTo>
                    <a:pt x="6193" y="66903"/>
                  </a:lnTo>
                  <a:lnTo>
                    <a:pt x="5894" y="67134"/>
                  </a:lnTo>
                  <a:lnTo>
                    <a:pt x="5622" y="67365"/>
                  </a:lnTo>
                  <a:lnTo>
                    <a:pt x="5622" y="67365"/>
                  </a:lnTo>
                  <a:lnTo>
                    <a:pt x="6003" y="66822"/>
                  </a:lnTo>
                  <a:lnTo>
                    <a:pt x="6396" y="66292"/>
                  </a:lnTo>
                  <a:lnTo>
                    <a:pt x="6804" y="65790"/>
                  </a:lnTo>
                  <a:lnTo>
                    <a:pt x="7211" y="65301"/>
                  </a:lnTo>
                  <a:lnTo>
                    <a:pt x="7211" y="65301"/>
                  </a:lnTo>
                  <a:lnTo>
                    <a:pt x="7632" y="64826"/>
                  </a:lnTo>
                  <a:lnTo>
                    <a:pt x="8080" y="64337"/>
                  </a:lnTo>
                  <a:lnTo>
                    <a:pt x="8963" y="63386"/>
                  </a:lnTo>
                  <a:lnTo>
                    <a:pt x="9886" y="62436"/>
                  </a:lnTo>
                  <a:lnTo>
                    <a:pt x="10810" y="61499"/>
                  </a:lnTo>
                  <a:lnTo>
                    <a:pt x="12683" y="59639"/>
                  </a:lnTo>
                  <a:lnTo>
                    <a:pt x="13620" y="58688"/>
                  </a:lnTo>
                  <a:lnTo>
                    <a:pt x="14544" y="57738"/>
                  </a:lnTo>
                  <a:lnTo>
                    <a:pt x="14544" y="57738"/>
                  </a:lnTo>
                  <a:lnTo>
                    <a:pt x="15033" y="57520"/>
                  </a:lnTo>
                  <a:lnTo>
                    <a:pt x="15521" y="57289"/>
                  </a:lnTo>
                  <a:lnTo>
                    <a:pt x="16024" y="57086"/>
                  </a:lnTo>
                  <a:lnTo>
                    <a:pt x="16526" y="56896"/>
                  </a:lnTo>
                  <a:lnTo>
                    <a:pt x="17029" y="56706"/>
                  </a:lnTo>
                  <a:lnTo>
                    <a:pt x="17545" y="56529"/>
                  </a:lnTo>
                  <a:lnTo>
                    <a:pt x="18047" y="56380"/>
                  </a:lnTo>
                  <a:lnTo>
                    <a:pt x="18563" y="56230"/>
                  </a:lnTo>
                  <a:lnTo>
                    <a:pt x="19079" y="56095"/>
                  </a:lnTo>
                  <a:lnTo>
                    <a:pt x="19609" y="55972"/>
                  </a:lnTo>
                  <a:lnTo>
                    <a:pt x="20125" y="55864"/>
                  </a:lnTo>
                  <a:lnTo>
                    <a:pt x="20654" y="55769"/>
                  </a:lnTo>
                  <a:lnTo>
                    <a:pt x="21184" y="55687"/>
                  </a:lnTo>
                  <a:lnTo>
                    <a:pt x="21713" y="55619"/>
                  </a:lnTo>
                  <a:lnTo>
                    <a:pt x="22243" y="55565"/>
                  </a:lnTo>
                  <a:lnTo>
                    <a:pt x="22786" y="55538"/>
                  </a:lnTo>
                  <a:lnTo>
                    <a:pt x="23316" y="55511"/>
                  </a:lnTo>
                  <a:lnTo>
                    <a:pt x="23859" y="55497"/>
                  </a:lnTo>
                  <a:lnTo>
                    <a:pt x="24388" y="55511"/>
                  </a:lnTo>
                  <a:lnTo>
                    <a:pt x="24932" y="55524"/>
                  </a:lnTo>
                  <a:lnTo>
                    <a:pt x="25475" y="55565"/>
                  </a:lnTo>
                  <a:lnTo>
                    <a:pt x="26004" y="55619"/>
                  </a:lnTo>
                  <a:lnTo>
                    <a:pt x="26548" y="55687"/>
                  </a:lnTo>
                  <a:lnTo>
                    <a:pt x="27091" y="55782"/>
                  </a:lnTo>
                  <a:lnTo>
                    <a:pt x="27634" y="55877"/>
                  </a:lnTo>
                  <a:lnTo>
                    <a:pt x="28163" y="55999"/>
                  </a:lnTo>
                  <a:lnTo>
                    <a:pt x="28707" y="56135"/>
                  </a:lnTo>
                  <a:lnTo>
                    <a:pt x="29250" y="56298"/>
                  </a:lnTo>
                  <a:lnTo>
                    <a:pt x="29779" y="56475"/>
                  </a:lnTo>
                  <a:lnTo>
                    <a:pt x="30322" y="56665"/>
                  </a:lnTo>
                  <a:lnTo>
                    <a:pt x="30852" y="56869"/>
                  </a:lnTo>
                  <a:lnTo>
                    <a:pt x="31395" y="57099"/>
                  </a:lnTo>
                  <a:lnTo>
                    <a:pt x="31395" y="57099"/>
                  </a:lnTo>
                  <a:lnTo>
                    <a:pt x="33079" y="57860"/>
                  </a:lnTo>
                  <a:lnTo>
                    <a:pt x="33934" y="58254"/>
                  </a:lnTo>
                  <a:lnTo>
                    <a:pt x="34803" y="58620"/>
                  </a:lnTo>
                  <a:lnTo>
                    <a:pt x="35659" y="58987"/>
                  </a:lnTo>
                  <a:lnTo>
                    <a:pt x="36528" y="59326"/>
                  </a:lnTo>
                  <a:lnTo>
                    <a:pt x="37397" y="59639"/>
                  </a:lnTo>
                  <a:lnTo>
                    <a:pt x="37845" y="59788"/>
                  </a:lnTo>
                  <a:lnTo>
                    <a:pt x="38280" y="59924"/>
                  </a:lnTo>
                  <a:lnTo>
                    <a:pt x="38714" y="60046"/>
                  </a:lnTo>
                  <a:lnTo>
                    <a:pt x="39149" y="60155"/>
                  </a:lnTo>
                  <a:lnTo>
                    <a:pt x="39583" y="60263"/>
                  </a:lnTo>
                  <a:lnTo>
                    <a:pt x="40018" y="60345"/>
                  </a:lnTo>
                  <a:lnTo>
                    <a:pt x="40452" y="60426"/>
                  </a:lnTo>
                  <a:lnTo>
                    <a:pt x="40887" y="60481"/>
                  </a:lnTo>
                  <a:lnTo>
                    <a:pt x="41321" y="60521"/>
                  </a:lnTo>
                  <a:lnTo>
                    <a:pt x="41756" y="60548"/>
                  </a:lnTo>
                  <a:lnTo>
                    <a:pt x="42190" y="60562"/>
                  </a:lnTo>
                  <a:lnTo>
                    <a:pt x="42625" y="60562"/>
                  </a:lnTo>
                  <a:lnTo>
                    <a:pt x="43059" y="60535"/>
                  </a:lnTo>
                  <a:lnTo>
                    <a:pt x="43494" y="60494"/>
                  </a:lnTo>
                  <a:lnTo>
                    <a:pt x="43928" y="60426"/>
                  </a:lnTo>
                  <a:lnTo>
                    <a:pt x="44349" y="60345"/>
                  </a:lnTo>
                  <a:lnTo>
                    <a:pt x="44784" y="60236"/>
                  </a:lnTo>
                  <a:lnTo>
                    <a:pt x="45205" y="60114"/>
                  </a:lnTo>
                  <a:lnTo>
                    <a:pt x="45205" y="60114"/>
                  </a:lnTo>
                  <a:lnTo>
                    <a:pt x="45517" y="60005"/>
                  </a:lnTo>
                  <a:lnTo>
                    <a:pt x="45816" y="59883"/>
                  </a:lnTo>
                  <a:lnTo>
                    <a:pt x="46101" y="59734"/>
                  </a:lnTo>
                  <a:lnTo>
                    <a:pt x="46400" y="59584"/>
                  </a:lnTo>
                  <a:lnTo>
                    <a:pt x="46671" y="59421"/>
                  </a:lnTo>
                  <a:lnTo>
                    <a:pt x="46943" y="59231"/>
                  </a:lnTo>
                  <a:lnTo>
                    <a:pt x="47187" y="59028"/>
                  </a:lnTo>
                  <a:lnTo>
                    <a:pt x="47432" y="58824"/>
                  </a:lnTo>
                  <a:lnTo>
                    <a:pt x="47649" y="58593"/>
                  </a:lnTo>
                  <a:lnTo>
                    <a:pt x="47853" y="58349"/>
                  </a:lnTo>
                  <a:lnTo>
                    <a:pt x="48029" y="58091"/>
                  </a:lnTo>
                  <a:lnTo>
                    <a:pt x="48179" y="57819"/>
                  </a:lnTo>
                  <a:lnTo>
                    <a:pt x="48301" y="57534"/>
                  </a:lnTo>
                  <a:lnTo>
                    <a:pt x="48355" y="57385"/>
                  </a:lnTo>
                  <a:lnTo>
                    <a:pt x="48396" y="57235"/>
                  </a:lnTo>
                  <a:lnTo>
                    <a:pt x="48437" y="57072"/>
                  </a:lnTo>
                  <a:lnTo>
                    <a:pt x="48464" y="56923"/>
                  </a:lnTo>
                  <a:lnTo>
                    <a:pt x="48477" y="56760"/>
                  </a:lnTo>
                  <a:lnTo>
                    <a:pt x="48491" y="56583"/>
                  </a:lnTo>
                  <a:lnTo>
                    <a:pt x="48491" y="56583"/>
                  </a:lnTo>
                  <a:lnTo>
                    <a:pt x="48491" y="56393"/>
                  </a:lnTo>
                  <a:lnTo>
                    <a:pt x="48491" y="56190"/>
                  </a:lnTo>
                  <a:lnTo>
                    <a:pt x="48477" y="55999"/>
                  </a:lnTo>
                  <a:lnTo>
                    <a:pt x="48464" y="55823"/>
                  </a:lnTo>
                  <a:lnTo>
                    <a:pt x="48437" y="55633"/>
                  </a:lnTo>
                  <a:lnTo>
                    <a:pt x="48396" y="55456"/>
                  </a:lnTo>
                  <a:lnTo>
                    <a:pt x="48301" y="55117"/>
                  </a:lnTo>
                  <a:lnTo>
                    <a:pt x="48179" y="54791"/>
                  </a:lnTo>
                  <a:lnTo>
                    <a:pt x="48029" y="54465"/>
                  </a:lnTo>
                  <a:lnTo>
                    <a:pt x="47853" y="54166"/>
                  </a:lnTo>
                  <a:lnTo>
                    <a:pt x="47663" y="53895"/>
                  </a:lnTo>
                  <a:lnTo>
                    <a:pt x="47445" y="53623"/>
                  </a:lnTo>
                  <a:lnTo>
                    <a:pt x="47201" y="53365"/>
                  </a:lnTo>
                  <a:lnTo>
                    <a:pt x="46943" y="53134"/>
                  </a:lnTo>
                  <a:lnTo>
                    <a:pt x="46658" y="52917"/>
                  </a:lnTo>
                  <a:lnTo>
                    <a:pt x="46373" y="52700"/>
                  </a:lnTo>
                  <a:lnTo>
                    <a:pt x="46060" y="52510"/>
                  </a:lnTo>
                  <a:lnTo>
                    <a:pt x="45734" y="52333"/>
                  </a:lnTo>
                  <a:lnTo>
                    <a:pt x="45409" y="52170"/>
                  </a:lnTo>
                  <a:lnTo>
                    <a:pt x="45056" y="52021"/>
                  </a:lnTo>
                  <a:lnTo>
                    <a:pt x="44702" y="51885"/>
                  </a:lnTo>
                  <a:lnTo>
                    <a:pt x="44349" y="51763"/>
                  </a:lnTo>
                  <a:lnTo>
                    <a:pt x="43983" y="51668"/>
                  </a:lnTo>
                  <a:lnTo>
                    <a:pt x="43616" y="51573"/>
                  </a:lnTo>
                  <a:lnTo>
                    <a:pt x="43236" y="51491"/>
                  </a:lnTo>
                  <a:lnTo>
                    <a:pt x="42869" y="51423"/>
                  </a:lnTo>
                  <a:lnTo>
                    <a:pt x="42489" y="51369"/>
                  </a:lnTo>
                  <a:lnTo>
                    <a:pt x="42123" y="51342"/>
                  </a:lnTo>
                  <a:lnTo>
                    <a:pt x="41756" y="51315"/>
                  </a:lnTo>
                  <a:lnTo>
                    <a:pt x="41389" y="51301"/>
                  </a:lnTo>
                  <a:lnTo>
                    <a:pt x="41036" y="51301"/>
                  </a:lnTo>
                  <a:lnTo>
                    <a:pt x="40683" y="51315"/>
                  </a:lnTo>
                  <a:lnTo>
                    <a:pt x="40344" y="51342"/>
                  </a:lnTo>
                  <a:lnTo>
                    <a:pt x="40018" y="51383"/>
                  </a:lnTo>
                  <a:lnTo>
                    <a:pt x="39692" y="51437"/>
                  </a:lnTo>
                  <a:lnTo>
                    <a:pt x="39692" y="51437"/>
                  </a:lnTo>
                  <a:lnTo>
                    <a:pt x="39285" y="51532"/>
                  </a:lnTo>
                  <a:lnTo>
                    <a:pt x="38864" y="51614"/>
                  </a:lnTo>
                  <a:lnTo>
                    <a:pt x="38049" y="51831"/>
                  </a:lnTo>
                  <a:lnTo>
                    <a:pt x="37234" y="52062"/>
                  </a:lnTo>
                  <a:lnTo>
                    <a:pt x="36419" y="52306"/>
                  </a:lnTo>
                  <a:lnTo>
                    <a:pt x="36419" y="52306"/>
                  </a:lnTo>
                  <a:lnTo>
                    <a:pt x="34695" y="52632"/>
                  </a:lnTo>
                  <a:lnTo>
                    <a:pt x="32997" y="52958"/>
                  </a:lnTo>
                  <a:lnTo>
                    <a:pt x="32156" y="53107"/>
                  </a:lnTo>
                  <a:lnTo>
                    <a:pt x="31327" y="53243"/>
                  </a:lnTo>
                  <a:lnTo>
                    <a:pt x="30526" y="53338"/>
                  </a:lnTo>
                  <a:lnTo>
                    <a:pt x="29739" y="53420"/>
                  </a:lnTo>
                  <a:lnTo>
                    <a:pt x="29739" y="53420"/>
                  </a:lnTo>
                  <a:lnTo>
                    <a:pt x="29318" y="53460"/>
                  </a:lnTo>
                  <a:lnTo>
                    <a:pt x="28204" y="53569"/>
                  </a:lnTo>
                  <a:lnTo>
                    <a:pt x="26548" y="53732"/>
                  </a:lnTo>
                  <a:lnTo>
                    <a:pt x="25570" y="53840"/>
                  </a:lnTo>
                  <a:lnTo>
                    <a:pt x="24538" y="53976"/>
                  </a:lnTo>
                  <a:lnTo>
                    <a:pt x="23465" y="54112"/>
                  </a:lnTo>
                  <a:lnTo>
                    <a:pt x="22365" y="54261"/>
                  </a:lnTo>
                  <a:lnTo>
                    <a:pt x="21265" y="54438"/>
                  </a:lnTo>
                  <a:lnTo>
                    <a:pt x="20206" y="54614"/>
                  </a:lnTo>
                  <a:lnTo>
                    <a:pt x="19174" y="54818"/>
                  </a:lnTo>
                  <a:lnTo>
                    <a:pt x="18224" y="55022"/>
                  </a:lnTo>
                  <a:lnTo>
                    <a:pt x="17789" y="55130"/>
                  </a:lnTo>
                  <a:lnTo>
                    <a:pt x="17368" y="55239"/>
                  </a:lnTo>
                  <a:lnTo>
                    <a:pt x="16974" y="55361"/>
                  </a:lnTo>
                  <a:lnTo>
                    <a:pt x="16621" y="55470"/>
                  </a:lnTo>
                  <a:lnTo>
                    <a:pt x="16621" y="55470"/>
                  </a:lnTo>
                  <a:lnTo>
                    <a:pt x="17260" y="54723"/>
                  </a:lnTo>
                  <a:lnTo>
                    <a:pt x="17871" y="53963"/>
                  </a:lnTo>
                  <a:lnTo>
                    <a:pt x="18197" y="53854"/>
                  </a:lnTo>
                  <a:lnTo>
                    <a:pt x="18197" y="53854"/>
                  </a:lnTo>
                  <a:lnTo>
                    <a:pt x="19486" y="53216"/>
                  </a:lnTo>
                  <a:lnTo>
                    <a:pt x="20776" y="52591"/>
                  </a:lnTo>
                  <a:lnTo>
                    <a:pt x="22080" y="51994"/>
                  </a:lnTo>
                  <a:lnTo>
                    <a:pt x="23397" y="51396"/>
                  </a:lnTo>
                  <a:lnTo>
                    <a:pt x="26018" y="50215"/>
                  </a:lnTo>
                  <a:lnTo>
                    <a:pt x="27322" y="49617"/>
                  </a:lnTo>
                  <a:lnTo>
                    <a:pt x="28612" y="48993"/>
                  </a:lnTo>
                  <a:lnTo>
                    <a:pt x="29902" y="48368"/>
                  </a:lnTo>
                  <a:lnTo>
                    <a:pt x="30540" y="48042"/>
                  </a:lnTo>
                  <a:lnTo>
                    <a:pt x="31178" y="47703"/>
                  </a:lnTo>
                  <a:lnTo>
                    <a:pt x="31803" y="47363"/>
                  </a:lnTo>
                  <a:lnTo>
                    <a:pt x="32427" y="47010"/>
                  </a:lnTo>
                  <a:lnTo>
                    <a:pt x="33052" y="46657"/>
                  </a:lnTo>
                  <a:lnTo>
                    <a:pt x="33663" y="46291"/>
                  </a:lnTo>
                  <a:lnTo>
                    <a:pt x="34274" y="45910"/>
                  </a:lnTo>
                  <a:lnTo>
                    <a:pt x="34885" y="45517"/>
                  </a:lnTo>
                  <a:lnTo>
                    <a:pt x="35482" y="45109"/>
                  </a:lnTo>
                  <a:lnTo>
                    <a:pt x="36080" y="44688"/>
                  </a:lnTo>
                  <a:lnTo>
                    <a:pt x="36664" y="44267"/>
                  </a:lnTo>
                  <a:lnTo>
                    <a:pt x="37234" y="43819"/>
                  </a:lnTo>
                  <a:lnTo>
                    <a:pt x="37804" y="43358"/>
                  </a:lnTo>
                  <a:lnTo>
                    <a:pt x="38375" y="42882"/>
                  </a:lnTo>
                  <a:lnTo>
                    <a:pt x="38375" y="42882"/>
                  </a:lnTo>
                  <a:lnTo>
                    <a:pt x="38741" y="42746"/>
                  </a:lnTo>
                  <a:lnTo>
                    <a:pt x="39108" y="42624"/>
                  </a:lnTo>
                  <a:lnTo>
                    <a:pt x="39841" y="42393"/>
                  </a:lnTo>
                  <a:lnTo>
                    <a:pt x="40602" y="42203"/>
                  </a:lnTo>
                  <a:lnTo>
                    <a:pt x="41362" y="42027"/>
                  </a:lnTo>
                  <a:lnTo>
                    <a:pt x="42123" y="41877"/>
                  </a:lnTo>
                  <a:lnTo>
                    <a:pt x="42897" y="41755"/>
                  </a:lnTo>
                  <a:lnTo>
                    <a:pt x="43684" y="41647"/>
                  </a:lnTo>
                  <a:lnTo>
                    <a:pt x="44458" y="41552"/>
                  </a:lnTo>
                  <a:lnTo>
                    <a:pt x="45246" y="41470"/>
                  </a:lnTo>
                  <a:lnTo>
                    <a:pt x="46033" y="41402"/>
                  </a:lnTo>
                  <a:lnTo>
                    <a:pt x="47622" y="41280"/>
                  </a:lnTo>
                  <a:lnTo>
                    <a:pt x="49197" y="41185"/>
                  </a:lnTo>
                  <a:lnTo>
                    <a:pt x="50772" y="41076"/>
                  </a:lnTo>
                  <a:lnTo>
                    <a:pt x="51560" y="41008"/>
                  </a:lnTo>
                  <a:lnTo>
                    <a:pt x="52334" y="40940"/>
                  </a:lnTo>
                  <a:lnTo>
                    <a:pt x="53108" y="40859"/>
                  </a:lnTo>
                  <a:lnTo>
                    <a:pt x="53868" y="40764"/>
                  </a:lnTo>
                  <a:lnTo>
                    <a:pt x="54629" y="40642"/>
                  </a:lnTo>
                  <a:lnTo>
                    <a:pt x="55376" y="40520"/>
                  </a:lnTo>
                  <a:lnTo>
                    <a:pt x="56122" y="40357"/>
                  </a:lnTo>
                  <a:lnTo>
                    <a:pt x="56856" y="40180"/>
                  </a:lnTo>
                  <a:lnTo>
                    <a:pt x="57575" y="39976"/>
                  </a:lnTo>
                  <a:lnTo>
                    <a:pt x="57928" y="39854"/>
                  </a:lnTo>
                  <a:lnTo>
                    <a:pt x="58281" y="39732"/>
                  </a:lnTo>
                  <a:lnTo>
                    <a:pt x="58634" y="39610"/>
                  </a:lnTo>
                  <a:lnTo>
                    <a:pt x="58974" y="39474"/>
                  </a:lnTo>
                  <a:lnTo>
                    <a:pt x="59327" y="39325"/>
                  </a:lnTo>
                  <a:lnTo>
                    <a:pt x="59666" y="39162"/>
                  </a:lnTo>
                  <a:lnTo>
                    <a:pt x="59992" y="38999"/>
                  </a:lnTo>
                  <a:lnTo>
                    <a:pt x="60332" y="38822"/>
                  </a:lnTo>
                  <a:lnTo>
                    <a:pt x="60658" y="38646"/>
                  </a:lnTo>
                  <a:lnTo>
                    <a:pt x="60984" y="38456"/>
                  </a:lnTo>
                  <a:lnTo>
                    <a:pt x="61296" y="38252"/>
                  </a:lnTo>
                  <a:lnTo>
                    <a:pt x="61622" y="38035"/>
                  </a:lnTo>
                  <a:lnTo>
                    <a:pt x="61934" y="37804"/>
                  </a:lnTo>
                  <a:lnTo>
                    <a:pt x="62233" y="37559"/>
                  </a:lnTo>
                  <a:lnTo>
                    <a:pt x="62233" y="37559"/>
                  </a:lnTo>
                  <a:lnTo>
                    <a:pt x="62572" y="37288"/>
                  </a:lnTo>
                  <a:lnTo>
                    <a:pt x="62898" y="36989"/>
                  </a:lnTo>
                  <a:lnTo>
                    <a:pt x="63224" y="36690"/>
                  </a:lnTo>
                  <a:lnTo>
                    <a:pt x="63536" y="36364"/>
                  </a:lnTo>
                  <a:lnTo>
                    <a:pt x="63835" y="36038"/>
                  </a:lnTo>
                  <a:lnTo>
                    <a:pt x="64120" y="35699"/>
                  </a:lnTo>
                  <a:lnTo>
                    <a:pt x="64405" y="35346"/>
                  </a:lnTo>
                  <a:lnTo>
                    <a:pt x="64677" y="34979"/>
                  </a:lnTo>
                  <a:lnTo>
                    <a:pt x="64921" y="34599"/>
                  </a:lnTo>
                  <a:lnTo>
                    <a:pt x="65166" y="34219"/>
                  </a:lnTo>
                  <a:lnTo>
                    <a:pt x="65383" y="33839"/>
                  </a:lnTo>
                  <a:lnTo>
                    <a:pt x="65600" y="33445"/>
                  </a:lnTo>
                  <a:lnTo>
                    <a:pt x="65791" y="33038"/>
                  </a:lnTo>
                  <a:lnTo>
                    <a:pt x="65967" y="32630"/>
                  </a:lnTo>
                  <a:lnTo>
                    <a:pt x="66130" y="32223"/>
                  </a:lnTo>
                  <a:lnTo>
                    <a:pt x="66266" y="31802"/>
                  </a:lnTo>
                  <a:lnTo>
                    <a:pt x="66388" y="31381"/>
                  </a:lnTo>
                  <a:lnTo>
                    <a:pt x="66483" y="30960"/>
                  </a:lnTo>
                  <a:lnTo>
                    <a:pt x="66565" y="30539"/>
                  </a:lnTo>
                  <a:lnTo>
                    <a:pt x="66632" y="30118"/>
                  </a:lnTo>
                  <a:lnTo>
                    <a:pt x="66673" y="29684"/>
                  </a:lnTo>
                  <a:lnTo>
                    <a:pt x="66687" y="29263"/>
                  </a:lnTo>
                  <a:lnTo>
                    <a:pt x="66673" y="28842"/>
                  </a:lnTo>
                  <a:lnTo>
                    <a:pt x="66646" y="28421"/>
                  </a:lnTo>
                  <a:lnTo>
                    <a:pt x="66592" y="28000"/>
                  </a:lnTo>
                  <a:lnTo>
                    <a:pt x="66510" y="27579"/>
                  </a:lnTo>
                  <a:lnTo>
                    <a:pt x="66402" y="27158"/>
                  </a:lnTo>
                  <a:lnTo>
                    <a:pt x="66266" y="26750"/>
                  </a:lnTo>
                  <a:lnTo>
                    <a:pt x="66103" y="26343"/>
                  </a:lnTo>
                  <a:lnTo>
                    <a:pt x="65913" y="25949"/>
                  </a:lnTo>
                  <a:lnTo>
                    <a:pt x="65695" y="25556"/>
                  </a:lnTo>
                  <a:lnTo>
                    <a:pt x="65437" y="25175"/>
                  </a:lnTo>
                  <a:lnTo>
                    <a:pt x="65437" y="25175"/>
                  </a:lnTo>
                  <a:close/>
                  <a:moveTo>
                    <a:pt x="32753" y="3028"/>
                  </a:moveTo>
                  <a:lnTo>
                    <a:pt x="32753" y="3028"/>
                  </a:lnTo>
                  <a:lnTo>
                    <a:pt x="32536" y="3313"/>
                  </a:lnTo>
                  <a:lnTo>
                    <a:pt x="32332" y="3585"/>
                  </a:lnTo>
                  <a:lnTo>
                    <a:pt x="32006" y="4074"/>
                  </a:lnTo>
                  <a:lnTo>
                    <a:pt x="31803" y="4413"/>
                  </a:lnTo>
                  <a:lnTo>
                    <a:pt x="31721" y="4549"/>
                  </a:lnTo>
                  <a:lnTo>
                    <a:pt x="31721" y="4549"/>
                  </a:lnTo>
                  <a:lnTo>
                    <a:pt x="31504" y="4793"/>
                  </a:lnTo>
                  <a:lnTo>
                    <a:pt x="31300" y="5051"/>
                  </a:lnTo>
                  <a:lnTo>
                    <a:pt x="31110" y="5337"/>
                  </a:lnTo>
                  <a:lnTo>
                    <a:pt x="30920" y="5635"/>
                  </a:lnTo>
                  <a:lnTo>
                    <a:pt x="30920" y="5635"/>
                  </a:lnTo>
                  <a:lnTo>
                    <a:pt x="31069" y="5282"/>
                  </a:lnTo>
                  <a:lnTo>
                    <a:pt x="31246" y="4929"/>
                  </a:lnTo>
                  <a:lnTo>
                    <a:pt x="31436" y="4590"/>
                  </a:lnTo>
                  <a:lnTo>
                    <a:pt x="31653" y="4250"/>
                  </a:lnTo>
                  <a:lnTo>
                    <a:pt x="31884" y="3938"/>
                  </a:lnTo>
                  <a:lnTo>
                    <a:pt x="32142" y="3626"/>
                  </a:lnTo>
                  <a:lnTo>
                    <a:pt x="32441" y="3313"/>
                  </a:lnTo>
                  <a:lnTo>
                    <a:pt x="32753" y="3028"/>
                  </a:lnTo>
                  <a:lnTo>
                    <a:pt x="32753" y="3028"/>
                  </a:lnTo>
                  <a:close/>
                  <a:moveTo>
                    <a:pt x="22487" y="36731"/>
                  </a:moveTo>
                  <a:lnTo>
                    <a:pt x="22487" y="36731"/>
                  </a:lnTo>
                  <a:lnTo>
                    <a:pt x="22474" y="36826"/>
                  </a:lnTo>
                  <a:lnTo>
                    <a:pt x="22474" y="36826"/>
                  </a:lnTo>
                  <a:lnTo>
                    <a:pt x="22447" y="36717"/>
                  </a:lnTo>
                  <a:lnTo>
                    <a:pt x="22447" y="36717"/>
                  </a:lnTo>
                  <a:lnTo>
                    <a:pt x="22487" y="36731"/>
                  </a:lnTo>
                  <a:lnTo>
                    <a:pt x="22487" y="36731"/>
                  </a:lnTo>
                  <a:close/>
                  <a:moveTo>
                    <a:pt x="15725" y="21876"/>
                  </a:moveTo>
                  <a:lnTo>
                    <a:pt x="15725" y="21876"/>
                  </a:lnTo>
                  <a:lnTo>
                    <a:pt x="15698" y="21563"/>
                  </a:lnTo>
                  <a:lnTo>
                    <a:pt x="15698" y="21563"/>
                  </a:lnTo>
                  <a:lnTo>
                    <a:pt x="15766" y="22039"/>
                  </a:lnTo>
                  <a:lnTo>
                    <a:pt x="15861" y="22514"/>
                  </a:lnTo>
                  <a:lnTo>
                    <a:pt x="15970" y="23003"/>
                  </a:lnTo>
                  <a:lnTo>
                    <a:pt x="16105" y="23492"/>
                  </a:lnTo>
                  <a:lnTo>
                    <a:pt x="16241" y="23967"/>
                  </a:lnTo>
                  <a:lnTo>
                    <a:pt x="16404" y="24456"/>
                  </a:lnTo>
                  <a:lnTo>
                    <a:pt x="16581" y="24931"/>
                  </a:lnTo>
                  <a:lnTo>
                    <a:pt x="16771" y="25406"/>
                  </a:lnTo>
                  <a:lnTo>
                    <a:pt x="16974" y="25881"/>
                  </a:lnTo>
                  <a:lnTo>
                    <a:pt x="17192" y="26357"/>
                  </a:lnTo>
                  <a:lnTo>
                    <a:pt x="17409" y="26818"/>
                  </a:lnTo>
                  <a:lnTo>
                    <a:pt x="17626" y="27294"/>
                  </a:lnTo>
                  <a:lnTo>
                    <a:pt x="18101" y="28203"/>
                  </a:lnTo>
                  <a:lnTo>
                    <a:pt x="18577" y="29086"/>
                  </a:lnTo>
                  <a:lnTo>
                    <a:pt x="18577" y="29113"/>
                  </a:lnTo>
                  <a:lnTo>
                    <a:pt x="18577" y="29113"/>
                  </a:lnTo>
                  <a:lnTo>
                    <a:pt x="18088" y="28231"/>
                  </a:lnTo>
                  <a:lnTo>
                    <a:pt x="17613" y="27348"/>
                  </a:lnTo>
                  <a:lnTo>
                    <a:pt x="17382" y="26913"/>
                  </a:lnTo>
                  <a:lnTo>
                    <a:pt x="17165" y="26465"/>
                  </a:lnTo>
                  <a:lnTo>
                    <a:pt x="16961" y="26017"/>
                  </a:lnTo>
                  <a:lnTo>
                    <a:pt x="16771" y="25569"/>
                  </a:lnTo>
                  <a:lnTo>
                    <a:pt x="16581" y="25121"/>
                  </a:lnTo>
                  <a:lnTo>
                    <a:pt x="16418" y="24673"/>
                  </a:lnTo>
                  <a:lnTo>
                    <a:pt x="16255" y="24211"/>
                  </a:lnTo>
                  <a:lnTo>
                    <a:pt x="16119" y="23763"/>
                  </a:lnTo>
                  <a:lnTo>
                    <a:pt x="15997" y="23288"/>
                  </a:lnTo>
                  <a:lnTo>
                    <a:pt x="15888" y="22826"/>
                  </a:lnTo>
                  <a:lnTo>
                    <a:pt x="15793" y="22351"/>
                  </a:lnTo>
                  <a:lnTo>
                    <a:pt x="15725" y="21876"/>
                  </a:lnTo>
                  <a:lnTo>
                    <a:pt x="15725" y="21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4;p46">
              <a:extLst>
                <a:ext uri="{FF2B5EF4-FFF2-40B4-BE49-F238E27FC236}">
                  <a16:creationId xmlns:a16="http://schemas.microsoft.com/office/drawing/2014/main" id="{CFC82CB9-8F6A-E1D2-041E-7E62E199F29B}"/>
                </a:ext>
              </a:extLst>
            </p:cNvPr>
            <p:cNvSpPr/>
            <p:nvPr/>
          </p:nvSpPr>
          <p:spPr>
            <a:xfrm>
              <a:off x="1132550" y="1804837"/>
              <a:ext cx="2049750" cy="1718450"/>
            </a:xfrm>
            <a:custGeom>
              <a:avLst/>
              <a:gdLst/>
              <a:ahLst/>
              <a:cxnLst/>
              <a:rect l="l" t="t" r="r" b="b"/>
              <a:pathLst>
                <a:path w="81990" h="68738" extrusionOk="0">
                  <a:moveTo>
                    <a:pt x="73611" y="36488"/>
                  </a:moveTo>
                  <a:lnTo>
                    <a:pt x="73611" y="36488"/>
                  </a:lnTo>
                  <a:lnTo>
                    <a:pt x="73747" y="35781"/>
                  </a:lnTo>
                  <a:lnTo>
                    <a:pt x="73896" y="34980"/>
                  </a:lnTo>
                  <a:lnTo>
                    <a:pt x="74032" y="34098"/>
                  </a:lnTo>
                  <a:lnTo>
                    <a:pt x="74154" y="33134"/>
                  </a:lnTo>
                  <a:lnTo>
                    <a:pt x="74209" y="32645"/>
                  </a:lnTo>
                  <a:lnTo>
                    <a:pt x="74263" y="32142"/>
                  </a:lnTo>
                  <a:lnTo>
                    <a:pt x="74304" y="31626"/>
                  </a:lnTo>
                  <a:lnTo>
                    <a:pt x="74331" y="31124"/>
                  </a:lnTo>
                  <a:lnTo>
                    <a:pt x="74344" y="30608"/>
                  </a:lnTo>
                  <a:lnTo>
                    <a:pt x="74358" y="30092"/>
                  </a:lnTo>
                  <a:lnTo>
                    <a:pt x="74344" y="29589"/>
                  </a:lnTo>
                  <a:lnTo>
                    <a:pt x="74317" y="29087"/>
                  </a:lnTo>
                  <a:lnTo>
                    <a:pt x="74277" y="28598"/>
                  </a:lnTo>
                  <a:lnTo>
                    <a:pt x="74222" y="28109"/>
                  </a:lnTo>
                  <a:lnTo>
                    <a:pt x="74154" y="27648"/>
                  </a:lnTo>
                  <a:lnTo>
                    <a:pt x="74059" y="27200"/>
                  </a:lnTo>
                  <a:lnTo>
                    <a:pt x="73937" y="26765"/>
                  </a:lnTo>
                  <a:lnTo>
                    <a:pt x="73801" y="26358"/>
                  </a:lnTo>
                  <a:lnTo>
                    <a:pt x="73720" y="26168"/>
                  </a:lnTo>
                  <a:lnTo>
                    <a:pt x="73625" y="25977"/>
                  </a:lnTo>
                  <a:lnTo>
                    <a:pt x="73543" y="25801"/>
                  </a:lnTo>
                  <a:lnTo>
                    <a:pt x="73435" y="25624"/>
                  </a:lnTo>
                  <a:lnTo>
                    <a:pt x="73340" y="25461"/>
                  </a:lnTo>
                  <a:lnTo>
                    <a:pt x="73231" y="25299"/>
                  </a:lnTo>
                  <a:lnTo>
                    <a:pt x="73109" y="25149"/>
                  </a:lnTo>
                  <a:lnTo>
                    <a:pt x="72973" y="25000"/>
                  </a:lnTo>
                  <a:lnTo>
                    <a:pt x="72851" y="24864"/>
                  </a:lnTo>
                  <a:lnTo>
                    <a:pt x="72701" y="24742"/>
                  </a:lnTo>
                  <a:lnTo>
                    <a:pt x="72552" y="24633"/>
                  </a:lnTo>
                  <a:lnTo>
                    <a:pt x="72403" y="24525"/>
                  </a:lnTo>
                  <a:lnTo>
                    <a:pt x="72240" y="24429"/>
                  </a:lnTo>
                  <a:lnTo>
                    <a:pt x="72063" y="24334"/>
                  </a:lnTo>
                  <a:lnTo>
                    <a:pt x="71887" y="24267"/>
                  </a:lnTo>
                  <a:lnTo>
                    <a:pt x="71697" y="24199"/>
                  </a:lnTo>
                  <a:lnTo>
                    <a:pt x="71493" y="24144"/>
                  </a:lnTo>
                  <a:lnTo>
                    <a:pt x="71289" y="24104"/>
                  </a:lnTo>
                  <a:lnTo>
                    <a:pt x="71072" y="24076"/>
                  </a:lnTo>
                  <a:lnTo>
                    <a:pt x="70855" y="24049"/>
                  </a:lnTo>
                  <a:lnTo>
                    <a:pt x="70855" y="24049"/>
                  </a:lnTo>
                  <a:lnTo>
                    <a:pt x="70678" y="24063"/>
                  </a:lnTo>
                  <a:lnTo>
                    <a:pt x="70502" y="24090"/>
                  </a:lnTo>
                  <a:lnTo>
                    <a:pt x="70325" y="24131"/>
                  </a:lnTo>
                  <a:lnTo>
                    <a:pt x="70176" y="24199"/>
                  </a:lnTo>
                  <a:lnTo>
                    <a:pt x="70013" y="24294"/>
                  </a:lnTo>
                  <a:lnTo>
                    <a:pt x="69863" y="24402"/>
                  </a:lnTo>
                  <a:lnTo>
                    <a:pt x="69714" y="24525"/>
                  </a:lnTo>
                  <a:lnTo>
                    <a:pt x="69578" y="24674"/>
                  </a:lnTo>
                  <a:lnTo>
                    <a:pt x="69442" y="24823"/>
                  </a:lnTo>
                  <a:lnTo>
                    <a:pt x="69307" y="24986"/>
                  </a:lnTo>
                  <a:lnTo>
                    <a:pt x="69184" y="25176"/>
                  </a:lnTo>
                  <a:lnTo>
                    <a:pt x="69062" y="25366"/>
                  </a:lnTo>
                  <a:lnTo>
                    <a:pt x="68940" y="25557"/>
                  </a:lnTo>
                  <a:lnTo>
                    <a:pt x="68831" y="25774"/>
                  </a:lnTo>
                  <a:lnTo>
                    <a:pt x="68628" y="26195"/>
                  </a:lnTo>
                  <a:lnTo>
                    <a:pt x="68438" y="26643"/>
                  </a:lnTo>
                  <a:lnTo>
                    <a:pt x="68275" y="27091"/>
                  </a:lnTo>
                  <a:lnTo>
                    <a:pt x="68125" y="27525"/>
                  </a:lnTo>
                  <a:lnTo>
                    <a:pt x="68003" y="27960"/>
                  </a:lnTo>
                  <a:lnTo>
                    <a:pt x="67908" y="28354"/>
                  </a:lnTo>
                  <a:lnTo>
                    <a:pt x="67813" y="28707"/>
                  </a:lnTo>
                  <a:lnTo>
                    <a:pt x="67759" y="29006"/>
                  </a:lnTo>
                  <a:lnTo>
                    <a:pt x="67704" y="29250"/>
                  </a:lnTo>
                  <a:lnTo>
                    <a:pt x="67704" y="29250"/>
                  </a:lnTo>
                  <a:lnTo>
                    <a:pt x="67650" y="29698"/>
                  </a:lnTo>
                  <a:lnTo>
                    <a:pt x="67596" y="30133"/>
                  </a:lnTo>
                  <a:lnTo>
                    <a:pt x="67555" y="30567"/>
                  </a:lnTo>
                  <a:lnTo>
                    <a:pt x="67528" y="31002"/>
                  </a:lnTo>
                  <a:lnTo>
                    <a:pt x="67514" y="31423"/>
                  </a:lnTo>
                  <a:lnTo>
                    <a:pt x="67514" y="31844"/>
                  </a:lnTo>
                  <a:lnTo>
                    <a:pt x="67514" y="32251"/>
                  </a:lnTo>
                  <a:lnTo>
                    <a:pt x="67528" y="32672"/>
                  </a:lnTo>
                  <a:lnTo>
                    <a:pt x="67582" y="33473"/>
                  </a:lnTo>
                  <a:lnTo>
                    <a:pt x="67650" y="34288"/>
                  </a:lnTo>
                  <a:lnTo>
                    <a:pt x="67759" y="35075"/>
                  </a:lnTo>
                  <a:lnTo>
                    <a:pt x="67867" y="35863"/>
                  </a:lnTo>
                  <a:lnTo>
                    <a:pt x="68125" y="37438"/>
                  </a:lnTo>
                  <a:lnTo>
                    <a:pt x="68248" y="38226"/>
                  </a:lnTo>
                  <a:lnTo>
                    <a:pt x="68356" y="39013"/>
                  </a:lnTo>
                  <a:lnTo>
                    <a:pt x="68465" y="39814"/>
                  </a:lnTo>
                  <a:lnTo>
                    <a:pt x="68546" y="40629"/>
                  </a:lnTo>
                  <a:lnTo>
                    <a:pt x="68601" y="41457"/>
                  </a:lnTo>
                  <a:lnTo>
                    <a:pt x="68614" y="41865"/>
                  </a:lnTo>
                  <a:lnTo>
                    <a:pt x="68628" y="42299"/>
                  </a:lnTo>
                  <a:lnTo>
                    <a:pt x="68628" y="42299"/>
                  </a:lnTo>
                  <a:lnTo>
                    <a:pt x="68628" y="42965"/>
                  </a:lnTo>
                  <a:lnTo>
                    <a:pt x="68614" y="43331"/>
                  </a:lnTo>
                  <a:lnTo>
                    <a:pt x="68601" y="43712"/>
                  </a:lnTo>
                  <a:lnTo>
                    <a:pt x="68573" y="44092"/>
                  </a:lnTo>
                  <a:lnTo>
                    <a:pt x="68533" y="44458"/>
                  </a:lnTo>
                  <a:lnTo>
                    <a:pt x="68451" y="44811"/>
                  </a:lnTo>
                  <a:lnTo>
                    <a:pt x="68410" y="44988"/>
                  </a:lnTo>
                  <a:lnTo>
                    <a:pt x="68356" y="45151"/>
                  </a:lnTo>
                  <a:lnTo>
                    <a:pt x="68302" y="45314"/>
                  </a:lnTo>
                  <a:lnTo>
                    <a:pt x="68234" y="45463"/>
                  </a:lnTo>
                  <a:lnTo>
                    <a:pt x="68166" y="45599"/>
                  </a:lnTo>
                  <a:lnTo>
                    <a:pt x="68071" y="45721"/>
                  </a:lnTo>
                  <a:lnTo>
                    <a:pt x="67976" y="45843"/>
                  </a:lnTo>
                  <a:lnTo>
                    <a:pt x="67881" y="45952"/>
                  </a:lnTo>
                  <a:lnTo>
                    <a:pt x="67759" y="46034"/>
                  </a:lnTo>
                  <a:lnTo>
                    <a:pt x="67636" y="46115"/>
                  </a:lnTo>
                  <a:lnTo>
                    <a:pt x="67501" y="46169"/>
                  </a:lnTo>
                  <a:lnTo>
                    <a:pt x="67351" y="46224"/>
                  </a:lnTo>
                  <a:lnTo>
                    <a:pt x="67188" y="46251"/>
                  </a:lnTo>
                  <a:lnTo>
                    <a:pt x="67012" y="46251"/>
                  </a:lnTo>
                  <a:lnTo>
                    <a:pt x="66822" y="46251"/>
                  </a:lnTo>
                  <a:lnTo>
                    <a:pt x="66618" y="46210"/>
                  </a:lnTo>
                  <a:lnTo>
                    <a:pt x="66401" y="46169"/>
                  </a:lnTo>
                  <a:lnTo>
                    <a:pt x="66170" y="46088"/>
                  </a:lnTo>
                  <a:lnTo>
                    <a:pt x="66170" y="46088"/>
                  </a:lnTo>
                  <a:lnTo>
                    <a:pt x="65926" y="45993"/>
                  </a:lnTo>
                  <a:lnTo>
                    <a:pt x="65681" y="45884"/>
                  </a:lnTo>
                  <a:lnTo>
                    <a:pt x="65464" y="45748"/>
                  </a:lnTo>
                  <a:lnTo>
                    <a:pt x="65247" y="45613"/>
                  </a:lnTo>
                  <a:lnTo>
                    <a:pt x="65043" y="45463"/>
                  </a:lnTo>
                  <a:lnTo>
                    <a:pt x="64853" y="45300"/>
                  </a:lnTo>
                  <a:lnTo>
                    <a:pt x="64676" y="45137"/>
                  </a:lnTo>
                  <a:lnTo>
                    <a:pt x="64500" y="44947"/>
                  </a:lnTo>
                  <a:lnTo>
                    <a:pt x="64337" y="44757"/>
                  </a:lnTo>
                  <a:lnTo>
                    <a:pt x="64187" y="44553"/>
                  </a:lnTo>
                  <a:lnTo>
                    <a:pt x="64038" y="44350"/>
                  </a:lnTo>
                  <a:lnTo>
                    <a:pt x="63902" y="44132"/>
                  </a:lnTo>
                  <a:lnTo>
                    <a:pt x="63766" y="43902"/>
                  </a:lnTo>
                  <a:lnTo>
                    <a:pt x="63644" y="43671"/>
                  </a:lnTo>
                  <a:lnTo>
                    <a:pt x="63536" y="43426"/>
                  </a:lnTo>
                  <a:lnTo>
                    <a:pt x="63427" y="43196"/>
                  </a:lnTo>
                  <a:lnTo>
                    <a:pt x="63223" y="42693"/>
                  </a:lnTo>
                  <a:lnTo>
                    <a:pt x="63047" y="42177"/>
                  </a:lnTo>
                  <a:lnTo>
                    <a:pt x="62884" y="41648"/>
                  </a:lnTo>
                  <a:lnTo>
                    <a:pt x="62748" y="41118"/>
                  </a:lnTo>
                  <a:lnTo>
                    <a:pt x="62612" y="40602"/>
                  </a:lnTo>
                  <a:lnTo>
                    <a:pt x="62504" y="40072"/>
                  </a:lnTo>
                  <a:lnTo>
                    <a:pt x="62286" y="39068"/>
                  </a:lnTo>
                  <a:lnTo>
                    <a:pt x="62286" y="39068"/>
                  </a:lnTo>
                  <a:lnTo>
                    <a:pt x="62164" y="38456"/>
                  </a:lnTo>
                  <a:lnTo>
                    <a:pt x="62056" y="37859"/>
                  </a:lnTo>
                  <a:lnTo>
                    <a:pt x="61960" y="37248"/>
                  </a:lnTo>
                  <a:lnTo>
                    <a:pt x="61879" y="36637"/>
                  </a:lnTo>
                  <a:lnTo>
                    <a:pt x="61811" y="36012"/>
                  </a:lnTo>
                  <a:lnTo>
                    <a:pt x="61743" y="35401"/>
                  </a:lnTo>
                  <a:lnTo>
                    <a:pt x="61648" y="34166"/>
                  </a:lnTo>
                  <a:lnTo>
                    <a:pt x="61580" y="32916"/>
                  </a:lnTo>
                  <a:lnTo>
                    <a:pt x="61526" y="31681"/>
                  </a:lnTo>
                  <a:lnTo>
                    <a:pt x="61431" y="29196"/>
                  </a:lnTo>
                  <a:lnTo>
                    <a:pt x="61363" y="27960"/>
                  </a:lnTo>
                  <a:lnTo>
                    <a:pt x="61282" y="26724"/>
                  </a:lnTo>
                  <a:lnTo>
                    <a:pt x="61227" y="26113"/>
                  </a:lnTo>
                  <a:lnTo>
                    <a:pt x="61159" y="25502"/>
                  </a:lnTo>
                  <a:lnTo>
                    <a:pt x="61078" y="24905"/>
                  </a:lnTo>
                  <a:lnTo>
                    <a:pt x="60996" y="24294"/>
                  </a:lnTo>
                  <a:lnTo>
                    <a:pt x="60901" y="23696"/>
                  </a:lnTo>
                  <a:lnTo>
                    <a:pt x="60779" y="23099"/>
                  </a:lnTo>
                  <a:lnTo>
                    <a:pt x="60657" y="22501"/>
                  </a:lnTo>
                  <a:lnTo>
                    <a:pt x="60508" y="21917"/>
                  </a:lnTo>
                  <a:lnTo>
                    <a:pt x="60345" y="21333"/>
                  </a:lnTo>
                  <a:lnTo>
                    <a:pt x="60168" y="20750"/>
                  </a:lnTo>
                  <a:lnTo>
                    <a:pt x="59964" y="20179"/>
                  </a:lnTo>
                  <a:lnTo>
                    <a:pt x="59734" y="19609"/>
                  </a:lnTo>
                  <a:lnTo>
                    <a:pt x="59734" y="19609"/>
                  </a:lnTo>
                  <a:lnTo>
                    <a:pt x="59408" y="18835"/>
                  </a:lnTo>
                  <a:lnTo>
                    <a:pt x="59068" y="18034"/>
                  </a:lnTo>
                  <a:lnTo>
                    <a:pt x="58878" y="17640"/>
                  </a:lnTo>
                  <a:lnTo>
                    <a:pt x="58688" y="17246"/>
                  </a:lnTo>
                  <a:lnTo>
                    <a:pt x="58484" y="16852"/>
                  </a:lnTo>
                  <a:lnTo>
                    <a:pt x="58267" y="16472"/>
                  </a:lnTo>
                  <a:lnTo>
                    <a:pt x="58050" y="16092"/>
                  </a:lnTo>
                  <a:lnTo>
                    <a:pt x="57819" y="15739"/>
                  </a:lnTo>
                  <a:lnTo>
                    <a:pt x="57574" y="15386"/>
                  </a:lnTo>
                  <a:lnTo>
                    <a:pt x="57316" y="15046"/>
                  </a:lnTo>
                  <a:lnTo>
                    <a:pt x="57045" y="14721"/>
                  </a:lnTo>
                  <a:lnTo>
                    <a:pt x="56746" y="14422"/>
                  </a:lnTo>
                  <a:lnTo>
                    <a:pt x="56447" y="14137"/>
                  </a:lnTo>
                  <a:lnTo>
                    <a:pt x="56122" y="13865"/>
                  </a:lnTo>
                  <a:lnTo>
                    <a:pt x="56122" y="13865"/>
                  </a:lnTo>
                  <a:lnTo>
                    <a:pt x="55959" y="13756"/>
                  </a:lnTo>
                  <a:lnTo>
                    <a:pt x="55728" y="13593"/>
                  </a:lnTo>
                  <a:lnTo>
                    <a:pt x="55443" y="13403"/>
                  </a:lnTo>
                  <a:lnTo>
                    <a:pt x="55130" y="13227"/>
                  </a:lnTo>
                  <a:lnTo>
                    <a:pt x="54967" y="13145"/>
                  </a:lnTo>
                  <a:lnTo>
                    <a:pt x="54804" y="13077"/>
                  </a:lnTo>
                  <a:lnTo>
                    <a:pt x="54641" y="13023"/>
                  </a:lnTo>
                  <a:lnTo>
                    <a:pt x="54479" y="12982"/>
                  </a:lnTo>
                  <a:lnTo>
                    <a:pt x="54343" y="12955"/>
                  </a:lnTo>
                  <a:lnTo>
                    <a:pt x="54207" y="12955"/>
                  </a:lnTo>
                  <a:lnTo>
                    <a:pt x="54085" y="12982"/>
                  </a:lnTo>
                  <a:lnTo>
                    <a:pt x="54030" y="13010"/>
                  </a:lnTo>
                  <a:lnTo>
                    <a:pt x="53976" y="13050"/>
                  </a:lnTo>
                  <a:lnTo>
                    <a:pt x="53976" y="13050"/>
                  </a:lnTo>
                  <a:lnTo>
                    <a:pt x="53813" y="13173"/>
                  </a:lnTo>
                  <a:lnTo>
                    <a:pt x="53664" y="13322"/>
                  </a:lnTo>
                  <a:lnTo>
                    <a:pt x="53528" y="13471"/>
                  </a:lnTo>
                  <a:lnTo>
                    <a:pt x="53392" y="13634"/>
                  </a:lnTo>
                  <a:lnTo>
                    <a:pt x="53270" y="13811"/>
                  </a:lnTo>
                  <a:lnTo>
                    <a:pt x="53148" y="13987"/>
                  </a:lnTo>
                  <a:lnTo>
                    <a:pt x="53039" y="14177"/>
                  </a:lnTo>
                  <a:lnTo>
                    <a:pt x="52944" y="14367"/>
                  </a:lnTo>
                  <a:lnTo>
                    <a:pt x="52849" y="14571"/>
                  </a:lnTo>
                  <a:lnTo>
                    <a:pt x="52754" y="14775"/>
                  </a:lnTo>
                  <a:lnTo>
                    <a:pt x="52605" y="15196"/>
                  </a:lnTo>
                  <a:lnTo>
                    <a:pt x="52482" y="15630"/>
                  </a:lnTo>
                  <a:lnTo>
                    <a:pt x="52374" y="16078"/>
                  </a:lnTo>
                  <a:lnTo>
                    <a:pt x="52292" y="16527"/>
                  </a:lnTo>
                  <a:lnTo>
                    <a:pt x="52224" y="16975"/>
                  </a:lnTo>
                  <a:lnTo>
                    <a:pt x="52170" y="17423"/>
                  </a:lnTo>
                  <a:lnTo>
                    <a:pt x="52143" y="17844"/>
                  </a:lnTo>
                  <a:lnTo>
                    <a:pt x="52116" y="18265"/>
                  </a:lnTo>
                  <a:lnTo>
                    <a:pt x="52102" y="18645"/>
                  </a:lnTo>
                  <a:lnTo>
                    <a:pt x="52102" y="19337"/>
                  </a:lnTo>
                  <a:lnTo>
                    <a:pt x="52102" y="19337"/>
                  </a:lnTo>
                  <a:lnTo>
                    <a:pt x="52102" y="19840"/>
                  </a:lnTo>
                  <a:lnTo>
                    <a:pt x="52129" y="20329"/>
                  </a:lnTo>
                  <a:lnTo>
                    <a:pt x="52170" y="20817"/>
                  </a:lnTo>
                  <a:lnTo>
                    <a:pt x="52211" y="21306"/>
                  </a:lnTo>
                  <a:lnTo>
                    <a:pt x="52279" y="21782"/>
                  </a:lnTo>
                  <a:lnTo>
                    <a:pt x="52347" y="22257"/>
                  </a:lnTo>
                  <a:lnTo>
                    <a:pt x="52428" y="22732"/>
                  </a:lnTo>
                  <a:lnTo>
                    <a:pt x="52510" y="23207"/>
                  </a:lnTo>
                  <a:lnTo>
                    <a:pt x="52605" y="23683"/>
                  </a:lnTo>
                  <a:lnTo>
                    <a:pt x="52713" y="24144"/>
                  </a:lnTo>
                  <a:lnTo>
                    <a:pt x="52835" y="24606"/>
                  </a:lnTo>
                  <a:lnTo>
                    <a:pt x="52958" y="25068"/>
                  </a:lnTo>
                  <a:lnTo>
                    <a:pt x="53216" y="25977"/>
                  </a:lnTo>
                  <a:lnTo>
                    <a:pt x="53514" y="26874"/>
                  </a:lnTo>
                  <a:lnTo>
                    <a:pt x="53827" y="27756"/>
                  </a:lnTo>
                  <a:lnTo>
                    <a:pt x="54166" y="28639"/>
                  </a:lnTo>
                  <a:lnTo>
                    <a:pt x="54519" y="29508"/>
                  </a:lnTo>
                  <a:lnTo>
                    <a:pt x="54886" y="30377"/>
                  </a:lnTo>
                  <a:lnTo>
                    <a:pt x="55253" y="31233"/>
                  </a:lnTo>
                  <a:lnTo>
                    <a:pt x="55633" y="32074"/>
                  </a:lnTo>
                  <a:lnTo>
                    <a:pt x="56393" y="33758"/>
                  </a:lnTo>
                  <a:lnTo>
                    <a:pt x="56393" y="33758"/>
                  </a:lnTo>
                  <a:lnTo>
                    <a:pt x="56515" y="34003"/>
                  </a:lnTo>
                  <a:lnTo>
                    <a:pt x="56692" y="34315"/>
                  </a:lnTo>
                  <a:lnTo>
                    <a:pt x="57126" y="35116"/>
                  </a:lnTo>
                  <a:lnTo>
                    <a:pt x="57371" y="35578"/>
                  </a:lnTo>
                  <a:lnTo>
                    <a:pt x="57615" y="36067"/>
                  </a:lnTo>
                  <a:lnTo>
                    <a:pt x="57846" y="36569"/>
                  </a:lnTo>
                  <a:lnTo>
                    <a:pt x="58050" y="37071"/>
                  </a:lnTo>
                  <a:lnTo>
                    <a:pt x="58131" y="37316"/>
                  </a:lnTo>
                  <a:lnTo>
                    <a:pt x="58213" y="37560"/>
                  </a:lnTo>
                  <a:lnTo>
                    <a:pt x="58281" y="37805"/>
                  </a:lnTo>
                  <a:lnTo>
                    <a:pt x="58321" y="38036"/>
                  </a:lnTo>
                  <a:lnTo>
                    <a:pt x="58348" y="38253"/>
                  </a:lnTo>
                  <a:lnTo>
                    <a:pt x="58376" y="38470"/>
                  </a:lnTo>
                  <a:lnTo>
                    <a:pt x="58362" y="38660"/>
                  </a:lnTo>
                  <a:lnTo>
                    <a:pt x="58335" y="38850"/>
                  </a:lnTo>
                  <a:lnTo>
                    <a:pt x="58294" y="39027"/>
                  </a:lnTo>
                  <a:lnTo>
                    <a:pt x="58213" y="39176"/>
                  </a:lnTo>
                  <a:lnTo>
                    <a:pt x="58172" y="39244"/>
                  </a:lnTo>
                  <a:lnTo>
                    <a:pt x="58118" y="39312"/>
                  </a:lnTo>
                  <a:lnTo>
                    <a:pt x="58063" y="39380"/>
                  </a:lnTo>
                  <a:lnTo>
                    <a:pt x="57995" y="39434"/>
                  </a:lnTo>
                  <a:lnTo>
                    <a:pt x="57914" y="39475"/>
                  </a:lnTo>
                  <a:lnTo>
                    <a:pt x="57832" y="39529"/>
                  </a:lnTo>
                  <a:lnTo>
                    <a:pt x="57751" y="39570"/>
                  </a:lnTo>
                  <a:lnTo>
                    <a:pt x="57656" y="39597"/>
                  </a:lnTo>
                  <a:lnTo>
                    <a:pt x="57439" y="39651"/>
                  </a:lnTo>
                  <a:lnTo>
                    <a:pt x="57181" y="39679"/>
                  </a:lnTo>
                  <a:lnTo>
                    <a:pt x="57181" y="39679"/>
                  </a:lnTo>
                  <a:lnTo>
                    <a:pt x="56800" y="39679"/>
                  </a:lnTo>
                  <a:lnTo>
                    <a:pt x="56434" y="39665"/>
                  </a:lnTo>
                  <a:lnTo>
                    <a:pt x="56067" y="39624"/>
                  </a:lnTo>
                  <a:lnTo>
                    <a:pt x="55714" y="39570"/>
                  </a:lnTo>
                  <a:lnTo>
                    <a:pt x="55375" y="39502"/>
                  </a:lnTo>
                  <a:lnTo>
                    <a:pt x="55035" y="39407"/>
                  </a:lnTo>
                  <a:lnTo>
                    <a:pt x="54709" y="39298"/>
                  </a:lnTo>
                  <a:lnTo>
                    <a:pt x="54383" y="39176"/>
                  </a:lnTo>
                  <a:lnTo>
                    <a:pt x="54085" y="39027"/>
                  </a:lnTo>
                  <a:lnTo>
                    <a:pt x="53772" y="38877"/>
                  </a:lnTo>
                  <a:lnTo>
                    <a:pt x="53487" y="38701"/>
                  </a:lnTo>
                  <a:lnTo>
                    <a:pt x="53202" y="38524"/>
                  </a:lnTo>
                  <a:lnTo>
                    <a:pt x="52917" y="38321"/>
                  </a:lnTo>
                  <a:lnTo>
                    <a:pt x="52659" y="38117"/>
                  </a:lnTo>
                  <a:lnTo>
                    <a:pt x="52387" y="37900"/>
                  </a:lnTo>
                  <a:lnTo>
                    <a:pt x="52129" y="37669"/>
                  </a:lnTo>
                  <a:lnTo>
                    <a:pt x="51885" y="37438"/>
                  </a:lnTo>
                  <a:lnTo>
                    <a:pt x="51654" y="37180"/>
                  </a:lnTo>
                  <a:lnTo>
                    <a:pt x="51410" y="36936"/>
                  </a:lnTo>
                  <a:lnTo>
                    <a:pt x="51192" y="36664"/>
                  </a:lnTo>
                  <a:lnTo>
                    <a:pt x="50975" y="36406"/>
                  </a:lnTo>
                  <a:lnTo>
                    <a:pt x="50758" y="36121"/>
                  </a:lnTo>
                  <a:lnTo>
                    <a:pt x="50351" y="35564"/>
                  </a:lnTo>
                  <a:lnTo>
                    <a:pt x="49970" y="34994"/>
                  </a:lnTo>
                  <a:lnTo>
                    <a:pt x="49617" y="34410"/>
                  </a:lnTo>
                  <a:lnTo>
                    <a:pt x="49278" y="33826"/>
                  </a:lnTo>
                  <a:lnTo>
                    <a:pt x="48965" y="33242"/>
                  </a:lnTo>
                  <a:lnTo>
                    <a:pt x="48965" y="33242"/>
                  </a:lnTo>
                  <a:lnTo>
                    <a:pt x="48626" y="32577"/>
                  </a:lnTo>
                  <a:lnTo>
                    <a:pt x="48300" y="31898"/>
                  </a:lnTo>
                  <a:lnTo>
                    <a:pt x="47988" y="31205"/>
                  </a:lnTo>
                  <a:lnTo>
                    <a:pt x="47703" y="30499"/>
                  </a:lnTo>
                  <a:lnTo>
                    <a:pt x="47431" y="29793"/>
                  </a:lnTo>
                  <a:lnTo>
                    <a:pt x="47173" y="29073"/>
                  </a:lnTo>
                  <a:lnTo>
                    <a:pt x="46915" y="28340"/>
                  </a:lnTo>
                  <a:lnTo>
                    <a:pt x="46684" y="27607"/>
                  </a:lnTo>
                  <a:lnTo>
                    <a:pt x="46453" y="26860"/>
                  </a:lnTo>
                  <a:lnTo>
                    <a:pt x="46250" y="26113"/>
                  </a:lnTo>
                  <a:lnTo>
                    <a:pt x="46032" y="25366"/>
                  </a:lnTo>
                  <a:lnTo>
                    <a:pt x="45842" y="24606"/>
                  </a:lnTo>
                  <a:lnTo>
                    <a:pt x="45462" y="23072"/>
                  </a:lnTo>
                  <a:lnTo>
                    <a:pt x="45095" y="21537"/>
                  </a:lnTo>
                  <a:lnTo>
                    <a:pt x="44403" y="18441"/>
                  </a:lnTo>
                  <a:lnTo>
                    <a:pt x="44036" y="16893"/>
                  </a:lnTo>
                  <a:lnTo>
                    <a:pt x="43670" y="15359"/>
                  </a:lnTo>
                  <a:lnTo>
                    <a:pt x="43276" y="13838"/>
                  </a:lnTo>
                  <a:lnTo>
                    <a:pt x="43072" y="13077"/>
                  </a:lnTo>
                  <a:lnTo>
                    <a:pt x="42855" y="12331"/>
                  </a:lnTo>
                  <a:lnTo>
                    <a:pt x="42624" y="11597"/>
                  </a:lnTo>
                  <a:lnTo>
                    <a:pt x="42393" y="10864"/>
                  </a:lnTo>
                  <a:lnTo>
                    <a:pt x="42149" y="10131"/>
                  </a:lnTo>
                  <a:lnTo>
                    <a:pt x="41877" y="9411"/>
                  </a:lnTo>
                  <a:lnTo>
                    <a:pt x="41877" y="9411"/>
                  </a:lnTo>
                  <a:lnTo>
                    <a:pt x="41076" y="7225"/>
                  </a:lnTo>
                  <a:lnTo>
                    <a:pt x="40655" y="6139"/>
                  </a:lnTo>
                  <a:lnTo>
                    <a:pt x="40438" y="5582"/>
                  </a:lnTo>
                  <a:lnTo>
                    <a:pt x="40194" y="5052"/>
                  </a:lnTo>
                  <a:lnTo>
                    <a:pt x="39949" y="4523"/>
                  </a:lnTo>
                  <a:lnTo>
                    <a:pt x="39691" y="4007"/>
                  </a:lnTo>
                  <a:lnTo>
                    <a:pt x="39406" y="3491"/>
                  </a:lnTo>
                  <a:lnTo>
                    <a:pt x="39121" y="3002"/>
                  </a:lnTo>
                  <a:lnTo>
                    <a:pt x="38795" y="2527"/>
                  </a:lnTo>
                  <a:lnTo>
                    <a:pt x="38455" y="2079"/>
                  </a:lnTo>
                  <a:lnTo>
                    <a:pt x="38279" y="1861"/>
                  </a:lnTo>
                  <a:lnTo>
                    <a:pt x="38102" y="1644"/>
                  </a:lnTo>
                  <a:lnTo>
                    <a:pt x="37912" y="1440"/>
                  </a:lnTo>
                  <a:lnTo>
                    <a:pt x="37709" y="1237"/>
                  </a:lnTo>
                  <a:lnTo>
                    <a:pt x="37709" y="1237"/>
                  </a:lnTo>
                  <a:lnTo>
                    <a:pt x="37491" y="1033"/>
                  </a:lnTo>
                  <a:lnTo>
                    <a:pt x="37193" y="802"/>
                  </a:lnTo>
                  <a:lnTo>
                    <a:pt x="37016" y="680"/>
                  </a:lnTo>
                  <a:lnTo>
                    <a:pt x="36826" y="558"/>
                  </a:lnTo>
                  <a:lnTo>
                    <a:pt x="36622" y="435"/>
                  </a:lnTo>
                  <a:lnTo>
                    <a:pt x="36419" y="327"/>
                  </a:lnTo>
                  <a:lnTo>
                    <a:pt x="36215" y="218"/>
                  </a:lnTo>
                  <a:lnTo>
                    <a:pt x="35998" y="137"/>
                  </a:lnTo>
                  <a:lnTo>
                    <a:pt x="35794" y="69"/>
                  </a:lnTo>
                  <a:lnTo>
                    <a:pt x="35577" y="28"/>
                  </a:lnTo>
                  <a:lnTo>
                    <a:pt x="35373" y="1"/>
                  </a:lnTo>
                  <a:lnTo>
                    <a:pt x="35183" y="1"/>
                  </a:lnTo>
                  <a:lnTo>
                    <a:pt x="35088" y="28"/>
                  </a:lnTo>
                  <a:lnTo>
                    <a:pt x="34993" y="42"/>
                  </a:lnTo>
                  <a:lnTo>
                    <a:pt x="34911" y="82"/>
                  </a:lnTo>
                  <a:lnTo>
                    <a:pt x="34830" y="123"/>
                  </a:lnTo>
                  <a:lnTo>
                    <a:pt x="34830" y="123"/>
                  </a:lnTo>
                  <a:lnTo>
                    <a:pt x="34653" y="232"/>
                  </a:lnTo>
                  <a:lnTo>
                    <a:pt x="34490" y="354"/>
                  </a:lnTo>
                  <a:lnTo>
                    <a:pt x="34341" y="490"/>
                  </a:lnTo>
                  <a:lnTo>
                    <a:pt x="34205" y="639"/>
                  </a:lnTo>
                  <a:lnTo>
                    <a:pt x="34069" y="802"/>
                  </a:lnTo>
                  <a:lnTo>
                    <a:pt x="33961" y="979"/>
                  </a:lnTo>
                  <a:lnTo>
                    <a:pt x="33852" y="1155"/>
                  </a:lnTo>
                  <a:lnTo>
                    <a:pt x="33757" y="1359"/>
                  </a:lnTo>
                  <a:lnTo>
                    <a:pt x="33676" y="1549"/>
                  </a:lnTo>
                  <a:lnTo>
                    <a:pt x="33608" y="1766"/>
                  </a:lnTo>
                  <a:lnTo>
                    <a:pt x="33540" y="1970"/>
                  </a:lnTo>
                  <a:lnTo>
                    <a:pt x="33472" y="2201"/>
                  </a:lnTo>
                  <a:lnTo>
                    <a:pt x="33431" y="2418"/>
                  </a:lnTo>
                  <a:lnTo>
                    <a:pt x="33390" y="2649"/>
                  </a:lnTo>
                  <a:lnTo>
                    <a:pt x="33323" y="3111"/>
                  </a:lnTo>
                  <a:lnTo>
                    <a:pt x="33282" y="3586"/>
                  </a:lnTo>
                  <a:lnTo>
                    <a:pt x="33268" y="4047"/>
                  </a:lnTo>
                  <a:lnTo>
                    <a:pt x="33255" y="4496"/>
                  </a:lnTo>
                  <a:lnTo>
                    <a:pt x="33268" y="4930"/>
                  </a:lnTo>
                  <a:lnTo>
                    <a:pt x="33295" y="5351"/>
                  </a:lnTo>
                  <a:lnTo>
                    <a:pt x="33323" y="5731"/>
                  </a:lnTo>
                  <a:lnTo>
                    <a:pt x="33377" y="6356"/>
                  </a:lnTo>
                  <a:lnTo>
                    <a:pt x="33377" y="6356"/>
                  </a:lnTo>
                  <a:lnTo>
                    <a:pt x="33445" y="6899"/>
                  </a:lnTo>
                  <a:lnTo>
                    <a:pt x="33513" y="7442"/>
                  </a:lnTo>
                  <a:lnTo>
                    <a:pt x="33608" y="7958"/>
                  </a:lnTo>
                  <a:lnTo>
                    <a:pt x="33716" y="8488"/>
                  </a:lnTo>
                  <a:lnTo>
                    <a:pt x="33839" y="8990"/>
                  </a:lnTo>
                  <a:lnTo>
                    <a:pt x="33974" y="9506"/>
                  </a:lnTo>
                  <a:lnTo>
                    <a:pt x="34124" y="10009"/>
                  </a:lnTo>
                  <a:lnTo>
                    <a:pt x="34287" y="10497"/>
                  </a:lnTo>
                  <a:lnTo>
                    <a:pt x="34463" y="10986"/>
                  </a:lnTo>
                  <a:lnTo>
                    <a:pt x="34640" y="11475"/>
                  </a:lnTo>
                  <a:lnTo>
                    <a:pt x="34816" y="11950"/>
                  </a:lnTo>
                  <a:lnTo>
                    <a:pt x="35020" y="12439"/>
                  </a:lnTo>
                  <a:lnTo>
                    <a:pt x="35427" y="13376"/>
                  </a:lnTo>
                  <a:lnTo>
                    <a:pt x="35862" y="14313"/>
                  </a:lnTo>
                  <a:lnTo>
                    <a:pt x="36310" y="15237"/>
                  </a:lnTo>
                  <a:lnTo>
                    <a:pt x="36772" y="16160"/>
                  </a:lnTo>
                  <a:lnTo>
                    <a:pt x="37681" y="18007"/>
                  </a:lnTo>
                  <a:lnTo>
                    <a:pt x="38116" y="18930"/>
                  </a:lnTo>
                  <a:lnTo>
                    <a:pt x="38537" y="19867"/>
                  </a:lnTo>
                  <a:lnTo>
                    <a:pt x="38944" y="20817"/>
                  </a:lnTo>
                  <a:lnTo>
                    <a:pt x="39121" y="21293"/>
                  </a:lnTo>
                  <a:lnTo>
                    <a:pt x="39311" y="21782"/>
                  </a:lnTo>
                  <a:lnTo>
                    <a:pt x="39311" y="21782"/>
                  </a:lnTo>
                  <a:lnTo>
                    <a:pt x="39420" y="22067"/>
                  </a:lnTo>
                  <a:lnTo>
                    <a:pt x="39569" y="22433"/>
                  </a:lnTo>
                  <a:lnTo>
                    <a:pt x="39936" y="23289"/>
                  </a:lnTo>
                  <a:lnTo>
                    <a:pt x="40126" y="23778"/>
                  </a:lnTo>
                  <a:lnTo>
                    <a:pt x="40316" y="24294"/>
                  </a:lnTo>
                  <a:lnTo>
                    <a:pt x="40479" y="24823"/>
                  </a:lnTo>
                  <a:lnTo>
                    <a:pt x="40560" y="25095"/>
                  </a:lnTo>
                  <a:lnTo>
                    <a:pt x="40614" y="25366"/>
                  </a:lnTo>
                  <a:lnTo>
                    <a:pt x="40682" y="25638"/>
                  </a:lnTo>
                  <a:lnTo>
                    <a:pt x="40723" y="25910"/>
                  </a:lnTo>
                  <a:lnTo>
                    <a:pt x="40764" y="26168"/>
                  </a:lnTo>
                  <a:lnTo>
                    <a:pt x="40777" y="26426"/>
                  </a:lnTo>
                  <a:lnTo>
                    <a:pt x="40777" y="26684"/>
                  </a:lnTo>
                  <a:lnTo>
                    <a:pt x="40777" y="26928"/>
                  </a:lnTo>
                  <a:lnTo>
                    <a:pt x="40750" y="27172"/>
                  </a:lnTo>
                  <a:lnTo>
                    <a:pt x="40696" y="27403"/>
                  </a:lnTo>
                  <a:lnTo>
                    <a:pt x="40628" y="27621"/>
                  </a:lnTo>
                  <a:lnTo>
                    <a:pt x="40547" y="27824"/>
                  </a:lnTo>
                  <a:lnTo>
                    <a:pt x="40438" y="28028"/>
                  </a:lnTo>
                  <a:lnTo>
                    <a:pt x="40302" y="28204"/>
                  </a:lnTo>
                  <a:lnTo>
                    <a:pt x="40139" y="28367"/>
                  </a:lnTo>
                  <a:lnTo>
                    <a:pt x="39949" y="28530"/>
                  </a:lnTo>
                  <a:lnTo>
                    <a:pt x="39732" y="28653"/>
                  </a:lnTo>
                  <a:lnTo>
                    <a:pt x="39487" y="28775"/>
                  </a:lnTo>
                  <a:lnTo>
                    <a:pt x="39487" y="28775"/>
                  </a:lnTo>
                  <a:lnTo>
                    <a:pt x="39148" y="28897"/>
                  </a:lnTo>
                  <a:lnTo>
                    <a:pt x="38808" y="29006"/>
                  </a:lnTo>
                  <a:lnTo>
                    <a:pt x="38469" y="29073"/>
                  </a:lnTo>
                  <a:lnTo>
                    <a:pt x="38130" y="29141"/>
                  </a:lnTo>
                  <a:lnTo>
                    <a:pt x="37790" y="29169"/>
                  </a:lnTo>
                  <a:lnTo>
                    <a:pt x="37451" y="29182"/>
                  </a:lnTo>
                  <a:lnTo>
                    <a:pt x="37111" y="29169"/>
                  </a:lnTo>
                  <a:lnTo>
                    <a:pt x="36772" y="29141"/>
                  </a:lnTo>
                  <a:lnTo>
                    <a:pt x="36446" y="29101"/>
                  </a:lnTo>
                  <a:lnTo>
                    <a:pt x="36120" y="29046"/>
                  </a:lnTo>
                  <a:lnTo>
                    <a:pt x="35794" y="28965"/>
                  </a:lnTo>
                  <a:lnTo>
                    <a:pt x="35468" y="28870"/>
                  </a:lnTo>
                  <a:lnTo>
                    <a:pt x="35142" y="28775"/>
                  </a:lnTo>
                  <a:lnTo>
                    <a:pt x="34830" y="28653"/>
                  </a:lnTo>
                  <a:lnTo>
                    <a:pt x="34518" y="28530"/>
                  </a:lnTo>
                  <a:lnTo>
                    <a:pt x="34205" y="28381"/>
                  </a:lnTo>
                  <a:lnTo>
                    <a:pt x="33893" y="28232"/>
                  </a:lnTo>
                  <a:lnTo>
                    <a:pt x="33594" y="28082"/>
                  </a:lnTo>
                  <a:lnTo>
                    <a:pt x="33295" y="27906"/>
                  </a:lnTo>
                  <a:lnTo>
                    <a:pt x="33010" y="27743"/>
                  </a:lnTo>
                  <a:lnTo>
                    <a:pt x="32440" y="27376"/>
                  </a:lnTo>
                  <a:lnTo>
                    <a:pt x="31897" y="27009"/>
                  </a:lnTo>
                  <a:lnTo>
                    <a:pt x="31381" y="26629"/>
                  </a:lnTo>
                  <a:lnTo>
                    <a:pt x="30878" y="26249"/>
                  </a:lnTo>
                  <a:lnTo>
                    <a:pt x="29982" y="25529"/>
                  </a:lnTo>
                  <a:lnTo>
                    <a:pt x="29982" y="25529"/>
                  </a:lnTo>
                  <a:lnTo>
                    <a:pt x="29398" y="25054"/>
                  </a:lnTo>
                  <a:lnTo>
                    <a:pt x="28828" y="24579"/>
                  </a:lnTo>
                  <a:lnTo>
                    <a:pt x="28271" y="24090"/>
                  </a:lnTo>
                  <a:lnTo>
                    <a:pt x="27701" y="23588"/>
                  </a:lnTo>
                  <a:lnTo>
                    <a:pt x="27144" y="23085"/>
                  </a:lnTo>
                  <a:lnTo>
                    <a:pt x="26601" y="22583"/>
                  </a:lnTo>
                  <a:lnTo>
                    <a:pt x="25515" y="21551"/>
                  </a:lnTo>
                  <a:lnTo>
                    <a:pt x="24442" y="20492"/>
                  </a:lnTo>
                  <a:lnTo>
                    <a:pt x="23383" y="19419"/>
                  </a:lnTo>
                  <a:lnTo>
                    <a:pt x="22324" y="18333"/>
                  </a:lnTo>
                  <a:lnTo>
                    <a:pt x="21292" y="17233"/>
                  </a:lnTo>
                  <a:lnTo>
                    <a:pt x="19228" y="15019"/>
                  </a:lnTo>
                  <a:lnTo>
                    <a:pt x="17164" y="12806"/>
                  </a:lnTo>
                  <a:lnTo>
                    <a:pt x="16132" y="11706"/>
                  </a:lnTo>
                  <a:lnTo>
                    <a:pt x="15100" y="10620"/>
                  </a:lnTo>
                  <a:lnTo>
                    <a:pt x="14054" y="9547"/>
                  </a:lnTo>
                  <a:lnTo>
                    <a:pt x="12995" y="8501"/>
                  </a:lnTo>
                  <a:lnTo>
                    <a:pt x="12995" y="8501"/>
                  </a:lnTo>
                  <a:lnTo>
                    <a:pt x="12533" y="8053"/>
                  </a:lnTo>
                  <a:lnTo>
                    <a:pt x="12004" y="7564"/>
                  </a:lnTo>
                  <a:lnTo>
                    <a:pt x="11420" y="7048"/>
                  </a:lnTo>
                  <a:lnTo>
                    <a:pt x="10795" y="6519"/>
                  </a:lnTo>
                  <a:lnTo>
                    <a:pt x="10456" y="6261"/>
                  </a:lnTo>
                  <a:lnTo>
                    <a:pt x="10116" y="5989"/>
                  </a:lnTo>
                  <a:lnTo>
                    <a:pt x="9763" y="5745"/>
                  </a:lnTo>
                  <a:lnTo>
                    <a:pt x="9397" y="5487"/>
                  </a:lnTo>
                  <a:lnTo>
                    <a:pt x="9030" y="5242"/>
                  </a:lnTo>
                  <a:lnTo>
                    <a:pt x="8650" y="5012"/>
                  </a:lnTo>
                  <a:lnTo>
                    <a:pt x="8256" y="4794"/>
                  </a:lnTo>
                  <a:lnTo>
                    <a:pt x="7862" y="4577"/>
                  </a:lnTo>
                  <a:lnTo>
                    <a:pt x="7455" y="4387"/>
                  </a:lnTo>
                  <a:lnTo>
                    <a:pt x="7047" y="4210"/>
                  </a:lnTo>
                  <a:lnTo>
                    <a:pt x="6640" y="4047"/>
                  </a:lnTo>
                  <a:lnTo>
                    <a:pt x="6219" y="3912"/>
                  </a:lnTo>
                  <a:lnTo>
                    <a:pt x="5798" y="3803"/>
                  </a:lnTo>
                  <a:lnTo>
                    <a:pt x="5377" y="3708"/>
                  </a:lnTo>
                  <a:lnTo>
                    <a:pt x="4956" y="3640"/>
                  </a:lnTo>
                  <a:lnTo>
                    <a:pt x="4535" y="3599"/>
                  </a:lnTo>
                  <a:lnTo>
                    <a:pt x="4101" y="3599"/>
                  </a:lnTo>
                  <a:lnTo>
                    <a:pt x="3680" y="3613"/>
                  </a:lnTo>
                  <a:lnTo>
                    <a:pt x="3463" y="3640"/>
                  </a:lnTo>
                  <a:lnTo>
                    <a:pt x="3245" y="3667"/>
                  </a:lnTo>
                  <a:lnTo>
                    <a:pt x="3028" y="3708"/>
                  </a:lnTo>
                  <a:lnTo>
                    <a:pt x="2824" y="3762"/>
                  </a:lnTo>
                  <a:lnTo>
                    <a:pt x="2607" y="3817"/>
                  </a:lnTo>
                  <a:lnTo>
                    <a:pt x="2390" y="3885"/>
                  </a:lnTo>
                  <a:lnTo>
                    <a:pt x="2186" y="3966"/>
                  </a:lnTo>
                  <a:lnTo>
                    <a:pt x="1969" y="4047"/>
                  </a:lnTo>
                  <a:lnTo>
                    <a:pt x="1765" y="4156"/>
                  </a:lnTo>
                  <a:lnTo>
                    <a:pt x="1548" y="4265"/>
                  </a:lnTo>
                  <a:lnTo>
                    <a:pt x="1344" y="4373"/>
                  </a:lnTo>
                  <a:lnTo>
                    <a:pt x="1141" y="4509"/>
                  </a:lnTo>
                  <a:lnTo>
                    <a:pt x="1141" y="4509"/>
                  </a:lnTo>
                  <a:lnTo>
                    <a:pt x="991" y="4604"/>
                  </a:lnTo>
                  <a:lnTo>
                    <a:pt x="869" y="4713"/>
                  </a:lnTo>
                  <a:lnTo>
                    <a:pt x="747" y="4821"/>
                  </a:lnTo>
                  <a:lnTo>
                    <a:pt x="638" y="4944"/>
                  </a:lnTo>
                  <a:lnTo>
                    <a:pt x="543" y="5066"/>
                  </a:lnTo>
                  <a:lnTo>
                    <a:pt x="448" y="5188"/>
                  </a:lnTo>
                  <a:lnTo>
                    <a:pt x="380" y="5324"/>
                  </a:lnTo>
                  <a:lnTo>
                    <a:pt x="299" y="5460"/>
                  </a:lnTo>
                  <a:lnTo>
                    <a:pt x="244" y="5595"/>
                  </a:lnTo>
                  <a:lnTo>
                    <a:pt x="190" y="5745"/>
                  </a:lnTo>
                  <a:lnTo>
                    <a:pt x="95" y="6044"/>
                  </a:lnTo>
                  <a:lnTo>
                    <a:pt x="41" y="6342"/>
                  </a:lnTo>
                  <a:lnTo>
                    <a:pt x="14" y="6655"/>
                  </a:lnTo>
                  <a:lnTo>
                    <a:pt x="0" y="6967"/>
                  </a:lnTo>
                  <a:lnTo>
                    <a:pt x="14" y="7279"/>
                  </a:lnTo>
                  <a:lnTo>
                    <a:pt x="41" y="7592"/>
                  </a:lnTo>
                  <a:lnTo>
                    <a:pt x="81" y="7890"/>
                  </a:lnTo>
                  <a:lnTo>
                    <a:pt x="136" y="8189"/>
                  </a:lnTo>
                  <a:lnTo>
                    <a:pt x="190" y="8461"/>
                  </a:lnTo>
                  <a:lnTo>
                    <a:pt x="258" y="8719"/>
                  </a:lnTo>
                  <a:lnTo>
                    <a:pt x="326" y="8949"/>
                  </a:lnTo>
                  <a:lnTo>
                    <a:pt x="326" y="8949"/>
                  </a:lnTo>
                  <a:lnTo>
                    <a:pt x="435" y="9262"/>
                  </a:lnTo>
                  <a:lnTo>
                    <a:pt x="543" y="9561"/>
                  </a:lnTo>
                  <a:lnTo>
                    <a:pt x="679" y="9846"/>
                  </a:lnTo>
                  <a:lnTo>
                    <a:pt x="815" y="10144"/>
                  </a:lnTo>
                  <a:lnTo>
                    <a:pt x="964" y="10430"/>
                  </a:lnTo>
                  <a:lnTo>
                    <a:pt x="1113" y="10715"/>
                  </a:lnTo>
                  <a:lnTo>
                    <a:pt x="1276" y="10986"/>
                  </a:lnTo>
                  <a:lnTo>
                    <a:pt x="1453" y="11258"/>
                  </a:lnTo>
                  <a:lnTo>
                    <a:pt x="1643" y="11529"/>
                  </a:lnTo>
                  <a:lnTo>
                    <a:pt x="1833" y="11801"/>
                  </a:lnTo>
                  <a:lnTo>
                    <a:pt x="2227" y="12317"/>
                  </a:lnTo>
                  <a:lnTo>
                    <a:pt x="2648" y="12819"/>
                  </a:lnTo>
                  <a:lnTo>
                    <a:pt x="3096" y="13322"/>
                  </a:lnTo>
                  <a:lnTo>
                    <a:pt x="3558" y="13797"/>
                  </a:lnTo>
                  <a:lnTo>
                    <a:pt x="4033" y="14259"/>
                  </a:lnTo>
                  <a:lnTo>
                    <a:pt x="4508" y="14721"/>
                  </a:lnTo>
                  <a:lnTo>
                    <a:pt x="4997" y="15155"/>
                  </a:lnTo>
                  <a:lnTo>
                    <a:pt x="5961" y="16024"/>
                  </a:lnTo>
                  <a:lnTo>
                    <a:pt x="6884" y="16852"/>
                  </a:lnTo>
                  <a:lnTo>
                    <a:pt x="6884" y="16852"/>
                  </a:lnTo>
                  <a:lnTo>
                    <a:pt x="7604" y="17491"/>
                  </a:lnTo>
                  <a:lnTo>
                    <a:pt x="8324" y="18102"/>
                  </a:lnTo>
                  <a:lnTo>
                    <a:pt x="9057" y="18713"/>
                  </a:lnTo>
                  <a:lnTo>
                    <a:pt x="9804" y="19297"/>
                  </a:lnTo>
                  <a:lnTo>
                    <a:pt x="10551" y="19867"/>
                  </a:lnTo>
                  <a:lnTo>
                    <a:pt x="11311" y="20424"/>
                  </a:lnTo>
                  <a:lnTo>
                    <a:pt x="12072" y="20967"/>
                  </a:lnTo>
                  <a:lnTo>
                    <a:pt x="12846" y="21496"/>
                  </a:lnTo>
                  <a:lnTo>
                    <a:pt x="13633" y="22026"/>
                  </a:lnTo>
                  <a:lnTo>
                    <a:pt x="14421" y="22528"/>
                  </a:lnTo>
                  <a:lnTo>
                    <a:pt x="15222" y="23017"/>
                  </a:lnTo>
                  <a:lnTo>
                    <a:pt x="16023" y="23493"/>
                  </a:lnTo>
                  <a:lnTo>
                    <a:pt x="16824" y="23954"/>
                  </a:lnTo>
                  <a:lnTo>
                    <a:pt x="17639" y="24416"/>
                  </a:lnTo>
                  <a:lnTo>
                    <a:pt x="18467" y="24864"/>
                  </a:lnTo>
                  <a:lnTo>
                    <a:pt x="19296" y="25299"/>
                  </a:lnTo>
                  <a:lnTo>
                    <a:pt x="20137" y="25719"/>
                  </a:lnTo>
                  <a:lnTo>
                    <a:pt x="20979" y="26127"/>
                  </a:lnTo>
                  <a:lnTo>
                    <a:pt x="21835" y="26534"/>
                  </a:lnTo>
                  <a:lnTo>
                    <a:pt x="22690" y="26928"/>
                  </a:lnTo>
                  <a:lnTo>
                    <a:pt x="23559" y="27322"/>
                  </a:lnTo>
                  <a:lnTo>
                    <a:pt x="24428" y="27702"/>
                  </a:lnTo>
                  <a:lnTo>
                    <a:pt x="25297" y="28069"/>
                  </a:lnTo>
                  <a:lnTo>
                    <a:pt x="26180" y="28435"/>
                  </a:lnTo>
                  <a:lnTo>
                    <a:pt x="27959" y="29141"/>
                  </a:lnTo>
                  <a:lnTo>
                    <a:pt x="29765" y="29834"/>
                  </a:lnTo>
                  <a:lnTo>
                    <a:pt x="31584" y="30499"/>
                  </a:lnTo>
                  <a:lnTo>
                    <a:pt x="33431" y="31151"/>
                  </a:lnTo>
                  <a:lnTo>
                    <a:pt x="33431" y="31151"/>
                  </a:lnTo>
                  <a:lnTo>
                    <a:pt x="34680" y="31586"/>
                  </a:lnTo>
                  <a:lnTo>
                    <a:pt x="35903" y="32034"/>
                  </a:lnTo>
                  <a:lnTo>
                    <a:pt x="37138" y="32482"/>
                  </a:lnTo>
                  <a:lnTo>
                    <a:pt x="38347" y="32957"/>
                  </a:lnTo>
                  <a:lnTo>
                    <a:pt x="39542" y="33446"/>
                  </a:lnTo>
                  <a:lnTo>
                    <a:pt x="40139" y="33717"/>
                  </a:lnTo>
                  <a:lnTo>
                    <a:pt x="40723" y="33975"/>
                  </a:lnTo>
                  <a:lnTo>
                    <a:pt x="41307" y="34261"/>
                  </a:lnTo>
                  <a:lnTo>
                    <a:pt x="41891" y="34532"/>
                  </a:lnTo>
                  <a:lnTo>
                    <a:pt x="42461" y="34831"/>
                  </a:lnTo>
                  <a:lnTo>
                    <a:pt x="43032" y="35143"/>
                  </a:lnTo>
                  <a:lnTo>
                    <a:pt x="43032" y="35143"/>
                  </a:lnTo>
                  <a:lnTo>
                    <a:pt x="43330" y="35279"/>
                  </a:lnTo>
                  <a:lnTo>
                    <a:pt x="43738" y="35456"/>
                  </a:lnTo>
                  <a:lnTo>
                    <a:pt x="44186" y="35659"/>
                  </a:lnTo>
                  <a:lnTo>
                    <a:pt x="44675" y="35890"/>
                  </a:lnTo>
                  <a:lnTo>
                    <a:pt x="44905" y="36012"/>
                  </a:lnTo>
                  <a:lnTo>
                    <a:pt x="45136" y="36148"/>
                  </a:lnTo>
                  <a:lnTo>
                    <a:pt x="45353" y="36270"/>
                  </a:lnTo>
                  <a:lnTo>
                    <a:pt x="45557" y="36420"/>
                  </a:lnTo>
                  <a:lnTo>
                    <a:pt x="45734" y="36555"/>
                  </a:lnTo>
                  <a:lnTo>
                    <a:pt x="45869" y="36705"/>
                  </a:lnTo>
                  <a:lnTo>
                    <a:pt x="45992" y="36868"/>
                  </a:lnTo>
                  <a:lnTo>
                    <a:pt x="46032" y="36936"/>
                  </a:lnTo>
                  <a:lnTo>
                    <a:pt x="46060" y="37017"/>
                  </a:lnTo>
                  <a:lnTo>
                    <a:pt x="46060" y="37017"/>
                  </a:lnTo>
                  <a:lnTo>
                    <a:pt x="46060" y="37058"/>
                  </a:lnTo>
                  <a:lnTo>
                    <a:pt x="46032" y="37126"/>
                  </a:lnTo>
                  <a:lnTo>
                    <a:pt x="45965" y="37194"/>
                  </a:lnTo>
                  <a:lnTo>
                    <a:pt x="45883" y="37275"/>
                  </a:lnTo>
                  <a:lnTo>
                    <a:pt x="45679" y="37452"/>
                  </a:lnTo>
                  <a:lnTo>
                    <a:pt x="45435" y="37642"/>
                  </a:lnTo>
                  <a:lnTo>
                    <a:pt x="44946" y="37981"/>
                  </a:lnTo>
                  <a:lnTo>
                    <a:pt x="44688" y="38158"/>
                  </a:lnTo>
                  <a:lnTo>
                    <a:pt x="44688" y="38158"/>
                  </a:lnTo>
                  <a:lnTo>
                    <a:pt x="44349" y="38361"/>
                  </a:lnTo>
                  <a:lnTo>
                    <a:pt x="44009" y="38552"/>
                  </a:lnTo>
                  <a:lnTo>
                    <a:pt x="43656" y="38714"/>
                  </a:lnTo>
                  <a:lnTo>
                    <a:pt x="43317" y="38864"/>
                  </a:lnTo>
                  <a:lnTo>
                    <a:pt x="42964" y="39000"/>
                  </a:lnTo>
                  <a:lnTo>
                    <a:pt x="42611" y="39122"/>
                  </a:lnTo>
                  <a:lnTo>
                    <a:pt x="42244" y="39217"/>
                  </a:lnTo>
                  <a:lnTo>
                    <a:pt x="41891" y="39312"/>
                  </a:lnTo>
                  <a:lnTo>
                    <a:pt x="41524" y="39380"/>
                  </a:lnTo>
                  <a:lnTo>
                    <a:pt x="41171" y="39448"/>
                  </a:lnTo>
                  <a:lnTo>
                    <a:pt x="40805" y="39502"/>
                  </a:lnTo>
                  <a:lnTo>
                    <a:pt x="40438" y="39543"/>
                  </a:lnTo>
                  <a:lnTo>
                    <a:pt x="39732" y="39611"/>
                  </a:lnTo>
                  <a:lnTo>
                    <a:pt x="39012" y="39638"/>
                  </a:lnTo>
                  <a:lnTo>
                    <a:pt x="39012" y="39638"/>
                  </a:lnTo>
                  <a:lnTo>
                    <a:pt x="38483" y="39651"/>
                  </a:lnTo>
                  <a:lnTo>
                    <a:pt x="37967" y="39651"/>
                  </a:lnTo>
                  <a:lnTo>
                    <a:pt x="37437" y="39638"/>
                  </a:lnTo>
                  <a:lnTo>
                    <a:pt x="36921" y="39624"/>
                  </a:lnTo>
                  <a:lnTo>
                    <a:pt x="36391" y="39584"/>
                  </a:lnTo>
                  <a:lnTo>
                    <a:pt x="35875" y="39543"/>
                  </a:lnTo>
                  <a:lnTo>
                    <a:pt x="34843" y="39448"/>
                  </a:lnTo>
                  <a:lnTo>
                    <a:pt x="33825" y="39326"/>
                  </a:lnTo>
                  <a:lnTo>
                    <a:pt x="32807" y="39176"/>
                  </a:lnTo>
                  <a:lnTo>
                    <a:pt x="31802" y="39013"/>
                  </a:lnTo>
                  <a:lnTo>
                    <a:pt x="30783" y="38837"/>
                  </a:lnTo>
                  <a:lnTo>
                    <a:pt x="28760" y="38511"/>
                  </a:lnTo>
                  <a:lnTo>
                    <a:pt x="27742" y="38348"/>
                  </a:lnTo>
                  <a:lnTo>
                    <a:pt x="26723" y="38212"/>
                  </a:lnTo>
                  <a:lnTo>
                    <a:pt x="25705" y="38090"/>
                  </a:lnTo>
                  <a:lnTo>
                    <a:pt x="24673" y="37995"/>
                  </a:lnTo>
                  <a:lnTo>
                    <a:pt x="24143" y="37968"/>
                  </a:lnTo>
                  <a:lnTo>
                    <a:pt x="23627" y="37940"/>
                  </a:lnTo>
                  <a:lnTo>
                    <a:pt x="23098" y="37927"/>
                  </a:lnTo>
                  <a:lnTo>
                    <a:pt x="22568" y="37927"/>
                  </a:lnTo>
                  <a:lnTo>
                    <a:pt x="22568" y="37927"/>
                  </a:lnTo>
                  <a:lnTo>
                    <a:pt x="22201" y="37927"/>
                  </a:lnTo>
                  <a:lnTo>
                    <a:pt x="21808" y="37954"/>
                  </a:lnTo>
                  <a:lnTo>
                    <a:pt x="21387" y="37981"/>
                  </a:lnTo>
                  <a:lnTo>
                    <a:pt x="20939" y="38049"/>
                  </a:lnTo>
                  <a:lnTo>
                    <a:pt x="20491" y="38117"/>
                  </a:lnTo>
                  <a:lnTo>
                    <a:pt x="20029" y="38212"/>
                  </a:lnTo>
                  <a:lnTo>
                    <a:pt x="19581" y="38348"/>
                  </a:lnTo>
                  <a:lnTo>
                    <a:pt x="19133" y="38497"/>
                  </a:lnTo>
                  <a:lnTo>
                    <a:pt x="18915" y="38579"/>
                  </a:lnTo>
                  <a:lnTo>
                    <a:pt x="18712" y="38674"/>
                  </a:lnTo>
                  <a:lnTo>
                    <a:pt x="18508" y="38782"/>
                  </a:lnTo>
                  <a:lnTo>
                    <a:pt x="18304" y="38891"/>
                  </a:lnTo>
                  <a:lnTo>
                    <a:pt x="18114" y="39013"/>
                  </a:lnTo>
                  <a:lnTo>
                    <a:pt x="17924" y="39149"/>
                  </a:lnTo>
                  <a:lnTo>
                    <a:pt x="17748" y="39285"/>
                  </a:lnTo>
                  <a:lnTo>
                    <a:pt x="17585" y="39434"/>
                  </a:lnTo>
                  <a:lnTo>
                    <a:pt x="17435" y="39597"/>
                  </a:lnTo>
                  <a:lnTo>
                    <a:pt x="17286" y="39760"/>
                  </a:lnTo>
                  <a:lnTo>
                    <a:pt x="17164" y="39950"/>
                  </a:lnTo>
                  <a:lnTo>
                    <a:pt x="17042" y="40140"/>
                  </a:lnTo>
                  <a:lnTo>
                    <a:pt x="16933" y="40344"/>
                  </a:lnTo>
                  <a:lnTo>
                    <a:pt x="16851" y="40561"/>
                  </a:lnTo>
                  <a:lnTo>
                    <a:pt x="16770" y="40778"/>
                  </a:lnTo>
                  <a:lnTo>
                    <a:pt x="16716" y="41023"/>
                  </a:lnTo>
                  <a:lnTo>
                    <a:pt x="16716" y="41023"/>
                  </a:lnTo>
                  <a:lnTo>
                    <a:pt x="16661" y="41376"/>
                  </a:lnTo>
                  <a:lnTo>
                    <a:pt x="16634" y="41715"/>
                  </a:lnTo>
                  <a:lnTo>
                    <a:pt x="16634" y="42055"/>
                  </a:lnTo>
                  <a:lnTo>
                    <a:pt x="16661" y="42381"/>
                  </a:lnTo>
                  <a:lnTo>
                    <a:pt x="16702" y="42707"/>
                  </a:lnTo>
                  <a:lnTo>
                    <a:pt x="16784" y="43019"/>
                  </a:lnTo>
                  <a:lnTo>
                    <a:pt x="16865" y="43331"/>
                  </a:lnTo>
                  <a:lnTo>
                    <a:pt x="16987" y="43630"/>
                  </a:lnTo>
                  <a:lnTo>
                    <a:pt x="17123" y="43915"/>
                  </a:lnTo>
                  <a:lnTo>
                    <a:pt x="17272" y="44200"/>
                  </a:lnTo>
                  <a:lnTo>
                    <a:pt x="17449" y="44472"/>
                  </a:lnTo>
                  <a:lnTo>
                    <a:pt x="17639" y="44744"/>
                  </a:lnTo>
                  <a:lnTo>
                    <a:pt x="17843" y="45002"/>
                  </a:lnTo>
                  <a:lnTo>
                    <a:pt x="18060" y="45260"/>
                  </a:lnTo>
                  <a:lnTo>
                    <a:pt x="18291" y="45504"/>
                  </a:lnTo>
                  <a:lnTo>
                    <a:pt x="18535" y="45735"/>
                  </a:lnTo>
                  <a:lnTo>
                    <a:pt x="18780" y="45966"/>
                  </a:lnTo>
                  <a:lnTo>
                    <a:pt x="19038" y="46183"/>
                  </a:lnTo>
                  <a:lnTo>
                    <a:pt x="19309" y="46387"/>
                  </a:lnTo>
                  <a:lnTo>
                    <a:pt x="19594" y="46590"/>
                  </a:lnTo>
                  <a:lnTo>
                    <a:pt x="19866" y="46780"/>
                  </a:lnTo>
                  <a:lnTo>
                    <a:pt x="20151" y="46970"/>
                  </a:lnTo>
                  <a:lnTo>
                    <a:pt x="20450" y="47147"/>
                  </a:lnTo>
                  <a:lnTo>
                    <a:pt x="20735" y="47310"/>
                  </a:lnTo>
                  <a:lnTo>
                    <a:pt x="21319" y="47622"/>
                  </a:lnTo>
                  <a:lnTo>
                    <a:pt x="21903" y="47907"/>
                  </a:lnTo>
                  <a:lnTo>
                    <a:pt x="22459" y="48138"/>
                  </a:lnTo>
                  <a:lnTo>
                    <a:pt x="22989" y="48356"/>
                  </a:lnTo>
                  <a:lnTo>
                    <a:pt x="22989" y="48356"/>
                  </a:lnTo>
                  <a:lnTo>
                    <a:pt x="23369" y="48478"/>
                  </a:lnTo>
                  <a:lnTo>
                    <a:pt x="23736" y="48600"/>
                  </a:lnTo>
                  <a:lnTo>
                    <a:pt x="24116" y="48709"/>
                  </a:lnTo>
                  <a:lnTo>
                    <a:pt x="24496" y="48817"/>
                  </a:lnTo>
                  <a:lnTo>
                    <a:pt x="24863" y="48899"/>
                  </a:lnTo>
                  <a:lnTo>
                    <a:pt x="25243" y="48980"/>
                  </a:lnTo>
                  <a:lnTo>
                    <a:pt x="25623" y="49048"/>
                  </a:lnTo>
                  <a:lnTo>
                    <a:pt x="26004" y="49116"/>
                  </a:lnTo>
                  <a:lnTo>
                    <a:pt x="26384" y="49170"/>
                  </a:lnTo>
                  <a:lnTo>
                    <a:pt x="26778" y="49225"/>
                  </a:lnTo>
                  <a:lnTo>
                    <a:pt x="27538" y="49292"/>
                  </a:lnTo>
                  <a:lnTo>
                    <a:pt x="28312" y="49320"/>
                  </a:lnTo>
                  <a:lnTo>
                    <a:pt x="29100" y="49333"/>
                  </a:lnTo>
                  <a:lnTo>
                    <a:pt x="29874" y="49320"/>
                  </a:lnTo>
                  <a:lnTo>
                    <a:pt x="30661" y="49279"/>
                  </a:lnTo>
                  <a:lnTo>
                    <a:pt x="31449" y="49211"/>
                  </a:lnTo>
                  <a:lnTo>
                    <a:pt x="32236" y="49130"/>
                  </a:lnTo>
                  <a:lnTo>
                    <a:pt x="33037" y="49021"/>
                  </a:lnTo>
                  <a:lnTo>
                    <a:pt x="33839" y="48899"/>
                  </a:lnTo>
                  <a:lnTo>
                    <a:pt x="34640" y="48763"/>
                  </a:lnTo>
                  <a:lnTo>
                    <a:pt x="35441" y="48614"/>
                  </a:lnTo>
                  <a:lnTo>
                    <a:pt x="36242" y="48464"/>
                  </a:lnTo>
                  <a:lnTo>
                    <a:pt x="37043" y="48288"/>
                  </a:lnTo>
                  <a:lnTo>
                    <a:pt x="38659" y="47935"/>
                  </a:lnTo>
                  <a:lnTo>
                    <a:pt x="41904" y="47188"/>
                  </a:lnTo>
                  <a:lnTo>
                    <a:pt x="43520" y="46835"/>
                  </a:lnTo>
                  <a:lnTo>
                    <a:pt x="44335" y="46672"/>
                  </a:lnTo>
                  <a:lnTo>
                    <a:pt x="45136" y="46522"/>
                  </a:lnTo>
                  <a:lnTo>
                    <a:pt x="45951" y="46387"/>
                  </a:lnTo>
                  <a:lnTo>
                    <a:pt x="46766" y="46251"/>
                  </a:lnTo>
                  <a:lnTo>
                    <a:pt x="47567" y="46142"/>
                  </a:lnTo>
                  <a:lnTo>
                    <a:pt x="48368" y="46047"/>
                  </a:lnTo>
                  <a:lnTo>
                    <a:pt x="48368" y="46047"/>
                  </a:lnTo>
                  <a:lnTo>
                    <a:pt x="48925" y="45993"/>
                  </a:lnTo>
                  <a:lnTo>
                    <a:pt x="49495" y="45952"/>
                  </a:lnTo>
                  <a:lnTo>
                    <a:pt x="50052" y="45925"/>
                  </a:lnTo>
                  <a:lnTo>
                    <a:pt x="50595" y="45911"/>
                  </a:lnTo>
                  <a:lnTo>
                    <a:pt x="51152" y="45898"/>
                  </a:lnTo>
                  <a:lnTo>
                    <a:pt x="51708" y="45898"/>
                  </a:lnTo>
                  <a:lnTo>
                    <a:pt x="52252" y="45925"/>
                  </a:lnTo>
                  <a:lnTo>
                    <a:pt x="52795" y="45952"/>
                  </a:lnTo>
                  <a:lnTo>
                    <a:pt x="53338" y="45979"/>
                  </a:lnTo>
                  <a:lnTo>
                    <a:pt x="53881" y="46034"/>
                  </a:lnTo>
                  <a:lnTo>
                    <a:pt x="54424" y="46101"/>
                  </a:lnTo>
                  <a:lnTo>
                    <a:pt x="54954" y="46169"/>
                  </a:lnTo>
                  <a:lnTo>
                    <a:pt x="55483" y="46264"/>
                  </a:lnTo>
                  <a:lnTo>
                    <a:pt x="55999" y="46359"/>
                  </a:lnTo>
                  <a:lnTo>
                    <a:pt x="56515" y="46482"/>
                  </a:lnTo>
                  <a:lnTo>
                    <a:pt x="57031" y="46604"/>
                  </a:lnTo>
                  <a:lnTo>
                    <a:pt x="57031" y="46604"/>
                  </a:lnTo>
                  <a:lnTo>
                    <a:pt x="57520" y="46726"/>
                  </a:lnTo>
                  <a:lnTo>
                    <a:pt x="57941" y="46848"/>
                  </a:lnTo>
                  <a:lnTo>
                    <a:pt x="58389" y="46984"/>
                  </a:lnTo>
                  <a:lnTo>
                    <a:pt x="58824" y="47147"/>
                  </a:lnTo>
                  <a:lnTo>
                    <a:pt x="59014" y="47228"/>
                  </a:lnTo>
                  <a:lnTo>
                    <a:pt x="59177" y="47310"/>
                  </a:lnTo>
                  <a:lnTo>
                    <a:pt x="59313" y="47405"/>
                  </a:lnTo>
                  <a:lnTo>
                    <a:pt x="59421" y="47486"/>
                  </a:lnTo>
                  <a:lnTo>
                    <a:pt x="59448" y="47527"/>
                  </a:lnTo>
                  <a:lnTo>
                    <a:pt x="59476" y="47568"/>
                  </a:lnTo>
                  <a:lnTo>
                    <a:pt x="59489" y="47609"/>
                  </a:lnTo>
                  <a:lnTo>
                    <a:pt x="59476" y="47663"/>
                  </a:lnTo>
                  <a:lnTo>
                    <a:pt x="59476" y="47663"/>
                  </a:lnTo>
                  <a:lnTo>
                    <a:pt x="59435" y="47812"/>
                  </a:lnTo>
                  <a:lnTo>
                    <a:pt x="59367" y="47975"/>
                  </a:lnTo>
                  <a:lnTo>
                    <a:pt x="59285" y="48125"/>
                  </a:lnTo>
                  <a:lnTo>
                    <a:pt x="59190" y="48274"/>
                  </a:lnTo>
                  <a:lnTo>
                    <a:pt x="59095" y="48423"/>
                  </a:lnTo>
                  <a:lnTo>
                    <a:pt x="58973" y="48559"/>
                  </a:lnTo>
                  <a:lnTo>
                    <a:pt x="58851" y="48709"/>
                  </a:lnTo>
                  <a:lnTo>
                    <a:pt x="58715" y="48844"/>
                  </a:lnTo>
                  <a:lnTo>
                    <a:pt x="58566" y="48967"/>
                  </a:lnTo>
                  <a:lnTo>
                    <a:pt x="58416" y="49102"/>
                  </a:lnTo>
                  <a:lnTo>
                    <a:pt x="58077" y="49347"/>
                  </a:lnTo>
                  <a:lnTo>
                    <a:pt x="57724" y="49591"/>
                  </a:lnTo>
                  <a:lnTo>
                    <a:pt x="57357" y="49808"/>
                  </a:lnTo>
                  <a:lnTo>
                    <a:pt x="56977" y="50012"/>
                  </a:lnTo>
                  <a:lnTo>
                    <a:pt x="56597" y="50202"/>
                  </a:lnTo>
                  <a:lnTo>
                    <a:pt x="56217" y="50379"/>
                  </a:lnTo>
                  <a:lnTo>
                    <a:pt x="55836" y="50542"/>
                  </a:lnTo>
                  <a:lnTo>
                    <a:pt x="55144" y="50827"/>
                  </a:lnTo>
                  <a:lnTo>
                    <a:pt x="54560" y="51044"/>
                  </a:lnTo>
                  <a:lnTo>
                    <a:pt x="54560" y="51044"/>
                  </a:lnTo>
                  <a:lnTo>
                    <a:pt x="54085" y="51207"/>
                  </a:lnTo>
                  <a:lnTo>
                    <a:pt x="53609" y="51356"/>
                  </a:lnTo>
                  <a:lnTo>
                    <a:pt x="53134" y="51492"/>
                  </a:lnTo>
                  <a:lnTo>
                    <a:pt x="52659" y="51628"/>
                  </a:lnTo>
                  <a:lnTo>
                    <a:pt x="52184" y="51750"/>
                  </a:lnTo>
                  <a:lnTo>
                    <a:pt x="51695" y="51872"/>
                  </a:lnTo>
                  <a:lnTo>
                    <a:pt x="50744" y="52076"/>
                  </a:lnTo>
                  <a:lnTo>
                    <a:pt x="49767" y="52253"/>
                  </a:lnTo>
                  <a:lnTo>
                    <a:pt x="48803" y="52402"/>
                  </a:lnTo>
                  <a:lnTo>
                    <a:pt x="47838" y="52538"/>
                  </a:lnTo>
                  <a:lnTo>
                    <a:pt x="46861" y="52660"/>
                  </a:lnTo>
                  <a:lnTo>
                    <a:pt x="44919" y="52877"/>
                  </a:lnTo>
                  <a:lnTo>
                    <a:pt x="43955" y="52986"/>
                  </a:lnTo>
                  <a:lnTo>
                    <a:pt x="42977" y="53108"/>
                  </a:lnTo>
                  <a:lnTo>
                    <a:pt x="42013" y="53230"/>
                  </a:lnTo>
                  <a:lnTo>
                    <a:pt x="41049" y="53380"/>
                  </a:lnTo>
                  <a:lnTo>
                    <a:pt x="40085" y="53543"/>
                  </a:lnTo>
                  <a:lnTo>
                    <a:pt x="39134" y="53746"/>
                  </a:lnTo>
                  <a:lnTo>
                    <a:pt x="39134" y="53746"/>
                  </a:lnTo>
                  <a:lnTo>
                    <a:pt x="38605" y="53841"/>
                  </a:lnTo>
                  <a:lnTo>
                    <a:pt x="37844" y="53977"/>
                  </a:lnTo>
                  <a:lnTo>
                    <a:pt x="36948" y="54154"/>
                  </a:lnTo>
                  <a:lnTo>
                    <a:pt x="36473" y="54262"/>
                  </a:lnTo>
                  <a:lnTo>
                    <a:pt x="35984" y="54385"/>
                  </a:lnTo>
                  <a:lnTo>
                    <a:pt x="35509" y="54520"/>
                  </a:lnTo>
                  <a:lnTo>
                    <a:pt x="35047" y="54683"/>
                  </a:lnTo>
                  <a:lnTo>
                    <a:pt x="34613" y="54846"/>
                  </a:lnTo>
                  <a:lnTo>
                    <a:pt x="34409" y="54941"/>
                  </a:lnTo>
                  <a:lnTo>
                    <a:pt x="34205" y="55036"/>
                  </a:lnTo>
                  <a:lnTo>
                    <a:pt x="34029" y="55145"/>
                  </a:lnTo>
                  <a:lnTo>
                    <a:pt x="33852" y="55254"/>
                  </a:lnTo>
                  <a:lnTo>
                    <a:pt x="33689" y="55362"/>
                  </a:lnTo>
                  <a:lnTo>
                    <a:pt x="33553" y="55484"/>
                  </a:lnTo>
                  <a:lnTo>
                    <a:pt x="33418" y="55607"/>
                  </a:lnTo>
                  <a:lnTo>
                    <a:pt x="33309" y="55742"/>
                  </a:lnTo>
                  <a:lnTo>
                    <a:pt x="33228" y="55878"/>
                  </a:lnTo>
                  <a:lnTo>
                    <a:pt x="33146" y="56014"/>
                  </a:lnTo>
                  <a:lnTo>
                    <a:pt x="33146" y="56014"/>
                  </a:lnTo>
                  <a:lnTo>
                    <a:pt x="33078" y="56204"/>
                  </a:lnTo>
                  <a:lnTo>
                    <a:pt x="33024" y="56381"/>
                  </a:lnTo>
                  <a:lnTo>
                    <a:pt x="32970" y="56544"/>
                  </a:lnTo>
                  <a:lnTo>
                    <a:pt x="32942" y="56720"/>
                  </a:lnTo>
                  <a:lnTo>
                    <a:pt x="32902" y="56883"/>
                  </a:lnTo>
                  <a:lnTo>
                    <a:pt x="32888" y="57032"/>
                  </a:lnTo>
                  <a:lnTo>
                    <a:pt x="32874" y="57195"/>
                  </a:lnTo>
                  <a:lnTo>
                    <a:pt x="32874" y="57345"/>
                  </a:lnTo>
                  <a:lnTo>
                    <a:pt x="32888" y="57494"/>
                  </a:lnTo>
                  <a:lnTo>
                    <a:pt x="32902" y="57630"/>
                  </a:lnTo>
                  <a:lnTo>
                    <a:pt x="32929" y="57779"/>
                  </a:lnTo>
                  <a:lnTo>
                    <a:pt x="32970" y="57915"/>
                  </a:lnTo>
                  <a:lnTo>
                    <a:pt x="33010" y="58051"/>
                  </a:lnTo>
                  <a:lnTo>
                    <a:pt x="33051" y="58173"/>
                  </a:lnTo>
                  <a:lnTo>
                    <a:pt x="33173" y="58418"/>
                  </a:lnTo>
                  <a:lnTo>
                    <a:pt x="33323" y="58648"/>
                  </a:lnTo>
                  <a:lnTo>
                    <a:pt x="33499" y="58879"/>
                  </a:lnTo>
                  <a:lnTo>
                    <a:pt x="33703" y="59083"/>
                  </a:lnTo>
                  <a:lnTo>
                    <a:pt x="33920" y="59273"/>
                  </a:lnTo>
                  <a:lnTo>
                    <a:pt x="34164" y="59450"/>
                  </a:lnTo>
                  <a:lnTo>
                    <a:pt x="34422" y="59612"/>
                  </a:lnTo>
                  <a:lnTo>
                    <a:pt x="34694" y="59775"/>
                  </a:lnTo>
                  <a:lnTo>
                    <a:pt x="34993" y="59925"/>
                  </a:lnTo>
                  <a:lnTo>
                    <a:pt x="35292" y="60047"/>
                  </a:lnTo>
                  <a:lnTo>
                    <a:pt x="35604" y="60169"/>
                  </a:lnTo>
                  <a:lnTo>
                    <a:pt x="35916" y="60291"/>
                  </a:lnTo>
                  <a:lnTo>
                    <a:pt x="36242" y="60386"/>
                  </a:lnTo>
                  <a:lnTo>
                    <a:pt x="36568" y="60482"/>
                  </a:lnTo>
                  <a:lnTo>
                    <a:pt x="36907" y="60563"/>
                  </a:lnTo>
                  <a:lnTo>
                    <a:pt x="37233" y="60631"/>
                  </a:lnTo>
                  <a:lnTo>
                    <a:pt x="37559" y="60699"/>
                  </a:lnTo>
                  <a:lnTo>
                    <a:pt x="38211" y="60794"/>
                  </a:lnTo>
                  <a:lnTo>
                    <a:pt x="38822" y="60875"/>
                  </a:lnTo>
                  <a:lnTo>
                    <a:pt x="39392" y="60916"/>
                  </a:lnTo>
                  <a:lnTo>
                    <a:pt x="39895" y="60943"/>
                  </a:lnTo>
                  <a:lnTo>
                    <a:pt x="39895" y="60943"/>
                  </a:lnTo>
                  <a:lnTo>
                    <a:pt x="40506" y="60943"/>
                  </a:lnTo>
                  <a:lnTo>
                    <a:pt x="41117" y="60930"/>
                  </a:lnTo>
                  <a:lnTo>
                    <a:pt x="41701" y="60902"/>
                  </a:lnTo>
                  <a:lnTo>
                    <a:pt x="42298" y="60862"/>
                  </a:lnTo>
                  <a:lnTo>
                    <a:pt x="42882" y="60807"/>
                  </a:lnTo>
                  <a:lnTo>
                    <a:pt x="43452" y="60740"/>
                  </a:lnTo>
                  <a:lnTo>
                    <a:pt x="44023" y="60658"/>
                  </a:lnTo>
                  <a:lnTo>
                    <a:pt x="44593" y="60549"/>
                  </a:lnTo>
                  <a:lnTo>
                    <a:pt x="45163" y="60441"/>
                  </a:lnTo>
                  <a:lnTo>
                    <a:pt x="45720" y="60319"/>
                  </a:lnTo>
                  <a:lnTo>
                    <a:pt x="46277" y="60183"/>
                  </a:lnTo>
                  <a:lnTo>
                    <a:pt x="46834" y="60033"/>
                  </a:lnTo>
                  <a:lnTo>
                    <a:pt x="47377" y="59870"/>
                  </a:lnTo>
                  <a:lnTo>
                    <a:pt x="47920" y="59694"/>
                  </a:lnTo>
                  <a:lnTo>
                    <a:pt x="48477" y="59504"/>
                  </a:lnTo>
                  <a:lnTo>
                    <a:pt x="49020" y="59314"/>
                  </a:lnTo>
                  <a:lnTo>
                    <a:pt x="49563" y="59110"/>
                  </a:lnTo>
                  <a:lnTo>
                    <a:pt x="50106" y="58893"/>
                  </a:lnTo>
                  <a:lnTo>
                    <a:pt x="50636" y="58676"/>
                  </a:lnTo>
                  <a:lnTo>
                    <a:pt x="51179" y="58431"/>
                  </a:lnTo>
                  <a:lnTo>
                    <a:pt x="52265" y="57942"/>
                  </a:lnTo>
                  <a:lnTo>
                    <a:pt x="53365" y="57413"/>
                  </a:lnTo>
                  <a:lnTo>
                    <a:pt x="54451" y="56870"/>
                  </a:lnTo>
                  <a:lnTo>
                    <a:pt x="55565" y="56286"/>
                  </a:lnTo>
                  <a:lnTo>
                    <a:pt x="56692" y="55688"/>
                  </a:lnTo>
                  <a:lnTo>
                    <a:pt x="57832" y="55064"/>
                  </a:lnTo>
                  <a:lnTo>
                    <a:pt x="57832" y="55064"/>
                  </a:lnTo>
                  <a:lnTo>
                    <a:pt x="58729" y="54561"/>
                  </a:lnTo>
                  <a:lnTo>
                    <a:pt x="59788" y="53964"/>
                  </a:lnTo>
                  <a:lnTo>
                    <a:pt x="60372" y="53665"/>
                  </a:lnTo>
                  <a:lnTo>
                    <a:pt x="60969" y="53366"/>
                  </a:lnTo>
                  <a:lnTo>
                    <a:pt x="61580" y="53081"/>
                  </a:lnTo>
                  <a:lnTo>
                    <a:pt x="62191" y="52809"/>
                  </a:lnTo>
                  <a:lnTo>
                    <a:pt x="62504" y="52687"/>
                  </a:lnTo>
                  <a:lnTo>
                    <a:pt x="62802" y="52579"/>
                  </a:lnTo>
                  <a:lnTo>
                    <a:pt x="63115" y="52484"/>
                  </a:lnTo>
                  <a:lnTo>
                    <a:pt x="63413" y="52402"/>
                  </a:lnTo>
                  <a:lnTo>
                    <a:pt x="63712" y="52321"/>
                  </a:lnTo>
                  <a:lnTo>
                    <a:pt x="64011" y="52266"/>
                  </a:lnTo>
                  <a:lnTo>
                    <a:pt x="64296" y="52226"/>
                  </a:lnTo>
                  <a:lnTo>
                    <a:pt x="64581" y="52198"/>
                  </a:lnTo>
                  <a:lnTo>
                    <a:pt x="64853" y="52185"/>
                  </a:lnTo>
                  <a:lnTo>
                    <a:pt x="65111" y="52185"/>
                  </a:lnTo>
                  <a:lnTo>
                    <a:pt x="65369" y="52226"/>
                  </a:lnTo>
                  <a:lnTo>
                    <a:pt x="65613" y="52266"/>
                  </a:lnTo>
                  <a:lnTo>
                    <a:pt x="65844" y="52348"/>
                  </a:lnTo>
                  <a:lnTo>
                    <a:pt x="66061" y="52443"/>
                  </a:lnTo>
                  <a:lnTo>
                    <a:pt x="66279" y="52551"/>
                  </a:lnTo>
                  <a:lnTo>
                    <a:pt x="66469" y="52701"/>
                  </a:lnTo>
                  <a:lnTo>
                    <a:pt x="66469" y="52701"/>
                  </a:lnTo>
                  <a:lnTo>
                    <a:pt x="66523" y="52769"/>
                  </a:lnTo>
                  <a:lnTo>
                    <a:pt x="66564" y="52864"/>
                  </a:lnTo>
                  <a:lnTo>
                    <a:pt x="66564" y="52959"/>
                  </a:lnTo>
                  <a:lnTo>
                    <a:pt x="66550" y="53067"/>
                  </a:lnTo>
                  <a:lnTo>
                    <a:pt x="66509" y="53176"/>
                  </a:lnTo>
                  <a:lnTo>
                    <a:pt x="66455" y="53298"/>
                  </a:lnTo>
                  <a:lnTo>
                    <a:pt x="66374" y="53434"/>
                  </a:lnTo>
                  <a:lnTo>
                    <a:pt x="66279" y="53583"/>
                  </a:lnTo>
                  <a:lnTo>
                    <a:pt x="66156" y="53733"/>
                  </a:lnTo>
                  <a:lnTo>
                    <a:pt x="66034" y="53882"/>
                  </a:lnTo>
                  <a:lnTo>
                    <a:pt x="65735" y="54194"/>
                  </a:lnTo>
                  <a:lnTo>
                    <a:pt x="65410" y="54520"/>
                  </a:lnTo>
                  <a:lnTo>
                    <a:pt x="65043" y="54846"/>
                  </a:lnTo>
                  <a:lnTo>
                    <a:pt x="64676" y="55172"/>
                  </a:lnTo>
                  <a:lnTo>
                    <a:pt x="64310" y="55484"/>
                  </a:lnTo>
                  <a:lnTo>
                    <a:pt x="63631" y="56028"/>
                  </a:lnTo>
                  <a:lnTo>
                    <a:pt x="63101" y="56421"/>
                  </a:lnTo>
                  <a:lnTo>
                    <a:pt x="62830" y="56612"/>
                  </a:lnTo>
                  <a:lnTo>
                    <a:pt x="62830" y="56612"/>
                  </a:lnTo>
                  <a:lnTo>
                    <a:pt x="62083" y="57114"/>
                  </a:lnTo>
                  <a:lnTo>
                    <a:pt x="61322" y="57589"/>
                  </a:lnTo>
                  <a:lnTo>
                    <a:pt x="60548" y="58051"/>
                  </a:lnTo>
                  <a:lnTo>
                    <a:pt x="59774" y="58499"/>
                  </a:lnTo>
                  <a:lnTo>
                    <a:pt x="58987" y="58934"/>
                  </a:lnTo>
                  <a:lnTo>
                    <a:pt x="58213" y="59368"/>
                  </a:lnTo>
                  <a:lnTo>
                    <a:pt x="56638" y="60224"/>
                  </a:lnTo>
                  <a:lnTo>
                    <a:pt x="55062" y="61079"/>
                  </a:lnTo>
                  <a:lnTo>
                    <a:pt x="54288" y="61514"/>
                  </a:lnTo>
                  <a:lnTo>
                    <a:pt x="53501" y="61962"/>
                  </a:lnTo>
                  <a:lnTo>
                    <a:pt x="52740" y="62423"/>
                  </a:lnTo>
                  <a:lnTo>
                    <a:pt x="51966" y="62899"/>
                  </a:lnTo>
                  <a:lnTo>
                    <a:pt x="51220" y="63387"/>
                  </a:lnTo>
                  <a:lnTo>
                    <a:pt x="50473" y="63917"/>
                  </a:lnTo>
                  <a:lnTo>
                    <a:pt x="50473" y="63917"/>
                  </a:lnTo>
                  <a:lnTo>
                    <a:pt x="50065" y="64189"/>
                  </a:lnTo>
                  <a:lnTo>
                    <a:pt x="49549" y="64555"/>
                  </a:lnTo>
                  <a:lnTo>
                    <a:pt x="49264" y="64772"/>
                  </a:lnTo>
                  <a:lnTo>
                    <a:pt x="48979" y="64990"/>
                  </a:lnTo>
                  <a:lnTo>
                    <a:pt x="48694" y="65234"/>
                  </a:lnTo>
                  <a:lnTo>
                    <a:pt x="48409" y="65479"/>
                  </a:lnTo>
                  <a:lnTo>
                    <a:pt x="48151" y="65737"/>
                  </a:lnTo>
                  <a:lnTo>
                    <a:pt x="47920" y="65995"/>
                  </a:lnTo>
                  <a:lnTo>
                    <a:pt x="47730" y="66253"/>
                  </a:lnTo>
                  <a:lnTo>
                    <a:pt x="47635" y="66388"/>
                  </a:lnTo>
                  <a:lnTo>
                    <a:pt x="47567" y="66524"/>
                  </a:lnTo>
                  <a:lnTo>
                    <a:pt x="47499" y="66660"/>
                  </a:lnTo>
                  <a:lnTo>
                    <a:pt x="47458" y="66782"/>
                  </a:lnTo>
                  <a:lnTo>
                    <a:pt x="47417" y="66918"/>
                  </a:lnTo>
                  <a:lnTo>
                    <a:pt x="47404" y="67054"/>
                  </a:lnTo>
                  <a:lnTo>
                    <a:pt x="47404" y="67176"/>
                  </a:lnTo>
                  <a:lnTo>
                    <a:pt x="47417" y="67312"/>
                  </a:lnTo>
                  <a:lnTo>
                    <a:pt x="47445" y="67434"/>
                  </a:lnTo>
                  <a:lnTo>
                    <a:pt x="47499" y="67556"/>
                  </a:lnTo>
                  <a:lnTo>
                    <a:pt x="47499" y="67556"/>
                  </a:lnTo>
                  <a:lnTo>
                    <a:pt x="47621" y="67773"/>
                  </a:lnTo>
                  <a:lnTo>
                    <a:pt x="47757" y="67964"/>
                  </a:lnTo>
                  <a:lnTo>
                    <a:pt x="47920" y="68140"/>
                  </a:lnTo>
                  <a:lnTo>
                    <a:pt x="48096" y="68289"/>
                  </a:lnTo>
                  <a:lnTo>
                    <a:pt x="48300" y="68412"/>
                  </a:lnTo>
                  <a:lnTo>
                    <a:pt x="48504" y="68507"/>
                  </a:lnTo>
                  <a:lnTo>
                    <a:pt x="48735" y="68588"/>
                  </a:lnTo>
                  <a:lnTo>
                    <a:pt x="48965" y="68656"/>
                  </a:lnTo>
                  <a:lnTo>
                    <a:pt x="49223" y="68697"/>
                  </a:lnTo>
                  <a:lnTo>
                    <a:pt x="49481" y="68724"/>
                  </a:lnTo>
                  <a:lnTo>
                    <a:pt x="49753" y="68738"/>
                  </a:lnTo>
                  <a:lnTo>
                    <a:pt x="50038" y="68738"/>
                  </a:lnTo>
                  <a:lnTo>
                    <a:pt x="50323" y="68724"/>
                  </a:lnTo>
                  <a:lnTo>
                    <a:pt x="50609" y="68697"/>
                  </a:lnTo>
                  <a:lnTo>
                    <a:pt x="50907" y="68642"/>
                  </a:lnTo>
                  <a:lnTo>
                    <a:pt x="51206" y="68588"/>
                  </a:lnTo>
                  <a:lnTo>
                    <a:pt x="51518" y="68534"/>
                  </a:lnTo>
                  <a:lnTo>
                    <a:pt x="51817" y="68452"/>
                  </a:lnTo>
                  <a:lnTo>
                    <a:pt x="52428" y="68276"/>
                  </a:lnTo>
                  <a:lnTo>
                    <a:pt x="53039" y="68086"/>
                  </a:lnTo>
                  <a:lnTo>
                    <a:pt x="53623" y="67868"/>
                  </a:lnTo>
                  <a:lnTo>
                    <a:pt x="54180" y="67638"/>
                  </a:lnTo>
                  <a:lnTo>
                    <a:pt x="54696" y="67407"/>
                  </a:lnTo>
                  <a:lnTo>
                    <a:pt x="55171" y="67190"/>
                  </a:lnTo>
                  <a:lnTo>
                    <a:pt x="55592" y="66986"/>
                  </a:lnTo>
                  <a:lnTo>
                    <a:pt x="55592" y="66986"/>
                  </a:lnTo>
                  <a:lnTo>
                    <a:pt x="56203" y="66660"/>
                  </a:lnTo>
                  <a:lnTo>
                    <a:pt x="56800" y="66320"/>
                  </a:lnTo>
                  <a:lnTo>
                    <a:pt x="57398" y="65967"/>
                  </a:lnTo>
                  <a:lnTo>
                    <a:pt x="57995" y="65614"/>
                  </a:lnTo>
                  <a:lnTo>
                    <a:pt x="58593" y="65234"/>
                  </a:lnTo>
                  <a:lnTo>
                    <a:pt x="59177" y="64854"/>
                  </a:lnTo>
                  <a:lnTo>
                    <a:pt x="60345" y="64080"/>
                  </a:lnTo>
                  <a:lnTo>
                    <a:pt x="61512" y="63306"/>
                  </a:lnTo>
                  <a:lnTo>
                    <a:pt x="62667" y="62532"/>
                  </a:lnTo>
                  <a:lnTo>
                    <a:pt x="63834" y="61785"/>
                  </a:lnTo>
                  <a:lnTo>
                    <a:pt x="64418" y="61432"/>
                  </a:lnTo>
                  <a:lnTo>
                    <a:pt x="64989" y="61079"/>
                  </a:lnTo>
                  <a:lnTo>
                    <a:pt x="65572" y="60753"/>
                  </a:lnTo>
                  <a:lnTo>
                    <a:pt x="66170" y="60427"/>
                  </a:lnTo>
                  <a:lnTo>
                    <a:pt x="66754" y="60128"/>
                  </a:lnTo>
                  <a:lnTo>
                    <a:pt x="67338" y="59843"/>
                  </a:lnTo>
                  <a:lnTo>
                    <a:pt x="67935" y="59585"/>
                  </a:lnTo>
                  <a:lnTo>
                    <a:pt x="68533" y="59354"/>
                  </a:lnTo>
                  <a:lnTo>
                    <a:pt x="69144" y="59151"/>
                  </a:lnTo>
                  <a:lnTo>
                    <a:pt x="69741" y="58961"/>
                  </a:lnTo>
                  <a:lnTo>
                    <a:pt x="70352" y="58811"/>
                  </a:lnTo>
                  <a:lnTo>
                    <a:pt x="70665" y="58743"/>
                  </a:lnTo>
                  <a:lnTo>
                    <a:pt x="70977" y="58689"/>
                  </a:lnTo>
                  <a:lnTo>
                    <a:pt x="71276" y="58648"/>
                  </a:lnTo>
                  <a:lnTo>
                    <a:pt x="71588" y="58608"/>
                  </a:lnTo>
                  <a:lnTo>
                    <a:pt x="71900" y="58567"/>
                  </a:lnTo>
                  <a:lnTo>
                    <a:pt x="72226" y="58553"/>
                  </a:lnTo>
                  <a:lnTo>
                    <a:pt x="72538" y="58540"/>
                  </a:lnTo>
                  <a:lnTo>
                    <a:pt x="72851" y="58540"/>
                  </a:lnTo>
                  <a:lnTo>
                    <a:pt x="73177" y="58540"/>
                  </a:lnTo>
                  <a:lnTo>
                    <a:pt x="73503" y="58553"/>
                  </a:lnTo>
                  <a:lnTo>
                    <a:pt x="73828" y="58580"/>
                  </a:lnTo>
                  <a:lnTo>
                    <a:pt x="74154" y="58621"/>
                  </a:lnTo>
                  <a:lnTo>
                    <a:pt x="74480" y="58676"/>
                  </a:lnTo>
                  <a:lnTo>
                    <a:pt x="74806" y="58730"/>
                  </a:lnTo>
                  <a:lnTo>
                    <a:pt x="81989" y="59993"/>
                  </a:lnTo>
                  <a:lnTo>
                    <a:pt x="81989" y="59993"/>
                  </a:lnTo>
                  <a:lnTo>
                    <a:pt x="81555" y="59830"/>
                  </a:lnTo>
                  <a:lnTo>
                    <a:pt x="81134" y="59653"/>
                  </a:lnTo>
                  <a:lnTo>
                    <a:pt x="80726" y="59463"/>
                  </a:lnTo>
                  <a:lnTo>
                    <a:pt x="80333" y="59259"/>
                  </a:lnTo>
                  <a:lnTo>
                    <a:pt x="79939" y="59056"/>
                  </a:lnTo>
                  <a:lnTo>
                    <a:pt x="79572" y="58852"/>
                  </a:lnTo>
                  <a:lnTo>
                    <a:pt x="79206" y="58621"/>
                  </a:lnTo>
                  <a:lnTo>
                    <a:pt x="78853" y="58390"/>
                  </a:lnTo>
                  <a:lnTo>
                    <a:pt x="78513" y="58146"/>
                  </a:lnTo>
                  <a:lnTo>
                    <a:pt x="78187" y="57902"/>
                  </a:lnTo>
                  <a:lnTo>
                    <a:pt x="77875" y="57644"/>
                  </a:lnTo>
                  <a:lnTo>
                    <a:pt x="77563" y="57372"/>
                  </a:lnTo>
                  <a:lnTo>
                    <a:pt x="77264" y="57100"/>
                  </a:lnTo>
                  <a:lnTo>
                    <a:pt x="76992" y="56815"/>
                  </a:lnTo>
                  <a:lnTo>
                    <a:pt x="76707" y="56530"/>
                  </a:lnTo>
                  <a:lnTo>
                    <a:pt x="76449" y="56231"/>
                  </a:lnTo>
                  <a:lnTo>
                    <a:pt x="76191" y="55933"/>
                  </a:lnTo>
                  <a:lnTo>
                    <a:pt x="75960" y="55620"/>
                  </a:lnTo>
                  <a:lnTo>
                    <a:pt x="75716" y="55308"/>
                  </a:lnTo>
                  <a:lnTo>
                    <a:pt x="75499" y="54982"/>
                  </a:lnTo>
                  <a:lnTo>
                    <a:pt x="75281" y="54643"/>
                  </a:lnTo>
                  <a:lnTo>
                    <a:pt x="75078" y="54303"/>
                  </a:lnTo>
                  <a:lnTo>
                    <a:pt x="74888" y="53964"/>
                  </a:lnTo>
                  <a:lnTo>
                    <a:pt x="74711" y="53611"/>
                  </a:lnTo>
                  <a:lnTo>
                    <a:pt x="74535" y="53258"/>
                  </a:lnTo>
                  <a:lnTo>
                    <a:pt x="74372" y="52891"/>
                  </a:lnTo>
                  <a:lnTo>
                    <a:pt x="74209" y="52524"/>
                  </a:lnTo>
                  <a:lnTo>
                    <a:pt x="74059" y="52158"/>
                  </a:lnTo>
                  <a:lnTo>
                    <a:pt x="73923" y="51777"/>
                  </a:lnTo>
                  <a:lnTo>
                    <a:pt x="73788" y="51397"/>
                  </a:lnTo>
                  <a:lnTo>
                    <a:pt x="73665" y="51003"/>
                  </a:lnTo>
                  <a:lnTo>
                    <a:pt x="73557" y="50610"/>
                  </a:lnTo>
                  <a:lnTo>
                    <a:pt x="73448" y="50216"/>
                  </a:lnTo>
                  <a:lnTo>
                    <a:pt x="73353" y="49808"/>
                  </a:lnTo>
                  <a:lnTo>
                    <a:pt x="73272" y="49401"/>
                  </a:lnTo>
                  <a:lnTo>
                    <a:pt x="73190" y="48994"/>
                  </a:lnTo>
                  <a:lnTo>
                    <a:pt x="73109" y="48573"/>
                  </a:lnTo>
                  <a:lnTo>
                    <a:pt x="73054" y="48165"/>
                  </a:lnTo>
                  <a:lnTo>
                    <a:pt x="72946" y="47310"/>
                  </a:lnTo>
                  <a:lnTo>
                    <a:pt x="72864" y="46454"/>
                  </a:lnTo>
                  <a:lnTo>
                    <a:pt x="72810" y="45572"/>
                  </a:lnTo>
                  <a:lnTo>
                    <a:pt x="72783" y="44689"/>
                  </a:lnTo>
                  <a:lnTo>
                    <a:pt x="72783" y="43793"/>
                  </a:lnTo>
                  <a:lnTo>
                    <a:pt x="72810" y="42897"/>
                  </a:lnTo>
                  <a:lnTo>
                    <a:pt x="72864" y="41987"/>
                  </a:lnTo>
                  <a:lnTo>
                    <a:pt x="72946" y="41077"/>
                  </a:lnTo>
                  <a:lnTo>
                    <a:pt x="73041" y="40167"/>
                  </a:lnTo>
                  <a:lnTo>
                    <a:pt x="73149" y="39244"/>
                  </a:lnTo>
                  <a:lnTo>
                    <a:pt x="73285" y="38321"/>
                  </a:lnTo>
                  <a:lnTo>
                    <a:pt x="73448" y="37397"/>
                  </a:lnTo>
                  <a:lnTo>
                    <a:pt x="73611" y="36488"/>
                  </a:lnTo>
                  <a:lnTo>
                    <a:pt x="73611" y="364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5;p46">
              <a:extLst>
                <a:ext uri="{FF2B5EF4-FFF2-40B4-BE49-F238E27FC236}">
                  <a16:creationId xmlns:a16="http://schemas.microsoft.com/office/drawing/2014/main" id="{C5A758D3-9E2B-7C03-F3ED-0A3D33332E8E}"/>
                </a:ext>
              </a:extLst>
            </p:cNvPr>
            <p:cNvSpPr/>
            <p:nvPr/>
          </p:nvSpPr>
          <p:spPr>
            <a:xfrm>
              <a:off x="1992450" y="1508075"/>
              <a:ext cx="3806175" cy="3653100"/>
            </a:xfrm>
            <a:custGeom>
              <a:avLst/>
              <a:gdLst/>
              <a:ahLst/>
              <a:cxnLst/>
              <a:rect l="l" t="t" r="r" b="b"/>
              <a:pathLst>
                <a:path w="152247" h="146124" extrusionOk="0">
                  <a:moveTo>
                    <a:pt x="95949" y="14897"/>
                  </a:moveTo>
                  <a:lnTo>
                    <a:pt x="95949" y="14897"/>
                  </a:lnTo>
                  <a:lnTo>
                    <a:pt x="95949" y="14666"/>
                  </a:lnTo>
                  <a:lnTo>
                    <a:pt x="95935" y="14449"/>
                  </a:lnTo>
                  <a:lnTo>
                    <a:pt x="95908" y="14231"/>
                  </a:lnTo>
                  <a:lnTo>
                    <a:pt x="95881" y="14014"/>
                  </a:lnTo>
                  <a:lnTo>
                    <a:pt x="95799" y="13580"/>
                  </a:lnTo>
                  <a:lnTo>
                    <a:pt x="95691" y="13145"/>
                  </a:lnTo>
                  <a:lnTo>
                    <a:pt x="95555" y="12711"/>
                  </a:lnTo>
                  <a:lnTo>
                    <a:pt x="95392" y="12290"/>
                  </a:lnTo>
                  <a:lnTo>
                    <a:pt x="95188" y="11869"/>
                  </a:lnTo>
                  <a:lnTo>
                    <a:pt x="94971" y="11461"/>
                  </a:lnTo>
                  <a:lnTo>
                    <a:pt x="94726" y="11040"/>
                  </a:lnTo>
                  <a:lnTo>
                    <a:pt x="94468" y="10647"/>
                  </a:lnTo>
                  <a:lnTo>
                    <a:pt x="94183" y="10239"/>
                  </a:lnTo>
                  <a:lnTo>
                    <a:pt x="93885" y="9845"/>
                  </a:lnTo>
                  <a:lnTo>
                    <a:pt x="93572" y="9465"/>
                  </a:lnTo>
                  <a:lnTo>
                    <a:pt x="93233" y="9085"/>
                  </a:lnTo>
                  <a:lnTo>
                    <a:pt x="92880" y="8718"/>
                  </a:lnTo>
                  <a:lnTo>
                    <a:pt x="92527" y="8352"/>
                  </a:lnTo>
                  <a:lnTo>
                    <a:pt x="92146" y="7999"/>
                  </a:lnTo>
                  <a:lnTo>
                    <a:pt x="91766" y="7646"/>
                  </a:lnTo>
                  <a:lnTo>
                    <a:pt x="91372" y="7306"/>
                  </a:lnTo>
                  <a:lnTo>
                    <a:pt x="90979" y="6980"/>
                  </a:lnTo>
                  <a:lnTo>
                    <a:pt x="90585" y="6654"/>
                  </a:lnTo>
                  <a:lnTo>
                    <a:pt x="90178" y="6356"/>
                  </a:lnTo>
                  <a:lnTo>
                    <a:pt x="89770" y="6057"/>
                  </a:lnTo>
                  <a:lnTo>
                    <a:pt x="89363" y="5772"/>
                  </a:lnTo>
                  <a:lnTo>
                    <a:pt x="88955" y="5487"/>
                  </a:lnTo>
                  <a:lnTo>
                    <a:pt x="88548" y="5229"/>
                  </a:lnTo>
                  <a:lnTo>
                    <a:pt x="87747" y="4740"/>
                  </a:lnTo>
                  <a:lnTo>
                    <a:pt x="86973" y="4292"/>
                  </a:lnTo>
                  <a:lnTo>
                    <a:pt x="86240" y="3911"/>
                  </a:lnTo>
                  <a:lnTo>
                    <a:pt x="86240" y="3911"/>
                  </a:lnTo>
                  <a:lnTo>
                    <a:pt x="85697" y="3626"/>
                  </a:lnTo>
                  <a:lnTo>
                    <a:pt x="85140" y="3368"/>
                  </a:lnTo>
                  <a:lnTo>
                    <a:pt x="84583" y="3110"/>
                  </a:lnTo>
                  <a:lnTo>
                    <a:pt x="84026" y="2866"/>
                  </a:lnTo>
                  <a:lnTo>
                    <a:pt x="83483" y="2622"/>
                  </a:lnTo>
                  <a:lnTo>
                    <a:pt x="82926" y="2404"/>
                  </a:lnTo>
                  <a:lnTo>
                    <a:pt x="82370" y="2187"/>
                  </a:lnTo>
                  <a:lnTo>
                    <a:pt x="81827" y="1983"/>
                  </a:lnTo>
                  <a:lnTo>
                    <a:pt x="81270" y="1793"/>
                  </a:lnTo>
                  <a:lnTo>
                    <a:pt x="80727" y="1603"/>
                  </a:lnTo>
                  <a:lnTo>
                    <a:pt x="80170" y="1427"/>
                  </a:lnTo>
                  <a:lnTo>
                    <a:pt x="79627" y="1264"/>
                  </a:lnTo>
                  <a:lnTo>
                    <a:pt x="79070" y="1114"/>
                  </a:lnTo>
                  <a:lnTo>
                    <a:pt x="78527" y="965"/>
                  </a:lnTo>
                  <a:lnTo>
                    <a:pt x="77970" y="829"/>
                  </a:lnTo>
                  <a:lnTo>
                    <a:pt x="77427" y="707"/>
                  </a:lnTo>
                  <a:lnTo>
                    <a:pt x="76884" y="598"/>
                  </a:lnTo>
                  <a:lnTo>
                    <a:pt x="76341" y="490"/>
                  </a:lnTo>
                  <a:lnTo>
                    <a:pt x="75784" y="395"/>
                  </a:lnTo>
                  <a:lnTo>
                    <a:pt x="75241" y="313"/>
                  </a:lnTo>
                  <a:lnTo>
                    <a:pt x="74698" y="245"/>
                  </a:lnTo>
                  <a:lnTo>
                    <a:pt x="74154" y="177"/>
                  </a:lnTo>
                  <a:lnTo>
                    <a:pt x="73611" y="123"/>
                  </a:lnTo>
                  <a:lnTo>
                    <a:pt x="73068" y="82"/>
                  </a:lnTo>
                  <a:lnTo>
                    <a:pt x="72539" y="42"/>
                  </a:lnTo>
                  <a:lnTo>
                    <a:pt x="71995" y="14"/>
                  </a:lnTo>
                  <a:lnTo>
                    <a:pt x="71452" y="1"/>
                  </a:lnTo>
                  <a:lnTo>
                    <a:pt x="70923" y="1"/>
                  </a:lnTo>
                  <a:lnTo>
                    <a:pt x="70380" y="1"/>
                  </a:lnTo>
                  <a:lnTo>
                    <a:pt x="69850" y="28"/>
                  </a:lnTo>
                  <a:lnTo>
                    <a:pt x="69307" y="42"/>
                  </a:lnTo>
                  <a:lnTo>
                    <a:pt x="68777" y="82"/>
                  </a:lnTo>
                  <a:lnTo>
                    <a:pt x="68248" y="123"/>
                  </a:lnTo>
                  <a:lnTo>
                    <a:pt x="67718" y="191"/>
                  </a:lnTo>
                  <a:lnTo>
                    <a:pt x="67188" y="245"/>
                  </a:lnTo>
                  <a:lnTo>
                    <a:pt x="66659" y="327"/>
                  </a:lnTo>
                  <a:lnTo>
                    <a:pt x="66129" y="408"/>
                  </a:lnTo>
                  <a:lnTo>
                    <a:pt x="65600" y="503"/>
                  </a:lnTo>
                  <a:lnTo>
                    <a:pt x="65070" y="612"/>
                  </a:lnTo>
                  <a:lnTo>
                    <a:pt x="64554" y="720"/>
                  </a:lnTo>
                  <a:lnTo>
                    <a:pt x="64025" y="843"/>
                  </a:lnTo>
                  <a:lnTo>
                    <a:pt x="63509" y="978"/>
                  </a:lnTo>
                  <a:lnTo>
                    <a:pt x="62993" y="1128"/>
                  </a:lnTo>
                  <a:lnTo>
                    <a:pt x="62477" y="1277"/>
                  </a:lnTo>
                  <a:lnTo>
                    <a:pt x="61961" y="1440"/>
                  </a:lnTo>
                  <a:lnTo>
                    <a:pt x="61445" y="1617"/>
                  </a:lnTo>
                  <a:lnTo>
                    <a:pt x="60929" y="1793"/>
                  </a:lnTo>
                  <a:lnTo>
                    <a:pt x="60413" y="1997"/>
                  </a:lnTo>
                  <a:lnTo>
                    <a:pt x="59897" y="2187"/>
                  </a:lnTo>
                  <a:lnTo>
                    <a:pt x="59394" y="2404"/>
                  </a:lnTo>
                  <a:lnTo>
                    <a:pt x="58892" y="2622"/>
                  </a:lnTo>
                  <a:lnTo>
                    <a:pt x="58376" y="2852"/>
                  </a:lnTo>
                  <a:lnTo>
                    <a:pt x="57873" y="3097"/>
                  </a:lnTo>
                  <a:lnTo>
                    <a:pt x="57371" y="3355"/>
                  </a:lnTo>
                  <a:lnTo>
                    <a:pt x="56869" y="3613"/>
                  </a:lnTo>
                  <a:lnTo>
                    <a:pt x="56380" y="3884"/>
                  </a:lnTo>
                  <a:lnTo>
                    <a:pt x="55877" y="4156"/>
                  </a:lnTo>
                  <a:lnTo>
                    <a:pt x="55388" y="4455"/>
                  </a:lnTo>
                  <a:lnTo>
                    <a:pt x="54886" y="4753"/>
                  </a:lnTo>
                  <a:lnTo>
                    <a:pt x="54397" y="5052"/>
                  </a:lnTo>
                  <a:lnTo>
                    <a:pt x="53908" y="5378"/>
                  </a:lnTo>
                  <a:lnTo>
                    <a:pt x="53419" y="5704"/>
                  </a:lnTo>
                  <a:lnTo>
                    <a:pt x="52931" y="6043"/>
                  </a:lnTo>
                  <a:lnTo>
                    <a:pt x="52455" y="6396"/>
                  </a:lnTo>
                  <a:lnTo>
                    <a:pt x="52455" y="6396"/>
                  </a:lnTo>
                  <a:lnTo>
                    <a:pt x="51736" y="6926"/>
                  </a:lnTo>
                  <a:lnTo>
                    <a:pt x="51016" y="7469"/>
                  </a:lnTo>
                  <a:lnTo>
                    <a:pt x="50323" y="8012"/>
                  </a:lnTo>
                  <a:lnTo>
                    <a:pt x="49631" y="8569"/>
                  </a:lnTo>
                  <a:lnTo>
                    <a:pt x="48938" y="9139"/>
                  </a:lnTo>
                  <a:lnTo>
                    <a:pt x="48260" y="9723"/>
                  </a:lnTo>
                  <a:lnTo>
                    <a:pt x="47594" y="10307"/>
                  </a:lnTo>
                  <a:lnTo>
                    <a:pt x="46942" y="10905"/>
                  </a:lnTo>
                  <a:lnTo>
                    <a:pt x="46304" y="11516"/>
                  </a:lnTo>
                  <a:lnTo>
                    <a:pt x="45666" y="12127"/>
                  </a:lnTo>
                  <a:lnTo>
                    <a:pt x="45055" y="12751"/>
                  </a:lnTo>
                  <a:lnTo>
                    <a:pt x="44444" y="13390"/>
                  </a:lnTo>
                  <a:lnTo>
                    <a:pt x="43846" y="14041"/>
                  </a:lnTo>
                  <a:lnTo>
                    <a:pt x="43262" y="14693"/>
                  </a:lnTo>
                  <a:lnTo>
                    <a:pt x="42692" y="15359"/>
                  </a:lnTo>
                  <a:lnTo>
                    <a:pt x="42122" y="16037"/>
                  </a:lnTo>
                  <a:lnTo>
                    <a:pt x="41579" y="16730"/>
                  </a:lnTo>
                  <a:lnTo>
                    <a:pt x="41049" y="17423"/>
                  </a:lnTo>
                  <a:lnTo>
                    <a:pt x="40533" y="18129"/>
                  </a:lnTo>
                  <a:lnTo>
                    <a:pt x="40031" y="18848"/>
                  </a:lnTo>
                  <a:lnTo>
                    <a:pt x="39542" y="19582"/>
                  </a:lnTo>
                  <a:lnTo>
                    <a:pt x="39067" y="20315"/>
                  </a:lnTo>
                  <a:lnTo>
                    <a:pt x="38618" y="21075"/>
                  </a:lnTo>
                  <a:lnTo>
                    <a:pt x="38170" y="21836"/>
                  </a:lnTo>
                  <a:lnTo>
                    <a:pt x="37749" y="22610"/>
                  </a:lnTo>
                  <a:lnTo>
                    <a:pt x="37342" y="23397"/>
                  </a:lnTo>
                  <a:lnTo>
                    <a:pt x="36948" y="24185"/>
                  </a:lnTo>
                  <a:lnTo>
                    <a:pt x="36582" y="25000"/>
                  </a:lnTo>
                  <a:lnTo>
                    <a:pt x="36229" y="25814"/>
                  </a:lnTo>
                  <a:lnTo>
                    <a:pt x="35889" y="26643"/>
                  </a:lnTo>
                  <a:lnTo>
                    <a:pt x="35563" y="27485"/>
                  </a:lnTo>
                  <a:lnTo>
                    <a:pt x="35265" y="28340"/>
                  </a:lnTo>
                  <a:lnTo>
                    <a:pt x="35265" y="28340"/>
                  </a:lnTo>
                  <a:lnTo>
                    <a:pt x="35034" y="29060"/>
                  </a:lnTo>
                  <a:lnTo>
                    <a:pt x="34816" y="29793"/>
                  </a:lnTo>
                  <a:lnTo>
                    <a:pt x="34599" y="30540"/>
                  </a:lnTo>
                  <a:lnTo>
                    <a:pt x="34395" y="31287"/>
                  </a:lnTo>
                  <a:lnTo>
                    <a:pt x="34205" y="32047"/>
                  </a:lnTo>
                  <a:lnTo>
                    <a:pt x="34015" y="32821"/>
                  </a:lnTo>
                  <a:lnTo>
                    <a:pt x="33635" y="34383"/>
                  </a:lnTo>
                  <a:lnTo>
                    <a:pt x="32915" y="37560"/>
                  </a:lnTo>
                  <a:lnTo>
                    <a:pt x="32535" y="39149"/>
                  </a:lnTo>
                  <a:lnTo>
                    <a:pt x="32345" y="39950"/>
                  </a:lnTo>
                  <a:lnTo>
                    <a:pt x="32141" y="40738"/>
                  </a:lnTo>
                  <a:lnTo>
                    <a:pt x="31924" y="41525"/>
                  </a:lnTo>
                  <a:lnTo>
                    <a:pt x="31693" y="42313"/>
                  </a:lnTo>
                  <a:lnTo>
                    <a:pt x="31462" y="43087"/>
                  </a:lnTo>
                  <a:lnTo>
                    <a:pt x="31218" y="43861"/>
                  </a:lnTo>
                  <a:lnTo>
                    <a:pt x="30960" y="44621"/>
                  </a:lnTo>
                  <a:lnTo>
                    <a:pt x="30675" y="45368"/>
                  </a:lnTo>
                  <a:lnTo>
                    <a:pt x="30376" y="46101"/>
                  </a:lnTo>
                  <a:lnTo>
                    <a:pt x="30064" y="46834"/>
                  </a:lnTo>
                  <a:lnTo>
                    <a:pt x="29738" y="47554"/>
                  </a:lnTo>
                  <a:lnTo>
                    <a:pt x="29385" y="48260"/>
                  </a:lnTo>
                  <a:lnTo>
                    <a:pt x="29005" y="48939"/>
                  </a:lnTo>
                  <a:lnTo>
                    <a:pt x="28611" y="49618"/>
                  </a:lnTo>
                  <a:lnTo>
                    <a:pt x="28190" y="50270"/>
                  </a:lnTo>
                  <a:lnTo>
                    <a:pt x="27959" y="50582"/>
                  </a:lnTo>
                  <a:lnTo>
                    <a:pt x="27742" y="50895"/>
                  </a:lnTo>
                  <a:lnTo>
                    <a:pt x="27497" y="51207"/>
                  </a:lnTo>
                  <a:lnTo>
                    <a:pt x="27253" y="51519"/>
                  </a:lnTo>
                  <a:lnTo>
                    <a:pt x="27009" y="51818"/>
                  </a:lnTo>
                  <a:lnTo>
                    <a:pt x="26751" y="52103"/>
                  </a:lnTo>
                  <a:lnTo>
                    <a:pt x="26751" y="52103"/>
                  </a:lnTo>
                  <a:lnTo>
                    <a:pt x="26126" y="52796"/>
                  </a:lnTo>
                  <a:lnTo>
                    <a:pt x="25515" y="53461"/>
                  </a:lnTo>
                  <a:lnTo>
                    <a:pt x="24890" y="54099"/>
                  </a:lnTo>
                  <a:lnTo>
                    <a:pt x="24266" y="54737"/>
                  </a:lnTo>
                  <a:lnTo>
                    <a:pt x="23655" y="55348"/>
                  </a:lnTo>
                  <a:lnTo>
                    <a:pt x="23044" y="55946"/>
                  </a:lnTo>
                  <a:lnTo>
                    <a:pt x="21821" y="57114"/>
                  </a:lnTo>
                  <a:lnTo>
                    <a:pt x="19445" y="59368"/>
                  </a:lnTo>
                  <a:lnTo>
                    <a:pt x="18304" y="60481"/>
                  </a:lnTo>
                  <a:lnTo>
                    <a:pt x="17734" y="61052"/>
                  </a:lnTo>
                  <a:lnTo>
                    <a:pt x="17177" y="61622"/>
                  </a:lnTo>
                  <a:lnTo>
                    <a:pt x="16634" y="62192"/>
                  </a:lnTo>
                  <a:lnTo>
                    <a:pt x="16091" y="62776"/>
                  </a:lnTo>
                  <a:lnTo>
                    <a:pt x="15562" y="63374"/>
                  </a:lnTo>
                  <a:lnTo>
                    <a:pt x="15046" y="63985"/>
                  </a:lnTo>
                  <a:lnTo>
                    <a:pt x="14543" y="64609"/>
                  </a:lnTo>
                  <a:lnTo>
                    <a:pt x="14041" y="65248"/>
                  </a:lnTo>
                  <a:lnTo>
                    <a:pt x="13552" y="65913"/>
                  </a:lnTo>
                  <a:lnTo>
                    <a:pt x="13077" y="66592"/>
                  </a:lnTo>
                  <a:lnTo>
                    <a:pt x="12628" y="67284"/>
                  </a:lnTo>
                  <a:lnTo>
                    <a:pt x="12180" y="68018"/>
                  </a:lnTo>
                  <a:lnTo>
                    <a:pt x="11746" y="68764"/>
                  </a:lnTo>
                  <a:lnTo>
                    <a:pt x="11325" y="69538"/>
                  </a:lnTo>
                  <a:lnTo>
                    <a:pt x="10918" y="70353"/>
                  </a:lnTo>
                  <a:lnTo>
                    <a:pt x="10537" y="71195"/>
                  </a:lnTo>
                  <a:lnTo>
                    <a:pt x="10157" y="72064"/>
                  </a:lnTo>
                  <a:lnTo>
                    <a:pt x="9804" y="72974"/>
                  </a:lnTo>
                  <a:lnTo>
                    <a:pt x="9804" y="72974"/>
                  </a:lnTo>
                  <a:lnTo>
                    <a:pt x="9587" y="73599"/>
                  </a:lnTo>
                  <a:lnTo>
                    <a:pt x="9370" y="74210"/>
                  </a:lnTo>
                  <a:lnTo>
                    <a:pt x="9179" y="74821"/>
                  </a:lnTo>
                  <a:lnTo>
                    <a:pt x="9017" y="75418"/>
                  </a:lnTo>
                  <a:lnTo>
                    <a:pt x="8854" y="76016"/>
                  </a:lnTo>
                  <a:lnTo>
                    <a:pt x="8704" y="76600"/>
                  </a:lnTo>
                  <a:lnTo>
                    <a:pt x="8582" y="77183"/>
                  </a:lnTo>
                  <a:lnTo>
                    <a:pt x="8473" y="77754"/>
                  </a:lnTo>
                  <a:lnTo>
                    <a:pt x="8365" y="78324"/>
                  </a:lnTo>
                  <a:lnTo>
                    <a:pt x="8283" y="78881"/>
                  </a:lnTo>
                  <a:lnTo>
                    <a:pt x="8202" y="79437"/>
                  </a:lnTo>
                  <a:lnTo>
                    <a:pt x="8147" y="79981"/>
                  </a:lnTo>
                  <a:lnTo>
                    <a:pt x="8093" y="80524"/>
                  </a:lnTo>
                  <a:lnTo>
                    <a:pt x="8066" y="81053"/>
                  </a:lnTo>
                  <a:lnTo>
                    <a:pt x="8039" y="81583"/>
                  </a:lnTo>
                  <a:lnTo>
                    <a:pt x="8025" y="82099"/>
                  </a:lnTo>
                  <a:lnTo>
                    <a:pt x="8012" y="82615"/>
                  </a:lnTo>
                  <a:lnTo>
                    <a:pt x="8025" y="83117"/>
                  </a:lnTo>
                  <a:lnTo>
                    <a:pt x="8039" y="83606"/>
                  </a:lnTo>
                  <a:lnTo>
                    <a:pt x="8066" y="84095"/>
                  </a:lnTo>
                  <a:lnTo>
                    <a:pt x="8093" y="84570"/>
                  </a:lnTo>
                  <a:lnTo>
                    <a:pt x="8134" y="85046"/>
                  </a:lnTo>
                  <a:lnTo>
                    <a:pt x="8188" y="85507"/>
                  </a:lnTo>
                  <a:lnTo>
                    <a:pt x="8243" y="85955"/>
                  </a:lnTo>
                  <a:lnTo>
                    <a:pt x="8378" y="86838"/>
                  </a:lnTo>
                  <a:lnTo>
                    <a:pt x="8541" y="87680"/>
                  </a:lnTo>
                  <a:lnTo>
                    <a:pt x="8731" y="88481"/>
                  </a:lnTo>
                  <a:lnTo>
                    <a:pt x="8921" y="89255"/>
                  </a:lnTo>
                  <a:lnTo>
                    <a:pt x="9139" y="89975"/>
                  </a:lnTo>
                  <a:lnTo>
                    <a:pt x="9370" y="90667"/>
                  </a:lnTo>
                  <a:lnTo>
                    <a:pt x="9600" y="91319"/>
                  </a:lnTo>
                  <a:lnTo>
                    <a:pt x="9831" y="91930"/>
                  </a:lnTo>
                  <a:lnTo>
                    <a:pt x="10076" y="92487"/>
                  </a:lnTo>
                  <a:lnTo>
                    <a:pt x="10307" y="93003"/>
                  </a:lnTo>
                  <a:lnTo>
                    <a:pt x="10537" y="93478"/>
                  </a:lnTo>
                  <a:lnTo>
                    <a:pt x="10755" y="93913"/>
                  </a:lnTo>
                  <a:lnTo>
                    <a:pt x="10972" y="94293"/>
                  </a:lnTo>
                  <a:lnTo>
                    <a:pt x="11162" y="94632"/>
                  </a:lnTo>
                  <a:lnTo>
                    <a:pt x="11474" y="95148"/>
                  </a:lnTo>
                  <a:lnTo>
                    <a:pt x="11692" y="95474"/>
                  </a:lnTo>
                  <a:lnTo>
                    <a:pt x="11759" y="95583"/>
                  </a:lnTo>
                  <a:lnTo>
                    <a:pt x="11759" y="95583"/>
                  </a:lnTo>
                  <a:lnTo>
                    <a:pt x="11352" y="95963"/>
                  </a:lnTo>
                  <a:lnTo>
                    <a:pt x="10279" y="97022"/>
                  </a:lnTo>
                  <a:lnTo>
                    <a:pt x="9560" y="97742"/>
                  </a:lnTo>
                  <a:lnTo>
                    <a:pt x="8759" y="98557"/>
                  </a:lnTo>
                  <a:lnTo>
                    <a:pt x="7889" y="99453"/>
                  </a:lnTo>
                  <a:lnTo>
                    <a:pt x="6980" y="100390"/>
                  </a:lnTo>
                  <a:lnTo>
                    <a:pt x="6056" y="101381"/>
                  </a:lnTo>
                  <a:lnTo>
                    <a:pt x="5160" y="102372"/>
                  </a:lnTo>
                  <a:lnTo>
                    <a:pt x="4305" y="103350"/>
                  </a:lnTo>
                  <a:lnTo>
                    <a:pt x="3897" y="103825"/>
                  </a:lnTo>
                  <a:lnTo>
                    <a:pt x="3517" y="104287"/>
                  </a:lnTo>
                  <a:lnTo>
                    <a:pt x="3150" y="104749"/>
                  </a:lnTo>
                  <a:lnTo>
                    <a:pt x="2825" y="105183"/>
                  </a:lnTo>
                  <a:lnTo>
                    <a:pt x="2512" y="105604"/>
                  </a:lnTo>
                  <a:lnTo>
                    <a:pt x="2254" y="105998"/>
                  </a:lnTo>
                  <a:lnTo>
                    <a:pt x="2010" y="106365"/>
                  </a:lnTo>
                  <a:lnTo>
                    <a:pt x="1820" y="106704"/>
                  </a:lnTo>
                  <a:lnTo>
                    <a:pt x="1670" y="107016"/>
                  </a:lnTo>
                  <a:lnTo>
                    <a:pt x="1616" y="107166"/>
                  </a:lnTo>
                  <a:lnTo>
                    <a:pt x="1575" y="107301"/>
                  </a:lnTo>
                  <a:lnTo>
                    <a:pt x="1575" y="107301"/>
                  </a:lnTo>
                  <a:lnTo>
                    <a:pt x="1277" y="108333"/>
                  </a:lnTo>
                  <a:lnTo>
                    <a:pt x="1019" y="109365"/>
                  </a:lnTo>
                  <a:lnTo>
                    <a:pt x="788" y="110384"/>
                  </a:lnTo>
                  <a:lnTo>
                    <a:pt x="584" y="111416"/>
                  </a:lnTo>
                  <a:lnTo>
                    <a:pt x="407" y="112448"/>
                  </a:lnTo>
                  <a:lnTo>
                    <a:pt x="258" y="113466"/>
                  </a:lnTo>
                  <a:lnTo>
                    <a:pt x="149" y="114485"/>
                  </a:lnTo>
                  <a:lnTo>
                    <a:pt x="68" y="115503"/>
                  </a:lnTo>
                  <a:lnTo>
                    <a:pt x="41" y="116006"/>
                  </a:lnTo>
                  <a:lnTo>
                    <a:pt x="14" y="116508"/>
                  </a:lnTo>
                  <a:lnTo>
                    <a:pt x="14" y="117010"/>
                  </a:lnTo>
                  <a:lnTo>
                    <a:pt x="0" y="117513"/>
                  </a:lnTo>
                  <a:lnTo>
                    <a:pt x="14" y="118015"/>
                  </a:lnTo>
                  <a:lnTo>
                    <a:pt x="27" y="118518"/>
                  </a:lnTo>
                  <a:lnTo>
                    <a:pt x="41" y="119020"/>
                  </a:lnTo>
                  <a:lnTo>
                    <a:pt x="82" y="119509"/>
                  </a:lnTo>
                  <a:lnTo>
                    <a:pt x="122" y="120011"/>
                  </a:lnTo>
                  <a:lnTo>
                    <a:pt x="163" y="120500"/>
                  </a:lnTo>
                  <a:lnTo>
                    <a:pt x="217" y="120989"/>
                  </a:lnTo>
                  <a:lnTo>
                    <a:pt x="285" y="121478"/>
                  </a:lnTo>
                  <a:lnTo>
                    <a:pt x="367" y="121967"/>
                  </a:lnTo>
                  <a:lnTo>
                    <a:pt x="448" y="122442"/>
                  </a:lnTo>
                  <a:lnTo>
                    <a:pt x="543" y="122931"/>
                  </a:lnTo>
                  <a:lnTo>
                    <a:pt x="652" y="123406"/>
                  </a:lnTo>
                  <a:lnTo>
                    <a:pt x="761" y="123881"/>
                  </a:lnTo>
                  <a:lnTo>
                    <a:pt x="883" y="124357"/>
                  </a:lnTo>
                  <a:lnTo>
                    <a:pt x="1019" y="124818"/>
                  </a:lnTo>
                  <a:lnTo>
                    <a:pt x="1168" y="125294"/>
                  </a:lnTo>
                  <a:lnTo>
                    <a:pt x="1317" y="125755"/>
                  </a:lnTo>
                  <a:lnTo>
                    <a:pt x="1480" y="126217"/>
                  </a:lnTo>
                  <a:lnTo>
                    <a:pt x="1643" y="126679"/>
                  </a:lnTo>
                  <a:lnTo>
                    <a:pt x="1833" y="127127"/>
                  </a:lnTo>
                  <a:lnTo>
                    <a:pt x="2023" y="127588"/>
                  </a:lnTo>
                  <a:lnTo>
                    <a:pt x="2227" y="128036"/>
                  </a:lnTo>
                  <a:lnTo>
                    <a:pt x="2444" y="128471"/>
                  </a:lnTo>
                  <a:lnTo>
                    <a:pt x="2662" y="128919"/>
                  </a:lnTo>
                  <a:lnTo>
                    <a:pt x="2892" y="129354"/>
                  </a:lnTo>
                  <a:lnTo>
                    <a:pt x="3137" y="129788"/>
                  </a:lnTo>
                  <a:lnTo>
                    <a:pt x="3395" y="130223"/>
                  </a:lnTo>
                  <a:lnTo>
                    <a:pt x="3666" y="130657"/>
                  </a:lnTo>
                  <a:lnTo>
                    <a:pt x="3938" y="131078"/>
                  </a:lnTo>
                  <a:lnTo>
                    <a:pt x="4223" y="131499"/>
                  </a:lnTo>
                  <a:lnTo>
                    <a:pt x="4522" y="131906"/>
                  </a:lnTo>
                  <a:lnTo>
                    <a:pt x="4834" y="132327"/>
                  </a:lnTo>
                  <a:lnTo>
                    <a:pt x="5160" y="132735"/>
                  </a:lnTo>
                  <a:lnTo>
                    <a:pt x="5486" y="133129"/>
                  </a:lnTo>
                  <a:lnTo>
                    <a:pt x="5825" y="133536"/>
                  </a:lnTo>
                  <a:lnTo>
                    <a:pt x="6192" y="133916"/>
                  </a:lnTo>
                  <a:lnTo>
                    <a:pt x="6559" y="134310"/>
                  </a:lnTo>
                  <a:lnTo>
                    <a:pt x="6925" y="134690"/>
                  </a:lnTo>
                  <a:lnTo>
                    <a:pt x="7319" y="135070"/>
                  </a:lnTo>
                  <a:lnTo>
                    <a:pt x="7727" y="135451"/>
                  </a:lnTo>
                  <a:lnTo>
                    <a:pt x="8134" y="135817"/>
                  </a:lnTo>
                  <a:lnTo>
                    <a:pt x="8555" y="136184"/>
                  </a:lnTo>
                  <a:lnTo>
                    <a:pt x="9003" y="136550"/>
                  </a:lnTo>
                  <a:lnTo>
                    <a:pt x="9451" y="136904"/>
                  </a:lnTo>
                  <a:lnTo>
                    <a:pt x="9451" y="136904"/>
                  </a:lnTo>
                  <a:lnTo>
                    <a:pt x="9953" y="137284"/>
                  </a:lnTo>
                  <a:lnTo>
                    <a:pt x="10469" y="137650"/>
                  </a:lnTo>
                  <a:lnTo>
                    <a:pt x="10999" y="138003"/>
                  </a:lnTo>
                  <a:lnTo>
                    <a:pt x="11529" y="138343"/>
                  </a:lnTo>
                  <a:lnTo>
                    <a:pt x="12058" y="138669"/>
                  </a:lnTo>
                  <a:lnTo>
                    <a:pt x="12601" y="138981"/>
                  </a:lnTo>
                  <a:lnTo>
                    <a:pt x="13158" y="139280"/>
                  </a:lnTo>
                  <a:lnTo>
                    <a:pt x="13715" y="139565"/>
                  </a:lnTo>
                  <a:lnTo>
                    <a:pt x="14272" y="139837"/>
                  </a:lnTo>
                  <a:lnTo>
                    <a:pt x="14842" y="140108"/>
                  </a:lnTo>
                  <a:lnTo>
                    <a:pt x="15412" y="140353"/>
                  </a:lnTo>
                  <a:lnTo>
                    <a:pt x="15996" y="140597"/>
                  </a:lnTo>
                  <a:lnTo>
                    <a:pt x="16580" y="140828"/>
                  </a:lnTo>
                  <a:lnTo>
                    <a:pt x="17164" y="141059"/>
                  </a:lnTo>
                  <a:lnTo>
                    <a:pt x="17748" y="141262"/>
                  </a:lnTo>
                  <a:lnTo>
                    <a:pt x="18345" y="141466"/>
                  </a:lnTo>
                  <a:lnTo>
                    <a:pt x="18943" y="141670"/>
                  </a:lnTo>
                  <a:lnTo>
                    <a:pt x="19540" y="141860"/>
                  </a:lnTo>
                  <a:lnTo>
                    <a:pt x="20749" y="142213"/>
                  </a:lnTo>
                  <a:lnTo>
                    <a:pt x="21971" y="142539"/>
                  </a:lnTo>
                  <a:lnTo>
                    <a:pt x="23179" y="142838"/>
                  </a:lnTo>
                  <a:lnTo>
                    <a:pt x="24401" y="143123"/>
                  </a:lnTo>
                  <a:lnTo>
                    <a:pt x="25623" y="143394"/>
                  </a:lnTo>
                  <a:lnTo>
                    <a:pt x="26846" y="143639"/>
                  </a:lnTo>
                  <a:lnTo>
                    <a:pt x="28054" y="143883"/>
                  </a:lnTo>
                  <a:lnTo>
                    <a:pt x="28054" y="143883"/>
                  </a:lnTo>
                  <a:lnTo>
                    <a:pt x="29303" y="144114"/>
                  </a:lnTo>
                  <a:lnTo>
                    <a:pt x="30553" y="144345"/>
                  </a:lnTo>
                  <a:lnTo>
                    <a:pt x="31788" y="144562"/>
                  </a:lnTo>
                  <a:lnTo>
                    <a:pt x="33038" y="144766"/>
                  </a:lnTo>
                  <a:lnTo>
                    <a:pt x="34287" y="144956"/>
                  </a:lnTo>
                  <a:lnTo>
                    <a:pt x="35523" y="145132"/>
                  </a:lnTo>
                  <a:lnTo>
                    <a:pt x="36772" y="145295"/>
                  </a:lnTo>
                  <a:lnTo>
                    <a:pt x="38007" y="145458"/>
                  </a:lnTo>
                  <a:lnTo>
                    <a:pt x="39243" y="145594"/>
                  </a:lnTo>
                  <a:lnTo>
                    <a:pt x="40492" y="145716"/>
                  </a:lnTo>
                  <a:lnTo>
                    <a:pt x="41728" y="145811"/>
                  </a:lnTo>
                  <a:lnTo>
                    <a:pt x="42964" y="145906"/>
                  </a:lnTo>
                  <a:lnTo>
                    <a:pt x="44199" y="145988"/>
                  </a:lnTo>
                  <a:lnTo>
                    <a:pt x="45435" y="146042"/>
                  </a:lnTo>
                  <a:lnTo>
                    <a:pt x="46671" y="146083"/>
                  </a:lnTo>
                  <a:lnTo>
                    <a:pt x="47906" y="146110"/>
                  </a:lnTo>
                  <a:lnTo>
                    <a:pt x="49142" y="146124"/>
                  </a:lnTo>
                  <a:lnTo>
                    <a:pt x="50378" y="146110"/>
                  </a:lnTo>
                  <a:lnTo>
                    <a:pt x="51613" y="146083"/>
                  </a:lnTo>
                  <a:lnTo>
                    <a:pt x="52849" y="146042"/>
                  </a:lnTo>
                  <a:lnTo>
                    <a:pt x="54071" y="145974"/>
                  </a:lnTo>
                  <a:lnTo>
                    <a:pt x="55307" y="145879"/>
                  </a:lnTo>
                  <a:lnTo>
                    <a:pt x="56543" y="145784"/>
                  </a:lnTo>
                  <a:lnTo>
                    <a:pt x="57765" y="145648"/>
                  </a:lnTo>
                  <a:lnTo>
                    <a:pt x="59000" y="145513"/>
                  </a:lnTo>
                  <a:lnTo>
                    <a:pt x="60223" y="145336"/>
                  </a:lnTo>
                  <a:lnTo>
                    <a:pt x="61458" y="145146"/>
                  </a:lnTo>
                  <a:lnTo>
                    <a:pt x="62680" y="144942"/>
                  </a:lnTo>
                  <a:lnTo>
                    <a:pt x="63902" y="144711"/>
                  </a:lnTo>
                  <a:lnTo>
                    <a:pt x="65124" y="144453"/>
                  </a:lnTo>
                  <a:lnTo>
                    <a:pt x="66360" y="144168"/>
                  </a:lnTo>
                  <a:lnTo>
                    <a:pt x="67582" y="143870"/>
                  </a:lnTo>
                  <a:lnTo>
                    <a:pt x="67582" y="143870"/>
                  </a:lnTo>
                  <a:lnTo>
                    <a:pt x="69157" y="143462"/>
                  </a:lnTo>
                  <a:lnTo>
                    <a:pt x="70733" y="143041"/>
                  </a:lnTo>
                  <a:lnTo>
                    <a:pt x="72308" y="142620"/>
                  </a:lnTo>
                  <a:lnTo>
                    <a:pt x="73883" y="142172"/>
                  </a:lnTo>
                  <a:lnTo>
                    <a:pt x="75444" y="141697"/>
                  </a:lnTo>
                  <a:lnTo>
                    <a:pt x="76992" y="141208"/>
                  </a:lnTo>
                  <a:lnTo>
                    <a:pt x="77766" y="140950"/>
                  </a:lnTo>
                  <a:lnTo>
                    <a:pt x="78527" y="140678"/>
                  </a:lnTo>
                  <a:lnTo>
                    <a:pt x="79287" y="140407"/>
                  </a:lnTo>
                  <a:lnTo>
                    <a:pt x="80048" y="140108"/>
                  </a:lnTo>
                  <a:lnTo>
                    <a:pt x="80048" y="140108"/>
                  </a:lnTo>
                  <a:lnTo>
                    <a:pt x="80455" y="139945"/>
                  </a:lnTo>
                  <a:lnTo>
                    <a:pt x="80862" y="139769"/>
                  </a:lnTo>
                  <a:lnTo>
                    <a:pt x="81283" y="139565"/>
                  </a:lnTo>
                  <a:lnTo>
                    <a:pt x="81718" y="139348"/>
                  </a:lnTo>
                  <a:lnTo>
                    <a:pt x="82587" y="138900"/>
                  </a:lnTo>
                  <a:lnTo>
                    <a:pt x="83470" y="138424"/>
                  </a:lnTo>
                  <a:lnTo>
                    <a:pt x="84366" y="137976"/>
                  </a:lnTo>
                  <a:lnTo>
                    <a:pt x="84814" y="137759"/>
                  </a:lnTo>
                  <a:lnTo>
                    <a:pt x="85262" y="137555"/>
                  </a:lnTo>
                  <a:lnTo>
                    <a:pt x="85697" y="137379"/>
                  </a:lnTo>
                  <a:lnTo>
                    <a:pt x="86131" y="137216"/>
                  </a:lnTo>
                  <a:lnTo>
                    <a:pt x="86566" y="137080"/>
                  </a:lnTo>
                  <a:lnTo>
                    <a:pt x="86986" y="136958"/>
                  </a:lnTo>
                  <a:lnTo>
                    <a:pt x="86986" y="136958"/>
                  </a:lnTo>
                  <a:lnTo>
                    <a:pt x="87163" y="136931"/>
                  </a:lnTo>
                  <a:lnTo>
                    <a:pt x="87326" y="136931"/>
                  </a:lnTo>
                  <a:lnTo>
                    <a:pt x="87502" y="136944"/>
                  </a:lnTo>
                  <a:lnTo>
                    <a:pt x="87679" y="136971"/>
                  </a:lnTo>
                  <a:lnTo>
                    <a:pt x="87842" y="137026"/>
                  </a:lnTo>
                  <a:lnTo>
                    <a:pt x="88018" y="137094"/>
                  </a:lnTo>
                  <a:lnTo>
                    <a:pt x="88195" y="137189"/>
                  </a:lnTo>
                  <a:lnTo>
                    <a:pt x="88372" y="137284"/>
                  </a:lnTo>
                  <a:lnTo>
                    <a:pt x="88534" y="137392"/>
                  </a:lnTo>
                  <a:lnTo>
                    <a:pt x="88711" y="137528"/>
                  </a:lnTo>
                  <a:lnTo>
                    <a:pt x="88888" y="137664"/>
                  </a:lnTo>
                  <a:lnTo>
                    <a:pt x="89050" y="137800"/>
                  </a:lnTo>
                  <a:lnTo>
                    <a:pt x="89390" y="138126"/>
                  </a:lnTo>
                  <a:lnTo>
                    <a:pt x="89716" y="138465"/>
                  </a:lnTo>
                  <a:lnTo>
                    <a:pt x="90042" y="138832"/>
                  </a:lnTo>
                  <a:lnTo>
                    <a:pt x="90354" y="139198"/>
                  </a:lnTo>
                  <a:lnTo>
                    <a:pt x="90938" y="139932"/>
                  </a:lnTo>
                  <a:lnTo>
                    <a:pt x="91454" y="140570"/>
                  </a:lnTo>
                  <a:lnTo>
                    <a:pt x="91698" y="140841"/>
                  </a:lnTo>
                  <a:lnTo>
                    <a:pt x="91902" y="141059"/>
                  </a:lnTo>
                  <a:lnTo>
                    <a:pt x="91902" y="141059"/>
                  </a:lnTo>
                  <a:lnTo>
                    <a:pt x="92445" y="141534"/>
                  </a:lnTo>
                  <a:lnTo>
                    <a:pt x="93002" y="141996"/>
                  </a:lnTo>
                  <a:lnTo>
                    <a:pt x="93572" y="142444"/>
                  </a:lnTo>
                  <a:lnTo>
                    <a:pt x="94170" y="142865"/>
                  </a:lnTo>
                  <a:lnTo>
                    <a:pt x="94794" y="143258"/>
                  </a:lnTo>
                  <a:lnTo>
                    <a:pt x="95419" y="143639"/>
                  </a:lnTo>
                  <a:lnTo>
                    <a:pt x="96071" y="143992"/>
                  </a:lnTo>
                  <a:lnTo>
                    <a:pt x="96736" y="144318"/>
                  </a:lnTo>
                  <a:lnTo>
                    <a:pt x="97402" y="144616"/>
                  </a:lnTo>
                  <a:lnTo>
                    <a:pt x="98080" y="144888"/>
                  </a:lnTo>
                  <a:lnTo>
                    <a:pt x="98773" y="145132"/>
                  </a:lnTo>
                  <a:lnTo>
                    <a:pt x="99465" y="145336"/>
                  </a:lnTo>
                  <a:lnTo>
                    <a:pt x="100172" y="145526"/>
                  </a:lnTo>
                  <a:lnTo>
                    <a:pt x="100525" y="145594"/>
                  </a:lnTo>
                  <a:lnTo>
                    <a:pt x="100878" y="145662"/>
                  </a:lnTo>
                  <a:lnTo>
                    <a:pt x="101231" y="145730"/>
                  </a:lnTo>
                  <a:lnTo>
                    <a:pt x="101584" y="145784"/>
                  </a:lnTo>
                  <a:lnTo>
                    <a:pt x="101937" y="145825"/>
                  </a:lnTo>
                  <a:lnTo>
                    <a:pt x="102290" y="145866"/>
                  </a:lnTo>
                  <a:lnTo>
                    <a:pt x="102290" y="145866"/>
                  </a:lnTo>
                  <a:lnTo>
                    <a:pt x="103077" y="145920"/>
                  </a:lnTo>
                  <a:lnTo>
                    <a:pt x="103865" y="145947"/>
                  </a:lnTo>
                  <a:lnTo>
                    <a:pt x="104653" y="145961"/>
                  </a:lnTo>
                  <a:lnTo>
                    <a:pt x="105427" y="145947"/>
                  </a:lnTo>
                  <a:lnTo>
                    <a:pt x="106214" y="145920"/>
                  </a:lnTo>
                  <a:lnTo>
                    <a:pt x="106988" y="145879"/>
                  </a:lnTo>
                  <a:lnTo>
                    <a:pt x="107762" y="145811"/>
                  </a:lnTo>
                  <a:lnTo>
                    <a:pt x="108523" y="145743"/>
                  </a:lnTo>
                  <a:lnTo>
                    <a:pt x="109297" y="145662"/>
                  </a:lnTo>
                  <a:lnTo>
                    <a:pt x="110071" y="145567"/>
                  </a:lnTo>
                  <a:lnTo>
                    <a:pt x="111605" y="145377"/>
                  </a:lnTo>
                  <a:lnTo>
                    <a:pt x="113139" y="145160"/>
                  </a:lnTo>
                  <a:lnTo>
                    <a:pt x="114687" y="144956"/>
                  </a:lnTo>
                  <a:lnTo>
                    <a:pt x="114687" y="144956"/>
                  </a:lnTo>
                  <a:lnTo>
                    <a:pt x="116032" y="144793"/>
                  </a:lnTo>
                  <a:lnTo>
                    <a:pt x="117376" y="144644"/>
                  </a:lnTo>
                  <a:lnTo>
                    <a:pt x="120078" y="144331"/>
                  </a:lnTo>
                  <a:lnTo>
                    <a:pt x="121436" y="144168"/>
                  </a:lnTo>
                  <a:lnTo>
                    <a:pt x="122794" y="143978"/>
                  </a:lnTo>
                  <a:lnTo>
                    <a:pt x="124138" y="143774"/>
                  </a:lnTo>
                  <a:lnTo>
                    <a:pt x="124804" y="143666"/>
                  </a:lnTo>
                  <a:lnTo>
                    <a:pt x="125483" y="143544"/>
                  </a:lnTo>
                  <a:lnTo>
                    <a:pt x="126148" y="143408"/>
                  </a:lnTo>
                  <a:lnTo>
                    <a:pt x="126813" y="143272"/>
                  </a:lnTo>
                  <a:lnTo>
                    <a:pt x="127465" y="143123"/>
                  </a:lnTo>
                  <a:lnTo>
                    <a:pt x="128131" y="142960"/>
                  </a:lnTo>
                  <a:lnTo>
                    <a:pt x="128782" y="142783"/>
                  </a:lnTo>
                  <a:lnTo>
                    <a:pt x="129421" y="142607"/>
                  </a:lnTo>
                  <a:lnTo>
                    <a:pt x="130072" y="142403"/>
                  </a:lnTo>
                  <a:lnTo>
                    <a:pt x="130697" y="142199"/>
                  </a:lnTo>
                  <a:lnTo>
                    <a:pt x="131335" y="141968"/>
                  </a:lnTo>
                  <a:lnTo>
                    <a:pt x="131960" y="141724"/>
                  </a:lnTo>
                  <a:lnTo>
                    <a:pt x="132584" y="141480"/>
                  </a:lnTo>
                  <a:lnTo>
                    <a:pt x="133195" y="141194"/>
                  </a:lnTo>
                  <a:lnTo>
                    <a:pt x="133793" y="140909"/>
                  </a:lnTo>
                  <a:lnTo>
                    <a:pt x="134390" y="140597"/>
                  </a:lnTo>
                  <a:lnTo>
                    <a:pt x="134988" y="140271"/>
                  </a:lnTo>
                  <a:lnTo>
                    <a:pt x="135558" y="139932"/>
                  </a:lnTo>
                  <a:lnTo>
                    <a:pt x="135558" y="139932"/>
                  </a:lnTo>
                  <a:lnTo>
                    <a:pt x="136074" y="139606"/>
                  </a:lnTo>
                  <a:lnTo>
                    <a:pt x="136577" y="139266"/>
                  </a:lnTo>
                  <a:lnTo>
                    <a:pt x="137079" y="138913"/>
                  </a:lnTo>
                  <a:lnTo>
                    <a:pt x="137568" y="138547"/>
                  </a:lnTo>
                  <a:lnTo>
                    <a:pt x="138057" y="138166"/>
                  </a:lnTo>
                  <a:lnTo>
                    <a:pt x="138546" y="137786"/>
                  </a:lnTo>
                  <a:lnTo>
                    <a:pt x="139021" y="137379"/>
                  </a:lnTo>
                  <a:lnTo>
                    <a:pt x="139496" y="136958"/>
                  </a:lnTo>
                  <a:lnTo>
                    <a:pt x="139958" y="136523"/>
                  </a:lnTo>
                  <a:lnTo>
                    <a:pt x="140419" y="136089"/>
                  </a:lnTo>
                  <a:lnTo>
                    <a:pt x="140868" y="135627"/>
                  </a:lnTo>
                  <a:lnTo>
                    <a:pt x="141316" y="135165"/>
                  </a:lnTo>
                  <a:lnTo>
                    <a:pt x="141750" y="134690"/>
                  </a:lnTo>
                  <a:lnTo>
                    <a:pt x="142185" y="134201"/>
                  </a:lnTo>
                  <a:lnTo>
                    <a:pt x="142606" y="133712"/>
                  </a:lnTo>
                  <a:lnTo>
                    <a:pt x="143013" y="133196"/>
                  </a:lnTo>
                  <a:lnTo>
                    <a:pt x="143434" y="132680"/>
                  </a:lnTo>
                  <a:lnTo>
                    <a:pt x="143828" y="132164"/>
                  </a:lnTo>
                  <a:lnTo>
                    <a:pt x="144222" y="131621"/>
                  </a:lnTo>
                  <a:lnTo>
                    <a:pt x="144615" y="131078"/>
                  </a:lnTo>
                  <a:lnTo>
                    <a:pt x="144996" y="130535"/>
                  </a:lnTo>
                  <a:lnTo>
                    <a:pt x="145362" y="129978"/>
                  </a:lnTo>
                  <a:lnTo>
                    <a:pt x="145729" y="129408"/>
                  </a:lnTo>
                  <a:lnTo>
                    <a:pt x="146082" y="128824"/>
                  </a:lnTo>
                  <a:lnTo>
                    <a:pt x="146421" y="128254"/>
                  </a:lnTo>
                  <a:lnTo>
                    <a:pt x="146761" y="127656"/>
                  </a:lnTo>
                  <a:lnTo>
                    <a:pt x="147100" y="127059"/>
                  </a:lnTo>
                  <a:lnTo>
                    <a:pt x="147413" y="126461"/>
                  </a:lnTo>
                  <a:lnTo>
                    <a:pt x="147725" y="125850"/>
                  </a:lnTo>
                  <a:lnTo>
                    <a:pt x="148024" y="125239"/>
                  </a:lnTo>
                  <a:lnTo>
                    <a:pt x="148322" y="124628"/>
                  </a:lnTo>
                  <a:lnTo>
                    <a:pt x="148607" y="124004"/>
                  </a:lnTo>
                  <a:lnTo>
                    <a:pt x="148879" y="123379"/>
                  </a:lnTo>
                  <a:lnTo>
                    <a:pt x="149151" y="122741"/>
                  </a:lnTo>
                  <a:lnTo>
                    <a:pt x="149395" y="122102"/>
                  </a:lnTo>
                  <a:lnTo>
                    <a:pt x="149639" y="121464"/>
                  </a:lnTo>
                  <a:lnTo>
                    <a:pt x="149884" y="120826"/>
                  </a:lnTo>
                  <a:lnTo>
                    <a:pt x="150101" y="120174"/>
                  </a:lnTo>
                  <a:lnTo>
                    <a:pt x="150318" y="119522"/>
                  </a:lnTo>
                  <a:lnTo>
                    <a:pt x="150522" y="118871"/>
                  </a:lnTo>
                  <a:lnTo>
                    <a:pt x="150712" y="118219"/>
                  </a:lnTo>
                  <a:lnTo>
                    <a:pt x="150902" y="117567"/>
                  </a:lnTo>
                  <a:lnTo>
                    <a:pt x="151065" y="116915"/>
                  </a:lnTo>
                  <a:lnTo>
                    <a:pt x="151228" y="116250"/>
                  </a:lnTo>
                  <a:lnTo>
                    <a:pt x="151378" y="115598"/>
                  </a:lnTo>
                  <a:lnTo>
                    <a:pt x="151513" y="114933"/>
                  </a:lnTo>
                  <a:lnTo>
                    <a:pt x="151649" y="114281"/>
                  </a:lnTo>
                  <a:lnTo>
                    <a:pt x="151758" y="113616"/>
                  </a:lnTo>
                  <a:lnTo>
                    <a:pt x="151866" y="112964"/>
                  </a:lnTo>
                  <a:lnTo>
                    <a:pt x="151961" y="112298"/>
                  </a:lnTo>
                  <a:lnTo>
                    <a:pt x="152029" y="111647"/>
                  </a:lnTo>
                  <a:lnTo>
                    <a:pt x="152097" y="110995"/>
                  </a:lnTo>
                  <a:lnTo>
                    <a:pt x="152152" y="110330"/>
                  </a:lnTo>
                  <a:lnTo>
                    <a:pt x="152206" y="109678"/>
                  </a:lnTo>
                  <a:lnTo>
                    <a:pt x="152233" y="109040"/>
                  </a:lnTo>
                  <a:lnTo>
                    <a:pt x="152247" y="108388"/>
                  </a:lnTo>
                  <a:lnTo>
                    <a:pt x="152247" y="107750"/>
                  </a:lnTo>
                  <a:lnTo>
                    <a:pt x="152247" y="107098"/>
                  </a:lnTo>
                  <a:lnTo>
                    <a:pt x="152219" y="106460"/>
                  </a:lnTo>
                  <a:lnTo>
                    <a:pt x="152192" y="105835"/>
                  </a:lnTo>
                  <a:lnTo>
                    <a:pt x="152138" y="105210"/>
                  </a:lnTo>
                  <a:lnTo>
                    <a:pt x="152084" y="104586"/>
                  </a:lnTo>
                  <a:lnTo>
                    <a:pt x="152002" y="103961"/>
                  </a:lnTo>
                  <a:lnTo>
                    <a:pt x="151921" y="103350"/>
                  </a:lnTo>
                  <a:lnTo>
                    <a:pt x="151921" y="103350"/>
                  </a:lnTo>
                  <a:lnTo>
                    <a:pt x="151826" y="102875"/>
                  </a:lnTo>
                  <a:lnTo>
                    <a:pt x="151731" y="102386"/>
                  </a:lnTo>
                  <a:lnTo>
                    <a:pt x="151595" y="101924"/>
                  </a:lnTo>
                  <a:lnTo>
                    <a:pt x="151445" y="101449"/>
                  </a:lnTo>
                  <a:lnTo>
                    <a:pt x="151283" y="100974"/>
                  </a:lnTo>
                  <a:lnTo>
                    <a:pt x="151092" y="100512"/>
                  </a:lnTo>
                  <a:lnTo>
                    <a:pt x="150889" y="100050"/>
                  </a:lnTo>
                  <a:lnTo>
                    <a:pt x="150671" y="99589"/>
                  </a:lnTo>
                  <a:lnTo>
                    <a:pt x="150441" y="99127"/>
                  </a:lnTo>
                  <a:lnTo>
                    <a:pt x="150196" y="98679"/>
                  </a:lnTo>
                  <a:lnTo>
                    <a:pt x="149925" y="98231"/>
                  </a:lnTo>
                  <a:lnTo>
                    <a:pt x="149653" y="97783"/>
                  </a:lnTo>
                  <a:lnTo>
                    <a:pt x="149368" y="97335"/>
                  </a:lnTo>
                  <a:lnTo>
                    <a:pt x="149069" y="96900"/>
                  </a:lnTo>
                  <a:lnTo>
                    <a:pt x="148757" y="96465"/>
                  </a:lnTo>
                  <a:lnTo>
                    <a:pt x="148445" y="96031"/>
                  </a:lnTo>
                  <a:lnTo>
                    <a:pt x="148119" y="95610"/>
                  </a:lnTo>
                  <a:lnTo>
                    <a:pt x="147779" y="95189"/>
                  </a:lnTo>
                  <a:lnTo>
                    <a:pt x="147100" y="94361"/>
                  </a:lnTo>
                  <a:lnTo>
                    <a:pt x="146408" y="93560"/>
                  </a:lnTo>
                  <a:lnTo>
                    <a:pt x="145688" y="92772"/>
                  </a:lnTo>
                  <a:lnTo>
                    <a:pt x="144968" y="92012"/>
                  </a:lnTo>
                  <a:lnTo>
                    <a:pt x="144262" y="91278"/>
                  </a:lnTo>
                  <a:lnTo>
                    <a:pt x="143556" y="90572"/>
                  </a:lnTo>
                  <a:lnTo>
                    <a:pt x="142877" y="89893"/>
                  </a:lnTo>
                  <a:lnTo>
                    <a:pt x="142877" y="89893"/>
                  </a:lnTo>
                  <a:lnTo>
                    <a:pt x="142687" y="89730"/>
                  </a:lnTo>
                  <a:lnTo>
                    <a:pt x="142456" y="89540"/>
                  </a:lnTo>
                  <a:lnTo>
                    <a:pt x="141845" y="89065"/>
                  </a:lnTo>
                  <a:lnTo>
                    <a:pt x="141126" y="88522"/>
                  </a:lnTo>
                  <a:lnTo>
                    <a:pt x="140338" y="87924"/>
                  </a:lnTo>
                  <a:lnTo>
                    <a:pt x="139958" y="87626"/>
                  </a:lnTo>
                  <a:lnTo>
                    <a:pt x="139591" y="87327"/>
                  </a:lnTo>
                  <a:lnTo>
                    <a:pt x="139252" y="87028"/>
                  </a:lnTo>
                  <a:lnTo>
                    <a:pt x="138939" y="86743"/>
                  </a:lnTo>
                  <a:lnTo>
                    <a:pt x="138668" y="86471"/>
                  </a:lnTo>
                  <a:lnTo>
                    <a:pt x="138450" y="86227"/>
                  </a:lnTo>
                  <a:lnTo>
                    <a:pt x="138355" y="86105"/>
                  </a:lnTo>
                  <a:lnTo>
                    <a:pt x="138288" y="85996"/>
                  </a:lnTo>
                  <a:lnTo>
                    <a:pt x="138233" y="85887"/>
                  </a:lnTo>
                  <a:lnTo>
                    <a:pt x="138206" y="85792"/>
                  </a:lnTo>
                  <a:lnTo>
                    <a:pt x="138206" y="85792"/>
                  </a:lnTo>
                  <a:lnTo>
                    <a:pt x="138192" y="85738"/>
                  </a:lnTo>
                  <a:lnTo>
                    <a:pt x="138206" y="85657"/>
                  </a:lnTo>
                  <a:lnTo>
                    <a:pt x="138233" y="85575"/>
                  </a:lnTo>
                  <a:lnTo>
                    <a:pt x="138274" y="85480"/>
                  </a:lnTo>
                  <a:lnTo>
                    <a:pt x="138383" y="85263"/>
                  </a:lnTo>
                  <a:lnTo>
                    <a:pt x="138546" y="84991"/>
                  </a:lnTo>
                  <a:lnTo>
                    <a:pt x="138953" y="84285"/>
                  </a:lnTo>
                  <a:lnTo>
                    <a:pt x="139197" y="83864"/>
                  </a:lnTo>
                  <a:lnTo>
                    <a:pt x="139455" y="83375"/>
                  </a:lnTo>
                  <a:lnTo>
                    <a:pt x="139713" y="82846"/>
                  </a:lnTo>
                  <a:lnTo>
                    <a:pt x="139971" y="82248"/>
                  </a:lnTo>
                  <a:lnTo>
                    <a:pt x="140094" y="81936"/>
                  </a:lnTo>
                  <a:lnTo>
                    <a:pt x="140216" y="81597"/>
                  </a:lnTo>
                  <a:lnTo>
                    <a:pt x="140338" y="81257"/>
                  </a:lnTo>
                  <a:lnTo>
                    <a:pt x="140447" y="80890"/>
                  </a:lnTo>
                  <a:lnTo>
                    <a:pt x="140555" y="80510"/>
                  </a:lnTo>
                  <a:lnTo>
                    <a:pt x="140650" y="80130"/>
                  </a:lnTo>
                  <a:lnTo>
                    <a:pt x="140732" y="79723"/>
                  </a:lnTo>
                  <a:lnTo>
                    <a:pt x="140813" y="79288"/>
                  </a:lnTo>
                  <a:lnTo>
                    <a:pt x="140881" y="78854"/>
                  </a:lnTo>
                  <a:lnTo>
                    <a:pt x="140935" y="78392"/>
                  </a:lnTo>
                  <a:lnTo>
                    <a:pt x="140976" y="77930"/>
                  </a:lnTo>
                  <a:lnTo>
                    <a:pt x="141017" y="77441"/>
                  </a:lnTo>
                  <a:lnTo>
                    <a:pt x="141030" y="76939"/>
                  </a:lnTo>
                  <a:lnTo>
                    <a:pt x="141030" y="76409"/>
                  </a:lnTo>
                  <a:lnTo>
                    <a:pt x="141017" y="75880"/>
                  </a:lnTo>
                  <a:lnTo>
                    <a:pt x="140976" y="75323"/>
                  </a:lnTo>
                  <a:lnTo>
                    <a:pt x="140935" y="74753"/>
                  </a:lnTo>
                  <a:lnTo>
                    <a:pt x="140854" y="74169"/>
                  </a:lnTo>
                  <a:lnTo>
                    <a:pt x="140772" y="73558"/>
                  </a:lnTo>
                  <a:lnTo>
                    <a:pt x="140650" y="72933"/>
                  </a:lnTo>
                  <a:lnTo>
                    <a:pt x="140514" y="72295"/>
                  </a:lnTo>
                  <a:lnTo>
                    <a:pt x="140365" y="71630"/>
                  </a:lnTo>
                  <a:lnTo>
                    <a:pt x="140175" y="70964"/>
                  </a:lnTo>
                  <a:lnTo>
                    <a:pt x="139971" y="70258"/>
                  </a:lnTo>
                  <a:lnTo>
                    <a:pt x="139740" y="69552"/>
                  </a:lnTo>
                  <a:lnTo>
                    <a:pt x="139482" y="68819"/>
                  </a:lnTo>
                  <a:lnTo>
                    <a:pt x="139197" y="68072"/>
                  </a:lnTo>
                  <a:lnTo>
                    <a:pt x="138871" y="67298"/>
                  </a:lnTo>
                  <a:lnTo>
                    <a:pt x="138532" y="66510"/>
                  </a:lnTo>
                  <a:lnTo>
                    <a:pt x="138152" y="65709"/>
                  </a:lnTo>
                  <a:lnTo>
                    <a:pt x="137731" y="64881"/>
                  </a:lnTo>
                  <a:lnTo>
                    <a:pt x="137296" y="64025"/>
                  </a:lnTo>
                  <a:lnTo>
                    <a:pt x="136821" y="63170"/>
                  </a:lnTo>
                  <a:lnTo>
                    <a:pt x="136305" y="62274"/>
                  </a:lnTo>
                  <a:lnTo>
                    <a:pt x="135748" y="61378"/>
                  </a:lnTo>
                  <a:lnTo>
                    <a:pt x="135164" y="60454"/>
                  </a:lnTo>
                  <a:lnTo>
                    <a:pt x="134540" y="59504"/>
                  </a:lnTo>
                  <a:lnTo>
                    <a:pt x="133888" y="58540"/>
                  </a:lnTo>
                  <a:lnTo>
                    <a:pt x="133182" y="57548"/>
                  </a:lnTo>
                  <a:lnTo>
                    <a:pt x="132435" y="56543"/>
                  </a:lnTo>
                  <a:lnTo>
                    <a:pt x="131661" y="55511"/>
                  </a:lnTo>
                  <a:lnTo>
                    <a:pt x="130833" y="54466"/>
                  </a:lnTo>
                  <a:lnTo>
                    <a:pt x="129950" y="53393"/>
                  </a:lnTo>
                  <a:lnTo>
                    <a:pt x="129040" y="52293"/>
                  </a:lnTo>
                  <a:lnTo>
                    <a:pt x="129040" y="52293"/>
                  </a:lnTo>
                  <a:lnTo>
                    <a:pt x="128660" y="51832"/>
                  </a:lnTo>
                  <a:lnTo>
                    <a:pt x="128321" y="51343"/>
                  </a:lnTo>
                  <a:lnTo>
                    <a:pt x="127995" y="50854"/>
                  </a:lnTo>
                  <a:lnTo>
                    <a:pt x="127696" y="50338"/>
                  </a:lnTo>
                  <a:lnTo>
                    <a:pt x="127411" y="49808"/>
                  </a:lnTo>
                  <a:lnTo>
                    <a:pt x="127153" y="49265"/>
                  </a:lnTo>
                  <a:lnTo>
                    <a:pt x="126922" y="48722"/>
                  </a:lnTo>
                  <a:lnTo>
                    <a:pt x="126705" y="48152"/>
                  </a:lnTo>
                  <a:lnTo>
                    <a:pt x="126501" y="47581"/>
                  </a:lnTo>
                  <a:lnTo>
                    <a:pt x="126311" y="46997"/>
                  </a:lnTo>
                  <a:lnTo>
                    <a:pt x="126134" y="46414"/>
                  </a:lnTo>
                  <a:lnTo>
                    <a:pt x="125985" y="45816"/>
                  </a:lnTo>
                  <a:lnTo>
                    <a:pt x="125836" y="45205"/>
                  </a:lnTo>
                  <a:lnTo>
                    <a:pt x="125700" y="44594"/>
                  </a:lnTo>
                  <a:lnTo>
                    <a:pt x="125564" y="43983"/>
                  </a:lnTo>
                  <a:lnTo>
                    <a:pt x="125442" y="43372"/>
                  </a:lnTo>
                  <a:lnTo>
                    <a:pt x="125211" y="42123"/>
                  </a:lnTo>
                  <a:lnTo>
                    <a:pt x="124994" y="40873"/>
                  </a:lnTo>
                  <a:lnTo>
                    <a:pt x="124777" y="39638"/>
                  </a:lnTo>
                  <a:lnTo>
                    <a:pt x="124559" y="38402"/>
                  </a:lnTo>
                  <a:lnTo>
                    <a:pt x="124437" y="37805"/>
                  </a:lnTo>
                  <a:lnTo>
                    <a:pt x="124315" y="37193"/>
                  </a:lnTo>
                  <a:lnTo>
                    <a:pt x="124179" y="36596"/>
                  </a:lnTo>
                  <a:lnTo>
                    <a:pt x="124030" y="36012"/>
                  </a:lnTo>
                  <a:lnTo>
                    <a:pt x="123880" y="35428"/>
                  </a:lnTo>
                  <a:lnTo>
                    <a:pt x="123704" y="34858"/>
                  </a:lnTo>
                  <a:lnTo>
                    <a:pt x="123527" y="34301"/>
                  </a:lnTo>
                  <a:lnTo>
                    <a:pt x="123324" y="33744"/>
                  </a:lnTo>
                  <a:lnTo>
                    <a:pt x="123324" y="33744"/>
                  </a:lnTo>
                  <a:lnTo>
                    <a:pt x="122916" y="32685"/>
                  </a:lnTo>
                  <a:lnTo>
                    <a:pt x="122482" y="31653"/>
                  </a:lnTo>
                  <a:lnTo>
                    <a:pt x="122047" y="30662"/>
                  </a:lnTo>
                  <a:lnTo>
                    <a:pt x="121586" y="29711"/>
                  </a:lnTo>
                  <a:lnTo>
                    <a:pt x="121124" y="28802"/>
                  </a:lnTo>
                  <a:lnTo>
                    <a:pt x="120635" y="27919"/>
                  </a:lnTo>
                  <a:lnTo>
                    <a:pt x="120146" y="27077"/>
                  </a:lnTo>
                  <a:lnTo>
                    <a:pt x="119657" y="26276"/>
                  </a:lnTo>
                  <a:lnTo>
                    <a:pt x="119141" y="25502"/>
                  </a:lnTo>
                  <a:lnTo>
                    <a:pt x="118625" y="24769"/>
                  </a:lnTo>
                  <a:lnTo>
                    <a:pt x="118096" y="24063"/>
                  </a:lnTo>
                  <a:lnTo>
                    <a:pt x="117566" y="23397"/>
                  </a:lnTo>
                  <a:lnTo>
                    <a:pt x="117023" y="22759"/>
                  </a:lnTo>
                  <a:lnTo>
                    <a:pt x="116480" y="22148"/>
                  </a:lnTo>
                  <a:lnTo>
                    <a:pt x="115937" y="21564"/>
                  </a:lnTo>
                  <a:lnTo>
                    <a:pt x="115380" y="21021"/>
                  </a:lnTo>
                  <a:lnTo>
                    <a:pt x="114823" y="20491"/>
                  </a:lnTo>
                  <a:lnTo>
                    <a:pt x="114253" y="20003"/>
                  </a:lnTo>
                  <a:lnTo>
                    <a:pt x="113683" y="19541"/>
                  </a:lnTo>
                  <a:lnTo>
                    <a:pt x="113126" y="19093"/>
                  </a:lnTo>
                  <a:lnTo>
                    <a:pt x="112556" y="18685"/>
                  </a:lnTo>
                  <a:lnTo>
                    <a:pt x="111985" y="18292"/>
                  </a:lnTo>
                  <a:lnTo>
                    <a:pt x="111415" y="17925"/>
                  </a:lnTo>
                  <a:lnTo>
                    <a:pt x="110845" y="17585"/>
                  </a:lnTo>
                  <a:lnTo>
                    <a:pt x="110274" y="17273"/>
                  </a:lnTo>
                  <a:lnTo>
                    <a:pt x="109704" y="16974"/>
                  </a:lnTo>
                  <a:lnTo>
                    <a:pt x="109134" y="16703"/>
                  </a:lnTo>
                  <a:lnTo>
                    <a:pt x="108577" y="16445"/>
                  </a:lnTo>
                  <a:lnTo>
                    <a:pt x="108020" y="16214"/>
                  </a:lnTo>
                  <a:lnTo>
                    <a:pt x="107463" y="15997"/>
                  </a:lnTo>
                  <a:lnTo>
                    <a:pt x="106920" y="15807"/>
                  </a:lnTo>
                  <a:lnTo>
                    <a:pt x="106377" y="15617"/>
                  </a:lnTo>
                  <a:lnTo>
                    <a:pt x="105834" y="15467"/>
                  </a:lnTo>
                  <a:lnTo>
                    <a:pt x="105304" y="15318"/>
                  </a:lnTo>
                  <a:lnTo>
                    <a:pt x="104788" y="15182"/>
                  </a:lnTo>
                  <a:lnTo>
                    <a:pt x="104272" y="15073"/>
                  </a:lnTo>
                  <a:lnTo>
                    <a:pt x="103770" y="14965"/>
                  </a:lnTo>
                  <a:lnTo>
                    <a:pt x="103268" y="14883"/>
                  </a:lnTo>
                  <a:lnTo>
                    <a:pt x="102792" y="14802"/>
                  </a:lnTo>
                  <a:lnTo>
                    <a:pt x="102317" y="14747"/>
                  </a:lnTo>
                  <a:lnTo>
                    <a:pt x="101855" y="14693"/>
                  </a:lnTo>
                  <a:lnTo>
                    <a:pt x="101407" y="14652"/>
                  </a:lnTo>
                  <a:lnTo>
                    <a:pt x="100973" y="14612"/>
                  </a:lnTo>
                  <a:lnTo>
                    <a:pt x="100538" y="14598"/>
                  </a:lnTo>
                  <a:lnTo>
                    <a:pt x="99737" y="14571"/>
                  </a:lnTo>
                  <a:lnTo>
                    <a:pt x="99004" y="14571"/>
                  </a:lnTo>
                  <a:lnTo>
                    <a:pt x="98325" y="14598"/>
                  </a:lnTo>
                  <a:lnTo>
                    <a:pt x="97727" y="14639"/>
                  </a:lnTo>
                  <a:lnTo>
                    <a:pt x="97211" y="14693"/>
                  </a:lnTo>
                  <a:lnTo>
                    <a:pt x="96763" y="14747"/>
                  </a:lnTo>
                  <a:lnTo>
                    <a:pt x="96410" y="14802"/>
                  </a:lnTo>
                  <a:lnTo>
                    <a:pt x="96166" y="14843"/>
                  </a:lnTo>
                  <a:lnTo>
                    <a:pt x="95949" y="14897"/>
                  </a:lnTo>
                  <a:lnTo>
                    <a:pt x="95949" y="148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06;p46">
              <a:extLst>
                <a:ext uri="{FF2B5EF4-FFF2-40B4-BE49-F238E27FC236}">
                  <a16:creationId xmlns:a16="http://schemas.microsoft.com/office/drawing/2014/main" id="{A12DC40A-A07E-6DEC-B208-291FBB99342B}"/>
                </a:ext>
              </a:extLst>
            </p:cNvPr>
            <p:cNvSpPr/>
            <p:nvPr/>
          </p:nvSpPr>
          <p:spPr>
            <a:xfrm>
              <a:off x="1992450" y="3729250"/>
              <a:ext cx="3787500" cy="1747625"/>
            </a:xfrm>
            <a:custGeom>
              <a:avLst/>
              <a:gdLst/>
              <a:ahLst/>
              <a:cxnLst/>
              <a:rect l="l" t="t" r="r" b="b"/>
              <a:pathLst>
                <a:path w="151500" h="69905" extrusionOk="0">
                  <a:moveTo>
                    <a:pt x="125048" y="3056"/>
                  </a:moveTo>
                  <a:lnTo>
                    <a:pt x="125048" y="3056"/>
                  </a:lnTo>
                  <a:lnTo>
                    <a:pt x="124315" y="2676"/>
                  </a:lnTo>
                  <a:lnTo>
                    <a:pt x="123582" y="2323"/>
                  </a:lnTo>
                  <a:lnTo>
                    <a:pt x="122835" y="1997"/>
                  </a:lnTo>
                  <a:lnTo>
                    <a:pt x="122088" y="1698"/>
                  </a:lnTo>
                  <a:lnTo>
                    <a:pt x="121328" y="1426"/>
                  </a:lnTo>
                  <a:lnTo>
                    <a:pt x="120581" y="1168"/>
                  </a:lnTo>
                  <a:lnTo>
                    <a:pt x="119820" y="951"/>
                  </a:lnTo>
                  <a:lnTo>
                    <a:pt x="119046" y="748"/>
                  </a:lnTo>
                  <a:lnTo>
                    <a:pt x="118286" y="571"/>
                  </a:lnTo>
                  <a:lnTo>
                    <a:pt x="117512" y="408"/>
                  </a:lnTo>
                  <a:lnTo>
                    <a:pt x="116738" y="286"/>
                  </a:lnTo>
                  <a:lnTo>
                    <a:pt x="115964" y="177"/>
                  </a:lnTo>
                  <a:lnTo>
                    <a:pt x="115190" y="96"/>
                  </a:lnTo>
                  <a:lnTo>
                    <a:pt x="114416" y="41"/>
                  </a:lnTo>
                  <a:lnTo>
                    <a:pt x="113642" y="1"/>
                  </a:lnTo>
                  <a:lnTo>
                    <a:pt x="112868" y="1"/>
                  </a:lnTo>
                  <a:lnTo>
                    <a:pt x="112094" y="14"/>
                  </a:lnTo>
                  <a:lnTo>
                    <a:pt x="111320" y="41"/>
                  </a:lnTo>
                  <a:lnTo>
                    <a:pt x="110546" y="96"/>
                  </a:lnTo>
                  <a:lnTo>
                    <a:pt x="109785" y="177"/>
                  </a:lnTo>
                  <a:lnTo>
                    <a:pt x="109011" y="286"/>
                  </a:lnTo>
                  <a:lnTo>
                    <a:pt x="108251" y="408"/>
                  </a:lnTo>
                  <a:lnTo>
                    <a:pt x="107491" y="557"/>
                  </a:lnTo>
                  <a:lnTo>
                    <a:pt x="106730" y="734"/>
                  </a:lnTo>
                  <a:lnTo>
                    <a:pt x="105983" y="924"/>
                  </a:lnTo>
                  <a:lnTo>
                    <a:pt x="105237" y="1141"/>
                  </a:lnTo>
                  <a:lnTo>
                    <a:pt x="104490" y="1372"/>
                  </a:lnTo>
                  <a:lnTo>
                    <a:pt x="103756" y="1630"/>
                  </a:lnTo>
                  <a:lnTo>
                    <a:pt x="103023" y="1915"/>
                  </a:lnTo>
                  <a:lnTo>
                    <a:pt x="102303" y="2214"/>
                  </a:lnTo>
                  <a:lnTo>
                    <a:pt x="101584" y="2540"/>
                  </a:lnTo>
                  <a:lnTo>
                    <a:pt x="100878" y="2879"/>
                  </a:lnTo>
                  <a:lnTo>
                    <a:pt x="100878" y="2879"/>
                  </a:lnTo>
                  <a:lnTo>
                    <a:pt x="100144" y="3260"/>
                  </a:lnTo>
                  <a:lnTo>
                    <a:pt x="99398" y="3667"/>
                  </a:lnTo>
                  <a:lnTo>
                    <a:pt x="98637" y="4115"/>
                  </a:lnTo>
                  <a:lnTo>
                    <a:pt x="97877" y="4577"/>
                  </a:lnTo>
                  <a:lnTo>
                    <a:pt x="97089" y="5066"/>
                  </a:lnTo>
                  <a:lnTo>
                    <a:pt x="96288" y="5568"/>
                  </a:lnTo>
                  <a:lnTo>
                    <a:pt x="94659" y="6614"/>
                  </a:lnTo>
                  <a:lnTo>
                    <a:pt x="92975" y="7686"/>
                  </a:lnTo>
                  <a:lnTo>
                    <a:pt x="92119" y="8216"/>
                  </a:lnTo>
                  <a:lnTo>
                    <a:pt x="91250" y="8746"/>
                  </a:lnTo>
                  <a:lnTo>
                    <a:pt x="90368" y="9262"/>
                  </a:lnTo>
                  <a:lnTo>
                    <a:pt x="89485" y="9764"/>
                  </a:lnTo>
                  <a:lnTo>
                    <a:pt x="88589" y="10253"/>
                  </a:lnTo>
                  <a:lnTo>
                    <a:pt x="87693" y="10714"/>
                  </a:lnTo>
                  <a:lnTo>
                    <a:pt x="86783" y="11149"/>
                  </a:lnTo>
                  <a:lnTo>
                    <a:pt x="85873" y="11570"/>
                  </a:lnTo>
                  <a:lnTo>
                    <a:pt x="85411" y="11760"/>
                  </a:lnTo>
                  <a:lnTo>
                    <a:pt x="84950" y="11937"/>
                  </a:lnTo>
                  <a:lnTo>
                    <a:pt x="84474" y="12113"/>
                  </a:lnTo>
                  <a:lnTo>
                    <a:pt x="84013" y="12276"/>
                  </a:lnTo>
                  <a:lnTo>
                    <a:pt x="83551" y="12425"/>
                  </a:lnTo>
                  <a:lnTo>
                    <a:pt x="83076" y="12575"/>
                  </a:lnTo>
                  <a:lnTo>
                    <a:pt x="82601" y="12711"/>
                  </a:lnTo>
                  <a:lnTo>
                    <a:pt x="82139" y="12833"/>
                  </a:lnTo>
                  <a:lnTo>
                    <a:pt x="81664" y="12941"/>
                  </a:lnTo>
                  <a:lnTo>
                    <a:pt x="81188" y="13036"/>
                  </a:lnTo>
                  <a:lnTo>
                    <a:pt x="80713" y="13118"/>
                  </a:lnTo>
                  <a:lnTo>
                    <a:pt x="80238" y="13186"/>
                  </a:lnTo>
                  <a:lnTo>
                    <a:pt x="79763" y="13240"/>
                  </a:lnTo>
                  <a:lnTo>
                    <a:pt x="79287" y="13281"/>
                  </a:lnTo>
                  <a:lnTo>
                    <a:pt x="78798" y="13294"/>
                  </a:lnTo>
                  <a:lnTo>
                    <a:pt x="78323" y="13308"/>
                  </a:lnTo>
                  <a:lnTo>
                    <a:pt x="77848" y="13308"/>
                  </a:lnTo>
                  <a:lnTo>
                    <a:pt x="77359" y="13281"/>
                  </a:lnTo>
                  <a:lnTo>
                    <a:pt x="76884" y="13240"/>
                  </a:lnTo>
                  <a:lnTo>
                    <a:pt x="76395" y="13172"/>
                  </a:lnTo>
                  <a:lnTo>
                    <a:pt x="75920" y="13104"/>
                  </a:lnTo>
                  <a:lnTo>
                    <a:pt x="75431" y="13009"/>
                  </a:lnTo>
                  <a:lnTo>
                    <a:pt x="74942" y="12887"/>
                  </a:lnTo>
                  <a:lnTo>
                    <a:pt x="74467" y="12765"/>
                  </a:lnTo>
                  <a:lnTo>
                    <a:pt x="73978" y="12602"/>
                  </a:lnTo>
                  <a:lnTo>
                    <a:pt x="73489" y="12425"/>
                  </a:lnTo>
                  <a:lnTo>
                    <a:pt x="73014" y="12235"/>
                  </a:lnTo>
                  <a:lnTo>
                    <a:pt x="72525" y="12018"/>
                  </a:lnTo>
                  <a:lnTo>
                    <a:pt x="64608" y="7130"/>
                  </a:lnTo>
                  <a:lnTo>
                    <a:pt x="64608" y="7130"/>
                  </a:lnTo>
                  <a:lnTo>
                    <a:pt x="64405" y="6831"/>
                  </a:lnTo>
                  <a:lnTo>
                    <a:pt x="64174" y="6559"/>
                  </a:lnTo>
                  <a:lnTo>
                    <a:pt x="63943" y="6288"/>
                  </a:lnTo>
                  <a:lnTo>
                    <a:pt x="63685" y="6043"/>
                  </a:lnTo>
                  <a:lnTo>
                    <a:pt x="63414" y="5812"/>
                  </a:lnTo>
                  <a:lnTo>
                    <a:pt x="63115" y="5582"/>
                  </a:lnTo>
                  <a:lnTo>
                    <a:pt x="62816" y="5378"/>
                  </a:lnTo>
                  <a:lnTo>
                    <a:pt x="62504" y="5188"/>
                  </a:lnTo>
                  <a:lnTo>
                    <a:pt x="62178" y="4998"/>
                  </a:lnTo>
                  <a:lnTo>
                    <a:pt x="61852" y="4835"/>
                  </a:lnTo>
                  <a:lnTo>
                    <a:pt x="61499" y="4672"/>
                  </a:lnTo>
                  <a:lnTo>
                    <a:pt x="61146" y="4522"/>
                  </a:lnTo>
                  <a:lnTo>
                    <a:pt x="60793" y="4387"/>
                  </a:lnTo>
                  <a:lnTo>
                    <a:pt x="60426" y="4251"/>
                  </a:lnTo>
                  <a:lnTo>
                    <a:pt x="60046" y="4129"/>
                  </a:lnTo>
                  <a:lnTo>
                    <a:pt x="59679" y="4020"/>
                  </a:lnTo>
                  <a:lnTo>
                    <a:pt x="58905" y="3816"/>
                  </a:lnTo>
                  <a:lnTo>
                    <a:pt x="58145" y="3640"/>
                  </a:lnTo>
                  <a:lnTo>
                    <a:pt x="57385" y="3477"/>
                  </a:lnTo>
                  <a:lnTo>
                    <a:pt x="56638" y="3341"/>
                  </a:lnTo>
                  <a:lnTo>
                    <a:pt x="55198" y="3083"/>
                  </a:lnTo>
                  <a:lnTo>
                    <a:pt x="54533" y="2961"/>
                  </a:lnTo>
                  <a:lnTo>
                    <a:pt x="53908" y="2852"/>
                  </a:lnTo>
                  <a:lnTo>
                    <a:pt x="53908" y="2852"/>
                  </a:lnTo>
                  <a:lnTo>
                    <a:pt x="53148" y="2594"/>
                  </a:lnTo>
                  <a:lnTo>
                    <a:pt x="52387" y="2377"/>
                  </a:lnTo>
                  <a:lnTo>
                    <a:pt x="51627" y="2187"/>
                  </a:lnTo>
                  <a:lnTo>
                    <a:pt x="50867" y="2024"/>
                  </a:lnTo>
                  <a:lnTo>
                    <a:pt x="50120" y="1888"/>
                  </a:lnTo>
                  <a:lnTo>
                    <a:pt x="49373" y="1780"/>
                  </a:lnTo>
                  <a:lnTo>
                    <a:pt x="48626" y="1698"/>
                  </a:lnTo>
                  <a:lnTo>
                    <a:pt x="47893" y="1644"/>
                  </a:lnTo>
                  <a:lnTo>
                    <a:pt x="47160" y="1630"/>
                  </a:lnTo>
                  <a:lnTo>
                    <a:pt x="46440" y="1630"/>
                  </a:lnTo>
                  <a:lnTo>
                    <a:pt x="45707" y="1657"/>
                  </a:lnTo>
                  <a:lnTo>
                    <a:pt x="44987" y="1712"/>
                  </a:lnTo>
                  <a:lnTo>
                    <a:pt x="44281" y="1793"/>
                  </a:lnTo>
                  <a:lnTo>
                    <a:pt x="43575" y="1902"/>
                  </a:lnTo>
                  <a:lnTo>
                    <a:pt x="42869" y="2024"/>
                  </a:lnTo>
                  <a:lnTo>
                    <a:pt x="42163" y="2187"/>
                  </a:lnTo>
                  <a:lnTo>
                    <a:pt x="41470" y="2363"/>
                  </a:lnTo>
                  <a:lnTo>
                    <a:pt x="40778" y="2554"/>
                  </a:lnTo>
                  <a:lnTo>
                    <a:pt x="40099" y="2784"/>
                  </a:lnTo>
                  <a:lnTo>
                    <a:pt x="39406" y="3029"/>
                  </a:lnTo>
                  <a:lnTo>
                    <a:pt x="38741" y="3287"/>
                  </a:lnTo>
                  <a:lnTo>
                    <a:pt x="38062" y="3572"/>
                  </a:lnTo>
                  <a:lnTo>
                    <a:pt x="37396" y="3884"/>
                  </a:lnTo>
                  <a:lnTo>
                    <a:pt x="36731" y="4210"/>
                  </a:lnTo>
                  <a:lnTo>
                    <a:pt x="36079" y="4563"/>
                  </a:lnTo>
                  <a:lnTo>
                    <a:pt x="35427" y="4930"/>
                  </a:lnTo>
                  <a:lnTo>
                    <a:pt x="34789" y="5324"/>
                  </a:lnTo>
                  <a:lnTo>
                    <a:pt x="34137" y="5717"/>
                  </a:lnTo>
                  <a:lnTo>
                    <a:pt x="33499" y="6152"/>
                  </a:lnTo>
                  <a:lnTo>
                    <a:pt x="32875" y="6586"/>
                  </a:lnTo>
                  <a:lnTo>
                    <a:pt x="32250" y="7048"/>
                  </a:lnTo>
                  <a:lnTo>
                    <a:pt x="31625" y="7523"/>
                  </a:lnTo>
                  <a:lnTo>
                    <a:pt x="31014" y="8012"/>
                  </a:lnTo>
                  <a:lnTo>
                    <a:pt x="30403" y="8528"/>
                  </a:lnTo>
                  <a:lnTo>
                    <a:pt x="29792" y="9044"/>
                  </a:lnTo>
                  <a:lnTo>
                    <a:pt x="29195" y="9587"/>
                  </a:lnTo>
                  <a:lnTo>
                    <a:pt x="28597" y="10131"/>
                  </a:lnTo>
                  <a:lnTo>
                    <a:pt x="28013" y="10701"/>
                  </a:lnTo>
                  <a:lnTo>
                    <a:pt x="27429" y="11285"/>
                  </a:lnTo>
                  <a:lnTo>
                    <a:pt x="26846" y="11882"/>
                  </a:lnTo>
                  <a:lnTo>
                    <a:pt x="26275" y="12480"/>
                  </a:lnTo>
                  <a:lnTo>
                    <a:pt x="25705" y="13104"/>
                  </a:lnTo>
                  <a:lnTo>
                    <a:pt x="25148" y="13729"/>
                  </a:lnTo>
                  <a:lnTo>
                    <a:pt x="24591" y="14381"/>
                  </a:lnTo>
                  <a:lnTo>
                    <a:pt x="24035" y="15033"/>
                  </a:lnTo>
                  <a:lnTo>
                    <a:pt x="23492" y="15698"/>
                  </a:lnTo>
                  <a:lnTo>
                    <a:pt x="22948" y="16363"/>
                  </a:lnTo>
                  <a:lnTo>
                    <a:pt x="22419" y="17056"/>
                  </a:lnTo>
                  <a:lnTo>
                    <a:pt x="21889" y="17748"/>
                  </a:lnTo>
                  <a:lnTo>
                    <a:pt x="21360" y="18441"/>
                  </a:lnTo>
                  <a:lnTo>
                    <a:pt x="20844" y="19161"/>
                  </a:lnTo>
                  <a:lnTo>
                    <a:pt x="20328" y="19880"/>
                  </a:lnTo>
                  <a:lnTo>
                    <a:pt x="19825" y="20600"/>
                  </a:lnTo>
                  <a:lnTo>
                    <a:pt x="19323" y="21333"/>
                  </a:lnTo>
                  <a:lnTo>
                    <a:pt x="18834" y="22066"/>
                  </a:lnTo>
                  <a:lnTo>
                    <a:pt x="18345" y="22813"/>
                  </a:lnTo>
                  <a:lnTo>
                    <a:pt x="17381" y="24321"/>
                  </a:lnTo>
                  <a:lnTo>
                    <a:pt x="16444" y="25841"/>
                  </a:lnTo>
                  <a:lnTo>
                    <a:pt x="15521" y="27389"/>
                  </a:lnTo>
                  <a:lnTo>
                    <a:pt x="14638" y="28937"/>
                  </a:lnTo>
                  <a:lnTo>
                    <a:pt x="13769" y="30499"/>
                  </a:lnTo>
                  <a:lnTo>
                    <a:pt x="12927" y="32061"/>
                  </a:lnTo>
                  <a:lnTo>
                    <a:pt x="12113" y="33636"/>
                  </a:lnTo>
                  <a:lnTo>
                    <a:pt x="11311" y="35197"/>
                  </a:lnTo>
                  <a:lnTo>
                    <a:pt x="10551" y="36759"/>
                  </a:lnTo>
                  <a:lnTo>
                    <a:pt x="9804" y="38307"/>
                  </a:lnTo>
                  <a:lnTo>
                    <a:pt x="9084" y="39841"/>
                  </a:lnTo>
                  <a:lnTo>
                    <a:pt x="8392" y="41362"/>
                  </a:lnTo>
                  <a:lnTo>
                    <a:pt x="7727" y="42869"/>
                  </a:lnTo>
                  <a:lnTo>
                    <a:pt x="7088" y="44336"/>
                  </a:lnTo>
                  <a:lnTo>
                    <a:pt x="6477" y="45789"/>
                  </a:lnTo>
                  <a:lnTo>
                    <a:pt x="5893" y="47201"/>
                  </a:lnTo>
                  <a:lnTo>
                    <a:pt x="5323" y="48586"/>
                  </a:lnTo>
                  <a:lnTo>
                    <a:pt x="4793" y="49930"/>
                  </a:lnTo>
                  <a:lnTo>
                    <a:pt x="4291" y="51234"/>
                  </a:lnTo>
                  <a:lnTo>
                    <a:pt x="3802" y="52497"/>
                  </a:lnTo>
                  <a:lnTo>
                    <a:pt x="2933" y="54860"/>
                  </a:lnTo>
                  <a:lnTo>
                    <a:pt x="2159" y="57005"/>
                  </a:lnTo>
                  <a:lnTo>
                    <a:pt x="1507" y="58906"/>
                  </a:lnTo>
                  <a:lnTo>
                    <a:pt x="978" y="60508"/>
                  </a:lnTo>
                  <a:lnTo>
                    <a:pt x="557" y="61812"/>
                  </a:lnTo>
                  <a:lnTo>
                    <a:pt x="245" y="62790"/>
                  </a:lnTo>
                  <a:lnTo>
                    <a:pt x="0" y="63591"/>
                  </a:lnTo>
                  <a:lnTo>
                    <a:pt x="41185" y="69905"/>
                  </a:lnTo>
                  <a:lnTo>
                    <a:pt x="121830" y="68574"/>
                  </a:lnTo>
                  <a:lnTo>
                    <a:pt x="121830" y="68574"/>
                  </a:lnTo>
                  <a:lnTo>
                    <a:pt x="124423" y="68031"/>
                  </a:lnTo>
                  <a:lnTo>
                    <a:pt x="127166" y="67447"/>
                  </a:lnTo>
                  <a:lnTo>
                    <a:pt x="130453" y="66782"/>
                  </a:lnTo>
                  <a:lnTo>
                    <a:pt x="133956" y="66076"/>
                  </a:lnTo>
                  <a:lnTo>
                    <a:pt x="135694" y="65736"/>
                  </a:lnTo>
                  <a:lnTo>
                    <a:pt x="137351" y="65424"/>
                  </a:lnTo>
                  <a:lnTo>
                    <a:pt x="138912" y="65125"/>
                  </a:lnTo>
                  <a:lnTo>
                    <a:pt x="140338" y="64881"/>
                  </a:lnTo>
                  <a:lnTo>
                    <a:pt x="141560" y="64691"/>
                  </a:lnTo>
                  <a:lnTo>
                    <a:pt x="142565" y="64541"/>
                  </a:lnTo>
                  <a:lnTo>
                    <a:pt x="142565" y="64541"/>
                  </a:lnTo>
                  <a:lnTo>
                    <a:pt x="144710" y="64283"/>
                  </a:lnTo>
                  <a:lnTo>
                    <a:pt x="147032" y="64025"/>
                  </a:lnTo>
                  <a:lnTo>
                    <a:pt x="149354" y="63740"/>
                  </a:lnTo>
                  <a:lnTo>
                    <a:pt x="150454" y="63591"/>
                  </a:lnTo>
                  <a:lnTo>
                    <a:pt x="151500" y="63441"/>
                  </a:lnTo>
                  <a:lnTo>
                    <a:pt x="151500" y="63441"/>
                  </a:lnTo>
                  <a:lnTo>
                    <a:pt x="151201" y="62056"/>
                  </a:lnTo>
                  <a:lnTo>
                    <a:pt x="150712" y="59802"/>
                  </a:lnTo>
                  <a:lnTo>
                    <a:pt x="150386" y="58390"/>
                  </a:lnTo>
                  <a:lnTo>
                    <a:pt x="150033" y="56801"/>
                  </a:lnTo>
                  <a:lnTo>
                    <a:pt x="149612" y="55050"/>
                  </a:lnTo>
                  <a:lnTo>
                    <a:pt x="149151" y="53162"/>
                  </a:lnTo>
                  <a:lnTo>
                    <a:pt x="148648" y="51139"/>
                  </a:lnTo>
                  <a:lnTo>
                    <a:pt x="148105" y="49007"/>
                  </a:lnTo>
                  <a:lnTo>
                    <a:pt x="147508" y="46767"/>
                  </a:lnTo>
                  <a:lnTo>
                    <a:pt x="146856" y="44445"/>
                  </a:lnTo>
                  <a:lnTo>
                    <a:pt x="146177" y="42055"/>
                  </a:lnTo>
                  <a:lnTo>
                    <a:pt x="145444" y="39610"/>
                  </a:lnTo>
                  <a:lnTo>
                    <a:pt x="145050" y="38375"/>
                  </a:lnTo>
                  <a:lnTo>
                    <a:pt x="144656" y="37125"/>
                  </a:lnTo>
                  <a:lnTo>
                    <a:pt x="144262" y="35876"/>
                  </a:lnTo>
                  <a:lnTo>
                    <a:pt x="143841" y="34613"/>
                  </a:lnTo>
                  <a:lnTo>
                    <a:pt x="143420" y="33364"/>
                  </a:lnTo>
                  <a:lnTo>
                    <a:pt x="142972" y="32101"/>
                  </a:lnTo>
                  <a:lnTo>
                    <a:pt x="142524" y="30838"/>
                  </a:lnTo>
                  <a:lnTo>
                    <a:pt x="142076" y="29576"/>
                  </a:lnTo>
                  <a:lnTo>
                    <a:pt x="141601" y="28326"/>
                  </a:lnTo>
                  <a:lnTo>
                    <a:pt x="141126" y="27091"/>
                  </a:lnTo>
                  <a:lnTo>
                    <a:pt x="140623" y="25841"/>
                  </a:lnTo>
                  <a:lnTo>
                    <a:pt x="140134" y="24619"/>
                  </a:lnTo>
                  <a:lnTo>
                    <a:pt x="139618" y="23411"/>
                  </a:lnTo>
                  <a:lnTo>
                    <a:pt x="139089" y="22202"/>
                  </a:lnTo>
                  <a:lnTo>
                    <a:pt x="138559" y="21021"/>
                  </a:lnTo>
                  <a:lnTo>
                    <a:pt x="138016" y="19853"/>
                  </a:lnTo>
                  <a:lnTo>
                    <a:pt x="137459" y="18699"/>
                  </a:lnTo>
                  <a:lnTo>
                    <a:pt x="136902" y="17572"/>
                  </a:lnTo>
                  <a:lnTo>
                    <a:pt x="136332" y="16472"/>
                  </a:lnTo>
                  <a:lnTo>
                    <a:pt x="135748" y="15399"/>
                  </a:lnTo>
                  <a:lnTo>
                    <a:pt x="135151" y="14340"/>
                  </a:lnTo>
                  <a:lnTo>
                    <a:pt x="134540" y="13322"/>
                  </a:lnTo>
                  <a:lnTo>
                    <a:pt x="133929" y="12330"/>
                  </a:lnTo>
                  <a:lnTo>
                    <a:pt x="133304" y="11366"/>
                  </a:lnTo>
                  <a:lnTo>
                    <a:pt x="132666" y="10443"/>
                  </a:lnTo>
                  <a:lnTo>
                    <a:pt x="132028" y="9560"/>
                  </a:lnTo>
                  <a:lnTo>
                    <a:pt x="131376" y="8705"/>
                  </a:lnTo>
                  <a:lnTo>
                    <a:pt x="131050" y="8297"/>
                  </a:lnTo>
                  <a:lnTo>
                    <a:pt x="130711" y="7890"/>
                  </a:lnTo>
                  <a:lnTo>
                    <a:pt x="130371" y="7496"/>
                  </a:lnTo>
                  <a:lnTo>
                    <a:pt x="130032" y="7116"/>
                  </a:lnTo>
                  <a:lnTo>
                    <a:pt x="129692" y="6749"/>
                  </a:lnTo>
                  <a:lnTo>
                    <a:pt x="129353" y="6396"/>
                  </a:lnTo>
                  <a:lnTo>
                    <a:pt x="129013" y="6043"/>
                  </a:lnTo>
                  <a:lnTo>
                    <a:pt x="128660" y="5717"/>
                  </a:lnTo>
                  <a:lnTo>
                    <a:pt x="128307" y="5392"/>
                  </a:lnTo>
                  <a:lnTo>
                    <a:pt x="127954" y="5079"/>
                  </a:lnTo>
                  <a:lnTo>
                    <a:pt x="127601" y="4780"/>
                  </a:lnTo>
                  <a:lnTo>
                    <a:pt x="127248" y="4495"/>
                  </a:lnTo>
                  <a:lnTo>
                    <a:pt x="126881" y="4224"/>
                  </a:lnTo>
                  <a:lnTo>
                    <a:pt x="126528" y="3966"/>
                  </a:lnTo>
                  <a:lnTo>
                    <a:pt x="126162" y="3721"/>
                  </a:lnTo>
                  <a:lnTo>
                    <a:pt x="125795" y="3477"/>
                  </a:lnTo>
                  <a:lnTo>
                    <a:pt x="125428" y="3260"/>
                  </a:lnTo>
                  <a:lnTo>
                    <a:pt x="125048" y="3056"/>
                  </a:lnTo>
                  <a:lnTo>
                    <a:pt x="125048" y="30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7;p46">
              <a:extLst>
                <a:ext uri="{FF2B5EF4-FFF2-40B4-BE49-F238E27FC236}">
                  <a16:creationId xmlns:a16="http://schemas.microsoft.com/office/drawing/2014/main" id="{CF0C7FE1-9C08-4BE3-FFD1-57A7373F7662}"/>
                </a:ext>
              </a:extLst>
            </p:cNvPr>
            <p:cNvSpPr/>
            <p:nvPr/>
          </p:nvSpPr>
          <p:spPr>
            <a:xfrm>
              <a:off x="2953825" y="2324525"/>
              <a:ext cx="1871875" cy="2248000"/>
            </a:xfrm>
            <a:custGeom>
              <a:avLst/>
              <a:gdLst/>
              <a:ahLst/>
              <a:cxnLst/>
              <a:rect l="l" t="t" r="r" b="b"/>
              <a:pathLst>
                <a:path w="74875" h="89920" extrusionOk="0">
                  <a:moveTo>
                    <a:pt x="10565" y="30621"/>
                  </a:moveTo>
                  <a:lnTo>
                    <a:pt x="10565" y="30621"/>
                  </a:lnTo>
                  <a:lnTo>
                    <a:pt x="10497" y="30607"/>
                  </a:lnTo>
                  <a:lnTo>
                    <a:pt x="10321" y="30593"/>
                  </a:lnTo>
                  <a:lnTo>
                    <a:pt x="10063" y="30553"/>
                  </a:lnTo>
                  <a:lnTo>
                    <a:pt x="9737" y="30471"/>
                  </a:lnTo>
                  <a:lnTo>
                    <a:pt x="9560" y="30417"/>
                  </a:lnTo>
                  <a:lnTo>
                    <a:pt x="9370" y="30349"/>
                  </a:lnTo>
                  <a:lnTo>
                    <a:pt x="9180" y="30268"/>
                  </a:lnTo>
                  <a:lnTo>
                    <a:pt x="8976" y="30159"/>
                  </a:lnTo>
                  <a:lnTo>
                    <a:pt x="8786" y="30037"/>
                  </a:lnTo>
                  <a:lnTo>
                    <a:pt x="8596" y="29901"/>
                  </a:lnTo>
                  <a:lnTo>
                    <a:pt x="8406" y="29738"/>
                  </a:lnTo>
                  <a:lnTo>
                    <a:pt x="8229" y="29561"/>
                  </a:lnTo>
                  <a:lnTo>
                    <a:pt x="8229" y="29561"/>
                  </a:lnTo>
                  <a:lnTo>
                    <a:pt x="7958" y="29276"/>
                  </a:lnTo>
                  <a:lnTo>
                    <a:pt x="7686" y="29005"/>
                  </a:lnTo>
                  <a:lnTo>
                    <a:pt x="7415" y="28760"/>
                  </a:lnTo>
                  <a:lnTo>
                    <a:pt x="7129" y="28543"/>
                  </a:lnTo>
                  <a:lnTo>
                    <a:pt x="6858" y="28326"/>
                  </a:lnTo>
                  <a:lnTo>
                    <a:pt x="6559" y="28149"/>
                  </a:lnTo>
                  <a:lnTo>
                    <a:pt x="6274" y="27986"/>
                  </a:lnTo>
                  <a:lnTo>
                    <a:pt x="5989" y="27837"/>
                  </a:lnTo>
                  <a:lnTo>
                    <a:pt x="5690" y="27715"/>
                  </a:lnTo>
                  <a:lnTo>
                    <a:pt x="5405" y="27606"/>
                  </a:lnTo>
                  <a:lnTo>
                    <a:pt x="5106" y="27525"/>
                  </a:lnTo>
                  <a:lnTo>
                    <a:pt x="4821" y="27457"/>
                  </a:lnTo>
                  <a:lnTo>
                    <a:pt x="4536" y="27416"/>
                  </a:lnTo>
                  <a:lnTo>
                    <a:pt x="4251" y="27402"/>
                  </a:lnTo>
                  <a:lnTo>
                    <a:pt x="3966" y="27402"/>
                  </a:lnTo>
                  <a:lnTo>
                    <a:pt x="3680" y="27430"/>
                  </a:lnTo>
                  <a:lnTo>
                    <a:pt x="3409" y="27470"/>
                  </a:lnTo>
                  <a:lnTo>
                    <a:pt x="3151" y="27538"/>
                  </a:lnTo>
                  <a:lnTo>
                    <a:pt x="2879" y="27633"/>
                  </a:lnTo>
                  <a:lnTo>
                    <a:pt x="2635" y="27742"/>
                  </a:lnTo>
                  <a:lnTo>
                    <a:pt x="2390" y="27878"/>
                  </a:lnTo>
                  <a:lnTo>
                    <a:pt x="2146" y="28027"/>
                  </a:lnTo>
                  <a:lnTo>
                    <a:pt x="1915" y="28217"/>
                  </a:lnTo>
                  <a:lnTo>
                    <a:pt x="1698" y="28421"/>
                  </a:lnTo>
                  <a:lnTo>
                    <a:pt x="1494" y="28638"/>
                  </a:lnTo>
                  <a:lnTo>
                    <a:pt x="1304" y="28896"/>
                  </a:lnTo>
                  <a:lnTo>
                    <a:pt x="1114" y="29168"/>
                  </a:lnTo>
                  <a:lnTo>
                    <a:pt x="951" y="29453"/>
                  </a:lnTo>
                  <a:lnTo>
                    <a:pt x="788" y="29779"/>
                  </a:lnTo>
                  <a:lnTo>
                    <a:pt x="639" y="30118"/>
                  </a:lnTo>
                  <a:lnTo>
                    <a:pt x="517" y="30485"/>
                  </a:lnTo>
                  <a:lnTo>
                    <a:pt x="408" y="30879"/>
                  </a:lnTo>
                  <a:lnTo>
                    <a:pt x="408" y="30879"/>
                  </a:lnTo>
                  <a:lnTo>
                    <a:pt x="313" y="31245"/>
                  </a:lnTo>
                  <a:lnTo>
                    <a:pt x="245" y="31612"/>
                  </a:lnTo>
                  <a:lnTo>
                    <a:pt x="177" y="31992"/>
                  </a:lnTo>
                  <a:lnTo>
                    <a:pt x="123" y="32359"/>
                  </a:lnTo>
                  <a:lnTo>
                    <a:pt x="68" y="32739"/>
                  </a:lnTo>
                  <a:lnTo>
                    <a:pt x="41" y="33106"/>
                  </a:lnTo>
                  <a:lnTo>
                    <a:pt x="14" y="33486"/>
                  </a:lnTo>
                  <a:lnTo>
                    <a:pt x="1" y="33866"/>
                  </a:lnTo>
                  <a:lnTo>
                    <a:pt x="1" y="34246"/>
                  </a:lnTo>
                  <a:lnTo>
                    <a:pt x="1" y="34626"/>
                  </a:lnTo>
                  <a:lnTo>
                    <a:pt x="14" y="35007"/>
                  </a:lnTo>
                  <a:lnTo>
                    <a:pt x="41" y="35387"/>
                  </a:lnTo>
                  <a:lnTo>
                    <a:pt x="82" y="35753"/>
                  </a:lnTo>
                  <a:lnTo>
                    <a:pt x="136" y="36134"/>
                  </a:lnTo>
                  <a:lnTo>
                    <a:pt x="191" y="36514"/>
                  </a:lnTo>
                  <a:lnTo>
                    <a:pt x="259" y="36880"/>
                  </a:lnTo>
                  <a:lnTo>
                    <a:pt x="326" y="37261"/>
                  </a:lnTo>
                  <a:lnTo>
                    <a:pt x="421" y="37627"/>
                  </a:lnTo>
                  <a:lnTo>
                    <a:pt x="517" y="38008"/>
                  </a:lnTo>
                  <a:lnTo>
                    <a:pt x="625" y="38374"/>
                  </a:lnTo>
                  <a:lnTo>
                    <a:pt x="734" y="38741"/>
                  </a:lnTo>
                  <a:lnTo>
                    <a:pt x="856" y="39094"/>
                  </a:lnTo>
                  <a:lnTo>
                    <a:pt x="992" y="39460"/>
                  </a:lnTo>
                  <a:lnTo>
                    <a:pt x="1141" y="39814"/>
                  </a:lnTo>
                  <a:lnTo>
                    <a:pt x="1291" y="40167"/>
                  </a:lnTo>
                  <a:lnTo>
                    <a:pt x="1453" y="40520"/>
                  </a:lnTo>
                  <a:lnTo>
                    <a:pt x="1630" y="40859"/>
                  </a:lnTo>
                  <a:lnTo>
                    <a:pt x="1807" y="41199"/>
                  </a:lnTo>
                  <a:lnTo>
                    <a:pt x="1997" y="41538"/>
                  </a:lnTo>
                  <a:lnTo>
                    <a:pt x="2200" y="41864"/>
                  </a:lnTo>
                  <a:lnTo>
                    <a:pt x="2404" y="42190"/>
                  </a:lnTo>
                  <a:lnTo>
                    <a:pt x="2621" y="42516"/>
                  </a:lnTo>
                  <a:lnTo>
                    <a:pt x="2621" y="42516"/>
                  </a:lnTo>
                  <a:lnTo>
                    <a:pt x="2893" y="42882"/>
                  </a:lnTo>
                  <a:lnTo>
                    <a:pt x="3164" y="43249"/>
                  </a:lnTo>
                  <a:lnTo>
                    <a:pt x="3463" y="43602"/>
                  </a:lnTo>
                  <a:lnTo>
                    <a:pt x="3762" y="43928"/>
                  </a:lnTo>
                  <a:lnTo>
                    <a:pt x="4061" y="44254"/>
                  </a:lnTo>
                  <a:lnTo>
                    <a:pt x="4373" y="44553"/>
                  </a:lnTo>
                  <a:lnTo>
                    <a:pt x="4699" y="44851"/>
                  </a:lnTo>
                  <a:lnTo>
                    <a:pt x="5025" y="45123"/>
                  </a:lnTo>
                  <a:lnTo>
                    <a:pt x="5351" y="45367"/>
                  </a:lnTo>
                  <a:lnTo>
                    <a:pt x="5690" y="45598"/>
                  </a:lnTo>
                  <a:lnTo>
                    <a:pt x="6030" y="45802"/>
                  </a:lnTo>
                  <a:lnTo>
                    <a:pt x="6355" y="45992"/>
                  </a:lnTo>
                  <a:lnTo>
                    <a:pt x="6695" y="46155"/>
                  </a:lnTo>
                  <a:lnTo>
                    <a:pt x="7034" y="46291"/>
                  </a:lnTo>
                  <a:lnTo>
                    <a:pt x="7374" y="46413"/>
                  </a:lnTo>
                  <a:lnTo>
                    <a:pt x="7713" y="46494"/>
                  </a:lnTo>
                  <a:lnTo>
                    <a:pt x="8039" y="46549"/>
                  </a:lnTo>
                  <a:lnTo>
                    <a:pt x="8365" y="46589"/>
                  </a:lnTo>
                  <a:lnTo>
                    <a:pt x="8691" y="46576"/>
                  </a:lnTo>
                  <a:lnTo>
                    <a:pt x="8854" y="46562"/>
                  </a:lnTo>
                  <a:lnTo>
                    <a:pt x="9017" y="46549"/>
                  </a:lnTo>
                  <a:lnTo>
                    <a:pt x="9166" y="46521"/>
                  </a:lnTo>
                  <a:lnTo>
                    <a:pt x="9329" y="46481"/>
                  </a:lnTo>
                  <a:lnTo>
                    <a:pt x="9479" y="46440"/>
                  </a:lnTo>
                  <a:lnTo>
                    <a:pt x="9628" y="46386"/>
                  </a:lnTo>
                  <a:lnTo>
                    <a:pt x="9777" y="46318"/>
                  </a:lnTo>
                  <a:lnTo>
                    <a:pt x="9927" y="46250"/>
                  </a:lnTo>
                  <a:lnTo>
                    <a:pt x="10063" y="46168"/>
                  </a:lnTo>
                  <a:lnTo>
                    <a:pt x="10198" y="46073"/>
                  </a:lnTo>
                  <a:lnTo>
                    <a:pt x="10348" y="45978"/>
                  </a:lnTo>
                  <a:lnTo>
                    <a:pt x="10483" y="45870"/>
                  </a:lnTo>
                  <a:lnTo>
                    <a:pt x="10606" y="45761"/>
                  </a:lnTo>
                  <a:lnTo>
                    <a:pt x="10741" y="45625"/>
                  </a:lnTo>
                  <a:lnTo>
                    <a:pt x="10864" y="45489"/>
                  </a:lnTo>
                  <a:lnTo>
                    <a:pt x="10986" y="45340"/>
                  </a:lnTo>
                  <a:lnTo>
                    <a:pt x="11108" y="45191"/>
                  </a:lnTo>
                  <a:lnTo>
                    <a:pt x="11230" y="45014"/>
                  </a:lnTo>
                  <a:lnTo>
                    <a:pt x="11339" y="44838"/>
                  </a:lnTo>
                  <a:lnTo>
                    <a:pt x="11448" y="44648"/>
                  </a:lnTo>
                  <a:lnTo>
                    <a:pt x="11556" y="44457"/>
                  </a:lnTo>
                  <a:lnTo>
                    <a:pt x="11651" y="44240"/>
                  </a:lnTo>
                  <a:lnTo>
                    <a:pt x="11760" y="44023"/>
                  </a:lnTo>
                  <a:lnTo>
                    <a:pt x="11855" y="43792"/>
                  </a:lnTo>
                  <a:lnTo>
                    <a:pt x="12018" y="43290"/>
                  </a:lnTo>
                  <a:lnTo>
                    <a:pt x="12018" y="43290"/>
                  </a:lnTo>
                  <a:lnTo>
                    <a:pt x="12031" y="43290"/>
                  </a:lnTo>
                  <a:lnTo>
                    <a:pt x="12045" y="43290"/>
                  </a:lnTo>
                  <a:lnTo>
                    <a:pt x="12072" y="43303"/>
                  </a:lnTo>
                  <a:lnTo>
                    <a:pt x="12167" y="43439"/>
                  </a:lnTo>
                  <a:lnTo>
                    <a:pt x="12303" y="43684"/>
                  </a:lnTo>
                  <a:lnTo>
                    <a:pt x="12493" y="44009"/>
                  </a:lnTo>
                  <a:lnTo>
                    <a:pt x="12955" y="44892"/>
                  </a:lnTo>
                  <a:lnTo>
                    <a:pt x="13498" y="45965"/>
                  </a:lnTo>
                  <a:lnTo>
                    <a:pt x="14639" y="48232"/>
                  </a:lnTo>
                  <a:lnTo>
                    <a:pt x="15141" y="49197"/>
                  </a:lnTo>
                  <a:lnTo>
                    <a:pt x="15358" y="49590"/>
                  </a:lnTo>
                  <a:lnTo>
                    <a:pt x="15521" y="49889"/>
                  </a:lnTo>
                  <a:lnTo>
                    <a:pt x="15521" y="49889"/>
                  </a:lnTo>
                  <a:lnTo>
                    <a:pt x="15861" y="50446"/>
                  </a:lnTo>
                  <a:lnTo>
                    <a:pt x="16214" y="50989"/>
                  </a:lnTo>
                  <a:lnTo>
                    <a:pt x="16567" y="51532"/>
                  </a:lnTo>
                  <a:lnTo>
                    <a:pt x="16933" y="52048"/>
                  </a:lnTo>
                  <a:lnTo>
                    <a:pt x="17300" y="52551"/>
                  </a:lnTo>
                  <a:lnTo>
                    <a:pt x="17667" y="53039"/>
                  </a:lnTo>
                  <a:lnTo>
                    <a:pt x="18047" y="53528"/>
                  </a:lnTo>
                  <a:lnTo>
                    <a:pt x="18414" y="53990"/>
                  </a:lnTo>
                  <a:lnTo>
                    <a:pt x="18794" y="54438"/>
                  </a:lnTo>
                  <a:lnTo>
                    <a:pt x="19160" y="54873"/>
                  </a:lnTo>
                  <a:lnTo>
                    <a:pt x="19907" y="55687"/>
                  </a:lnTo>
                  <a:lnTo>
                    <a:pt x="20627" y="56448"/>
                  </a:lnTo>
                  <a:lnTo>
                    <a:pt x="21306" y="57127"/>
                  </a:lnTo>
                  <a:lnTo>
                    <a:pt x="21944" y="57738"/>
                  </a:lnTo>
                  <a:lnTo>
                    <a:pt x="22542" y="58267"/>
                  </a:lnTo>
                  <a:lnTo>
                    <a:pt x="23071" y="58729"/>
                  </a:lnTo>
                  <a:lnTo>
                    <a:pt x="23533" y="59109"/>
                  </a:lnTo>
                  <a:lnTo>
                    <a:pt x="23899" y="59394"/>
                  </a:lnTo>
                  <a:lnTo>
                    <a:pt x="24185" y="59598"/>
                  </a:lnTo>
                  <a:lnTo>
                    <a:pt x="24361" y="59707"/>
                  </a:lnTo>
                  <a:lnTo>
                    <a:pt x="24402" y="59734"/>
                  </a:lnTo>
                  <a:lnTo>
                    <a:pt x="24415" y="59720"/>
                  </a:lnTo>
                  <a:lnTo>
                    <a:pt x="24415" y="59720"/>
                  </a:lnTo>
                  <a:lnTo>
                    <a:pt x="24415" y="59707"/>
                  </a:lnTo>
                  <a:lnTo>
                    <a:pt x="24429" y="59720"/>
                  </a:lnTo>
                  <a:lnTo>
                    <a:pt x="24456" y="59829"/>
                  </a:lnTo>
                  <a:lnTo>
                    <a:pt x="24538" y="60318"/>
                  </a:lnTo>
                  <a:lnTo>
                    <a:pt x="24673" y="61092"/>
                  </a:lnTo>
                  <a:lnTo>
                    <a:pt x="24823" y="62083"/>
                  </a:lnTo>
                  <a:lnTo>
                    <a:pt x="24972" y="63169"/>
                  </a:lnTo>
                  <a:lnTo>
                    <a:pt x="25121" y="64296"/>
                  </a:lnTo>
                  <a:lnTo>
                    <a:pt x="25244" y="65342"/>
                  </a:lnTo>
                  <a:lnTo>
                    <a:pt x="25325" y="66225"/>
                  </a:lnTo>
                  <a:lnTo>
                    <a:pt x="25325" y="66225"/>
                  </a:lnTo>
                  <a:lnTo>
                    <a:pt x="25407" y="67365"/>
                  </a:lnTo>
                  <a:lnTo>
                    <a:pt x="25475" y="68533"/>
                  </a:lnTo>
                  <a:lnTo>
                    <a:pt x="25610" y="70869"/>
                  </a:lnTo>
                  <a:lnTo>
                    <a:pt x="25692" y="72036"/>
                  </a:lnTo>
                  <a:lnTo>
                    <a:pt x="25800" y="73218"/>
                  </a:lnTo>
                  <a:lnTo>
                    <a:pt x="25923" y="74385"/>
                  </a:lnTo>
                  <a:lnTo>
                    <a:pt x="25991" y="74956"/>
                  </a:lnTo>
                  <a:lnTo>
                    <a:pt x="26086" y="75540"/>
                  </a:lnTo>
                  <a:lnTo>
                    <a:pt x="26181" y="76124"/>
                  </a:lnTo>
                  <a:lnTo>
                    <a:pt x="26276" y="76694"/>
                  </a:lnTo>
                  <a:lnTo>
                    <a:pt x="26398" y="77264"/>
                  </a:lnTo>
                  <a:lnTo>
                    <a:pt x="26534" y="77835"/>
                  </a:lnTo>
                  <a:lnTo>
                    <a:pt x="26669" y="78391"/>
                  </a:lnTo>
                  <a:lnTo>
                    <a:pt x="26832" y="78962"/>
                  </a:lnTo>
                  <a:lnTo>
                    <a:pt x="27009" y="79518"/>
                  </a:lnTo>
                  <a:lnTo>
                    <a:pt x="27199" y="80061"/>
                  </a:lnTo>
                  <a:lnTo>
                    <a:pt x="27403" y="80605"/>
                  </a:lnTo>
                  <a:lnTo>
                    <a:pt x="27634" y="81148"/>
                  </a:lnTo>
                  <a:lnTo>
                    <a:pt x="27878" y="81677"/>
                  </a:lnTo>
                  <a:lnTo>
                    <a:pt x="28136" y="82207"/>
                  </a:lnTo>
                  <a:lnTo>
                    <a:pt x="28421" y="82736"/>
                  </a:lnTo>
                  <a:lnTo>
                    <a:pt x="28733" y="83252"/>
                  </a:lnTo>
                  <a:lnTo>
                    <a:pt x="29059" y="83755"/>
                  </a:lnTo>
                  <a:lnTo>
                    <a:pt x="29412" y="84257"/>
                  </a:lnTo>
                  <a:lnTo>
                    <a:pt x="29412" y="84257"/>
                  </a:lnTo>
                  <a:lnTo>
                    <a:pt x="29765" y="84719"/>
                  </a:lnTo>
                  <a:lnTo>
                    <a:pt x="30132" y="85167"/>
                  </a:lnTo>
                  <a:lnTo>
                    <a:pt x="30512" y="85602"/>
                  </a:lnTo>
                  <a:lnTo>
                    <a:pt x="30906" y="86009"/>
                  </a:lnTo>
                  <a:lnTo>
                    <a:pt x="31313" y="86403"/>
                  </a:lnTo>
                  <a:lnTo>
                    <a:pt x="31721" y="86783"/>
                  </a:lnTo>
                  <a:lnTo>
                    <a:pt x="32155" y="87136"/>
                  </a:lnTo>
                  <a:lnTo>
                    <a:pt x="32590" y="87476"/>
                  </a:lnTo>
                  <a:lnTo>
                    <a:pt x="33038" y="87801"/>
                  </a:lnTo>
                  <a:lnTo>
                    <a:pt x="33486" y="88100"/>
                  </a:lnTo>
                  <a:lnTo>
                    <a:pt x="33948" y="88385"/>
                  </a:lnTo>
                  <a:lnTo>
                    <a:pt x="34423" y="88643"/>
                  </a:lnTo>
                  <a:lnTo>
                    <a:pt x="34898" y="88874"/>
                  </a:lnTo>
                  <a:lnTo>
                    <a:pt x="35387" y="89091"/>
                  </a:lnTo>
                  <a:lnTo>
                    <a:pt x="35876" y="89282"/>
                  </a:lnTo>
                  <a:lnTo>
                    <a:pt x="36378" y="89444"/>
                  </a:lnTo>
                  <a:lnTo>
                    <a:pt x="36881" y="89594"/>
                  </a:lnTo>
                  <a:lnTo>
                    <a:pt x="37383" y="89702"/>
                  </a:lnTo>
                  <a:lnTo>
                    <a:pt x="37899" y="89798"/>
                  </a:lnTo>
                  <a:lnTo>
                    <a:pt x="38402" y="89865"/>
                  </a:lnTo>
                  <a:lnTo>
                    <a:pt x="38918" y="89906"/>
                  </a:lnTo>
                  <a:lnTo>
                    <a:pt x="39434" y="89920"/>
                  </a:lnTo>
                  <a:lnTo>
                    <a:pt x="39950" y="89906"/>
                  </a:lnTo>
                  <a:lnTo>
                    <a:pt x="40479" y="89865"/>
                  </a:lnTo>
                  <a:lnTo>
                    <a:pt x="40995" y="89798"/>
                  </a:lnTo>
                  <a:lnTo>
                    <a:pt x="41511" y="89689"/>
                  </a:lnTo>
                  <a:lnTo>
                    <a:pt x="42027" y="89553"/>
                  </a:lnTo>
                  <a:lnTo>
                    <a:pt x="42543" y="89390"/>
                  </a:lnTo>
                  <a:lnTo>
                    <a:pt x="43059" y="89200"/>
                  </a:lnTo>
                  <a:lnTo>
                    <a:pt x="43575" y="88983"/>
                  </a:lnTo>
                  <a:lnTo>
                    <a:pt x="44078" y="88725"/>
                  </a:lnTo>
                  <a:lnTo>
                    <a:pt x="44580" y="88426"/>
                  </a:lnTo>
                  <a:lnTo>
                    <a:pt x="44580" y="88426"/>
                  </a:lnTo>
                  <a:lnTo>
                    <a:pt x="44906" y="88222"/>
                  </a:lnTo>
                  <a:lnTo>
                    <a:pt x="45218" y="88019"/>
                  </a:lnTo>
                  <a:lnTo>
                    <a:pt x="45531" y="87788"/>
                  </a:lnTo>
                  <a:lnTo>
                    <a:pt x="45829" y="87571"/>
                  </a:lnTo>
                  <a:lnTo>
                    <a:pt x="46114" y="87340"/>
                  </a:lnTo>
                  <a:lnTo>
                    <a:pt x="46400" y="87095"/>
                  </a:lnTo>
                  <a:lnTo>
                    <a:pt x="46685" y="86851"/>
                  </a:lnTo>
                  <a:lnTo>
                    <a:pt x="46956" y="86606"/>
                  </a:lnTo>
                  <a:lnTo>
                    <a:pt x="47228" y="86348"/>
                  </a:lnTo>
                  <a:lnTo>
                    <a:pt x="47486" y="86077"/>
                  </a:lnTo>
                  <a:lnTo>
                    <a:pt x="47730" y="85805"/>
                  </a:lnTo>
                  <a:lnTo>
                    <a:pt x="47975" y="85534"/>
                  </a:lnTo>
                  <a:lnTo>
                    <a:pt x="48219" y="85249"/>
                  </a:lnTo>
                  <a:lnTo>
                    <a:pt x="48450" y="84963"/>
                  </a:lnTo>
                  <a:lnTo>
                    <a:pt x="48667" y="84678"/>
                  </a:lnTo>
                  <a:lnTo>
                    <a:pt x="48885" y="84380"/>
                  </a:lnTo>
                  <a:lnTo>
                    <a:pt x="49305" y="83768"/>
                  </a:lnTo>
                  <a:lnTo>
                    <a:pt x="49699" y="83144"/>
                  </a:lnTo>
                  <a:lnTo>
                    <a:pt x="50066" y="82506"/>
                  </a:lnTo>
                  <a:lnTo>
                    <a:pt x="50419" y="81840"/>
                  </a:lnTo>
                  <a:lnTo>
                    <a:pt x="50745" y="81175"/>
                  </a:lnTo>
                  <a:lnTo>
                    <a:pt x="51044" y="80482"/>
                  </a:lnTo>
                  <a:lnTo>
                    <a:pt x="51329" y="79776"/>
                  </a:lnTo>
                  <a:lnTo>
                    <a:pt x="51587" y="79070"/>
                  </a:lnTo>
                  <a:lnTo>
                    <a:pt x="51831" y="78351"/>
                  </a:lnTo>
                  <a:lnTo>
                    <a:pt x="52048" y="77617"/>
                  </a:lnTo>
                  <a:lnTo>
                    <a:pt x="52252" y="76870"/>
                  </a:lnTo>
                  <a:lnTo>
                    <a:pt x="52442" y="76124"/>
                  </a:lnTo>
                  <a:lnTo>
                    <a:pt x="52605" y="75377"/>
                  </a:lnTo>
                  <a:lnTo>
                    <a:pt x="52755" y="74616"/>
                  </a:lnTo>
                  <a:lnTo>
                    <a:pt x="52890" y="73856"/>
                  </a:lnTo>
                  <a:lnTo>
                    <a:pt x="53013" y="73095"/>
                  </a:lnTo>
                  <a:lnTo>
                    <a:pt x="53121" y="72335"/>
                  </a:lnTo>
                  <a:lnTo>
                    <a:pt x="53216" y="71575"/>
                  </a:lnTo>
                  <a:lnTo>
                    <a:pt x="53298" y="70814"/>
                  </a:lnTo>
                  <a:lnTo>
                    <a:pt x="53366" y="70054"/>
                  </a:lnTo>
                  <a:lnTo>
                    <a:pt x="53420" y="69307"/>
                  </a:lnTo>
                  <a:lnTo>
                    <a:pt x="53461" y="68560"/>
                  </a:lnTo>
                  <a:lnTo>
                    <a:pt x="53501" y="67813"/>
                  </a:lnTo>
                  <a:lnTo>
                    <a:pt x="53515" y="67080"/>
                  </a:lnTo>
                  <a:lnTo>
                    <a:pt x="53515" y="67080"/>
                  </a:lnTo>
                  <a:lnTo>
                    <a:pt x="53556" y="66116"/>
                  </a:lnTo>
                  <a:lnTo>
                    <a:pt x="53610" y="64989"/>
                  </a:lnTo>
                  <a:lnTo>
                    <a:pt x="53678" y="63740"/>
                  </a:lnTo>
                  <a:lnTo>
                    <a:pt x="53759" y="62409"/>
                  </a:lnTo>
                  <a:lnTo>
                    <a:pt x="53949" y="59720"/>
                  </a:lnTo>
                  <a:lnTo>
                    <a:pt x="54140" y="57290"/>
                  </a:lnTo>
                  <a:lnTo>
                    <a:pt x="54140" y="57290"/>
                  </a:lnTo>
                  <a:lnTo>
                    <a:pt x="54153" y="57249"/>
                  </a:lnTo>
                  <a:lnTo>
                    <a:pt x="54180" y="57195"/>
                  </a:lnTo>
                  <a:lnTo>
                    <a:pt x="54316" y="57045"/>
                  </a:lnTo>
                  <a:lnTo>
                    <a:pt x="54778" y="56556"/>
                  </a:lnTo>
                  <a:lnTo>
                    <a:pt x="55104" y="56203"/>
                  </a:lnTo>
                  <a:lnTo>
                    <a:pt x="55484" y="55782"/>
                  </a:lnTo>
                  <a:lnTo>
                    <a:pt x="55918" y="55293"/>
                  </a:lnTo>
                  <a:lnTo>
                    <a:pt x="56407" y="54710"/>
                  </a:lnTo>
                  <a:lnTo>
                    <a:pt x="56937" y="54031"/>
                  </a:lnTo>
                  <a:lnTo>
                    <a:pt x="57507" y="53270"/>
                  </a:lnTo>
                  <a:lnTo>
                    <a:pt x="57806" y="52849"/>
                  </a:lnTo>
                  <a:lnTo>
                    <a:pt x="58105" y="52415"/>
                  </a:lnTo>
                  <a:lnTo>
                    <a:pt x="58417" y="51939"/>
                  </a:lnTo>
                  <a:lnTo>
                    <a:pt x="58729" y="51451"/>
                  </a:lnTo>
                  <a:lnTo>
                    <a:pt x="59055" y="50935"/>
                  </a:lnTo>
                  <a:lnTo>
                    <a:pt x="59381" y="50378"/>
                  </a:lnTo>
                  <a:lnTo>
                    <a:pt x="59707" y="49808"/>
                  </a:lnTo>
                  <a:lnTo>
                    <a:pt x="60046" y="49197"/>
                  </a:lnTo>
                  <a:lnTo>
                    <a:pt x="60386" y="48572"/>
                  </a:lnTo>
                  <a:lnTo>
                    <a:pt x="60725" y="47907"/>
                  </a:lnTo>
                  <a:lnTo>
                    <a:pt x="61065" y="47214"/>
                  </a:lnTo>
                  <a:lnTo>
                    <a:pt x="61404" y="46481"/>
                  </a:lnTo>
                  <a:lnTo>
                    <a:pt x="61404" y="46481"/>
                  </a:lnTo>
                  <a:lnTo>
                    <a:pt x="61608" y="46046"/>
                  </a:lnTo>
                  <a:lnTo>
                    <a:pt x="61825" y="45530"/>
                  </a:lnTo>
                  <a:lnTo>
                    <a:pt x="62341" y="44308"/>
                  </a:lnTo>
                  <a:lnTo>
                    <a:pt x="62884" y="42937"/>
                  </a:lnTo>
                  <a:lnTo>
                    <a:pt x="63441" y="41565"/>
                  </a:lnTo>
                  <a:lnTo>
                    <a:pt x="64378" y="39202"/>
                  </a:lnTo>
                  <a:lnTo>
                    <a:pt x="64677" y="38469"/>
                  </a:lnTo>
                  <a:lnTo>
                    <a:pt x="64772" y="38266"/>
                  </a:lnTo>
                  <a:lnTo>
                    <a:pt x="64813" y="38184"/>
                  </a:lnTo>
                  <a:lnTo>
                    <a:pt x="64813" y="38184"/>
                  </a:lnTo>
                  <a:lnTo>
                    <a:pt x="64840" y="38184"/>
                  </a:lnTo>
                  <a:lnTo>
                    <a:pt x="64880" y="38211"/>
                  </a:lnTo>
                  <a:lnTo>
                    <a:pt x="64962" y="38279"/>
                  </a:lnTo>
                  <a:lnTo>
                    <a:pt x="65084" y="38415"/>
                  </a:lnTo>
                  <a:lnTo>
                    <a:pt x="65234" y="38591"/>
                  </a:lnTo>
                  <a:lnTo>
                    <a:pt x="65410" y="38795"/>
                  </a:lnTo>
                  <a:lnTo>
                    <a:pt x="65614" y="39012"/>
                  </a:lnTo>
                  <a:lnTo>
                    <a:pt x="65845" y="39257"/>
                  </a:lnTo>
                  <a:lnTo>
                    <a:pt x="66103" y="39488"/>
                  </a:lnTo>
                  <a:lnTo>
                    <a:pt x="66388" y="39718"/>
                  </a:lnTo>
                  <a:lnTo>
                    <a:pt x="66551" y="39827"/>
                  </a:lnTo>
                  <a:lnTo>
                    <a:pt x="66714" y="39922"/>
                  </a:lnTo>
                  <a:lnTo>
                    <a:pt x="66890" y="40017"/>
                  </a:lnTo>
                  <a:lnTo>
                    <a:pt x="67067" y="40112"/>
                  </a:lnTo>
                  <a:lnTo>
                    <a:pt x="67257" y="40180"/>
                  </a:lnTo>
                  <a:lnTo>
                    <a:pt x="67460" y="40248"/>
                  </a:lnTo>
                  <a:lnTo>
                    <a:pt x="67664" y="40302"/>
                  </a:lnTo>
                  <a:lnTo>
                    <a:pt x="67881" y="40343"/>
                  </a:lnTo>
                  <a:lnTo>
                    <a:pt x="68099" y="40357"/>
                  </a:lnTo>
                  <a:lnTo>
                    <a:pt x="68330" y="40370"/>
                  </a:lnTo>
                  <a:lnTo>
                    <a:pt x="68560" y="40357"/>
                  </a:lnTo>
                  <a:lnTo>
                    <a:pt x="68818" y="40330"/>
                  </a:lnTo>
                  <a:lnTo>
                    <a:pt x="69063" y="40289"/>
                  </a:lnTo>
                  <a:lnTo>
                    <a:pt x="69334" y="40207"/>
                  </a:lnTo>
                  <a:lnTo>
                    <a:pt x="69334" y="40207"/>
                  </a:lnTo>
                  <a:lnTo>
                    <a:pt x="69552" y="40139"/>
                  </a:lnTo>
                  <a:lnTo>
                    <a:pt x="69755" y="40058"/>
                  </a:lnTo>
                  <a:lnTo>
                    <a:pt x="69959" y="39963"/>
                  </a:lnTo>
                  <a:lnTo>
                    <a:pt x="70163" y="39868"/>
                  </a:lnTo>
                  <a:lnTo>
                    <a:pt x="70353" y="39759"/>
                  </a:lnTo>
                  <a:lnTo>
                    <a:pt x="70543" y="39637"/>
                  </a:lnTo>
                  <a:lnTo>
                    <a:pt x="70719" y="39501"/>
                  </a:lnTo>
                  <a:lnTo>
                    <a:pt x="70910" y="39365"/>
                  </a:lnTo>
                  <a:lnTo>
                    <a:pt x="71086" y="39202"/>
                  </a:lnTo>
                  <a:lnTo>
                    <a:pt x="71249" y="39053"/>
                  </a:lnTo>
                  <a:lnTo>
                    <a:pt x="71426" y="38890"/>
                  </a:lnTo>
                  <a:lnTo>
                    <a:pt x="71588" y="38714"/>
                  </a:lnTo>
                  <a:lnTo>
                    <a:pt x="71738" y="38524"/>
                  </a:lnTo>
                  <a:lnTo>
                    <a:pt x="71901" y="38333"/>
                  </a:lnTo>
                  <a:lnTo>
                    <a:pt x="72186" y="37940"/>
                  </a:lnTo>
                  <a:lnTo>
                    <a:pt x="72471" y="37519"/>
                  </a:lnTo>
                  <a:lnTo>
                    <a:pt x="72729" y="37057"/>
                  </a:lnTo>
                  <a:lnTo>
                    <a:pt x="72973" y="36595"/>
                  </a:lnTo>
                  <a:lnTo>
                    <a:pt x="73204" y="36106"/>
                  </a:lnTo>
                  <a:lnTo>
                    <a:pt x="73408" y="35590"/>
                  </a:lnTo>
                  <a:lnTo>
                    <a:pt x="73612" y="35074"/>
                  </a:lnTo>
                  <a:lnTo>
                    <a:pt x="73788" y="34545"/>
                  </a:lnTo>
                  <a:lnTo>
                    <a:pt x="73951" y="34002"/>
                  </a:lnTo>
                  <a:lnTo>
                    <a:pt x="74101" y="33445"/>
                  </a:lnTo>
                  <a:lnTo>
                    <a:pt x="74236" y="32888"/>
                  </a:lnTo>
                  <a:lnTo>
                    <a:pt x="74359" y="32332"/>
                  </a:lnTo>
                  <a:lnTo>
                    <a:pt x="74467" y="31775"/>
                  </a:lnTo>
                  <a:lnTo>
                    <a:pt x="74562" y="31218"/>
                  </a:lnTo>
                  <a:lnTo>
                    <a:pt x="74644" y="30675"/>
                  </a:lnTo>
                  <a:lnTo>
                    <a:pt x="74712" y="30118"/>
                  </a:lnTo>
                  <a:lnTo>
                    <a:pt x="74766" y="29589"/>
                  </a:lnTo>
                  <a:lnTo>
                    <a:pt x="74820" y="29059"/>
                  </a:lnTo>
                  <a:lnTo>
                    <a:pt x="74847" y="28557"/>
                  </a:lnTo>
                  <a:lnTo>
                    <a:pt x="74861" y="28054"/>
                  </a:lnTo>
                  <a:lnTo>
                    <a:pt x="74875" y="27579"/>
                  </a:lnTo>
                  <a:lnTo>
                    <a:pt x="74861" y="27131"/>
                  </a:lnTo>
                  <a:lnTo>
                    <a:pt x="74847" y="26696"/>
                  </a:lnTo>
                  <a:lnTo>
                    <a:pt x="74820" y="26289"/>
                  </a:lnTo>
                  <a:lnTo>
                    <a:pt x="74793" y="25909"/>
                  </a:lnTo>
                  <a:lnTo>
                    <a:pt x="74793" y="25909"/>
                  </a:lnTo>
                  <a:lnTo>
                    <a:pt x="74752" y="25624"/>
                  </a:lnTo>
                  <a:lnTo>
                    <a:pt x="74698" y="25325"/>
                  </a:lnTo>
                  <a:lnTo>
                    <a:pt x="74644" y="25040"/>
                  </a:lnTo>
                  <a:lnTo>
                    <a:pt x="74576" y="24741"/>
                  </a:lnTo>
                  <a:lnTo>
                    <a:pt x="74494" y="24456"/>
                  </a:lnTo>
                  <a:lnTo>
                    <a:pt x="74413" y="24171"/>
                  </a:lnTo>
                  <a:lnTo>
                    <a:pt x="74318" y="23885"/>
                  </a:lnTo>
                  <a:lnTo>
                    <a:pt x="74209" y="23614"/>
                  </a:lnTo>
                  <a:lnTo>
                    <a:pt x="74087" y="23356"/>
                  </a:lnTo>
                  <a:lnTo>
                    <a:pt x="73965" y="23098"/>
                  </a:lnTo>
                  <a:lnTo>
                    <a:pt x="73829" y="22840"/>
                  </a:lnTo>
                  <a:lnTo>
                    <a:pt x="73693" y="22609"/>
                  </a:lnTo>
                  <a:lnTo>
                    <a:pt x="73530" y="22378"/>
                  </a:lnTo>
                  <a:lnTo>
                    <a:pt x="73367" y="22161"/>
                  </a:lnTo>
                  <a:lnTo>
                    <a:pt x="73204" y="21957"/>
                  </a:lnTo>
                  <a:lnTo>
                    <a:pt x="73028" y="21781"/>
                  </a:lnTo>
                  <a:lnTo>
                    <a:pt x="72838" y="21604"/>
                  </a:lnTo>
                  <a:lnTo>
                    <a:pt x="72634" y="21455"/>
                  </a:lnTo>
                  <a:lnTo>
                    <a:pt x="72430" y="21319"/>
                  </a:lnTo>
                  <a:lnTo>
                    <a:pt x="72213" y="21210"/>
                  </a:lnTo>
                  <a:lnTo>
                    <a:pt x="71996" y="21115"/>
                  </a:lnTo>
                  <a:lnTo>
                    <a:pt x="71765" y="21047"/>
                  </a:lnTo>
                  <a:lnTo>
                    <a:pt x="71534" y="20993"/>
                  </a:lnTo>
                  <a:lnTo>
                    <a:pt x="71276" y="20966"/>
                  </a:lnTo>
                  <a:lnTo>
                    <a:pt x="71032" y="20966"/>
                  </a:lnTo>
                  <a:lnTo>
                    <a:pt x="70760" y="20993"/>
                  </a:lnTo>
                  <a:lnTo>
                    <a:pt x="70489" y="21047"/>
                  </a:lnTo>
                  <a:lnTo>
                    <a:pt x="70217" y="21129"/>
                  </a:lnTo>
                  <a:lnTo>
                    <a:pt x="69932" y="21251"/>
                  </a:lnTo>
                  <a:lnTo>
                    <a:pt x="69633" y="21387"/>
                  </a:lnTo>
                  <a:lnTo>
                    <a:pt x="69334" y="21563"/>
                  </a:lnTo>
                  <a:lnTo>
                    <a:pt x="69022" y="21781"/>
                  </a:lnTo>
                  <a:lnTo>
                    <a:pt x="69022" y="21781"/>
                  </a:lnTo>
                  <a:lnTo>
                    <a:pt x="68954" y="21835"/>
                  </a:lnTo>
                  <a:lnTo>
                    <a:pt x="68873" y="21903"/>
                  </a:lnTo>
                  <a:lnTo>
                    <a:pt x="68737" y="22066"/>
                  </a:lnTo>
                  <a:lnTo>
                    <a:pt x="68615" y="22256"/>
                  </a:lnTo>
                  <a:lnTo>
                    <a:pt x="68492" y="22460"/>
                  </a:lnTo>
                  <a:lnTo>
                    <a:pt x="68384" y="22677"/>
                  </a:lnTo>
                  <a:lnTo>
                    <a:pt x="68289" y="22894"/>
                  </a:lnTo>
                  <a:lnTo>
                    <a:pt x="68099" y="23329"/>
                  </a:lnTo>
                  <a:lnTo>
                    <a:pt x="67990" y="23546"/>
                  </a:lnTo>
                  <a:lnTo>
                    <a:pt x="67881" y="23736"/>
                  </a:lnTo>
                  <a:lnTo>
                    <a:pt x="67773" y="23899"/>
                  </a:lnTo>
                  <a:lnTo>
                    <a:pt x="67651" y="24048"/>
                  </a:lnTo>
                  <a:lnTo>
                    <a:pt x="67583" y="24116"/>
                  </a:lnTo>
                  <a:lnTo>
                    <a:pt x="67515" y="24171"/>
                  </a:lnTo>
                  <a:lnTo>
                    <a:pt x="67433" y="24211"/>
                  </a:lnTo>
                  <a:lnTo>
                    <a:pt x="67352" y="24238"/>
                  </a:lnTo>
                  <a:lnTo>
                    <a:pt x="67270" y="24266"/>
                  </a:lnTo>
                  <a:lnTo>
                    <a:pt x="67189" y="24279"/>
                  </a:lnTo>
                  <a:lnTo>
                    <a:pt x="67094" y="24279"/>
                  </a:lnTo>
                  <a:lnTo>
                    <a:pt x="66999" y="24266"/>
                  </a:lnTo>
                  <a:lnTo>
                    <a:pt x="66999" y="24266"/>
                  </a:lnTo>
                  <a:lnTo>
                    <a:pt x="66795" y="24211"/>
                  </a:lnTo>
                  <a:lnTo>
                    <a:pt x="66619" y="24143"/>
                  </a:lnTo>
                  <a:lnTo>
                    <a:pt x="66442" y="24048"/>
                  </a:lnTo>
                  <a:lnTo>
                    <a:pt x="66293" y="23940"/>
                  </a:lnTo>
                  <a:lnTo>
                    <a:pt x="66130" y="23818"/>
                  </a:lnTo>
                  <a:lnTo>
                    <a:pt x="65994" y="23668"/>
                  </a:lnTo>
                  <a:lnTo>
                    <a:pt x="65858" y="23505"/>
                  </a:lnTo>
                  <a:lnTo>
                    <a:pt x="65736" y="23329"/>
                  </a:lnTo>
                  <a:lnTo>
                    <a:pt x="65627" y="23139"/>
                  </a:lnTo>
                  <a:lnTo>
                    <a:pt x="65519" y="22935"/>
                  </a:lnTo>
                  <a:lnTo>
                    <a:pt x="65424" y="22718"/>
                  </a:lnTo>
                  <a:lnTo>
                    <a:pt x="65329" y="22500"/>
                  </a:lnTo>
                  <a:lnTo>
                    <a:pt x="65152" y="22039"/>
                  </a:lnTo>
                  <a:lnTo>
                    <a:pt x="65003" y="21550"/>
                  </a:lnTo>
                  <a:lnTo>
                    <a:pt x="64867" y="21047"/>
                  </a:lnTo>
                  <a:lnTo>
                    <a:pt x="64745" y="20559"/>
                  </a:lnTo>
                  <a:lnTo>
                    <a:pt x="64500" y="19594"/>
                  </a:lnTo>
                  <a:lnTo>
                    <a:pt x="64378" y="19160"/>
                  </a:lnTo>
                  <a:lnTo>
                    <a:pt x="64242" y="18766"/>
                  </a:lnTo>
                  <a:lnTo>
                    <a:pt x="64174" y="18590"/>
                  </a:lnTo>
                  <a:lnTo>
                    <a:pt x="64106" y="18413"/>
                  </a:lnTo>
                  <a:lnTo>
                    <a:pt x="64025" y="18264"/>
                  </a:lnTo>
                  <a:lnTo>
                    <a:pt x="63944" y="18142"/>
                  </a:lnTo>
                  <a:lnTo>
                    <a:pt x="63944" y="18142"/>
                  </a:lnTo>
                  <a:lnTo>
                    <a:pt x="63889" y="18074"/>
                  </a:lnTo>
                  <a:lnTo>
                    <a:pt x="63835" y="18019"/>
                  </a:lnTo>
                  <a:lnTo>
                    <a:pt x="63781" y="17992"/>
                  </a:lnTo>
                  <a:lnTo>
                    <a:pt x="63726" y="17965"/>
                  </a:lnTo>
                  <a:lnTo>
                    <a:pt x="63672" y="17951"/>
                  </a:lnTo>
                  <a:lnTo>
                    <a:pt x="63618" y="17965"/>
                  </a:lnTo>
                  <a:lnTo>
                    <a:pt x="63550" y="17979"/>
                  </a:lnTo>
                  <a:lnTo>
                    <a:pt x="63495" y="17992"/>
                  </a:lnTo>
                  <a:lnTo>
                    <a:pt x="63360" y="18074"/>
                  </a:lnTo>
                  <a:lnTo>
                    <a:pt x="63224" y="18182"/>
                  </a:lnTo>
                  <a:lnTo>
                    <a:pt x="63088" y="18318"/>
                  </a:lnTo>
                  <a:lnTo>
                    <a:pt x="62952" y="18467"/>
                  </a:lnTo>
                  <a:lnTo>
                    <a:pt x="62654" y="18807"/>
                  </a:lnTo>
                  <a:lnTo>
                    <a:pt x="62355" y="19160"/>
                  </a:lnTo>
                  <a:lnTo>
                    <a:pt x="62192" y="19309"/>
                  </a:lnTo>
                  <a:lnTo>
                    <a:pt x="62042" y="19459"/>
                  </a:lnTo>
                  <a:lnTo>
                    <a:pt x="61893" y="19567"/>
                  </a:lnTo>
                  <a:lnTo>
                    <a:pt x="61730" y="19662"/>
                  </a:lnTo>
                  <a:lnTo>
                    <a:pt x="61730" y="19662"/>
                  </a:lnTo>
                  <a:lnTo>
                    <a:pt x="61486" y="19757"/>
                  </a:lnTo>
                  <a:lnTo>
                    <a:pt x="61228" y="19825"/>
                  </a:lnTo>
                  <a:lnTo>
                    <a:pt x="60983" y="19866"/>
                  </a:lnTo>
                  <a:lnTo>
                    <a:pt x="60725" y="19880"/>
                  </a:lnTo>
                  <a:lnTo>
                    <a:pt x="60481" y="19866"/>
                  </a:lnTo>
                  <a:lnTo>
                    <a:pt x="60237" y="19839"/>
                  </a:lnTo>
                  <a:lnTo>
                    <a:pt x="59992" y="19771"/>
                  </a:lnTo>
                  <a:lnTo>
                    <a:pt x="59761" y="19690"/>
                  </a:lnTo>
                  <a:lnTo>
                    <a:pt x="59517" y="19594"/>
                  </a:lnTo>
                  <a:lnTo>
                    <a:pt x="59286" y="19472"/>
                  </a:lnTo>
                  <a:lnTo>
                    <a:pt x="59055" y="19350"/>
                  </a:lnTo>
                  <a:lnTo>
                    <a:pt x="58838" y="19201"/>
                  </a:lnTo>
                  <a:lnTo>
                    <a:pt x="58621" y="19051"/>
                  </a:lnTo>
                  <a:lnTo>
                    <a:pt x="58403" y="18875"/>
                  </a:lnTo>
                  <a:lnTo>
                    <a:pt x="58200" y="18712"/>
                  </a:lnTo>
                  <a:lnTo>
                    <a:pt x="57996" y="18535"/>
                  </a:lnTo>
                  <a:lnTo>
                    <a:pt x="57996" y="18535"/>
                  </a:lnTo>
                  <a:lnTo>
                    <a:pt x="57711" y="18250"/>
                  </a:lnTo>
                  <a:lnTo>
                    <a:pt x="57426" y="17951"/>
                  </a:lnTo>
                  <a:lnTo>
                    <a:pt x="57168" y="17639"/>
                  </a:lnTo>
                  <a:lnTo>
                    <a:pt x="56910" y="17327"/>
                  </a:lnTo>
                  <a:lnTo>
                    <a:pt x="56665" y="16987"/>
                  </a:lnTo>
                  <a:lnTo>
                    <a:pt x="56434" y="16648"/>
                  </a:lnTo>
                  <a:lnTo>
                    <a:pt x="56217" y="16295"/>
                  </a:lnTo>
                  <a:lnTo>
                    <a:pt x="56000" y="15942"/>
                  </a:lnTo>
                  <a:lnTo>
                    <a:pt x="55810" y="15575"/>
                  </a:lnTo>
                  <a:lnTo>
                    <a:pt x="55620" y="15195"/>
                  </a:lnTo>
                  <a:lnTo>
                    <a:pt x="55443" y="14815"/>
                  </a:lnTo>
                  <a:lnTo>
                    <a:pt x="55267" y="14421"/>
                  </a:lnTo>
                  <a:lnTo>
                    <a:pt x="55104" y="14027"/>
                  </a:lnTo>
                  <a:lnTo>
                    <a:pt x="54954" y="13633"/>
                  </a:lnTo>
                  <a:lnTo>
                    <a:pt x="54819" y="13226"/>
                  </a:lnTo>
                  <a:lnTo>
                    <a:pt x="54683" y="12819"/>
                  </a:lnTo>
                  <a:lnTo>
                    <a:pt x="54425" y="11990"/>
                  </a:lnTo>
                  <a:lnTo>
                    <a:pt x="54207" y="11162"/>
                  </a:lnTo>
                  <a:lnTo>
                    <a:pt x="54017" y="10334"/>
                  </a:lnTo>
                  <a:lnTo>
                    <a:pt x="53841" y="9505"/>
                  </a:lnTo>
                  <a:lnTo>
                    <a:pt x="53691" y="8677"/>
                  </a:lnTo>
                  <a:lnTo>
                    <a:pt x="53569" y="7876"/>
                  </a:lnTo>
                  <a:lnTo>
                    <a:pt x="53447" y="7088"/>
                  </a:lnTo>
                  <a:lnTo>
                    <a:pt x="53338" y="6314"/>
                  </a:lnTo>
                  <a:lnTo>
                    <a:pt x="53338" y="6314"/>
                  </a:lnTo>
                  <a:lnTo>
                    <a:pt x="53189" y="5255"/>
                  </a:lnTo>
                  <a:lnTo>
                    <a:pt x="53026" y="4196"/>
                  </a:lnTo>
                  <a:lnTo>
                    <a:pt x="52700" y="2064"/>
                  </a:lnTo>
                  <a:lnTo>
                    <a:pt x="52700" y="2064"/>
                  </a:lnTo>
                  <a:lnTo>
                    <a:pt x="52687" y="1928"/>
                  </a:lnTo>
                  <a:lnTo>
                    <a:pt x="52673" y="1779"/>
                  </a:lnTo>
                  <a:lnTo>
                    <a:pt x="52673" y="1426"/>
                  </a:lnTo>
                  <a:lnTo>
                    <a:pt x="52687" y="1059"/>
                  </a:lnTo>
                  <a:lnTo>
                    <a:pt x="52700" y="693"/>
                  </a:lnTo>
                  <a:lnTo>
                    <a:pt x="52687" y="530"/>
                  </a:lnTo>
                  <a:lnTo>
                    <a:pt x="52673" y="380"/>
                  </a:lnTo>
                  <a:lnTo>
                    <a:pt x="52659" y="245"/>
                  </a:lnTo>
                  <a:lnTo>
                    <a:pt x="52619" y="136"/>
                  </a:lnTo>
                  <a:lnTo>
                    <a:pt x="52578" y="54"/>
                  </a:lnTo>
                  <a:lnTo>
                    <a:pt x="52537" y="27"/>
                  </a:lnTo>
                  <a:lnTo>
                    <a:pt x="52510" y="14"/>
                  </a:lnTo>
                  <a:lnTo>
                    <a:pt x="52469" y="0"/>
                  </a:lnTo>
                  <a:lnTo>
                    <a:pt x="52429" y="0"/>
                  </a:lnTo>
                  <a:lnTo>
                    <a:pt x="52374" y="14"/>
                  </a:lnTo>
                  <a:lnTo>
                    <a:pt x="52320" y="41"/>
                  </a:lnTo>
                  <a:lnTo>
                    <a:pt x="52320" y="41"/>
                  </a:lnTo>
                  <a:lnTo>
                    <a:pt x="52198" y="109"/>
                  </a:lnTo>
                  <a:lnTo>
                    <a:pt x="52076" y="190"/>
                  </a:lnTo>
                  <a:lnTo>
                    <a:pt x="51953" y="299"/>
                  </a:lnTo>
                  <a:lnTo>
                    <a:pt x="51831" y="435"/>
                  </a:lnTo>
                  <a:lnTo>
                    <a:pt x="51709" y="570"/>
                  </a:lnTo>
                  <a:lnTo>
                    <a:pt x="51600" y="720"/>
                  </a:lnTo>
                  <a:lnTo>
                    <a:pt x="51478" y="896"/>
                  </a:lnTo>
                  <a:lnTo>
                    <a:pt x="51369" y="1073"/>
                  </a:lnTo>
                  <a:lnTo>
                    <a:pt x="51152" y="1467"/>
                  </a:lnTo>
                  <a:lnTo>
                    <a:pt x="50949" y="1888"/>
                  </a:lnTo>
                  <a:lnTo>
                    <a:pt x="50745" y="2349"/>
                  </a:lnTo>
                  <a:lnTo>
                    <a:pt x="50555" y="2811"/>
                  </a:lnTo>
                  <a:lnTo>
                    <a:pt x="50378" y="3300"/>
                  </a:lnTo>
                  <a:lnTo>
                    <a:pt x="50215" y="3775"/>
                  </a:lnTo>
                  <a:lnTo>
                    <a:pt x="49903" y="4685"/>
                  </a:lnTo>
                  <a:lnTo>
                    <a:pt x="49618" y="5472"/>
                  </a:lnTo>
                  <a:lnTo>
                    <a:pt x="49496" y="5798"/>
                  </a:lnTo>
                  <a:lnTo>
                    <a:pt x="49387" y="6070"/>
                  </a:lnTo>
                  <a:lnTo>
                    <a:pt x="49387" y="6070"/>
                  </a:lnTo>
                  <a:lnTo>
                    <a:pt x="49034" y="6817"/>
                  </a:lnTo>
                  <a:lnTo>
                    <a:pt x="48667" y="7564"/>
                  </a:lnTo>
                  <a:lnTo>
                    <a:pt x="48274" y="8310"/>
                  </a:lnTo>
                  <a:lnTo>
                    <a:pt x="47866" y="9057"/>
                  </a:lnTo>
                  <a:lnTo>
                    <a:pt x="47418" y="9790"/>
                  </a:lnTo>
                  <a:lnTo>
                    <a:pt x="46956" y="10510"/>
                  </a:lnTo>
                  <a:lnTo>
                    <a:pt x="46468" y="11216"/>
                  </a:lnTo>
                  <a:lnTo>
                    <a:pt x="45952" y="11909"/>
                  </a:lnTo>
                  <a:lnTo>
                    <a:pt x="45680" y="12248"/>
                  </a:lnTo>
                  <a:lnTo>
                    <a:pt x="45408" y="12574"/>
                  </a:lnTo>
                  <a:lnTo>
                    <a:pt x="45137" y="12900"/>
                  </a:lnTo>
                  <a:lnTo>
                    <a:pt x="44852" y="13226"/>
                  </a:lnTo>
                  <a:lnTo>
                    <a:pt x="44553" y="13538"/>
                  </a:lnTo>
                  <a:lnTo>
                    <a:pt x="44254" y="13837"/>
                  </a:lnTo>
                  <a:lnTo>
                    <a:pt x="43955" y="14136"/>
                  </a:lnTo>
                  <a:lnTo>
                    <a:pt x="43643" y="14421"/>
                  </a:lnTo>
                  <a:lnTo>
                    <a:pt x="43317" y="14692"/>
                  </a:lnTo>
                  <a:lnTo>
                    <a:pt x="43005" y="14964"/>
                  </a:lnTo>
                  <a:lnTo>
                    <a:pt x="42665" y="15222"/>
                  </a:lnTo>
                  <a:lnTo>
                    <a:pt x="42326" y="15480"/>
                  </a:lnTo>
                  <a:lnTo>
                    <a:pt x="41986" y="15724"/>
                  </a:lnTo>
                  <a:lnTo>
                    <a:pt x="41633" y="15942"/>
                  </a:lnTo>
                  <a:lnTo>
                    <a:pt x="41280" y="16159"/>
                  </a:lnTo>
                  <a:lnTo>
                    <a:pt x="40914" y="16376"/>
                  </a:lnTo>
                  <a:lnTo>
                    <a:pt x="40914" y="16376"/>
                  </a:lnTo>
                  <a:lnTo>
                    <a:pt x="40438" y="16621"/>
                  </a:lnTo>
                  <a:lnTo>
                    <a:pt x="39868" y="16892"/>
                  </a:lnTo>
                  <a:lnTo>
                    <a:pt x="39203" y="17164"/>
                  </a:lnTo>
                  <a:lnTo>
                    <a:pt x="38483" y="17449"/>
                  </a:lnTo>
                  <a:lnTo>
                    <a:pt x="37696" y="17721"/>
                  </a:lnTo>
                  <a:lnTo>
                    <a:pt x="37288" y="17856"/>
                  </a:lnTo>
                  <a:lnTo>
                    <a:pt x="36867" y="17979"/>
                  </a:lnTo>
                  <a:lnTo>
                    <a:pt x="36446" y="18087"/>
                  </a:lnTo>
                  <a:lnTo>
                    <a:pt x="36025" y="18196"/>
                  </a:lnTo>
                  <a:lnTo>
                    <a:pt x="35604" y="18277"/>
                  </a:lnTo>
                  <a:lnTo>
                    <a:pt x="35170" y="18359"/>
                  </a:lnTo>
                  <a:lnTo>
                    <a:pt x="34749" y="18427"/>
                  </a:lnTo>
                  <a:lnTo>
                    <a:pt x="34328" y="18467"/>
                  </a:lnTo>
                  <a:lnTo>
                    <a:pt x="33907" y="18508"/>
                  </a:lnTo>
                  <a:lnTo>
                    <a:pt x="33500" y="18522"/>
                  </a:lnTo>
                  <a:lnTo>
                    <a:pt x="33106" y="18508"/>
                  </a:lnTo>
                  <a:lnTo>
                    <a:pt x="32726" y="18481"/>
                  </a:lnTo>
                  <a:lnTo>
                    <a:pt x="32345" y="18427"/>
                  </a:lnTo>
                  <a:lnTo>
                    <a:pt x="31992" y="18359"/>
                  </a:lnTo>
                  <a:lnTo>
                    <a:pt x="31653" y="18250"/>
                  </a:lnTo>
                  <a:lnTo>
                    <a:pt x="31490" y="18196"/>
                  </a:lnTo>
                  <a:lnTo>
                    <a:pt x="31327" y="18128"/>
                  </a:lnTo>
                  <a:lnTo>
                    <a:pt x="31178" y="18046"/>
                  </a:lnTo>
                  <a:lnTo>
                    <a:pt x="31028" y="17965"/>
                  </a:lnTo>
                  <a:lnTo>
                    <a:pt x="30893" y="17884"/>
                  </a:lnTo>
                  <a:lnTo>
                    <a:pt x="30757" y="17775"/>
                  </a:lnTo>
                  <a:lnTo>
                    <a:pt x="30621" y="17680"/>
                  </a:lnTo>
                  <a:lnTo>
                    <a:pt x="30499" y="17558"/>
                  </a:lnTo>
                  <a:lnTo>
                    <a:pt x="30377" y="17435"/>
                  </a:lnTo>
                  <a:lnTo>
                    <a:pt x="30268" y="17313"/>
                  </a:lnTo>
                  <a:lnTo>
                    <a:pt x="30173" y="17164"/>
                  </a:lnTo>
                  <a:lnTo>
                    <a:pt x="30078" y="17028"/>
                  </a:lnTo>
                  <a:lnTo>
                    <a:pt x="29983" y="16865"/>
                  </a:lnTo>
                  <a:lnTo>
                    <a:pt x="29915" y="16702"/>
                  </a:lnTo>
                  <a:lnTo>
                    <a:pt x="29915" y="16702"/>
                  </a:lnTo>
                  <a:lnTo>
                    <a:pt x="29847" y="16553"/>
                  </a:lnTo>
                  <a:lnTo>
                    <a:pt x="29806" y="16417"/>
                  </a:lnTo>
                  <a:lnTo>
                    <a:pt x="29765" y="16268"/>
                  </a:lnTo>
                  <a:lnTo>
                    <a:pt x="29738" y="16132"/>
                  </a:lnTo>
                  <a:lnTo>
                    <a:pt x="29725" y="15996"/>
                  </a:lnTo>
                  <a:lnTo>
                    <a:pt x="29725" y="15860"/>
                  </a:lnTo>
                  <a:lnTo>
                    <a:pt x="29738" y="15589"/>
                  </a:lnTo>
                  <a:lnTo>
                    <a:pt x="29765" y="15317"/>
                  </a:lnTo>
                  <a:lnTo>
                    <a:pt x="29833" y="15059"/>
                  </a:lnTo>
                  <a:lnTo>
                    <a:pt x="29901" y="14815"/>
                  </a:lnTo>
                  <a:lnTo>
                    <a:pt x="29983" y="14570"/>
                  </a:lnTo>
                  <a:lnTo>
                    <a:pt x="30159" y="14081"/>
                  </a:lnTo>
                  <a:lnTo>
                    <a:pt x="30241" y="13851"/>
                  </a:lnTo>
                  <a:lnTo>
                    <a:pt x="30322" y="13633"/>
                  </a:lnTo>
                  <a:lnTo>
                    <a:pt x="30363" y="13402"/>
                  </a:lnTo>
                  <a:lnTo>
                    <a:pt x="30390" y="13185"/>
                  </a:lnTo>
                  <a:lnTo>
                    <a:pt x="30390" y="12968"/>
                  </a:lnTo>
                  <a:lnTo>
                    <a:pt x="30390" y="12859"/>
                  </a:lnTo>
                  <a:lnTo>
                    <a:pt x="30363" y="12751"/>
                  </a:lnTo>
                  <a:lnTo>
                    <a:pt x="30363" y="12751"/>
                  </a:lnTo>
                  <a:lnTo>
                    <a:pt x="30037" y="12914"/>
                  </a:lnTo>
                  <a:lnTo>
                    <a:pt x="29317" y="13267"/>
                  </a:lnTo>
                  <a:lnTo>
                    <a:pt x="28557" y="13660"/>
                  </a:lnTo>
                  <a:lnTo>
                    <a:pt x="28122" y="13878"/>
                  </a:lnTo>
                  <a:lnTo>
                    <a:pt x="28122" y="13878"/>
                  </a:lnTo>
                  <a:lnTo>
                    <a:pt x="27593" y="14204"/>
                  </a:lnTo>
                  <a:lnTo>
                    <a:pt x="27063" y="14543"/>
                  </a:lnTo>
                  <a:lnTo>
                    <a:pt x="26031" y="15249"/>
                  </a:lnTo>
                  <a:lnTo>
                    <a:pt x="24986" y="15942"/>
                  </a:lnTo>
                  <a:lnTo>
                    <a:pt x="24456" y="16268"/>
                  </a:lnTo>
                  <a:lnTo>
                    <a:pt x="23913" y="16594"/>
                  </a:lnTo>
                  <a:lnTo>
                    <a:pt x="23913" y="16594"/>
                  </a:lnTo>
                  <a:lnTo>
                    <a:pt x="22800" y="17245"/>
                  </a:lnTo>
                  <a:lnTo>
                    <a:pt x="21700" y="17897"/>
                  </a:lnTo>
                  <a:lnTo>
                    <a:pt x="20640" y="18562"/>
                  </a:lnTo>
                  <a:lnTo>
                    <a:pt x="20111" y="18916"/>
                  </a:lnTo>
                  <a:lnTo>
                    <a:pt x="19595" y="19255"/>
                  </a:lnTo>
                  <a:lnTo>
                    <a:pt x="19079" y="19608"/>
                  </a:lnTo>
                  <a:lnTo>
                    <a:pt x="18576" y="19975"/>
                  </a:lnTo>
                  <a:lnTo>
                    <a:pt x="18088" y="20341"/>
                  </a:lnTo>
                  <a:lnTo>
                    <a:pt x="17599" y="20708"/>
                  </a:lnTo>
                  <a:lnTo>
                    <a:pt x="17124" y="21088"/>
                  </a:lnTo>
                  <a:lnTo>
                    <a:pt x="16662" y="21482"/>
                  </a:lnTo>
                  <a:lnTo>
                    <a:pt x="16214" y="21876"/>
                  </a:lnTo>
                  <a:lnTo>
                    <a:pt x="15766" y="22283"/>
                  </a:lnTo>
                  <a:lnTo>
                    <a:pt x="15331" y="22704"/>
                  </a:lnTo>
                  <a:lnTo>
                    <a:pt x="14910" y="23139"/>
                  </a:lnTo>
                  <a:lnTo>
                    <a:pt x="14503" y="23573"/>
                  </a:lnTo>
                  <a:lnTo>
                    <a:pt x="14109" y="24035"/>
                  </a:lnTo>
                  <a:lnTo>
                    <a:pt x="13729" y="24496"/>
                  </a:lnTo>
                  <a:lnTo>
                    <a:pt x="13362" y="24972"/>
                  </a:lnTo>
                  <a:lnTo>
                    <a:pt x="13009" y="25474"/>
                  </a:lnTo>
                  <a:lnTo>
                    <a:pt x="12670" y="25977"/>
                  </a:lnTo>
                  <a:lnTo>
                    <a:pt x="12357" y="26493"/>
                  </a:lnTo>
                  <a:lnTo>
                    <a:pt x="12045" y="27036"/>
                  </a:lnTo>
                  <a:lnTo>
                    <a:pt x="11760" y="27592"/>
                  </a:lnTo>
                  <a:lnTo>
                    <a:pt x="11475" y="28163"/>
                  </a:lnTo>
                  <a:lnTo>
                    <a:pt x="11230" y="28747"/>
                  </a:lnTo>
                  <a:lnTo>
                    <a:pt x="10986" y="29344"/>
                  </a:lnTo>
                  <a:lnTo>
                    <a:pt x="10769" y="29969"/>
                  </a:lnTo>
                  <a:lnTo>
                    <a:pt x="10565" y="30621"/>
                  </a:lnTo>
                  <a:lnTo>
                    <a:pt x="10565" y="30621"/>
                  </a:lnTo>
                  <a:close/>
                </a:path>
              </a:pathLst>
            </a:custGeom>
            <a:solidFill>
              <a:srgbClr val="EA8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008;p46">
              <a:extLst>
                <a:ext uri="{FF2B5EF4-FFF2-40B4-BE49-F238E27FC236}">
                  <a16:creationId xmlns:a16="http://schemas.microsoft.com/office/drawing/2014/main" id="{F590C17B-EA4E-CE53-200D-73B55AD64723}"/>
                </a:ext>
              </a:extLst>
            </p:cNvPr>
            <p:cNvSpPr/>
            <p:nvPr/>
          </p:nvSpPr>
          <p:spPr>
            <a:xfrm>
              <a:off x="3566225" y="3760825"/>
              <a:ext cx="740750" cy="322875"/>
            </a:xfrm>
            <a:custGeom>
              <a:avLst/>
              <a:gdLst/>
              <a:ahLst/>
              <a:cxnLst/>
              <a:rect l="l" t="t" r="r" b="b"/>
              <a:pathLst>
                <a:path w="29630" h="12915" extrusionOk="0">
                  <a:moveTo>
                    <a:pt x="29630" y="1"/>
                  </a:moveTo>
                  <a:lnTo>
                    <a:pt x="29100" y="408"/>
                  </a:lnTo>
                  <a:lnTo>
                    <a:pt x="28503" y="856"/>
                  </a:lnTo>
                  <a:lnTo>
                    <a:pt x="27851" y="1331"/>
                  </a:lnTo>
                  <a:lnTo>
                    <a:pt x="27118" y="1834"/>
                  </a:lnTo>
                  <a:lnTo>
                    <a:pt x="26344" y="2336"/>
                  </a:lnTo>
                  <a:lnTo>
                    <a:pt x="25516" y="2866"/>
                  </a:lnTo>
                  <a:lnTo>
                    <a:pt x="24647" y="3382"/>
                  </a:lnTo>
                  <a:lnTo>
                    <a:pt x="23723" y="3884"/>
                  </a:lnTo>
                  <a:lnTo>
                    <a:pt x="23248" y="4142"/>
                  </a:lnTo>
                  <a:lnTo>
                    <a:pt x="22773" y="4387"/>
                  </a:lnTo>
                  <a:lnTo>
                    <a:pt x="22284" y="4617"/>
                  </a:lnTo>
                  <a:lnTo>
                    <a:pt x="21781" y="4848"/>
                  </a:lnTo>
                  <a:lnTo>
                    <a:pt x="21279" y="5065"/>
                  </a:lnTo>
                  <a:lnTo>
                    <a:pt x="20777" y="5283"/>
                  </a:lnTo>
                  <a:lnTo>
                    <a:pt x="20261" y="5486"/>
                  </a:lnTo>
                  <a:lnTo>
                    <a:pt x="19745" y="5677"/>
                  </a:lnTo>
                  <a:lnTo>
                    <a:pt x="19215" y="5853"/>
                  </a:lnTo>
                  <a:lnTo>
                    <a:pt x="18685" y="6016"/>
                  </a:lnTo>
                  <a:lnTo>
                    <a:pt x="18156" y="6165"/>
                  </a:lnTo>
                  <a:lnTo>
                    <a:pt x="17613" y="6301"/>
                  </a:lnTo>
                  <a:lnTo>
                    <a:pt x="17083" y="6423"/>
                  </a:lnTo>
                  <a:lnTo>
                    <a:pt x="16540" y="6518"/>
                  </a:lnTo>
                  <a:lnTo>
                    <a:pt x="16010" y="6600"/>
                  </a:lnTo>
                  <a:lnTo>
                    <a:pt x="15467" y="6668"/>
                  </a:lnTo>
                  <a:lnTo>
                    <a:pt x="14829" y="6722"/>
                  </a:lnTo>
                  <a:lnTo>
                    <a:pt x="14204" y="6749"/>
                  </a:lnTo>
                  <a:lnTo>
                    <a:pt x="13580" y="6763"/>
                  </a:lnTo>
                  <a:lnTo>
                    <a:pt x="12955" y="6749"/>
                  </a:lnTo>
                  <a:lnTo>
                    <a:pt x="12358" y="6722"/>
                  </a:lnTo>
                  <a:lnTo>
                    <a:pt x="11747" y="6681"/>
                  </a:lnTo>
                  <a:lnTo>
                    <a:pt x="11149" y="6627"/>
                  </a:lnTo>
                  <a:lnTo>
                    <a:pt x="10565" y="6546"/>
                  </a:lnTo>
                  <a:lnTo>
                    <a:pt x="9981" y="6451"/>
                  </a:lnTo>
                  <a:lnTo>
                    <a:pt x="9411" y="6355"/>
                  </a:lnTo>
                  <a:lnTo>
                    <a:pt x="8854" y="6233"/>
                  </a:lnTo>
                  <a:lnTo>
                    <a:pt x="8298" y="6111"/>
                  </a:lnTo>
                  <a:lnTo>
                    <a:pt x="7754" y="5975"/>
                  </a:lnTo>
                  <a:lnTo>
                    <a:pt x="7225" y="5826"/>
                  </a:lnTo>
                  <a:lnTo>
                    <a:pt x="6709" y="5663"/>
                  </a:lnTo>
                  <a:lnTo>
                    <a:pt x="6206" y="5500"/>
                  </a:lnTo>
                  <a:lnTo>
                    <a:pt x="5704" y="5323"/>
                  </a:lnTo>
                  <a:lnTo>
                    <a:pt x="5229" y="5147"/>
                  </a:lnTo>
                  <a:lnTo>
                    <a:pt x="4753" y="4970"/>
                  </a:lnTo>
                  <a:lnTo>
                    <a:pt x="4292" y="4780"/>
                  </a:lnTo>
                  <a:lnTo>
                    <a:pt x="3423" y="4400"/>
                  </a:lnTo>
                  <a:lnTo>
                    <a:pt x="2608" y="4020"/>
                  </a:lnTo>
                  <a:lnTo>
                    <a:pt x="1848" y="3640"/>
                  </a:lnTo>
                  <a:lnTo>
                    <a:pt x="1169" y="3273"/>
                  </a:lnTo>
                  <a:lnTo>
                    <a:pt x="544" y="2920"/>
                  </a:lnTo>
                  <a:lnTo>
                    <a:pt x="1" y="2594"/>
                  </a:lnTo>
                  <a:lnTo>
                    <a:pt x="137" y="3409"/>
                  </a:lnTo>
                  <a:lnTo>
                    <a:pt x="313" y="4536"/>
                  </a:lnTo>
                  <a:lnTo>
                    <a:pt x="829" y="5188"/>
                  </a:lnTo>
                  <a:lnTo>
                    <a:pt x="1413" y="5867"/>
                  </a:lnTo>
                  <a:lnTo>
                    <a:pt x="1725" y="6220"/>
                  </a:lnTo>
                  <a:lnTo>
                    <a:pt x="2065" y="6573"/>
                  </a:lnTo>
                  <a:lnTo>
                    <a:pt x="2404" y="6926"/>
                  </a:lnTo>
                  <a:lnTo>
                    <a:pt x="2757" y="7279"/>
                  </a:lnTo>
                  <a:lnTo>
                    <a:pt x="3138" y="7632"/>
                  </a:lnTo>
                  <a:lnTo>
                    <a:pt x="3518" y="7985"/>
                  </a:lnTo>
                  <a:lnTo>
                    <a:pt x="3912" y="8338"/>
                  </a:lnTo>
                  <a:lnTo>
                    <a:pt x="4333" y="8677"/>
                  </a:lnTo>
                  <a:lnTo>
                    <a:pt x="4753" y="9031"/>
                  </a:lnTo>
                  <a:lnTo>
                    <a:pt x="5202" y="9356"/>
                  </a:lnTo>
                  <a:lnTo>
                    <a:pt x="5650" y="9696"/>
                  </a:lnTo>
                  <a:lnTo>
                    <a:pt x="6111" y="10008"/>
                  </a:lnTo>
                  <a:lnTo>
                    <a:pt x="6600" y="10321"/>
                  </a:lnTo>
                  <a:lnTo>
                    <a:pt x="7089" y="10619"/>
                  </a:lnTo>
                  <a:lnTo>
                    <a:pt x="7591" y="10904"/>
                  </a:lnTo>
                  <a:lnTo>
                    <a:pt x="8107" y="11176"/>
                  </a:lnTo>
                  <a:lnTo>
                    <a:pt x="8637" y="11434"/>
                  </a:lnTo>
                  <a:lnTo>
                    <a:pt x="9180" y="11678"/>
                  </a:lnTo>
                  <a:lnTo>
                    <a:pt x="9737" y="11896"/>
                  </a:lnTo>
                  <a:lnTo>
                    <a:pt x="10307" y="12099"/>
                  </a:lnTo>
                  <a:lnTo>
                    <a:pt x="10878" y="12289"/>
                  </a:lnTo>
                  <a:lnTo>
                    <a:pt x="11475" y="12452"/>
                  </a:lnTo>
                  <a:lnTo>
                    <a:pt x="12072" y="12588"/>
                  </a:lnTo>
                  <a:lnTo>
                    <a:pt x="12684" y="12710"/>
                  </a:lnTo>
                  <a:lnTo>
                    <a:pt x="13308" y="12805"/>
                  </a:lnTo>
                  <a:lnTo>
                    <a:pt x="13946" y="12860"/>
                  </a:lnTo>
                  <a:lnTo>
                    <a:pt x="14585" y="12901"/>
                  </a:lnTo>
                  <a:lnTo>
                    <a:pt x="15250" y="12914"/>
                  </a:lnTo>
                  <a:lnTo>
                    <a:pt x="15522" y="12901"/>
                  </a:lnTo>
                  <a:lnTo>
                    <a:pt x="15807" y="12887"/>
                  </a:lnTo>
                  <a:lnTo>
                    <a:pt x="16092" y="12860"/>
                  </a:lnTo>
                  <a:lnTo>
                    <a:pt x="16377" y="12819"/>
                  </a:lnTo>
                  <a:lnTo>
                    <a:pt x="16649" y="12778"/>
                  </a:lnTo>
                  <a:lnTo>
                    <a:pt x="16934" y="12710"/>
                  </a:lnTo>
                  <a:lnTo>
                    <a:pt x="17205" y="12643"/>
                  </a:lnTo>
                  <a:lnTo>
                    <a:pt x="17490" y="12575"/>
                  </a:lnTo>
                  <a:lnTo>
                    <a:pt x="17762" y="12480"/>
                  </a:lnTo>
                  <a:lnTo>
                    <a:pt x="18034" y="12385"/>
                  </a:lnTo>
                  <a:lnTo>
                    <a:pt x="18577" y="12181"/>
                  </a:lnTo>
                  <a:lnTo>
                    <a:pt x="19120" y="11936"/>
                  </a:lnTo>
                  <a:lnTo>
                    <a:pt x="19650" y="11665"/>
                  </a:lnTo>
                  <a:lnTo>
                    <a:pt x="20179" y="11366"/>
                  </a:lnTo>
                  <a:lnTo>
                    <a:pt x="20709" y="11040"/>
                  </a:lnTo>
                  <a:lnTo>
                    <a:pt x="21225" y="10687"/>
                  </a:lnTo>
                  <a:lnTo>
                    <a:pt x="21727" y="10321"/>
                  </a:lnTo>
                  <a:lnTo>
                    <a:pt x="22230" y="9927"/>
                  </a:lnTo>
                  <a:lnTo>
                    <a:pt x="22718" y="9519"/>
                  </a:lnTo>
                  <a:lnTo>
                    <a:pt x="23194" y="9085"/>
                  </a:lnTo>
                  <a:lnTo>
                    <a:pt x="23669" y="8650"/>
                  </a:lnTo>
                  <a:lnTo>
                    <a:pt x="24131" y="8202"/>
                  </a:lnTo>
                  <a:lnTo>
                    <a:pt x="24579" y="7741"/>
                  </a:lnTo>
                  <a:lnTo>
                    <a:pt x="25013" y="7279"/>
                  </a:lnTo>
                  <a:lnTo>
                    <a:pt x="25448" y="6804"/>
                  </a:lnTo>
                  <a:lnTo>
                    <a:pt x="25869" y="6328"/>
                  </a:lnTo>
                  <a:lnTo>
                    <a:pt x="26262" y="5853"/>
                  </a:lnTo>
                  <a:lnTo>
                    <a:pt x="26656" y="5364"/>
                  </a:lnTo>
                  <a:lnTo>
                    <a:pt x="27036" y="4889"/>
                  </a:lnTo>
                  <a:lnTo>
                    <a:pt x="27743" y="3952"/>
                  </a:lnTo>
                  <a:lnTo>
                    <a:pt x="28408" y="3042"/>
                  </a:lnTo>
                  <a:lnTo>
                    <a:pt x="28992" y="2187"/>
                  </a:lnTo>
                  <a:lnTo>
                    <a:pt x="29521" y="1386"/>
                  </a:lnTo>
                  <a:lnTo>
                    <a:pt x="296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09;p46">
              <a:extLst>
                <a:ext uri="{FF2B5EF4-FFF2-40B4-BE49-F238E27FC236}">
                  <a16:creationId xmlns:a16="http://schemas.microsoft.com/office/drawing/2014/main" id="{62596719-0E45-9F53-77EB-7DDB70C9DDB9}"/>
                </a:ext>
              </a:extLst>
            </p:cNvPr>
            <p:cNvSpPr/>
            <p:nvPr/>
          </p:nvSpPr>
          <p:spPr>
            <a:xfrm>
              <a:off x="3800475" y="3160300"/>
              <a:ext cx="191825" cy="246825"/>
            </a:xfrm>
            <a:custGeom>
              <a:avLst/>
              <a:gdLst/>
              <a:ahLst/>
              <a:cxnLst/>
              <a:rect l="l" t="t" r="r" b="b"/>
              <a:pathLst>
                <a:path w="7673" h="9873" extrusionOk="0">
                  <a:moveTo>
                    <a:pt x="14" y="7252"/>
                  </a:moveTo>
                  <a:lnTo>
                    <a:pt x="14" y="7252"/>
                  </a:lnTo>
                  <a:lnTo>
                    <a:pt x="0" y="6966"/>
                  </a:lnTo>
                  <a:lnTo>
                    <a:pt x="14" y="6708"/>
                  </a:lnTo>
                  <a:lnTo>
                    <a:pt x="41" y="6491"/>
                  </a:lnTo>
                  <a:lnTo>
                    <a:pt x="68" y="6301"/>
                  </a:lnTo>
                  <a:lnTo>
                    <a:pt x="109" y="6125"/>
                  </a:lnTo>
                  <a:lnTo>
                    <a:pt x="177" y="5975"/>
                  </a:lnTo>
                  <a:lnTo>
                    <a:pt x="245" y="5839"/>
                  </a:lnTo>
                  <a:lnTo>
                    <a:pt x="313" y="5731"/>
                  </a:lnTo>
                  <a:lnTo>
                    <a:pt x="408" y="5622"/>
                  </a:lnTo>
                  <a:lnTo>
                    <a:pt x="503" y="5527"/>
                  </a:lnTo>
                  <a:lnTo>
                    <a:pt x="625" y="5446"/>
                  </a:lnTo>
                  <a:lnTo>
                    <a:pt x="734" y="5364"/>
                  </a:lnTo>
                  <a:lnTo>
                    <a:pt x="1005" y="5201"/>
                  </a:lnTo>
                  <a:lnTo>
                    <a:pt x="1317" y="5038"/>
                  </a:lnTo>
                  <a:lnTo>
                    <a:pt x="1643" y="4835"/>
                  </a:lnTo>
                  <a:lnTo>
                    <a:pt x="1833" y="4712"/>
                  </a:lnTo>
                  <a:lnTo>
                    <a:pt x="2010" y="4577"/>
                  </a:lnTo>
                  <a:lnTo>
                    <a:pt x="2214" y="4427"/>
                  </a:lnTo>
                  <a:lnTo>
                    <a:pt x="2404" y="4251"/>
                  </a:lnTo>
                  <a:lnTo>
                    <a:pt x="2621" y="4047"/>
                  </a:lnTo>
                  <a:lnTo>
                    <a:pt x="2825" y="3816"/>
                  </a:lnTo>
                  <a:lnTo>
                    <a:pt x="3042" y="3558"/>
                  </a:lnTo>
                  <a:lnTo>
                    <a:pt x="3273" y="3259"/>
                  </a:lnTo>
                  <a:lnTo>
                    <a:pt x="3504" y="2933"/>
                  </a:lnTo>
                  <a:lnTo>
                    <a:pt x="3734" y="2580"/>
                  </a:lnTo>
                  <a:lnTo>
                    <a:pt x="3979" y="2173"/>
                  </a:lnTo>
                  <a:lnTo>
                    <a:pt x="4210" y="1725"/>
                  </a:lnTo>
                  <a:lnTo>
                    <a:pt x="4468" y="1236"/>
                  </a:lnTo>
                  <a:lnTo>
                    <a:pt x="4712" y="693"/>
                  </a:lnTo>
                  <a:lnTo>
                    <a:pt x="4712" y="693"/>
                  </a:lnTo>
                  <a:lnTo>
                    <a:pt x="4766" y="571"/>
                  </a:lnTo>
                  <a:lnTo>
                    <a:pt x="4834" y="462"/>
                  </a:lnTo>
                  <a:lnTo>
                    <a:pt x="4916" y="353"/>
                  </a:lnTo>
                  <a:lnTo>
                    <a:pt x="4997" y="272"/>
                  </a:lnTo>
                  <a:lnTo>
                    <a:pt x="5079" y="191"/>
                  </a:lnTo>
                  <a:lnTo>
                    <a:pt x="5174" y="136"/>
                  </a:lnTo>
                  <a:lnTo>
                    <a:pt x="5269" y="82"/>
                  </a:lnTo>
                  <a:lnTo>
                    <a:pt x="5378" y="41"/>
                  </a:lnTo>
                  <a:lnTo>
                    <a:pt x="5486" y="14"/>
                  </a:lnTo>
                  <a:lnTo>
                    <a:pt x="5595" y="0"/>
                  </a:lnTo>
                  <a:lnTo>
                    <a:pt x="5703" y="0"/>
                  </a:lnTo>
                  <a:lnTo>
                    <a:pt x="5812" y="0"/>
                  </a:lnTo>
                  <a:lnTo>
                    <a:pt x="5921" y="28"/>
                  </a:lnTo>
                  <a:lnTo>
                    <a:pt x="6043" y="55"/>
                  </a:lnTo>
                  <a:lnTo>
                    <a:pt x="6152" y="109"/>
                  </a:lnTo>
                  <a:lnTo>
                    <a:pt x="6274" y="163"/>
                  </a:lnTo>
                  <a:lnTo>
                    <a:pt x="6382" y="231"/>
                  </a:lnTo>
                  <a:lnTo>
                    <a:pt x="6491" y="326"/>
                  </a:lnTo>
                  <a:lnTo>
                    <a:pt x="6600" y="421"/>
                  </a:lnTo>
                  <a:lnTo>
                    <a:pt x="6708" y="530"/>
                  </a:lnTo>
                  <a:lnTo>
                    <a:pt x="6817" y="652"/>
                  </a:lnTo>
                  <a:lnTo>
                    <a:pt x="6912" y="788"/>
                  </a:lnTo>
                  <a:lnTo>
                    <a:pt x="7021" y="937"/>
                  </a:lnTo>
                  <a:lnTo>
                    <a:pt x="7102" y="1100"/>
                  </a:lnTo>
                  <a:lnTo>
                    <a:pt x="7197" y="1277"/>
                  </a:lnTo>
                  <a:lnTo>
                    <a:pt x="7279" y="1467"/>
                  </a:lnTo>
                  <a:lnTo>
                    <a:pt x="7346" y="1671"/>
                  </a:lnTo>
                  <a:lnTo>
                    <a:pt x="7414" y="1888"/>
                  </a:lnTo>
                  <a:lnTo>
                    <a:pt x="7469" y="2105"/>
                  </a:lnTo>
                  <a:lnTo>
                    <a:pt x="7523" y="2350"/>
                  </a:lnTo>
                  <a:lnTo>
                    <a:pt x="7564" y="2608"/>
                  </a:lnTo>
                  <a:lnTo>
                    <a:pt x="7604" y="2879"/>
                  </a:lnTo>
                  <a:lnTo>
                    <a:pt x="7604" y="2879"/>
                  </a:lnTo>
                  <a:lnTo>
                    <a:pt x="7632" y="3314"/>
                  </a:lnTo>
                  <a:lnTo>
                    <a:pt x="7659" y="3735"/>
                  </a:lnTo>
                  <a:lnTo>
                    <a:pt x="7672" y="4128"/>
                  </a:lnTo>
                  <a:lnTo>
                    <a:pt x="7672" y="4509"/>
                  </a:lnTo>
                  <a:lnTo>
                    <a:pt x="7659" y="4862"/>
                  </a:lnTo>
                  <a:lnTo>
                    <a:pt x="7632" y="5215"/>
                  </a:lnTo>
                  <a:lnTo>
                    <a:pt x="7604" y="5541"/>
                  </a:lnTo>
                  <a:lnTo>
                    <a:pt x="7564" y="5853"/>
                  </a:lnTo>
                  <a:lnTo>
                    <a:pt x="7509" y="6138"/>
                  </a:lnTo>
                  <a:lnTo>
                    <a:pt x="7442" y="6423"/>
                  </a:lnTo>
                  <a:lnTo>
                    <a:pt x="7374" y="6695"/>
                  </a:lnTo>
                  <a:lnTo>
                    <a:pt x="7292" y="6939"/>
                  </a:lnTo>
                  <a:lnTo>
                    <a:pt x="7197" y="7184"/>
                  </a:lnTo>
                  <a:lnTo>
                    <a:pt x="7102" y="7401"/>
                  </a:lnTo>
                  <a:lnTo>
                    <a:pt x="7007" y="7618"/>
                  </a:lnTo>
                  <a:lnTo>
                    <a:pt x="6898" y="7822"/>
                  </a:lnTo>
                  <a:lnTo>
                    <a:pt x="6776" y="8012"/>
                  </a:lnTo>
                  <a:lnTo>
                    <a:pt x="6654" y="8189"/>
                  </a:lnTo>
                  <a:lnTo>
                    <a:pt x="6532" y="8351"/>
                  </a:lnTo>
                  <a:lnTo>
                    <a:pt x="6410" y="8501"/>
                  </a:lnTo>
                  <a:lnTo>
                    <a:pt x="6274" y="8650"/>
                  </a:lnTo>
                  <a:lnTo>
                    <a:pt x="6124" y="8786"/>
                  </a:lnTo>
                  <a:lnTo>
                    <a:pt x="5989" y="8908"/>
                  </a:lnTo>
                  <a:lnTo>
                    <a:pt x="5839" y="9030"/>
                  </a:lnTo>
                  <a:lnTo>
                    <a:pt x="5554" y="9234"/>
                  </a:lnTo>
                  <a:lnTo>
                    <a:pt x="5255" y="9411"/>
                  </a:lnTo>
                  <a:lnTo>
                    <a:pt x="4943" y="9574"/>
                  </a:lnTo>
                  <a:lnTo>
                    <a:pt x="4644" y="9696"/>
                  </a:lnTo>
                  <a:lnTo>
                    <a:pt x="4644" y="9696"/>
                  </a:lnTo>
                  <a:lnTo>
                    <a:pt x="4441" y="9764"/>
                  </a:lnTo>
                  <a:lnTo>
                    <a:pt x="4183" y="9818"/>
                  </a:lnTo>
                  <a:lnTo>
                    <a:pt x="3884" y="9859"/>
                  </a:lnTo>
                  <a:lnTo>
                    <a:pt x="3544" y="9872"/>
                  </a:lnTo>
                  <a:lnTo>
                    <a:pt x="3178" y="9872"/>
                  </a:lnTo>
                  <a:lnTo>
                    <a:pt x="2798" y="9845"/>
                  </a:lnTo>
                  <a:lnTo>
                    <a:pt x="2404" y="9777"/>
                  </a:lnTo>
                  <a:lnTo>
                    <a:pt x="2214" y="9737"/>
                  </a:lnTo>
                  <a:lnTo>
                    <a:pt x="2010" y="9682"/>
                  </a:lnTo>
                  <a:lnTo>
                    <a:pt x="1820" y="9628"/>
                  </a:lnTo>
                  <a:lnTo>
                    <a:pt x="1630" y="9546"/>
                  </a:lnTo>
                  <a:lnTo>
                    <a:pt x="1453" y="9465"/>
                  </a:lnTo>
                  <a:lnTo>
                    <a:pt x="1277" y="9370"/>
                  </a:lnTo>
                  <a:lnTo>
                    <a:pt x="1100" y="9275"/>
                  </a:lnTo>
                  <a:lnTo>
                    <a:pt x="937" y="9153"/>
                  </a:lnTo>
                  <a:lnTo>
                    <a:pt x="788" y="9030"/>
                  </a:lnTo>
                  <a:lnTo>
                    <a:pt x="652" y="8881"/>
                  </a:lnTo>
                  <a:lnTo>
                    <a:pt x="516" y="8732"/>
                  </a:lnTo>
                  <a:lnTo>
                    <a:pt x="394" y="8569"/>
                  </a:lnTo>
                  <a:lnTo>
                    <a:pt x="285" y="8379"/>
                  </a:lnTo>
                  <a:lnTo>
                    <a:pt x="204" y="8189"/>
                  </a:lnTo>
                  <a:lnTo>
                    <a:pt x="123" y="7971"/>
                  </a:lnTo>
                  <a:lnTo>
                    <a:pt x="68" y="7754"/>
                  </a:lnTo>
                  <a:lnTo>
                    <a:pt x="27" y="7510"/>
                  </a:lnTo>
                  <a:lnTo>
                    <a:pt x="14" y="7252"/>
                  </a:lnTo>
                  <a:lnTo>
                    <a:pt x="14" y="7252"/>
                  </a:lnTo>
                  <a:close/>
                </a:path>
              </a:pathLst>
            </a:custGeom>
            <a:solidFill>
              <a:srgbClr val="C351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10;p46">
              <a:extLst>
                <a:ext uri="{FF2B5EF4-FFF2-40B4-BE49-F238E27FC236}">
                  <a16:creationId xmlns:a16="http://schemas.microsoft.com/office/drawing/2014/main" id="{2039726C-18EB-025E-4A6D-1CFE8E90388B}"/>
                </a:ext>
              </a:extLst>
            </p:cNvPr>
            <p:cNvSpPr/>
            <p:nvPr/>
          </p:nvSpPr>
          <p:spPr>
            <a:xfrm>
              <a:off x="3011875" y="3113100"/>
              <a:ext cx="192175" cy="251925"/>
            </a:xfrm>
            <a:custGeom>
              <a:avLst/>
              <a:gdLst/>
              <a:ahLst/>
              <a:cxnLst/>
              <a:rect l="l" t="t" r="r" b="b"/>
              <a:pathLst>
                <a:path w="7687" h="10077" extrusionOk="0">
                  <a:moveTo>
                    <a:pt x="408" y="3464"/>
                  </a:moveTo>
                  <a:lnTo>
                    <a:pt x="408" y="3464"/>
                  </a:lnTo>
                  <a:lnTo>
                    <a:pt x="449" y="3382"/>
                  </a:lnTo>
                  <a:lnTo>
                    <a:pt x="489" y="3301"/>
                  </a:lnTo>
                  <a:lnTo>
                    <a:pt x="517" y="3219"/>
                  </a:lnTo>
                  <a:lnTo>
                    <a:pt x="544" y="3138"/>
                  </a:lnTo>
                  <a:lnTo>
                    <a:pt x="544" y="3138"/>
                  </a:lnTo>
                  <a:lnTo>
                    <a:pt x="639" y="2771"/>
                  </a:lnTo>
                  <a:lnTo>
                    <a:pt x="761" y="2445"/>
                  </a:lnTo>
                  <a:lnTo>
                    <a:pt x="829" y="2282"/>
                  </a:lnTo>
                  <a:lnTo>
                    <a:pt x="897" y="2133"/>
                  </a:lnTo>
                  <a:lnTo>
                    <a:pt x="978" y="1997"/>
                  </a:lnTo>
                  <a:lnTo>
                    <a:pt x="1073" y="1861"/>
                  </a:lnTo>
                  <a:lnTo>
                    <a:pt x="1168" y="1725"/>
                  </a:lnTo>
                  <a:lnTo>
                    <a:pt x="1263" y="1617"/>
                  </a:lnTo>
                  <a:lnTo>
                    <a:pt x="1372" y="1508"/>
                  </a:lnTo>
                  <a:lnTo>
                    <a:pt x="1481" y="1413"/>
                  </a:lnTo>
                  <a:lnTo>
                    <a:pt x="1603" y="1318"/>
                  </a:lnTo>
                  <a:lnTo>
                    <a:pt x="1739" y="1237"/>
                  </a:lnTo>
                  <a:lnTo>
                    <a:pt x="1874" y="1169"/>
                  </a:lnTo>
                  <a:lnTo>
                    <a:pt x="2024" y="1114"/>
                  </a:lnTo>
                  <a:lnTo>
                    <a:pt x="2024" y="1114"/>
                  </a:lnTo>
                  <a:lnTo>
                    <a:pt x="2173" y="1060"/>
                  </a:lnTo>
                  <a:lnTo>
                    <a:pt x="2336" y="1019"/>
                  </a:lnTo>
                  <a:lnTo>
                    <a:pt x="2499" y="992"/>
                  </a:lnTo>
                  <a:lnTo>
                    <a:pt x="2662" y="992"/>
                  </a:lnTo>
                  <a:lnTo>
                    <a:pt x="2825" y="992"/>
                  </a:lnTo>
                  <a:lnTo>
                    <a:pt x="2988" y="1006"/>
                  </a:lnTo>
                  <a:lnTo>
                    <a:pt x="3164" y="1033"/>
                  </a:lnTo>
                  <a:lnTo>
                    <a:pt x="3327" y="1074"/>
                  </a:lnTo>
                  <a:lnTo>
                    <a:pt x="3490" y="1128"/>
                  </a:lnTo>
                  <a:lnTo>
                    <a:pt x="3653" y="1196"/>
                  </a:lnTo>
                  <a:lnTo>
                    <a:pt x="3803" y="1277"/>
                  </a:lnTo>
                  <a:lnTo>
                    <a:pt x="3952" y="1372"/>
                  </a:lnTo>
                  <a:lnTo>
                    <a:pt x="4101" y="1495"/>
                  </a:lnTo>
                  <a:lnTo>
                    <a:pt x="4251" y="1617"/>
                  </a:lnTo>
                  <a:lnTo>
                    <a:pt x="4387" y="1753"/>
                  </a:lnTo>
                  <a:lnTo>
                    <a:pt x="4509" y="1916"/>
                  </a:lnTo>
                  <a:lnTo>
                    <a:pt x="4509" y="1916"/>
                  </a:lnTo>
                  <a:lnTo>
                    <a:pt x="4685" y="2160"/>
                  </a:lnTo>
                  <a:lnTo>
                    <a:pt x="4848" y="2418"/>
                  </a:lnTo>
                  <a:lnTo>
                    <a:pt x="4984" y="2676"/>
                  </a:lnTo>
                  <a:lnTo>
                    <a:pt x="5120" y="2934"/>
                  </a:lnTo>
                  <a:lnTo>
                    <a:pt x="5228" y="3206"/>
                  </a:lnTo>
                  <a:lnTo>
                    <a:pt x="5337" y="3464"/>
                  </a:lnTo>
                  <a:lnTo>
                    <a:pt x="5432" y="3735"/>
                  </a:lnTo>
                  <a:lnTo>
                    <a:pt x="5514" y="4007"/>
                  </a:lnTo>
                  <a:lnTo>
                    <a:pt x="5514" y="4007"/>
                  </a:lnTo>
                  <a:lnTo>
                    <a:pt x="5649" y="4496"/>
                  </a:lnTo>
                  <a:lnTo>
                    <a:pt x="5758" y="4984"/>
                  </a:lnTo>
                  <a:lnTo>
                    <a:pt x="5839" y="5487"/>
                  </a:lnTo>
                  <a:lnTo>
                    <a:pt x="5921" y="5989"/>
                  </a:lnTo>
                  <a:lnTo>
                    <a:pt x="6084" y="6994"/>
                  </a:lnTo>
                  <a:lnTo>
                    <a:pt x="6165" y="7497"/>
                  </a:lnTo>
                  <a:lnTo>
                    <a:pt x="6274" y="7999"/>
                  </a:lnTo>
                  <a:lnTo>
                    <a:pt x="6274" y="7999"/>
                  </a:lnTo>
                  <a:lnTo>
                    <a:pt x="6328" y="8230"/>
                  </a:lnTo>
                  <a:lnTo>
                    <a:pt x="6396" y="8461"/>
                  </a:lnTo>
                  <a:lnTo>
                    <a:pt x="6559" y="8895"/>
                  </a:lnTo>
                  <a:lnTo>
                    <a:pt x="6722" y="9343"/>
                  </a:lnTo>
                  <a:lnTo>
                    <a:pt x="6912" y="9778"/>
                  </a:lnTo>
                  <a:lnTo>
                    <a:pt x="6912" y="9778"/>
                  </a:lnTo>
                  <a:lnTo>
                    <a:pt x="6939" y="9846"/>
                  </a:lnTo>
                  <a:lnTo>
                    <a:pt x="6994" y="9914"/>
                  </a:lnTo>
                  <a:lnTo>
                    <a:pt x="7034" y="9968"/>
                  </a:lnTo>
                  <a:lnTo>
                    <a:pt x="7102" y="10022"/>
                  </a:lnTo>
                  <a:lnTo>
                    <a:pt x="7170" y="10049"/>
                  </a:lnTo>
                  <a:lnTo>
                    <a:pt x="7238" y="10077"/>
                  </a:lnTo>
                  <a:lnTo>
                    <a:pt x="7320" y="10077"/>
                  </a:lnTo>
                  <a:lnTo>
                    <a:pt x="7401" y="10063"/>
                  </a:lnTo>
                  <a:lnTo>
                    <a:pt x="7401" y="10063"/>
                  </a:lnTo>
                  <a:lnTo>
                    <a:pt x="7469" y="10036"/>
                  </a:lnTo>
                  <a:lnTo>
                    <a:pt x="7537" y="9995"/>
                  </a:lnTo>
                  <a:lnTo>
                    <a:pt x="7591" y="9954"/>
                  </a:lnTo>
                  <a:lnTo>
                    <a:pt x="7632" y="9886"/>
                  </a:lnTo>
                  <a:lnTo>
                    <a:pt x="7659" y="9819"/>
                  </a:lnTo>
                  <a:lnTo>
                    <a:pt x="7686" y="9751"/>
                  </a:lnTo>
                  <a:lnTo>
                    <a:pt x="7686" y="9669"/>
                  </a:lnTo>
                  <a:lnTo>
                    <a:pt x="7673" y="9601"/>
                  </a:lnTo>
                  <a:lnTo>
                    <a:pt x="7673" y="9601"/>
                  </a:lnTo>
                  <a:lnTo>
                    <a:pt x="7645" y="9221"/>
                  </a:lnTo>
                  <a:lnTo>
                    <a:pt x="7645" y="8854"/>
                  </a:lnTo>
                  <a:lnTo>
                    <a:pt x="7645" y="8474"/>
                  </a:lnTo>
                  <a:lnTo>
                    <a:pt x="7632" y="8094"/>
                  </a:lnTo>
                  <a:lnTo>
                    <a:pt x="7632" y="8094"/>
                  </a:lnTo>
                  <a:lnTo>
                    <a:pt x="7605" y="7646"/>
                  </a:lnTo>
                  <a:lnTo>
                    <a:pt x="7564" y="7184"/>
                  </a:lnTo>
                  <a:lnTo>
                    <a:pt x="7510" y="6736"/>
                  </a:lnTo>
                  <a:lnTo>
                    <a:pt x="7455" y="6288"/>
                  </a:lnTo>
                  <a:lnTo>
                    <a:pt x="7387" y="5840"/>
                  </a:lnTo>
                  <a:lnTo>
                    <a:pt x="7306" y="5392"/>
                  </a:lnTo>
                  <a:lnTo>
                    <a:pt x="7211" y="4944"/>
                  </a:lnTo>
                  <a:lnTo>
                    <a:pt x="7116" y="4496"/>
                  </a:lnTo>
                  <a:lnTo>
                    <a:pt x="7116" y="4496"/>
                  </a:lnTo>
                  <a:lnTo>
                    <a:pt x="6994" y="4061"/>
                  </a:lnTo>
                  <a:lnTo>
                    <a:pt x="6844" y="3627"/>
                  </a:lnTo>
                  <a:lnTo>
                    <a:pt x="6681" y="3192"/>
                  </a:lnTo>
                  <a:lnTo>
                    <a:pt x="6491" y="2771"/>
                  </a:lnTo>
                  <a:lnTo>
                    <a:pt x="6274" y="2364"/>
                  </a:lnTo>
                  <a:lnTo>
                    <a:pt x="6016" y="1956"/>
                  </a:lnTo>
                  <a:lnTo>
                    <a:pt x="5744" y="1563"/>
                  </a:lnTo>
                  <a:lnTo>
                    <a:pt x="5581" y="1372"/>
                  </a:lnTo>
                  <a:lnTo>
                    <a:pt x="5432" y="1182"/>
                  </a:lnTo>
                  <a:lnTo>
                    <a:pt x="5432" y="1182"/>
                  </a:lnTo>
                  <a:lnTo>
                    <a:pt x="5215" y="965"/>
                  </a:lnTo>
                  <a:lnTo>
                    <a:pt x="4998" y="761"/>
                  </a:lnTo>
                  <a:lnTo>
                    <a:pt x="4767" y="598"/>
                  </a:lnTo>
                  <a:lnTo>
                    <a:pt x="4536" y="449"/>
                  </a:lnTo>
                  <a:lnTo>
                    <a:pt x="4305" y="313"/>
                  </a:lnTo>
                  <a:lnTo>
                    <a:pt x="4061" y="218"/>
                  </a:lnTo>
                  <a:lnTo>
                    <a:pt x="3816" y="123"/>
                  </a:lnTo>
                  <a:lnTo>
                    <a:pt x="3572" y="69"/>
                  </a:lnTo>
                  <a:lnTo>
                    <a:pt x="3314" y="28"/>
                  </a:lnTo>
                  <a:lnTo>
                    <a:pt x="3069" y="1"/>
                  </a:lnTo>
                  <a:lnTo>
                    <a:pt x="2825" y="1"/>
                  </a:lnTo>
                  <a:lnTo>
                    <a:pt x="2581" y="28"/>
                  </a:lnTo>
                  <a:lnTo>
                    <a:pt x="2336" y="69"/>
                  </a:lnTo>
                  <a:lnTo>
                    <a:pt x="2105" y="123"/>
                  </a:lnTo>
                  <a:lnTo>
                    <a:pt x="1874" y="205"/>
                  </a:lnTo>
                  <a:lnTo>
                    <a:pt x="1657" y="300"/>
                  </a:lnTo>
                  <a:lnTo>
                    <a:pt x="1657" y="300"/>
                  </a:lnTo>
                  <a:lnTo>
                    <a:pt x="1467" y="395"/>
                  </a:lnTo>
                  <a:lnTo>
                    <a:pt x="1291" y="503"/>
                  </a:lnTo>
                  <a:lnTo>
                    <a:pt x="1128" y="612"/>
                  </a:lnTo>
                  <a:lnTo>
                    <a:pt x="965" y="748"/>
                  </a:lnTo>
                  <a:lnTo>
                    <a:pt x="815" y="897"/>
                  </a:lnTo>
                  <a:lnTo>
                    <a:pt x="666" y="1047"/>
                  </a:lnTo>
                  <a:lnTo>
                    <a:pt x="530" y="1209"/>
                  </a:lnTo>
                  <a:lnTo>
                    <a:pt x="421" y="1386"/>
                  </a:lnTo>
                  <a:lnTo>
                    <a:pt x="313" y="1563"/>
                  </a:lnTo>
                  <a:lnTo>
                    <a:pt x="218" y="1766"/>
                  </a:lnTo>
                  <a:lnTo>
                    <a:pt x="136" y="1970"/>
                  </a:lnTo>
                  <a:lnTo>
                    <a:pt x="82" y="2187"/>
                  </a:lnTo>
                  <a:lnTo>
                    <a:pt x="28" y="2404"/>
                  </a:lnTo>
                  <a:lnTo>
                    <a:pt x="1" y="2635"/>
                  </a:lnTo>
                  <a:lnTo>
                    <a:pt x="1" y="2880"/>
                  </a:lnTo>
                  <a:lnTo>
                    <a:pt x="1" y="3124"/>
                  </a:lnTo>
                  <a:lnTo>
                    <a:pt x="1" y="3124"/>
                  </a:lnTo>
                  <a:lnTo>
                    <a:pt x="14" y="3219"/>
                  </a:lnTo>
                  <a:lnTo>
                    <a:pt x="14" y="3273"/>
                  </a:lnTo>
                  <a:lnTo>
                    <a:pt x="28" y="3314"/>
                  </a:lnTo>
                  <a:lnTo>
                    <a:pt x="28" y="3314"/>
                  </a:lnTo>
                  <a:lnTo>
                    <a:pt x="55" y="3369"/>
                  </a:lnTo>
                  <a:lnTo>
                    <a:pt x="96" y="3409"/>
                  </a:lnTo>
                  <a:lnTo>
                    <a:pt x="191" y="3491"/>
                  </a:lnTo>
                  <a:lnTo>
                    <a:pt x="191" y="3491"/>
                  </a:lnTo>
                  <a:lnTo>
                    <a:pt x="204" y="3531"/>
                  </a:lnTo>
                  <a:lnTo>
                    <a:pt x="231" y="3559"/>
                  </a:lnTo>
                  <a:lnTo>
                    <a:pt x="272" y="3586"/>
                  </a:lnTo>
                  <a:lnTo>
                    <a:pt x="313" y="3599"/>
                  </a:lnTo>
                  <a:lnTo>
                    <a:pt x="313" y="3599"/>
                  </a:lnTo>
                  <a:lnTo>
                    <a:pt x="354" y="3586"/>
                  </a:lnTo>
                  <a:lnTo>
                    <a:pt x="394" y="3559"/>
                  </a:lnTo>
                  <a:lnTo>
                    <a:pt x="408" y="3518"/>
                  </a:lnTo>
                  <a:lnTo>
                    <a:pt x="408" y="3464"/>
                  </a:lnTo>
                  <a:lnTo>
                    <a:pt x="408" y="34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11;p46">
              <a:extLst>
                <a:ext uri="{FF2B5EF4-FFF2-40B4-BE49-F238E27FC236}">
                  <a16:creationId xmlns:a16="http://schemas.microsoft.com/office/drawing/2014/main" id="{2E78530D-A6DA-24DF-25A1-F3B66661DBD0}"/>
                </a:ext>
              </a:extLst>
            </p:cNvPr>
            <p:cNvSpPr/>
            <p:nvPr/>
          </p:nvSpPr>
          <p:spPr>
            <a:xfrm>
              <a:off x="4596200" y="2950175"/>
              <a:ext cx="183325" cy="245125"/>
            </a:xfrm>
            <a:custGeom>
              <a:avLst/>
              <a:gdLst/>
              <a:ahLst/>
              <a:cxnLst/>
              <a:rect l="l" t="t" r="r" b="b"/>
              <a:pathLst>
                <a:path w="7333" h="9805" extrusionOk="0">
                  <a:moveTo>
                    <a:pt x="7116" y="3639"/>
                  </a:moveTo>
                  <a:lnTo>
                    <a:pt x="7116" y="3639"/>
                  </a:lnTo>
                  <a:lnTo>
                    <a:pt x="7224" y="3463"/>
                  </a:lnTo>
                  <a:lnTo>
                    <a:pt x="7265" y="3381"/>
                  </a:lnTo>
                  <a:lnTo>
                    <a:pt x="7292" y="3273"/>
                  </a:lnTo>
                  <a:lnTo>
                    <a:pt x="7292" y="3273"/>
                  </a:lnTo>
                  <a:lnTo>
                    <a:pt x="7333" y="3015"/>
                  </a:lnTo>
                  <a:lnTo>
                    <a:pt x="7333" y="2757"/>
                  </a:lnTo>
                  <a:lnTo>
                    <a:pt x="7319" y="2512"/>
                  </a:lnTo>
                  <a:lnTo>
                    <a:pt x="7265" y="2281"/>
                  </a:lnTo>
                  <a:lnTo>
                    <a:pt x="7197" y="2050"/>
                  </a:lnTo>
                  <a:lnTo>
                    <a:pt x="7116" y="1833"/>
                  </a:lnTo>
                  <a:lnTo>
                    <a:pt x="7007" y="1616"/>
                  </a:lnTo>
                  <a:lnTo>
                    <a:pt x="6885" y="1412"/>
                  </a:lnTo>
                  <a:lnTo>
                    <a:pt x="6749" y="1236"/>
                  </a:lnTo>
                  <a:lnTo>
                    <a:pt x="6600" y="1046"/>
                  </a:lnTo>
                  <a:lnTo>
                    <a:pt x="6437" y="883"/>
                  </a:lnTo>
                  <a:lnTo>
                    <a:pt x="6274" y="733"/>
                  </a:lnTo>
                  <a:lnTo>
                    <a:pt x="6097" y="598"/>
                  </a:lnTo>
                  <a:lnTo>
                    <a:pt x="5921" y="475"/>
                  </a:lnTo>
                  <a:lnTo>
                    <a:pt x="5744" y="353"/>
                  </a:lnTo>
                  <a:lnTo>
                    <a:pt x="5568" y="258"/>
                  </a:lnTo>
                  <a:lnTo>
                    <a:pt x="5568" y="258"/>
                  </a:lnTo>
                  <a:lnTo>
                    <a:pt x="5364" y="177"/>
                  </a:lnTo>
                  <a:lnTo>
                    <a:pt x="5147" y="95"/>
                  </a:lnTo>
                  <a:lnTo>
                    <a:pt x="4916" y="41"/>
                  </a:lnTo>
                  <a:lnTo>
                    <a:pt x="4699" y="14"/>
                  </a:lnTo>
                  <a:lnTo>
                    <a:pt x="4468" y="0"/>
                  </a:lnTo>
                  <a:lnTo>
                    <a:pt x="4223" y="0"/>
                  </a:lnTo>
                  <a:lnTo>
                    <a:pt x="3992" y="41"/>
                  </a:lnTo>
                  <a:lnTo>
                    <a:pt x="3762" y="95"/>
                  </a:lnTo>
                  <a:lnTo>
                    <a:pt x="3517" y="163"/>
                  </a:lnTo>
                  <a:lnTo>
                    <a:pt x="3273" y="258"/>
                  </a:lnTo>
                  <a:lnTo>
                    <a:pt x="3042" y="380"/>
                  </a:lnTo>
                  <a:lnTo>
                    <a:pt x="2797" y="530"/>
                  </a:lnTo>
                  <a:lnTo>
                    <a:pt x="2567" y="693"/>
                  </a:lnTo>
                  <a:lnTo>
                    <a:pt x="2336" y="883"/>
                  </a:lnTo>
                  <a:lnTo>
                    <a:pt x="2119" y="1114"/>
                  </a:lnTo>
                  <a:lnTo>
                    <a:pt x="1901" y="1358"/>
                  </a:lnTo>
                  <a:lnTo>
                    <a:pt x="1901" y="1358"/>
                  </a:lnTo>
                  <a:lnTo>
                    <a:pt x="1643" y="1684"/>
                  </a:lnTo>
                  <a:lnTo>
                    <a:pt x="1412" y="2023"/>
                  </a:lnTo>
                  <a:lnTo>
                    <a:pt x="1195" y="2390"/>
                  </a:lnTo>
                  <a:lnTo>
                    <a:pt x="1005" y="2770"/>
                  </a:lnTo>
                  <a:lnTo>
                    <a:pt x="829" y="3178"/>
                  </a:lnTo>
                  <a:lnTo>
                    <a:pt x="679" y="3585"/>
                  </a:lnTo>
                  <a:lnTo>
                    <a:pt x="543" y="3992"/>
                  </a:lnTo>
                  <a:lnTo>
                    <a:pt x="421" y="4427"/>
                  </a:lnTo>
                  <a:lnTo>
                    <a:pt x="421" y="4427"/>
                  </a:lnTo>
                  <a:lnTo>
                    <a:pt x="340" y="4793"/>
                  </a:lnTo>
                  <a:lnTo>
                    <a:pt x="258" y="5160"/>
                  </a:lnTo>
                  <a:lnTo>
                    <a:pt x="190" y="5527"/>
                  </a:lnTo>
                  <a:lnTo>
                    <a:pt x="122" y="5907"/>
                  </a:lnTo>
                  <a:lnTo>
                    <a:pt x="82" y="6274"/>
                  </a:lnTo>
                  <a:lnTo>
                    <a:pt x="41" y="6654"/>
                  </a:lnTo>
                  <a:lnTo>
                    <a:pt x="14" y="7034"/>
                  </a:lnTo>
                  <a:lnTo>
                    <a:pt x="0" y="7401"/>
                  </a:lnTo>
                  <a:lnTo>
                    <a:pt x="0" y="7401"/>
                  </a:lnTo>
                  <a:lnTo>
                    <a:pt x="0" y="7917"/>
                  </a:lnTo>
                  <a:lnTo>
                    <a:pt x="14" y="8419"/>
                  </a:lnTo>
                  <a:lnTo>
                    <a:pt x="55" y="8921"/>
                  </a:lnTo>
                  <a:lnTo>
                    <a:pt x="95" y="9397"/>
                  </a:lnTo>
                  <a:lnTo>
                    <a:pt x="95" y="9397"/>
                  </a:lnTo>
                  <a:lnTo>
                    <a:pt x="109" y="9478"/>
                  </a:lnTo>
                  <a:lnTo>
                    <a:pt x="136" y="9546"/>
                  </a:lnTo>
                  <a:lnTo>
                    <a:pt x="177" y="9614"/>
                  </a:lnTo>
                  <a:lnTo>
                    <a:pt x="217" y="9682"/>
                  </a:lnTo>
                  <a:lnTo>
                    <a:pt x="285" y="9736"/>
                  </a:lnTo>
                  <a:lnTo>
                    <a:pt x="353" y="9763"/>
                  </a:lnTo>
                  <a:lnTo>
                    <a:pt x="421" y="9790"/>
                  </a:lnTo>
                  <a:lnTo>
                    <a:pt x="503" y="9804"/>
                  </a:lnTo>
                  <a:lnTo>
                    <a:pt x="503" y="9804"/>
                  </a:lnTo>
                  <a:lnTo>
                    <a:pt x="584" y="9790"/>
                  </a:lnTo>
                  <a:lnTo>
                    <a:pt x="666" y="9777"/>
                  </a:lnTo>
                  <a:lnTo>
                    <a:pt x="733" y="9736"/>
                  </a:lnTo>
                  <a:lnTo>
                    <a:pt x="788" y="9682"/>
                  </a:lnTo>
                  <a:lnTo>
                    <a:pt x="829" y="9628"/>
                  </a:lnTo>
                  <a:lnTo>
                    <a:pt x="869" y="9560"/>
                  </a:lnTo>
                  <a:lnTo>
                    <a:pt x="883" y="9492"/>
                  </a:lnTo>
                  <a:lnTo>
                    <a:pt x="896" y="9410"/>
                  </a:lnTo>
                  <a:lnTo>
                    <a:pt x="896" y="9410"/>
                  </a:lnTo>
                  <a:lnTo>
                    <a:pt x="924" y="8949"/>
                  </a:lnTo>
                  <a:lnTo>
                    <a:pt x="964" y="8487"/>
                  </a:lnTo>
                  <a:lnTo>
                    <a:pt x="1059" y="7509"/>
                  </a:lnTo>
                  <a:lnTo>
                    <a:pt x="1059" y="7509"/>
                  </a:lnTo>
                  <a:lnTo>
                    <a:pt x="1141" y="6817"/>
                  </a:lnTo>
                  <a:lnTo>
                    <a:pt x="1222" y="6124"/>
                  </a:lnTo>
                  <a:lnTo>
                    <a:pt x="1277" y="5771"/>
                  </a:lnTo>
                  <a:lnTo>
                    <a:pt x="1345" y="5432"/>
                  </a:lnTo>
                  <a:lnTo>
                    <a:pt x="1426" y="5092"/>
                  </a:lnTo>
                  <a:lnTo>
                    <a:pt x="1507" y="4753"/>
                  </a:lnTo>
                  <a:lnTo>
                    <a:pt x="1507" y="4753"/>
                  </a:lnTo>
                  <a:lnTo>
                    <a:pt x="1616" y="4386"/>
                  </a:lnTo>
                  <a:lnTo>
                    <a:pt x="1738" y="4033"/>
                  </a:lnTo>
                  <a:lnTo>
                    <a:pt x="1874" y="3680"/>
                  </a:lnTo>
                  <a:lnTo>
                    <a:pt x="2023" y="3340"/>
                  </a:lnTo>
                  <a:lnTo>
                    <a:pt x="2186" y="3015"/>
                  </a:lnTo>
                  <a:lnTo>
                    <a:pt x="2377" y="2702"/>
                  </a:lnTo>
                  <a:lnTo>
                    <a:pt x="2580" y="2404"/>
                  </a:lnTo>
                  <a:lnTo>
                    <a:pt x="2797" y="2118"/>
                  </a:lnTo>
                  <a:lnTo>
                    <a:pt x="2797" y="2118"/>
                  </a:lnTo>
                  <a:lnTo>
                    <a:pt x="2933" y="1955"/>
                  </a:lnTo>
                  <a:lnTo>
                    <a:pt x="3083" y="1820"/>
                  </a:lnTo>
                  <a:lnTo>
                    <a:pt x="3232" y="1684"/>
                  </a:lnTo>
                  <a:lnTo>
                    <a:pt x="3368" y="1575"/>
                  </a:lnTo>
                  <a:lnTo>
                    <a:pt x="3517" y="1467"/>
                  </a:lnTo>
                  <a:lnTo>
                    <a:pt x="3667" y="1385"/>
                  </a:lnTo>
                  <a:lnTo>
                    <a:pt x="3816" y="1317"/>
                  </a:lnTo>
                  <a:lnTo>
                    <a:pt x="3965" y="1263"/>
                  </a:lnTo>
                  <a:lnTo>
                    <a:pt x="4115" y="1222"/>
                  </a:lnTo>
                  <a:lnTo>
                    <a:pt x="4264" y="1195"/>
                  </a:lnTo>
                  <a:lnTo>
                    <a:pt x="4413" y="1181"/>
                  </a:lnTo>
                  <a:lnTo>
                    <a:pt x="4563" y="1181"/>
                  </a:lnTo>
                  <a:lnTo>
                    <a:pt x="4712" y="1195"/>
                  </a:lnTo>
                  <a:lnTo>
                    <a:pt x="4861" y="1209"/>
                  </a:lnTo>
                  <a:lnTo>
                    <a:pt x="4997" y="1249"/>
                  </a:lnTo>
                  <a:lnTo>
                    <a:pt x="5133" y="1304"/>
                  </a:lnTo>
                  <a:lnTo>
                    <a:pt x="5133" y="1304"/>
                  </a:lnTo>
                  <a:lnTo>
                    <a:pt x="5269" y="1358"/>
                  </a:lnTo>
                  <a:lnTo>
                    <a:pt x="5391" y="1426"/>
                  </a:lnTo>
                  <a:lnTo>
                    <a:pt x="5500" y="1507"/>
                  </a:lnTo>
                  <a:lnTo>
                    <a:pt x="5608" y="1602"/>
                  </a:lnTo>
                  <a:lnTo>
                    <a:pt x="5717" y="1697"/>
                  </a:lnTo>
                  <a:lnTo>
                    <a:pt x="5812" y="1806"/>
                  </a:lnTo>
                  <a:lnTo>
                    <a:pt x="5907" y="1928"/>
                  </a:lnTo>
                  <a:lnTo>
                    <a:pt x="6002" y="2050"/>
                  </a:lnTo>
                  <a:lnTo>
                    <a:pt x="6179" y="2336"/>
                  </a:lnTo>
                  <a:lnTo>
                    <a:pt x="6342" y="2634"/>
                  </a:lnTo>
                  <a:lnTo>
                    <a:pt x="6505" y="2974"/>
                  </a:lnTo>
                  <a:lnTo>
                    <a:pt x="6667" y="3327"/>
                  </a:lnTo>
                  <a:lnTo>
                    <a:pt x="6667" y="3327"/>
                  </a:lnTo>
                  <a:lnTo>
                    <a:pt x="6708" y="3408"/>
                  </a:lnTo>
                  <a:lnTo>
                    <a:pt x="6763" y="3490"/>
                  </a:lnTo>
                  <a:lnTo>
                    <a:pt x="6830" y="3558"/>
                  </a:lnTo>
                  <a:lnTo>
                    <a:pt x="6885" y="3639"/>
                  </a:lnTo>
                  <a:lnTo>
                    <a:pt x="6885" y="3639"/>
                  </a:lnTo>
                  <a:lnTo>
                    <a:pt x="6898" y="3694"/>
                  </a:lnTo>
                  <a:lnTo>
                    <a:pt x="6925" y="3721"/>
                  </a:lnTo>
                  <a:lnTo>
                    <a:pt x="6966" y="3748"/>
                  </a:lnTo>
                  <a:lnTo>
                    <a:pt x="7007" y="3761"/>
                  </a:lnTo>
                  <a:lnTo>
                    <a:pt x="7007" y="3761"/>
                  </a:lnTo>
                  <a:lnTo>
                    <a:pt x="7061" y="3748"/>
                  </a:lnTo>
                  <a:lnTo>
                    <a:pt x="7088" y="3721"/>
                  </a:lnTo>
                  <a:lnTo>
                    <a:pt x="7116" y="3680"/>
                  </a:lnTo>
                  <a:lnTo>
                    <a:pt x="7116" y="3639"/>
                  </a:lnTo>
                  <a:lnTo>
                    <a:pt x="7116" y="36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12;p46">
              <a:extLst>
                <a:ext uri="{FF2B5EF4-FFF2-40B4-BE49-F238E27FC236}">
                  <a16:creationId xmlns:a16="http://schemas.microsoft.com/office/drawing/2014/main" id="{983BF064-A5A9-122B-B28D-521625FAEB66}"/>
                </a:ext>
              </a:extLst>
            </p:cNvPr>
            <p:cNvSpPr/>
            <p:nvPr/>
          </p:nvSpPr>
          <p:spPr>
            <a:xfrm>
              <a:off x="3495975" y="2831350"/>
              <a:ext cx="175850" cy="92350"/>
            </a:xfrm>
            <a:custGeom>
              <a:avLst/>
              <a:gdLst/>
              <a:ahLst/>
              <a:cxnLst/>
              <a:rect l="l" t="t" r="r" b="b"/>
              <a:pathLst>
                <a:path w="7034" h="3694" extrusionOk="0">
                  <a:moveTo>
                    <a:pt x="2757" y="204"/>
                  </a:moveTo>
                  <a:lnTo>
                    <a:pt x="2757" y="204"/>
                  </a:lnTo>
                  <a:lnTo>
                    <a:pt x="2553" y="272"/>
                  </a:lnTo>
                  <a:lnTo>
                    <a:pt x="2363" y="340"/>
                  </a:lnTo>
                  <a:lnTo>
                    <a:pt x="1996" y="503"/>
                  </a:lnTo>
                  <a:lnTo>
                    <a:pt x="1684" y="679"/>
                  </a:lnTo>
                  <a:lnTo>
                    <a:pt x="1385" y="869"/>
                  </a:lnTo>
                  <a:lnTo>
                    <a:pt x="1141" y="1060"/>
                  </a:lnTo>
                  <a:lnTo>
                    <a:pt x="910" y="1250"/>
                  </a:lnTo>
                  <a:lnTo>
                    <a:pt x="720" y="1453"/>
                  </a:lnTo>
                  <a:lnTo>
                    <a:pt x="557" y="1657"/>
                  </a:lnTo>
                  <a:lnTo>
                    <a:pt x="407" y="1834"/>
                  </a:lnTo>
                  <a:lnTo>
                    <a:pt x="299" y="2010"/>
                  </a:lnTo>
                  <a:lnTo>
                    <a:pt x="204" y="2173"/>
                  </a:lnTo>
                  <a:lnTo>
                    <a:pt x="122" y="2309"/>
                  </a:lnTo>
                  <a:lnTo>
                    <a:pt x="41" y="2513"/>
                  </a:lnTo>
                  <a:lnTo>
                    <a:pt x="14" y="2594"/>
                  </a:lnTo>
                  <a:lnTo>
                    <a:pt x="14" y="2594"/>
                  </a:lnTo>
                  <a:lnTo>
                    <a:pt x="0" y="2757"/>
                  </a:lnTo>
                  <a:lnTo>
                    <a:pt x="27" y="2906"/>
                  </a:lnTo>
                  <a:lnTo>
                    <a:pt x="54" y="3029"/>
                  </a:lnTo>
                  <a:lnTo>
                    <a:pt x="109" y="3137"/>
                  </a:lnTo>
                  <a:lnTo>
                    <a:pt x="149" y="3219"/>
                  </a:lnTo>
                  <a:lnTo>
                    <a:pt x="204" y="3287"/>
                  </a:lnTo>
                  <a:lnTo>
                    <a:pt x="272" y="3354"/>
                  </a:lnTo>
                  <a:lnTo>
                    <a:pt x="272" y="3354"/>
                  </a:lnTo>
                  <a:lnTo>
                    <a:pt x="367" y="3449"/>
                  </a:lnTo>
                  <a:lnTo>
                    <a:pt x="475" y="3545"/>
                  </a:lnTo>
                  <a:lnTo>
                    <a:pt x="584" y="3612"/>
                  </a:lnTo>
                  <a:lnTo>
                    <a:pt x="720" y="3667"/>
                  </a:lnTo>
                  <a:lnTo>
                    <a:pt x="788" y="3680"/>
                  </a:lnTo>
                  <a:lnTo>
                    <a:pt x="856" y="3694"/>
                  </a:lnTo>
                  <a:lnTo>
                    <a:pt x="923" y="3680"/>
                  </a:lnTo>
                  <a:lnTo>
                    <a:pt x="991" y="3667"/>
                  </a:lnTo>
                  <a:lnTo>
                    <a:pt x="1059" y="3640"/>
                  </a:lnTo>
                  <a:lnTo>
                    <a:pt x="1141" y="3599"/>
                  </a:lnTo>
                  <a:lnTo>
                    <a:pt x="1209" y="3531"/>
                  </a:lnTo>
                  <a:lnTo>
                    <a:pt x="1276" y="3463"/>
                  </a:lnTo>
                  <a:lnTo>
                    <a:pt x="1276" y="3463"/>
                  </a:lnTo>
                  <a:lnTo>
                    <a:pt x="1467" y="3259"/>
                  </a:lnTo>
                  <a:lnTo>
                    <a:pt x="1670" y="3069"/>
                  </a:lnTo>
                  <a:lnTo>
                    <a:pt x="1942" y="2825"/>
                  </a:lnTo>
                  <a:lnTo>
                    <a:pt x="2268" y="2580"/>
                  </a:lnTo>
                  <a:lnTo>
                    <a:pt x="2444" y="2445"/>
                  </a:lnTo>
                  <a:lnTo>
                    <a:pt x="2634" y="2336"/>
                  </a:lnTo>
                  <a:lnTo>
                    <a:pt x="2824" y="2214"/>
                  </a:lnTo>
                  <a:lnTo>
                    <a:pt x="3028" y="2105"/>
                  </a:lnTo>
                  <a:lnTo>
                    <a:pt x="3232" y="2024"/>
                  </a:lnTo>
                  <a:lnTo>
                    <a:pt x="3449" y="1942"/>
                  </a:lnTo>
                  <a:lnTo>
                    <a:pt x="3449" y="1942"/>
                  </a:lnTo>
                  <a:lnTo>
                    <a:pt x="3598" y="1901"/>
                  </a:lnTo>
                  <a:lnTo>
                    <a:pt x="3748" y="1861"/>
                  </a:lnTo>
                  <a:lnTo>
                    <a:pt x="3911" y="1834"/>
                  </a:lnTo>
                  <a:lnTo>
                    <a:pt x="4060" y="1820"/>
                  </a:lnTo>
                  <a:lnTo>
                    <a:pt x="4345" y="1806"/>
                  </a:lnTo>
                  <a:lnTo>
                    <a:pt x="4630" y="1820"/>
                  </a:lnTo>
                  <a:lnTo>
                    <a:pt x="4902" y="1847"/>
                  </a:lnTo>
                  <a:lnTo>
                    <a:pt x="5160" y="1901"/>
                  </a:lnTo>
                  <a:lnTo>
                    <a:pt x="5649" y="1997"/>
                  </a:lnTo>
                  <a:lnTo>
                    <a:pt x="5880" y="2051"/>
                  </a:lnTo>
                  <a:lnTo>
                    <a:pt x="6083" y="2078"/>
                  </a:lnTo>
                  <a:lnTo>
                    <a:pt x="6287" y="2092"/>
                  </a:lnTo>
                  <a:lnTo>
                    <a:pt x="6464" y="2078"/>
                  </a:lnTo>
                  <a:lnTo>
                    <a:pt x="6559" y="2064"/>
                  </a:lnTo>
                  <a:lnTo>
                    <a:pt x="6627" y="2037"/>
                  </a:lnTo>
                  <a:lnTo>
                    <a:pt x="6708" y="2010"/>
                  </a:lnTo>
                  <a:lnTo>
                    <a:pt x="6776" y="1956"/>
                  </a:lnTo>
                  <a:lnTo>
                    <a:pt x="6844" y="1901"/>
                  </a:lnTo>
                  <a:lnTo>
                    <a:pt x="6912" y="1834"/>
                  </a:lnTo>
                  <a:lnTo>
                    <a:pt x="6980" y="1752"/>
                  </a:lnTo>
                  <a:lnTo>
                    <a:pt x="7034" y="1657"/>
                  </a:lnTo>
                  <a:lnTo>
                    <a:pt x="7034" y="1657"/>
                  </a:lnTo>
                  <a:lnTo>
                    <a:pt x="7034" y="1603"/>
                  </a:lnTo>
                  <a:lnTo>
                    <a:pt x="7034" y="1508"/>
                  </a:lnTo>
                  <a:lnTo>
                    <a:pt x="7007" y="1358"/>
                  </a:lnTo>
                  <a:lnTo>
                    <a:pt x="6980" y="1277"/>
                  </a:lnTo>
                  <a:lnTo>
                    <a:pt x="6952" y="1182"/>
                  </a:lnTo>
                  <a:lnTo>
                    <a:pt x="6898" y="1087"/>
                  </a:lnTo>
                  <a:lnTo>
                    <a:pt x="6830" y="992"/>
                  </a:lnTo>
                  <a:lnTo>
                    <a:pt x="6749" y="897"/>
                  </a:lnTo>
                  <a:lnTo>
                    <a:pt x="6654" y="788"/>
                  </a:lnTo>
                  <a:lnTo>
                    <a:pt x="6531" y="693"/>
                  </a:lnTo>
                  <a:lnTo>
                    <a:pt x="6396" y="598"/>
                  </a:lnTo>
                  <a:lnTo>
                    <a:pt x="6233" y="503"/>
                  </a:lnTo>
                  <a:lnTo>
                    <a:pt x="6043" y="408"/>
                  </a:lnTo>
                  <a:lnTo>
                    <a:pt x="6043" y="408"/>
                  </a:lnTo>
                  <a:lnTo>
                    <a:pt x="5676" y="272"/>
                  </a:lnTo>
                  <a:lnTo>
                    <a:pt x="5309" y="163"/>
                  </a:lnTo>
                  <a:lnTo>
                    <a:pt x="5119" y="109"/>
                  </a:lnTo>
                  <a:lnTo>
                    <a:pt x="4916" y="68"/>
                  </a:lnTo>
                  <a:lnTo>
                    <a:pt x="4725" y="41"/>
                  </a:lnTo>
                  <a:lnTo>
                    <a:pt x="4522" y="14"/>
                  </a:lnTo>
                  <a:lnTo>
                    <a:pt x="4305" y="0"/>
                  </a:lnTo>
                  <a:lnTo>
                    <a:pt x="4101" y="0"/>
                  </a:lnTo>
                  <a:lnTo>
                    <a:pt x="3884" y="0"/>
                  </a:lnTo>
                  <a:lnTo>
                    <a:pt x="3666" y="28"/>
                  </a:lnTo>
                  <a:lnTo>
                    <a:pt x="3449" y="55"/>
                  </a:lnTo>
                  <a:lnTo>
                    <a:pt x="3218" y="95"/>
                  </a:lnTo>
                  <a:lnTo>
                    <a:pt x="2987" y="150"/>
                  </a:lnTo>
                  <a:lnTo>
                    <a:pt x="2757" y="204"/>
                  </a:lnTo>
                  <a:lnTo>
                    <a:pt x="2757" y="2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13;p46">
              <a:extLst>
                <a:ext uri="{FF2B5EF4-FFF2-40B4-BE49-F238E27FC236}">
                  <a16:creationId xmlns:a16="http://schemas.microsoft.com/office/drawing/2014/main" id="{C6CB9E19-16A6-AC79-4ECE-75A482109912}"/>
                </a:ext>
              </a:extLst>
            </p:cNvPr>
            <p:cNvSpPr/>
            <p:nvPr/>
          </p:nvSpPr>
          <p:spPr>
            <a:xfrm>
              <a:off x="4163025" y="2799775"/>
              <a:ext cx="179950" cy="77075"/>
            </a:xfrm>
            <a:custGeom>
              <a:avLst/>
              <a:gdLst/>
              <a:ahLst/>
              <a:cxnLst/>
              <a:rect l="l" t="t" r="r" b="b"/>
              <a:pathLst>
                <a:path w="7198" h="3083" extrusionOk="0">
                  <a:moveTo>
                    <a:pt x="3558" y="14"/>
                  </a:moveTo>
                  <a:lnTo>
                    <a:pt x="3558" y="14"/>
                  </a:lnTo>
                  <a:lnTo>
                    <a:pt x="3341" y="1"/>
                  </a:lnTo>
                  <a:lnTo>
                    <a:pt x="3137" y="1"/>
                  </a:lnTo>
                  <a:lnTo>
                    <a:pt x="2743" y="14"/>
                  </a:lnTo>
                  <a:lnTo>
                    <a:pt x="2377" y="55"/>
                  </a:lnTo>
                  <a:lnTo>
                    <a:pt x="2037" y="123"/>
                  </a:lnTo>
                  <a:lnTo>
                    <a:pt x="1725" y="218"/>
                  </a:lnTo>
                  <a:lnTo>
                    <a:pt x="1440" y="313"/>
                  </a:lnTo>
                  <a:lnTo>
                    <a:pt x="1182" y="435"/>
                  </a:lnTo>
                  <a:lnTo>
                    <a:pt x="965" y="557"/>
                  </a:lnTo>
                  <a:lnTo>
                    <a:pt x="761" y="680"/>
                  </a:lnTo>
                  <a:lnTo>
                    <a:pt x="584" y="802"/>
                  </a:lnTo>
                  <a:lnTo>
                    <a:pt x="435" y="910"/>
                  </a:lnTo>
                  <a:lnTo>
                    <a:pt x="313" y="1005"/>
                  </a:lnTo>
                  <a:lnTo>
                    <a:pt x="163" y="1168"/>
                  </a:lnTo>
                  <a:lnTo>
                    <a:pt x="109" y="1223"/>
                  </a:lnTo>
                  <a:lnTo>
                    <a:pt x="109" y="1223"/>
                  </a:lnTo>
                  <a:lnTo>
                    <a:pt x="41" y="1372"/>
                  </a:lnTo>
                  <a:lnTo>
                    <a:pt x="14" y="1521"/>
                  </a:lnTo>
                  <a:lnTo>
                    <a:pt x="1" y="1644"/>
                  </a:lnTo>
                  <a:lnTo>
                    <a:pt x="1" y="1766"/>
                  </a:lnTo>
                  <a:lnTo>
                    <a:pt x="28" y="1861"/>
                  </a:lnTo>
                  <a:lnTo>
                    <a:pt x="41" y="1929"/>
                  </a:lnTo>
                  <a:lnTo>
                    <a:pt x="82" y="2024"/>
                  </a:lnTo>
                  <a:lnTo>
                    <a:pt x="82" y="2024"/>
                  </a:lnTo>
                  <a:lnTo>
                    <a:pt x="136" y="2146"/>
                  </a:lnTo>
                  <a:lnTo>
                    <a:pt x="204" y="2268"/>
                  </a:lnTo>
                  <a:lnTo>
                    <a:pt x="299" y="2377"/>
                  </a:lnTo>
                  <a:lnTo>
                    <a:pt x="394" y="2472"/>
                  </a:lnTo>
                  <a:lnTo>
                    <a:pt x="449" y="2513"/>
                  </a:lnTo>
                  <a:lnTo>
                    <a:pt x="517" y="2540"/>
                  </a:lnTo>
                  <a:lnTo>
                    <a:pt x="584" y="2553"/>
                  </a:lnTo>
                  <a:lnTo>
                    <a:pt x="652" y="2567"/>
                  </a:lnTo>
                  <a:lnTo>
                    <a:pt x="734" y="2567"/>
                  </a:lnTo>
                  <a:lnTo>
                    <a:pt x="815" y="2553"/>
                  </a:lnTo>
                  <a:lnTo>
                    <a:pt x="910" y="2513"/>
                  </a:lnTo>
                  <a:lnTo>
                    <a:pt x="1005" y="2472"/>
                  </a:lnTo>
                  <a:lnTo>
                    <a:pt x="1005" y="2472"/>
                  </a:lnTo>
                  <a:lnTo>
                    <a:pt x="1250" y="2363"/>
                  </a:lnTo>
                  <a:lnTo>
                    <a:pt x="1521" y="2255"/>
                  </a:lnTo>
                  <a:lnTo>
                    <a:pt x="1861" y="2132"/>
                  </a:lnTo>
                  <a:lnTo>
                    <a:pt x="2255" y="2024"/>
                  </a:lnTo>
                  <a:lnTo>
                    <a:pt x="2472" y="1970"/>
                  </a:lnTo>
                  <a:lnTo>
                    <a:pt x="2689" y="1929"/>
                  </a:lnTo>
                  <a:lnTo>
                    <a:pt x="2920" y="1888"/>
                  </a:lnTo>
                  <a:lnTo>
                    <a:pt x="3151" y="1861"/>
                  </a:lnTo>
                  <a:lnTo>
                    <a:pt x="3368" y="1847"/>
                  </a:lnTo>
                  <a:lnTo>
                    <a:pt x="3599" y="1861"/>
                  </a:lnTo>
                  <a:lnTo>
                    <a:pt x="3599" y="1861"/>
                  </a:lnTo>
                  <a:lnTo>
                    <a:pt x="3762" y="1874"/>
                  </a:lnTo>
                  <a:lnTo>
                    <a:pt x="3925" y="1888"/>
                  </a:lnTo>
                  <a:lnTo>
                    <a:pt x="4074" y="1929"/>
                  </a:lnTo>
                  <a:lnTo>
                    <a:pt x="4224" y="1956"/>
                  </a:lnTo>
                  <a:lnTo>
                    <a:pt x="4495" y="2051"/>
                  </a:lnTo>
                  <a:lnTo>
                    <a:pt x="4767" y="2173"/>
                  </a:lnTo>
                  <a:lnTo>
                    <a:pt x="5011" y="2295"/>
                  </a:lnTo>
                  <a:lnTo>
                    <a:pt x="5242" y="2431"/>
                  </a:lnTo>
                  <a:lnTo>
                    <a:pt x="5677" y="2703"/>
                  </a:lnTo>
                  <a:lnTo>
                    <a:pt x="5867" y="2825"/>
                  </a:lnTo>
                  <a:lnTo>
                    <a:pt x="6057" y="2934"/>
                  </a:lnTo>
                  <a:lnTo>
                    <a:pt x="6233" y="3015"/>
                  </a:lnTo>
                  <a:lnTo>
                    <a:pt x="6410" y="3069"/>
                  </a:lnTo>
                  <a:lnTo>
                    <a:pt x="6505" y="3083"/>
                  </a:lnTo>
                  <a:lnTo>
                    <a:pt x="6586" y="3083"/>
                  </a:lnTo>
                  <a:lnTo>
                    <a:pt x="6668" y="3083"/>
                  </a:lnTo>
                  <a:lnTo>
                    <a:pt x="6763" y="3069"/>
                  </a:lnTo>
                  <a:lnTo>
                    <a:pt x="6844" y="3042"/>
                  </a:lnTo>
                  <a:lnTo>
                    <a:pt x="6926" y="3002"/>
                  </a:lnTo>
                  <a:lnTo>
                    <a:pt x="7007" y="2947"/>
                  </a:lnTo>
                  <a:lnTo>
                    <a:pt x="7102" y="2879"/>
                  </a:lnTo>
                  <a:lnTo>
                    <a:pt x="7102" y="2879"/>
                  </a:lnTo>
                  <a:lnTo>
                    <a:pt x="7129" y="2839"/>
                  </a:lnTo>
                  <a:lnTo>
                    <a:pt x="7157" y="2744"/>
                  </a:lnTo>
                  <a:lnTo>
                    <a:pt x="7184" y="2594"/>
                  </a:lnTo>
                  <a:lnTo>
                    <a:pt x="7197" y="2513"/>
                  </a:lnTo>
                  <a:lnTo>
                    <a:pt x="7184" y="2418"/>
                  </a:lnTo>
                  <a:lnTo>
                    <a:pt x="7170" y="2309"/>
                  </a:lnTo>
                  <a:lnTo>
                    <a:pt x="7143" y="2200"/>
                  </a:lnTo>
                  <a:lnTo>
                    <a:pt x="7102" y="2078"/>
                  </a:lnTo>
                  <a:lnTo>
                    <a:pt x="7048" y="1942"/>
                  </a:lnTo>
                  <a:lnTo>
                    <a:pt x="6980" y="1807"/>
                  </a:lnTo>
                  <a:lnTo>
                    <a:pt x="6871" y="1671"/>
                  </a:lnTo>
                  <a:lnTo>
                    <a:pt x="6749" y="1535"/>
                  </a:lnTo>
                  <a:lnTo>
                    <a:pt x="6613" y="1386"/>
                  </a:lnTo>
                  <a:lnTo>
                    <a:pt x="6613" y="1386"/>
                  </a:lnTo>
                  <a:lnTo>
                    <a:pt x="6315" y="1128"/>
                  </a:lnTo>
                  <a:lnTo>
                    <a:pt x="6002" y="883"/>
                  </a:lnTo>
                  <a:lnTo>
                    <a:pt x="5839" y="775"/>
                  </a:lnTo>
                  <a:lnTo>
                    <a:pt x="5663" y="666"/>
                  </a:lnTo>
                  <a:lnTo>
                    <a:pt x="5486" y="571"/>
                  </a:lnTo>
                  <a:lnTo>
                    <a:pt x="5296" y="476"/>
                  </a:lnTo>
                  <a:lnTo>
                    <a:pt x="5106" y="381"/>
                  </a:lnTo>
                  <a:lnTo>
                    <a:pt x="4916" y="299"/>
                  </a:lnTo>
                  <a:lnTo>
                    <a:pt x="4712" y="231"/>
                  </a:lnTo>
                  <a:lnTo>
                    <a:pt x="4495" y="177"/>
                  </a:lnTo>
                  <a:lnTo>
                    <a:pt x="4278" y="123"/>
                  </a:lnTo>
                  <a:lnTo>
                    <a:pt x="4047" y="68"/>
                  </a:lnTo>
                  <a:lnTo>
                    <a:pt x="3803" y="41"/>
                  </a:lnTo>
                  <a:lnTo>
                    <a:pt x="3558" y="14"/>
                  </a:lnTo>
                  <a:lnTo>
                    <a:pt x="3558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14;p46">
              <a:extLst>
                <a:ext uri="{FF2B5EF4-FFF2-40B4-BE49-F238E27FC236}">
                  <a16:creationId xmlns:a16="http://schemas.microsoft.com/office/drawing/2014/main" id="{5D889A77-529B-D07E-04DA-CE47D59DB47E}"/>
                </a:ext>
              </a:extLst>
            </p:cNvPr>
            <p:cNvSpPr/>
            <p:nvPr/>
          </p:nvSpPr>
          <p:spPr>
            <a:xfrm>
              <a:off x="3352025" y="3145700"/>
              <a:ext cx="278725" cy="279075"/>
            </a:xfrm>
            <a:custGeom>
              <a:avLst/>
              <a:gdLst/>
              <a:ahLst/>
              <a:cxnLst/>
              <a:rect l="l" t="t" r="r" b="b"/>
              <a:pathLst>
                <a:path w="11149" h="11163" extrusionOk="0">
                  <a:moveTo>
                    <a:pt x="5582" y="1"/>
                  </a:moveTo>
                  <a:lnTo>
                    <a:pt x="5582" y="1"/>
                  </a:lnTo>
                  <a:lnTo>
                    <a:pt x="5867" y="28"/>
                  </a:lnTo>
                  <a:lnTo>
                    <a:pt x="6152" y="55"/>
                  </a:lnTo>
                  <a:lnTo>
                    <a:pt x="6423" y="109"/>
                  </a:lnTo>
                  <a:lnTo>
                    <a:pt x="6695" y="163"/>
                  </a:lnTo>
                  <a:lnTo>
                    <a:pt x="6967" y="231"/>
                  </a:lnTo>
                  <a:lnTo>
                    <a:pt x="7238" y="326"/>
                  </a:lnTo>
                  <a:lnTo>
                    <a:pt x="7496" y="421"/>
                  </a:lnTo>
                  <a:lnTo>
                    <a:pt x="7741" y="530"/>
                  </a:lnTo>
                  <a:lnTo>
                    <a:pt x="7985" y="652"/>
                  </a:lnTo>
                  <a:lnTo>
                    <a:pt x="8229" y="788"/>
                  </a:lnTo>
                  <a:lnTo>
                    <a:pt x="8460" y="924"/>
                  </a:lnTo>
                  <a:lnTo>
                    <a:pt x="8691" y="1087"/>
                  </a:lnTo>
                  <a:lnTo>
                    <a:pt x="8908" y="1250"/>
                  </a:lnTo>
                  <a:lnTo>
                    <a:pt x="9126" y="1413"/>
                  </a:lnTo>
                  <a:lnTo>
                    <a:pt x="9329" y="1603"/>
                  </a:lnTo>
                  <a:lnTo>
                    <a:pt x="9519" y="1793"/>
                  </a:lnTo>
                  <a:lnTo>
                    <a:pt x="9696" y="1997"/>
                  </a:lnTo>
                  <a:lnTo>
                    <a:pt x="9872" y="2200"/>
                  </a:lnTo>
                  <a:lnTo>
                    <a:pt x="10035" y="2418"/>
                  </a:lnTo>
                  <a:lnTo>
                    <a:pt x="10198" y="2648"/>
                  </a:lnTo>
                  <a:lnTo>
                    <a:pt x="10348" y="2879"/>
                  </a:lnTo>
                  <a:lnTo>
                    <a:pt x="10470" y="3110"/>
                  </a:lnTo>
                  <a:lnTo>
                    <a:pt x="10606" y="3368"/>
                  </a:lnTo>
                  <a:lnTo>
                    <a:pt x="10714" y="3613"/>
                  </a:lnTo>
                  <a:lnTo>
                    <a:pt x="10809" y="3871"/>
                  </a:lnTo>
                  <a:lnTo>
                    <a:pt x="10904" y="4129"/>
                  </a:lnTo>
                  <a:lnTo>
                    <a:pt x="10972" y="4400"/>
                  </a:lnTo>
                  <a:lnTo>
                    <a:pt x="11040" y="4672"/>
                  </a:lnTo>
                  <a:lnTo>
                    <a:pt x="11081" y="4943"/>
                  </a:lnTo>
                  <a:lnTo>
                    <a:pt x="11122" y="5228"/>
                  </a:lnTo>
                  <a:lnTo>
                    <a:pt x="11135" y="5514"/>
                  </a:lnTo>
                  <a:lnTo>
                    <a:pt x="11149" y="5799"/>
                  </a:lnTo>
                  <a:lnTo>
                    <a:pt x="11149" y="5799"/>
                  </a:lnTo>
                  <a:lnTo>
                    <a:pt x="11135" y="6084"/>
                  </a:lnTo>
                  <a:lnTo>
                    <a:pt x="11122" y="6369"/>
                  </a:lnTo>
                  <a:lnTo>
                    <a:pt x="11081" y="6641"/>
                  </a:lnTo>
                  <a:lnTo>
                    <a:pt x="11040" y="6912"/>
                  </a:lnTo>
                  <a:lnTo>
                    <a:pt x="10972" y="7184"/>
                  </a:lnTo>
                  <a:lnTo>
                    <a:pt x="10904" y="7442"/>
                  </a:lnTo>
                  <a:lnTo>
                    <a:pt x="10809" y="7700"/>
                  </a:lnTo>
                  <a:lnTo>
                    <a:pt x="10714" y="7958"/>
                  </a:lnTo>
                  <a:lnTo>
                    <a:pt x="10606" y="8189"/>
                  </a:lnTo>
                  <a:lnTo>
                    <a:pt x="10470" y="8433"/>
                  </a:lnTo>
                  <a:lnTo>
                    <a:pt x="10348" y="8664"/>
                  </a:lnTo>
                  <a:lnTo>
                    <a:pt x="10198" y="8881"/>
                  </a:lnTo>
                  <a:lnTo>
                    <a:pt x="10035" y="9085"/>
                  </a:lnTo>
                  <a:lnTo>
                    <a:pt x="9872" y="9289"/>
                  </a:lnTo>
                  <a:lnTo>
                    <a:pt x="9696" y="9492"/>
                  </a:lnTo>
                  <a:lnTo>
                    <a:pt x="9519" y="9682"/>
                  </a:lnTo>
                  <a:lnTo>
                    <a:pt x="9329" y="9859"/>
                  </a:lnTo>
                  <a:lnTo>
                    <a:pt x="9126" y="10022"/>
                  </a:lnTo>
                  <a:lnTo>
                    <a:pt x="8908" y="10171"/>
                  </a:lnTo>
                  <a:lnTo>
                    <a:pt x="8691" y="10321"/>
                  </a:lnTo>
                  <a:lnTo>
                    <a:pt x="8460" y="10456"/>
                  </a:lnTo>
                  <a:lnTo>
                    <a:pt x="8229" y="10579"/>
                  </a:lnTo>
                  <a:lnTo>
                    <a:pt x="7985" y="10701"/>
                  </a:lnTo>
                  <a:lnTo>
                    <a:pt x="7741" y="10796"/>
                  </a:lnTo>
                  <a:lnTo>
                    <a:pt x="7496" y="10891"/>
                  </a:lnTo>
                  <a:lnTo>
                    <a:pt x="7238" y="10972"/>
                  </a:lnTo>
                  <a:lnTo>
                    <a:pt x="6967" y="11027"/>
                  </a:lnTo>
                  <a:lnTo>
                    <a:pt x="6695" y="11081"/>
                  </a:lnTo>
                  <a:lnTo>
                    <a:pt x="6423" y="11122"/>
                  </a:lnTo>
                  <a:lnTo>
                    <a:pt x="6152" y="11149"/>
                  </a:lnTo>
                  <a:lnTo>
                    <a:pt x="5867" y="11162"/>
                  </a:lnTo>
                  <a:lnTo>
                    <a:pt x="5582" y="11149"/>
                  </a:lnTo>
                  <a:lnTo>
                    <a:pt x="5582" y="11149"/>
                  </a:lnTo>
                  <a:lnTo>
                    <a:pt x="5283" y="11135"/>
                  </a:lnTo>
                  <a:lnTo>
                    <a:pt x="5011" y="11095"/>
                  </a:lnTo>
                  <a:lnTo>
                    <a:pt x="4726" y="11054"/>
                  </a:lnTo>
                  <a:lnTo>
                    <a:pt x="4454" y="10999"/>
                  </a:lnTo>
                  <a:lnTo>
                    <a:pt x="4183" y="10918"/>
                  </a:lnTo>
                  <a:lnTo>
                    <a:pt x="3925" y="10837"/>
                  </a:lnTo>
                  <a:lnTo>
                    <a:pt x="3653" y="10741"/>
                  </a:lnTo>
                  <a:lnTo>
                    <a:pt x="3409" y="10633"/>
                  </a:lnTo>
                  <a:lnTo>
                    <a:pt x="3164" y="10511"/>
                  </a:lnTo>
                  <a:lnTo>
                    <a:pt x="2920" y="10375"/>
                  </a:lnTo>
                  <a:lnTo>
                    <a:pt x="2689" y="10225"/>
                  </a:lnTo>
                  <a:lnTo>
                    <a:pt x="2458" y="10076"/>
                  </a:lnTo>
                  <a:lnTo>
                    <a:pt x="2241" y="9913"/>
                  </a:lnTo>
                  <a:lnTo>
                    <a:pt x="2037" y="9737"/>
                  </a:lnTo>
                  <a:lnTo>
                    <a:pt x="1834" y="9560"/>
                  </a:lnTo>
                  <a:lnTo>
                    <a:pt x="1630" y="9356"/>
                  </a:lnTo>
                  <a:lnTo>
                    <a:pt x="1454" y="9166"/>
                  </a:lnTo>
                  <a:lnTo>
                    <a:pt x="1277" y="8949"/>
                  </a:lnTo>
                  <a:lnTo>
                    <a:pt x="1114" y="8732"/>
                  </a:lnTo>
                  <a:lnTo>
                    <a:pt x="951" y="8515"/>
                  </a:lnTo>
                  <a:lnTo>
                    <a:pt x="815" y="8284"/>
                  </a:lnTo>
                  <a:lnTo>
                    <a:pt x="680" y="8039"/>
                  </a:lnTo>
                  <a:lnTo>
                    <a:pt x="557" y="7795"/>
                  </a:lnTo>
                  <a:lnTo>
                    <a:pt x="435" y="7550"/>
                  </a:lnTo>
                  <a:lnTo>
                    <a:pt x="340" y="7292"/>
                  </a:lnTo>
                  <a:lnTo>
                    <a:pt x="259" y="7021"/>
                  </a:lnTo>
                  <a:lnTo>
                    <a:pt x="177" y="6763"/>
                  </a:lnTo>
                  <a:lnTo>
                    <a:pt x="123" y="6491"/>
                  </a:lnTo>
                  <a:lnTo>
                    <a:pt x="68" y="6206"/>
                  </a:lnTo>
                  <a:lnTo>
                    <a:pt x="28" y="5935"/>
                  </a:lnTo>
                  <a:lnTo>
                    <a:pt x="14" y="5649"/>
                  </a:lnTo>
                  <a:lnTo>
                    <a:pt x="1" y="5364"/>
                  </a:lnTo>
                  <a:lnTo>
                    <a:pt x="1" y="5364"/>
                  </a:lnTo>
                  <a:lnTo>
                    <a:pt x="14" y="5065"/>
                  </a:lnTo>
                  <a:lnTo>
                    <a:pt x="28" y="4794"/>
                  </a:lnTo>
                  <a:lnTo>
                    <a:pt x="68" y="4509"/>
                  </a:lnTo>
                  <a:lnTo>
                    <a:pt x="123" y="4237"/>
                  </a:lnTo>
                  <a:lnTo>
                    <a:pt x="177" y="3966"/>
                  </a:lnTo>
                  <a:lnTo>
                    <a:pt x="259" y="3708"/>
                  </a:lnTo>
                  <a:lnTo>
                    <a:pt x="340" y="3450"/>
                  </a:lnTo>
                  <a:lnTo>
                    <a:pt x="435" y="3205"/>
                  </a:lnTo>
                  <a:lnTo>
                    <a:pt x="557" y="2961"/>
                  </a:lnTo>
                  <a:lnTo>
                    <a:pt x="680" y="2730"/>
                  </a:lnTo>
                  <a:lnTo>
                    <a:pt x="815" y="2499"/>
                  </a:lnTo>
                  <a:lnTo>
                    <a:pt x="951" y="2282"/>
                  </a:lnTo>
                  <a:lnTo>
                    <a:pt x="1114" y="2065"/>
                  </a:lnTo>
                  <a:lnTo>
                    <a:pt x="1277" y="1861"/>
                  </a:lnTo>
                  <a:lnTo>
                    <a:pt x="1454" y="1671"/>
                  </a:lnTo>
                  <a:lnTo>
                    <a:pt x="1630" y="1481"/>
                  </a:lnTo>
                  <a:lnTo>
                    <a:pt x="1834" y="1304"/>
                  </a:lnTo>
                  <a:lnTo>
                    <a:pt x="2037" y="1141"/>
                  </a:lnTo>
                  <a:lnTo>
                    <a:pt x="2241" y="978"/>
                  </a:lnTo>
                  <a:lnTo>
                    <a:pt x="2458" y="829"/>
                  </a:lnTo>
                  <a:lnTo>
                    <a:pt x="2689" y="693"/>
                  </a:lnTo>
                  <a:lnTo>
                    <a:pt x="2920" y="571"/>
                  </a:lnTo>
                  <a:lnTo>
                    <a:pt x="3164" y="462"/>
                  </a:lnTo>
                  <a:lnTo>
                    <a:pt x="3409" y="354"/>
                  </a:lnTo>
                  <a:lnTo>
                    <a:pt x="3653" y="272"/>
                  </a:lnTo>
                  <a:lnTo>
                    <a:pt x="3925" y="191"/>
                  </a:lnTo>
                  <a:lnTo>
                    <a:pt x="4183" y="123"/>
                  </a:lnTo>
                  <a:lnTo>
                    <a:pt x="4454" y="68"/>
                  </a:lnTo>
                  <a:lnTo>
                    <a:pt x="4726" y="41"/>
                  </a:lnTo>
                  <a:lnTo>
                    <a:pt x="5011" y="14"/>
                  </a:lnTo>
                  <a:lnTo>
                    <a:pt x="5283" y="1"/>
                  </a:lnTo>
                  <a:lnTo>
                    <a:pt x="5582" y="1"/>
                  </a:lnTo>
                  <a:lnTo>
                    <a:pt x="5582" y="1"/>
                  </a:lnTo>
                  <a:close/>
                </a:path>
              </a:pathLst>
            </a:custGeom>
            <a:solidFill>
              <a:srgbClr val="E46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15;p46">
              <a:extLst>
                <a:ext uri="{FF2B5EF4-FFF2-40B4-BE49-F238E27FC236}">
                  <a16:creationId xmlns:a16="http://schemas.microsoft.com/office/drawing/2014/main" id="{22056BB1-038C-090B-913E-E892AAE4EF9E}"/>
                </a:ext>
              </a:extLst>
            </p:cNvPr>
            <p:cNvSpPr/>
            <p:nvPr/>
          </p:nvSpPr>
          <p:spPr>
            <a:xfrm>
              <a:off x="4220725" y="3120575"/>
              <a:ext cx="278400" cy="279075"/>
            </a:xfrm>
            <a:custGeom>
              <a:avLst/>
              <a:gdLst/>
              <a:ahLst/>
              <a:cxnLst/>
              <a:rect l="l" t="t" r="r" b="b"/>
              <a:pathLst>
                <a:path w="11136" h="11163" extrusionOk="0">
                  <a:moveTo>
                    <a:pt x="5568" y="14"/>
                  </a:moveTo>
                  <a:lnTo>
                    <a:pt x="5568" y="14"/>
                  </a:lnTo>
                  <a:lnTo>
                    <a:pt x="5853" y="28"/>
                  </a:lnTo>
                  <a:lnTo>
                    <a:pt x="6139" y="69"/>
                  </a:lnTo>
                  <a:lnTo>
                    <a:pt x="6410" y="109"/>
                  </a:lnTo>
                  <a:lnTo>
                    <a:pt x="6695" y="164"/>
                  </a:lnTo>
                  <a:lnTo>
                    <a:pt x="6967" y="245"/>
                  </a:lnTo>
                  <a:lnTo>
                    <a:pt x="7225" y="327"/>
                  </a:lnTo>
                  <a:lnTo>
                    <a:pt x="7483" y="422"/>
                  </a:lnTo>
                  <a:lnTo>
                    <a:pt x="7741" y="530"/>
                  </a:lnTo>
                  <a:lnTo>
                    <a:pt x="7985" y="652"/>
                  </a:lnTo>
                  <a:lnTo>
                    <a:pt x="8230" y="788"/>
                  </a:lnTo>
                  <a:lnTo>
                    <a:pt x="8461" y="938"/>
                  </a:lnTo>
                  <a:lnTo>
                    <a:pt x="8678" y="1087"/>
                  </a:lnTo>
                  <a:lnTo>
                    <a:pt x="8909" y="1250"/>
                  </a:lnTo>
                  <a:lnTo>
                    <a:pt x="9112" y="1426"/>
                  </a:lnTo>
                  <a:lnTo>
                    <a:pt x="9316" y="1603"/>
                  </a:lnTo>
                  <a:lnTo>
                    <a:pt x="9506" y="1793"/>
                  </a:lnTo>
                  <a:lnTo>
                    <a:pt x="9696" y="1997"/>
                  </a:lnTo>
                  <a:lnTo>
                    <a:pt x="9873" y="2214"/>
                  </a:lnTo>
                  <a:lnTo>
                    <a:pt x="10036" y="2431"/>
                  </a:lnTo>
                  <a:lnTo>
                    <a:pt x="10185" y="2649"/>
                  </a:lnTo>
                  <a:lnTo>
                    <a:pt x="10334" y="2879"/>
                  </a:lnTo>
                  <a:lnTo>
                    <a:pt x="10470" y="3124"/>
                  </a:lnTo>
                  <a:lnTo>
                    <a:pt x="10592" y="3368"/>
                  </a:lnTo>
                  <a:lnTo>
                    <a:pt x="10701" y="3613"/>
                  </a:lnTo>
                  <a:lnTo>
                    <a:pt x="10796" y="3871"/>
                  </a:lnTo>
                  <a:lnTo>
                    <a:pt x="10891" y="4142"/>
                  </a:lnTo>
                  <a:lnTo>
                    <a:pt x="10959" y="4400"/>
                  </a:lnTo>
                  <a:lnTo>
                    <a:pt x="11027" y="4672"/>
                  </a:lnTo>
                  <a:lnTo>
                    <a:pt x="11081" y="4957"/>
                  </a:lnTo>
                  <a:lnTo>
                    <a:pt x="11108" y="5229"/>
                  </a:lnTo>
                  <a:lnTo>
                    <a:pt x="11136" y="5514"/>
                  </a:lnTo>
                  <a:lnTo>
                    <a:pt x="11136" y="5799"/>
                  </a:lnTo>
                  <a:lnTo>
                    <a:pt x="11136" y="5799"/>
                  </a:lnTo>
                  <a:lnTo>
                    <a:pt x="11136" y="6098"/>
                  </a:lnTo>
                  <a:lnTo>
                    <a:pt x="11108" y="6369"/>
                  </a:lnTo>
                  <a:lnTo>
                    <a:pt x="11081" y="6654"/>
                  </a:lnTo>
                  <a:lnTo>
                    <a:pt x="11027" y="6926"/>
                  </a:lnTo>
                  <a:lnTo>
                    <a:pt x="10959" y="7184"/>
                  </a:lnTo>
                  <a:lnTo>
                    <a:pt x="10891" y="7456"/>
                  </a:lnTo>
                  <a:lnTo>
                    <a:pt x="10796" y="7714"/>
                  </a:lnTo>
                  <a:lnTo>
                    <a:pt x="10701" y="7958"/>
                  </a:lnTo>
                  <a:lnTo>
                    <a:pt x="10592" y="8202"/>
                  </a:lnTo>
                  <a:lnTo>
                    <a:pt x="10470" y="8433"/>
                  </a:lnTo>
                  <a:lnTo>
                    <a:pt x="10334" y="8664"/>
                  </a:lnTo>
                  <a:lnTo>
                    <a:pt x="10185" y="8881"/>
                  </a:lnTo>
                  <a:lnTo>
                    <a:pt x="10036" y="9099"/>
                  </a:lnTo>
                  <a:lnTo>
                    <a:pt x="9873" y="9302"/>
                  </a:lnTo>
                  <a:lnTo>
                    <a:pt x="9696" y="9492"/>
                  </a:lnTo>
                  <a:lnTo>
                    <a:pt x="9506" y="9682"/>
                  </a:lnTo>
                  <a:lnTo>
                    <a:pt x="9316" y="9859"/>
                  </a:lnTo>
                  <a:lnTo>
                    <a:pt x="9112" y="10022"/>
                  </a:lnTo>
                  <a:lnTo>
                    <a:pt x="8909" y="10185"/>
                  </a:lnTo>
                  <a:lnTo>
                    <a:pt x="8678" y="10334"/>
                  </a:lnTo>
                  <a:lnTo>
                    <a:pt x="8461" y="10470"/>
                  </a:lnTo>
                  <a:lnTo>
                    <a:pt x="8230" y="10592"/>
                  </a:lnTo>
                  <a:lnTo>
                    <a:pt x="7985" y="10701"/>
                  </a:lnTo>
                  <a:lnTo>
                    <a:pt x="7741" y="10810"/>
                  </a:lnTo>
                  <a:lnTo>
                    <a:pt x="7483" y="10891"/>
                  </a:lnTo>
                  <a:lnTo>
                    <a:pt x="7225" y="10972"/>
                  </a:lnTo>
                  <a:lnTo>
                    <a:pt x="6967" y="11040"/>
                  </a:lnTo>
                  <a:lnTo>
                    <a:pt x="6695" y="11081"/>
                  </a:lnTo>
                  <a:lnTo>
                    <a:pt x="6410" y="11122"/>
                  </a:lnTo>
                  <a:lnTo>
                    <a:pt x="6139" y="11149"/>
                  </a:lnTo>
                  <a:lnTo>
                    <a:pt x="5853" y="11163"/>
                  </a:lnTo>
                  <a:lnTo>
                    <a:pt x="5568" y="11163"/>
                  </a:lnTo>
                  <a:lnTo>
                    <a:pt x="5568" y="11163"/>
                  </a:lnTo>
                  <a:lnTo>
                    <a:pt x="5283" y="11135"/>
                  </a:lnTo>
                  <a:lnTo>
                    <a:pt x="4998" y="11108"/>
                  </a:lnTo>
                  <a:lnTo>
                    <a:pt x="4713" y="11054"/>
                  </a:lnTo>
                  <a:lnTo>
                    <a:pt x="4441" y="11000"/>
                  </a:lnTo>
                  <a:lnTo>
                    <a:pt x="4170" y="10932"/>
                  </a:lnTo>
                  <a:lnTo>
                    <a:pt x="3912" y="10837"/>
                  </a:lnTo>
                  <a:lnTo>
                    <a:pt x="3654" y="10742"/>
                  </a:lnTo>
                  <a:lnTo>
                    <a:pt x="3396" y="10633"/>
                  </a:lnTo>
                  <a:lnTo>
                    <a:pt x="3151" y="10511"/>
                  </a:lnTo>
                  <a:lnTo>
                    <a:pt x="2907" y="10375"/>
                  </a:lnTo>
                  <a:lnTo>
                    <a:pt x="2676" y="10239"/>
                  </a:lnTo>
                  <a:lnTo>
                    <a:pt x="2459" y="10076"/>
                  </a:lnTo>
                  <a:lnTo>
                    <a:pt x="2228" y="9913"/>
                  </a:lnTo>
                  <a:lnTo>
                    <a:pt x="2024" y="9737"/>
                  </a:lnTo>
                  <a:lnTo>
                    <a:pt x="1821" y="9560"/>
                  </a:lnTo>
                  <a:lnTo>
                    <a:pt x="1630" y="9370"/>
                  </a:lnTo>
                  <a:lnTo>
                    <a:pt x="1440" y="9166"/>
                  </a:lnTo>
                  <a:lnTo>
                    <a:pt x="1264" y="8963"/>
                  </a:lnTo>
                  <a:lnTo>
                    <a:pt x="1101" y="8746"/>
                  </a:lnTo>
                  <a:lnTo>
                    <a:pt x="951" y="8515"/>
                  </a:lnTo>
                  <a:lnTo>
                    <a:pt x="802" y="8284"/>
                  </a:lnTo>
                  <a:lnTo>
                    <a:pt x="666" y="8039"/>
                  </a:lnTo>
                  <a:lnTo>
                    <a:pt x="544" y="7795"/>
                  </a:lnTo>
                  <a:lnTo>
                    <a:pt x="435" y="7551"/>
                  </a:lnTo>
                  <a:lnTo>
                    <a:pt x="327" y="7293"/>
                  </a:lnTo>
                  <a:lnTo>
                    <a:pt x="245" y="7035"/>
                  </a:lnTo>
                  <a:lnTo>
                    <a:pt x="177" y="6763"/>
                  </a:lnTo>
                  <a:lnTo>
                    <a:pt x="110" y="6491"/>
                  </a:lnTo>
                  <a:lnTo>
                    <a:pt x="55" y="6220"/>
                  </a:lnTo>
                  <a:lnTo>
                    <a:pt x="28" y="5935"/>
                  </a:lnTo>
                  <a:lnTo>
                    <a:pt x="1" y="5650"/>
                  </a:lnTo>
                  <a:lnTo>
                    <a:pt x="1" y="5364"/>
                  </a:lnTo>
                  <a:lnTo>
                    <a:pt x="1" y="5364"/>
                  </a:lnTo>
                  <a:lnTo>
                    <a:pt x="1" y="5079"/>
                  </a:lnTo>
                  <a:lnTo>
                    <a:pt x="28" y="4794"/>
                  </a:lnTo>
                  <a:lnTo>
                    <a:pt x="55" y="4522"/>
                  </a:lnTo>
                  <a:lnTo>
                    <a:pt x="110" y="4237"/>
                  </a:lnTo>
                  <a:lnTo>
                    <a:pt x="177" y="3979"/>
                  </a:lnTo>
                  <a:lnTo>
                    <a:pt x="245" y="3721"/>
                  </a:lnTo>
                  <a:lnTo>
                    <a:pt x="327" y="3463"/>
                  </a:lnTo>
                  <a:lnTo>
                    <a:pt x="435" y="3205"/>
                  </a:lnTo>
                  <a:lnTo>
                    <a:pt x="544" y="2974"/>
                  </a:lnTo>
                  <a:lnTo>
                    <a:pt x="666" y="2730"/>
                  </a:lnTo>
                  <a:lnTo>
                    <a:pt x="802" y="2499"/>
                  </a:lnTo>
                  <a:lnTo>
                    <a:pt x="951" y="2282"/>
                  </a:lnTo>
                  <a:lnTo>
                    <a:pt x="1101" y="2078"/>
                  </a:lnTo>
                  <a:lnTo>
                    <a:pt x="1264" y="1875"/>
                  </a:lnTo>
                  <a:lnTo>
                    <a:pt x="1440" y="1671"/>
                  </a:lnTo>
                  <a:lnTo>
                    <a:pt x="1630" y="1481"/>
                  </a:lnTo>
                  <a:lnTo>
                    <a:pt x="1821" y="1304"/>
                  </a:lnTo>
                  <a:lnTo>
                    <a:pt x="2024" y="1141"/>
                  </a:lnTo>
                  <a:lnTo>
                    <a:pt x="2228" y="992"/>
                  </a:lnTo>
                  <a:lnTo>
                    <a:pt x="2459" y="843"/>
                  </a:lnTo>
                  <a:lnTo>
                    <a:pt x="2676" y="707"/>
                  </a:lnTo>
                  <a:lnTo>
                    <a:pt x="2907" y="585"/>
                  </a:lnTo>
                  <a:lnTo>
                    <a:pt x="3151" y="462"/>
                  </a:lnTo>
                  <a:lnTo>
                    <a:pt x="3396" y="367"/>
                  </a:lnTo>
                  <a:lnTo>
                    <a:pt x="3654" y="272"/>
                  </a:lnTo>
                  <a:lnTo>
                    <a:pt x="3912" y="191"/>
                  </a:lnTo>
                  <a:lnTo>
                    <a:pt x="4170" y="136"/>
                  </a:lnTo>
                  <a:lnTo>
                    <a:pt x="4441" y="82"/>
                  </a:lnTo>
                  <a:lnTo>
                    <a:pt x="4713" y="41"/>
                  </a:lnTo>
                  <a:lnTo>
                    <a:pt x="4998" y="14"/>
                  </a:lnTo>
                  <a:lnTo>
                    <a:pt x="5283" y="1"/>
                  </a:lnTo>
                  <a:lnTo>
                    <a:pt x="5568" y="14"/>
                  </a:lnTo>
                  <a:lnTo>
                    <a:pt x="5568" y="14"/>
                  </a:lnTo>
                  <a:close/>
                </a:path>
              </a:pathLst>
            </a:custGeom>
            <a:solidFill>
              <a:srgbClr val="E46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16;p46">
              <a:extLst>
                <a:ext uri="{FF2B5EF4-FFF2-40B4-BE49-F238E27FC236}">
                  <a16:creationId xmlns:a16="http://schemas.microsoft.com/office/drawing/2014/main" id="{37FD37F7-BBE1-034E-C8D8-A5A751899D97}"/>
                </a:ext>
              </a:extLst>
            </p:cNvPr>
            <p:cNvSpPr/>
            <p:nvPr/>
          </p:nvSpPr>
          <p:spPr>
            <a:xfrm>
              <a:off x="3720350" y="3544575"/>
              <a:ext cx="404350" cy="114775"/>
            </a:xfrm>
            <a:custGeom>
              <a:avLst/>
              <a:gdLst/>
              <a:ahLst/>
              <a:cxnLst/>
              <a:rect l="l" t="t" r="r" b="b"/>
              <a:pathLst>
                <a:path w="16174" h="4591" extrusionOk="0">
                  <a:moveTo>
                    <a:pt x="15521" y="1"/>
                  </a:moveTo>
                  <a:lnTo>
                    <a:pt x="15426" y="28"/>
                  </a:lnTo>
                  <a:lnTo>
                    <a:pt x="15331" y="69"/>
                  </a:lnTo>
                  <a:lnTo>
                    <a:pt x="14679" y="476"/>
                  </a:lnTo>
                  <a:lnTo>
                    <a:pt x="14014" y="897"/>
                  </a:lnTo>
                  <a:lnTo>
                    <a:pt x="13362" y="1291"/>
                  </a:lnTo>
                  <a:lnTo>
                    <a:pt x="13023" y="1481"/>
                  </a:lnTo>
                  <a:lnTo>
                    <a:pt x="12670" y="1657"/>
                  </a:lnTo>
                  <a:lnTo>
                    <a:pt x="12344" y="1820"/>
                  </a:lnTo>
                  <a:lnTo>
                    <a:pt x="12004" y="1970"/>
                  </a:lnTo>
                  <a:lnTo>
                    <a:pt x="11665" y="2105"/>
                  </a:lnTo>
                  <a:lnTo>
                    <a:pt x="11312" y="2241"/>
                  </a:lnTo>
                  <a:lnTo>
                    <a:pt x="10959" y="2363"/>
                  </a:lnTo>
                  <a:lnTo>
                    <a:pt x="10592" y="2472"/>
                  </a:lnTo>
                  <a:lnTo>
                    <a:pt x="10226" y="2581"/>
                  </a:lnTo>
                  <a:lnTo>
                    <a:pt x="9859" y="2662"/>
                  </a:lnTo>
                  <a:lnTo>
                    <a:pt x="9492" y="2744"/>
                  </a:lnTo>
                  <a:lnTo>
                    <a:pt x="9126" y="2812"/>
                  </a:lnTo>
                  <a:lnTo>
                    <a:pt x="8759" y="2866"/>
                  </a:lnTo>
                  <a:lnTo>
                    <a:pt x="8392" y="2907"/>
                  </a:lnTo>
                  <a:lnTo>
                    <a:pt x="8012" y="2947"/>
                  </a:lnTo>
                  <a:lnTo>
                    <a:pt x="7632" y="2961"/>
                  </a:lnTo>
                  <a:lnTo>
                    <a:pt x="7252" y="2975"/>
                  </a:lnTo>
                  <a:lnTo>
                    <a:pt x="6885" y="2975"/>
                  </a:lnTo>
                  <a:lnTo>
                    <a:pt x="6505" y="2961"/>
                  </a:lnTo>
                  <a:lnTo>
                    <a:pt x="6125" y="2934"/>
                  </a:lnTo>
                  <a:lnTo>
                    <a:pt x="5745" y="2893"/>
                  </a:lnTo>
                  <a:lnTo>
                    <a:pt x="5364" y="2852"/>
                  </a:lnTo>
                  <a:lnTo>
                    <a:pt x="4998" y="2798"/>
                  </a:lnTo>
                  <a:lnTo>
                    <a:pt x="4618" y="2717"/>
                  </a:lnTo>
                  <a:lnTo>
                    <a:pt x="4251" y="2635"/>
                  </a:lnTo>
                  <a:lnTo>
                    <a:pt x="3884" y="2554"/>
                  </a:lnTo>
                  <a:lnTo>
                    <a:pt x="3029" y="2309"/>
                  </a:lnTo>
                  <a:lnTo>
                    <a:pt x="2608" y="2173"/>
                  </a:lnTo>
                  <a:lnTo>
                    <a:pt x="2200" y="2024"/>
                  </a:lnTo>
                  <a:lnTo>
                    <a:pt x="1766" y="1861"/>
                  </a:lnTo>
                  <a:lnTo>
                    <a:pt x="1345" y="1712"/>
                  </a:lnTo>
                  <a:lnTo>
                    <a:pt x="910" y="1562"/>
                  </a:lnTo>
                  <a:lnTo>
                    <a:pt x="476" y="1440"/>
                  </a:lnTo>
                  <a:lnTo>
                    <a:pt x="340" y="1440"/>
                  </a:lnTo>
                  <a:lnTo>
                    <a:pt x="272" y="1454"/>
                  </a:lnTo>
                  <a:lnTo>
                    <a:pt x="218" y="1467"/>
                  </a:lnTo>
                  <a:lnTo>
                    <a:pt x="164" y="1494"/>
                  </a:lnTo>
                  <a:lnTo>
                    <a:pt x="123" y="1535"/>
                  </a:lnTo>
                  <a:lnTo>
                    <a:pt x="82" y="1576"/>
                  </a:lnTo>
                  <a:lnTo>
                    <a:pt x="55" y="1617"/>
                  </a:lnTo>
                  <a:lnTo>
                    <a:pt x="28" y="1671"/>
                  </a:lnTo>
                  <a:lnTo>
                    <a:pt x="14" y="1725"/>
                  </a:lnTo>
                  <a:lnTo>
                    <a:pt x="1" y="1793"/>
                  </a:lnTo>
                  <a:lnTo>
                    <a:pt x="1" y="1847"/>
                  </a:lnTo>
                  <a:lnTo>
                    <a:pt x="14" y="1915"/>
                  </a:lnTo>
                  <a:lnTo>
                    <a:pt x="28" y="1970"/>
                  </a:lnTo>
                  <a:lnTo>
                    <a:pt x="55" y="2024"/>
                  </a:lnTo>
                  <a:lnTo>
                    <a:pt x="96" y="2092"/>
                  </a:lnTo>
                  <a:lnTo>
                    <a:pt x="245" y="2255"/>
                  </a:lnTo>
                  <a:lnTo>
                    <a:pt x="394" y="2404"/>
                  </a:lnTo>
                  <a:lnTo>
                    <a:pt x="557" y="2554"/>
                  </a:lnTo>
                  <a:lnTo>
                    <a:pt x="720" y="2689"/>
                  </a:lnTo>
                  <a:lnTo>
                    <a:pt x="897" y="2825"/>
                  </a:lnTo>
                  <a:lnTo>
                    <a:pt x="1073" y="2947"/>
                  </a:lnTo>
                  <a:lnTo>
                    <a:pt x="1440" y="3165"/>
                  </a:lnTo>
                  <a:lnTo>
                    <a:pt x="1834" y="3368"/>
                  </a:lnTo>
                  <a:lnTo>
                    <a:pt x="2228" y="3558"/>
                  </a:lnTo>
                  <a:lnTo>
                    <a:pt x="2635" y="3721"/>
                  </a:lnTo>
                  <a:lnTo>
                    <a:pt x="3029" y="3871"/>
                  </a:lnTo>
                  <a:lnTo>
                    <a:pt x="3436" y="4020"/>
                  </a:lnTo>
                  <a:lnTo>
                    <a:pt x="3857" y="4142"/>
                  </a:lnTo>
                  <a:lnTo>
                    <a:pt x="4278" y="4251"/>
                  </a:lnTo>
                  <a:lnTo>
                    <a:pt x="4713" y="4346"/>
                  </a:lnTo>
                  <a:lnTo>
                    <a:pt x="5134" y="4414"/>
                  </a:lnTo>
                  <a:lnTo>
                    <a:pt x="5568" y="4482"/>
                  </a:lnTo>
                  <a:lnTo>
                    <a:pt x="6003" y="4523"/>
                  </a:lnTo>
                  <a:lnTo>
                    <a:pt x="6437" y="4563"/>
                  </a:lnTo>
                  <a:lnTo>
                    <a:pt x="6858" y="4577"/>
                  </a:lnTo>
                  <a:lnTo>
                    <a:pt x="7279" y="4590"/>
                  </a:lnTo>
                  <a:lnTo>
                    <a:pt x="7700" y="4577"/>
                  </a:lnTo>
                  <a:lnTo>
                    <a:pt x="8134" y="4550"/>
                  </a:lnTo>
                  <a:lnTo>
                    <a:pt x="8555" y="4523"/>
                  </a:lnTo>
                  <a:lnTo>
                    <a:pt x="8976" y="4468"/>
                  </a:lnTo>
                  <a:lnTo>
                    <a:pt x="9397" y="4400"/>
                  </a:lnTo>
                  <a:lnTo>
                    <a:pt x="9805" y="4319"/>
                  </a:lnTo>
                  <a:lnTo>
                    <a:pt x="10226" y="4224"/>
                  </a:lnTo>
                  <a:lnTo>
                    <a:pt x="10633" y="4115"/>
                  </a:lnTo>
                  <a:lnTo>
                    <a:pt x="11040" y="4007"/>
                  </a:lnTo>
                  <a:lnTo>
                    <a:pt x="11448" y="3871"/>
                  </a:lnTo>
                  <a:lnTo>
                    <a:pt x="11841" y="3721"/>
                  </a:lnTo>
                  <a:lnTo>
                    <a:pt x="12235" y="3572"/>
                  </a:lnTo>
                  <a:lnTo>
                    <a:pt x="12629" y="3395"/>
                  </a:lnTo>
                  <a:lnTo>
                    <a:pt x="13009" y="3219"/>
                  </a:lnTo>
                  <a:lnTo>
                    <a:pt x="13430" y="3002"/>
                  </a:lnTo>
                  <a:lnTo>
                    <a:pt x="13838" y="2771"/>
                  </a:lnTo>
                  <a:lnTo>
                    <a:pt x="14245" y="2526"/>
                  </a:lnTo>
                  <a:lnTo>
                    <a:pt x="14639" y="2255"/>
                  </a:lnTo>
                  <a:lnTo>
                    <a:pt x="15019" y="1970"/>
                  </a:lnTo>
                  <a:lnTo>
                    <a:pt x="15372" y="1657"/>
                  </a:lnTo>
                  <a:lnTo>
                    <a:pt x="15549" y="1494"/>
                  </a:lnTo>
                  <a:lnTo>
                    <a:pt x="15711" y="1318"/>
                  </a:lnTo>
                  <a:lnTo>
                    <a:pt x="15874" y="1141"/>
                  </a:lnTo>
                  <a:lnTo>
                    <a:pt x="16024" y="965"/>
                  </a:lnTo>
                  <a:lnTo>
                    <a:pt x="16078" y="883"/>
                  </a:lnTo>
                  <a:lnTo>
                    <a:pt x="16132" y="788"/>
                  </a:lnTo>
                  <a:lnTo>
                    <a:pt x="16160" y="693"/>
                  </a:lnTo>
                  <a:lnTo>
                    <a:pt x="16173" y="598"/>
                  </a:lnTo>
                  <a:lnTo>
                    <a:pt x="16173" y="503"/>
                  </a:lnTo>
                  <a:lnTo>
                    <a:pt x="16160" y="408"/>
                  </a:lnTo>
                  <a:lnTo>
                    <a:pt x="16119" y="313"/>
                  </a:lnTo>
                  <a:lnTo>
                    <a:pt x="16065" y="218"/>
                  </a:lnTo>
                  <a:lnTo>
                    <a:pt x="15997" y="150"/>
                  </a:lnTo>
                  <a:lnTo>
                    <a:pt x="15915" y="82"/>
                  </a:lnTo>
                  <a:lnTo>
                    <a:pt x="15820" y="41"/>
                  </a:lnTo>
                  <a:lnTo>
                    <a:pt x="15725" y="14"/>
                  </a:lnTo>
                  <a:lnTo>
                    <a:pt x="156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17;p46">
              <a:extLst>
                <a:ext uri="{FF2B5EF4-FFF2-40B4-BE49-F238E27FC236}">
                  <a16:creationId xmlns:a16="http://schemas.microsoft.com/office/drawing/2014/main" id="{307EAF41-6E9D-6261-1A0A-29C013DF050C}"/>
                </a:ext>
              </a:extLst>
            </p:cNvPr>
            <p:cNvSpPr/>
            <p:nvPr/>
          </p:nvSpPr>
          <p:spPr>
            <a:xfrm>
              <a:off x="3532625" y="3028575"/>
              <a:ext cx="194875" cy="144650"/>
            </a:xfrm>
            <a:custGeom>
              <a:avLst/>
              <a:gdLst/>
              <a:ahLst/>
              <a:cxnLst/>
              <a:rect l="l" t="t" r="r" b="b"/>
              <a:pathLst>
                <a:path w="7795" h="5786" extrusionOk="0">
                  <a:moveTo>
                    <a:pt x="7062" y="1"/>
                  </a:moveTo>
                  <a:lnTo>
                    <a:pt x="6939" y="42"/>
                  </a:lnTo>
                  <a:lnTo>
                    <a:pt x="6871" y="69"/>
                  </a:lnTo>
                  <a:lnTo>
                    <a:pt x="6831" y="109"/>
                  </a:lnTo>
                  <a:lnTo>
                    <a:pt x="6776" y="150"/>
                  </a:lnTo>
                  <a:lnTo>
                    <a:pt x="6736" y="204"/>
                  </a:lnTo>
                  <a:lnTo>
                    <a:pt x="6709" y="259"/>
                  </a:lnTo>
                  <a:lnTo>
                    <a:pt x="6681" y="313"/>
                  </a:lnTo>
                  <a:lnTo>
                    <a:pt x="6546" y="816"/>
                  </a:lnTo>
                  <a:lnTo>
                    <a:pt x="6478" y="1074"/>
                  </a:lnTo>
                  <a:lnTo>
                    <a:pt x="6423" y="1332"/>
                  </a:lnTo>
                  <a:lnTo>
                    <a:pt x="6315" y="1848"/>
                  </a:lnTo>
                  <a:lnTo>
                    <a:pt x="6260" y="2106"/>
                  </a:lnTo>
                  <a:lnTo>
                    <a:pt x="6193" y="2350"/>
                  </a:lnTo>
                  <a:lnTo>
                    <a:pt x="6111" y="2594"/>
                  </a:lnTo>
                  <a:lnTo>
                    <a:pt x="6043" y="2798"/>
                  </a:lnTo>
                  <a:lnTo>
                    <a:pt x="5948" y="2988"/>
                  </a:lnTo>
                  <a:lnTo>
                    <a:pt x="5812" y="3219"/>
                  </a:lnTo>
                  <a:lnTo>
                    <a:pt x="5677" y="3436"/>
                  </a:lnTo>
                  <a:lnTo>
                    <a:pt x="5649" y="3477"/>
                  </a:lnTo>
                  <a:lnTo>
                    <a:pt x="5595" y="3545"/>
                  </a:lnTo>
                  <a:lnTo>
                    <a:pt x="5432" y="3721"/>
                  </a:lnTo>
                  <a:lnTo>
                    <a:pt x="5242" y="3884"/>
                  </a:lnTo>
                  <a:lnTo>
                    <a:pt x="5228" y="3912"/>
                  </a:lnTo>
                  <a:lnTo>
                    <a:pt x="5133" y="3966"/>
                  </a:lnTo>
                  <a:lnTo>
                    <a:pt x="4930" y="4102"/>
                  </a:lnTo>
                  <a:lnTo>
                    <a:pt x="4807" y="4156"/>
                  </a:lnTo>
                  <a:lnTo>
                    <a:pt x="4712" y="4197"/>
                  </a:lnTo>
                  <a:lnTo>
                    <a:pt x="4482" y="4265"/>
                  </a:lnTo>
                  <a:lnTo>
                    <a:pt x="4251" y="4319"/>
                  </a:lnTo>
                  <a:lnTo>
                    <a:pt x="4047" y="4332"/>
                  </a:lnTo>
                  <a:lnTo>
                    <a:pt x="3762" y="4319"/>
                  </a:lnTo>
                  <a:lnTo>
                    <a:pt x="3640" y="4319"/>
                  </a:lnTo>
                  <a:lnTo>
                    <a:pt x="3558" y="4305"/>
                  </a:lnTo>
                  <a:lnTo>
                    <a:pt x="3300" y="4237"/>
                  </a:lnTo>
                  <a:lnTo>
                    <a:pt x="3056" y="4156"/>
                  </a:lnTo>
                  <a:lnTo>
                    <a:pt x="2825" y="4047"/>
                  </a:lnTo>
                  <a:lnTo>
                    <a:pt x="2608" y="3939"/>
                  </a:lnTo>
                  <a:lnTo>
                    <a:pt x="2404" y="3789"/>
                  </a:lnTo>
                  <a:lnTo>
                    <a:pt x="2214" y="3640"/>
                  </a:lnTo>
                  <a:lnTo>
                    <a:pt x="2037" y="3450"/>
                  </a:lnTo>
                  <a:lnTo>
                    <a:pt x="1888" y="3246"/>
                  </a:lnTo>
                  <a:lnTo>
                    <a:pt x="1711" y="2988"/>
                  </a:lnTo>
                  <a:lnTo>
                    <a:pt x="1576" y="2717"/>
                  </a:lnTo>
                  <a:lnTo>
                    <a:pt x="1453" y="2431"/>
                  </a:lnTo>
                  <a:lnTo>
                    <a:pt x="1358" y="2146"/>
                  </a:lnTo>
                  <a:lnTo>
                    <a:pt x="1304" y="1983"/>
                  </a:lnTo>
                  <a:lnTo>
                    <a:pt x="1277" y="1820"/>
                  </a:lnTo>
                  <a:lnTo>
                    <a:pt x="1209" y="1494"/>
                  </a:lnTo>
                  <a:lnTo>
                    <a:pt x="1141" y="1169"/>
                  </a:lnTo>
                  <a:lnTo>
                    <a:pt x="1100" y="1006"/>
                  </a:lnTo>
                  <a:lnTo>
                    <a:pt x="1046" y="843"/>
                  </a:lnTo>
                  <a:lnTo>
                    <a:pt x="1019" y="788"/>
                  </a:lnTo>
                  <a:lnTo>
                    <a:pt x="978" y="720"/>
                  </a:lnTo>
                  <a:lnTo>
                    <a:pt x="937" y="680"/>
                  </a:lnTo>
                  <a:lnTo>
                    <a:pt x="897" y="639"/>
                  </a:lnTo>
                  <a:lnTo>
                    <a:pt x="788" y="571"/>
                  </a:lnTo>
                  <a:lnTo>
                    <a:pt x="666" y="530"/>
                  </a:lnTo>
                  <a:lnTo>
                    <a:pt x="557" y="530"/>
                  </a:lnTo>
                  <a:lnTo>
                    <a:pt x="489" y="544"/>
                  </a:lnTo>
                  <a:lnTo>
                    <a:pt x="435" y="558"/>
                  </a:lnTo>
                  <a:lnTo>
                    <a:pt x="381" y="598"/>
                  </a:lnTo>
                  <a:lnTo>
                    <a:pt x="326" y="625"/>
                  </a:lnTo>
                  <a:lnTo>
                    <a:pt x="286" y="680"/>
                  </a:lnTo>
                  <a:lnTo>
                    <a:pt x="245" y="734"/>
                  </a:lnTo>
                  <a:lnTo>
                    <a:pt x="164" y="911"/>
                  </a:lnTo>
                  <a:lnTo>
                    <a:pt x="96" y="1087"/>
                  </a:lnTo>
                  <a:lnTo>
                    <a:pt x="41" y="1264"/>
                  </a:lnTo>
                  <a:lnTo>
                    <a:pt x="14" y="1454"/>
                  </a:lnTo>
                  <a:lnTo>
                    <a:pt x="1" y="1630"/>
                  </a:lnTo>
                  <a:lnTo>
                    <a:pt x="1" y="1820"/>
                  </a:lnTo>
                  <a:lnTo>
                    <a:pt x="14" y="2010"/>
                  </a:lnTo>
                  <a:lnTo>
                    <a:pt x="41" y="2201"/>
                  </a:lnTo>
                  <a:lnTo>
                    <a:pt x="68" y="2404"/>
                  </a:lnTo>
                  <a:lnTo>
                    <a:pt x="96" y="2594"/>
                  </a:lnTo>
                  <a:lnTo>
                    <a:pt x="150" y="2798"/>
                  </a:lnTo>
                  <a:lnTo>
                    <a:pt x="204" y="2988"/>
                  </a:lnTo>
                  <a:lnTo>
                    <a:pt x="259" y="3165"/>
                  </a:lnTo>
                  <a:lnTo>
                    <a:pt x="340" y="3355"/>
                  </a:lnTo>
                  <a:lnTo>
                    <a:pt x="422" y="3531"/>
                  </a:lnTo>
                  <a:lnTo>
                    <a:pt x="517" y="3721"/>
                  </a:lnTo>
                  <a:lnTo>
                    <a:pt x="612" y="3884"/>
                  </a:lnTo>
                  <a:lnTo>
                    <a:pt x="720" y="4047"/>
                  </a:lnTo>
                  <a:lnTo>
                    <a:pt x="829" y="4197"/>
                  </a:lnTo>
                  <a:lnTo>
                    <a:pt x="951" y="4346"/>
                  </a:lnTo>
                  <a:lnTo>
                    <a:pt x="1073" y="4482"/>
                  </a:lnTo>
                  <a:lnTo>
                    <a:pt x="1209" y="4631"/>
                  </a:lnTo>
                  <a:lnTo>
                    <a:pt x="1345" y="4753"/>
                  </a:lnTo>
                  <a:lnTo>
                    <a:pt x="1481" y="4876"/>
                  </a:lnTo>
                  <a:lnTo>
                    <a:pt x="1630" y="4998"/>
                  </a:lnTo>
                  <a:lnTo>
                    <a:pt x="1793" y="5106"/>
                  </a:lnTo>
                  <a:lnTo>
                    <a:pt x="1942" y="5202"/>
                  </a:lnTo>
                  <a:lnTo>
                    <a:pt x="2119" y="5297"/>
                  </a:lnTo>
                  <a:lnTo>
                    <a:pt x="2282" y="5392"/>
                  </a:lnTo>
                  <a:lnTo>
                    <a:pt x="2458" y="5473"/>
                  </a:lnTo>
                  <a:lnTo>
                    <a:pt x="2635" y="5541"/>
                  </a:lnTo>
                  <a:lnTo>
                    <a:pt x="2811" y="5609"/>
                  </a:lnTo>
                  <a:lnTo>
                    <a:pt x="3001" y="5650"/>
                  </a:lnTo>
                  <a:lnTo>
                    <a:pt x="3178" y="5704"/>
                  </a:lnTo>
                  <a:lnTo>
                    <a:pt x="3368" y="5731"/>
                  </a:lnTo>
                  <a:lnTo>
                    <a:pt x="3545" y="5758"/>
                  </a:lnTo>
                  <a:lnTo>
                    <a:pt x="3735" y="5772"/>
                  </a:lnTo>
                  <a:lnTo>
                    <a:pt x="3925" y="5785"/>
                  </a:lnTo>
                  <a:lnTo>
                    <a:pt x="4115" y="5785"/>
                  </a:lnTo>
                  <a:lnTo>
                    <a:pt x="4305" y="5772"/>
                  </a:lnTo>
                  <a:lnTo>
                    <a:pt x="4482" y="5745"/>
                  </a:lnTo>
                  <a:lnTo>
                    <a:pt x="4672" y="5718"/>
                  </a:lnTo>
                  <a:lnTo>
                    <a:pt x="4848" y="5677"/>
                  </a:lnTo>
                  <a:lnTo>
                    <a:pt x="5038" y="5622"/>
                  </a:lnTo>
                  <a:lnTo>
                    <a:pt x="5215" y="5555"/>
                  </a:lnTo>
                  <a:lnTo>
                    <a:pt x="5391" y="5487"/>
                  </a:lnTo>
                  <a:lnTo>
                    <a:pt x="5554" y="5405"/>
                  </a:lnTo>
                  <a:lnTo>
                    <a:pt x="5731" y="5324"/>
                  </a:lnTo>
                  <a:lnTo>
                    <a:pt x="5880" y="5229"/>
                  </a:lnTo>
                  <a:lnTo>
                    <a:pt x="6016" y="5134"/>
                  </a:lnTo>
                  <a:lnTo>
                    <a:pt x="6165" y="5025"/>
                  </a:lnTo>
                  <a:lnTo>
                    <a:pt x="6288" y="4916"/>
                  </a:lnTo>
                  <a:lnTo>
                    <a:pt x="6423" y="4794"/>
                  </a:lnTo>
                  <a:lnTo>
                    <a:pt x="6546" y="4672"/>
                  </a:lnTo>
                  <a:lnTo>
                    <a:pt x="6763" y="4414"/>
                  </a:lnTo>
                  <a:lnTo>
                    <a:pt x="6967" y="4129"/>
                  </a:lnTo>
                  <a:lnTo>
                    <a:pt x="7143" y="3830"/>
                  </a:lnTo>
                  <a:lnTo>
                    <a:pt x="7306" y="3518"/>
                  </a:lnTo>
                  <a:lnTo>
                    <a:pt x="7442" y="3205"/>
                  </a:lnTo>
                  <a:lnTo>
                    <a:pt x="7578" y="2852"/>
                  </a:lnTo>
                  <a:lnTo>
                    <a:pt x="7673" y="2486"/>
                  </a:lnTo>
                  <a:lnTo>
                    <a:pt x="7741" y="2119"/>
                  </a:lnTo>
                  <a:lnTo>
                    <a:pt x="7781" y="1739"/>
                  </a:lnTo>
                  <a:lnTo>
                    <a:pt x="7795" y="1535"/>
                  </a:lnTo>
                  <a:lnTo>
                    <a:pt x="7781" y="1332"/>
                  </a:lnTo>
                  <a:lnTo>
                    <a:pt x="7768" y="1128"/>
                  </a:lnTo>
                  <a:lnTo>
                    <a:pt x="7741" y="924"/>
                  </a:lnTo>
                  <a:lnTo>
                    <a:pt x="7700" y="748"/>
                  </a:lnTo>
                  <a:lnTo>
                    <a:pt x="7632" y="558"/>
                  </a:lnTo>
                  <a:lnTo>
                    <a:pt x="7483" y="204"/>
                  </a:lnTo>
                  <a:lnTo>
                    <a:pt x="7442" y="150"/>
                  </a:lnTo>
                  <a:lnTo>
                    <a:pt x="7401" y="96"/>
                  </a:lnTo>
                  <a:lnTo>
                    <a:pt x="7360" y="55"/>
                  </a:lnTo>
                  <a:lnTo>
                    <a:pt x="7306" y="28"/>
                  </a:lnTo>
                  <a:lnTo>
                    <a:pt x="7238" y="14"/>
                  </a:lnTo>
                  <a:lnTo>
                    <a:pt x="7184" y="1"/>
                  </a:lnTo>
                  <a:close/>
                </a:path>
              </a:pathLst>
            </a:custGeom>
            <a:solidFill>
              <a:srgbClr val="111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18;p46">
              <a:extLst>
                <a:ext uri="{FF2B5EF4-FFF2-40B4-BE49-F238E27FC236}">
                  <a16:creationId xmlns:a16="http://schemas.microsoft.com/office/drawing/2014/main" id="{96D58CF2-C8C9-BD50-3CA0-30B172CE5B05}"/>
                </a:ext>
              </a:extLst>
            </p:cNvPr>
            <p:cNvSpPr/>
            <p:nvPr/>
          </p:nvSpPr>
          <p:spPr>
            <a:xfrm>
              <a:off x="4066625" y="3028575"/>
              <a:ext cx="194525" cy="144650"/>
            </a:xfrm>
            <a:custGeom>
              <a:avLst/>
              <a:gdLst/>
              <a:ahLst/>
              <a:cxnLst/>
              <a:rect l="l" t="t" r="r" b="b"/>
              <a:pathLst>
                <a:path w="7781" h="5786" extrusionOk="0">
                  <a:moveTo>
                    <a:pt x="5635" y="3477"/>
                  </a:moveTo>
                  <a:lnTo>
                    <a:pt x="5608" y="3518"/>
                  </a:lnTo>
                  <a:lnTo>
                    <a:pt x="5608" y="3518"/>
                  </a:lnTo>
                  <a:lnTo>
                    <a:pt x="5618" y="3506"/>
                  </a:lnTo>
                  <a:lnTo>
                    <a:pt x="5618" y="3506"/>
                  </a:lnTo>
                  <a:lnTo>
                    <a:pt x="5635" y="3477"/>
                  </a:lnTo>
                  <a:close/>
                  <a:moveTo>
                    <a:pt x="7048" y="1"/>
                  </a:moveTo>
                  <a:lnTo>
                    <a:pt x="6925" y="42"/>
                  </a:lnTo>
                  <a:lnTo>
                    <a:pt x="6871" y="69"/>
                  </a:lnTo>
                  <a:lnTo>
                    <a:pt x="6817" y="109"/>
                  </a:lnTo>
                  <a:lnTo>
                    <a:pt x="6762" y="150"/>
                  </a:lnTo>
                  <a:lnTo>
                    <a:pt x="6735" y="204"/>
                  </a:lnTo>
                  <a:lnTo>
                    <a:pt x="6695" y="259"/>
                  </a:lnTo>
                  <a:lnTo>
                    <a:pt x="6681" y="313"/>
                  </a:lnTo>
                  <a:lnTo>
                    <a:pt x="6532" y="816"/>
                  </a:lnTo>
                  <a:lnTo>
                    <a:pt x="6464" y="1074"/>
                  </a:lnTo>
                  <a:lnTo>
                    <a:pt x="6409" y="1332"/>
                  </a:lnTo>
                  <a:lnTo>
                    <a:pt x="6314" y="1848"/>
                  </a:lnTo>
                  <a:lnTo>
                    <a:pt x="6246" y="2106"/>
                  </a:lnTo>
                  <a:lnTo>
                    <a:pt x="6179" y="2350"/>
                  </a:lnTo>
                  <a:lnTo>
                    <a:pt x="6097" y="2594"/>
                  </a:lnTo>
                  <a:lnTo>
                    <a:pt x="6029" y="2798"/>
                  </a:lnTo>
                  <a:lnTo>
                    <a:pt x="5934" y="2988"/>
                  </a:lnTo>
                  <a:lnTo>
                    <a:pt x="5812" y="3219"/>
                  </a:lnTo>
                  <a:lnTo>
                    <a:pt x="5676" y="3436"/>
                  </a:lnTo>
                  <a:lnTo>
                    <a:pt x="5618" y="3506"/>
                  </a:lnTo>
                  <a:lnTo>
                    <a:pt x="5618" y="3506"/>
                  </a:lnTo>
                  <a:lnTo>
                    <a:pt x="5595" y="3545"/>
                  </a:lnTo>
                  <a:lnTo>
                    <a:pt x="5418" y="3721"/>
                  </a:lnTo>
                  <a:lnTo>
                    <a:pt x="5242" y="3884"/>
                  </a:lnTo>
                  <a:lnTo>
                    <a:pt x="5214" y="3912"/>
                  </a:lnTo>
                  <a:lnTo>
                    <a:pt x="5133" y="3966"/>
                  </a:lnTo>
                  <a:lnTo>
                    <a:pt x="4916" y="4102"/>
                  </a:lnTo>
                  <a:lnTo>
                    <a:pt x="4807" y="4156"/>
                  </a:lnTo>
                  <a:lnTo>
                    <a:pt x="4712" y="4197"/>
                  </a:lnTo>
                  <a:lnTo>
                    <a:pt x="4481" y="4265"/>
                  </a:lnTo>
                  <a:lnTo>
                    <a:pt x="4237" y="4319"/>
                  </a:lnTo>
                  <a:lnTo>
                    <a:pt x="4033" y="4332"/>
                  </a:lnTo>
                  <a:lnTo>
                    <a:pt x="3748" y="4319"/>
                  </a:lnTo>
                  <a:lnTo>
                    <a:pt x="3626" y="4319"/>
                  </a:lnTo>
                  <a:lnTo>
                    <a:pt x="3544" y="4305"/>
                  </a:lnTo>
                  <a:lnTo>
                    <a:pt x="3286" y="4237"/>
                  </a:lnTo>
                  <a:lnTo>
                    <a:pt x="3042" y="4156"/>
                  </a:lnTo>
                  <a:lnTo>
                    <a:pt x="2811" y="4047"/>
                  </a:lnTo>
                  <a:lnTo>
                    <a:pt x="2594" y="3939"/>
                  </a:lnTo>
                  <a:lnTo>
                    <a:pt x="2390" y="3789"/>
                  </a:lnTo>
                  <a:lnTo>
                    <a:pt x="2200" y="3640"/>
                  </a:lnTo>
                  <a:lnTo>
                    <a:pt x="2023" y="3450"/>
                  </a:lnTo>
                  <a:lnTo>
                    <a:pt x="1874" y="3246"/>
                  </a:lnTo>
                  <a:lnTo>
                    <a:pt x="1698" y="2988"/>
                  </a:lnTo>
                  <a:lnTo>
                    <a:pt x="1562" y="2717"/>
                  </a:lnTo>
                  <a:lnTo>
                    <a:pt x="1440" y="2431"/>
                  </a:lnTo>
                  <a:lnTo>
                    <a:pt x="1344" y="2146"/>
                  </a:lnTo>
                  <a:lnTo>
                    <a:pt x="1304" y="1983"/>
                  </a:lnTo>
                  <a:lnTo>
                    <a:pt x="1263" y="1820"/>
                  </a:lnTo>
                  <a:lnTo>
                    <a:pt x="1195" y="1494"/>
                  </a:lnTo>
                  <a:lnTo>
                    <a:pt x="1127" y="1169"/>
                  </a:lnTo>
                  <a:lnTo>
                    <a:pt x="1086" y="1006"/>
                  </a:lnTo>
                  <a:lnTo>
                    <a:pt x="1032" y="843"/>
                  </a:lnTo>
                  <a:lnTo>
                    <a:pt x="1005" y="788"/>
                  </a:lnTo>
                  <a:lnTo>
                    <a:pt x="964" y="720"/>
                  </a:lnTo>
                  <a:lnTo>
                    <a:pt x="924" y="680"/>
                  </a:lnTo>
                  <a:lnTo>
                    <a:pt x="883" y="639"/>
                  </a:lnTo>
                  <a:lnTo>
                    <a:pt x="774" y="571"/>
                  </a:lnTo>
                  <a:lnTo>
                    <a:pt x="666" y="530"/>
                  </a:lnTo>
                  <a:lnTo>
                    <a:pt x="543" y="530"/>
                  </a:lnTo>
                  <a:lnTo>
                    <a:pt x="489" y="544"/>
                  </a:lnTo>
                  <a:lnTo>
                    <a:pt x="435" y="558"/>
                  </a:lnTo>
                  <a:lnTo>
                    <a:pt x="380" y="598"/>
                  </a:lnTo>
                  <a:lnTo>
                    <a:pt x="326" y="625"/>
                  </a:lnTo>
                  <a:lnTo>
                    <a:pt x="272" y="680"/>
                  </a:lnTo>
                  <a:lnTo>
                    <a:pt x="231" y="734"/>
                  </a:lnTo>
                  <a:lnTo>
                    <a:pt x="150" y="911"/>
                  </a:lnTo>
                  <a:lnTo>
                    <a:pt x="82" y="1087"/>
                  </a:lnTo>
                  <a:lnTo>
                    <a:pt x="41" y="1264"/>
                  </a:lnTo>
                  <a:lnTo>
                    <a:pt x="14" y="1454"/>
                  </a:lnTo>
                  <a:lnTo>
                    <a:pt x="0" y="1630"/>
                  </a:lnTo>
                  <a:lnTo>
                    <a:pt x="0" y="1820"/>
                  </a:lnTo>
                  <a:lnTo>
                    <a:pt x="0" y="2010"/>
                  </a:lnTo>
                  <a:lnTo>
                    <a:pt x="27" y="2201"/>
                  </a:lnTo>
                  <a:lnTo>
                    <a:pt x="54" y="2404"/>
                  </a:lnTo>
                  <a:lnTo>
                    <a:pt x="95" y="2594"/>
                  </a:lnTo>
                  <a:lnTo>
                    <a:pt x="136" y="2798"/>
                  </a:lnTo>
                  <a:lnTo>
                    <a:pt x="190" y="2988"/>
                  </a:lnTo>
                  <a:lnTo>
                    <a:pt x="258" y="3165"/>
                  </a:lnTo>
                  <a:lnTo>
                    <a:pt x="326" y="3355"/>
                  </a:lnTo>
                  <a:lnTo>
                    <a:pt x="408" y="3531"/>
                  </a:lnTo>
                  <a:lnTo>
                    <a:pt x="503" y="3721"/>
                  </a:lnTo>
                  <a:lnTo>
                    <a:pt x="598" y="3884"/>
                  </a:lnTo>
                  <a:lnTo>
                    <a:pt x="706" y="4047"/>
                  </a:lnTo>
                  <a:lnTo>
                    <a:pt x="815" y="4197"/>
                  </a:lnTo>
                  <a:lnTo>
                    <a:pt x="937" y="4346"/>
                  </a:lnTo>
                  <a:lnTo>
                    <a:pt x="1059" y="4482"/>
                  </a:lnTo>
                  <a:lnTo>
                    <a:pt x="1195" y="4631"/>
                  </a:lnTo>
                  <a:lnTo>
                    <a:pt x="1331" y="4753"/>
                  </a:lnTo>
                  <a:lnTo>
                    <a:pt x="1480" y="4876"/>
                  </a:lnTo>
                  <a:lnTo>
                    <a:pt x="1630" y="4998"/>
                  </a:lnTo>
                  <a:lnTo>
                    <a:pt x="1779" y="5106"/>
                  </a:lnTo>
                  <a:lnTo>
                    <a:pt x="1942" y="5202"/>
                  </a:lnTo>
                  <a:lnTo>
                    <a:pt x="2105" y="5297"/>
                  </a:lnTo>
                  <a:lnTo>
                    <a:pt x="2268" y="5392"/>
                  </a:lnTo>
                  <a:lnTo>
                    <a:pt x="2444" y="5473"/>
                  </a:lnTo>
                  <a:lnTo>
                    <a:pt x="2621" y="5541"/>
                  </a:lnTo>
                  <a:lnTo>
                    <a:pt x="2811" y="5609"/>
                  </a:lnTo>
                  <a:lnTo>
                    <a:pt x="2988" y="5650"/>
                  </a:lnTo>
                  <a:lnTo>
                    <a:pt x="3164" y="5704"/>
                  </a:lnTo>
                  <a:lnTo>
                    <a:pt x="3354" y="5731"/>
                  </a:lnTo>
                  <a:lnTo>
                    <a:pt x="3544" y="5758"/>
                  </a:lnTo>
                  <a:lnTo>
                    <a:pt x="3721" y="5772"/>
                  </a:lnTo>
                  <a:lnTo>
                    <a:pt x="3911" y="5785"/>
                  </a:lnTo>
                  <a:lnTo>
                    <a:pt x="4101" y="5785"/>
                  </a:lnTo>
                  <a:lnTo>
                    <a:pt x="4291" y="5772"/>
                  </a:lnTo>
                  <a:lnTo>
                    <a:pt x="4481" y="5745"/>
                  </a:lnTo>
                  <a:lnTo>
                    <a:pt x="4658" y="5718"/>
                  </a:lnTo>
                  <a:lnTo>
                    <a:pt x="4848" y="5677"/>
                  </a:lnTo>
                  <a:lnTo>
                    <a:pt x="5024" y="5622"/>
                  </a:lnTo>
                  <a:lnTo>
                    <a:pt x="5201" y="5555"/>
                  </a:lnTo>
                  <a:lnTo>
                    <a:pt x="5377" y="5487"/>
                  </a:lnTo>
                  <a:lnTo>
                    <a:pt x="5554" y="5405"/>
                  </a:lnTo>
                  <a:lnTo>
                    <a:pt x="5717" y="5324"/>
                  </a:lnTo>
                  <a:lnTo>
                    <a:pt x="5866" y="5229"/>
                  </a:lnTo>
                  <a:lnTo>
                    <a:pt x="6016" y="5134"/>
                  </a:lnTo>
                  <a:lnTo>
                    <a:pt x="6151" y="5025"/>
                  </a:lnTo>
                  <a:lnTo>
                    <a:pt x="6287" y="4916"/>
                  </a:lnTo>
                  <a:lnTo>
                    <a:pt x="6409" y="4794"/>
                  </a:lnTo>
                  <a:lnTo>
                    <a:pt x="6532" y="4672"/>
                  </a:lnTo>
                  <a:lnTo>
                    <a:pt x="6749" y="4414"/>
                  </a:lnTo>
                  <a:lnTo>
                    <a:pt x="6953" y="4129"/>
                  </a:lnTo>
                  <a:lnTo>
                    <a:pt x="7143" y="3830"/>
                  </a:lnTo>
                  <a:lnTo>
                    <a:pt x="7292" y="3518"/>
                  </a:lnTo>
                  <a:lnTo>
                    <a:pt x="7441" y="3205"/>
                  </a:lnTo>
                  <a:lnTo>
                    <a:pt x="7564" y="2852"/>
                  </a:lnTo>
                  <a:lnTo>
                    <a:pt x="7659" y="2486"/>
                  </a:lnTo>
                  <a:lnTo>
                    <a:pt x="7740" y="2119"/>
                  </a:lnTo>
                  <a:lnTo>
                    <a:pt x="7767" y="1739"/>
                  </a:lnTo>
                  <a:lnTo>
                    <a:pt x="7781" y="1535"/>
                  </a:lnTo>
                  <a:lnTo>
                    <a:pt x="7781" y="1332"/>
                  </a:lnTo>
                  <a:lnTo>
                    <a:pt x="7767" y="1128"/>
                  </a:lnTo>
                  <a:lnTo>
                    <a:pt x="7740" y="924"/>
                  </a:lnTo>
                  <a:lnTo>
                    <a:pt x="7686" y="748"/>
                  </a:lnTo>
                  <a:lnTo>
                    <a:pt x="7631" y="558"/>
                  </a:lnTo>
                  <a:lnTo>
                    <a:pt x="7469" y="204"/>
                  </a:lnTo>
                  <a:lnTo>
                    <a:pt x="7441" y="150"/>
                  </a:lnTo>
                  <a:lnTo>
                    <a:pt x="7401" y="96"/>
                  </a:lnTo>
                  <a:lnTo>
                    <a:pt x="7346" y="55"/>
                  </a:lnTo>
                  <a:lnTo>
                    <a:pt x="7292" y="28"/>
                  </a:lnTo>
                  <a:lnTo>
                    <a:pt x="7238" y="14"/>
                  </a:lnTo>
                  <a:lnTo>
                    <a:pt x="71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0209;p91">
            <a:extLst>
              <a:ext uri="{FF2B5EF4-FFF2-40B4-BE49-F238E27FC236}">
                <a16:creationId xmlns:a16="http://schemas.microsoft.com/office/drawing/2014/main" id="{46104B02-333E-8AD3-3EC7-297FA7542169}"/>
              </a:ext>
            </a:extLst>
          </p:cNvPr>
          <p:cNvSpPr/>
          <p:nvPr/>
        </p:nvSpPr>
        <p:spPr>
          <a:xfrm>
            <a:off x="4324443" y="2046060"/>
            <a:ext cx="353645" cy="353615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8831;p88">
            <a:extLst>
              <a:ext uri="{FF2B5EF4-FFF2-40B4-BE49-F238E27FC236}">
                <a16:creationId xmlns:a16="http://schemas.microsoft.com/office/drawing/2014/main" id="{351FC611-5DBA-FC09-C312-9A91D4733844}"/>
              </a:ext>
            </a:extLst>
          </p:cNvPr>
          <p:cNvGrpSpPr/>
          <p:nvPr/>
        </p:nvGrpSpPr>
        <p:grpSpPr>
          <a:xfrm>
            <a:off x="910016" y="3246367"/>
            <a:ext cx="339253" cy="218676"/>
            <a:chOff x="1492675" y="1520750"/>
            <a:chExt cx="481825" cy="310575"/>
          </a:xfrm>
        </p:grpSpPr>
        <p:sp>
          <p:nvSpPr>
            <p:cNvPr id="27" name="Google Shape;8832;p88">
              <a:extLst>
                <a:ext uri="{FF2B5EF4-FFF2-40B4-BE49-F238E27FC236}">
                  <a16:creationId xmlns:a16="http://schemas.microsoft.com/office/drawing/2014/main" id="{29445F68-D30E-CA06-82A2-CD642AF42086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8833;p88">
              <a:extLst>
                <a:ext uri="{FF2B5EF4-FFF2-40B4-BE49-F238E27FC236}">
                  <a16:creationId xmlns:a16="http://schemas.microsoft.com/office/drawing/2014/main" id="{5E0D2D44-BAEB-82C3-678C-81A0F3DE59F2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06A9CBA-1C53-2ED0-0C42-B4A59C2DE072}"/>
              </a:ext>
            </a:extLst>
          </p:cNvPr>
          <p:cNvSpPr txBox="1"/>
          <p:nvPr/>
        </p:nvSpPr>
        <p:spPr>
          <a:xfrm>
            <a:off x="1357180" y="3210695"/>
            <a:ext cx="2937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Encode Sans"/>
              </a:rPr>
              <a:t>zain.khan.2022@live.rhul.ac.uk</a:t>
            </a:r>
          </a:p>
        </p:txBody>
      </p:sp>
      <p:pic>
        <p:nvPicPr>
          <p:cNvPr id="36" name="Picture 35" descr="A tree and grass with icons and symbols&#10;&#10;Description automatically generated with medium confidence">
            <a:extLst>
              <a:ext uri="{FF2B5EF4-FFF2-40B4-BE49-F238E27FC236}">
                <a16:creationId xmlns:a16="http://schemas.microsoft.com/office/drawing/2014/main" id="{0F68C384-AA7F-E193-89A5-F582D33A2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470" y="799793"/>
            <a:ext cx="1149558" cy="1290897"/>
          </a:xfrm>
          <a:prstGeom prst="rect">
            <a:avLst/>
          </a:prstGeom>
        </p:spPr>
      </p:pic>
      <p:pic>
        <p:nvPicPr>
          <p:cNvPr id="1026" name="Picture 2" descr="Support (@Support) / X">
            <a:extLst>
              <a:ext uri="{FF2B5EF4-FFF2-40B4-BE49-F238E27FC236}">
                <a16:creationId xmlns:a16="http://schemas.microsoft.com/office/drawing/2014/main" id="{36DEA390-EA7A-28F8-1A87-084125E2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16" y="3782648"/>
            <a:ext cx="339253" cy="3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A68BCC-C93D-3FA9-1DD4-FB85A2C26823}"/>
              </a:ext>
            </a:extLst>
          </p:cNvPr>
          <p:cNvSpPr txBox="1"/>
          <p:nvPr/>
        </p:nvSpPr>
        <p:spPr>
          <a:xfrm>
            <a:off x="1353118" y="3798385"/>
            <a:ext cx="2937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Encode Sans"/>
              </a:rPr>
              <a:t>@zainkh_psy</a:t>
            </a:r>
          </a:p>
        </p:txBody>
      </p:sp>
    </p:spTree>
    <p:extLst>
      <p:ext uri="{BB962C8B-B14F-4D97-AF65-F5344CB8AC3E}">
        <p14:creationId xmlns:p14="http://schemas.microsoft.com/office/powerpoint/2010/main" val="10951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8C829-F128-D651-FD24-7A1906FE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5EA34-5455-FD94-C837-19A5604D886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60253E3-1B43-715B-3E80-0FF4E95137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22DAA31-C3E3-5E1C-A5C8-4CF99CCC8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06" y="0"/>
            <a:ext cx="8282499" cy="52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3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AEED-A68E-99CC-CD61-C6A18725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1685A-E9EA-89AE-AFF2-B59C3F40968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1898A3B-0BC1-6E41-0170-A85C3B7358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close-up of a newspaper&#10;&#10;Description automatically generated">
            <a:extLst>
              <a:ext uri="{FF2B5EF4-FFF2-40B4-BE49-F238E27FC236}">
                <a16:creationId xmlns:a16="http://schemas.microsoft.com/office/drawing/2014/main" id="{C29DE3A2-292C-B7C5-8DFD-3F7DA2AAE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63549"/>
          </a:xfrm>
          <a:prstGeom prst="rect">
            <a:avLst/>
          </a:prstGeom>
        </p:spPr>
      </p:pic>
      <p:pic>
        <p:nvPicPr>
          <p:cNvPr id="8" name="Picture 7" descr="A person looking out a window&#10;&#10;Description automatically generated">
            <a:extLst>
              <a:ext uri="{FF2B5EF4-FFF2-40B4-BE49-F238E27FC236}">
                <a16:creationId xmlns:a16="http://schemas.microsoft.com/office/drawing/2014/main" id="{8205D9AF-849D-3B90-A960-EE13BB2E98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7" t="1725" r="-202" b="27707"/>
          <a:stretch/>
        </p:blipFill>
        <p:spPr>
          <a:xfrm>
            <a:off x="5179100" y="161987"/>
            <a:ext cx="3867909" cy="2825646"/>
          </a:xfrm>
          <a:prstGeom prst="rect">
            <a:avLst/>
          </a:prstGeom>
        </p:spPr>
      </p:pic>
      <p:pic>
        <p:nvPicPr>
          <p:cNvPr id="10" name="Picture 9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F1ACD2CF-94FF-0D71-A490-6C443ADF7D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4" b="55713"/>
          <a:stretch/>
        </p:blipFill>
        <p:spPr>
          <a:xfrm>
            <a:off x="4299503" y="3127067"/>
            <a:ext cx="4071247" cy="1776900"/>
          </a:xfrm>
          <a:prstGeom prst="rect">
            <a:avLst/>
          </a:prstGeom>
        </p:spPr>
      </p:pic>
      <p:pic>
        <p:nvPicPr>
          <p:cNvPr id="5" name="Picture 4" descr="A person leaning on a window&#10;&#10;Description automatically generated">
            <a:extLst>
              <a:ext uri="{FF2B5EF4-FFF2-40B4-BE49-F238E27FC236}">
                <a16:creationId xmlns:a16="http://schemas.microsoft.com/office/drawing/2014/main" id="{AE5AA206-25BA-1746-0169-FB56D0BA2C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97" b="68543"/>
          <a:stretch/>
        </p:blipFill>
        <p:spPr>
          <a:xfrm>
            <a:off x="2890245" y="-30198"/>
            <a:ext cx="3071268" cy="1617977"/>
          </a:xfrm>
          <a:prstGeom prst="rect">
            <a:avLst/>
          </a:prstGeom>
        </p:spPr>
      </p:pic>
      <p:pic>
        <p:nvPicPr>
          <p:cNvPr id="7" name="Picture 6" descr="A black and white text on a black and white background&#10;&#10;Description automatically generated">
            <a:extLst>
              <a:ext uri="{FF2B5EF4-FFF2-40B4-BE49-F238E27FC236}">
                <a16:creationId xmlns:a16="http://schemas.microsoft.com/office/drawing/2014/main" id="{C70D232F-FDAE-7B9A-B9DC-1B7CE36ABC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35" b="57630"/>
          <a:stretch/>
        </p:blipFill>
        <p:spPr>
          <a:xfrm>
            <a:off x="41605" y="46940"/>
            <a:ext cx="2679109" cy="1701720"/>
          </a:xfrm>
          <a:prstGeom prst="rect">
            <a:avLst/>
          </a:prstGeom>
        </p:spPr>
      </p:pic>
      <p:pic>
        <p:nvPicPr>
          <p:cNvPr id="9" name="Picture 8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EDF8A7AF-BD6A-E01B-DD23-35CB5D8108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456" b="32366"/>
          <a:stretch/>
        </p:blipFill>
        <p:spPr>
          <a:xfrm>
            <a:off x="0" y="1748660"/>
            <a:ext cx="4193018" cy="339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40"/>
          <p:cNvSpPr txBox="1">
            <a:spLocks noGrp="1"/>
          </p:cNvSpPr>
          <p:nvPr>
            <p:ph type="title"/>
          </p:nvPr>
        </p:nvSpPr>
        <p:spPr>
          <a:xfrm>
            <a:off x="53788" y="514253"/>
            <a:ext cx="561361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Encode Sans"/>
              </a:rPr>
              <a:t>Introduction</a:t>
            </a:r>
          </a:p>
        </p:txBody>
      </p:sp>
      <p:sp>
        <p:nvSpPr>
          <p:cNvPr id="1869" name="Google Shape;1869;p40"/>
          <p:cNvSpPr txBox="1">
            <a:spLocks noGrp="1"/>
          </p:cNvSpPr>
          <p:nvPr>
            <p:ph type="body" idx="1"/>
          </p:nvPr>
        </p:nvSpPr>
        <p:spPr>
          <a:xfrm>
            <a:off x="1111001" y="874745"/>
            <a:ext cx="6921997" cy="2714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We all feel lonely from time to time, here are some examples of such situations: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Barlow Semi Condensed"/>
              <a:buChar char="●"/>
            </a:pPr>
            <a:r>
              <a:rPr lang="en" dirty="0"/>
              <a:t>When we don't have someone to sit down for lunch with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Barlow Semi Condensed"/>
              <a:buChar char="●"/>
            </a:pPr>
            <a:r>
              <a:rPr lang="en" dirty="0"/>
              <a:t>When we move to a new city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Barlow Semi Condensed"/>
              <a:buChar char="●"/>
            </a:pPr>
            <a:r>
              <a:rPr lang="en" dirty="0"/>
              <a:t>When our friends do not have time for us on the weekend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Barlow Semi Condensed"/>
              <a:buChar char="●"/>
            </a:pPr>
            <a:r>
              <a:rPr lang="en" dirty="0"/>
              <a:t>When you get a good news and you have no one to share it with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Over the past few years this occasional feeling has become a constant!</a:t>
            </a:r>
            <a:endParaRPr dirty="0"/>
          </a:p>
        </p:txBody>
      </p:sp>
      <p:grpSp>
        <p:nvGrpSpPr>
          <p:cNvPr id="1870" name="Google Shape;1870;p40"/>
          <p:cNvGrpSpPr/>
          <p:nvPr/>
        </p:nvGrpSpPr>
        <p:grpSpPr>
          <a:xfrm flipH="1">
            <a:off x="7828562" y="4104695"/>
            <a:ext cx="936874" cy="681863"/>
            <a:chOff x="3349430" y="1025723"/>
            <a:chExt cx="1021562" cy="743499"/>
          </a:xfrm>
        </p:grpSpPr>
        <p:sp>
          <p:nvSpPr>
            <p:cNvPr id="1871" name="Google Shape;1871;p40"/>
            <p:cNvSpPr/>
            <p:nvPr/>
          </p:nvSpPr>
          <p:spPr>
            <a:xfrm>
              <a:off x="3349430" y="1025723"/>
              <a:ext cx="1021562" cy="743498"/>
            </a:xfrm>
            <a:custGeom>
              <a:avLst/>
              <a:gdLst/>
              <a:ahLst/>
              <a:cxnLst/>
              <a:rect l="l" t="t" r="r" b="b"/>
              <a:pathLst>
                <a:path w="16738" h="12182" extrusionOk="0">
                  <a:moveTo>
                    <a:pt x="16039" y="1"/>
                  </a:moveTo>
                  <a:cubicBezTo>
                    <a:pt x="15416" y="1"/>
                    <a:pt x="14792" y="152"/>
                    <a:pt x="14241" y="439"/>
                  </a:cubicBezTo>
                  <a:cubicBezTo>
                    <a:pt x="13857" y="642"/>
                    <a:pt x="13495" y="919"/>
                    <a:pt x="13207" y="1261"/>
                  </a:cubicBezTo>
                  <a:cubicBezTo>
                    <a:pt x="11648" y="667"/>
                    <a:pt x="9884" y="384"/>
                    <a:pt x="8142" y="384"/>
                  </a:cubicBezTo>
                  <a:cubicBezTo>
                    <a:pt x="6939" y="384"/>
                    <a:pt x="5747" y="519"/>
                    <a:pt x="4641" y="781"/>
                  </a:cubicBezTo>
                  <a:cubicBezTo>
                    <a:pt x="3339" y="1079"/>
                    <a:pt x="1590" y="1655"/>
                    <a:pt x="907" y="2914"/>
                  </a:cubicBezTo>
                  <a:cubicBezTo>
                    <a:pt x="224" y="4173"/>
                    <a:pt x="0" y="5656"/>
                    <a:pt x="107" y="7085"/>
                  </a:cubicBezTo>
                  <a:cubicBezTo>
                    <a:pt x="224" y="8643"/>
                    <a:pt x="203" y="10200"/>
                    <a:pt x="1547" y="11256"/>
                  </a:cubicBezTo>
                  <a:cubicBezTo>
                    <a:pt x="2336" y="11875"/>
                    <a:pt x="3531" y="12067"/>
                    <a:pt x="4513" y="12120"/>
                  </a:cubicBezTo>
                  <a:cubicBezTo>
                    <a:pt x="5245" y="12159"/>
                    <a:pt x="5986" y="12182"/>
                    <a:pt x="6730" y="12182"/>
                  </a:cubicBezTo>
                  <a:cubicBezTo>
                    <a:pt x="7839" y="12182"/>
                    <a:pt x="8955" y="12130"/>
                    <a:pt x="10060" y="12003"/>
                  </a:cubicBezTo>
                  <a:cubicBezTo>
                    <a:pt x="11638" y="11832"/>
                    <a:pt x="13399" y="11608"/>
                    <a:pt x="14433" y="10211"/>
                  </a:cubicBezTo>
                  <a:cubicBezTo>
                    <a:pt x="15148" y="9251"/>
                    <a:pt x="15479" y="8045"/>
                    <a:pt x="15500" y="6840"/>
                  </a:cubicBezTo>
                  <a:cubicBezTo>
                    <a:pt x="15511" y="6253"/>
                    <a:pt x="15447" y="5677"/>
                    <a:pt x="15308" y="5133"/>
                  </a:cubicBezTo>
                  <a:cubicBezTo>
                    <a:pt x="15105" y="4269"/>
                    <a:pt x="14967" y="3127"/>
                    <a:pt x="14444" y="2263"/>
                  </a:cubicBezTo>
                  <a:cubicBezTo>
                    <a:pt x="14572" y="1975"/>
                    <a:pt x="14732" y="1709"/>
                    <a:pt x="14935" y="1453"/>
                  </a:cubicBezTo>
                  <a:cubicBezTo>
                    <a:pt x="15404" y="855"/>
                    <a:pt x="16044" y="386"/>
                    <a:pt x="16738" y="66"/>
                  </a:cubicBezTo>
                  <a:cubicBezTo>
                    <a:pt x="16507" y="22"/>
                    <a:pt x="16273" y="1"/>
                    <a:pt x="16039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3574032" y="1169822"/>
              <a:ext cx="523964" cy="469218"/>
            </a:xfrm>
            <a:custGeom>
              <a:avLst/>
              <a:gdLst/>
              <a:ahLst/>
              <a:cxnLst/>
              <a:rect l="l" t="t" r="r" b="b"/>
              <a:pathLst>
                <a:path w="8585" h="7688" extrusionOk="0">
                  <a:moveTo>
                    <a:pt x="4368" y="0"/>
                  </a:moveTo>
                  <a:cubicBezTo>
                    <a:pt x="3721" y="0"/>
                    <a:pt x="3071" y="120"/>
                    <a:pt x="2518" y="318"/>
                  </a:cubicBezTo>
                  <a:cubicBezTo>
                    <a:pt x="1345" y="745"/>
                    <a:pt x="545" y="1599"/>
                    <a:pt x="203" y="2772"/>
                  </a:cubicBezTo>
                  <a:cubicBezTo>
                    <a:pt x="0" y="3455"/>
                    <a:pt x="54" y="4191"/>
                    <a:pt x="214" y="4884"/>
                  </a:cubicBezTo>
                  <a:cubicBezTo>
                    <a:pt x="310" y="5279"/>
                    <a:pt x="427" y="5684"/>
                    <a:pt x="641" y="6047"/>
                  </a:cubicBezTo>
                  <a:cubicBezTo>
                    <a:pt x="1003" y="6634"/>
                    <a:pt x="1590" y="7082"/>
                    <a:pt x="2230" y="7348"/>
                  </a:cubicBezTo>
                  <a:cubicBezTo>
                    <a:pt x="2768" y="7580"/>
                    <a:pt x="3336" y="7688"/>
                    <a:pt x="3899" y="7688"/>
                  </a:cubicBezTo>
                  <a:cubicBezTo>
                    <a:pt x="6290" y="7688"/>
                    <a:pt x="8585" y="5741"/>
                    <a:pt x="8118" y="3081"/>
                  </a:cubicBezTo>
                  <a:cubicBezTo>
                    <a:pt x="7948" y="2111"/>
                    <a:pt x="7361" y="1161"/>
                    <a:pt x="6518" y="585"/>
                  </a:cubicBezTo>
                  <a:cubicBezTo>
                    <a:pt x="5919" y="172"/>
                    <a:pt x="5145" y="0"/>
                    <a:pt x="4368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3704887" y="1330522"/>
              <a:ext cx="21544" cy="74948"/>
            </a:xfrm>
            <a:custGeom>
              <a:avLst/>
              <a:gdLst/>
              <a:ahLst/>
              <a:cxnLst/>
              <a:rect l="l" t="t" r="r" b="b"/>
              <a:pathLst>
                <a:path w="353" h="1228" extrusionOk="0">
                  <a:moveTo>
                    <a:pt x="129" y="0"/>
                  </a:moveTo>
                  <a:cubicBezTo>
                    <a:pt x="54" y="0"/>
                    <a:pt x="1" y="278"/>
                    <a:pt x="54" y="640"/>
                  </a:cubicBezTo>
                  <a:cubicBezTo>
                    <a:pt x="96" y="975"/>
                    <a:pt x="209" y="1227"/>
                    <a:pt x="284" y="1227"/>
                  </a:cubicBezTo>
                  <a:cubicBezTo>
                    <a:pt x="286" y="1227"/>
                    <a:pt x="287" y="1227"/>
                    <a:pt x="289" y="1227"/>
                  </a:cubicBezTo>
                  <a:cubicBezTo>
                    <a:pt x="353" y="1206"/>
                    <a:pt x="321" y="928"/>
                    <a:pt x="289" y="598"/>
                  </a:cubicBezTo>
                  <a:cubicBezTo>
                    <a:pt x="246" y="267"/>
                    <a:pt x="193" y="0"/>
                    <a:pt x="129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3914536" y="1283587"/>
              <a:ext cx="18310" cy="76901"/>
            </a:xfrm>
            <a:custGeom>
              <a:avLst/>
              <a:gdLst/>
              <a:ahLst/>
              <a:cxnLst/>
              <a:rect l="l" t="t" r="r" b="b"/>
              <a:pathLst>
                <a:path w="300" h="1260" extrusionOk="0">
                  <a:moveTo>
                    <a:pt x="68" y="1"/>
                  </a:moveTo>
                  <a:cubicBezTo>
                    <a:pt x="67" y="1"/>
                    <a:pt x="66" y="1"/>
                    <a:pt x="65" y="1"/>
                  </a:cubicBezTo>
                  <a:cubicBezTo>
                    <a:pt x="1" y="23"/>
                    <a:pt x="1" y="300"/>
                    <a:pt x="33" y="641"/>
                  </a:cubicBezTo>
                  <a:cubicBezTo>
                    <a:pt x="65" y="983"/>
                    <a:pt x="129" y="1260"/>
                    <a:pt x="193" y="1260"/>
                  </a:cubicBezTo>
                  <a:cubicBezTo>
                    <a:pt x="267" y="1260"/>
                    <a:pt x="299" y="961"/>
                    <a:pt x="267" y="620"/>
                  </a:cubicBezTo>
                  <a:cubicBezTo>
                    <a:pt x="225" y="274"/>
                    <a:pt x="132" y="1"/>
                    <a:pt x="68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3769338" y="1354813"/>
              <a:ext cx="119868" cy="90999"/>
            </a:xfrm>
            <a:custGeom>
              <a:avLst/>
              <a:gdLst/>
              <a:ahLst/>
              <a:cxnLst/>
              <a:rect l="l" t="t" r="r" b="b"/>
              <a:pathLst>
                <a:path w="1964" h="1491" extrusionOk="0">
                  <a:moveTo>
                    <a:pt x="1054" y="0"/>
                  </a:moveTo>
                  <a:cubicBezTo>
                    <a:pt x="955" y="0"/>
                    <a:pt x="851" y="14"/>
                    <a:pt x="747" y="40"/>
                  </a:cubicBezTo>
                  <a:cubicBezTo>
                    <a:pt x="513" y="104"/>
                    <a:pt x="299" y="274"/>
                    <a:pt x="193" y="466"/>
                  </a:cubicBezTo>
                  <a:cubicBezTo>
                    <a:pt x="65" y="648"/>
                    <a:pt x="33" y="840"/>
                    <a:pt x="11" y="1000"/>
                  </a:cubicBezTo>
                  <a:cubicBezTo>
                    <a:pt x="1" y="1320"/>
                    <a:pt x="97" y="1490"/>
                    <a:pt x="118" y="1490"/>
                  </a:cubicBezTo>
                  <a:cubicBezTo>
                    <a:pt x="161" y="1480"/>
                    <a:pt x="118" y="1309"/>
                    <a:pt x="171" y="1021"/>
                  </a:cubicBezTo>
                  <a:cubicBezTo>
                    <a:pt x="203" y="893"/>
                    <a:pt x="257" y="733"/>
                    <a:pt x="363" y="584"/>
                  </a:cubicBezTo>
                  <a:cubicBezTo>
                    <a:pt x="470" y="434"/>
                    <a:pt x="609" y="317"/>
                    <a:pt x="811" y="264"/>
                  </a:cubicBezTo>
                  <a:cubicBezTo>
                    <a:pt x="891" y="241"/>
                    <a:pt x="971" y="230"/>
                    <a:pt x="1049" y="230"/>
                  </a:cubicBezTo>
                  <a:cubicBezTo>
                    <a:pt x="1158" y="230"/>
                    <a:pt x="1262" y="252"/>
                    <a:pt x="1356" y="296"/>
                  </a:cubicBezTo>
                  <a:cubicBezTo>
                    <a:pt x="1516" y="360"/>
                    <a:pt x="1622" y="477"/>
                    <a:pt x="1697" y="594"/>
                  </a:cubicBezTo>
                  <a:cubicBezTo>
                    <a:pt x="1772" y="722"/>
                    <a:pt x="1814" y="829"/>
                    <a:pt x="1857" y="904"/>
                  </a:cubicBezTo>
                  <a:cubicBezTo>
                    <a:pt x="1905" y="951"/>
                    <a:pt x="1927" y="991"/>
                    <a:pt x="1946" y="991"/>
                  </a:cubicBezTo>
                  <a:cubicBezTo>
                    <a:pt x="1948" y="991"/>
                    <a:pt x="1951" y="990"/>
                    <a:pt x="1953" y="989"/>
                  </a:cubicBezTo>
                  <a:cubicBezTo>
                    <a:pt x="1964" y="989"/>
                    <a:pt x="1964" y="936"/>
                    <a:pt x="1953" y="850"/>
                  </a:cubicBezTo>
                  <a:cubicBezTo>
                    <a:pt x="1932" y="776"/>
                    <a:pt x="1910" y="648"/>
                    <a:pt x="1846" y="509"/>
                  </a:cubicBezTo>
                  <a:cubicBezTo>
                    <a:pt x="1772" y="360"/>
                    <a:pt x="1654" y="189"/>
                    <a:pt x="1452" y="93"/>
                  </a:cubicBezTo>
                  <a:cubicBezTo>
                    <a:pt x="1337" y="30"/>
                    <a:pt x="1200" y="0"/>
                    <a:pt x="105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3670403" y="1271320"/>
              <a:ext cx="83370" cy="29906"/>
            </a:xfrm>
            <a:custGeom>
              <a:avLst/>
              <a:gdLst/>
              <a:ahLst/>
              <a:cxnLst/>
              <a:rect l="l" t="t" r="r" b="b"/>
              <a:pathLst>
                <a:path w="1366" h="490" extrusionOk="0">
                  <a:moveTo>
                    <a:pt x="102" y="0"/>
                  </a:moveTo>
                  <a:cubicBezTo>
                    <a:pt x="59" y="0"/>
                    <a:pt x="30" y="7"/>
                    <a:pt x="22" y="21"/>
                  </a:cubicBezTo>
                  <a:cubicBezTo>
                    <a:pt x="0" y="74"/>
                    <a:pt x="278" y="234"/>
                    <a:pt x="651" y="352"/>
                  </a:cubicBezTo>
                  <a:cubicBezTo>
                    <a:pt x="926" y="438"/>
                    <a:pt x="1172" y="490"/>
                    <a:pt x="1287" y="490"/>
                  </a:cubicBezTo>
                  <a:cubicBezTo>
                    <a:pt x="1328" y="490"/>
                    <a:pt x="1352" y="483"/>
                    <a:pt x="1355" y="469"/>
                  </a:cubicBezTo>
                  <a:cubicBezTo>
                    <a:pt x="1366" y="405"/>
                    <a:pt x="1088" y="256"/>
                    <a:pt x="726" y="138"/>
                  </a:cubicBezTo>
                  <a:cubicBezTo>
                    <a:pt x="467" y="52"/>
                    <a:pt x="225" y="0"/>
                    <a:pt x="10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3866991" y="1221150"/>
              <a:ext cx="52793" cy="56394"/>
            </a:xfrm>
            <a:custGeom>
              <a:avLst/>
              <a:gdLst/>
              <a:ahLst/>
              <a:cxnLst/>
              <a:rect l="l" t="t" r="r" b="b"/>
              <a:pathLst>
                <a:path w="865" h="924" extrusionOk="0">
                  <a:moveTo>
                    <a:pt x="805" y="0"/>
                  </a:moveTo>
                  <a:cubicBezTo>
                    <a:pt x="724" y="0"/>
                    <a:pt x="514" y="142"/>
                    <a:pt x="321" y="363"/>
                  </a:cubicBezTo>
                  <a:cubicBezTo>
                    <a:pt x="97" y="619"/>
                    <a:pt x="1" y="886"/>
                    <a:pt x="54" y="918"/>
                  </a:cubicBezTo>
                  <a:cubicBezTo>
                    <a:pt x="59" y="921"/>
                    <a:pt x="65" y="923"/>
                    <a:pt x="72" y="923"/>
                  </a:cubicBezTo>
                  <a:cubicBezTo>
                    <a:pt x="142" y="923"/>
                    <a:pt x="317" y="736"/>
                    <a:pt x="492" y="523"/>
                  </a:cubicBezTo>
                  <a:cubicBezTo>
                    <a:pt x="694" y="267"/>
                    <a:pt x="865" y="64"/>
                    <a:pt x="833" y="11"/>
                  </a:cubicBezTo>
                  <a:cubicBezTo>
                    <a:pt x="827" y="4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3349430" y="1113061"/>
              <a:ext cx="946065" cy="656160"/>
            </a:xfrm>
            <a:custGeom>
              <a:avLst/>
              <a:gdLst/>
              <a:ahLst/>
              <a:cxnLst/>
              <a:rect l="l" t="t" r="r" b="b"/>
              <a:pathLst>
                <a:path w="15501" h="10751" extrusionOk="0">
                  <a:moveTo>
                    <a:pt x="2656" y="0"/>
                  </a:moveTo>
                  <a:cubicBezTo>
                    <a:pt x="1920" y="342"/>
                    <a:pt x="1270" y="811"/>
                    <a:pt x="907" y="1483"/>
                  </a:cubicBezTo>
                  <a:cubicBezTo>
                    <a:pt x="224" y="2742"/>
                    <a:pt x="0" y="4225"/>
                    <a:pt x="107" y="5654"/>
                  </a:cubicBezTo>
                  <a:cubicBezTo>
                    <a:pt x="224" y="7212"/>
                    <a:pt x="203" y="8769"/>
                    <a:pt x="1547" y="9825"/>
                  </a:cubicBezTo>
                  <a:cubicBezTo>
                    <a:pt x="2336" y="10444"/>
                    <a:pt x="3531" y="10636"/>
                    <a:pt x="4502" y="10689"/>
                  </a:cubicBezTo>
                  <a:cubicBezTo>
                    <a:pt x="5239" y="10728"/>
                    <a:pt x="5982" y="10751"/>
                    <a:pt x="6728" y="10751"/>
                  </a:cubicBezTo>
                  <a:cubicBezTo>
                    <a:pt x="7839" y="10751"/>
                    <a:pt x="8955" y="10699"/>
                    <a:pt x="10060" y="10572"/>
                  </a:cubicBezTo>
                  <a:cubicBezTo>
                    <a:pt x="11638" y="10401"/>
                    <a:pt x="13399" y="10177"/>
                    <a:pt x="14433" y="8780"/>
                  </a:cubicBezTo>
                  <a:cubicBezTo>
                    <a:pt x="15148" y="7820"/>
                    <a:pt x="15479" y="6614"/>
                    <a:pt x="15500" y="5409"/>
                  </a:cubicBezTo>
                  <a:cubicBezTo>
                    <a:pt x="15500" y="5249"/>
                    <a:pt x="15500" y="5089"/>
                    <a:pt x="15479" y="4929"/>
                  </a:cubicBezTo>
                  <a:cubicBezTo>
                    <a:pt x="14711" y="5185"/>
                    <a:pt x="13943" y="5494"/>
                    <a:pt x="13175" y="5729"/>
                  </a:cubicBezTo>
                  <a:cubicBezTo>
                    <a:pt x="12339" y="6014"/>
                    <a:pt x="11449" y="6225"/>
                    <a:pt x="10565" y="6225"/>
                  </a:cubicBezTo>
                  <a:cubicBezTo>
                    <a:pt x="10162" y="6225"/>
                    <a:pt x="9761" y="6181"/>
                    <a:pt x="9366" y="6081"/>
                  </a:cubicBezTo>
                  <a:cubicBezTo>
                    <a:pt x="7798" y="5675"/>
                    <a:pt x="6571" y="4470"/>
                    <a:pt x="5590" y="3201"/>
                  </a:cubicBezTo>
                  <a:cubicBezTo>
                    <a:pt x="4843" y="2251"/>
                    <a:pt x="4161" y="1238"/>
                    <a:pt x="3254" y="448"/>
                  </a:cubicBezTo>
                  <a:cubicBezTo>
                    <a:pt x="3072" y="288"/>
                    <a:pt x="2870" y="150"/>
                    <a:pt x="265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9" name="Google Shape;1879;p40"/>
          <p:cNvGrpSpPr/>
          <p:nvPr/>
        </p:nvGrpSpPr>
        <p:grpSpPr>
          <a:xfrm>
            <a:off x="434232" y="539504"/>
            <a:ext cx="865229" cy="588779"/>
            <a:chOff x="3492675" y="2373759"/>
            <a:chExt cx="943441" cy="642001"/>
          </a:xfrm>
        </p:grpSpPr>
        <p:sp>
          <p:nvSpPr>
            <p:cNvPr id="1880" name="Google Shape;1880;p40"/>
            <p:cNvSpPr/>
            <p:nvPr/>
          </p:nvSpPr>
          <p:spPr>
            <a:xfrm>
              <a:off x="3492675" y="2373759"/>
              <a:ext cx="943440" cy="642001"/>
            </a:xfrm>
            <a:custGeom>
              <a:avLst/>
              <a:gdLst/>
              <a:ahLst/>
              <a:cxnLst/>
              <a:rect l="l" t="t" r="r" b="b"/>
              <a:pathLst>
                <a:path w="15458" h="10519" extrusionOk="0">
                  <a:moveTo>
                    <a:pt x="6448" y="1"/>
                  </a:moveTo>
                  <a:cubicBezTo>
                    <a:pt x="5834" y="1"/>
                    <a:pt x="5213" y="33"/>
                    <a:pt x="4576" y="82"/>
                  </a:cubicBezTo>
                  <a:cubicBezTo>
                    <a:pt x="2304" y="242"/>
                    <a:pt x="1088" y="1533"/>
                    <a:pt x="661" y="3719"/>
                  </a:cubicBezTo>
                  <a:cubicBezTo>
                    <a:pt x="373" y="5224"/>
                    <a:pt x="0" y="7634"/>
                    <a:pt x="1227" y="8797"/>
                  </a:cubicBezTo>
                  <a:cubicBezTo>
                    <a:pt x="2790" y="10296"/>
                    <a:pt x="5436" y="10519"/>
                    <a:pt x="7649" y="10519"/>
                  </a:cubicBezTo>
                  <a:cubicBezTo>
                    <a:pt x="8035" y="10519"/>
                    <a:pt x="8407" y="10512"/>
                    <a:pt x="8758" y="10504"/>
                  </a:cubicBezTo>
                  <a:cubicBezTo>
                    <a:pt x="10081" y="10483"/>
                    <a:pt x="11084" y="9811"/>
                    <a:pt x="11745" y="8840"/>
                  </a:cubicBezTo>
                  <a:cubicBezTo>
                    <a:pt x="12172" y="9075"/>
                    <a:pt x="12652" y="9224"/>
                    <a:pt x="13142" y="9224"/>
                  </a:cubicBezTo>
                  <a:cubicBezTo>
                    <a:pt x="14049" y="9224"/>
                    <a:pt x="14935" y="8755"/>
                    <a:pt x="15457" y="8029"/>
                  </a:cubicBezTo>
                  <a:lnTo>
                    <a:pt x="15457" y="8029"/>
                  </a:lnTo>
                  <a:cubicBezTo>
                    <a:pt x="15067" y="8172"/>
                    <a:pt x="14651" y="8257"/>
                    <a:pt x="14241" y="8257"/>
                  </a:cubicBezTo>
                  <a:cubicBezTo>
                    <a:pt x="13946" y="8257"/>
                    <a:pt x="13654" y="8213"/>
                    <a:pt x="13377" y="8114"/>
                  </a:cubicBezTo>
                  <a:cubicBezTo>
                    <a:pt x="13004" y="7997"/>
                    <a:pt x="12673" y="7773"/>
                    <a:pt x="12406" y="7496"/>
                  </a:cubicBezTo>
                  <a:cubicBezTo>
                    <a:pt x="12705" y="6589"/>
                    <a:pt x="12812" y="5576"/>
                    <a:pt x="12726" y="4584"/>
                  </a:cubicBezTo>
                  <a:cubicBezTo>
                    <a:pt x="12545" y="2695"/>
                    <a:pt x="11606" y="946"/>
                    <a:pt x="9878" y="455"/>
                  </a:cubicBezTo>
                  <a:cubicBezTo>
                    <a:pt x="8718" y="115"/>
                    <a:pt x="7595" y="1"/>
                    <a:pt x="6448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3697075" y="2473609"/>
              <a:ext cx="345810" cy="461284"/>
            </a:xfrm>
            <a:custGeom>
              <a:avLst/>
              <a:gdLst/>
              <a:ahLst/>
              <a:cxnLst/>
              <a:rect l="l" t="t" r="r" b="b"/>
              <a:pathLst>
                <a:path w="5666" h="7558" extrusionOk="0">
                  <a:moveTo>
                    <a:pt x="4380" y="2560"/>
                  </a:moveTo>
                  <a:cubicBezTo>
                    <a:pt x="4710" y="2560"/>
                    <a:pt x="5022" y="2618"/>
                    <a:pt x="5245" y="2784"/>
                  </a:cubicBezTo>
                  <a:lnTo>
                    <a:pt x="5245" y="2784"/>
                  </a:lnTo>
                  <a:cubicBezTo>
                    <a:pt x="4891" y="3172"/>
                    <a:pt x="4289" y="3247"/>
                    <a:pt x="3748" y="3247"/>
                  </a:cubicBezTo>
                  <a:cubicBezTo>
                    <a:pt x="3602" y="3247"/>
                    <a:pt x="3460" y="3242"/>
                    <a:pt x="3329" y="3236"/>
                  </a:cubicBezTo>
                  <a:cubicBezTo>
                    <a:pt x="2972" y="3225"/>
                    <a:pt x="2620" y="3164"/>
                    <a:pt x="2279" y="3061"/>
                  </a:cubicBezTo>
                  <a:lnTo>
                    <a:pt x="2279" y="3061"/>
                  </a:lnTo>
                  <a:cubicBezTo>
                    <a:pt x="2533" y="2944"/>
                    <a:pt x="2798" y="2851"/>
                    <a:pt x="3062" y="2777"/>
                  </a:cubicBezTo>
                  <a:cubicBezTo>
                    <a:pt x="3406" y="2678"/>
                    <a:pt x="3912" y="2560"/>
                    <a:pt x="4380" y="2560"/>
                  </a:cubicBezTo>
                  <a:close/>
                  <a:moveTo>
                    <a:pt x="3906" y="5437"/>
                  </a:moveTo>
                  <a:cubicBezTo>
                    <a:pt x="4033" y="5437"/>
                    <a:pt x="4156" y="5468"/>
                    <a:pt x="4261" y="5537"/>
                  </a:cubicBezTo>
                  <a:lnTo>
                    <a:pt x="4261" y="5537"/>
                  </a:lnTo>
                  <a:cubicBezTo>
                    <a:pt x="3960" y="5912"/>
                    <a:pt x="3513" y="6021"/>
                    <a:pt x="3049" y="6021"/>
                  </a:cubicBezTo>
                  <a:cubicBezTo>
                    <a:pt x="3025" y="6021"/>
                    <a:pt x="3000" y="6020"/>
                    <a:pt x="2976" y="6020"/>
                  </a:cubicBezTo>
                  <a:lnTo>
                    <a:pt x="2976" y="6020"/>
                  </a:lnTo>
                  <a:cubicBezTo>
                    <a:pt x="3125" y="5695"/>
                    <a:pt x="3536" y="5437"/>
                    <a:pt x="3906" y="5437"/>
                  </a:cubicBezTo>
                  <a:close/>
                  <a:moveTo>
                    <a:pt x="3736" y="1"/>
                  </a:moveTo>
                  <a:cubicBezTo>
                    <a:pt x="2739" y="1"/>
                    <a:pt x="1767" y="270"/>
                    <a:pt x="929" y="846"/>
                  </a:cubicBezTo>
                  <a:cubicBezTo>
                    <a:pt x="310" y="1273"/>
                    <a:pt x="1" y="2041"/>
                    <a:pt x="609" y="2606"/>
                  </a:cubicBezTo>
                  <a:cubicBezTo>
                    <a:pt x="836" y="2816"/>
                    <a:pt x="1108" y="2986"/>
                    <a:pt x="1403" y="3121"/>
                  </a:cubicBezTo>
                  <a:lnTo>
                    <a:pt x="1403" y="3121"/>
                  </a:lnTo>
                  <a:cubicBezTo>
                    <a:pt x="950" y="3435"/>
                    <a:pt x="568" y="3837"/>
                    <a:pt x="417" y="4313"/>
                  </a:cubicBezTo>
                  <a:cubicBezTo>
                    <a:pt x="65" y="5390"/>
                    <a:pt x="971" y="6030"/>
                    <a:pt x="1921" y="6233"/>
                  </a:cubicBezTo>
                  <a:cubicBezTo>
                    <a:pt x="2122" y="6274"/>
                    <a:pt x="2333" y="6310"/>
                    <a:pt x="2547" y="6332"/>
                  </a:cubicBezTo>
                  <a:lnTo>
                    <a:pt x="2547" y="6332"/>
                  </a:lnTo>
                  <a:cubicBezTo>
                    <a:pt x="2549" y="6579"/>
                    <a:pt x="2641" y="6832"/>
                    <a:pt x="2817" y="7001"/>
                  </a:cubicBezTo>
                  <a:cubicBezTo>
                    <a:pt x="3222" y="7417"/>
                    <a:pt x="3745" y="7492"/>
                    <a:pt x="4310" y="7556"/>
                  </a:cubicBezTo>
                  <a:cubicBezTo>
                    <a:pt x="4320" y="7557"/>
                    <a:pt x="4329" y="7558"/>
                    <a:pt x="4338" y="7558"/>
                  </a:cubicBezTo>
                  <a:cubicBezTo>
                    <a:pt x="4534" y="7558"/>
                    <a:pt x="4525" y="7235"/>
                    <a:pt x="4310" y="7215"/>
                  </a:cubicBezTo>
                  <a:cubicBezTo>
                    <a:pt x="3776" y="7155"/>
                    <a:pt x="2911" y="7022"/>
                    <a:pt x="2908" y="6356"/>
                  </a:cubicBezTo>
                  <a:lnTo>
                    <a:pt x="2908" y="6356"/>
                  </a:lnTo>
                  <a:cubicBezTo>
                    <a:pt x="2936" y="6356"/>
                    <a:pt x="2963" y="6357"/>
                    <a:pt x="2990" y="6357"/>
                  </a:cubicBezTo>
                  <a:cubicBezTo>
                    <a:pt x="3640" y="6357"/>
                    <a:pt x="4264" y="6179"/>
                    <a:pt x="4641" y="5582"/>
                  </a:cubicBezTo>
                  <a:cubicBezTo>
                    <a:pt x="4684" y="5518"/>
                    <a:pt x="4662" y="5433"/>
                    <a:pt x="4609" y="5369"/>
                  </a:cubicBezTo>
                  <a:cubicBezTo>
                    <a:pt x="4415" y="5155"/>
                    <a:pt x="4179" y="5066"/>
                    <a:pt x="3936" y="5066"/>
                  </a:cubicBezTo>
                  <a:cubicBezTo>
                    <a:pt x="3430" y="5066"/>
                    <a:pt x="2895" y="5452"/>
                    <a:pt x="2657" y="5892"/>
                  </a:cubicBezTo>
                  <a:cubicBezTo>
                    <a:pt x="2638" y="5924"/>
                    <a:pt x="2622" y="5958"/>
                    <a:pt x="2608" y="5993"/>
                  </a:cubicBezTo>
                  <a:lnTo>
                    <a:pt x="2608" y="5993"/>
                  </a:lnTo>
                  <a:cubicBezTo>
                    <a:pt x="2406" y="5970"/>
                    <a:pt x="2209" y="5935"/>
                    <a:pt x="2027" y="5902"/>
                  </a:cubicBezTo>
                  <a:cubicBezTo>
                    <a:pt x="1611" y="5838"/>
                    <a:pt x="1238" y="5689"/>
                    <a:pt x="929" y="5401"/>
                  </a:cubicBezTo>
                  <a:cubicBezTo>
                    <a:pt x="374" y="4868"/>
                    <a:pt x="854" y="4164"/>
                    <a:pt x="1270" y="3748"/>
                  </a:cubicBezTo>
                  <a:cubicBezTo>
                    <a:pt x="1444" y="3574"/>
                    <a:pt x="1638" y="3424"/>
                    <a:pt x="1845" y="3295"/>
                  </a:cubicBezTo>
                  <a:lnTo>
                    <a:pt x="1845" y="3295"/>
                  </a:lnTo>
                  <a:cubicBezTo>
                    <a:pt x="2334" y="3458"/>
                    <a:pt x="2853" y="3544"/>
                    <a:pt x="3318" y="3577"/>
                  </a:cubicBezTo>
                  <a:cubicBezTo>
                    <a:pt x="3433" y="3585"/>
                    <a:pt x="3554" y="3589"/>
                    <a:pt x="3677" y="3589"/>
                  </a:cubicBezTo>
                  <a:cubicBezTo>
                    <a:pt x="4398" y="3589"/>
                    <a:pt x="5212" y="3432"/>
                    <a:pt x="5622" y="2830"/>
                  </a:cubicBezTo>
                  <a:cubicBezTo>
                    <a:pt x="5665" y="2766"/>
                    <a:pt x="5654" y="2670"/>
                    <a:pt x="5601" y="2617"/>
                  </a:cubicBezTo>
                  <a:cubicBezTo>
                    <a:pt x="5306" y="2297"/>
                    <a:pt x="4866" y="2191"/>
                    <a:pt x="4397" y="2191"/>
                  </a:cubicBezTo>
                  <a:cubicBezTo>
                    <a:pt x="3833" y="2191"/>
                    <a:pt x="3228" y="2345"/>
                    <a:pt x="2785" y="2468"/>
                  </a:cubicBezTo>
                  <a:cubicBezTo>
                    <a:pt x="2475" y="2558"/>
                    <a:pt x="2125" y="2698"/>
                    <a:pt x="1789" y="2883"/>
                  </a:cubicBezTo>
                  <a:lnTo>
                    <a:pt x="1789" y="2883"/>
                  </a:lnTo>
                  <a:cubicBezTo>
                    <a:pt x="1620" y="2811"/>
                    <a:pt x="1453" y="2729"/>
                    <a:pt x="1291" y="2638"/>
                  </a:cubicBezTo>
                  <a:cubicBezTo>
                    <a:pt x="1185" y="2574"/>
                    <a:pt x="1078" y="2521"/>
                    <a:pt x="971" y="2436"/>
                  </a:cubicBezTo>
                  <a:cubicBezTo>
                    <a:pt x="427" y="2094"/>
                    <a:pt x="587" y="1710"/>
                    <a:pt x="897" y="1347"/>
                  </a:cubicBezTo>
                  <a:cubicBezTo>
                    <a:pt x="1121" y="1081"/>
                    <a:pt x="1451" y="931"/>
                    <a:pt x="1761" y="771"/>
                  </a:cubicBezTo>
                  <a:cubicBezTo>
                    <a:pt x="2393" y="455"/>
                    <a:pt x="3103" y="344"/>
                    <a:pt x="3816" y="344"/>
                  </a:cubicBezTo>
                  <a:cubicBezTo>
                    <a:pt x="3849" y="344"/>
                    <a:pt x="3882" y="344"/>
                    <a:pt x="3916" y="345"/>
                  </a:cubicBezTo>
                  <a:cubicBezTo>
                    <a:pt x="3922" y="345"/>
                    <a:pt x="3928" y="346"/>
                    <a:pt x="3934" y="346"/>
                  </a:cubicBezTo>
                  <a:cubicBezTo>
                    <a:pt x="4129" y="346"/>
                    <a:pt x="4122" y="14"/>
                    <a:pt x="3905" y="3"/>
                  </a:cubicBezTo>
                  <a:cubicBezTo>
                    <a:pt x="3849" y="2"/>
                    <a:pt x="3792" y="1"/>
                    <a:pt x="3736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521299" y="2441872"/>
              <a:ext cx="914816" cy="573217"/>
            </a:xfrm>
            <a:custGeom>
              <a:avLst/>
              <a:gdLst/>
              <a:ahLst/>
              <a:cxnLst/>
              <a:rect l="l" t="t" r="r" b="b"/>
              <a:pathLst>
                <a:path w="14989" h="9392" extrusionOk="0">
                  <a:moveTo>
                    <a:pt x="10657" y="1"/>
                  </a:moveTo>
                  <a:cubicBezTo>
                    <a:pt x="9591" y="758"/>
                    <a:pt x="9089" y="2081"/>
                    <a:pt x="8342" y="3158"/>
                  </a:cubicBezTo>
                  <a:cubicBezTo>
                    <a:pt x="7148" y="4918"/>
                    <a:pt x="5174" y="6124"/>
                    <a:pt x="3062" y="6390"/>
                  </a:cubicBezTo>
                  <a:cubicBezTo>
                    <a:pt x="2755" y="6429"/>
                    <a:pt x="2445" y="6448"/>
                    <a:pt x="2135" y="6448"/>
                  </a:cubicBezTo>
                  <a:cubicBezTo>
                    <a:pt x="1411" y="6448"/>
                    <a:pt x="687" y="6343"/>
                    <a:pt x="0" y="6134"/>
                  </a:cubicBezTo>
                  <a:lnTo>
                    <a:pt x="0" y="6134"/>
                  </a:lnTo>
                  <a:cubicBezTo>
                    <a:pt x="107" y="6732"/>
                    <a:pt x="342" y="7265"/>
                    <a:pt x="758" y="7671"/>
                  </a:cubicBezTo>
                  <a:cubicBezTo>
                    <a:pt x="2321" y="9170"/>
                    <a:pt x="4967" y="9392"/>
                    <a:pt x="7180" y="9392"/>
                  </a:cubicBezTo>
                  <a:cubicBezTo>
                    <a:pt x="7566" y="9392"/>
                    <a:pt x="7938" y="9385"/>
                    <a:pt x="8289" y="9377"/>
                  </a:cubicBezTo>
                  <a:cubicBezTo>
                    <a:pt x="9612" y="9345"/>
                    <a:pt x="10615" y="8684"/>
                    <a:pt x="11276" y="7713"/>
                  </a:cubicBezTo>
                  <a:cubicBezTo>
                    <a:pt x="11703" y="7948"/>
                    <a:pt x="12183" y="8097"/>
                    <a:pt x="12673" y="8097"/>
                  </a:cubicBezTo>
                  <a:cubicBezTo>
                    <a:pt x="13580" y="8097"/>
                    <a:pt x="14466" y="7628"/>
                    <a:pt x="14988" y="6892"/>
                  </a:cubicBezTo>
                  <a:lnTo>
                    <a:pt x="14988" y="6892"/>
                  </a:lnTo>
                  <a:cubicBezTo>
                    <a:pt x="14593" y="7049"/>
                    <a:pt x="14171" y="7139"/>
                    <a:pt x="13757" y="7139"/>
                  </a:cubicBezTo>
                  <a:cubicBezTo>
                    <a:pt x="13467" y="7139"/>
                    <a:pt x="13180" y="7095"/>
                    <a:pt x="12908" y="6998"/>
                  </a:cubicBezTo>
                  <a:cubicBezTo>
                    <a:pt x="12535" y="6881"/>
                    <a:pt x="12204" y="6657"/>
                    <a:pt x="11937" y="6380"/>
                  </a:cubicBezTo>
                  <a:cubicBezTo>
                    <a:pt x="12236" y="5473"/>
                    <a:pt x="12343" y="4460"/>
                    <a:pt x="12257" y="3468"/>
                  </a:cubicBezTo>
                  <a:cubicBezTo>
                    <a:pt x="12119" y="2091"/>
                    <a:pt x="11585" y="801"/>
                    <a:pt x="10657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FFD1911-F5FA-21BB-FAEA-9BB478C80E53}"/>
              </a:ext>
            </a:extLst>
          </p:cNvPr>
          <p:cNvSpPr txBox="1"/>
          <p:nvPr/>
        </p:nvSpPr>
        <p:spPr>
          <a:xfrm>
            <a:off x="1041817" y="3596422"/>
            <a:ext cx="6831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i="0" u="none" strike="noStrike" dirty="0">
                <a:solidFill>
                  <a:srgbClr val="305268"/>
                </a:solidFill>
                <a:effectLst/>
                <a:latin typeface="Encode Sans"/>
              </a:rPr>
              <a:t>The most connected generation in history is also the loneliest.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Encode Sans"/>
              </a:rPr>
              <a:t>​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44"/>
          <p:cNvSpPr/>
          <p:nvPr/>
        </p:nvSpPr>
        <p:spPr>
          <a:xfrm>
            <a:off x="3977940" y="802875"/>
            <a:ext cx="1051260" cy="102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4"/>
          <p:cNvSpPr txBox="1">
            <a:spLocks noGrp="1"/>
          </p:cNvSpPr>
          <p:nvPr>
            <p:ph type="subTitle" idx="1"/>
          </p:nvPr>
        </p:nvSpPr>
        <p:spPr>
          <a:xfrm>
            <a:off x="3388200" y="3836625"/>
            <a:ext cx="23676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4"/>
          <p:cNvSpPr txBox="1">
            <a:spLocks noGrp="1"/>
          </p:cNvSpPr>
          <p:nvPr>
            <p:ph type="title"/>
          </p:nvPr>
        </p:nvSpPr>
        <p:spPr>
          <a:xfrm>
            <a:off x="-275299" y="1888365"/>
            <a:ext cx="9873842" cy="1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Encode Sans"/>
              </a:rPr>
              <a:t>Prevalence in adolescence</a:t>
            </a:r>
          </a:p>
        </p:txBody>
      </p:sp>
    </p:spTree>
    <p:extLst>
      <p:ext uri="{BB962C8B-B14F-4D97-AF65-F5344CB8AC3E}">
        <p14:creationId xmlns:p14="http://schemas.microsoft.com/office/powerpoint/2010/main" val="15807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F4AA-1FA4-ED65-A063-3D66C158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4" y="452976"/>
            <a:ext cx="7717500" cy="572700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1A5AF-0442-BFF9-6611-F3A57ADC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96" y="-182461"/>
            <a:ext cx="7630430" cy="53259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85B89-6250-2652-C7FD-1E79146D8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4533" y="1749883"/>
            <a:ext cx="1312581" cy="429369"/>
          </a:xfrm>
        </p:spPr>
        <p:txBody>
          <a:bodyPr/>
          <a:lstStyle/>
          <a:p>
            <a:pPr marL="114300" indent="0">
              <a:buNone/>
            </a:pPr>
            <a:r>
              <a:rPr lang="en-GB" sz="1600" b="1"/>
              <a:t>Loneliness</a:t>
            </a:r>
          </a:p>
          <a:p>
            <a:pPr marL="114300" indent="0">
              <a:buNone/>
            </a:pPr>
            <a:r>
              <a:rPr lang="en-GB" sz="1600" b="1"/>
              <a:t>40%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496585D-F874-5300-8688-64196B5DACF7}"/>
              </a:ext>
            </a:extLst>
          </p:cNvPr>
          <p:cNvSpPr txBox="1">
            <a:spLocks/>
          </p:cNvSpPr>
          <p:nvPr/>
        </p:nvSpPr>
        <p:spPr>
          <a:xfrm>
            <a:off x="5033178" y="3901070"/>
            <a:ext cx="2679590" cy="86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Char char="●"/>
              <a:defRPr sz="18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114300" indent="0">
              <a:buNone/>
            </a:pPr>
            <a:r>
              <a:rPr lang="en-GB" sz="1400" b="1" dirty="0">
                <a:solidFill>
                  <a:schemeClr val="bg2"/>
                </a:solidFill>
                <a:ea typeface="Calibri" panose="020F0502020204030204" pitchFamily="34" charset="0"/>
              </a:rPr>
              <a:t>P</a:t>
            </a:r>
            <a:r>
              <a:rPr lang="en-GB" sz="1400" b="1" dirty="0">
                <a:solidFill>
                  <a:schemeClr val="bg2"/>
                </a:solidFill>
                <a:effectLst/>
                <a:ea typeface="Calibri" panose="020F0502020204030204" pitchFamily="34" charset="0"/>
              </a:rPr>
              <a:t>revalence rates of loneliness (12 to 17 years) varied between 9.2% and 14.4% across 76 countries </a:t>
            </a:r>
            <a:r>
              <a:rPr lang="en-GB" sz="10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GB" sz="1000" dirty="0" err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Surkalim</a:t>
            </a:r>
            <a:r>
              <a:rPr lang="en-GB" sz="10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et al., 2022).</a:t>
            </a:r>
            <a:endParaRPr lang="en-GB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>
              <a:buFont typeface="Encode Sans"/>
              <a:buNone/>
            </a:pPr>
            <a:endParaRPr lang="en-GB" sz="1600" b="1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C2228C-09CD-0444-BE06-704C84DE2002}"/>
              </a:ext>
            </a:extLst>
          </p:cNvPr>
          <p:cNvSpPr txBox="1">
            <a:spLocks/>
          </p:cNvSpPr>
          <p:nvPr/>
        </p:nvSpPr>
        <p:spPr>
          <a:xfrm>
            <a:off x="1351721" y="3843132"/>
            <a:ext cx="2759103" cy="78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Char char="●"/>
              <a:defRPr sz="18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114300" indent="0">
              <a:buFont typeface="Encode Sans"/>
              <a:buNone/>
            </a:pPr>
            <a:r>
              <a:rPr lang="en-GB" sz="1400" b="1" dirty="0">
                <a:solidFill>
                  <a:schemeClr val="bg2"/>
                </a:solidFill>
              </a:rPr>
              <a:t>40% </a:t>
            </a:r>
            <a:r>
              <a:rPr lang="en-GB" sz="1400" b="1" dirty="0">
                <a:solidFill>
                  <a:schemeClr val="bg2"/>
                </a:solidFill>
                <a:effectLst/>
                <a:ea typeface="Calibri" panose="020F0502020204030204" pitchFamily="34" charset="0"/>
              </a:rPr>
              <a:t>adolescents reported feeling lonely often or very often 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Qualter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et al., 2013) </a:t>
            </a:r>
            <a:endParaRPr lang="en-GB" sz="12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DE7CDD-A966-C228-0D25-15E66E871416}"/>
              </a:ext>
            </a:extLst>
          </p:cNvPr>
          <p:cNvSpPr txBox="1">
            <a:spLocks/>
          </p:cNvSpPr>
          <p:nvPr/>
        </p:nvSpPr>
        <p:spPr>
          <a:xfrm>
            <a:off x="6949441" y="1367203"/>
            <a:ext cx="2117834" cy="365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Char char="●"/>
              <a:defRPr sz="18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 sz="14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114300" indent="0">
              <a:buFont typeface="Encode Sans"/>
              <a:buNone/>
            </a:pPr>
            <a:r>
              <a:rPr lang="en-GB" sz="1600" b="1"/>
              <a:t>Prevalence rate</a:t>
            </a:r>
          </a:p>
          <a:p>
            <a:pPr marL="114300" indent="0">
              <a:buFont typeface="Encode Sans"/>
              <a:buNone/>
            </a:pPr>
            <a:r>
              <a:rPr lang="en-GB" sz="1600" b="1"/>
              <a:t>9.2% – 14.4%</a:t>
            </a:r>
          </a:p>
        </p:txBody>
      </p:sp>
    </p:spTree>
    <p:extLst>
      <p:ext uri="{BB962C8B-B14F-4D97-AF65-F5344CB8AC3E}">
        <p14:creationId xmlns:p14="http://schemas.microsoft.com/office/powerpoint/2010/main" val="31665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44"/>
          <p:cNvSpPr/>
          <p:nvPr/>
        </p:nvSpPr>
        <p:spPr>
          <a:xfrm>
            <a:off x="4074459" y="895751"/>
            <a:ext cx="1048870" cy="1029299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4"/>
          <p:cNvSpPr txBox="1">
            <a:spLocks noGrp="1"/>
          </p:cNvSpPr>
          <p:nvPr>
            <p:ph type="subTitle" idx="1"/>
          </p:nvPr>
        </p:nvSpPr>
        <p:spPr>
          <a:xfrm>
            <a:off x="3388200" y="3836625"/>
            <a:ext cx="23676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4"/>
          <p:cNvSpPr txBox="1">
            <a:spLocks noGrp="1"/>
          </p:cNvSpPr>
          <p:nvPr>
            <p:ph type="title"/>
          </p:nvPr>
        </p:nvSpPr>
        <p:spPr>
          <a:xfrm>
            <a:off x="1546500" y="1925050"/>
            <a:ext cx="6051000" cy="1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Encode Sans"/>
              </a:rPr>
              <a:t>What is loneliness?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4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Encode Sans"/>
              </a:rPr>
              <a:t>Feeling alone vs being alone</a:t>
            </a:r>
          </a:p>
        </p:txBody>
      </p:sp>
      <p:sp>
        <p:nvSpPr>
          <p:cNvPr id="1888" name="Google Shape;1888;p41"/>
          <p:cNvSpPr txBox="1">
            <a:spLocks noGrp="1"/>
          </p:cNvSpPr>
          <p:nvPr>
            <p:ph type="body" idx="1"/>
          </p:nvPr>
        </p:nvSpPr>
        <p:spPr>
          <a:xfrm>
            <a:off x="978400" y="3537738"/>
            <a:ext cx="34101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Loneliness is an emotional state, when you feel alone or disconnected from others.</a:t>
            </a:r>
            <a:endParaRPr/>
          </a:p>
        </p:txBody>
      </p:sp>
      <p:sp>
        <p:nvSpPr>
          <p:cNvPr id="1889" name="Google Shape;1889;p41"/>
          <p:cNvSpPr txBox="1">
            <a:spLocks noGrp="1"/>
          </p:cNvSpPr>
          <p:nvPr>
            <p:ph type="body" idx="2"/>
          </p:nvPr>
        </p:nvSpPr>
        <p:spPr>
          <a:xfrm>
            <a:off x="4755500" y="3537738"/>
            <a:ext cx="34101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be home alone, but you don't experience loneliness. It’s a physical state.</a:t>
            </a:r>
            <a:endParaRPr/>
          </a:p>
        </p:txBody>
      </p:sp>
      <p:grpSp>
        <p:nvGrpSpPr>
          <p:cNvPr id="1890" name="Google Shape;1890;p41"/>
          <p:cNvGrpSpPr/>
          <p:nvPr/>
        </p:nvGrpSpPr>
        <p:grpSpPr>
          <a:xfrm>
            <a:off x="5067288" y="1433742"/>
            <a:ext cx="2786512" cy="1764719"/>
            <a:chOff x="5667713" y="1288225"/>
            <a:chExt cx="2329275" cy="1479600"/>
          </a:xfrm>
        </p:grpSpPr>
        <p:sp>
          <p:nvSpPr>
            <p:cNvPr id="1891" name="Google Shape;1891;p41"/>
            <p:cNvSpPr/>
            <p:nvPr/>
          </p:nvSpPr>
          <p:spPr>
            <a:xfrm>
              <a:off x="7728138" y="2489375"/>
              <a:ext cx="52025" cy="60025"/>
            </a:xfrm>
            <a:custGeom>
              <a:avLst/>
              <a:gdLst/>
              <a:ahLst/>
              <a:cxnLst/>
              <a:rect l="l" t="t" r="r" b="b"/>
              <a:pathLst>
                <a:path w="2081" h="2401" extrusionOk="0">
                  <a:moveTo>
                    <a:pt x="2080" y="1"/>
                  </a:moveTo>
                  <a:cubicBezTo>
                    <a:pt x="1707" y="97"/>
                    <a:pt x="1355" y="246"/>
                    <a:pt x="1035" y="427"/>
                  </a:cubicBezTo>
                  <a:cubicBezTo>
                    <a:pt x="694" y="619"/>
                    <a:pt x="150" y="918"/>
                    <a:pt x="75" y="1334"/>
                  </a:cubicBezTo>
                  <a:cubicBezTo>
                    <a:pt x="0" y="1697"/>
                    <a:pt x="235" y="2070"/>
                    <a:pt x="395" y="2401"/>
                  </a:cubicBezTo>
                  <a:cubicBezTo>
                    <a:pt x="992" y="1633"/>
                    <a:pt x="1547" y="833"/>
                    <a:pt x="2080" y="1"/>
                  </a:cubicBezTo>
                  <a:close/>
                </a:path>
              </a:pathLst>
            </a:custGeom>
            <a:solidFill>
              <a:srgbClr val="C8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5705313" y="1357875"/>
              <a:ext cx="1316650" cy="934450"/>
            </a:xfrm>
            <a:custGeom>
              <a:avLst/>
              <a:gdLst/>
              <a:ahLst/>
              <a:cxnLst/>
              <a:rect l="l" t="t" r="r" b="b"/>
              <a:pathLst>
                <a:path w="52666" h="37378" extrusionOk="0">
                  <a:moveTo>
                    <a:pt x="21003" y="0"/>
                  </a:moveTo>
                  <a:cubicBezTo>
                    <a:pt x="18644" y="0"/>
                    <a:pt x="16275" y="503"/>
                    <a:pt x="14103" y="1417"/>
                  </a:cubicBezTo>
                  <a:cubicBezTo>
                    <a:pt x="7521" y="4180"/>
                    <a:pt x="2859" y="10431"/>
                    <a:pt x="1067" y="17237"/>
                  </a:cubicBezTo>
                  <a:cubicBezTo>
                    <a:pt x="0" y="21291"/>
                    <a:pt x="459" y="26272"/>
                    <a:pt x="2059" y="30145"/>
                  </a:cubicBezTo>
                  <a:cubicBezTo>
                    <a:pt x="3297" y="33132"/>
                    <a:pt x="5441" y="35798"/>
                    <a:pt x="8246" y="37377"/>
                  </a:cubicBezTo>
                  <a:lnTo>
                    <a:pt x="19010" y="36524"/>
                  </a:lnTo>
                  <a:lnTo>
                    <a:pt x="19010" y="27318"/>
                  </a:lnTo>
                  <a:lnTo>
                    <a:pt x="18978" y="27318"/>
                  </a:lnTo>
                  <a:cubicBezTo>
                    <a:pt x="18978" y="26710"/>
                    <a:pt x="19458" y="26230"/>
                    <a:pt x="20055" y="26230"/>
                  </a:cubicBezTo>
                  <a:lnTo>
                    <a:pt x="20365" y="26230"/>
                  </a:lnTo>
                  <a:lnTo>
                    <a:pt x="20365" y="21717"/>
                  </a:lnTo>
                  <a:lnTo>
                    <a:pt x="18327" y="21717"/>
                  </a:lnTo>
                  <a:lnTo>
                    <a:pt x="27170" y="5770"/>
                  </a:lnTo>
                  <a:cubicBezTo>
                    <a:pt x="27512" y="5130"/>
                    <a:pt x="28195" y="4735"/>
                    <a:pt x="28909" y="4735"/>
                  </a:cubicBezTo>
                  <a:lnTo>
                    <a:pt x="52666" y="4735"/>
                  </a:lnTo>
                  <a:lnTo>
                    <a:pt x="52666" y="1108"/>
                  </a:lnTo>
                  <a:lnTo>
                    <a:pt x="52346" y="1108"/>
                  </a:lnTo>
                  <a:cubicBezTo>
                    <a:pt x="52079" y="1108"/>
                    <a:pt x="51866" y="969"/>
                    <a:pt x="51738" y="756"/>
                  </a:cubicBezTo>
                  <a:cubicBezTo>
                    <a:pt x="50682" y="1151"/>
                    <a:pt x="49636" y="1567"/>
                    <a:pt x="48569" y="1940"/>
                  </a:cubicBezTo>
                  <a:cubicBezTo>
                    <a:pt x="45241" y="3081"/>
                    <a:pt x="41774" y="3839"/>
                    <a:pt x="38286" y="4180"/>
                  </a:cubicBezTo>
                  <a:cubicBezTo>
                    <a:pt x="37904" y="4216"/>
                    <a:pt x="37531" y="4233"/>
                    <a:pt x="37165" y="4233"/>
                  </a:cubicBezTo>
                  <a:cubicBezTo>
                    <a:pt x="32969" y="4233"/>
                    <a:pt x="29733" y="2009"/>
                    <a:pt x="25730" y="724"/>
                  </a:cubicBezTo>
                  <a:cubicBezTo>
                    <a:pt x="24203" y="232"/>
                    <a:pt x="22605" y="0"/>
                    <a:pt x="21003" y="0"/>
                  </a:cubicBezTo>
                  <a:close/>
                </a:path>
              </a:pathLst>
            </a:custGeom>
            <a:solidFill>
              <a:srgbClr val="6FA0A4">
                <a:alpha val="31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7433963" y="2359775"/>
              <a:ext cx="279250" cy="366975"/>
            </a:xfrm>
            <a:custGeom>
              <a:avLst/>
              <a:gdLst/>
              <a:ahLst/>
              <a:cxnLst/>
              <a:rect l="l" t="t" r="r" b="b"/>
              <a:pathLst>
                <a:path w="11170" h="14679" extrusionOk="0">
                  <a:moveTo>
                    <a:pt x="2092" y="0"/>
                  </a:moveTo>
                  <a:lnTo>
                    <a:pt x="2092" y="8897"/>
                  </a:lnTo>
                  <a:cubicBezTo>
                    <a:pt x="2092" y="9494"/>
                    <a:pt x="1612" y="9974"/>
                    <a:pt x="1014" y="9974"/>
                  </a:cubicBezTo>
                  <a:lnTo>
                    <a:pt x="705" y="9974"/>
                  </a:lnTo>
                  <a:lnTo>
                    <a:pt x="705" y="12876"/>
                  </a:lnTo>
                  <a:cubicBezTo>
                    <a:pt x="705" y="13569"/>
                    <a:pt x="438" y="14209"/>
                    <a:pt x="1" y="14679"/>
                  </a:cubicBezTo>
                  <a:lnTo>
                    <a:pt x="481" y="14679"/>
                  </a:lnTo>
                  <a:cubicBezTo>
                    <a:pt x="1441" y="14359"/>
                    <a:pt x="2380" y="14028"/>
                    <a:pt x="3361" y="13718"/>
                  </a:cubicBezTo>
                  <a:cubicBezTo>
                    <a:pt x="6188" y="12812"/>
                    <a:pt x="9090" y="11222"/>
                    <a:pt x="11031" y="8950"/>
                  </a:cubicBezTo>
                  <a:cubicBezTo>
                    <a:pt x="11074" y="8897"/>
                    <a:pt x="11127" y="8843"/>
                    <a:pt x="11170" y="8790"/>
                  </a:cubicBezTo>
                  <a:cubicBezTo>
                    <a:pt x="11159" y="8769"/>
                    <a:pt x="11159" y="8747"/>
                    <a:pt x="11138" y="8737"/>
                  </a:cubicBezTo>
                  <a:cubicBezTo>
                    <a:pt x="11021" y="8502"/>
                    <a:pt x="10903" y="8267"/>
                    <a:pt x="10786" y="8043"/>
                  </a:cubicBezTo>
                  <a:cubicBezTo>
                    <a:pt x="10348" y="7211"/>
                    <a:pt x="9207" y="6657"/>
                    <a:pt x="8482" y="6091"/>
                  </a:cubicBezTo>
                  <a:cubicBezTo>
                    <a:pt x="8087" y="5803"/>
                    <a:pt x="7756" y="5515"/>
                    <a:pt x="7447" y="5195"/>
                  </a:cubicBezTo>
                  <a:lnTo>
                    <a:pt x="7426" y="5174"/>
                  </a:lnTo>
                  <a:cubicBezTo>
                    <a:pt x="7383" y="5131"/>
                    <a:pt x="7362" y="5089"/>
                    <a:pt x="7319" y="5057"/>
                  </a:cubicBezTo>
                  <a:lnTo>
                    <a:pt x="7276" y="5014"/>
                  </a:lnTo>
                  <a:cubicBezTo>
                    <a:pt x="7234" y="4971"/>
                    <a:pt x="7212" y="4929"/>
                    <a:pt x="7180" y="4897"/>
                  </a:cubicBezTo>
                  <a:lnTo>
                    <a:pt x="7159" y="4865"/>
                  </a:lnTo>
                  <a:cubicBezTo>
                    <a:pt x="7106" y="4811"/>
                    <a:pt x="7063" y="4747"/>
                    <a:pt x="7010" y="4694"/>
                  </a:cubicBezTo>
                  <a:cubicBezTo>
                    <a:pt x="6967" y="4715"/>
                    <a:pt x="6935" y="4747"/>
                    <a:pt x="6892" y="4790"/>
                  </a:cubicBezTo>
                  <a:lnTo>
                    <a:pt x="6167" y="3990"/>
                  </a:lnTo>
                  <a:cubicBezTo>
                    <a:pt x="5399" y="3104"/>
                    <a:pt x="4631" y="2230"/>
                    <a:pt x="3756" y="1440"/>
                  </a:cubicBezTo>
                  <a:cubicBezTo>
                    <a:pt x="3212" y="950"/>
                    <a:pt x="2668" y="470"/>
                    <a:pt x="2092" y="0"/>
                  </a:cubicBezTo>
                  <a:close/>
                </a:path>
              </a:pathLst>
            </a:custGeom>
            <a:solidFill>
              <a:srgbClr val="6FA0A4">
                <a:alpha val="31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7235288" y="1319725"/>
              <a:ext cx="720350" cy="1098725"/>
            </a:xfrm>
            <a:custGeom>
              <a:avLst/>
              <a:gdLst/>
              <a:ahLst/>
              <a:cxnLst/>
              <a:rect l="l" t="t" r="r" b="b"/>
              <a:pathLst>
                <a:path w="28814" h="43949" extrusionOk="0">
                  <a:moveTo>
                    <a:pt x="1717" y="0"/>
                  </a:moveTo>
                  <a:cubicBezTo>
                    <a:pt x="1349" y="0"/>
                    <a:pt x="979" y="7"/>
                    <a:pt x="609" y="20"/>
                  </a:cubicBezTo>
                  <a:cubicBezTo>
                    <a:pt x="854" y="127"/>
                    <a:pt x="1014" y="372"/>
                    <a:pt x="1014" y="650"/>
                  </a:cubicBezTo>
                  <a:lnTo>
                    <a:pt x="1014" y="1962"/>
                  </a:lnTo>
                  <a:cubicBezTo>
                    <a:pt x="1014" y="2346"/>
                    <a:pt x="705" y="2655"/>
                    <a:pt x="321" y="2655"/>
                  </a:cubicBezTo>
                  <a:lnTo>
                    <a:pt x="1" y="2655"/>
                  </a:lnTo>
                  <a:lnTo>
                    <a:pt x="1" y="6282"/>
                  </a:lnTo>
                  <a:lnTo>
                    <a:pt x="118" y="6282"/>
                  </a:lnTo>
                  <a:cubicBezTo>
                    <a:pt x="833" y="6282"/>
                    <a:pt x="1515" y="6677"/>
                    <a:pt x="1868" y="7306"/>
                  </a:cubicBezTo>
                  <a:lnTo>
                    <a:pt x="10700" y="23254"/>
                  </a:lnTo>
                  <a:lnTo>
                    <a:pt x="8663" y="23254"/>
                  </a:lnTo>
                  <a:lnTo>
                    <a:pt x="8663" y="27777"/>
                  </a:lnTo>
                  <a:lnTo>
                    <a:pt x="8972" y="27777"/>
                  </a:lnTo>
                  <a:cubicBezTo>
                    <a:pt x="9569" y="27777"/>
                    <a:pt x="10049" y="28257"/>
                    <a:pt x="10049" y="28855"/>
                  </a:cubicBezTo>
                  <a:lnTo>
                    <a:pt x="10049" y="32748"/>
                  </a:lnTo>
                  <a:cubicBezTo>
                    <a:pt x="10594" y="33175"/>
                    <a:pt x="11127" y="33623"/>
                    <a:pt x="11650" y="34092"/>
                  </a:cubicBezTo>
                  <a:cubicBezTo>
                    <a:pt x="11820" y="34252"/>
                    <a:pt x="12002" y="34412"/>
                    <a:pt x="12172" y="34583"/>
                  </a:cubicBezTo>
                  <a:cubicBezTo>
                    <a:pt x="14327" y="36716"/>
                    <a:pt x="16386" y="39266"/>
                    <a:pt x="18029" y="41965"/>
                  </a:cubicBezTo>
                  <a:cubicBezTo>
                    <a:pt x="18263" y="42349"/>
                    <a:pt x="18487" y="42744"/>
                    <a:pt x="18722" y="43149"/>
                  </a:cubicBezTo>
                  <a:lnTo>
                    <a:pt x="18583" y="43277"/>
                  </a:lnTo>
                  <a:lnTo>
                    <a:pt x="18786" y="43362"/>
                  </a:lnTo>
                  <a:lnTo>
                    <a:pt x="18797" y="43362"/>
                  </a:lnTo>
                  <a:cubicBezTo>
                    <a:pt x="18829" y="43373"/>
                    <a:pt x="18840" y="43373"/>
                    <a:pt x="18861" y="43384"/>
                  </a:cubicBezTo>
                  <a:lnTo>
                    <a:pt x="18882" y="43384"/>
                  </a:lnTo>
                  <a:cubicBezTo>
                    <a:pt x="18904" y="43405"/>
                    <a:pt x="18914" y="43405"/>
                    <a:pt x="18946" y="43416"/>
                  </a:cubicBezTo>
                  <a:lnTo>
                    <a:pt x="18957" y="43416"/>
                  </a:lnTo>
                  <a:cubicBezTo>
                    <a:pt x="18989" y="43426"/>
                    <a:pt x="19000" y="43426"/>
                    <a:pt x="19010" y="43437"/>
                  </a:cubicBezTo>
                  <a:cubicBezTo>
                    <a:pt x="19117" y="43480"/>
                    <a:pt x="19213" y="43512"/>
                    <a:pt x="19256" y="43522"/>
                  </a:cubicBezTo>
                  <a:cubicBezTo>
                    <a:pt x="19374" y="43551"/>
                    <a:pt x="19484" y="43565"/>
                    <a:pt x="19587" y="43565"/>
                  </a:cubicBezTo>
                  <a:cubicBezTo>
                    <a:pt x="20436" y="43565"/>
                    <a:pt x="20828" y="42667"/>
                    <a:pt x="21474" y="42125"/>
                  </a:cubicBezTo>
                  <a:cubicBezTo>
                    <a:pt x="21908" y="41765"/>
                    <a:pt x="22444" y="41589"/>
                    <a:pt x="22995" y="41589"/>
                  </a:cubicBezTo>
                  <a:cubicBezTo>
                    <a:pt x="23082" y="41589"/>
                    <a:pt x="23169" y="41593"/>
                    <a:pt x="23256" y="41602"/>
                  </a:cubicBezTo>
                  <a:lnTo>
                    <a:pt x="23277" y="41602"/>
                  </a:lnTo>
                  <a:cubicBezTo>
                    <a:pt x="23427" y="41613"/>
                    <a:pt x="23576" y="41655"/>
                    <a:pt x="23715" y="41698"/>
                  </a:cubicBezTo>
                  <a:cubicBezTo>
                    <a:pt x="23843" y="41730"/>
                    <a:pt x="23971" y="41805"/>
                    <a:pt x="24067" y="41879"/>
                  </a:cubicBezTo>
                  <a:lnTo>
                    <a:pt x="24109" y="41922"/>
                  </a:lnTo>
                  <a:cubicBezTo>
                    <a:pt x="24216" y="42040"/>
                    <a:pt x="24248" y="42189"/>
                    <a:pt x="24088" y="42370"/>
                  </a:cubicBezTo>
                  <a:cubicBezTo>
                    <a:pt x="23864" y="42637"/>
                    <a:pt x="23437" y="42573"/>
                    <a:pt x="23128" y="42669"/>
                  </a:cubicBezTo>
                  <a:cubicBezTo>
                    <a:pt x="22424" y="42882"/>
                    <a:pt x="21709" y="43277"/>
                    <a:pt x="21314" y="43949"/>
                  </a:cubicBezTo>
                  <a:cubicBezTo>
                    <a:pt x="22040" y="43458"/>
                    <a:pt x="22882" y="43469"/>
                    <a:pt x="23736" y="43458"/>
                  </a:cubicBezTo>
                  <a:cubicBezTo>
                    <a:pt x="26616" y="37879"/>
                    <a:pt x="28227" y="31575"/>
                    <a:pt x="28536" y="25430"/>
                  </a:cubicBezTo>
                  <a:cubicBezTo>
                    <a:pt x="28814" y="19841"/>
                    <a:pt x="27107" y="14336"/>
                    <a:pt x="23277" y="10144"/>
                  </a:cubicBezTo>
                  <a:cubicBezTo>
                    <a:pt x="21037" y="7690"/>
                    <a:pt x="18370" y="5482"/>
                    <a:pt x="15437" y="3775"/>
                  </a:cubicBezTo>
                  <a:cubicBezTo>
                    <a:pt x="12226" y="1887"/>
                    <a:pt x="8695" y="596"/>
                    <a:pt x="5025" y="180"/>
                  </a:cubicBezTo>
                  <a:cubicBezTo>
                    <a:pt x="3921" y="60"/>
                    <a:pt x="2823" y="0"/>
                    <a:pt x="1717" y="0"/>
                  </a:cubicBezTo>
                  <a:close/>
                </a:path>
              </a:pathLst>
            </a:custGeom>
            <a:solidFill>
              <a:srgbClr val="6FA0A4">
                <a:alpha val="31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7784138" y="2440850"/>
              <a:ext cx="25900" cy="9625"/>
            </a:xfrm>
            <a:custGeom>
              <a:avLst/>
              <a:gdLst/>
              <a:ahLst/>
              <a:cxnLst/>
              <a:rect l="l" t="t" r="r" b="b"/>
              <a:pathLst>
                <a:path w="1036" h="385" extrusionOk="0">
                  <a:moveTo>
                    <a:pt x="1035" y="0"/>
                  </a:moveTo>
                  <a:cubicBezTo>
                    <a:pt x="672" y="53"/>
                    <a:pt x="320" y="160"/>
                    <a:pt x="0" y="320"/>
                  </a:cubicBezTo>
                  <a:cubicBezTo>
                    <a:pt x="267" y="341"/>
                    <a:pt x="534" y="352"/>
                    <a:pt x="800" y="384"/>
                  </a:cubicBezTo>
                  <a:cubicBezTo>
                    <a:pt x="886" y="245"/>
                    <a:pt x="950" y="128"/>
                    <a:pt x="1035" y="0"/>
                  </a:cubicBezTo>
                  <a:close/>
                </a:path>
              </a:pathLst>
            </a:custGeom>
            <a:solidFill>
              <a:srgbClr val="C8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7499588" y="1503550"/>
              <a:ext cx="497400" cy="230575"/>
            </a:xfrm>
            <a:custGeom>
              <a:avLst/>
              <a:gdLst/>
              <a:ahLst/>
              <a:cxnLst/>
              <a:rect l="l" t="t" r="r" b="b"/>
              <a:pathLst>
                <a:path w="19896" h="9223" extrusionOk="0">
                  <a:moveTo>
                    <a:pt x="7676" y="0"/>
                  </a:moveTo>
                  <a:cubicBezTo>
                    <a:pt x="6688" y="0"/>
                    <a:pt x="5670" y="480"/>
                    <a:pt x="5003" y="1244"/>
                  </a:cubicBezTo>
                  <a:cubicBezTo>
                    <a:pt x="4043" y="2332"/>
                    <a:pt x="3723" y="3868"/>
                    <a:pt x="3776" y="5319"/>
                  </a:cubicBezTo>
                  <a:cubicBezTo>
                    <a:pt x="3307" y="5084"/>
                    <a:pt x="2795" y="4892"/>
                    <a:pt x="2283" y="4892"/>
                  </a:cubicBezTo>
                  <a:cubicBezTo>
                    <a:pt x="1750" y="4892"/>
                    <a:pt x="1195" y="5138"/>
                    <a:pt x="950" y="5586"/>
                  </a:cubicBezTo>
                  <a:cubicBezTo>
                    <a:pt x="0" y="7271"/>
                    <a:pt x="1824" y="8221"/>
                    <a:pt x="3158" y="8573"/>
                  </a:cubicBezTo>
                  <a:cubicBezTo>
                    <a:pt x="5355" y="9159"/>
                    <a:pt x="7798" y="9138"/>
                    <a:pt x="10070" y="9202"/>
                  </a:cubicBezTo>
                  <a:cubicBezTo>
                    <a:pt x="10498" y="9215"/>
                    <a:pt x="10926" y="9222"/>
                    <a:pt x="11354" y="9222"/>
                  </a:cubicBezTo>
                  <a:cubicBezTo>
                    <a:pt x="12951" y="9222"/>
                    <a:pt x="14545" y="9127"/>
                    <a:pt x="16119" y="8925"/>
                  </a:cubicBezTo>
                  <a:cubicBezTo>
                    <a:pt x="17410" y="8765"/>
                    <a:pt x="19895" y="8327"/>
                    <a:pt x="19735" y="6567"/>
                  </a:cubicBezTo>
                  <a:cubicBezTo>
                    <a:pt x="19650" y="5618"/>
                    <a:pt x="18604" y="4828"/>
                    <a:pt x="17708" y="4764"/>
                  </a:cubicBezTo>
                  <a:cubicBezTo>
                    <a:pt x="17655" y="4760"/>
                    <a:pt x="17602" y="4758"/>
                    <a:pt x="17549" y="4758"/>
                  </a:cubicBezTo>
                  <a:cubicBezTo>
                    <a:pt x="16804" y="4758"/>
                    <a:pt x="16081" y="5172"/>
                    <a:pt x="15703" y="5810"/>
                  </a:cubicBezTo>
                  <a:cubicBezTo>
                    <a:pt x="15639" y="5020"/>
                    <a:pt x="15255" y="4263"/>
                    <a:pt x="14625" y="3751"/>
                  </a:cubicBezTo>
                  <a:cubicBezTo>
                    <a:pt x="14188" y="3388"/>
                    <a:pt x="13623" y="3132"/>
                    <a:pt x="13057" y="3121"/>
                  </a:cubicBezTo>
                  <a:cubicBezTo>
                    <a:pt x="13041" y="3121"/>
                    <a:pt x="13024" y="3121"/>
                    <a:pt x="13008" y="3121"/>
                  </a:cubicBezTo>
                  <a:cubicBezTo>
                    <a:pt x="12118" y="3121"/>
                    <a:pt x="11237" y="3681"/>
                    <a:pt x="10892" y="4508"/>
                  </a:cubicBezTo>
                  <a:cubicBezTo>
                    <a:pt x="10689" y="2833"/>
                    <a:pt x="10625" y="1180"/>
                    <a:pt x="8929" y="295"/>
                  </a:cubicBezTo>
                  <a:cubicBezTo>
                    <a:pt x="8538" y="93"/>
                    <a:pt x="8110" y="0"/>
                    <a:pt x="7676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5907463" y="1390675"/>
              <a:ext cx="423250" cy="171475"/>
            </a:xfrm>
            <a:custGeom>
              <a:avLst/>
              <a:gdLst/>
              <a:ahLst/>
              <a:cxnLst/>
              <a:rect l="l" t="t" r="r" b="b"/>
              <a:pathLst>
                <a:path w="16930" h="6859" extrusionOk="0">
                  <a:moveTo>
                    <a:pt x="6536" y="0"/>
                  </a:moveTo>
                  <a:cubicBezTo>
                    <a:pt x="6462" y="0"/>
                    <a:pt x="6389" y="3"/>
                    <a:pt x="6315" y="9"/>
                  </a:cubicBezTo>
                  <a:cubicBezTo>
                    <a:pt x="4267" y="201"/>
                    <a:pt x="3254" y="2132"/>
                    <a:pt x="3201" y="4042"/>
                  </a:cubicBezTo>
                  <a:cubicBezTo>
                    <a:pt x="2869" y="3704"/>
                    <a:pt x="2430" y="3542"/>
                    <a:pt x="1989" y="3542"/>
                  </a:cubicBezTo>
                  <a:cubicBezTo>
                    <a:pt x="1594" y="3542"/>
                    <a:pt x="1198" y="3672"/>
                    <a:pt x="875" y="3924"/>
                  </a:cubicBezTo>
                  <a:cubicBezTo>
                    <a:pt x="0" y="4618"/>
                    <a:pt x="128" y="5759"/>
                    <a:pt x="1120" y="6282"/>
                  </a:cubicBezTo>
                  <a:cubicBezTo>
                    <a:pt x="1984" y="6730"/>
                    <a:pt x="3265" y="6815"/>
                    <a:pt x="4214" y="6826"/>
                  </a:cubicBezTo>
                  <a:cubicBezTo>
                    <a:pt x="5100" y="6846"/>
                    <a:pt x="5981" y="6858"/>
                    <a:pt x="6859" y="6858"/>
                  </a:cubicBezTo>
                  <a:cubicBezTo>
                    <a:pt x="8805" y="6858"/>
                    <a:pt x="10740" y="6796"/>
                    <a:pt x="12695" y="6612"/>
                  </a:cubicBezTo>
                  <a:cubicBezTo>
                    <a:pt x="13815" y="6516"/>
                    <a:pt x="15084" y="6591"/>
                    <a:pt x="16087" y="6026"/>
                  </a:cubicBezTo>
                  <a:cubicBezTo>
                    <a:pt x="16375" y="5866"/>
                    <a:pt x="16599" y="5652"/>
                    <a:pt x="16748" y="5396"/>
                  </a:cubicBezTo>
                  <a:cubicBezTo>
                    <a:pt x="16866" y="5183"/>
                    <a:pt x="16930" y="4948"/>
                    <a:pt x="16930" y="4692"/>
                  </a:cubicBezTo>
                  <a:cubicBezTo>
                    <a:pt x="16911" y="3940"/>
                    <a:pt x="16042" y="3598"/>
                    <a:pt x="15331" y="3598"/>
                  </a:cubicBezTo>
                  <a:cubicBezTo>
                    <a:pt x="15214" y="3598"/>
                    <a:pt x="15102" y="3608"/>
                    <a:pt x="14999" y="3626"/>
                  </a:cubicBezTo>
                  <a:cubicBezTo>
                    <a:pt x="14529" y="3711"/>
                    <a:pt x="14092" y="3946"/>
                    <a:pt x="13857" y="4351"/>
                  </a:cubicBezTo>
                  <a:cubicBezTo>
                    <a:pt x="13836" y="3764"/>
                    <a:pt x="13591" y="3188"/>
                    <a:pt x="13175" y="2783"/>
                  </a:cubicBezTo>
                  <a:cubicBezTo>
                    <a:pt x="12759" y="2380"/>
                    <a:pt x="12256" y="2193"/>
                    <a:pt x="11758" y="2193"/>
                  </a:cubicBezTo>
                  <a:cubicBezTo>
                    <a:pt x="11029" y="2193"/>
                    <a:pt x="10309" y="2592"/>
                    <a:pt x="9878" y="3295"/>
                  </a:cubicBezTo>
                  <a:cubicBezTo>
                    <a:pt x="9708" y="2409"/>
                    <a:pt x="9334" y="1577"/>
                    <a:pt x="8705" y="948"/>
                  </a:cubicBezTo>
                  <a:cubicBezTo>
                    <a:pt x="8128" y="371"/>
                    <a:pt x="7344" y="0"/>
                    <a:pt x="6536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5839188" y="1866175"/>
              <a:ext cx="312050" cy="156975"/>
            </a:xfrm>
            <a:custGeom>
              <a:avLst/>
              <a:gdLst/>
              <a:ahLst/>
              <a:cxnLst/>
              <a:rect l="l" t="t" r="r" b="b"/>
              <a:pathLst>
                <a:path w="12482" h="6279" extrusionOk="0">
                  <a:moveTo>
                    <a:pt x="6189" y="0"/>
                  </a:moveTo>
                  <a:cubicBezTo>
                    <a:pt x="5172" y="0"/>
                    <a:pt x="4251" y="630"/>
                    <a:pt x="3745" y="1567"/>
                  </a:cubicBezTo>
                  <a:cubicBezTo>
                    <a:pt x="3318" y="2356"/>
                    <a:pt x="3051" y="3220"/>
                    <a:pt x="2955" y="4106"/>
                  </a:cubicBezTo>
                  <a:cubicBezTo>
                    <a:pt x="2616" y="3922"/>
                    <a:pt x="2097" y="3769"/>
                    <a:pt x="1610" y="3769"/>
                  </a:cubicBezTo>
                  <a:cubicBezTo>
                    <a:pt x="1194" y="3769"/>
                    <a:pt x="802" y="3880"/>
                    <a:pt x="566" y="4180"/>
                  </a:cubicBezTo>
                  <a:cubicBezTo>
                    <a:pt x="0" y="4927"/>
                    <a:pt x="544" y="5674"/>
                    <a:pt x="1291" y="5898"/>
                  </a:cubicBezTo>
                  <a:cubicBezTo>
                    <a:pt x="1974" y="6100"/>
                    <a:pt x="2689" y="6154"/>
                    <a:pt x="3393" y="6196"/>
                  </a:cubicBezTo>
                  <a:cubicBezTo>
                    <a:pt x="4214" y="6242"/>
                    <a:pt x="5038" y="6278"/>
                    <a:pt x="5862" y="6278"/>
                  </a:cubicBezTo>
                  <a:cubicBezTo>
                    <a:pt x="6771" y="6278"/>
                    <a:pt x="7681" y="6234"/>
                    <a:pt x="8588" y="6111"/>
                  </a:cubicBezTo>
                  <a:cubicBezTo>
                    <a:pt x="9558" y="5983"/>
                    <a:pt x="11596" y="5919"/>
                    <a:pt x="12247" y="5034"/>
                  </a:cubicBezTo>
                  <a:cubicBezTo>
                    <a:pt x="12460" y="4756"/>
                    <a:pt x="12481" y="4490"/>
                    <a:pt x="12385" y="4244"/>
                  </a:cubicBezTo>
                  <a:cubicBezTo>
                    <a:pt x="12161" y="3679"/>
                    <a:pt x="11276" y="3252"/>
                    <a:pt x="10753" y="3156"/>
                  </a:cubicBezTo>
                  <a:cubicBezTo>
                    <a:pt x="10659" y="3143"/>
                    <a:pt x="10564" y="3136"/>
                    <a:pt x="10468" y="3136"/>
                  </a:cubicBezTo>
                  <a:cubicBezTo>
                    <a:pt x="9965" y="3136"/>
                    <a:pt x="9456" y="3324"/>
                    <a:pt x="9142" y="3700"/>
                  </a:cubicBezTo>
                  <a:cubicBezTo>
                    <a:pt x="8961" y="2079"/>
                    <a:pt x="8716" y="724"/>
                    <a:pt x="7009" y="137"/>
                  </a:cubicBezTo>
                  <a:cubicBezTo>
                    <a:pt x="6733" y="44"/>
                    <a:pt x="6458" y="0"/>
                    <a:pt x="6189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5667713" y="1667400"/>
              <a:ext cx="220025" cy="110775"/>
            </a:xfrm>
            <a:custGeom>
              <a:avLst/>
              <a:gdLst/>
              <a:ahLst/>
              <a:cxnLst/>
              <a:rect l="l" t="t" r="r" b="b"/>
              <a:pathLst>
                <a:path w="8801" h="4431" extrusionOk="0">
                  <a:moveTo>
                    <a:pt x="4387" y="1"/>
                  </a:moveTo>
                  <a:cubicBezTo>
                    <a:pt x="3668" y="1"/>
                    <a:pt x="3011" y="453"/>
                    <a:pt x="2656" y="1112"/>
                  </a:cubicBezTo>
                  <a:cubicBezTo>
                    <a:pt x="2347" y="1667"/>
                    <a:pt x="2166" y="2275"/>
                    <a:pt x="2091" y="2904"/>
                  </a:cubicBezTo>
                  <a:cubicBezTo>
                    <a:pt x="1847" y="2776"/>
                    <a:pt x="1474" y="2664"/>
                    <a:pt x="1128" y="2664"/>
                  </a:cubicBezTo>
                  <a:cubicBezTo>
                    <a:pt x="838" y="2664"/>
                    <a:pt x="566" y="2743"/>
                    <a:pt x="406" y="2957"/>
                  </a:cubicBezTo>
                  <a:cubicBezTo>
                    <a:pt x="0" y="3480"/>
                    <a:pt x="374" y="4013"/>
                    <a:pt x="907" y="4173"/>
                  </a:cubicBezTo>
                  <a:cubicBezTo>
                    <a:pt x="1387" y="4312"/>
                    <a:pt x="1878" y="4355"/>
                    <a:pt x="2390" y="4387"/>
                  </a:cubicBezTo>
                  <a:cubicBezTo>
                    <a:pt x="2939" y="4411"/>
                    <a:pt x="3488" y="4430"/>
                    <a:pt x="4036" y="4430"/>
                  </a:cubicBezTo>
                  <a:cubicBezTo>
                    <a:pt x="4711" y="4430"/>
                    <a:pt x="5383" y="4400"/>
                    <a:pt x="6049" y="4312"/>
                  </a:cubicBezTo>
                  <a:cubicBezTo>
                    <a:pt x="6731" y="4227"/>
                    <a:pt x="8172" y="4184"/>
                    <a:pt x="8641" y="3555"/>
                  </a:cubicBezTo>
                  <a:cubicBezTo>
                    <a:pt x="8790" y="3363"/>
                    <a:pt x="8801" y="3171"/>
                    <a:pt x="8737" y="3000"/>
                  </a:cubicBezTo>
                  <a:cubicBezTo>
                    <a:pt x="8577" y="2595"/>
                    <a:pt x="7958" y="2296"/>
                    <a:pt x="7617" y="2232"/>
                  </a:cubicBezTo>
                  <a:cubicBezTo>
                    <a:pt x="7554" y="2224"/>
                    <a:pt x="7491" y="2220"/>
                    <a:pt x="7428" y="2220"/>
                  </a:cubicBezTo>
                  <a:cubicBezTo>
                    <a:pt x="7060" y="2220"/>
                    <a:pt x="6692" y="2353"/>
                    <a:pt x="6465" y="2627"/>
                  </a:cubicBezTo>
                  <a:cubicBezTo>
                    <a:pt x="6337" y="1464"/>
                    <a:pt x="6166" y="514"/>
                    <a:pt x="4961" y="98"/>
                  </a:cubicBezTo>
                  <a:cubicBezTo>
                    <a:pt x="4768" y="32"/>
                    <a:pt x="4575" y="1"/>
                    <a:pt x="4387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7306938" y="1288225"/>
              <a:ext cx="276400" cy="140025"/>
            </a:xfrm>
            <a:custGeom>
              <a:avLst/>
              <a:gdLst/>
              <a:ahLst/>
              <a:cxnLst/>
              <a:rect l="l" t="t" r="r" b="b"/>
              <a:pathLst>
                <a:path w="11056" h="5601" extrusionOk="0">
                  <a:moveTo>
                    <a:pt x="5989" y="0"/>
                  </a:moveTo>
                  <a:cubicBezTo>
                    <a:pt x="5317" y="0"/>
                    <a:pt x="4687" y="427"/>
                    <a:pt x="4314" y="992"/>
                  </a:cubicBezTo>
                  <a:cubicBezTo>
                    <a:pt x="3941" y="1547"/>
                    <a:pt x="3781" y="2230"/>
                    <a:pt x="3727" y="2902"/>
                  </a:cubicBezTo>
                  <a:cubicBezTo>
                    <a:pt x="3390" y="2709"/>
                    <a:pt x="3000" y="2577"/>
                    <a:pt x="2613" y="2577"/>
                  </a:cubicBezTo>
                  <a:cubicBezTo>
                    <a:pt x="2572" y="2577"/>
                    <a:pt x="2531" y="2579"/>
                    <a:pt x="2490" y="2582"/>
                  </a:cubicBezTo>
                  <a:cubicBezTo>
                    <a:pt x="2052" y="2603"/>
                    <a:pt x="1626" y="2816"/>
                    <a:pt x="1380" y="3179"/>
                  </a:cubicBezTo>
                  <a:cubicBezTo>
                    <a:pt x="1" y="5313"/>
                    <a:pt x="4292" y="5560"/>
                    <a:pt x="6109" y="5560"/>
                  </a:cubicBezTo>
                  <a:cubicBezTo>
                    <a:pt x="6399" y="5560"/>
                    <a:pt x="6626" y="5553"/>
                    <a:pt x="6757" y="5547"/>
                  </a:cubicBezTo>
                  <a:cubicBezTo>
                    <a:pt x="7877" y="5494"/>
                    <a:pt x="8933" y="5601"/>
                    <a:pt x="10000" y="5142"/>
                  </a:cubicBezTo>
                  <a:cubicBezTo>
                    <a:pt x="10586" y="4897"/>
                    <a:pt x="11056" y="4619"/>
                    <a:pt x="11034" y="3937"/>
                  </a:cubicBezTo>
                  <a:cubicBezTo>
                    <a:pt x="11034" y="3777"/>
                    <a:pt x="11002" y="3617"/>
                    <a:pt x="10949" y="3467"/>
                  </a:cubicBezTo>
                  <a:cubicBezTo>
                    <a:pt x="10757" y="2976"/>
                    <a:pt x="10309" y="2560"/>
                    <a:pt x="9808" y="2400"/>
                  </a:cubicBezTo>
                  <a:cubicBezTo>
                    <a:pt x="9644" y="2345"/>
                    <a:pt x="9470" y="2317"/>
                    <a:pt x="9296" y="2317"/>
                  </a:cubicBezTo>
                  <a:cubicBezTo>
                    <a:pt x="8936" y="2317"/>
                    <a:pt x="8573" y="2434"/>
                    <a:pt x="8293" y="2656"/>
                  </a:cubicBezTo>
                  <a:cubicBezTo>
                    <a:pt x="8186" y="2027"/>
                    <a:pt x="7994" y="1387"/>
                    <a:pt x="7610" y="886"/>
                  </a:cubicBezTo>
                  <a:cubicBezTo>
                    <a:pt x="7226" y="374"/>
                    <a:pt x="6629" y="0"/>
                    <a:pt x="5989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7622313" y="1930925"/>
              <a:ext cx="187450" cy="95250"/>
            </a:xfrm>
            <a:custGeom>
              <a:avLst/>
              <a:gdLst/>
              <a:ahLst/>
              <a:cxnLst/>
              <a:rect l="l" t="t" r="r" b="b"/>
              <a:pathLst>
                <a:path w="7498" h="3810" extrusionOk="0">
                  <a:moveTo>
                    <a:pt x="4063" y="1"/>
                  </a:moveTo>
                  <a:cubicBezTo>
                    <a:pt x="3604" y="1"/>
                    <a:pt x="3188" y="289"/>
                    <a:pt x="2932" y="673"/>
                  </a:cubicBezTo>
                  <a:cubicBezTo>
                    <a:pt x="2676" y="1046"/>
                    <a:pt x="2569" y="1516"/>
                    <a:pt x="2526" y="1964"/>
                  </a:cubicBezTo>
                  <a:cubicBezTo>
                    <a:pt x="2294" y="1842"/>
                    <a:pt x="2013" y="1750"/>
                    <a:pt x="1738" y="1750"/>
                  </a:cubicBezTo>
                  <a:cubicBezTo>
                    <a:pt x="1724" y="1750"/>
                    <a:pt x="1709" y="1750"/>
                    <a:pt x="1694" y="1750"/>
                  </a:cubicBezTo>
                  <a:cubicBezTo>
                    <a:pt x="1396" y="1761"/>
                    <a:pt x="1108" y="1900"/>
                    <a:pt x="948" y="2156"/>
                  </a:cubicBezTo>
                  <a:cubicBezTo>
                    <a:pt x="0" y="3623"/>
                    <a:pt x="2975" y="3773"/>
                    <a:pt x="4183" y="3773"/>
                  </a:cubicBezTo>
                  <a:cubicBezTo>
                    <a:pt x="4362" y="3773"/>
                    <a:pt x="4502" y="3769"/>
                    <a:pt x="4585" y="3766"/>
                  </a:cubicBezTo>
                  <a:cubicBezTo>
                    <a:pt x="5343" y="3724"/>
                    <a:pt x="6068" y="3809"/>
                    <a:pt x="6783" y="3489"/>
                  </a:cubicBezTo>
                  <a:cubicBezTo>
                    <a:pt x="7188" y="3329"/>
                    <a:pt x="7497" y="3137"/>
                    <a:pt x="7487" y="2668"/>
                  </a:cubicBezTo>
                  <a:cubicBezTo>
                    <a:pt x="7487" y="2561"/>
                    <a:pt x="7465" y="2454"/>
                    <a:pt x="7423" y="2348"/>
                  </a:cubicBezTo>
                  <a:cubicBezTo>
                    <a:pt x="7295" y="2017"/>
                    <a:pt x="6985" y="1740"/>
                    <a:pt x="6655" y="1633"/>
                  </a:cubicBezTo>
                  <a:cubicBezTo>
                    <a:pt x="6539" y="1594"/>
                    <a:pt x="6417" y="1575"/>
                    <a:pt x="6295" y="1575"/>
                  </a:cubicBezTo>
                  <a:cubicBezTo>
                    <a:pt x="6049" y="1575"/>
                    <a:pt x="5806" y="1654"/>
                    <a:pt x="5620" y="1804"/>
                  </a:cubicBezTo>
                  <a:cubicBezTo>
                    <a:pt x="5556" y="1377"/>
                    <a:pt x="5439" y="950"/>
                    <a:pt x="5172" y="609"/>
                  </a:cubicBezTo>
                  <a:cubicBezTo>
                    <a:pt x="4905" y="257"/>
                    <a:pt x="4500" y="1"/>
                    <a:pt x="4063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5723988" y="2336475"/>
              <a:ext cx="247500" cy="291600"/>
            </a:xfrm>
            <a:custGeom>
              <a:avLst/>
              <a:gdLst/>
              <a:ahLst/>
              <a:cxnLst/>
              <a:rect l="l" t="t" r="r" b="b"/>
              <a:pathLst>
                <a:path w="9900" h="11664" extrusionOk="0">
                  <a:moveTo>
                    <a:pt x="243" y="1"/>
                  </a:moveTo>
                  <a:cubicBezTo>
                    <a:pt x="163" y="1"/>
                    <a:pt x="82" y="5"/>
                    <a:pt x="0" y="15"/>
                  </a:cubicBezTo>
                  <a:lnTo>
                    <a:pt x="2571" y="11664"/>
                  </a:lnTo>
                  <a:lnTo>
                    <a:pt x="9899" y="8986"/>
                  </a:lnTo>
                  <a:lnTo>
                    <a:pt x="7819" y="2340"/>
                  </a:lnTo>
                  <a:lnTo>
                    <a:pt x="3499" y="3162"/>
                  </a:lnTo>
                  <a:cubicBezTo>
                    <a:pt x="3499" y="3162"/>
                    <a:pt x="2360" y="1"/>
                    <a:pt x="243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5859463" y="2394975"/>
              <a:ext cx="111750" cy="201375"/>
            </a:xfrm>
            <a:custGeom>
              <a:avLst/>
              <a:gdLst/>
              <a:ahLst/>
              <a:cxnLst/>
              <a:rect l="l" t="t" r="r" b="b"/>
              <a:pathLst>
                <a:path w="4470" h="8055" extrusionOk="0">
                  <a:moveTo>
                    <a:pt x="2400" y="0"/>
                  </a:moveTo>
                  <a:lnTo>
                    <a:pt x="0" y="459"/>
                  </a:lnTo>
                  <a:cubicBezTo>
                    <a:pt x="96" y="3008"/>
                    <a:pt x="288" y="5537"/>
                    <a:pt x="598" y="8054"/>
                  </a:cubicBezTo>
                  <a:lnTo>
                    <a:pt x="4470" y="6646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455E70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5723713" y="2336475"/>
              <a:ext cx="134700" cy="291600"/>
            </a:xfrm>
            <a:custGeom>
              <a:avLst/>
              <a:gdLst/>
              <a:ahLst/>
              <a:cxnLst/>
              <a:rect l="l" t="t" r="r" b="b"/>
              <a:pathLst>
                <a:path w="5388" h="11664" extrusionOk="0">
                  <a:moveTo>
                    <a:pt x="243" y="1"/>
                  </a:moveTo>
                  <a:cubicBezTo>
                    <a:pt x="164" y="1"/>
                    <a:pt x="83" y="5"/>
                    <a:pt x="0" y="15"/>
                  </a:cubicBezTo>
                  <a:lnTo>
                    <a:pt x="2571" y="11664"/>
                  </a:lnTo>
                  <a:lnTo>
                    <a:pt x="5238" y="10693"/>
                  </a:lnTo>
                  <a:cubicBezTo>
                    <a:pt x="5387" y="9893"/>
                    <a:pt x="5313" y="9050"/>
                    <a:pt x="5057" y="8282"/>
                  </a:cubicBezTo>
                  <a:cubicBezTo>
                    <a:pt x="4705" y="7247"/>
                    <a:pt x="4065" y="6341"/>
                    <a:pt x="3286" y="5615"/>
                  </a:cubicBezTo>
                  <a:cubicBezTo>
                    <a:pt x="3467" y="4815"/>
                    <a:pt x="3563" y="3983"/>
                    <a:pt x="3521" y="3162"/>
                  </a:cubicBezTo>
                  <a:lnTo>
                    <a:pt x="3499" y="3162"/>
                  </a:lnTo>
                  <a:cubicBezTo>
                    <a:pt x="3499" y="3162"/>
                    <a:pt x="2360" y="1"/>
                    <a:pt x="243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1"/>
            <p:cNvSpPr/>
            <p:nvPr/>
          </p:nvSpPr>
          <p:spPr>
            <a:xfrm>
              <a:off x="6309888" y="1485450"/>
              <a:ext cx="1151575" cy="1020000"/>
            </a:xfrm>
            <a:custGeom>
              <a:avLst/>
              <a:gdLst/>
              <a:ahLst/>
              <a:cxnLst/>
              <a:rect l="l" t="t" r="r" b="b"/>
              <a:pathLst>
                <a:path w="46063" h="40800" extrusionOk="0">
                  <a:moveTo>
                    <a:pt x="26909" y="1"/>
                  </a:moveTo>
                  <a:cubicBezTo>
                    <a:pt x="26322" y="1"/>
                    <a:pt x="25717" y="129"/>
                    <a:pt x="25144" y="293"/>
                  </a:cubicBezTo>
                  <a:cubicBezTo>
                    <a:pt x="22040" y="1168"/>
                    <a:pt x="18146" y="2747"/>
                    <a:pt x="17581" y="6278"/>
                  </a:cubicBezTo>
                  <a:cubicBezTo>
                    <a:pt x="17367" y="7622"/>
                    <a:pt x="17495" y="8998"/>
                    <a:pt x="17367" y="10353"/>
                  </a:cubicBezTo>
                  <a:cubicBezTo>
                    <a:pt x="17346" y="10726"/>
                    <a:pt x="17293" y="11121"/>
                    <a:pt x="17101" y="11441"/>
                  </a:cubicBezTo>
                  <a:cubicBezTo>
                    <a:pt x="16599" y="12305"/>
                    <a:pt x="15415" y="12401"/>
                    <a:pt x="14412" y="12475"/>
                  </a:cubicBezTo>
                  <a:cubicBezTo>
                    <a:pt x="12802" y="12593"/>
                    <a:pt x="11159" y="12955"/>
                    <a:pt x="9825" y="13873"/>
                  </a:cubicBezTo>
                  <a:cubicBezTo>
                    <a:pt x="8481" y="14812"/>
                    <a:pt x="7542" y="16294"/>
                    <a:pt x="7169" y="17873"/>
                  </a:cubicBezTo>
                  <a:cubicBezTo>
                    <a:pt x="6785" y="19473"/>
                    <a:pt x="6945" y="21169"/>
                    <a:pt x="7478" y="22716"/>
                  </a:cubicBezTo>
                  <a:cubicBezTo>
                    <a:pt x="7638" y="23154"/>
                    <a:pt x="7820" y="23655"/>
                    <a:pt x="7649" y="24092"/>
                  </a:cubicBezTo>
                  <a:cubicBezTo>
                    <a:pt x="7446" y="24626"/>
                    <a:pt x="6838" y="24839"/>
                    <a:pt x="6294" y="24988"/>
                  </a:cubicBezTo>
                  <a:cubicBezTo>
                    <a:pt x="4929" y="25372"/>
                    <a:pt x="3521" y="25788"/>
                    <a:pt x="2454" y="26706"/>
                  </a:cubicBezTo>
                  <a:cubicBezTo>
                    <a:pt x="609" y="28306"/>
                    <a:pt x="289" y="30823"/>
                    <a:pt x="75" y="33117"/>
                  </a:cubicBezTo>
                  <a:cubicBezTo>
                    <a:pt x="22" y="33757"/>
                    <a:pt x="1" y="34408"/>
                    <a:pt x="267" y="34984"/>
                  </a:cubicBezTo>
                  <a:cubicBezTo>
                    <a:pt x="758" y="36008"/>
                    <a:pt x="1995" y="36381"/>
                    <a:pt x="3105" y="36616"/>
                  </a:cubicBezTo>
                  <a:cubicBezTo>
                    <a:pt x="4876" y="36968"/>
                    <a:pt x="6678" y="37235"/>
                    <a:pt x="8481" y="37395"/>
                  </a:cubicBezTo>
                  <a:cubicBezTo>
                    <a:pt x="9953" y="37533"/>
                    <a:pt x="11489" y="37608"/>
                    <a:pt x="12759" y="38376"/>
                  </a:cubicBezTo>
                  <a:cubicBezTo>
                    <a:pt x="13826" y="39016"/>
                    <a:pt x="14615" y="40104"/>
                    <a:pt x="15767" y="40563"/>
                  </a:cubicBezTo>
                  <a:cubicBezTo>
                    <a:pt x="16210" y="40734"/>
                    <a:pt x="16669" y="40799"/>
                    <a:pt x="17136" y="40799"/>
                  </a:cubicBezTo>
                  <a:cubicBezTo>
                    <a:pt x="18185" y="40799"/>
                    <a:pt x="19277" y="40468"/>
                    <a:pt x="20333" y="40254"/>
                  </a:cubicBezTo>
                  <a:cubicBezTo>
                    <a:pt x="21347" y="40053"/>
                    <a:pt x="22369" y="39977"/>
                    <a:pt x="23397" y="39977"/>
                  </a:cubicBezTo>
                  <a:cubicBezTo>
                    <a:pt x="26531" y="39977"/>
                    <a:pt x="29712" y="40681"/>
                    <a:pt x="32873" y="40681"/>
                  </a:cubicBezTo>
                  <a:cubicBezTo>
                    <a:pt x="33306" y="40681"/>
                    <a:pt x="33737" y="40667"/>
                    <a:pt x="34168" y="40638"/>
                  </a:cubicBezTo>
                  <a:lnTo>
                    <a:pt x="40718" y="36936"/>
                  </a:lnTo>
                  <a:cubicBezTo>
                    <a:pt x="42222" y="36296"/>
                    <a:pt x="43812" y="35571"/>
                    <a:pt x="44719" y="34216"/>
                  </a:cubicBezTo>
                  <a:cubicBezTo>
                    <a:pt x="45625" y="32861"/>
                    <a:pt x="46063" y="30962"/>
                    <a:pt x="45935" y="29341"/>
                  </a:cubicBezTo>
                  <a:cubicBezTo>
                    <a:pt x="45775" y="27527"/>
                    <a:pt x="45764" y="25799"/>
                    <a:pt x="44857" y="24135"/>
                  </a:cubicBezTo>
                  <a:cubicBezTo>
                    <a:pt x="44015" y="22556"/>
                    <a:pt x="42948" y="21105"/>
                    <a:pt x="41561" y="19975"/>
                  </a:cubicBezTo>
                  <a:cubicBezTo>
                    <a:pt x="40878" y="19420"/>
                    <a:pt x="40068" y="19079"/>
                    <a:pt x="39374" y="18545"/>
                  </a:cubicBezTo>
                  <a:cubicBezTo>
                    <a:pt x="38670" y="18001"/>
                    <a:pt x="38009" y="17382"/>
                    <a:pt x="37454" y="16678"/>
                  </a:cubicBezTo>
                  <a:cubicBezTo>
                    <a:pt x="36067" y="14929"/>
                    <a:pt x="35523" y="12678"/>
                    <a:pt x="35150" y="10545"/>
                  </a:cubicBezTo>
                  <a:cubicBezTo>
                    <a:pt x="34723" y="8102"/>
                    <a:pt x="34297" y="5531"/>
                    <a:pt x="32814" y="3461"/>
                  </a:cubicBezTo>
                  <a:cubicBezTo>
                    <a:pt x="32088" y="2448"/>
                    <a:pt x="31075" y="1253"/>
                    <a:pt x="29816" y="965"/>
                  </a:cubicBezTo>
                  <a:cubicBezTo>
                    <a:pt x="29613" y="933"/>
                    <a:pt x="29411" y="901"/>
                    <a:pt x="29208" y="837"/>
                  </a:cubicBezTo>
                  <a:cubicBezTo>
                    <a:pt x="28877" y="731"/>
                    <a:pt x="28600" y="485"/>
                    <a:pt x="28291" y="315"/>
                  </a:cubicBezTo>
                  <a:cubicBezTo>
                    <a:pt x="27862" y="88"/>
                    <a:pt x="27392" y="1"/>
                    <a:pt x="26909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1"/>
            <p:cNvSpPr/>
            <p:nvPr/>
          </p:nvSpPr>
          <p:spPr>
            <a:xfrm>
              <a:off x="6274413" y="2525375"/>
              <a:ext cx="304050" cy="198700"/>
            </a:xfrm>
            <a:custGeom>
              <a:avLst/>
              <a:gdLst/>
              <a:ahLst/>
              <a:cxnLst/>
              <a:rect l="l" t="t" r="r" b="b"/>
              <a:pathLst>
                <a:path w="12162" h="7948" extrusionOk="0">
                  <a:moveTo>
                    <a:pt x="5238" y="1"/>
                  </a:moveTo>
                  <a:lnTo>
                    <a:pt x="4278" y="4300"/>
                  </a:lnTo>
                  <a:cubicBezTo>
                    <a:pt x="4278" y="4300"/>
                    <a:pt x="4166" y="4292"/>
                    <a:pt x="3977" y="4292"/>
                  </a:cubicBezTo>
                  <a:cubicBezTo>
                    <a:pt x="3096" y="4292"/>
                    <a:pt x="554" y="4451"/>
                    <a:pt x="1" y="6252"/>
                  </a:cubicBezTo>
                  <a:lnTo>
                    <a:pt x="11319" y="7948"/>
                  </a:lnTo>
                  <a:lnTo>
                    <a:pt x="12162" y="726"/>
                  </a:lnTo>
                  <a:lnTo>
                    <a:pt x="5238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7030738" y="1739175"/>
              <a:ext cx="390200" cy="657950"/>
            </a:xfrm>
            <a:custGeom>
              <a:avLst/>
              <a:gdLst/>
              <a:ahLst/>
              <a:cxnLst/>
              <a:rect l="l" t="t" r="r" b="b"/>
              <a:pathLst>
                <a:path w="15608" h="26318" extrusionOk="0">
                  <a:moveTo>
                    <a:pt x="5057" y="1"/>
                  </a:moveTo>
                  <a:lnTo>
                    <a:pt x="1" y="2550"/>
                  </a:lnTo>
                  <a:cubicBezTo>
                    <a:pt x="1196" y="3137"/>
                    <a:pt x="1942" y="4364"/>
                    <a:pt x="2284" y="5633"/>
                  </a:cubicBezTo>
                  <a:cubicBezTo>
                    <a:pt x="2636" y="6913"/>
                    <a:pt x="2646" y="8247"/>
                    <a:pt x="2742" y="9559"/>
                  </a:cubicBezTo>
                  <a:cubicBezTo>
                    <a:pt x="2966" y="12738"/>
                    <a:pt x="3681" y="15938"/>
                    <a:pt x="5206" y="18765"/>
                  </a:cubicBezTo>
                  <a:cubicBezTo>
                    <a:pt x="6807" y="21741"/>
                    <a:pt x="10210" y="23160"/>
                    <a:pt x="11543" y="26318"/>
                  </a:cubicBezTo>
                  <a:cubicBezTo>
                    <a:pt x="14028" y="25848"/>
                    <a:pt x="15202" y="22957"/>
                    <a:pt x="15405" y="20696"/>
                  </a:cubicBezTo>
                  <a:cubicBezTo>
                    <a:pt x="15607" y="18498"/>
                    <a:pt x="15383" y="15565"/>
                    <a:pt x="14370" y="13581"/>
                  </a:cubicBezTo>
                  <a:cubicBezTo>
                    <a:pt x="13591" y="12055"/>
                    <a:pt x="12396" y="10796"/>
                    <a:pt x="11031" y="9762"/>
                  </a:cubicBezTo>
                  <a:cubicBezTo>
                    <a:pt x="9687" y="8770"/>
                    <a:pt x="8076" y="8183"/>
                    <a:pt x="6903" y="6945"/>
                  </a:cubicBezTo>
                  <a:cubicBezTo>
                    <a:pt x="5206" y="5153"/>
                    <a:pt x="4822" y="2465"/>
                    <a:pt x="5057" y="1"/>
                  </a:cubicBezTo>
                  <a:close/>
                </a:path>
              </a:pathLst>
            </a:custGeom>
            <a:solidFill>
              <a:srgbClr val="455E70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6407488" y="1578100"/>
              <a:ext cx="805700" cy="886825"/>
            </a:xfrm>
            <a:custGeom>
              <a:avLst/>
              <a:gdLst/>
              <a:ahLst/>
              <a:cxnLst/>
              <a:rect l="l" t="t" r="r" b="b"/>
              <a:pathLst>
                <a:path w="32228" h="35473" extrusionOk="0">
                  <a:moveTo>
                    <a:pt x="17400" y="1"/>
                  </a:moveTo>
                  <a:cubicBezTo>
                    <a:pt x="15970" y="86"/>
                    <a:pt x="15159" y="1654"/>
                    <a:pt x="14850" y="3052"/>
                  </a:cubicBezTo>
                  <a:cubicBezTo>
                    <a:pt x="14615" y="4161"/>
                    <a:pt x="14519" y="5303"/>
                    <a:pt x="14573" y="6423"/>
                  </a:cubicBezTo>
                  <a:cubicBezTo>
                    <a:pt x="14615" y="7329"/>
                    <a:pt x="14743" y="8279"/>
                    <a:pt x="14402" y="9100"/>
                  </a:cubicBezTo>
                  <a:cubicBezTo>
                    <a:pt x="13975" y="10135"/>
                    <a:pt x="12908" y="10743"/>
                    <a:pt x="11852" y="11116"/>
                  </a:cubicBezTo>
                  <a:cubicBezTo>
                    <a:pt x="10818" y="11500"/>
                    <a:pt x="9698" y="11735"/>
                    <a:pt x="8759" y="12354"/>
                  </a:cubicBezTo>
                  <a:cubicBezTo>
                    <a:pt x="7756" y="13026"/>
                    <a:pt x="7052" y="14146"/>
                    <a:pt x="6892" y="15341"/>
                  </a:cubicBezTo>
                  <a:cubicBezTo>
                    <a:pt x="6636" y="17122"/>
                    <a:pt x="7511" y="19000"/>
                    <a:pt x="6892" y="20696"/>
                  </a:cubicBezTo>
                  <a:cubicBezTo>
                    <a:pt x="6316" y="22296"/>
                    <a:pt x="4652" y="23171"/>
                    <a:pt x="3361" y="24269"/>
                  </a:cubicBezTo>
                  <a:cubicBezTo>
                    <a:pt x="2294" y="25155"/>
                    <a:pt x="1430" y="26275"/>
                    <a:pt x="822" y="27534"/>
                  </a:cubicBezTo>
                  <a:cubicBezTo>
                    <a:pt x="321" y="28590"/>
                    <a:pt x="1" y="29848"/>
                    <a:pt x="524" y="30904"/>
                  </a:cubicBezTo>
                  <a:cubicBezTo>
                    <a:pt x="1217" y="32281"/>
                    <a:pt x="2977" y="32643"/>
                    <a:pt x="4492" y="32889"/>
                  </a:cubicBezTo>
                  <a:cubicBezTo>
                    <a:pt x="6529" y="33241"/>
                    <a:pt x="8556" y="33710"/>
                    <a:pt x="10551" y="34297"/>
                  </a:cubicBezTo>
                  <a:cubicBezTo>
                    <a:pt x="12365" y="34826"/>
                    <a:pt x="14213" y="35472"/>
                    <a:pt x="16094" y="35472"/>
                  </a:cubicBezTo>
                  <a:cubicBezTo>
                    <a:pt x="16336" y="35472"/>
                    <a:pt x="16580" y="35461"/>
                    <a:pt x="16823" y="35438"/>
                  </a:cubicBezTo>
                  <a:cubicBezTo>
                    <a:pt x="18466" y="35289"/>
                    <a:pt x="20002" y="34595"/>
                    <a:pt x="21432" y="33785"/>
                  </a:cubicBezTo>
                  <a:cubicBezTo>
                    <a:pt x="24920" y="31790"/>
                    <a:pt x="27960" y="29016"/>
                    <a:pt x="30254" y="25709"/>
                  </a:cubicBezTo>
                  <a:cubicBezTo>
                    <a:pt x="31011" y="24611"/>
                    <a:pt x="31705" y="23437"/>
                    <a:pt x="31939" y="22136"/>
                  </a:cubicBezTo>
                  <a:cubicBezTo>
                    <a:pt x="32227" y="20461"/>
                    <a:pt x="31758" y="18754"/>
                    <a:pt x="31139" y="17186"/>
                  </a:cubicBezTo>
                  <a:cubicBezTo>
                    <a:pt x="30232" y="14861"/>
                    <a:pt x="29016" y="12663"/>
                    <a:pt x="27534" y="10668"/>
                  </a:cubicBezTo>
                  <a:cubicBezTo>
                    <a:pt x="26712" y="9559"/>
                    <a:pt x="25773" y="8439"/>
                    <a:pt x="25496" y="7073"/>
                  </a:cubicBezTo>
                  <a:lnTo>
                    <a:pt x="17400" y="1"/>
                  </a:ln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6567238" y="1613050"/>
              <a:ext cx="241375" cy="288575"/>
            </a:xfrm>
            <a:custGeom>
              <a:avLst/>
              <a:gdLst/>
              <a:ahLst/>
              <a:cxnLst/>
              <a:rect l="l" t="t" r="r" b="b"/>
              <a:pathLst>
                <a:path w="9655" h="11543" extrusionOk="0">
                  <a:moveTo>
                    <a:pt x="2412" y="0"/>
                  </a:moveTo>
                  <a:cubicBezTo>
                    <a:pt x="2102" y="0"/>
                    <a:pt x="1921" y="448"/>
                    <a:pt x="1814" y="662"/>
                  </a:cubicBezTo>
                  <a:cubicBezTo>
                    <a:pt x="1686" y="907"/>
                    <a:pt x="1633" y="1174"/>
                    <a:pt x="1601" y="1440"/>
                  </a:cubicBezTo>
                  <a:cubicBezTo>
                    <a:pt x="1398" y="2902"/>
                    <a:pt x="1729" y="4865"/>
                    <a:pt x="2860" y="5921"/>
                  </a:cubicBezTo>
                  <a:cubicBezTo>
                    <a:pt x="2358" y="5825"/>
                    <a:pt x="1931" y="5494"/>
                    <a:pt x="1611" y="5089"/>
                  </a:cubicBezTo>
                  <a:cubicBezTo>
                    <a:pt x="1206" y="4587"/>
                    <a:pt x="929" y="4011"/>
                    <a:pt x="811" y="3382"/>
                  </a:cubicBezTo>
                  <a:cubicBezTo>
                    <a:pt x="777" y="3212"/>
                    <a:pt x="601" y="2594"/>
                    <a:pt x="358" y="2594"/>
                  </a:cubicBezTo>
                  <a:cubicBezTo>
                    <a:pt x="296" y="2594"/>
                    <a:pt x="230" y="2634"/>
                    <a:pt x="161" y="2731"/>
                  </a:cubicBezTo>
                  <a:cubicBezTo>
                    <a:pt x="1" y="2955"/>
                    <a:pt x="1" y="3382"/>
                    <a:pt x="11" y="3649"/>
                  </a:cubicBezTo>
                  <a:cubicBezTo>
                    <a:pt x="22" y="3969"/>
                    <a:pt x="86" y="4289"/>
                    <a:pt x="193" y="4598"/>
                  </a:cubicBezTo>
                  <a:cubicBezTo>
                    <a:pt x="406" y="5174"/>
                    <a:pt x="747" y="5686"/>
                    <a:pt x="1153" y="6134"/>
                  </a:cubicBezTo>
                  <a:cubicBezTo>
                    <a:pt x="1782" y="6795"/>
                    <a:pt x="2454" y="7094"/>
                    <a:pt x="3329" y="7286"/>
                  </a:cubicBezTo>
                  <a:cubicBezTo>
                    <a:pt x="3692" y="7371"/>
                    <a:pt x="4065" y="7574"/>
                    <a:pt x="4342" y="7809"/>
                  </a:cubicBezTo>
                  <a:cubicBezTo>
                    <a:pt x="4566" y="8012"/>
                    <a:pt x="4758" y="8289"/>
                    <a:pt x="4801" y="8598"/>
                  </a:cubicBezTo>
                  <a:cubicBezTo>
                    <a:pt x="4822" y="8812"/>
                    <a:pt x="4780" y="9025"/>
                    <a:pt x="4748" y="9238"/>
                  </a:cubicBezTo>
                  <a:cubicBezTo>
                    <a:pt x="4705" y="9420"/>
                    <a:pt x="4652" y="9612"/>
                    <a:pt x="4598" y="9782"/>
                  </a:cubicBezTo>
                  <a:lnTo>
                    <a:pt x="6401" y="10145"/>
                  </a:lnTo>
                  <a:lnTo>
                    <a:pt x="8727" y="11542"/>
                  </a:lnTo>
                  <a:cubicBezTo>
                    <a:pt x="8812" y="11222"/>
                    <a:pt x="8993" y="10934"/>
                    <a:pt x="9132" y="10636"/>
                  </a:cubicBezTo>
                  <a:cubicBezTo>
                    <a:pt x="9463" y="9910"/>
                    <a:pt x="9655" y="8897"/>
                    <a:pt x="9388" y="8108"/>
                  </a:cubicBezTo>
                  <a:cubicBezTo>
                    <a:pt x="9132" y="7371"/>
                    <a:pt x="8353" y="6721"/>
                    <a:pt x="7767" y="6251"/>
                  </a:cubicBezTo>
                  <a:cubicBezTo>
                    <a:pt x="7073" y="5707"/>
                    <a:pt x="6614" y="4961"/>
                    <a:pt x="6433" y="4097"/>
                  </a:cubicBezTo>
                  <a:cubicBezTo>
                    <a:pt x="6348" y="3617"/>
                    <a:pt x="6401" y="3115"/>
                    <a:pt x="6433" y="2624"/>
                  </a:cubicBezTo>
                  <a:cubicBezTo>
                    <a:pt x="6465" y="2304"/>
                    <a:pt x="6614" y="1547"/>
                    <a:pt x="6220" y="1387"/>
                  </a:cubicBezTo>
                  <a:cubicBezTo>
                    <a:pt x="6175" y="1369"/>
                    <a:pt x="6132" y="1361"/>
                    <a:pt x="6092" y="1361"/>
                  </a:cubicBezTo>
                  <a:cubicBezTo>
                    <a:pt x="5522" y="1361"/>
                    <a:pt x="5343" y="3001"/>
                    <a:pt x="5313" y="3339"/>
                  </a:cubicBezTo>
                  <a:cubicBezTo>
                    <a:pt x="5281" y="4011"/>
                    <a:pt x="5366" y="4673"/>
                    <a:pt x="5366" y="5345"/>
                  </a:cubicBezTo>
                  <a:cubicBezTo>
                    <a:pt x="5132" y="5025"/>
                    <a:pt x="4929" y="4747"/>
                    <a:pt x="4780" y="4374"/>
                  </a:cubicBezTo>
                  <a:cubicBezTo>
                    <a:pt x="4620" y="3979"/>
                    <a:pt x="4545" y="3574"/>
                    <a:pt x="4481" y="3158"/>
                  </a:cubicBezTo>
                  <a:cubicBezTo>
                    <a:pt x="4396" y="2667"/>
                    <a:pt x="4342" y="2166"/>
                    <a:pt x="4321" y="1675"/>
                  </a:cubicBezTo>
                  <a:cubicBezTo>
                    <a:pt x="4300" y="1462"/>
                    <a:pt x="4342" y="1238"/>
                    <a:pt x="4342" y="1014"/>
                  </a:cubicBezTo>
                  <a:cubicBezTo>
                    <a:pt x="4342" y="798"/>
                    <a:pt x="4351" y="62"/>
                    <a:pt x="4041" y="62"/>
                  </a:cubicBezTo>
                  <a:cubicBezTo>
                    <a:pt x="3998" y="62"/>
                    <a:pt x="3950" y="76"/>
                    <a:pt x="3894" y="107"/>
                  </a:cubicBezTo>
                  <a:cubicBezTo>
                    <a:pt x="3628" y="246"/>
                    <a:pt x="3489" y="555"/>
                    <a:pt x="3425" y="832"/>
                  </a:cubicBezTo>
                  <a:cubicBezTo>
                    <a:pt x="3073" y="2422"/>
                    <a:pt x="3468" y="4075"/>
                    <a:pt x="3852" y="5654"/>
                  </a:cubicBezTo>
                  <a:cubicBezTo>
                    <a:pt x="2732" y="4427"/>
                    <a:pt x="2518" y="2742"/>
                    <a:pt x="2689" y="1152"/>
                  </a:cubicBezTo>
                  <a:cubicBezTo>
                    <a:pt x="2721" y="864"/>
                    <a:pt x="2828" y="352"/>
                    <a:pt x="2614" y="107"/>
                  </a:cubicBezTo>
                  <a:cubicBezTo>
                    <a:pt x="2561" y="54"/>
                    <a:pt x="2486" y="0"/>
                    <a:pt x="2412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1"/>
            <p:cNvSpPr/>
            <p:nvPr/>
          </p:nvSpPr>
          <p:spPr>
            <a:xfrm>
              <a:off x="6609388" y="1614650"/>
              <a:ext cx="16025" cy="23750"/>
            </a:xfrm>
            <a:custGeom>
              <a:avLst/>
              <a:gdLst/>
              <a:ahLst/>
              <a:cxnLst/>
              <a:rect l="l" t="t" r="r" b="b"/>
              <a:pathLst>
                <a:path w="641" h="950" extrusionOk="0">
                  <a:moveTo>
                    <a:pt x="555" y="0"/>
                  </a:moveTo>
                  <a:cubicBezTo>
                    <a:pt x="533" y="11"/>
                    <a:pt x="523" y="11"/>
                    <a:pt x="512" y="32"/>
                  </a:cubicBezTo>
                  <a:cubicBezTo>
                    <a:pt x="512" y="54"/>
                    <a:pt x="523" y="86"/>
                    <a:pt x="523" y="118"/>
                  </a:cubicBezTo>
                  <a:cubicBezTo>
                    <a:pt x="533" y="256"/>
                    <a:pt x="565" y="438"/>
                    <a:pt x="480" y="630"/>
                  </a:cubicBezTo>
                  <a:cubicBezTo>
                    <a:pt x="448" y="715"/>
                    <a:pt x="373" y="790"/>
                    <a:pt x="309" y="832"/>
                  </a:cubicBezTo>
                  <a:cubicBezTo>
                    <a:pt x="245" y="864"/>
                    <a:pt x="160" y="896"/>
                    <a:pt x="96" y="896"/>
                  </a:cubicBezTo>
                  <a:cubicBezTo>
                    <a:pt x="75" y="896"/>
                    <a:pt x="43" y="896"/>
                    <a:pt x="21" y="886"/>
                  </a:cubicBezTo>
                  <a:cubicBezTo>
                    <a:pt x="21" y="896"/>
                    <a:pt x="0" y="907"/>
                    <a:pt x="0" y="918"/>
                  </a:cubicBezTo>
                  <a:cubicBezTo>
                    <a:pt x="32" y="939"/>
                    <a:pt x="53" y="950"/>
                    <a:pt x="96" y="950"/>
                  </a:cubicBezTo>
                  <a:cubicBezTo>
                    <a:pt x="181" y="950"/>
                    <a:pt x="256" y="939"/>
                    <a:pt x="352" y="896"/>
                  </a:cubicBezTo>
                  <a:cubicBezTo>
                    <a:pt x="427" y="843"/>
                    <a:pt x="512" y="758"/>
                    <a:pt x="555" y="651"/>
                  </a:cubicBezTo>
                  <a:cubicBezTo>
                    <a:pt x="640" y="438"/>
                    <a:pt x="608" y="246"/>
                    <a:pt x="576" y="107"/>
                  </a:cubicBezTo>
                  <a:cubicBezTo>
                    <a:pt x="565" y="64"/>
                    <a:pt x="555" y="32"/>
                    <a:pt x="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6567763" y="1685050"/>
              <a:ext cx="6975" cy="26950"/>
            </a:xfrm>
            <a:custGeom>
              <a:avLst/>
              <a:gdLst/>
              <a:ahLst/>
              <a:cxnLst/>
              <a:rect l="l" t="t" r="r" b="b"/>
              <a:pathLst>
                <a:path w="279" h="1078" extrusionOk="0">
                  <a:moveTo>
                    <a:pt x="65" y="0"/>
                  </a:moveTo>
                  <a:cubicBezTo>
                    <a:pt x="65" y="11"/>
                    <a:pt x="54" y="43"/>
                    <a:pt x="54" y="54"/>
                  </a:cubicBezTo>
                  <a:lnTo>
                    <a:pt x="86" y="75"/>
                  </a:lnTo>
                  <a:cubicBezTo>
                    <a:pt x="150" y="203"/>
                    <a:pt x="214" y="374"/>
                    <a:pt x="193" y="587"/>
                  </a:cubicBezTo>
                  <a:cubicBezTo>
                    <a:pt x="161" y="769"/>
                    <a:pt x="86" y="918"/>
                    <a:pt x="1" y="1014"/>
                  </a:cubicBezTo>
                  <a:cubicBezTo>
                    <a:pt x="1" y="1035"/>
                    <a:pt x="1" y="1067"/>
                    <a:pt x="12" y="1078"/>
                  </a:cubicBezTo>
                  <a:cubicBezTo>
                    <a:pt x="118" y="982"/>
                    <a:pt x="246" y="811"/>
                    <a:pt x="257" y="587"/>
                  </a:cubicBezTo>
                  <a:cubicBezTo>
                    <a:pt x="278" y="363"/>
                    <a:pt x="204" y="160"/>
                    <a:pt x="108" y="54"/>
                  </a:cubicBezTo>
                  <a:cubicBezTo>
                    <a:pt x="97" y="22"/>
                    <a:pt x="76" y="11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6710988" y="1653050"/>
              <a:ext cx="12825" cy="20475"/>
            </a:xfrm>
            <a:custGeom>
              <a:avLst/>
              <a:gdLst/>
              <a:ahLst/>
              <a:cxnLst/>
              <a:rect l="l" t="t" r="r" b="b"/>
              <a:pathLst>
                <a:path w="513" h="819" extrusionOk="0">
                  <a:moveTo>
                    <a:pt x="256" y="0"/>
                  </a:moveTo>
                  <a:cubicBezTo>
                    <a:pt x="182" y="0"/>
                    <a:pt x="118" y="54"/>
                    <a:pt x="75" y="118"/>
                  </a:cubicBezTo>
                  <a:cubicBezTo>
                    <a:pt x="32" y="182"/>
                    <a:pt x="22" y="256"/>
                    <a:pt x="22" y="320"/>
                  </a:cubicBezTo>
                  <a:cubicBezTo>
                    <a:pt x="0" y="384"/>
                    <a:pt x="0" y="448"/>
                    <a:pt x="22" y="502"/>
                  </a:cubicBezTo>
                  <a:cubicBezTo>
                    <a:pt x="32" y="630"/>
                    <a:pt x="54" y="747"/>
                    <a:pt x="150" y="800"/>
                  </a:cubicBezTo>
                  <a:cubicBezTo>
                    <a:pt x="181" y="813"/>
                    <a:pt x="209" y="818"/>
                    <a:pt x="235" y="818"/>
                  </a:cubicBezTo>
                  <a:cubicBezTo>
                    <a:pt x="253" y="818"/>
                    <a:pt x="271" y="816"/>
                    <a:pt x="288" y="811"/>
                  </a:cubicBezTo>
                  <a:cubicBezTo>
                    <a:pt x="320" y="800"/>
                    <a:pt x="352" y="768"/>
                    <a:pt x="363" y="758"/>
                  </a:cubicBezTo>
                  <a:cubicBezTo>
                    <a:pt x="406" y="704"/>
                    <a:pt x="406" y="683"/>
                    <a:pt x="406" y="683"/>
                  </a:cubicBezTo>
                  <a:lnTo>
                    <a:pt x="406" y="683"/>
                  </a:lnTo>
                  <a:cubicBezTo>
                    <a:pt x="406" y="683"/>
                    <a:pt x="384" y="694"/>
                    <a:pt x="352" y="736"/>
                  </a:cubicBezTo>
                  <a:cubicBezTo>
                    <a:pt x="330" y="751"/>
                    <a:pt x="288" y="776"/>
                    <a:pt x="243" y="776"/>
                  </a:cubicBezTo>
                  <a:cubicBezTo>
                    <a:pt x="222" y="776"/>
                    <a:pt x="202" y="771"/>
                    <a:pt x="182" y="758"/>
                  </a:cubicBezTo>
                  <a:cubicBezTo>
                    <a:pt x="118" y="715"/>
                    <a:pt x="96" y="608"/>
                    <a:pt x="86" y="491"/>
                  </a:cubicBezTo>
                  <a:cubicBezTo>
                    <a:pt x="86" y="384"/>
                    <a:pt x="86" y="246"/>
                    <a:pt x="139" y="150"/>
                  </a:cubicBezTo>
                  <a:cubicBezTo>
                    <a:pt x="171" y="96"/>
                    <a:pt x="214" y="64"/>
                    <a:pt x="278" y="64"/>
                  </a:cubicBezTo>
                  <a:cubicBezTo>
                    <a:pt x="331" y="64"/>
                    <a:pt x="384" y="75"/>
                    <a:pt x="406" y="128"/>
                  </a:cubicBezTo>
                  <a:cubicBezTo>
                    <a:pt x="459" y="214"/>
                    <a:pt x="459" y="331"/>
                    <a:pt x="459" y="416"/>
                  </a:cubicBezTo>
                  <a:cubicBezTo>
                    <a:pt x="459" y="576"/>
                    <a:pt x="406" y="683"/>
                    <a:pt x="406" y="683"/>
                  </a:cubicBezTo>
                  <a:cubicBezTo>
                    <a:pt x="406" y="684"/>
                    <a:pt x="407" y="684"/>
                    <a:pt x="408" y="684"/>
                  </a:cubicBezTo>
                  <a:cubicBezTo>
                    <a:pt x="422" y="684"/>
                    <a:pt x="481" y="579"/>
                    <a:pt x="502" y="416"/>
                  </a:cubicBezTo>
                  <a:cubicBezTo>
                    <a:pt x="512" y="320"/>
                    <a:pt x="512" y="214"/>
                    <a:pt x="448" y="96"/>
                  </a:cubicBezTo>
                  <a:cubicBezTo>
                    <a:pt x="416" y="43"/>
                    <a:pt x="342" y="0"/>
                    <a:pt x="2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6656038" y="1618900"/>
              <a:ext cx="15625" cy="24350"/>
            </a:xfrm>
            <a:custGeom>
              <a:avLst/>
              <a:gdLst/>
              <a:ahLst/>
              <a:cxnLst/>
              <a:rect l="l" t="t" r="r" b="b"/>
              <a:pathLst>
                <a:path w="625" h="974" extrusionOk="0">
                  <a:moveTo>
                    <a:pt x="353" y="1"/>
                  </a:moveTo>
                  <a:cubicBezTo>
                    <a:pt x="321" y="12"/>
                    <a:pt x="289" y="33"/>
                    <a:pt x="257" y="44"/>
                  </a:cubicBezTo>
                  <a:cubicBezTo>
                    <a:pt x="204" y="86"/>
                    <a:pt x="161" y="140"/>
                    <a:pt x="129" y="204"/>
                  </a:cubicBezTo>
                  <a:cubicBezTo>
                    <a:pt x="54" y="321"/>
                    <a:pt x="1" y="481"/>
                    <a:pt x="1" y="662"/>
                  </a:cubicBezTo>
                  <a:cubicBezTo>
                    <a:pt x="1" y="737"/>
                    <a:pt x="33" y="833"/>
                    <a:pt x="86" y="897"/>
                  </a:cubicBezTo>
                  <a:cubicBezTo>
                    <a:pt x="125" y="944"/>
                    <a:pt x="193" y="974"/>
                    <a:pt x="251" y="974"/>
                  </a:cubicBezTo>
                  <a:cubicBezTo>
                    <a:pt x="273" y="974"/>
                    <a:pt x="293" y="970"/>
                    <a:pt x="310" y="961"/>
                  </a:cubicBezTo>
                  <a:cubicBezTo>
                    <a:pt x="385" y="940"/>
                    <a:pt x="449" y="886"/>
                    <a:pt x="481" y="833"/>
                  </a:cubicBezTo>
                  <a:cubicBezTo>
                    <a:pt x="524" y="780"/>
                    <a:pt x="534" y="726"/>
                    <a:pt x="545" y="673"/>
                  </a:cubicBezTo>
                  <a:cubicBezTo>
                    <a:pt x="625" y="483"/>
                    <a:pt x="593" y="340"/>
                    <a:pt x="579" y="340"/>
                  </a:cubicBezTo>
                  <a:lnTo>
                    <a:pt x="579" y="340"/>
                  </a:lnTo>
                  <a:cubicBezTo>
                    <a:pt x="578" y="340"/>
                    <a:pt x="578" y="341"/>
                    <a:pt x="577" y="342"/>
                  </a:cubicBezTo>
                  <a:cubicBezTo>
                    <a:pt x="566" y="342"/>
                    <a:pt x="577" y="470"/>
                    <a:pt x="513" y="662"/>
                  </a:cubicBezTo>
                  <a:cubicBezTo>
                    <a:pt x="481" y="748"/>
                    <a:pt x="417" y="876"/>
                    <a:pt x="300" y="897"/>
                  </a:cubicBezTo>
                  <a:cubicBezTo>
                    <a:pt x="288" y="899"/>
                    <a:pt x="275" y="901"/>
                    <a:pt x="262" y="901"/>
                  </a:cubicBezTo>
                  <a:cubicBezTo>
                    <a:pt x="219" y="901"/>
                    <a:pt x="173" y="885"/>
                    <a:pt x="140" y="844"/>
                  </a:cubicBezTo>
                  <a:cubicBezTo>
                    <a:pt x="97" y="790"/>
                    <a:pt x="76" y="726"/>
                    <a:pt x="76" y="641"/>
                  </a:cubicBezTo>
                  <a:cubicBezTo>
                    <a:pt x="54" y="502"/>
                    <a:pt x="108" y="353"/>
                    <a:pt x="182" y="236"/>
                  </a:cubicBezTo>
                  <a:cubicBezTo>
                    <a:pt x="204" y="182"/>
                    <a:pt x="246" y="129"/>
                    <a:pt x="289" y="86"/>
                  </a:cubicBezTo>
                  <a:cubicBezTo>
                    <a:pt x="313" y="54"/>
                    <a:pt x="350" y="40"/>
                    <a:pt x="381" y="40"/>
                  </a:cubicBezTo>
                  <a:cubicBezTo>
                    <a:pt x="390" y="40"/>
                    <a:pt x="399" y="41"/>
                    <a:pt x="406" y="44"/>
                  </a:cubicBezTo>
                  <a:cubicBezTo>
                    <a:pt x="449" y="54"/>
                    <a:pt x="470" y="97"/>
                    <a:pt x="481" y="140"/>
                  </a:cubicBezTo>
                  <a:cubicBezTo>
                    <a:pt x="502" y="182"/>
                    <a:pt x="524" y="204"/>
                    <a:pt x="524" y="236"/>
                  </a:cubicBezTo>
                  <a:cubicBezTo>
                    <a:pt x="566" y="300"/>
                    <a:pt x="577" y="342"/>
                    <a:pt x="577" y="342"/>
                  </a:cubicBezTo>
                  <a:cubicBezTo>
                    <a:pt x="577" y="342"/>
                    <a:pt x="588" y="300"/>
                    <a:pt x="577" y="246"/>
                  </a:cubicBezTo>
                  <a:cubicBezTo>
                    <a:pt x="577" y="214"/>
                    <a:pt x="566" y="182"/>
                    <a:pt x="534" y="140"/>
                  </a:cubicBezTo>
                  <a:cubicBezTo>
                    <a:pt x="524" y="97"/>
                    <a:pt x="502" y="54"/>
                    <a:pt x="449" y="12"/>
                  </a:cubicBezTo>
                  <a:cubicBezTo>
                    <a:pt x="417" y="1"/>
                    <a:pt x="374" y="1"/>
                    <a:pt x="3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6274688" y="2633025"/>
              <a:ext cx="291250" cy="91600"/>
            </a:xfrm>
            <a:custGeom>
              <a:avLst/>
              <a:gdLst/>
              <a:ahLst/>
              <a:cxnLst/>
              <a:rect l="l" t="t" r="r" b="b"/>
              <a:pathLst>
                <a:path w="11650" h="3664" extrusionOk="0">
                  <a:moveTo>
                    <a:pt x="3977" y="1"/>
                  </a:moveTo>
                  <a:cubicBezTo>
                    <a:pt x="3083" y="1"/>
                    <a:pt x="556" y="173"/>
                    <a:pt x="0" y="1978"/>
                  </a:cubicBezTo>
                  <a:lnTo>
                    <a:pt x="11329" y="3663"/>
                  </a:lnTo>
                  <a:lnTo>
                    <a:pt x="11649" y="708"/>
                  </a:lnTo>
                  <a:cubicBezTo>
                    <a:pt x="11274" y="643"/>
                    <a:pt x="10898" y="617"/>
                    <a:pt x="10519" y="617"/>
                  </a:cubicBezTo>
                  <a:cubicBezTo>
                    <a:pt x="10339" y="617"/>
                    <a:pt x="10157" y="623"/>
                    <a:pt x="9975" y="634"/>
                  </a:cubicBezTo>
                  <a:cubicBezTo>
                    <a:pt x="8854" y="687"/>
                    <a:pt x="7734" y="868"/>
                    <a:pt x="6668" y="1220"/>
                  </a:cubicBezTo>
                  <a:cubicBezTo>
                    <a:pt x="6560" y="1247"/>
                    <a:pt x="6445" y="1289"/>
                    <a:pt x="6335" y="1289"/>
                  </a:cubicBezTo>
                  <a:cubicBezTo>
                    <a:pt x="6314" y="1289"/>
                    <a:pt x="6293" y="1288"/>
                    <a:pt x="6273" y="1284"/>
                  </a:cubicBezTo>
                  <a:cubicBezTo>
                    <a:pt x="6134" y="1252"/>
                    <a:pt x="6028" y="1178"/>
                    <a:pt x="5921" y="1082"/>
                  </a:cubicBezTo>
                  <a:cubicBezTo>
                    <a:pt x="5377" y="655"/>
                    <a:pt x="4790" y="292"/>
                    <a:pt x="4182" y="4"/>
                  </a:cubicBezTo>
                  <a:cubicBezTo>
                    <a:pt x="4130" y="2"/>
                    <a:pt x="4061" y="1"/>
                    <a:pt x="3977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1"/>
            <p:cNvSpPr/>
            <p:nvPr/>
          </p:nvSpPr>
          <p:spPr>
            <a:xfrm>
              <a:off x="6588038" y="1819725"/>
              <a:ext cx="595800" cy="461900"/>
            </a:xfrm>
            <a:custGeom>
              <a:avLst/>
              <a:gdLst/>
              <a:ahLst/>
              <a:cxnLst/>
              <a:rect l="l" t="t" r="r" b="b"/>
              <a:pathLst>
                <a:path w="23832" h="18476" extrusionOk="0">
                  <a:moveTo>
                    <a:pt x="3297" y="1"/>
                  </a:moveTo>
                  <a:cubicBezTo>
                    <a:pt x="3148" y="193"/>
                    <a:pt x="3020" y="395"/>
                    <a:pt x="2881" y="587"/>
                  </a:cubicBezTo>
                  <a:cubicBezTo>
                    <a:pt x="1430" y="2646"/>
                    <a:pt x="470" y="5068"/>
                    <a:pt x="150" y="7585"/>
                  </a:cubicBezTo>
                  <a:cubicBezTo>
                    <a:pt x="43" y="8438"/>
                    <a:pt x="1" y="9303"/>
                    <a:pt x="107" y="10156"/>
                  </a:cubicBezTo>
                  <a:cubicBezTo>
                    <a:pt x="481" y="13186"/>
                    <a:pt x="2774" y="15756"/>
                    <a:pt x="5569" y="17015"/>
                  </a:cubicBezTo>
                  <a:cubicBezTo>
                    <a:pt x="7276" y="17773"/>
                    <a:pt x="8961" y="17741"/>
                    <a:pt x="10722" y="18146"/>
                  </a:cubicBezTo>
                  <a:cubicBezTo>
                    <a:pt x="11702" y="18368"/>
                    <a:pt x="12704" y="18476"/>
                    <a:pt x="13711" y="18476"/>
                  </a:cubicBezTo>
                  <a:cubicBezTo>
                    <a:pt x="14446" y="18476"/>
                    <a:pt x="15183" y="18418"/>
                    <a:pt x="15917" y="18306"/>
                  </a:cubicBezTo>
                  <a:cubicBezTo>
                    <a:pt x="17549" y="18050"/>
                    <a:pt x="19170" y="17420"/>
                    <a:pt x="20354" y="16279"/>
                  </a:cubicBezTo>
                  <a:cubicBezTo>
                    <a:pt x="21848" y="14839"/>
                    <a:pt x="21602" y="13068"/>
                    <a:pt x="22477" y="11393"/>
                  </a:cubicBezTo>
                  <a:cubicBezTo>
                    <a:pt x="23235" y="9964"/>
                    <a:pt x="23832" y="7734"/>
                    <a:pt x="22349" y="6572"/>
                  </a:cubicBezTo>
                  <a:cubicBezTo>
                    <a:pt x="21787" y="6134"/>
                    <a:pt x="21165" y="5952"/>
                    <a:pt x="20534" y="5952"/>
                  </a:cubicBezTo>
                  <a:cubicBezTo>
                    <a:pt x="19058" y="5952"/>
                    <a:pt x="17536" y="6950"/>
                    <a:pt x="16631" y="8012"/>
                  </a:cubicBezTo>
                  <a:cubicBezTo>
                    <a:pt x="15778" y="9015"/>
                    <a:pt x="15021" y="10156"/>
                    <a:pt x="13900" y="10849"/>
                  </a:cubicBezTo>
                  <a:cubicBezTo>
                    <a:pt x="13213" y="11263"/>
                    <a:pt x="12411" y="11470"/>
                    <a:pt x="11611" y="11470"/>
                  </a:cubicBezTo>
                  <a:cubicBezTo>
                    <a:pt x="10946" y="11470"/>
                    <a:pt x="10282" y="11327"/>
                    <a:pt x="9687" y="11041"/>
                  </a:cubicBezTo>
                  <a:cubicBezTo>
                    <a:pt x="8300" y="10391"/>
                    <a:pt x="7596" y="9356"/>
                    <a:pt x="7553" y="7766"/>
                  </a:cubicBezTo>
                  <a:cubicBezTo>
                    <a:pt x="7521" y="6422"/>
                    <a:pt x="7948" y="4929"/>
                    <a:pt x="8353" y="3638"/>
                  </a:cubicBezTo>
                  <a:cubicBezTo>
                    <a:pt x="8396" y="3531"/>
                    <a:pt x="8737" y="2433"/>
                    <a:pt x="8993" y="1707"/>
                  </a:cubicBezTo>
                  <a:cubicBezTo>
                    <a:pt x="7148" y="929"/>
                    <a:pt x="5260" y="278"/>
                    <a:pt x="3297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1"/>
            <p:cNvSpPr/>
            <p:nvPr/>
          </p:nvSpPr>
          <p:spPr>
            <a:xfrm>
              <a:off x="6387238" y="2525375"/>
              <a:ext cx="190975" cy="96825"/>
            </a:xfrm>
            <a:custGeom>
              <a:avLst/>
              <a:gdLst/>
              <a:ahLst/>
              <a:cxnLst/>
              <a:rect l="l" t="t" r="r" b="b"/>
              <a:pathLst>
                <a:path w="7639" h="3873" extrusionOk="0">
                  <a:moveTo>
                    <a:pt x="715" y="1"/>
                  </a:moveTo>
                  <a:lnTo>
                    <a:pt x="0" y="3265"/>
                  </a:lnTo>
                  <a:cubicBezTo>
                    <a:pt x="2422" y="3510"/>
                    <a:pt x="4854" y="3713"/>
                    <a:pt x="7275" y="3873"/>
                  </a:cubicBezTo>
                  <a:lnTo>
                    <a:pt x="7638" y="72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455E70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1"/>
            <p:cNvSpPr/>
            <p:nvPr/>
          </p:nvSpPr>
          <p:spPr>
            <a:xfrm>
              <a:off x="6337888" y="1989475"/>
              <a:ext cx="830075" cy="628700"/>
            </a:xfrm>
            <a:custGeom>
              <a:avLst/>
              <a:gdLst/>
              <a:ahLst/>
              <a:cxnLst/>
              <a:rect l="l" t="t" r="r" b="b"/>
              <a:pathLst>
                <a:path w="33203" h="25148" extrusionOk="0">
                  <a:moveTo>
                    <a:pt x="12618" y="1"/>
                  </a:moveTo>
                  <a:cubicBezTo>
                    <a:pt x="12214" y="1"/>
                    <a:pt x="11839" y="67"/>
                    <a:pt x="11500" y="208"/>
                  </a:cubicBezTo>
                  <a:cubicBezTo>
                    <a:pt x="7447" y="1905"/>
                    <a:pt x="3532" y="8006"/>
                    <a:pt x="1" y="22290"/>
                  </a:cubicBezTo>
                  <a:cubicBezTo>
                    <a:pt x="651" y="22439"/>
                    <a:pt x="1302" y="22610"/>
                    <a:pt x="1953" y="22770"/>
                  </a:cubicBezTo>
                  <a:cubicBezTo>
                    <a:pt x="4332" y="23357"/>
                    <a:pt x="6721" y="23837"/>
                    <a:pt x="9121" y="24264"/>
                  </a:cubicBezTo>
                  <a:cubicBezTo>
                    <a:pt x="9793" y="24381"/>
                    <a:pt x="10487" y="24509"/>
                    <a:pt x="11169" y="24616"/>
                  </a:cubicBezTo>
                  <a:lnTo>
                    <a:pt x="14242" y="8646"/>
                  </a:lnTo>
                  <a:cubicBezTo>
                    <a:pt x="14242" y="8646"/>
                    <a:pt x="16706" y="20583"/>
                    <a:pt x="25421" y="24509"/>
                  </a:cubicBezTo>
                  <a:cubicBezTo>
                    <a:pt x="26408" y="24952"/>
                    <a:pt x="27227" y="25148"/>
                    <a:pt x="27903" y="25148"/>
                  </a:cubicBezTo>
                  <a:cubicBezTo>
                    <a:pt x="33203" y="25148"/>
                    <a:pt x="29720" y="13073"/>
                    <a:pt x="29720" y="13073"/>
                  </a:cubicBezTo>
                  <a:cubicBezTo>
                    <a:pt x="29720" y="13073"/>
                    <a:pt x="18293" y="1"/>
                    <a:pt x="12618" y="1"/>
                  </a:cubicBez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1"/>
            <p:cNvSpPr/>
            <p:nvPr/>
          </p:nvSpPr>
          <p:spPr>
            <a:xfrm>
              <a:off x="6347763" y="2502450"/>
              <a:ext cx="278975" cy="57350"/>
            </a:xfrm>
            <a:custGeom>
              <a:avLst/>
              <a:gdLst/>
              <a:ahLst/>
              <a:cxnLst/>
              <a:rect l="l" t="t" r="r" b="b"/>
              <a:pathLst>
                <a:path w="11159" h="2294" extrusionOk="0">
                  <a:moveTo>
                    <a:pt x="43" y="0"/>
                  </a:moveTo>
                  <a:cubicBezTo>
                    <a:pt x="32" y="54"/>
                    <a:pt x="11" y="118"/>
                    <a:pt x="0" y="171"/>
                  </a:cubicBezTo>
                  <a:cubicBezTo>
                    <a:pt x="1643" y="491"/>
                    <a:pt x="3617" y="864"/>
                    <a:pt x="5761" y="1270"/>
                  </a:cubicBezTo>
                  <a:cubicBezTo>
                    <a:pt x="7734" y="1643"/>
                    <a:pt x="9558" y="1995"/>
                    <a:pt x="11127" y="2294"/>
                  </a:cubicBezTo>
                  <a:lnTo>
                    <a:pt x="11159" y="2102"/>
                  </a:lnTo>
                  <a:cubicBezTo>
                    <a:pt x="9633" y="1782"/>
                    <a:pt x="7788" y="1408"/>
                    <a:pt x="5803" y="1035"/>
                  </a:cubicBezTo>
                  <a:cubicBezTo>
                    <a:pt x="3659" y="630"/>
                    <a:pt x="1664" y="278"/>
                    <a:pt x="43" y="0"/>
                  </a:cubicBezTo>
                  <a:close/>
                </a:path>
              </a:pathLst>
            </a:custGeom>
            <a:solidFill>
              <a:srgbClr val="B7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1"/>
            <p:cNvSpPr/>
            <p:nvPr/>
          </p:nvSpPr>
          <p:spPr>
            <a:xfrm>
              <a:off x="6479763" y="2088975"/>
              <a:ext cx="627550" cy="448150"/>
            </a:xfrm>
            <a:custGeom>
              <a:avLst/>
              <a:gdLst/>
              <a:ahLst/>
              <a:cxnLst/>
              <a:rect l="l" t="t" r="r" b="b"/>
              <a:pathLst>
                <a:path w="25102" h="17926" extrusionOk="0">
                  <a:moveTo>
                    <a:pt x="7019" y="1"/>
                  </a:moveTo>
                  <a:cubicBezTo>
                    <a:pt x="6880" y="1"/>
                    <a:pt x="6741" y="12"/>
                    <a:pt x="6604" y="37"/>
                  </a:cubicBezTo>
                  <a:cubicBezTo>
                    <a:pt x="6359" y="69"/>
                    <a:pt x="6124" y="165"/>
                    <a:pt x="5911" y="261"/>
                  </a:cubicBezTo>
                  <a:cubicBezTo>
                    <a:pt x="5697" y="367"/>
                    <a:pt x="5484" y="485"/>
                    <a:pt x="5292" y="634"/>
                  </a:cubicBezTo>
                  <a:cubicBezTo>
                    <a:pt x="4545" y="1221"/>
                    <a:pt x="4054" y="2031"/>
                    <a:pt x="3681" y="2832"/>
                  </a:cubicBezTo>
                  <a:cubicBezTo>
                    <a:pt x="3308" y="3642"/>
                    <a:pt x="3030" y="4474"/>
                    <a:pt x="2785" y="5285"/>
                  </a:cubicBezTo>
                  <a:cubicBezTo>
                    <a:pt x="2550" y="6096"/>
                    <a:pt x="2348" y="6896"/>
                    <a:pt x="2166" y="7664"/>
                  </a:cubicBezTo>
                  <a:cubicBezTo>
                    <a:pt x="1974" y="8443"/>
                    <a:pt x="1793" y="9200"/>
                    <a:pt x="1612" y="9936"/>
                  </a:cubicBezTo>
                  <a:cubicBezTo>
                    <a:pt x="1270" y="11408"/>
                    <a:pt x="961" y="12763"/>
                    <a:pt x="694" y="14022"/>
                  </a:cubicBezTo>
                  <a:cubicBezTo>
                    <a:pt x="417" y="15334"/>
                    <a:pt x="193" y="16539"/>
                    <a:pt x="1" y="17574"/>
                  </a:cubicBezTo>
                  <a:lnTo>
                    <a:pt x="118" y="17617"/>
                  </a:lnTo>
                  <a:cubicBezTo>
                    <a:pt x="321" y="16582"/>
                    <a:pt x="566" y="15376"/>
                    <a:pt x="854" y="14054"/>
                  </a:cubicBezTo>
                  <a:cubicBezTo>
                    <a:pt x="1131" y="12806"/>
                    <a:pt x="1441" y="11440"/>
                    <a:pt x="1804" y="9989"/>
                  </a:cubicBezTo>
                  <a:cubicBezTo>
                    <a:pt x="1985" y="9253"/>
                    <a:pt x="2177" y="8507"/>
                    <a:pt x="2358" y="7739"/>
                  </a:cubicBezTo>
                  <a:cubicBezTo>
                    <a:pt x="2561" y="6960"/>
                    <a:pt x="2764" y="6160"/>
                    <a:pt x="2998" y="5360"/>
                  </a:cubicBezTo>
                  <a:cubicBezTo>
                    <a:pt x="3244" y="4560"/>
                    <a:pt x="3521" y="3738"/>
                    <a:pt x="3894" y="2949"/>
                  </a:cubicBezTo>
                  <a:cubicBezTo>
                    <a:pt x="4268" y="2159"/>
                    <a:pt x="4748" y="1391"/>
                    <a:pt x="5452" y="826"/>
                  </a:cubicBezTo>
                  <a:cubicBezTo>
                    <a:pt x="5804" y="559"/>
                    <a:pt x="6220" y="346"/>
                    <a:pt x="6657" y="282"/>
                  </a:cubicBezTo>
                  <a:cubicBezTo>
                    <a:pt x="6782" y="258"/>
                    <a:pt x="6910" y="246"/>
                    <a:pt x="7038" y="246"/>
                  </a:cubicBezTo>
                  <a:cubicBezTo>
                    <a:pt x="7359" y="246"/>
                    <a:pt x="7686" y="317"/>
                    <a:pt x="7991" y="431"/>
                  </a:cubicBezTo>
                  <a:cubicBezTo>
                    <a:pt x="8428" y="581"/>
                    <a:pt x="8833" y="815"/>
                    <a:pt x="9228" y="1082"/>
                  </a:cubicBezTo>
                  <a:cubicBezTo>
                    <a:pt x="9431" y="1221"/>
                    <a:pt x="9612" y="1359"/>
                    <a:pt x="9804" y="1509"/>
                  </a:cubicBezTo>
                  <a:cubicBezTo>
                    <a:pt x="9985" y="1658"/>
                    <a:pt x="10178" y="1818"/>
                    <a:pt x="10359" y="1957"/>
                  </a:cubicBezTo>
                  <a:cubicBezTo>
                    <a:pt x="11106" y="2586"/>
                    <a:pt x="11799" y="3258"/>
                    <a:pt x="12460" y="3920"/>
                  </a:cubicBezTo>
                  <a:cubicBezTo>
                    <a:pt x="13111" y="4602"/>
                    <a:pt x="13740" y="5296"/>
                    <a:pt x="14338" y="6000"/>
                  </a:cubicBezTo>
                  <a:cubicBezTo>
                    <a:pt x="15522" y="7397"/>
                    <a:pt x="16599" y="8805"/>
                    <a:pt x="17645" y="10139"/>
                  </a:cubicBezTo>
                  <a:cubicBezTo>
                    <a:pt x="18679" y="11472"/>
                    <a:pt x="19693" y="12720"/>
                    <a:pt x="20696" y="13840"/>
                  </a:cubicBezTo>
                  <a:cubicBezTo>
                    <a:pt x="21698" y="14960"/>
                    <a:pt x="22701" y="15953"/>
                    <a:pt x="23672" y="16795"/>
                  </a:cubicBezTo>
                  <a:cubicBezTo>
                    <a:pt x="24152" y="17201"/>
                    <a:pt x="24621" y="17574"/>
                    <a:pt x="25069" y="17926"/>
                  </a:cubicBezTo>
                  <a:cubicBezTo>
                    <a:pt x="25080" y="17873"/>
                    <a:pt x="25080" y="17819"/>
                    <a:pt x="25101" y="17766"/>
                  </a:cubicBezTo>
                  <a:cubicBezTo>
                    <a:pt x="24653" y="17435"/>
                    <a:pt x="24216" y="17073"/>
                    <a:pt x="23768" y="16667"/>
                  </a:cubicBezTo>
                  <a:cubicBezTo>
                    <a:pt x="22808" y="15835"/>
                    <a:pt x="21816" y="14832"/>
                    <a:pt x="20834" y="13712"/>
                  </a:cubicBezTo>
                  <a:cubicBezTo>
                    <a:pt x="19832" y="12592"/>
                    <a:pt x="18840" y="11334"/>
                    <a:pt x="17805" y="10000"/>
                  </a:cubicBezTo>
                  <a:cubicBezTo>
                    <a:pt x="16759" y="8667"/>
                    <a:pt x="15682" y="7269"/>
                    <a:pt x="14498" y="5861"/>
                  </a:cubicBezTo>
                  <a:cubicBezTo>
                    <a:pt x="13900" y="5146"/>
                    <a:pt x="13282" y="4453"/>
                    <a:pt x="12620" y="3760"/>
                  </a:cubicBezTo>
                  <a:cubicBezTo>
                    <a:pt x="11948" y="3088"/>
                    <a:pt x="11244" y="2416"/>
                    <a:pt x="10498" y="1775"/>
                  </a:cubicBezTo>
                  <a:cubicBezTo>
                    <a:pt x="10306" y="1615"/>
                    <a:pt x="10124" y="1466"/>
                    <a:pt x="9921" y="1306"/>
                  </a:cubicBezTo>
                  <a:cubicBezTo>
                    <a:pt x="9740" y="1167"/>
                    <a:pt x="9537" y="1018"/>
                    <a:pt x="9335" y="869"/>
                  </a:cubicBezTo>
                  <a:cubicBezTo>
                    <a:pt x="8940" y="591"/>
                    <a:pt x="8513" y="346"/>
                    <a:pt x="8044" y="186"/>
                  </a:cubicBezTo>
                  <a:cubicBezTo>
                    <a:pt x="7716" y="72"/>
                    <a:pt x="7367" y="1"/>
                    <a:pt x="7019" y="1"/>
                  </a:cubicBezTo>
                  <a:close/>
                </a:path>
              </a:pathLst>
            </a:custGeom>
            <a:solidFill>
              <a:srgbClr val="D39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1"/>
            <p:cNvSpPr/>
            <p:nvPr/>
          </p:nvSpPr>
          <p:spPr>
            <a:xfrm>
              <a:off x="6354413" y="2347225"/>
              <a:ext cx="290200" cy="184850"/>
            </a:xfrm>
            <a:custGeom>
              <a:avLst/>
              <a:gdLst/>
              <a:ahLst/>
              <a:cxnLst/>
              <a:rect l="l" t="t" r="r" b="b"/>
              <a:pathLst>
                <a:path w="11608" h="7394" extrusionOk="0">
                  <a:moveTo>
                    <a:pt x="5327" y="1"/>
                  </a:moveTo>
                  <a:cubicBezTo>
                    <a:pt x="4287" y="1"/>
                    <a:pt x="3228" y="246"/>
                    <a:pt x="2263" y="651"/>
                  </a:cubicBezTo>
                  <a:cubicBezTo>
                    <a:pt x="1249" y="1078"/>
                    <a:pt x="225" y="1772"/>
                    <a:pt x="1" y="2838"/>
                  </a:cubicBezTo>
                  <a:lnTo>
                    <a:pt x="1" y="5644"/>
                  </a:lnTo>
                  <a:cubicBezTo>
                    <a:pt x="1473" y="5516"/>
                    <a:pt x="2924" y="5292"/>
                    <a:pt x="4343" y="4950"/>
                  </a:cubicBezTo>
                  <a:cubicBezTo>
                    <a:pt x="4448" y="4928"/>
                    <a:pt x="4559" y="4905"/>
                    <a:pt x="4668" y="4905"/>
                  </a:cubicBezTo>
                  <a:cubicBezTo>
                    <a:pt x="4713" y="4905"/>
                    <a:pt x="4758" y="4909"/>
                    <a:pt x="4801" y="4918"/>
                  </a:cubicBezTo>
                  <a:cubicBezTo>
                    <a:pt x="4919" y="4940"/>
                    <a:pt x="5025" y="5025"/>
                    <a:pt x="5132" y="5089"/>
                  </a:cubicBezTo>
                  <a:cubicBezTo>
                    <a:pt x="6988" y="6359"/>
                    <a:pt x="9175" y="7159"/>
                    <a:pt x="11415" y="7393"/>
                  </a:cubicBezTo>
                  <a:cubicBezTo>
                    <a:pt x="11607" y="7084"/>
                    <a:pt x="11543" y="6700"/>
                    <a:pt x="11479" y="6359"/>
                  </a:cubicBezTo>
                  <a:cubicBezTo>
                    <a:pt x="11266" y="5164"/>
                    <a:pt x="10914" y="3990"/>
                    <a:pt x="10295" y="2956"/>
                  </a:cubicBezTo>
                  <a:cubicBezTo>
                    <a:pt x="9676" y="1910"/>
                    <a:pt x="8802" y="1004"/>
                    <a:pt x="7703" y="502"/>
                  </a:cubicBezTo>
                  <a:cubicBezTo>
                    <a:pt x="6959" y="154"/>
                    <a:pt x="6149" y="1"/>
                    <a:pt x="5327" y="1"/>
                  </a:cubicBezTo>
                  <a:close/>
                </a:path>
              </a:pathLst>
            </a:custGeom>
            <a:solidFill>
              <a:srgbClr val="D6A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1"/>
            <p:cNvSpPr/>
            <p:nvPr/>
          </p:nvSpPr>
          <p:spPr>
            <a:xfrm>
              <a:off x="7016088" y="1796800"/>
              <a:ext cx="163225" cy="211575"/>
            </a:xfrm>
            <a:custGeom>
              <a:avLst/>
              <a:gdLst/>
              <a:ahLst/>
              <a:cxnLst/>
              <a:rect l="l" t="t" r="r" b="b"/>
              <a:pathLst>
                <a:path w="6529" h="8463" extrusionOk="0">
                  <a:moveTo>
                    <a:pt x="3062" y="0"/>
                  </a:moveTo>
                  <a:lnTo>
                    <a:pt x="0" y="3382"/>
                  </a:lnTo>
                  <a:lnTo>
                    <a:pt x="1685" y="6721"/>
                  </a:lnTo>
                  <a:cubicBezTo>
                    <a:pt x="1920" y="7211"/>
                    <a:pt x="1952" y="7787"/>
                    <a:pt x="1750" y="8289"/>
                  </a:cubicBezTo>
                  <a:cubicBezTo>
                    <a:pt x="1728" y="8353"/>
                    <a:pt x="1707" y="8406"/>
                    <a:pt x="1685" y="8459"/>
                  </a:cubicBezTo>
                  <a:cubicBezTo>
                    <a:pt x="1736" y="8462"/>
                    <a:pt x="1787" y="8463"/>
                    <a:pt x="1839" y="8463"/>
                  </a:cubicBezTo>
                  <a:cubicBezTo>
                    <a:pt x="2291" y="8463"/>
                    <a:pt x="2748" y="8379"/>
                    <a:pt x="3179" y="8235"/>
                  </a:cubicBezTo>
                  <a:cubicBezTo>
                    <a:pt x="4203" y="7894"/>
                    <a:pt x="5099" y="7201"/>
                    <a:pt x="5792" y="6369"/>
                  </a:cubicBezTo>
                  <a:cubicBezTo>
                    <a:pt x="6059" y="6049"/>
                    <a:pt x="6315" y="5718"/>
                    <a:pt x="6529" y="5355"/>
                  </a:cubicBezTo>
                  <a:cubicBezTo>
                    <a:pt x="6273" y="5195"/>
                    <a:pt x="6059" y="4982"/>
                    <a:pt x="5899" y="4726"/>
                  </a:cubicBezTo>
                  <a:lnTo>
                    <a:pt x="3062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1"/>
            <p:cNvSpPr/>
            <p:nvPr/>
          </p:nvSpPr>
          <p:spPr>
            <a:xfrm>
              <a:off x="5876788" y="2244300"/>
              <a:ext cx="1500975" cy="482600"/>
            </a:xfrm>
            <a:custGeom>
              <a:avLst/>
              <a:gdLst/>
              <a:ahLst/>
              <a:cxnLst/>
              <a:rect l="l" t="t" r="r" b="b"/>
              <a:pathLst>
                <a:path w="60039" h="19304" extrusionOk="0">
                  <a:moveTo>
                    <a:pt x="25389" y="0"/>
                  </a:moveTo>
                  <a:lnTo>
                    <a:pt x="1" y="2027"/>
                  </a:lnTo>
                  <a:cubicBezTo>
                    <a:pt x="598" y="6262"/>
                    <a:pt x="1078" y="10529"/>
                    <a:pt x="1867" y="14711"/>
                  </a:cubicBezTo>
                  <a:cubicBezTo>
                    <a:pt x="6017" y="13516"/>
                    <a:pt x="25197" y="7681"/>
                    <a:pt x="25197" y="7681"/>
                  </a:cubicBezTo>
                  <a:cubicBezTo>
                    <a:pt x="25197" y="7681"/>
                    <a:pt x="39394" y="19304"/>
                    <a:pt x="47880" y="19304"/>
                  </a:cubicBezTo>
                  <a:cubicBezTo>
                    <a:pt x="48067" y="19304"/>
                    <a:pt x="48250" y="19298"/>
                    <a:pt x="48431" y="19287"/>
                  </a:cubicBezTo>
                  <a:cubicBezTo>
                    <a:pt x="56826" y="18764"/>
                    <a:pt x="59674" y="13014"/>
                    <a:pt x="59866" y="9633"/>
                  </a:cubicBezTo>
                  <a:cubicBezTo>
                    <a:pt x="60039" y="6895"/>
                    <a:pt x="54117" y="6631"/>
                    <a:pt x="51825" y="6631"/>
                  </a:cubicBezTo>
                  <a:cubicBezTo>
                    <a:pt x="51278" y="6631"/>
                    <a:pt x="50938" y="6646"/>
                    <a:pt x="50938" y="6646"/>
                  </a:cubicBezTo>
                  <a:cubicBezTo>
                    <a:pt x="50938" y="6646"/>
                    <a:pt x="37390" y="694"/>
                    <a:pt x="25389" y="0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1"/>
            <p:cNvSpPr/>
            <p:nvPr/>
          </p:nvSpPr>
          <p:spPr>
            <a:xfrm>
              <a:off x="5921063" y="2291500"/>
              <a:ext cx="42150" cy="310700"/>
            </a:xfrm>
            <a:custGeom>
              <a:avLst/>
              <a:gdLst/>
              <a:ahLst/>
              <a:cxnLst/>
              <a:rect l="l" t="t" r="r" b="b"/>
              <a:pathLst>
                <a:path w="1686" h="12428" extrusionOk="0">
                  <a:moveTo>
                    <a:pt x="192" y="0"/>
                  </a:moveTo>
                  <a:lnTo>
                    <a:pt x="0" y="11"/>
                  </a:lnTo>
                  <a:cubicBezTo>
                    <a:pt x="150" y="1718"/>
                    <a:pt x="363" y="3798"/>
                    <a:pt x="640" y="6038"/>
                  </a:cubicBezTo>
                  <a:cubicBezTo>
                    <a:pt x="939" y="8449"/>
                    <a:pt x="1238" y="10668"/>
                    <a:pt x="1504" y="12428"/>
                  </a:cubicBezTo>
                  <a:cubicBezTo>
                    <a:pt x="1558" y="12407"/>
                    <a:pt x="1611" y="12385"/>
                    <a:pt x="1686" y="12375"/>
                  </a:cubicBezTo>
                  <a:cubicBezTo>
                    <a:pt x="1440" y="10614"/>
                    <a:pt x="1163" y="8396"/>
                    <a:pt x="864" y="6006"/>
                  </a:cubicBezTo>
                  <a:cubicBezTo>
                    <a:pt x="598" y="3766"/>
                    <a:pt x="374" y="1707"/>
                    <a:pt x="192" y="0"/>
                  </a:cubicBezTo>
                  <a:close/>
                </a:path>
              </a:pathLst>
            </a:custGeom>
            <a:solidFill>
              <a:srgbClr val="B7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1"/>
            <p:cNvSpPr/>
            <p:nvPr/>
          </p:nvSpPr>
          <p:spPr>
            <a:xfrm>
              <a:off x="5939988" y="2355025"/>
              <a:ext cx="1383875" cy="192600"/>
            </a:xfrm>
            <a:custGeom>
              <a:avLst/>
              <a:gdLst/>
              <a:ahLst/>
              <a:cxnLst/>
              <a:rect l="l" t="t" r="r" b="b"/>
              <a:pathLst>
                <a:path w="55355" h="7704" extrusionOk="0">
                  <a:moveTo>
                    <a:pt x="22597" y="0"/>
                  </a:moveTo>
                  <a:cubicBezTo>
                    <a:pt x="21689" y="0"/>
                    <a:pt x="20803" y="54"/>
                    <a:pt x="19938" y="115"/>
                  </a:cubicBezTo>
                  <a:cubicBezTo>
                    <a:pt x="19405" y="158"/>
                    <a:pt x="18882" y="211"/>
                    <a:pt x="18359" y="265"/>
                  </a:cubicBezTo>
                  <a:cubicBezTo>
                    <a:pt x="17847" y="318"/>
                    <a:pt x="17335" y="371"/>
                    <a:pt x="16834" y="446"/>
                  </a:cubicBezTo>
                  <a:cubicBezTo>
                    <a:pt x="12780" y="937"/>
                    <a:pt x="9164" y="1630"/>
                    <a:pt x="6156" y="2260"/>
                  </a:cubicBezTo>
                  <a:cubicBezTo>
                    <a:pt x="3670" y="2772"/>
                    <a:pt x="1590" y="3252"/>
                    <a:pt x="1" y="3625"/>
                  </a:cubicBezTo>
                  <a:cubicBezTo>
                    <a:pt x="22" y="3657"/>
                    <a:pt x="22" y="3700"/>
                    <a:pt x="33" y="3721"/>
                  </a:cubicBezTo>
                  <a:cubicBezTo>
                    <a:pt x="1633" y="3358"/>
                    <a:pt x="3713" y="2910"/>
                    <a:pt x="6188" y="2398"/>
                  </a:cubicBezTo>
                  <a:cubicBezTo>
                    <a:pt x="9207" y="1801"/>
                    <a:pt x="12823" y="1118"/>
                    <a:pt x="16855" y="638"/>
                  </a:cubicBezTo>
                  <a:cubicBezTo>
                    <a:pt x="17367" y="585"/>
                    <a:pt x="17869" y="521"/>
                    <a:pt x="18391" y="467"/>
                  </a:cubicBezTo>
                  <a:cubicBezTo>
                    <a:pt x="18914" y="414"/>
                    <a:pt x="19437" y="361"/>
                    <a:pt x="19970" y="318"/>
                  </a:cubicBezTo>
                  <a:cubicBezTo>
                    <a:pt x="20876" y="255"/>
                    <a:pt x="21789" y="207"/>
                    <a:pt x="22723" y="207"/>
                  </a:cubicBezTo>
                  <a:cubicBezTo>
                    <a:pt x="22890" y="207"/>
                    <a:pt x="23056" y="208"/>
                    <a:pt x="23224" y="211"/>
                  </a:cubicBezTo>
                  <a:cubicBezTo>
                    <a:pt x="24323" y="254"/>
                    <a:pt x="25432" y="393"/>
                    <a:pt x="26541" y="681"/>
                  </a:cubicBezTo>
                  <a:cubicBezTo>
                    <a:pt x="27630" y="980"/>
                    <a:pt x="28718" y="1417"/>
                    <a:pt x="29763" y="1908"/>
                  </a:cubicBezTo>
                  <a:cubicBezTo>
                    <a:pt x="30819" y="2420"/>
                    <a:pt x="31843" y="2964"/>
                    <a:pt x="32878" y="3486"/>
                  </a:cubicBezTo>
                  <a:cubicBezTo>
                    <a:pt x="33891" y="4020"/>
                    <a:pt x="34915" y="4510"/>
                    <a:pt x="35929" y="4948"/>
                  </a:cubicBezTo>
                  <a:cubicBezTo>
                    <a:pt x="37966" y="5844"/>
                    <a:pt x="39993" y="6548"/>
                    <a:pt x="41977" y="7028"/>
                  </a:cubicBezTo>
                  <a:cubicBezTo>
                    <a:pt x="42980" y="7273"/>
                    <a:pt x="43951" y="7455"/>
                    <a:pt x="44911" y="7572"/>
                  </a:cubicBezTo>
                  <a:cubicBezTo>
                    <a:pt x="45577" y="7661"/>
                    <a:pt x="46237" y="7703"/>
                    <a:pt x="46882" y="7703"/>
                  </a:cubicBezTo>
                  <a:cubicBezTo>
                    <a:pt x="47167" y="7703"/>
                    <a:pt x="47449" y="7695"/>
                    <a:pt x="47727" y="7679"/>
                  </a:cubicBezTo>
                  <a:cubicBezTo>
                    <a:pt x="48634" y="7647"/>
                    <a:pt x="49519" y="7508"/>
                    <a:pt x="50330" y="7273"/>
                  </a:cubicBezTo>
                  <a:cubicBezTo>
                    <a:pt x="51141" y="7039"/>
                    <a:pt x="51898" y="6708"/>
                    <a:pt x="52559" y="6281"/>
                  </a:cubicBezTo>
                  <a:cubicBezTo>
                    <a:pt x="53210" y="5855"/>
                    <a:pt x="53765" y="5353"/>
                    <a:pt x="54213" y="4820"/>
                  </a:cubicBezTo>
                  <a:cubicBezTo>
                    <a:pt x="54650" y="4265"/>
                    <a:pt x="54992" y="3700"/>
                    <a:pt x="55258" y="3145"/>
                  </a:cubicBezTo>
                  <a:cubicBezTo>
                    <a:pt x="55301" y="3081"/>
                    <a:pt x="55333" y="3017"/>
                    <a:pt x="55354" y="2953"/>
                  </a:cubicBezTo>
                  <a:lnTo>
                    <a:pt x="55354" y="2953"/>
                  </a:lnTo>
                  <a:cubicBezTo>
                    <a:pt x="55333" y="2969"/>
                    <a:pt x="55314" y="2974"/>
                    <a:pt x="55296" y="2974"/>
                  </a:cubicBezTo>
                  <a:cubicBezTo>
                    <a:pt x="55277" y="2974"/>
                    <a:pt x="55258" y="2969"/>
                    <a:pt x="55237" y="2964"/>
                  </a:cubicBezTo>
                  <a:cubicBezTo>
                    <a:pt x="55205" y="3028"/>
                    <a:pt x="55184" y="3092"/>
                    <a:pt x="55141" y="3145"/>
                  </a:cubicBezTo>
                  <a:cubicBezTo>
                    <a:pt x="54874" y="3700"/>
                    <a:pt x="54533" y="4254"/>
                    <a:pt x="54085" y="4777"/>
                  </a:cubicBezTo>
                  <a:cubicBezTo>
                    <a:pt x="53648" y="5311"/>
                    <a:pt x="53103" y="5801"/>
                    <a:pt x="52463" y="6207"/>
                  </a:cubicBezTo>
                  <a:cubicBezTo>
                    <a:pt x="51823" y="6612"/>
                    <a:pt x="51077" y="6932"/>
                    <a:pt x="50277" y="7145"/>
                  </a:cubicBezTo>
                  <a:cubicBezTo>
                    <a:pt x="49477" y="7380"/>
                    <a:pt x="48602" y="7497"/>
                    <a:pt x="47695" y="7540"/>
                  </a:cubicBezTo>
                  <a:cubicBezTo>
                    <a:pt x="47486" y="7548"/>
                    <a:pt x="47274" y="7552"/>
                    <a:pt x="47060" y="7552"/>
                  </a:cubicBezTo>
                  <a:cubicBezTo>
                    <a:pt x="46365" y="7552"/>
                    <a:pt x="45644" y="7510"/>
                    <a:pt x="44911" y="7412"/>
                  </a:cubicBezTo>
                  <a:cubicBezTo>
                    <a:pt x="43961" y="7295"/>
                    <a:pt x="42980" y="7113"/>
                    <a:pt x="41988" y="6868"/>
                  </a:cubicBezTo>
                  <a:cubicBezTo>
                    <a:pt x="40014" y="6388"/>
                    <a:pt x="37988" y="5684"/>
                    <a:pt x="35982" y="4788"/>
                  </a:cubicBezTo>
                  <a:cubicBezTo>
                    <a:pt x="34969" y="4350"/>
                    <a:pt x="33955" y="3849"/>
                    <a:pt x="32942" y="3316"/>
                  </a:cubicBezTo>
                  <a:cubicBezTo>
                    <a:pt x="31929" y="2804"/>
                    <a:pt x="30894" y="2238"/>
                    <a:pt x="29827" y="1737"/>
                  </a:cubicBezTo>
                  <a:cubicBezTo>
                    <a:pt x="28760" y="1225"/>
                    <a:pt x="27683" y="788"/>
                    <a:pt x="26563" y="499"/>
                  </a:cubicBezTo>
                  <a:cubicBezTo>
                    <a:pt x="25443" y="190"/>
                    <a:pt x="24312" y="51"/>
                    <a:pt x="23203" y="9"/>
                  </a:cubicBezTo>
                  <a:cubicBezTo>
                    <a:pt x="22999" y="3"/>
                    <a:pt x="22797" y="0"/>
                    <a:pt x="22597" y="0"/>
                  </a:cubicBezTo>
                  <a:close/>
                </a:path>
              </a:pathLst>
            </a:custGeom>
            <a:solidFill>
              <a:srgbClr val="D39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1"/>
            <p:cNvSpPr/>
            <p:nvPr/>
          </p:nvSpPr>
          <p:spPr>
            <a:xfrm>
              <a:off x="7229163" y="2488575"/>
              <a:ext cx="144300" cy="197375"/>
            </a:xfrm>
            <a:custGeom>
              <a:avLst/>
              <a:gdLst/>
              <a:ahLst/>
              <a:cxnLst/>
              <a:rect l="l" t="t" r="r" b="b"/>
              <a:pathLst>
                <a:path w="5772" h="789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526" y="150"/>
                    <a:pt x="5259" y="331"/>
                    <a:pt x="4971" y="513"/>
                  </a:cubicBezTo>
                  <a:cubicBezTo>
                    <a:pt x="4683" y="715"/>
                    <a:pt x="4374" y="929"/>
                    <a:pt x="4054" y="1163"/>
                  </a:cubicBezTo>
                  <a:cubicBezTo>
                    <a:pt x="3414" y="1643"/>
                    <a:pt x="2753" y="2209"/>
                    <a:pt x="2113" y="2891"/>
                  </a:cubicBezTo>
                  <a:cubicBezTo>
                    <a:pt x="1792" y="3222"/>
                    <a:pt x="1494" y="3563"/>
                    <a:pt x="1238" y="3915"/>
                  </a:cubicBezTo>
                  <a:cubicBezTo>
                    <a:pt x="992" y="4257"/>
                    <a:pt x="747" y="4609"/>
                    <a:pt x="566" y="4961"/>
                  </a:cubicBezTo>
                  <a:cubicBezTo>
                    <a:pt x="171" y="5676"/>
                    <a:pt x="0" y="6422"/>
                    <a:pt x="96" y="7041"/>
                  </a:cubicBezTo>
                  <a:cubicBezTo>
                    <a:pt x="139" y="7393"/>
                    <a:pt x="246" y="7670"/>
                    <a:pt x="374" y="7894"/>
                  </a:cubicBezTo>
                  <a:cubicBezTo>
                    <a:pt x="416" y="7884"/>
                    <a:pt x="438" y="7862"/>
                    <a:pt x="480" y="7841"/>
                  </a:cubicBezTo>
                  <a:cubicBezTo>
                    <a:pt x="374" y="7617"/>
                    <a:pt x="278" y="7350"/>
                    <a:pt x="256" y="7030"/>
                  </a:cubicBezTo>
                  <a:cubicBezTo>
                    <a:pt x="192" y="6454"/>
                    <a:pt x="374" y="5750"/>
                    <a:pt x="747" y="5068"/>
                  </a:cubicBezTo>
                  <a:cubicBezTo>
                    <a:pt x="939" y="4726"/>
                    <a:pt x="1174" y="4396"/>
                    <a:pt x="1430" y="4043"/>
                  </a:cubicBezTo>
                  <a:cubicBezTo>
                    <a:pt x="1686" y="3702"/>
                    <a:pt x="1974" y="3361"/>
                    <a:pt x="2283" y="3030"/>
                  </a:cubicBezTo>
                  <a:cubicBezTo>
                    <a:pt x="2913" y="2379"/>
                    <a:pt x="3574" y="1803"/>
                    <a:pt x="4193" y="1323"/>
                  </a:cubicBezTo>
                  <a:cubicBezTo>
                    <a:pt x="4491" y="1089"/>
                    <a:pt x="4801" y="854"/>
                    <a:pt x="5089" y="662"/>
                  </a:cubicBezTo>
                  <a:cubicBezTo>
                    <a:pt x="5334" y="481"/>
                    <a:pt x="5547" y="342"/>
                    <a:pt x="5761" y="203"/>
                  </a:cubicBezTo>
                  <a:cubicBezTo>
                    <a:pt x="5771" y="139"/>
                    <a:pt x="5771" y="75"/>
                    <a:pt x="5771" y="1"/>
                  </a:cubicBezTo>
                  <a:close/>
                </a:path>
              </a:pathLst>
            </a:custGeom>
            <a:solidFill>
              <a:srgbClr val="D39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1"/>
            <p:cNvSpPr/>
            <p:nvPr/>
          </p:nvSpPr>
          <p:spPr>
            <a:xfrm>
              <a:off x="7009538" y="1930925"/>
              <a:ext cx="430050" cy="596450"/>
            </a:xfrm>
            <a:custGeom>
              <a:avLst/>
              <a:gdLst/>
              <a:ahLst/>
              <a:cxnLst/>
              <a:rect l="l" t="t" r="r" b="b"/>
              <a:pathLst>
                <a:path w="17202" h="23858" extrusionOk="0">
                  <a:moveTo>
                    <a:pt x="6791" y="1"/>
                  </a:moveTo>
                  <a:cubicBezTo>
                    <a:pt x="6577" y="364"/>
                    <a:pt x="6321" y="694"/>
                    <a:pt x="6054" y="1014"/>
                  </a:cubicBezTo>
                  <a:cubicBezTo>
                    <a:pt x="5350" y="1846"/>
                    <a:pt x="4465" y="2540"/>
                    <a:pt x="3441" y="2881"/>
                  </a:cubicBezTo>
                  <a:cubicBezTo>
                    <a:pt x="3010" y="3025"/>
                    <a:pt x="2553" y="3108"/>
                    <a:pt x="2101" y="3108"/>
                  </a:cubicBezTo>
                  <a:cubicBezTo>
                    <a:pt x="2049" y="3108"/>
                    <a:pt x="1998" y="3107"/>
                    <a:pt x="1947" y="3105"/>
                  </a:cubicBezTo>
                  <a:cubicBezTo>
                    <a:pt x="1638" y="3937"/>
                    <a:pt x="1254" y="5345"/>
                    <a:pt x="1115" y="7393"/>
                  </a:cubicBezTo>
                  <a:cubicBezTo>
                    <a:pt x="891" y="10924"/>
                    <a:pt x="2417" y="16525"/>
                    <a:pt x="1115" y="18050"/>
                  </a:cubicBezTo>
                  <a:cubicBezTo>
                    <a:pt x="1" y="19358"/>
                    <a:pt x="9619" y="23857"/>
                    <a:pt x="13397" y="23857"/>
                  </a:cubicBezTo>
                  <a:cubicBezTo>
                    <a:pt x="13994" y="23857"/>
                    <a:pt x="14444" y="23745"/>
                    <a:pt x="14684" y="23491"/>
                  </a:cubicBezTo>
                  <a:cubicBezTo>
                    <a:pt x="16423" y="21634"/>
                    <a:pt x="17202" y="5793"/>
                    <a:pt x="6865" y="54"/>
                  </a:cubicBezTo>
                  <a:cubicBezTo>
                    <a:pt x="6844" y="44"/>
                    <a:pt x="6812" y="22"/>
                    <a:pt x="6791" y="1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1"/>
            <p:cNvSpPr/>
            <p:nvPr/>
          </p:nvSpPr>
          <p:spPr>
            <a:xfrm>
              <a:off x="7046738" y="1930925"/>
              <a:ext cx="149100" cy="116575"/>
            </a:xfrm>
            <a:custGeom>
              <a:avLst/>
              <a:gdLst/>
              <a:ahLst/>
              <a:cxnLst/>
              <a:rect l="l" t="t" r="r" b="b"/>
              <a:pathLst>
                <a:path w="5964" h="4663" extrusionOk="0">
                  <a:moveTo>
                    <a:pt x="5292" y="1"/>
                  </a:moveTo>
                  <a:cubicBezTo>
                    <a:pt x="5089" y="364"/>
                    <a:pt x="4833" y="694"/>
                    <a:pt x="4566" y="1014"/>
                  </a:cubicBezTo>
                  <a:cubicBezTo>
                    <a:pt x="3852" y="1846"/>
                    <a:pt x="2977" y="2540"/>
                    <a:pt x="1953" y="2881"/>
                  </a:cubicBezTo>
                  <a:cubicBezTo>
                    <a:pt x="1500" y="3032"/>
                    <a:pt x="1018" y="3117"/>
                    <a:pt x="544" y="3117"/>
                  </a:cubicBezTo>
                  <a:cubicBezTo>
                    <a:pt x="516" y="3117"/>
                    <a:pt x="488" y="3116"/>
                    <a:pt x="459" y="3116"/>
                  </a:cubicBezTo>
                  <a:cubicBezTo>
                    <a:pt x="310" y="3489"/>
                    <a:pt x="150" y="4001"/>
                    <a:pt x="1" y="4663"/>
                  </a:cubicBezTo>
                  <a:cubicBezTo>
                    <a:pt x="1473" y="4375"/>
                    <a:pt x="2870" y="3724"/>
                    <a:pt x="4022" y="2764"/>
                  </a:cubicBezTo>
                  <a:cubicBezTo>
                    <a:pt x="4801" y="2102"/>
                    <a:pt x="5452" y="1302"/>
                    <a:pt x="5964" y="406"/>
                  </a:cubicBezTo>
                  <a:cubicBezTo>
                    <a:pt x="5761" y="289"/>
                    <a:pt x="5580" y="161"/>
                    <a:pt x="5377" y="54"/>
                  </a:cubicBezTo>
                  <a:cubicBezTo>
                    <a:pt x="5345" y="44"/>
                    <a:pt x="5324" y="22"/>
                    <a:pt x="529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1"/>
            <p:cNvSpPr/>
            <p:nvPr/>
          </p:nvSpPr>
          <p:spPr>
            <a:xfrm>
              <a:off x="7260888" y="2098425"/>
              <a:ext cx="43225" cy="421375"/>
            </a:xfrm>
            <a:custGeom>
              <a:avLst/>
              <a:gdLst/>
              <a:ahLst/>
              <a:cxnLst/>
              <a:rect l="l" t="t" r="r" b="b"/>
              <a:pathLst>
                <a:path w="1729" h="16855" extrusionOk="0">
                  <a:moveTo>
                    <a:pt x="1" y="0"/>
                  </a:moveTo>
                  <a:cubicBezTo>
                    <a:pt x="1" y="0"/>
                    <a:pt x="1" y="22"/>
                    <a:pt x="11" y="53"/>
                  </a:cubicBezTo>
                  <a:cubicBezTo>
                    <a:pt x="1" y="11"/>
                    <a:pt x="1" y="0"/>
                    <a:pt x="1" y="0"/>
                  </a:cubicBezTo>
                  <a:close/>
                  <a:moveTo>
                    <a:pt x="11" y="53"/>
                  </a:moveTo>
                  <a:lnTo>
                    <a:pt x="11" y="53"/>
                  </a:lnTo>
                  <a:cubicBezTo>
                    <a:pt x="14" y="66"/>
                    <a:pt x="17" y="77"/>
                    <a:pt x="22" y="89"/>
                  </a:cubicBezTo>
                  <a:lnTo>
                    <a:pt x="22" y="89"/>
                  </a:lnTo>
                  <a:cubicBezTo>
                    <a:pt x="18" y="75"/>
                    <a:pt x="15" y="63"/>
                    <a:pt x="11" y="53"/>
                  </a:cubicBezTo>
                  <a:close/>
                  <a:moveTo>
                    <a:pt x="22" y="89"/>
                  </a:moveTo>
                  <a:lnTo>
                    <a:pt x="22" y="89"/>
                  </a:lnTo>
                  <a:cubicBezTo>
                    <a:pt x="30" y="118"/>
                    <a:pt x="39" y="155"/>
                    <a:pt x="54" y="192"/>
                  </a:cubicBezTo>
                  <a:cubicBezTo>
                    <a:pt x="86" y="320"/>
                    <a:pt x="139" y="512"/>
                    <a:pt x="225" y="757"/>
                  </a:cubicBezTo>
                  <a:cubicBezTo>
                    <a:pt x="374" y="1237"/>
                    <a:pt x="555" y="1942"/>
                    <a:pt x="716" y="2838"/>
                  </a:cubicBezTo>
                  <a:cubicBezTo>
                    <a:pt x="1068" y="4608"/>
                    <a:pt x="1334" y="7094"/>
                    <a:pt x="1526" y="9835"/>
                  </a:cubicBezTo>
                  <a:cubicBezTo>
                    <a:pt x="1612" y="11212"/>
                    <a:pt x="1633" y="12524"/>
                    <a:pt x="1580" y="13718"/>
                  </a:cubicBezTo>
                  <a:cubicBezTo>
                    <a:pt x="1526" y="14902"/>
                    <a:pt x="1388" y="15959"/>
                    <a:pt x="1206" y="16844"/>
                  </a:cubicBezTo>
                  <a:cubicBezTo>
                    <a:pt x="1228" y="16844"/>
                    <a:pt x="1249" y="16855"/>
                    <a:pt x="1260" y="16855"/>
                  </a:cubicBezTo>
                  <a:cubicBezTo>
                    <a:pt x="1452" y="15969"/>
                    <a:pt x="1601" y="14902"/>
                    <a:pt x="1665" y="13718"/>
                  </a:cubicBezTo>
                  <a:cubicBezTo>
                    <a:pt x="1729" y="12524"/>
                    <a:pt x="1708" y="11212"/>
                    <a:pt x="1622" y="9835"/>
                  </a:cubicBezTo>
                  <a:cubicBezTo>
                    <a:pt x="1409" y="7083"/>
                    <a:pt x="1142" y="4598"/>
                    <a:pt x="769" y="2827"/>
                  </a:cubicBezTo>
                  <a:cubicBezTo>
                    <a:pt x="598" y="1942"/>
                    <a:pt x="395" y="1237"/>
                    <a:pt x="257" y="747"/>
                  </a:cubicBezTo>
                  <a:cubicBezTo>
                    <a:pt x="171" y="501"/>
                    <a:pt x="118" y="320"/>
                    <a:pt x="65" y="192"/>
                  </a:cubicBezTo>
                  <a:cubicBezTo>
                    <a:pt x="57" y="159"/>
                    <a:pt x="36" y="126"/>
                    <a:pt x="22" y="89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1"/>
            <p:cNvSpPr/>
            <p:nvPr/>
          </p:nvSpPr>
          <p:spPr>
            <a:xfrm>
              <a:off x="7045138" y="2364025"/>
              <a:ext cx="337125" cy="148300"/>
            </a:xfrm>
            <a:custGeom>
              <a:avLst/>
              <a:gdLst/>
              <a:ahLst/>
              <a:cxnLst/>
              <a:rect l="l" t="t" r="r" b="b"/>
              <a:pathLst>
                <a:path w="13485" h="5932" extrusionOk="0">
                  <a:moveTo>
                    <a:pt x="33" y="1"/>
                  </a:moveTo>
                  <a:cubicBezTo>
                    <a:pt x="33" y="33"/>
                    <a:pt x="11" y="43"/>
                    <a:pt x="1" y="65"/>
                  </a:cubicBezTo>
                  <a:cubicBezTo>
                    <a:pt x="374" y="460"/>
                    <a:pt x="908" y="950"/>
                    <a:pt x="1644" y="1452"/>
                  </a:cubicBezTo>
                  <a:cubicBezTo>
                    <a:pt x="2433" y="2017"/>
                    <a:pt x="3446" y="2572"/>
                    <a:pt x="4620" y="3073"/>
                  </a:cubicBezTo>
                  <a:cubicBezTo>
                    <a:pt x="5793" y="3564"/>
                    <a:pt x="7127" y="3990"/>
                    <a:pt x="8535" y="4417"/>
                  </a:cubicBezTo>
                  <a:cubicBezTo>
                    <a:pt x="9954" y="4833"/>
                    <a:pt x="11287" y="5228"/>
                    <a:pt x="12492" y="5633"/>
                  </a:cubicBezTo>
                  <a:cubicBezTo>
                    <a:pt x="12834" y="5719"/>
                    <a:pt x="13122" y="5825"/>
                    <a:pt x="13420" y="5932"/>
                  </a:cubicBezTo>
                  <a:cubicBezTo>
                    <a:pt x="13442" y="5900"/>
                    <a:pt x="13452" y="5857"/>
                    <a:pt x="13484" y="5815"/>
                  </a:cubicBezTo>
                  <a:cubicBezTo>
                    <a:pt x="13175" y="5708"/>
                    <a:pt x="12866" y="5601"/>
                    <a:pt x="12546" y="5495"/>
                  </a:cubicBezTo>
                  <a:cubicBezTo>
                    <a:pt x="11351" y="5079"/>
                    <a:pt x="10007" y="4684"/>
                    <a:pt x="8588" y="4268"/>
                  </a:cubicBezTo>
                  <a:cubicBezTo>
                    <a:pt x="7191" y="3852"/>
                    <a:pt x="5857" y="3425"/>
                    <a:pt x="4684" y="2934"/>
                  </a:cubicBezTo>
                  <a:cubicBezTo>
                    <a:pt x="3510" y="2454"/>
                    <a:pt x="2497" y="1910"/>
                    <a:pt x="1708" y="1366"/>
                  </a:cubicBezTo>
                  <a:cubicBezTo>
                    <a:pt x="961" y="854"/>
                    <a:pt x="417" y="374"/>
                    <a:pt x="33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1"/>
            <p:cNvSpPr/>
            <p:nvPr/>
          </p:nvSpPr>
          <p:spPr>
            <a:xfrm>
              <a:off x="6652588" y="1843725"/>
              <a:ext cx="152300" cy="45625"/>
            </a:xfrm>
            <a:custGeom>
              <a:avLst/>
              <a:gdLst/>
              <a:ahLst/>
              <a:cxnLst/>
              <a:rect l="l" t="t" r="r" b="b"/>
              <a:pathLst>
                <a:path w="6092" h="1825" extrusionOk="0">
                  <a:moveTo>
                    <a:pt x="64" y="1"/>
                  </a:moveTo>
                  <a:cubicBezTo>
                    <a:pt x="32" y="43"/>
                    <a:pt x="22" y="65"/>
                    <a:pt x="0" y="107"/>
                  </a:cubicBezTo>
                  <a:cubicBezTo>
                    <a:pt x="86" y="118"/>
                    <a:pt x="182" y="118"/>
                    <a:pt x="278" y="129"/>
                  </a:cubicBezTo>
                  <a:cubicBezTo>
                    <a:pt x="406" y="139"/>
                    <a:pt x="534" y="171"/>
                    <a:pt x="672" y="182"/>
                  </a:cubicBezTo>
                  <a:cubicBezTo>
                    <a:pt x="939" y="214"/>
                    <a:pt x="1238" y="278"/>
                    <a:pt x="1547" y="331"/>
                  </a:cubicBezTo>
                  <a:cubicBezTo>
                    <a:pt x="2144" y="459"/>
                    <a:pt x="2806" y="619"/>
                    <a:pt x="3489" y="854"/>
                  </a:cubicBezTo>
                  <a:cubicBezTo>
                    <a:pt x="4449" y="1142"/>
                    <a:pt x="5334" y="1505"/>
                    <a:pt x="6049" y="1825"/>
                  </a:cubicBezTo>
                  <a:lnTo>
                    <a:pt x="6091" y="1707"/>
                  </a:lnTo>
                  <a:cubicBezTo>
                    <a:pt x="5366" y="1377"/>
                    <a:pt x="4491" y="993"/>
                    <a:pt x="3531" y="694"/>
                  </a:cubicBezTo>
                  <a:cubicBezTo>
                    <a:pt x="2848" y="470"/>
                    <a:pt x="2187" y="310"/>
                    <a:pt x="1568" y="182"/>
                  </a:cubicBezTo>
                  <a:cubicBezTo>
                    <a:pt x="1259" y="129"/>
                    <a:pt x="971" y="75"/>
                    <a:pt x="694" y="54"/>
                  </a:cubicBezTo>
                  <a:cubicBezTo>
                    <a:pt x="555" y="43"/>
                    <a:pt x="427" y="11"/>
                    <a:pt x="288" y="11"/>
                  </a:cubicBezTo>
                  <a:cubicBezTo>
                    <a:pt x="214" y="11"/>
                    <a:pt x="139" y="1"/>
                    <a:pt x="64" y="1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1"/>
            <p:cNvSpPr/>
            <p:nvPr/>
          </p:nvSpPr>
          <p:spPr>
            <a:xfrm>
              <a:off x="7589713" y="2359075"/>
              <a:ext cx="345125" cy="247200"/>
            </a:xfrm>
            <a:custGeom>
              <a:avLst/>
              <a:gdLst/>
              <a:ahLst/>
              <a:cxnLst/>
              <a:rect l="l" t="t" r="r" b="b"/>
              <a:pathLst>
                <a:path w="13805" h="9888" extrusionOk="0">
                  <a:moveTo>
                    <a:pt x="8801" y="1"/>
                  </a:moveTo>
                  <a:cubicBezTo>
                    <a:pt x="8261" y="1"/>
                    <a:pt x="7733" y="174"/>
                    <a:pt x="7319" y="530"/>
                  </a:cubicBezTo>
                  <a:cubicBezTo>
                    <a:pt x="6663" y="1081"/>
                    <a:pt x="6269" y="1980"/>
                    <a:pt x="5421" y="1980"/>
                  </a:cubicBezTo>
                  <a:cubicBezTo>
                    <a:pt x="5318" y="1980"/>
                    <a:pt x="5207" y="1967"/>
                    <a:pt x="5089" y="1938"/>
                  </a:cubicBezTo>
                  <a:cubicBezTo>
                    <a:pt x="4823" y="1863"/>
                    <a:pt x="2529" y="914"/>
                    <a:pt x="2636" y="679"/>
                  </a:cubicBezTo>
                  <a:lnTo>
                    <a:pt x="2636" y="679"/>
                  </a:lnTo>
                  <a:cubicBezTo>
                    <a:pt x="2102" y="1746"/>
                    <a:pt x="844" y="2226"/>
                    <a:pt x="1" y="3058"/>
                  </a:cubicBezTo>
                  <a:cubicBezTo>
                    <a:pt x="364" y="4412"/>
                    <a:pt x="1153" y="5266"/>
                    <a:pt x="2262" y="6109"/>
                  </a:cubicBezTo>
                  <a:cubicBezTo>
                    <a:pt x="2998" y="6663"/>
                    <a:pt x="4129" y="7229"/>
                    <a:pt x="4566" y="8050"/>
                  </a:cubicBezTo>
                  <a:cubicBezTo>
                    <a:pt x="4684" y="8285"/>
                    <a:pt x="4823" y="8519"/>
                    <a:pt x="4940" y="8743"/>
                  </a:cubicBezTo>
                  <a:cubicBezTo>
                    <a:pt x="5132" y="9095"/>
                    <a:pt x="5313" y="9437"/>
                    <a:pt x="5591" y="9704"/>
                  </a:cubicBezTo>
                  <a:cubicBezTo>
                    <a:pt x="5720" y="9829"/>
                    <a:pt x="5872" y="9888"/>
                    <a:pt x="6013" y="9888"/>
                  </a:cubicBezTo>
                  <a:cubicBezTo>
                    <a:pt x="6268" y="9888"/>
                    <a:pt x="6486" y="9695"/>
                    <a:pt x="6465" y="9352"/>
                  </a:cubicBezTo>
                  <a:cubicBezTo>
                    <a:pt x="6423" y="8786"/>
                    <a:pt x="6220" y="8199"/>
                    <a:pt x="5996" y="7709"/>
                  </a:cubicBezTo>
                  <a:cubicBezTo>
                    <a:pt x="5836" y="7357"/>
                    <a:pt x="5559" y="6930"/>
                    <a:pt x="5623" y="6525"/>
                  </a:cubicBezTo>
                  <a:cubicBezTo>
                    <a:pt x="5697" y="6109"/>
                    <a:pt x="6252" y="5799"/>
                    <a:pt x="6583" y="5618"/>
                  </a:cubicBezTo>
                  <a:cubicBezTo>
                    <a:pt x="7137" y="5309"/>
                    <a:pt x="7799" y="5106"/>
                    <a:pt x="8449" y="5085"/>
                  </a:cubicBezTo>
                  <a:cubicBezTo>
                    <a:pt x="8495" y="5082"/>
                    <a:pt x="8541" y="5081"/>
                    <a:pt x="8587" y="5081"/>
                  </a:cubicBezTo>
                  <a:cubicBezTo>
                    <a:pt x="9253" y="5081"/>
                    <a:pt x="9900" y="5294"/>
                    <a:pt x="10519" y="5543"/>
                  </a:cubicBezTo>
                  <a:cubicBezTo>
                    <a:pt x="11212" y="5842"/>
                    <a:pt x="11500" y="6333"/>
                    <a:pt x="12119" y="6738"/>
                  </a:cubicBezTo>
                  <a:cubicBezTo>
                    <a:pt x="12198" y="6797"/>
                    <a:pt x="12314" y="6856"/>
                    <a:pt x="12424" y="6856"/>
                  </a:cubicBezTo>
                  <a:cubicBezTo>
                    <a:pt x="12432" y="6856"/>
                    <a:pt x="12441" y="6856"/>
                    <a:pt x="12450" y="6855"/>
                  </a:cubicBezTo>
                  <a:cubicBezTo>
                    <a:pt x="13805" y="6781"/>
                    <a:pt x="11372" y="4412"/>
                    <a:pt x="10967" y="4220"/>
                  </a:cubicBezTo>
                  <a:cubicBezTo>
                    <a:pt x="9986" y="3762"/>
                    <a:pt x="8876" y="3666"/>
                    <a:pt x="7799" y="3580"/>
                  </a:cubicBezTo>
                  <a:cubicBezTo>
                    <a:pt x="8310" y="3340"/>
                    <a:pt x="8877" y="3218"/>
                    <a:pt x="9439" y="3218"/>
                  </a:cubicBezTo>
                  <a:cubicBezTo>
                    <a:pt x="9651" y="3218"/>
                    <a:pt x="9863" y="3236"/>
                    <a:pt x="10071" y="3271"/>
                  </a:cubicBezTo>
                  <a:cubicBezTo>
                    <a:pt x="10754" y="3378"/>
                    <a:pt x="11394" y="3666"/>
                    <a:pt x="12087" y="3676"/>
                  </a:cubicBezTo>
                  <a:cubicBezTo>
                    <a:pt x="12258" y="3676"/>
                    <a:pt x="12471" y="3644"/>
                    <a:pt x="12514" y="3463"/>
                  </a:cubicBezTo>
                  <a:cubicBezTo>
                    <a:pt x="12546" y="3356"/>
                    <a:pt x="12492" y="3250"/>
                    <a:pt x="12418" y="3175"/>
                  </a:cubicBezTo>
                  <a:cubicBezTo>
                    <a:pt x="11835" y="2311"/>
                    <a:pt x="10743" y="1884"/>
                    <a:pt x="9699" y="1884"/>
                  </a:cubicBezTo>
                  <a:cubicBezTo>
                    <a:pt x="9674" y="1884"/>
                    <a:pt x="9648" y="1884"/>
                    <a:pt x="9623" y="1884"/>
                  </a:cubicBezTo>
                  <a:cubicBezTo>
                    <a:pt x="8759" y="1895"/>
                    <a:pt x="7884" y="1884"/>
                    <a:pt x="7159" y="2375"/>
                  </a:cubicBezTo>
                  <a:cubicBezTo>
                    <a:pt x="7532" y="1692"/>
                    <a:pt x="8257" y="1308"/>
                    <a:pt x="8972" y="1095"/>
                  </a:cubicBezTo>
                  <a:cubicBezTo>
                    <a:pt x="9271" y="999"/>
                    <a:pt x="9698" y="1063"/>
                    <a:pt x="9932" y="796"/>
                  </a:cubicBezTo>
                  <a:cubicBezTo>
                    <a:pt x="10220" y="455"/>
                    <a:pt x="9858" y="220"/>
                    <a:pt x="9559" y="113"/>
                  </a:cubicBezTo>
                  <a:cubicBezTo>
                    <a:pt x="9310" y="39"/>
                    <a:pt x="9054" y="1"/>
                    <a:pt x="8801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1"/>
            <p:cNvSpPr/>
            <p:nvPr/>
          </p:nvSpPr>
          <p:spPr>
            <a:xfrm>
              <a:off x="7815613" y="2359500"/>
              <a:ext cx="22425" cy="13625"/>
            </a:xfrm>
            <a:custGeom>
              <a:avLst/>
              <a:gdLst/>
              <a:ahLst/>
              <a:cxnLst/>
              <a:rect l="l" t="t" r="r" b="b"/>
              <a:pathLst>
                <a:path w="897" h="545" extrusionOk="0">
                  <a:moveTo>
                    <a:pt x="0" y="0"/>
                  </a:moveTo>
                  <a:cubicBezTo>
                    <a:pt x="11" y="22"/>
                    <a:pt x="11" y="32"/>
                    <a:pt x="11" y="54"/>
                  </a:cubicBezTo>
                  <a:cubicBezTo>
                    <a:pt x="22" y="128"/>
                    <a:pt x="54" y="214"/>
                    <a:pt x="107" y="299"/>
                  </a:cubicBezTo>
                  <a:cubicBezTo>
                    <a:pt x="128" y="342"/>
                    <a:pt x="160" y="395"/>
                    <a:pt x="203" y="438"/>
                  </a:cubicBezTo>
                  <a:cubicBezTo>
                    <a:pt x="235" y="481"/>
                    <a:pt x="310" y="502"/>
                    <a:pt x="363" y="534"/>
                  </a:cubicBezTo>
                  <a:cubicBezTo>
                    <a:pt x="400" y="541"/>
                    <a:pt x="437" y="544"/>
                    <a:pt x="474" y="544"/>
                  </a:cubicBezTo>
                  <a:cubicBezTo>
                    <a:pt x="553" y="544"/>
                    <a:pt x="631" y="528"/>
                    <a:pt x="704" y="491"/>
                  </a:cubicBezTo>
                  <a:cubicBezTo>
                    <a:pt x="790" y="449"/>
                    <a:pt x="854" y="384"/>
                    <a:pt x="896" y="331"/>
                  </a:cubicBezTo>
                  <a:lnTo>
                    <a:pt x="854" y="288"/>
                  </a:lnTo>
                  <a:cubicBezTo>
                    <a:pt x="811" y="342"/>
                    <a:pt x="747" y="384"/>
                    <a:pt x="662" y="427"/>
                  </a:cubicBezTo>
                  <a:cubicBezTo>
                    <a:pt x="613" y="448"/>
                    <a:pt x="552" y="460"/>
                    <a:pt x="485" y="460"/>
                  </a:cubicBezTo>
                  <a:cubicBezTo>
                    <a:pt x="449" y="460"/>
                    <a:pt x="411" y="456"/>
                    <a:pt x="374" y="449"/>
                  </a:cubicBezTo>
                  <a:cubicBezTo>
                    <a:pt x="267" y="427"/>
                    <a:pt x="203" y="352"/>
                    <a:pt x="160" y="267"/>
                  </a:cubicBezTo>
                  <a:cubicBezTo>
                    <a:pt x="118" y="182"/>
                    <a:pt x="75" y="86"/>
                    <a:pt x="64" y="22"/>
                  </a:cubicBezTo>
                  <a:cubicBezTo>
                    <a:pt x="64" y="11"/>
                    <a:pt x="64" y="11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1"/>
            <p:cNvSpPr/>
            <p:nvPr/>
          </p:nvSpPr>
          <p:spPr>
            <a:xfrm>
              <a:off x="7724938" y="2573600"/>
              <a:ext cx="20275" cy="26275"/>
            </a:xfrm>
            <a:custGeom>
              <a:avLst/>
              <a:gdLst/>
              <a:ahLst/>
              <a:cxnLst/>
              <a:rect l="l" t="t" r="r" b="b"/>
              <a:pathLst>
                <a:path w="811" h="1051" extrusionOk="0">
                  <a:moveTo>
                    <a:pt x="337" y="0"/>
                  </a:moveTo>
                  <a:cubicBezTo>
                    <a:pt x="251" y="0"/>
                    <a:pt x="162" y="33"/>
                    <a:pt x="96" y="98"/>
                  </a:cubicBezTo>
                  <a:cubicBezTo>
                    <a:pt x="11" y="184"/>
                    <a:pt x="0" y="290"/>
                    <a:pt x="11" y="376"/>
                  </a:cubicBezTo>
                  <a:cubicBezTo>
                    <a:pt x="22" y="472"/>
                    <a:pt x="54" y="557"/>
                    <a:pt x="96" y="632"/>
                  </a:cubicBezTo>
                  <a:cubicBezTo>
                    <a:pt x="171" y="781"/>
                    <a:pt x="256" y="899"/>
                    <a:pt x="363" y="984"/>
                  </a:cubicBezTo>
                  <a:cubicBezTo>
                    <a:pt x="416" y="1016"/>
                    <a:pt x="459" y="1048"/>
                    <a:pt x="523" y="1048"/>
                  </a:cubicBezTo>
                  <a:cubicBezTo>
                    <a:pt x="533" y="1050"/>
                    <a:pt x="543" y="1051"/>
                    <a:pt x="552" y="1051"/>
                  </a:cubicBezTo>
                  <a:cubicBezTo>
                    <a:pt x="595" y="1051"/>
                    <a:pt x="634" y="1033"/>
                    <a:pt x="651" y="1016"/>
                  </a:cubicBezTo>
                  <a:cubicBezTo>
                    <a:pt x="704" y="963"/>
                    <a:pt x="715" y="931"/>
                    <a:pt x="715" y="931"/>
                  </a:cubicBezTo>
                  <a:lnTo>
                    <a:pt x="715" y="931"/>
                  </a:lnTo>
                  <a:cubicBezTo>
                    <a:pt x="715" y="931"/>
                    <a:pt x="694" y="952"/>
                    <a:pt x="640" y="995"/>
                  </a:cubicBezTo>
                  <a:cubicBezTo>
                    <a:pt x="622" y="1009"/>
                    <a:pt x="599" y="1016"/>
                    <a:pt x="572" y="1016"/>
                  </a:cubicBezTo>
                  <a:cubicBezTo>
                    <a:pt x="521" y="1016"/>
                    <a:pt x="458" y="990"/>
                    <a:pt x="395" y="941"/>
                  </a:cubicBezTo>
                  <a:cubicBezTo>
                    <a:pt x="320" y="856"/>
                    <a:pt x="224" y="749"/>
                    <a:pt x="160" y="610"/>
                  </a:cubicBezTo>
                  <a:cubicBezTo>
                    <a:pt x="118" y="536"/>
                    <a:pt x="107" y="461"/>
                    <a:pt x="96" y="376"/>
                  </a:cubicBezTo>
                  <a:cubicBezTo>
                    <a:pt x="75" y="301"/>
                    <a:pt x="96" y="216"/>
                    <a:pt x="150" y="162"/>
                  </a:cubicBezTo>
                  <a:cubicBezTo>
                    <a:pt x="194" y="118"/>
                    <a:pt x="261" y="96"/>
                    <a:pt x="325" y="96"/>
                  </a:cubicBezTo>
                  <a:cubicBezTo>
                    <a:pt x="338" y="96"/>
                    <a:pt x="350" y="97"/>
                    <a:pt x="363" y="98"/>
                  </a:cubicBezTo>
                  <a:cubicBezTo>
                    <a:pt x="438" y="109"/>
                    <a:pt x="502" y="152"/>
                    <a:pt x="555" y="205"/>
                  </a:cubicBezTo>
                  <a:cubicBezTo>
                    <a:pt x="662" y="312"/>
                    <a:pt x="704" y="450"/>
                    <a:pt x="736" y="568"/>
                  </a:cubicBezTo>
                  <a:cubicBezTo>
                    <a:pt x="758" y="685"/>
                    <a:pt x="747" y="781"/>
                    <a:pt x="736" y="845"/>
                  </a:cubicBezTo>
                  <a:cubicBezTo>
                    <a:pt x="736" y="888"/>
                    <a:pt x="704" y="931"/>
                    <a:pt x="715" y="931"/>
                  </a:cubicBezTo>
                  <a:cubicBezTo>
                    <a:pt x="715" y="931"/>
                    <a:pt x="726" y="931"/>
                    <a:pt x="726" y="899"/>
                  </a:cubicBezTo>
                  <a:cubicBezTo>
                    <a:pt x="747" y="888"/>
                    <a:pt x="758" y="856"/>
                    <a:pt x="768" y="835"/>
                  </a:cubicBezTo>
                  <a:cubicBezTo>
                    <a:pt x="800" y="771"/>
                    <a:pt x="811" y="664"/>
                    <a:pt x="779" y="536"/>
                  </a:cubicBezTo>
                  <a:cubicBezTo>
                    <a:pt x="768" y="418"/>
                    <a:pt x="715" y="269"/>
                    <a:pt x="608" y="141"/>
                  </a:cubicBezTo>
                  <a:cubicBezTo>
                    <a:pt x="555" y="77"/>
                    <a:pt x="480" y="24"/>
                    <a:pt x="374" y="2"/>
                  </a:cubicBezTo>
                  <a:cubicBezTo>
                    <a:pt x="362" y="1"/>
                    <a:pt x="349" y="0"/>
                    <a:pt x="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1"/>
            <p:cNvSpPr/>
            <p:nvPr/>
          </p:nvSpPr>
          <p:spPr>
            <a:xfrm>
              <a:off x="7589463" y="2376300"/>
              <a:ext cx="121100" cy="123225"/>
            </a:xfrm>
            <a:custGeom>
              <a:avLst/>
              <a:gdLst/>
              <a:ahLst/>
              <a:cxnLst/>
              <a:rect l="l" t="t" r="r" b="b"/>
              <a:pathLst>
                <a:path w="4844" h="4929" extrusionOk="0">
                  <a:moveTo>
                    <a:pt x="2635" y="1"/>
                  </a:moveTo>
                  <a:lnTo>
                    <a:pt x="2635" y="1"/>
                  </a:lnTo>
                  <a:cubicBezTo>
                    <a:pt x="2102" y="1067"/>
                    <a:pt x="843" y="1547"/>
                    <a:pt x="0" y="2379"/>
                  </a:cubicBezTo>
                  <a:cubicBezTo>
                    <a:pt x="288" y="3467"/>
                    <a:pt x="854" y="4236"/>
                    <a:pt x="1632" y="4929"/>
                  </a:cubicBezTo>
                  <a:cubicBezTo>
                    <a:pt x="2550" y="4342"/>
                    <a:pt x="3350" y="3563"/>
                    <a:pt x="3968" y="2646"/>
                  </a:cubicBezTo>
                  <a:cubicBezTo>
                    <a:pt x="4256" y="2198"/>
                    <a:pt x="4576" y="1697"/>
                    <a:pt x="4843" y="1163"/>
                  </a:cubicBezTo>
                  <a:cubicBezTo>
                    <a:pt x="4193" y="907"/>
                    <a:pt x="2539" y="193"/>
                    <a:pt x="2635" y="1"/>
                  </a:cubicBezTo>
                  <a:close/>
                </a:path>
              </a:pathLst>
            </a:custGeom>
            <a:solidFill>
              <a:srgbClr val="455E70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7102213" y="2003850"/>
              <a:ext cx="601400" cy="475675"/>
            </a:xfrm>
            <a:custGeom>
              <a:avLst/>
              <a:gdLst/>
              <a:ahLst/>
              <a:cxnLst/>
              <a:rect l="l" t="t" r="r" b="b"/>
              <a:pathLst>
                <a:path w="24056" h="19027" extrusionOk="0">
                  <a:moveTo>
                    <a:pt x="3415" y="1"/>
                  </a:moveTo>
                  <a:cubicBezTo>
                    <a:pt x="2518" y="1"/>
                    <a:pt x="1681" y="253"/>
                    <a:pt x="1025" y="956"/>
                  </a:cubicBezTo>
                  <a:cubicBezTo>
                    <a:pt x="97" y="1938"/>
                    <a:pt x="1" y="3506"/>
                    <a:pt x="470" y="4732"/>
                  </a:cubicBezTo>
                  <a:cubicBezTo>
                    <a:pt x="1035" y="6237"/>
                    <a:pt x="3041" y="6941"/>
                    <a:pt x="4374" y="7581"/>
                  </a:cubicBezTo>
                  <a:cubicBezTo>
                    <a:pt x="7319" y="9010"/>
                    <a:pt x="10156" y="10045"/>
                    <a:pt x="12770" y="12114"/>
                  </a:cubicBezTo>
                  <a:cubicBezTo>
                    <a:pt x="14231" y="13266"/>
                    <a:pt x="15682" y="14418"/>
                    <a:pt x="17047" y="15667"/>
                  </a:cubicBezTo>
                  <a:cubicBezTo>
                    <a:pt x="18199" y="16701"/>
                    <a:pt x="19159" y="17885"/>
                    <a:pt x="20184" y="19027"/>
                  </a:cubicBezTo>
                  <a:cubicBezTo>
                    <a:pt x="21560" y="18077"/>
                    <a:pt x="22872" y="16979"/>
                    <a:pt x="24056" y="15773"/>
                  </a:cubicBezTo>
                  <a:cubicBezTo>
                    <a:pt x="22338" y="12648"/>
                    <a:pt x="19992" y="9661"/>
                    <a:pt x="17506" y="7207"/>
                  </a:cubicBezTo>
                  <a:cubicBezTo>
                    <a:pt x="17335" y="7037"/>
                    <a:pt x="17165" y="6877"/>
                    <a:pt x="16983" y="6717"/>
                  </a:cubicBezTo>
                  <a:cubicBezTo>
                    <a:pt x="14295" y="4284"/>
                    <a:pt x="11372" y="2471"/>
                    <a:pt x="7937" y="1212"/>
                  </a:cubicBezTo>
                  <a:cubicBezTo>
                    <a:pt x="6664" y="741"/>
                    <a:pt x="4952" y="1"/>
                    <a:pt x="3415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1"/>
            <p:cNvSpPr/>
            <p:nvPr/>
          </p:nvSpPr>
          <p:spPr>
            <a:xfrm>
              <a:off x="7588113" y="2368300"/>
              <a:ext cx="99775" cy="93375"/>
            </a:xfrm>
            <a:custGeom>
              <a:avLst/>
              <a:gdLst/>
              <a:ahLst/>
              <a:cxnLst/>
              <a:rect l="l" t="t" r="r" b="b"/>
              <a:pathLst>
                <a:path w="3991" h="3735" extrusionOk="0">
                  <a:moveTo>
                    <a:pt x="3926" y="0"/>
                  </a:moveTo>
                  <a:cubicBezTo>
                    <a:pt x="3532" y="502"/>
                    <a:pt x="3094" y="1003"/>
                    <a:pt x="2604" y="1515"/>
                  </a:cubicBezTo>
                  <a:cubicBezTo>
                    <a:pt x="1729" y="2422"/>
                    <a:pt x="812" y="3137"/>
                    <a:pt x="1" y="3649"/>
                  </a:cubicBezTo>
                  <a:cubicBezTo>
                    <a:pt x="33" y="3670"/>
                    <a:pt x="54" y="3713"/>
                    <a:pt x="86" y="3734"/>
                  </a:cubicBezTo>
                  <a:cubicBezTo>
                    <a:pt x="897" y="3243"/>
                    <a:pt x="1825" y="2518"/>
                    <a:pt x="2710" y="1622"/>
                  </a:cubicBezTo>
                  <a:cubicBezTo>
                    <a:pt x="3190" y="1121"/>
                    <a:pt x="3617" y="619"/>
                    <a:pt x="3990" y="139"/>
                  </a:cubicBezTo>
                  <a:cubicBezTo>
                    <a:pt x="3980" y="86"/>
                    <a:pt x="3948" y="43"/>
                    <a:pt x="3926" y="0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1"/>
            <p:cNvSpPr/>
            <p:nvPr/>
          </p:nvSpPr>
          <p:spPr>
            <a:xfrm>
              <a:off x="6179738" y="2013600"/>
              <a:ext cx="34700" cy="595275"/>
            </a:xfrm>
            <a:custGeom>
              <a:avLst/>
              <a:gdLst/>
              <a:ahLst/>
              <a:cxnLst/>
              <a:rect l="l" t="t" r="r" b="b"/>
              <a:pathLst>
                <a:path w="1388" h="23811" extrusionOk="0">
                  <a:moveTo>
                    <a:pt x="1078" y="1"/>
                  </a:moveTo>
                  <a:cubicBezTo>
                    <a:pt x="481" y="1"/>
                    <a:pt x="1" y="481"/>
                    <a:pt x="1" y="1089"/>
                  </a:cubicBezTo>
                  <a:lnTo>
                    <a:pt x="1" y="22722"/>
                  </a:lnTo>
                  <a:cubicBezTo>
                    <a:pt x="1" y="23331"/>
                    <a:pt x="481" y="23811"/>
                    <a:pt x="1078" y="23811"/>
                  </a:cubicBezTo>
                  <a:lnTo>
                    <a:pt x="1388" y="23811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1"/>
            <p:cNvSpPr/>
            <p:nvPr/>
          </p:nvSpPr>
          <p:spPr>
            <a:xfrm>
              <a:off x="7451838" y="2013600"/>
              <a:ext cx="34975" cy="595275"/>
            </a:xfrm>
            <a:custGeom>
              <a:avLst/>
              <a:gdLst/>
              <a:ahLst/>
              <a:cxnLst/>
              <a:rect l="l" t="t" r="r" b="b"/>
              <a:pathLst>
                <a:path w="1399" h="23811" extrusionOk="0">
                  <a:moveTo>
                    <a:pt x="1" y="1"/>
                  </a:moveTo>
                  <a:lnTo>
                    <a:pt x="1" y="23811"/>
                  </a:lnTo>
                  <a:lnTo>
                    <a:pt x="310" y="23811"/>
                  </a:lnTo>
                  <a:cubicBezTo>
                    <a:pt x="907" y="23811"/>
                    <a:pt x="1387" y="23331"/>
                    <a:pt x="1387" y="22722"/>
                  </a:cubicBezTo>
                  <a:lnTo>
                    <a:pt x="1387" y="1089"/>
                  </a:lnTo>
                  <a:cubicBezTo>
                    <a:pt x="1398" y="502"/>
                    <a:pt x="907" y="1"/>
                    <a:pt x="310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1"/>
            <p:cNvSpPr/>
            <p:nvPr/>
          </p:nvSpPr>
          <p:spPr>
            <a:xfrm>
              <a:off x="7016088" y="1797050"/>
              <a:ext cx="120825" cy="161650"/>
            </a:xfrm>
            <a:custGeom>
              <a:avLst/>
              <a:gdLst/>
              <a:ahLst/>
              <a:cxnLst/>
              <a:rect l="l" t="t" r="r" b="b"/>
              <a:pathLst>
                <a:path w="4833" h="6466" extrusionOk="0">
                  <a:moveTo>
                    <a:pt x="3062" y="1"/>
                  </a:moveTo>
                  <a:lnTo>
                    <a:pt x="0" y="3382"/>
                  </a:lnTo>
                  <a:lnTo>
                    <a:pt x="1547" y="6465"/>
                  </a:lnTo>
                  <a:cubicBezTo>
                    <a:pt x="2518" y="5857"/>
                    <a:pt x="3382" y="5068"/>
                    <a:pt x="4075" y="4150"/>
                  </a:cubicBezTo>
                  <a:cubicBezTo>
                    <a:pt x="4352" y="3777"/>
                    <a:pt x="4608" y="3372"/>
                    <a:pt x="4832" y="2956"/>
                  </a:cubicBezTo>
                  <a:lnTo>
                    <a:pt x="3062" y="1"/>
                  </a:lnTo>
                  <a:close/>
                </a:path>
              </a:pathLst>
            </a:custGeom>
            <a:solidFill>
              <a:srgbClr val="455E70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1"/>
            <p:cNvSpPr/>
            <p:nvPr/>
          </p:nvSpPr>
          <p:spPr>
            <a:xfrm>
              <a:off x="6786713" y="1520425"/>
              <a:ext cx="347800" cy="433200"/>
            </a:xfrm>
            <a:custGeom>
              <a:avLst/>
              <a:gdLst/>
              <a:ahLst/>
              <a:cxnLst/>
              <a:rect l="l" t="t" r="r" b="b"/>
              <a:pathLst>
                <a:path w="13912" h="17328" extrusionOk="0">
                  <a:moveTo>
                    <a:pt x="7526" y="0"/>
                  </a:moveTo>
                  <a:cubicBezTo>
                    <a:pt x="6052" y="0"/>
                    <a:pt x="4523" y="502"/>
                    <a:pt x="3329" y="1209"/>
                  </a:cubicBezTo>
                  <a:cubicBezTo>
                    <a:pt x="1942" y="2020"/>
                    <a:pt x="833" y="3353"/>
                    <a:pt x="417" y="4900"/>
                  </a:cubicBezTo>
                  <a:cubicBezTo>
                    <a:pt x="1" y="6479"/>
                    <a:pt x="321" y="8132"/>
                    <a:pt x="716" y="9711"/>
                  </a:cubicBezTo>
                  <a:cubicBezTo>
                    <a:pt x="929" y="10607"/>
                    <a:pt x="1164" y="11492"/>
                    <a:pt x="1420" y="12367"/>
                  </a:cubicBezTo>
                  <a:cubicBezTo>
                    <a:pt x="1953" y="14213"/>
                    <a:pt x="2753" y="16240"/>
                    <a:pt x="4513" y="16997"/>
                  </a:cubicBezTo>
                  <a:cubicBezTo>
                    <a:pt x="5092" y="17239"/>
                    <a:pt x="5717" y="17327"/>
                    <a:pt x="6346" y="17327"/>
                  </a:cubicBezTo>
                  <a:cubicBezTo>
                    <a:pt x="6574" y="17327"/>
                    <a:pt x="6803" y="17315"/>
                    <a:pt x="7031" y="17296"/>
                  </a:cubicBezTo>
                  <a:cubicBezTo>
                    <a:pt x="8738" y="17146"/>
                    <a:pt x="10370" y="16560"/>
                    <a:pt x="11661" y="15397"/>
                  </a:cubicBezTo>
                  <a:cubicBezTo>
                    <a:pt x="13143" y="14063"/>
                    <a:pt x="13570" y="12559"/>
                    <a:pt x="13741" y="10586"/>
                  </a:cubicBezTo>
                  <a:cubicBezTo>
                    <a:pt x="13911" y="8612"/>
                    <a:pt x="13421" y="7119"/>
                    <a:pt x="12962" y="5252"/>
                  </a:cubicBezTo>
                  <a:cubicBezTo>
                    <a:pt x="12589" y="3716"/>
                    <a:pt x="11949" y="2158"/>
                    <a:pt x="10743" y="1102"/>
                  </a:cubicBezTo>
                  <a:cubicBezTo>
                    <a:pt x="9836" y="318"/>
                    <a:pt x="8698" y="0"/>
                    <a:pt x="7526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1"/>
            <p:cNvSpPr/>
            <p:nvPr/>
          </p:nvSpPr>
          <p:spPr>
            <a:xfrm>
              <a:off x="7106213" y="1644925"/>
              <a:ext cx="99500" cy="155550"/>
            </a:xfrm>
            <a:custGeom>
              <a:avLst/>
              <a:gdLst/>
              <a:ahLst/>
              <a:cxnLst/>
              <a:rect l="l" t="t" r="r" b="b"/>
              <a:pathLst>
                <a:path w="3980" h="6222" extrusionOk="0">
                  <a:moveTo>
                    <a:pt x="1786" y="0"/>
                  </a:moveTo>
                  <a:cubicBezTo>
                    <a:pt x="1088" y="0"/>
                    <a:pt x="400" y="354"/>
                    <a:pt x="1" y="923"/>
                  </a:cubicBezTo>
                  <a:lnTo>
                    <a:pt x="481" y="6075"/>
                  </a:lnTo>
                  <a:cubicBezTo>
                    <a:pt x="719" y="6176"/>
                    <a:pt x="972" y="6222"/>
                    <a:pt x="1227" y="6222"/>
                  </a:cubicBezTo>
                  <a:cubicBezTo>
                    <a:pt x="1919" y="6222"/>
                    <a:pt x="2626" y="5880"/>
                    <a:pt x="3094" y="5350"/>
                  </a:cubicBezTo>
                  <a:cubicBezTo>
                    <a:pt x="3734" y="4635"/>
                    <a:pt x="3969" y="3632"/>
                    <a:pt x="3980" y="2672"/>
                  </a:cubicBezTo>
                  <a:cubicBezTo>
                    <a:pt x="3980" y="2160"/>
                    <a:pt x="3937" y="1648"/>
                    <a:pt x="3702" y="1189"/>
                  </a:cubicBezTo>
                  <a:cubicBezTo>
                    <a:pt x="3372" y="528"/>
                    <a:pt x="2678" y="59"/>
                    <a:pt x="1931" y="5"/>
                  </a:cubicBezTo>
                  <a:cubicBezTo>
                    <a:pt x="1883" y="2"/>
                    <a:pt x="1834" y="0"/>
                    <a:pt x="1786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1"/>
            <p:cNvSpPr/>
            <p:nvPr/>
          </p:nvSpPr>
          <p:spPr>
            <a:xfrm>
              <a:off x="6933413" y="1803700"/>
              <a:ext cx="81350" cy="64325"/>
            </a:xfrm>
            <a:custGeom>
              <a:avLst/>
              <a:gdLst/>
              <a:ahLst/>
              <a:cxnLst/>
              <a:rect l="l" t="t" r="r" b="b"/>
              <a:pathLst>
                <a:path w="3254" h="2573" extrusionOk="0">
                  <a:moveTo>
                    <a:pt x="1731" y="0"/>
                  </a:moveTo>
                  <a:cubicBezTo>
                    <a:pt x="1535" y="0"/>
                    <a:pt x="1339" y="38"/>
                    <a:pt x="1152" y="119"/>
                  </a:cubicBezTo>
                  <a:cubicBezTo>
                    <a:pt x="352" y="471"/>
                    <a:pt x="0" y="1463"/>
                    <a:pt x="395" y="2348"/>
                  </a:cubicBezTo>
                  <a:cubicBezTo>
                    <a:pt x="427" y="2412"/>
                    <a:pt x="480" y="2498"/>
                    <a:pt x="523" y="2572"/>
                  </a:cubicBezTo>
                  <a:cubicBezTo>
                    <a:pt x="1120" y="1762"/>
                    <a:pt x="2187" y="1218"/>
                    <a:pt x="3254" y="983"/>
                  </a:cubicBezTo>
                  <a:cubicBezTo>
                    <a:pt x="2947" y="369"/>
                    <a:pt x="2341" y="0"/>
                    <a:pt x="1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1"/>
            <p:cNvSpPr/>
            <p:nvPr/>
          </p:nvSpPr>
          <p:spPr>
            <a:xfrm>
              <a:off x="6874463" y="1694650"/>
              <a:ext cx="67500" cy="124500"/>
            </a:xfrm>
            <a:custGeom>
              <a:avLst/>
              <a:gdLst/>
              <a:ahLst/>
              <a:cxnLst/>
              <a:rect l="l" t="t" r="r" b="b"/>
              <a:pathLst>
                <a:path w="2700" h="4980" extrusionOk="0">
                  <a:moveTo>
                    <a:pt x="3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" y="32"/>
                    <a:pt x="267" y="331"/>
                    <a:pt x="673" y="854"/>
                  </a:cubicBezTo>
                  <a:cubicBezTo>
                    <a:pt x="865" y="1121"/>
                    <a:pt x="1078" y="1441"/>
                    <a:pt x="1281" y="1814"/>
                  </a:cubicBezTo>
                  <a:cubicBezTo>
                    <a:pt x="1483" y="2187"/>
                    <a:pt x="1643" y="2646"/>
                    <a:pt x="1675" y="3126"/>
                  </a:cubicBezTo>
                  <a:cubicBezTo>
                    <a:pt x="1739" y="3606"/>
                    <a:pt x="1665" y="4065"/>
                    <a:pt x="1494" y="4459"/>
                  </a:cubicBezTo>
                  <a:cubicBezTo>
                    <a:pt x="1483" y="4513"/>
                    <a:pt x="1451" y="4545"/>
                    <a:pt x="1430" y="4587"/>
                  </a:cubicBezTo>
                  <a:cubicBezTo>
                    <a:pt x="1398" y="4630"/>
                    <a:pt x="1377" y="4684"/>
                    <a:pt x="1345" y="4726"/>
                  </a:cubicBezTo>
                  <a:cubicBezTo>
                    <a:pt x="1323" y="4758"/>
                    <a:pt x="1313" y="4801"/>
                    <a:pt x="1281" y="4844"/>
                  </a:cubicBezTo>
                  <a:cubicBezTo>
                    <a:pt x="1184" y="4951"/>
                    <a:pt x="1209" y="4980"/>
                    <a:pt x="1277" y="4980"/>
                  </a:cubicBezTo>
                  <a:cubicBezTo>
                    <a:pt x="1350" y="4980"/>
                    <a:pt x="1475" y="4945"/>
                    <a:pt x="1547" y="4940"/>
                  </a:cubicBezTo>
                  <a:cubicBezTo>
                    <a:pt x="1590" y="4918"/>
                    <a:pt x="1622" y="4918"/>
                    <a:pt x="1665" y="4908"/>
                  </a:cubicBezTo>
                  <a:lnTo>
                    <a:pt x="1750" y="4886"/>
                  </a:lnTo>
                  <a:cubicBezTo>
                    <a:pt x="1782" y="4865"/>
                    <a:pt x="1846" y="4844"/>
                    <a:pt x="1878" y="4833"/>
                  </a:cubicBezTo>
                  <a:cubicBezTo>
                    <a:pt x="1963" y="4790"/>
                    <a:pt x="2038" y="4748"/>
                    <a:pt x="2123" y="4694"/>
                  </a:cubicBezTo>
                  <a:cubicBezTo>
                    <a:pt x="2401" y="4491"/>
                    <a:pt x="2561" y="4257"/>
                    <a:pt x="2646" y="4086"/>
                  </a:cubicBezTo>
                  <a:cubicBezTo>
                    <a:pt x="2699" y="3905"/>
                    <a:pt x="2699" y="3798"/>
                    <a:pt x="2678" y="3798"/>
                  </a:cubicBezTo>
                  <a:lnTo>
                    <a:pt x="2678" y="3798"/>
                  </a:lnTo>
                  <a:cubicBezTo>
                    <a:pt x="2667" y="3798"/>
                    <a:pt x="2625" y="3894"/>
                    <a:pt x="2518" y="4043"/>
                  </a:cubicBezTo>
                  <a:cubicBezTo>
                    <a:pt x="2433" y="4193"/>
                    <a:pt x="2251" y="4385"/>
                    <a:pt x="1985" y="4566"/>
                  </a:cubicBezTo>
                  <a:cubicBezTo>
                    <a:pt x="1921" y="4598"/>
                    <a:pt x="1846" y="4641"/>
                    <a:pt x="1771" y="4673"/>
                  </a:cubicBezTo>
                  <a:lnTo>
                    <a:pt x="1654" y="4705"/>
                  </a:lnTo>
                  <a:lnTo>
                    <a:pt x="1601" y="4726"/>
                  </a:lnTo>
                  <a:lnTo>
                    <a:pt x="1590" y="4726"/>
                  </a:lnTo>
                  <a:cubicBezTo>
                    <a:pt x="1579" y="4726"/>
                    <a:pt x="1547" y="4726"/>
                    <a:pt x="1579" y="4705"/>
                  </a:cubicBezTo>
                  <a:lnTo>
                    <a:pt x="1590" y="4694"/>
                  </a:lnTo>
                  <a:cubicBezTo>
                    <a:pt x="1611" y="4641"/>
                    <a:pt x="1643" y="4598"/>
                    <a:pt x="1665" y="4545"/>
                  </a:cubicBezTo>
                  <a:cubicBezTo>
                    <a:pt x="1867" y="4139"/>
                    <a:pt x="1942" y="3627"/>
                    <a:pt x="1899" y="3105"/>
                  </a:cubicBezTo>
                  <a:cubicBezTo>
                    <a:pt x="1846" y="2593"/>
                    <a:pt x="1665" y="2113"/>
                    <a:pt x="1451" y="1718"/>
                  </a:cubicBezTo>
                  <a:cubicBezTo>
                    <a:pt x="1238" y="1334"/>
                    <a:pt x="1003" y="1014"/>
                    <a:pt x="790" y="758"/>
                  </a:cubicBezTo>
                  <a:cubicBezTo>
                    <a:pt x="361" y="266"/>
                    <a:pt x="55" y="0"/>
                    <a:pt x="3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1"/>
            <p:cNvSpPr/>
            <p:nvPr/>
          </p:nvSpPr>
          <p:spPr>
            <a:xfrm>
              <a:off x="6862463" y="1765575"/>
              <a:ext cx="14425" cy="41925"/>
            </a:xfrm>
            <a:custGeom>
              <a:avLst/>
              <a:gdLst/>
              <a:ahLst/>
              <a:cxnLst/>
              <a:rect l="l" t="t" r="r" b="b"/>
              <a:pathLst>
                <a:path w="577" h="1677" extrusionOk="0">
                  <a:moveTo>
                    <a:pt x="67" y="1"/>
                  </a:moveTo>
                  <a:cubicBezTo>
                    <a:pt x="66" y="1"/>
                    <a:pt x="65" y="1"/>
                    <a:pt x="65" y="1"/>
                  </a:cubicBezTo>
                  <a:cubicBezTo>
                    <a:pt x="1" y="22"/>
                    <a:pt x="54" y="406"/>
                    <a:pt x="171" y="876"/>
                  </a:cubicBezTo>
                  <a:cubicBezTo>
                    <a:pt x="297" y="1317"/>
                    <a:pt x="434" y="1676"/>
                    <a:pt x="509" y="1676"/>
                  </a:cubicBezTo>
                  <a:cubicBezTo>
                    <a:pt x="510" y="1676"/>
                    <a:pt x="512" y="1676"/>
                    <a:pt x="513" y="1676"/>
                  </a:cubicBezTo>
                  <a:cubicBezTo>
                    <a:pt x="577" y="1654"/>
                    <a:pt x="523" y="1270"/>
                    <a:pt x="406" y="801"/>
                  </a:cubicBezTo>
                  <a:cubicBezTo>
                    <a:pt x="280" y="359"/>
                    <a:pt x="122" y="1"/>
                    <a:pt x="67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1"/>
            <p:cNvSpPr/>
            <p:nvPr/>
          </p:nvSpPr>
          <p:spPr>
            <a:xfrm>
              <a:off x="6973938" y="1725575"/>
              <a:ext cx="17350" cy="39525"/>
            </a:xfrm>
            <a:custGeom>
              <a:avLst/>
              <a:gdLst/>
              <a:ahLst/>
              <a:cxnLst/>
              <a:rect l="l" t="t" r="r" b="b"/>
              <a:pathLst>
                <a:path w="694" h="1581" extrusionOk="0">
                  <a:moveTo>
                    <a:pt x="67" y="1"/>
                  </a:moveTo>
                  <a:cubicBezTo>
                    <a:pt x="66" y="1"/>
                    <a:pt x="66" y="1"/>
                    <a:pt x="65" y="1"/>
                  </a:cubicBezTo>
                  <a:cubicBezTo>
                    <a:pt x="1" y="22"/>
                    <a:pt x="65" y="406"/>
                    <a:pt x="225" y="844"/>
                  </a:cubicBezTo>
                  <a:cubicBezTo>
                    <a:pt x="369" y="1267"/>
                    <a:pt x="554" y="1581"/>
                    <a:pt x="633" y="1581"/>
                  </a:cubicBezTo>
                  <a:cubicBezTo>
                    <a:pt x="636" y="1581"/>
                    <a:pt x="638" y="1580"/>
                    <a:pt x="641" y="1580"/>
                  </a:cubicBezTo>
                  <a:cubicBezTo>
                    <a:pt x="694" y="1548"/>
                    <a:pt x="598" y="1196"/>
                    <a:pt x="438" y="769"/>
                  </a:cubicBezTo>
                  <a:cubicBezTo>
                    <a:pt x="280" y="349"/>
                    <a:pt x="133" y="1"/>
                    <a:pt x="67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1"/>
            <p:cNvSpPr/>
            <p:nvPr/>
          </p:nvSpPr>
          <p:spPr>
            <a:xfrm>
              <a:off x="6828863" y="1717875"/>
              <a:ext cx="25100" cy="59200"/>
            </a:xfrm>
            <a:custGeom>
              <a:avLst/>
              <a:gdLst/>
              <a:ahLst/>
              <a:cxnLst/>
              <a:rect l="l" t="t" r="r" b="b"/>
              <a:pathLst>
                <a:path w="1004" h="2368" extrusionOk="0">
                  <a:moveTo>
                    <a:pt x="810" y="0"/>
                  </a:moveTo>
                  <a:cubicBezTo>
                    <a:pt x="728" y="0"/>
                    <a:pt x="619" y="92"/>
                    <a:pt x="502" y="245"/>
                  </a:cubicBezTo>
                  <a:cubicBezTo>
                    <a:pt x="363" y="437"/>
                    <a:pt x="214" y="725"/>
                    <a:pt x="118" y="1077"/>
                  </a:cubicBezTo>
                  <a:cubicBezTo>
                    <a:pt x="22" y="1418"/>
                    <a:pt x="0" y="1738"/>
                    <a:pt x="43" y="1984"/>
                  </a:cubicBezTo>
                  <a:cubicBezTo>
                    <a:pt x="64" y="2218"/>
                    <a:pt x="128" y="2357"/>
                    <a:pt x="224" y="2368"/>
                  </a:cubicBezTo>
                  <a:cubicBezTo>
                    <a:pt x="395" y="2368"/>
                    <a:pt x="545" y="1856"/>
                    <a:pt x="715" y="1248"/>
                  </a:cubicBezTo>
                  <a:cubicBezTo>
                    <a:pt x="865" y="618"/>
                    <a:pt x="1003" y="96"/>
                    <a:pt x="854" y="10"/>
                  </a:cubicBezTo>
                  <a:cubicBezTo>
                    <a:pt x="840" y="3"/>
                    <a:pt x="826" y="0"/>
                    <a:pt x="810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1"/>
            <p:cNvSpPr/>
            <p:nvPr/>
          </p:nvSpPr>
          <p:spPr>
            <a:xfrm>
              <a:off x="6934213" y="1674650"/>
              <a:ext cx="69350" cy="21650"/>
            </a:xfrm>
            <a:custGeom>
              <a:avLst/>
              <a:gdLst/>
              <a:ahLst/>
              <a:cxnLst/>
              <a:rect l="l" t="t" r="r" b="b"/>
              <a:pathLst>
                <a:path w="2774" h="866" extrusionOk="0">
                  <a:moveTo>
                    <a:pt x="455" y="0"/>
                  </a:moveTo>
                  <a:cubicBezTo>
                    <a:pt x="214" y="0"/>
                    <a:pt x="58" y="40"/>
                    <a:pt x="43" y="118"/>
                  </a:cubicBezTo>
                  <a:cubicBezTo>
                    <a:pt x="0" y="278"/>
                    <a:pt x="576" y="566"/>
                    <a:pt x="1323" y="736"/>
                  </a:cubicBezTo>
                  <a:cubicBezTo>
                    <a:pt x="1702" y="823"/>
                    <a:pt x="2049" y="866"/>
                    <a:pt x="2303" y="866"/>
                  </a:cubicBezTo>
                  <a:cubicBezTo>
                    <a:pt x="2550" y="866"/>
                    <a:pt x="2710" y="826"/>
                    <a:pt x="2731" y="747"/>
                  </a:cubicBezTo>
                  <a:cubicBezTo>
                    <a:pt x="2774" y="587"/>
                    <a:pt x="2198" y="310"/>
                    <a:pt x="1451" y="139"/>
                  </a:cubicBezTo>
                  <a:cubicBezTo>
                    <a:pt x="1066" y="46"/>
                    <a:pt x="712" y="0"/>
                    <a:pt x="45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1"/>
            <p:cNvSpPr/>
            <p:nvPr/>
          </p:nvSpPr>
          <p:spPr>
            <a:xfrm>
              <a:off x="7120613" y="1670575"/>
              <a:ext cx="51775" cy="108950"/>
            </a:xfrm>
            <a:custGeom>
              <a:avLst/>
              <a:gdLst/>
              <a:ahLst/>
              <a:cxnLst/>
              <a:rect l="l" t="t" r="r" b="b"/>
              <a:pathLst>
                <a:path w="2071" h="4358" extrusionOk="0">
                  <a:moveTo>
                    <a:pt x="1430" y="1"/>
                  </a:moveTo>
                  <a:cubicBezTo>
                    <a:pt x="1382" y="1"/>
                    <a:pt x="1313" y="9"/>
                    <a:pt x="1227" y="35"/>
                  </a:cubicBezTo>
                  <a:cubicBezTo>
                    <a:pt x="1046" y="89"/>
                    <a:pt x="822" y="259"/>
                    <a:pt x="641" y="526"/>
                  </a:cubicBezTo>
                  <a:cubicBezTo>
                    <a:pt x="449" y="782"/>
                    <a:pt x="267" y="1123"/>
                    <a:pt x="129" y="1540"/>
                  </a:cubicBezTo>
                  <a:cubicBezTo>
                    <a:pt x="65" y="1742"/>
                    <a:pt x="22" y="1966"/>
                    <a:pt x="11" y="2201"/>
                  </a:cubicBezTo>
                  <a:cubicBezTo>
                    <a:pt x="1" y="2446"/>
                    <a:pt x="22" y="2702"/>
                    <a:pt x="129" y="2937"/>
                  </a:cubicBezTo>
                  <a:cubicBezTo>
                    <a:pt x="161" y="3001"/>
                    <a:pt x="193" y="3054"/>
                    <a:pt x="246" y="3129"/>
                  </a:cubicBezTo>
                  <a:cubicBezTo>
                    <a:pt x="299" y="3182"/>
                    <a:pt x="385" y="3214"/>
                    <a:pt x="459" y="3236"/>
                  </a:cubicBezTo>
                  <a:cubicBezTo>
                    <a:pt x="485" y="3239"/>
                    <a:pt x="510" y="3241"/>
                    <a:pt x="534" y="3241"/>
                  </a:cubicBezTo>
                  <a:cubicBezTo>
                    <a:pt x="660" y="3241"/>
                    <a:pt x="765" y="3200"/>
                    <a:pt x="854" y="3182"/>
                  </a:cubicBezTo>
                  <a:cubicBezTo>
                    <a:pt x="1067" y="3097"/>
                    <a:pt x="1259" y="3022"/>
                    <a:pt x="1441" y="3022"/>
                  </a:cubicBezTo>
                  <a:cubicBezTo>
                    <a:pt x="1601" y="3022"/>
                    <a:pt x="1739" y="3140"/>
                    <a:pt x="1793" y="3268"/>
                  </a:cubicBezTo>
                  <a:cubicBezTo>
                    <a:pt x="1846" y="3417"/>
                    <a:pt x="1835" y="3577"/>
                    <a:pt x="1782" y="3716"/>
                  </a:cubicBezTo>
                  <a:cubicBezTo>
                    <a:pt x="1729" y="3844"/>
                    <a:pt x="1654" y="3950"/>
                    <a:pt x="1569" y="4036"/>
                  </a:cubicBezTo>
                  <a:cubicBezTo>
                    <a:pt x="1494" y="4110"/>
                    <a:pt x="1398" y="4174"/>
                    <a:pt x="1334" y="4228"/>
                  </a:cubicBezTo>
                  <a:cubicBezTo>
                    <a:pt x="1227" y="4281"/>
                    <a:pt x="1142" y="4334"/>
                    <a:pt x="1142" y="4356"/>
                  </a:cubicBezTo>
                  <a:cubicBezTo>
                    <a:pt x="1142" y="4357"/>
                    <a:pt x="1144" y="4358"/>
                    <a:pt x="1147" y="4358"/>
                  </a:cubicBezTo>
                  <a:cubicBezTo>
                    <a:pt x="1170" y="4358"/>
                    <a:pt x="1269" y="4325"/>
                    <a:pt x="1409" y="4260"/>
                  </a:cubicBezTo>
                  <a:cubicBezTo>
                    <a:pt x="1494" y="4217"/>
                    <a:pt x="1579" y="4164"/>
                    <a:pt x="1686" y="4089"/>
                  </a:cubicBezTo>
                  <a:cubicBezTo>
                    <a:pt x="1793" y="4004"/>
                    <a:pt x="1900" y="3897"/>
                    <a:pt x="1964" y="3737"/>
                  </a:cubicBezTo>
                  <a:cubicBezTo>
                    <a:pt x="2038" y="3577"/>
                    <a:pt x="2070" y="3374"/>
                    <a:pt x="2006" y="3182"/>
                  </a:cubicBezTo>
                  <a:cubicBezTo>
                    <a:pt x="1942" y="2969"/>
                    <a:pt x="1729" y="2788"/>
                    <a:pt x="1473" y="2777"/>
                  </a:cubicBezTo>
                  <a:cubicBezTo>
                    <a:pt x="1461" y="2776"/>
                    <a:pt x="1449" y="2776"/>
                    <a:pt x="1437" y="2776"/>
                  </a:cubicBezTo>
                  <a:cubicBezTo>
                    <a:pt x="1197" y="2776"/>
                    <a:pt x="994" y="2876"/>
                    <a:pt x="811" y="2937"/>
                  </a:cubicBezTo>
                  <a:cubicBezTo>
                    <a:pt x="730" y="2970"/>
                    <a:pt x="655" y="2983"/>
                    <a:pt x="590" y="2983"/>
                  </a:cubicBezTo>
                  <a:cubicBezTo>
                    <a:pt x="571" y="2983"/>
                    <a:pt x="552" y="2982"/>
                    <a:pt x="534" y="2980"/>
                  </a:cubicBezTo>
                  <a:cubicBezTo>
                    <a:pt x="459" y="2969"/>
                    <a:pt x="406" y="2916"/>
                    <a:pt x="353" y="2820"/>
                  </a:cubicBezTo>
                  <a:cubicBezTo>
                    <a:pt x="278" y="2628"/>
                    <a:pt x="246" y="2404"/>
                    <a:pt x="246" y="2190"/>
                  </a:cubicBezTo>
                  <a:cubicBezTo>
                    <a:pt x="267" y="1977"/>
                    <a:pt x="289" y="1764"/>
                    <a:pt x="342" y="1582"/>
                  </a:cubicBezTo>
                  <a:cubicBezTo>
                    <a:pt x="449" y="1188"/>
                    <a:pt x="609" y="857"/>
                    <a:pt x="769" y="601"/>
                  </a:cubicBezTo>
                  <a:cubicBezTo>
                    <a:pt x="929" y="355"/>
                    <a:pt x="1121" y="174"/>
                    <a:pt x="1259" y="110"/>
                  </a:cubicBezTo>
                  <a:cubicBezTo>
                    <a:pt x="1409" y="35"/>
                    <a:pt x="1515" y="35"/>
                    <a:pt x="1505" y="14"/>
                  </a:cubicBezTo>
                  <a:cubicBezTo>
                    <a:pt x="1505" y="9"/>
                    <a:pt x="1478" y="1"/>
                    <a:pt x="1430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7124888" y="1672400"/>
              <a:ext cx="66425" cy="91075"/>
            </a:xfrm>
            <a:custGeom>
              <a:avLst/>
              <a:gdLst/>
              <a:ahLst/>
              <a:cxnLst/>
              <a:rect l="l" t="t" r="r" b="b"/>
              <a:pathLst>
                <a:path w="2657" h="3643" extrusionOk="0">
                  <a:moveTo>
                    <a:pt x="1543" y="0"/>
                  </a:moveTo>
                  <a:cubicBezTo>
                    <a:pt x="1015" y="0"/>
                    <a:pt x="455" y="468"/>
                    <a:pt x="224" y="1018"/>
                  </a:cubicBezTo>
                  <a:cubicBezTo>
                    <a:pt x="22" y="1520"/>
                    <a:pt x="0" y="2075"/>
                    <a:pt x="107" y="2597"/>
                  </a:cubicBezTo>
                  <a:cubicBezTo>
                    <a:pt x="118" y="2693"/>
                    <a:pt x="139" y="2789"/>
                    <a:pt x="214" y="2853"/>
                  </a:cubicBezTo>
                  <a:cubicBezTo>
                    <a:pt x="265" y="2905"/>
                    <a:pt x="331" y="2923"/>
                    <a:pt x="405" y="2923"/>
                  </a:cubicBezTo>
                  <a:cubicBezTo>
                    <a:pt x="514" y="2923"/>
                    <a:pt x="638" y="2881"/>
                    <a:pt x="747" y="2843"/>
                  </a:cubicBezTo>
                  <a:cubicBezTo>
                    <a:pt x="861" y="2796"/>
                    <a:pt x="988" y="2766"/>
                    <a:pt x="1114" y="2766"/>
                  </a:cubicBezTo>
                  <a:cubicBezTo>
                    <a:pt x="1188" y="2766"/>
                    <a:pt x="1262" y="2776"/>
                    <a:pt x="1334" y="2800"/>
                  </a:cubicBezTo>
                  <a:cubicBezTo>
                    <a:pt x="1664" y="2917"/>
                    <a:pt x="1814" y="3291"/>
                    <a:pt x="1899" y="3643"/>
                  </a:cubicBezTo>
                  <a:cubicBezTo>
                    <a:pt x="2198" y="3173"/>
                    <a:pt x="2433" y="2683"/>
                    <a:pt x="2539" y="2128"/>
                  </a:cubicBezTo>
                  <a:cubicBezTo>
                    <a:pt x="2657" y="1584"/>
                    <a:pt x="2614" y="1008"/>
                    <a:pt x="2347" y="528"/>
                  </a:cubicBezTo>
                  <a:cubicBezTo>
                    <a:pt x="2134" y="152"/>
                    <a:pt x="1844" y="0"/>
                    <a:pt x="1543" y="0"/>
                  </a:cubicBezTo>
                  <a:close/>
                </a:path>
              </a:pathLst>
            </a:custGeom>
            <a:solidFill>
              <a:srgbClr val="455E70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6813938" y="1532575"/>
              <a:ext cx="277375" cy="158575"/>
            </a:xfrm>
            <a:custGeom>
              <a:avLst/>
              <a:gdLst/>
              <a:ahLst/>
              <a:cxnLst/>
              <a:rect l="l" t="t" r="r" b="b"/>
              <a:pathLst>
                <a:path w="11095" h="6343" extrusionOk="0">
                  <a:moveTo>
                    <a:pt x="3612" y="0"/>
                  </a:moveTo>
                  <a:cubicBezTo>
                    <a:pt x="3022" y="0"/>
                    <a:pt x="2423" y="351"/>
                    <a:pt x="1995" y="787"/>
                  </a:cubicBezTo>
                  <a:lnTo>
                    <a:pt x="491" y="1566"/>
                  </a:lnTo>
                  <a:cubicBezTo>
                    <a:pt x="128" y="1939"/>
                    <a:pt x="0" y="2494"/>
                    <a:pt x="64" y="3006"/>
                  </a:cubicBezTo>
                  <a:cubicBezTo>
                    <a:pt x="192" y="4062"/>
                    <a:pt x="821" y="4990"/>
                    <a:pt x="1686" y="5587"/>
                  </a:cubicBezTo>
                  <a:cubicBezTo>
                    <a:pt x="2376" y="6067"/>
                    <a:pt x="3210" y="6342"/>
                    <a:pt x="4044" y="6342"/>
                  </a:cubicBezTo>
                  <a:cubicBezTo>
                    <a:pt x="4305" y="6342"/>
                    <a:pt x="4565" y="6315"/>
                    <a:pt x="4822" y="6259"/>
                  </a:cubicBezTo>
                  <a:cubicBezTo>
                    <a:pt x="5120" y="6195"/>
                    <a:pt x="5419" y="6078"/>
                    <a:pt x="5665" y="5897"/>
                  </a:cubicBezTo>
                  <a:cubicBezTo>
                    <a:pt x="5899" y="5715"/>
                    <a:pt x="6070" y="5417"/>
                    <a:pt x="6070" y="5107"/>
                  </a:cubicBezTo>
                  <a:cubicBezTo>
                    <a:pt x="6903" y="5387"/>
                    <a:pt x="7781" y="5532"/>
                    <a:pt x="8658" y="5532"/>
                  </a:cubicBezTo>
                  <a:cubicBezTo>
                    <a:pt x="9218" y="5532"/>
                    <a:pt x="9778" y="5473"/>
                    <a:pt x="10326" y="5353"/>
                  </a:cubicBezTo>
                  <a:cubicBezTo>
                    <a:pt x="10518" y="5310"/>
                    <a:pt x="10732" y="5257"/>
                    <a:pt x="10860" y="5107"/>
                  </a:cubicBezTo>
                  <a:cubicBezTo>
                    <a:pt x="11094" y="4883"/>
                    <a:pt x="11073" y="4521"/>
                    <a:pt x="10998" y="4222"/>
                  </a:cubicBezTo>
                  <a:cubicBezTo>
                    <a:pt x="10764" y="3219"/>
                    <a:pt x="10113" y="2366"/>
                    <a:pt x="9334" y="1694"/>
                  </a:cubicBezTo>
                  <a:cubicBezTo>
                    <a:pt x="8971" y="1395"/>
                    <a:pt x="8555" y="1107"/>
                    <a:pt x="8086" y="990"/>
                  </a:cubicBezTo>
                  <a:cubicBezTo>
                    <a:pt x="7896" y="945"/>
                    <a:pt x="7701" y="930"/>
                    <a:pt x="7504" y="930"/>
                  </a:cubicBezTo>
                  <a:cubicBezTo>
                    <a:pt x="7063" y="930"/>
                    <a:pt x="6613" y="1007"/>
                    <a:pt x="6177" y="1007"/>
                  </a:cubicBezTo>
                  <a:cubicBezTo>
                    <a:pt x="5871" y="1007"/>
                    <a:pt x="5573" y="969"/>
                    <a:pt x="5291" y="840"/>
                  </a:cubicBezTo>
                  <a:cubicBezTo>
                    <a:pt x="4864" y="648"/>
                    <a:pt x="4534" y="254"/>
                    <a:pt x="4086" y="83"/>
                  </a:cubicBezTo>
                  <a:cubicBezTo>
                    <a:pt x="3931" y="26"/>
                    <a:pt x="3772" y="0"/>
                    <a:pt x="3612" y="0"/>
                  </a:cubicBezTo>
                  <a:close/>
                </a:path>
              </a:pathLst>
            </a:custGeom>
            <a:solidFill>
              <a:srgbClr val="455E70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6805138" y="1499300"/>
              <a:ext cx="340050" cy="168525"/>
            </a:xfrm>
            <a:custGeom>
              <a:avLst/>
              <a:gdLst/>
              <a:ahLst/>
              <a:cxnLst/>
              <a:rect l="l" t="t" r="r" b="b"/>
              <a:pathLst>
                <a:path w="13602" h="6741" extrusionOk="0">
                  <a:moveTo>
                    <a:pt x="6530" y="1"/>
                  </a:moveTo>
                  <a:cubicBezTo>
                    <a:pt x="5520" y="1"/>
                    <a:pt x="4500" y="308"/>
                    <a:pt x="3510" y="774"/>
                  </a:cubicBezTo>
                  <a:lnTo>
                    <a:pt x="523" y="2374"/>
                  </a:lnTo>
                  <a:cubicBezTo>
                    <a:pt x="0" y="3644"/>
                    <a:pt x="811" y="5158"/>
                    <a:pt x="2016" y="5830"/>
                  </a:cubicBezTo>
                  <a:cubicBezTo>
                    <a:pt x="2768" y="6240"/>
                    <a:pt x="3630" y="6387"/>
                    <a:pt x="4503" y="6387"/>
                  </a:cubicBezTo>
                  <a:cubicBezTo>
                    <a:pt x="5017" y="6387"/>
                    <a:pt x="5536" y="6336"/>
                    <a:pt x="6038" y="6257"/>
                  </a:cubicBezTo>
                  <a:cubicBezTo>
                    <a:pt x="5398" y="5532"/>
                    <a:pt x="5078" y="4529"/>
                    <a:pt x="5174" y="3580"/>
                  </a:cubicBezTo>
                  <a:lnTo>
                    <a:pt x="5174" y="3580"/>
                  </a:lnTo>
                  <a:cubicBezTo>
                    <a:pt x="5099" y="4433"/>
                    <a:pt x="6859" y="5638"/>
                    <a:pt x="7499" y="5894"/>
                  </a:cubicBezTo>
                  <a:cubicBezTo>
                    <a:pt x="8392" y="6268"/>
                    <a:pt x="9799" y="6741"/>
                    <a:pt x="11023" y="6741"/>
                  </a:cubicBezTo>
                  <a:cubicBezTo>
                    <a:pt x="11510" y="6741"/>
                    <a:pt x="11968" y="6666"/>
                    <a:pt x="12353" y="6481"/>
                  </a:cubicBezTo>
                  <a:cubicBezTo>
                    <a:pt x="13601" y="5884"/>
                    <a:pt x="13548" y="3964"/>
                    <a:pt x="12620" y="3121"/>
                  </a:cubicBezTo>
                  <a:cubicBezTo>
                    <a:pt x="12161" y="2705"/>
                    <a:pt x="11564" y="2459"/>
                    <a:pt x="11041" y="2150"/>
                  </a:cubicBezTo>
                  <a:cubicBezTo>
                    <a:pt x="10326" y="1723"/>
                    <a:pt x="9707" y="1158"/>
                    <a:pt x="9003" y="721"/>
                  </a:cubicBezTo>
                  <a:cubicBezTo>
                    <a:pt x="8200" y="212"/>
                    <a:pt x="7368" y="1"/>
                    <a:pt x="6530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6214413" y="1900800"/>
              <a:ext cx="1237450" cy="846225"/>
            </a:xfrm>
            <a:custGeom>
              <a:avLst/>
              <a:gdLst/>
              <a:ahLst/>
              <a:cxnLst/>
              <a:rect l="l" t="t" r="r" b="b"/>
              <a:pathLst>
                <a:path w="49498" h="33849" extrusionOk="0">
                  <a:moveTo>
                    <a:pt x="1" y="0"/>
                  </a:moveTo>
                  <a:lnTo>
                    <a:pt x="1" y="31224"/>
                  </a:lnTo>
                  <a:cubicBezTo>
                    <a:pt x="1" y="32675"/>
                    <a:pt x="1174" y="33848"/>
                    <a:pt x="2625" y="33848"/>
                  </a:cubicBezTo>
                  <a:lnTo>
                    <a:pt x="46874" y="33848"/>
                  </a:lnTo>
                  <a:cubicBezTo>
                    <a:pt x="48324" y="33848"/>
                    <a:pt x="49498" y="32675"/>
                    <a:pt x="49498" y="31224"/>
                  </a:cubicBezTo>
                  <a:lnTo>
                    <a:pt x="49498" y="0"/>
                  </a:lnTo>
                  <a:close/>
                </a:path>
              </a:pathLst>
            </a:custGeom>
            <a:solidFill>
              <a:srgbClr val="73A0BE">
                <a:alpha val="57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6996063" y="1318350"/>
              <a:ext cx="264850" cy="67225"/>
            </a:xfrm>
            <a:custGeom>
              <a:avLst/>
              <a:gdLst/>
              <a:ahLst/>
              <a:cxnLst/>
              <a:rect l="l" t="t" r="r" b="b"/>
              <a:pathLst>
                <a:path w="10594" h="2689" extrusionOk="0">
                  <a:moveTo>
                    <a:pt x="694" y="1"/>
                  </a:moveTo>
                  <a:cubicBezTo>
                    <a:pt x="310" y="1"/>
                    <a:pt x="1" y="299"/>
                    <a:pt x="1" y="694"/>
                  </a:cubicBezTo>
                  <a:lnTo>
                    <a:pt x="1" y="1996"/>
                  </a:lnTo>
                  <a:cubicBezTo>
                    <a:pt x="1" y="2390"/>
                    <a:pt x="310" y="2689"/>
                    <a:pt x="694" y="2689"/>
                  </a:cubicBezTo>
                  <a:lnTo>
                    <a:pt x="9900" y="2689"/>
                  </a:lnTo>
                  <a:cubicBezTo>
                    <a:pt x="10284" y="2689"/>
                    <a:pt x="10594" y="2390"/>
                    <a:pt x="10594" y="1996"/>
                  </a:cubicBezTo>
                  <a:lnTo>
                    <a:pt x="10594" y="694"/>
                  </a:lnTo>
                  <a:cubicBezTo>
                    <a:pt x="10594" y="299"/>
                    <a:pt x="10284" y="1"/>
                    <a:pt x="9900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7021413" y="1385550"/>
              <a:ext cx="213650" cy="90700"/>
            </a:xfrm>
            <a:custGeom>
              <a:avLst/>
              <a:gdLst/>
              <a:ahLst/>
              <a:cxnLst/>
              <a:rect l="l" t="t" r="r" b="b"/>
              <a:pathLst>
                <a:path w="8546" h="3628" extrusionOk="0">
                  <a:moveTo>
                    <a:pt x="0" y="1"/>
                  </a:moveTo>
                  <a:lnTo>
                    <a:pt x="0" y="3628"/>
                  </a:lnTo>
                  <a:lnTo>
                    <a:pt x="8545" y="3628"/>
                  </a:lnTo>
                  <a:lnTo>
                    <a:pt x="8545" y="1"/>
                  </a:ln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5950388" y="2726725"/>
              <a:ext cx="1765225" cy="41100"/>
            </a:xfrm>
            <a:custGeom>
              <a:avLst/>
              <a:gdLst/>
              <a:ahLst/>
              <a:cxnLst/>
              <a:rect l="l" t="t" r="r" b="b"/>
              <a:pathLst>
                <a:path w="70609" h="1644" extrusionOk="0">
                  <a:moveTo>
                    <a:pt x="587" y="1"/>
                  </a:moveTo>
                  <a:cubicBezTo>
                    <a:pt x="267" y="1"/>
                    <a:pt x="1" y="267"/>
                    <a:pt x="1" y="587"/>
                  </a:cubicBezTo>
                  <a:lnTo>
                    <a:pt x="1" y="1057"/>
                  </a:lnTo>
                  <a:cubicBezTo>
                    <a:pt x="1" y="1377"/>
                    <a:pt x="267" y="1643"/>
                    <a:pt x="587" y="1643"/>
                  </a:cubicBezTo>
                  <a:lnTo>
                    <a:pt x="70022" y="1643"/>
                  </a:lnTo>
                  <a:cubicBezTo>
                    <a:pt x="70353" y="1643"/>
                    <a:pt x="70609" y="1377"/>
                    <a:pt x="70609" y="1057"/>
                  </a:cubicBezTo>
                  <a:lnTo>
                    <a:pt x="70609" y="587"/>
                  </a:lnTo>
                  <a:cubicBezTo>
                    <a:pt x="70609" y="267"/>
                    <a:pt x="70342" y="1"/>
                    <a:pt x="70022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6163488" y="1476225"/>
              <a:ext cx="1339850" cy="424600"/>
            </a:xfrm>
            <a:custGeom>
              <a:avLst/>
              <a:gdLst/>
              <a:ahLst/>
              <a:cxnLst/>
              <a:rect l="l" t="t" r="r" b="b"/>
              <a:pathLst>
                <a:path w="53594" h="16984" extrusionOk="0">
                  <a:moveTo>
                    <a:pt x="10582" y="1"/>
                  </a:moveTo>
                  <a:cubicBezTo>
                    <a:pt x="9868" y="1"/>
                    <a:pt x="9185" y="406"/>
                    <a:pt x="8843" y="1036"/>
                  </a:cubicBezTo>
                  <a:lnTo>
                    <a:pt x="0" y="16983"/>
                  </a:lnTo>
                  <a:lnTo>
                    <a:pt x="53594" y="16983"/>
                  </a:lnTo>
                  <a:lnTo>
                    <a:pt x="44750" y="1036"/>
                  </a:lnTo>
                  <a:cubicBezTo>
                    <a:pt x="44398" y="396"/>
                    <a:pt x="43726" y="1"/>
                    <a:pt x="43001" y="1"/>
                  </a:cubicBezTo>
                  <a:close/>
                </a:path>
              </a:pathLst>
            </a:custGeom>
            <a:solidFill>
              <a:srgbClr val="455E70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7" name="Google Shape;1957;p41"/>
          <p:cNvGrpSpPr/>
          <p:nvPr/>
        </p:nvGrpSpPr>
        <p:grpSpPr>
          <a:xfrm>
            <a:off x="1365315" y="1433669"/>
            <a:ext cx="2591349" cy="1768527"/>
            <a:chOff x="1152379" y="1137250"/>
            <a:chExt cx="2591349" cy="1768527"/>
          </a:xfrm>
        </p:grpSpPr>
        <p:sp>
          <p:nvSpPr>
            <p:cNvPr id="1958" name="Google Shape;1958;p41"/>
            <p:cNvSpPr/>
            <p:nvPr/>
          </p:nvSpPr>
          <p:spPr>
            <a:xfrm>
              <a:off x="2552416" y="1320284"/>
              <a:ext cx="511576" cy="218268"/>
            </a:xfrm>
            <a:custGeom>
              <a:avLst/>
              <a:gdLst/>
              <a:ahLst/>
              <a:cxnLst/>
              <a:rect l="l" t="t" r="r" b="b"/>
              <a:pathLst>
                <a:path w="16941" h="7228" extrusionOk="0">
                  <a:moveTo>
                    <a:pt x="8253" y="0"/>
                  </a:moveTo>
                  <a:cubicBezTo>
                    <a:pt x="7947" y="0"/>
                    <a:pt x="7643" y="55"/>
                    <a:pt x="7351" y="176"/>
                  </a:cubicBezTo>
                  <a:cubicBezTo>
                    <a:pt x="6849" y="379"/>
                    <a:pt x="6423" y="763"/>
                    <a:pt x="6081" y="1189"/>
                  </a:cubicBezTo>
                  <a:cubicBezTo>
                    <a:pt x="5111" y="2438"/>
                    <a:pt x="4588" y="4123"/>
                    <a:pt x="4673" y="5691"/>
                  </a:cubicBezTo>
                  <a:cubicBezTo>
                    <a:pt x="4024" y="5463"/>
                    <a:pt x="3202" y="5230"/>
                    <a:pt x="2434" y="5230"/>
                  </a:cubicBezTo>
                  <a:cubicBezTo>
                    <a:pt x="1763" y="5230"/>
                    <a:pt x="1132" y="5408"/>
                    <a:pt x="694" y="5926"/>
                  </a:cubicBezTo>
                  <a:cubicBezTo>
                    <a:pt x="374" y="6299"/>
                    <a:pt x="161" y="6747"/>
                    <a:pt x="1" y="7217"/>
                  </a:cubicBezTo>
                  <a:lnTo>
                    <a:pt x="16936" y="7217"/>
                  </a:lnTo>
                  <a:cubicBezTo>
                    <a:pt x="16617" y="6495"/>
                    <a:pt x="16191" y="5827"/>
                    <a:pt x="15575" y="5360"/>
                  </a:cubicBezTo>
                  <a:cubicBezTo>
                    <a:pt x="15104" y="5002"/>
                    <a:pt x="14488" y="4799"/>
                    <a:pt x="13893" y="4799"/>
                  </a:cubicBezTo>
                  <a:cubicBezTo>
                    <a:pt x="13302" y="4799"/>
                    <a:pt x="12731" y="4999"/>
                    <a:pt x="12343" y="5446"/>
                  </a:cubicBezTo>
                  <a:cubicBezTo>
                    <a:pt x="12087" y="4070"/>
                    <a:pt x="11810" y="2651"/>
                    <a:pt x="10988" y="1520"/>
                  </a:cubicBezTo>
                  <a:cubicBezTo>
                    <a:pt x="10361" y="645"/>
                    <a:pt x="9299" y="0"/>
                    <a:pt x="8253" y="0"/>
                  </a:cubicBezTo>
                  <a:close/>
                  <a:moveTo>
                    <a:pt x="16936" y="7217"/>
                  </a:moveTo>
                  <a:cubicBezTo>
                    <a:pt x="16938" y="7220"/>
                    <a:pt x="16939" y="7224"/>
                    <a:pt x="16941" y="7227"/>
                  </a:cubicBezTo>
                  <a:lnTo>
                    <a:pt x="16941" y="7217"/>
                  </a:ln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1367906" y="1227997"/>
              <a:ext cx="2171200" cy="1641838"/>
            </a:xfrm>
            <a:custGeom>
              <a:avLst/>
              <a:gdLst/>
              <a:ahLst/>
              <a:cxnLst/>
              <a:rect l="l" t="t" r="r" b="b"/>
              <a:pathLst>
                <a:path w="71900" h="54370" extrusionOk="0">
                  <a:moveTo>
                    <a:pt x="17397" y="0"/>
                  </a:moveTo>
                  <a:cubicBezTo>
                    <a:pt x="13843" y="0"/>
                    <a:pt x="10222" y="1417"/>
                    <a:pt x="7574" y="3829"/>
                  </a:cubicBezTo>
                  <a:cubicBezTo>
                    <a:pt x="1515" y="9366"/>
                    <a:pt x="0" y="18636"/>
                    <a:pt x="864" y="26444"/>
                  </a:cubicBezTo>
                  <a:cubicBezTo>
                    <a:pt x="2038" y="37123"/>
                    <a:pt x="8737" y="47779"/>
                    <a:pt x="19437" y="51012"/>
                  </a:cubicBezTo>
                  <a:cubicBezTo>
                    <a:pt x="24536" y="52548"/>
                    <a:pt x="29464" y="53967"/>
                    <a:pt x="34819" y="54287"/>
                  </a:cubicBezTo>
                  <a:cubicBezTo>
                    <a:pt x="35749" y="54341"/>
                    <a:pt x="36680" y="54369"/>
                    <a:pt x="37611" y="54369"/>
                  </a:cubicBezTo>
                  <a:cubicBezTo>
                    <a:pt x="42110" y="54369"/>
                    <a:pt x="46609" y="53718"/>
                    <a:pt x="50895" y="52313"/>
                  </a:cubicBezTo>
                  <a:cubicBezTo>
                    <a:pt x="56485" y="50489"/>
                    <a:pt x="61723" y="47395"/>
                    <a:pt x="65573" y="42979"/>
                  </a:cubicBezTo>
                  <a:cubicBezTo>
                    <a:pt x="69456" y="38573"/>
                    <a:pt x="71899" y="32792"/>
                    <a:pt x="71814" y="26924"/>
                  </a:cubicBezTo>
                  <a:cubicBezTo>
                    <a:pt x="71793" y="25207"/>
                    <a:pt x="71547" y="23458"/>
                    <a:pt x="70929" y="21857"/>
                  </a:cubicBezTo>
                  <a:cubicBezTo>
                    <a:pt x="69286" y="17665"/>
                    <a:pt x="65125" y="14817"/>
                    <a:pt x="60741" y="13739"/>
                  </a:cubicBezTo>
                  <a:cubicBezTo>
                    <a:pt x="58771" y="13257"/>
                    <a:pt x="56761" y="13069"/>
                    <a:pt x="54739" y="13069"/>
                  </a:cubicBezTo>
                  <a:cubicBezTo>
                    <a:pt x="52251" y="13069"/>
                    <a:pt x="49745" y="13353"/>
                    <a:pt x="47279" y="13718"/>
                  </a:cubicBezTo>
                  <a:cubicBezTo>
                    <a:pt x="45386" y="13993"/>
                    <a:pt x="43451" y="14306"/>
                    <a:pt x="41549" y="14306"/>
                  </a:cubicBezTo>
                  <a:cubicBezTo>
                    <a:pt x="40279" y="14306"/>
                    <a:pt x="39024" y="14167"/>
                    <a:pt x="37806" y="13782"/>
                  </a:cubicBezTo>
                  <a:cubicBezTo>
                    <a:pt x="31566" y="11809"/>
                    <a:pt x="28739" y="4299"/>
                    <a:pt x="22925" y="1301"/>
                  </a:cubicBezTo>
                  <a:cubicBezTo>
                    <a:pt x="21210" y="412"/>
                    <a:pt x="19313" y="0"/>
                    <a:pt x="17397" y="0"/>
                  </a:cubicBezTo>
                  <a:close/>
                </a:path>
              </a:pathLst>
            </a:custGeom>
            <a:solidFill>
              <a:srgbClr val="73A0BE">
                <a:alpha val="34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1"/>
            <p:cNvSpPr/>
            <p:nvPr/>
          </p:nvSpPr>
          <p:spPr>
            <a:xfrm>
              <a:off x="1152379" y="1532700"/>
              <a:ext cx="607272" cy="187859"/>
            </a:xfrm>
            <a:custGeom>
              <a:avLst/>
              <a:gdLst/>
              <a:ahLst/>
              <a:cxnLst/>
              <a:rect l="l" t="t" r="r" b="b"/>
              <a:pathLst>
                <a:path w="20110" h="6221" extrusionOk="0">
                  <a:moveTo>
                    <a:pt x="6727" y="1"/>
                  </a:moveTo>
                  <a:cubicBezTo>
                    <a:pt x="5518" y="1"/>
                    <a:pt x="4388" y="794"/>
                    <a:pt x="3777" y="1847"/>
                  </a:cubicBezTo>
                  <a:cubicBezTo>
                    <a:pt x="3148" y="2913"/>
                    <a:pt x="2988" y="4194"/>
                    <a:pt x="3062" y="5420"/>
                  </a:cubicBezTo>
                  <a:cubicBezTo>
                    <a:pt x="2741" y="5227"/>
                    <a:pt x="2376" y="5139"/>
                    <a:pt x="2007" y="5139"/>
                  </a:cubicBezTo>
                  <a:cubicBezTo>
                    <a:pt x="1215" y="5139"/>
                    <a:pt x="409" y="5550"/>
                    <a:pt x="1" y="6220"/>
                  </a:cubicBezTo>
                  <a:lnTo>
                    <a:pt x="20109" y="6220"/>
                  </a:lnTo>
                  <a:cubicBezTo>
                    <a:pt x="19725" y="5580"/>
                    <a:pt x="19128" y="5090"/>
                    <a:pt x="18413" y="4855"/>
                  </a:cubicBezTo>
                  <a:cubicBezTo>
                    <a:pt x="18090" y="4744"/>
                    <a:pt x="17750" y="4689"/>
                    <a:pt x="17409" y="4689"/>
                  </a:cubicBezTo>
                  <a:cubicBezTo>
                    <a:pt x="16802" y="4689"/>
                    <a:pt x="16194" y="4862"/>
                    <a:pt x="15682" y="5196"/>
                  </a:cubicBezTo>
                  <a:cubicBezTo>
                    <a:pt x="15191" y="4002"/>
                    <a:pt x="14359" y="3319"/>
                    <a:pt x="13069" y="3212"/>
                  </a:cubicBezTo>
                  <a:cubicBezTo>
                    <a:pt x="12992" y="3205"/>
                    <a:pt x="12916" y="3202"/>
                    <a:pt x="12839" y="3202"/>
                  </a:cubicBezTo>
                  <a:cubicBezTo>
                    <a:pt x="11848" y="3202"/>
                    <a:pt x="10867" y="3771"/>
                    <a:pt x="10402" y="4652"/>
                  </a:cubicBezTo>
                  <a:cubicBezTo>
                    <a:pt x="10402" y="3553"/>
                    <a:pt x="10146" y="2433"/>
                    <a:pt x="9516" y="1537"/>
                  </a:cubicBezTo>
                  <a:cubicBezTo>
                    <a:pt x="8898" y="652"/>
                    <a:pt x="7863" y="12"/>
                    <a:pt x="6775" y="1"/>
                  </a:cubicBezTo>
                  <a:cubicBezTo>
                    <a:pt x="6759" y="1"/>
                    <a:pt x="6743" y="1"/>
                    <a:pt x="6727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1"/>
            <p:cNvSpPr/>
            <p:nvPr/>
          </p:nvSpPr>
          <p:spPr>
            <a:xfrm>
              <a:off x="3136456" y="2066823"/>
              <a:ext cx="607272" cy="188161"/>
            </a:xfrm>
            <a:custGeom>
              <a:avLst/>
              <a:gdLst/>
              <a:ahLst/>
              <a:cxnLst/>
              <a:rect l="l" t="t" r="r" b="b"/>
              <a:pathLst>
                <a:path w="20110" h="6231" extrusionOk="0">
                  <a:moveTo>
                    <a:pt x="6751" y="1"/>
                  </a:moveTo>
                  <a:cubicBezTo>
                    <a:pt x="5533" y="1"/>
                    <a:pt x="4392" y="797"/>
                    <a:pt x="3777" y="1857"/>
                  </a:cubicBezTo>
                  <a:cubicBezTo>
                    <a:pt x="3148" y="2924"/>
                    <a:pt x="2988" y="4204"/>
                    <a:pt x="3062" y="5431"/>
                  </a:cubicBezTo>
                  <a:cubicBezTo>
                    <a:pt x="2741" y="5238"/>
                    <a:pt x="2376" y="5149"/>
                    <a:pt x="2008" y="5149"/>
                  </a:cubicBezTo>
                  <a:cubicBezTo>
                    <a:pt x="1215" y="5149"/>
                    <a:pt x="409" y="5561"/>
                    <a:pt x="1" y="6231"/>
                  </a:cubicBezTo>
                  <a:lnTo>
                    <a:pt x="20109" y="6231"/>
                  </a:lnTo>
                  <a:cubicBezTo>
                    <a:pt x="19725" y="5591"/>
                    <a:pt x="19117" y="5100"/>
                    <a:pt x="18413" y="4855"/>
                  </a:cubicBezTo>
                  <a:cubicBezTo>
                    <a:pt x="18096" y="4745"/>
                    <a:pt x="17761" y="4692"/>
                    <a:pt x="17425" y="4692"/>
                  </a:cubicBezTo>
                  <a:cubicBezTo>
                    <a:pt x="16813" y="4692"/>
                    <a:pt x="16199" y="4869"/>
                    <a:pt x="15682" y="5207"/>
                  </a:cubicBezTo>
                  <a:cubicBezTo>
                    <a:pt x="15191" y="4001"/>
                    <a:pt x="14359" y="3329"/>
                    <a:pt x="13069" y="3222"/>
                  </a:cubicBezTo>
                  <a:cubicBezTo>
                    <a:pt x="12992" y="3216"/>
                    <a:pt x="12916" y="3212"/>
                    <a:pt x="12839" y="3212"/>
                  </a:cubicBezTo>
                  <a:cubicBezTo>
                    <a:pt x="11848" y="3212"/>
                    <a:pt x="10867" y="3781"/>
                    <a:pt x="10402" y="4663"/>
                  </a:cubicBezTo>
                  <a:cubicBezTo>
                    <a:pt x="10402" y="3564"/>
                    <a:pt x="10146" y="2444"/>
                    <a:pt x="9516" y="1548"/>
                  </a:cubicBezTo>
                  <a:cubicBezTo>
                    <a:pt x="8898" y="662"/>
                    <a:pt x="7863" y="22"/>
                    <a:pt x="6775" y="1"/>
                  </a:cubicBezTo>
                  <a:cubicBezTo>
                    <a:pt x="6767" y="1"/>
                    <a:pt x="6759" y="1"/>
                    <a:pt x="6751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1"/>
            <p:cNvSpPr/>
            <p:nvPr/>
          </p:nvSpPr>
          <p:spPr>
            <a:xfrm>
              <a:off x="2893569" y="1137461"/>
              <a:ext cx="438468" cy="135315"/>
            </a:xfrm>
            <a:custGeom>
              <a:avLst/>
              <a:gdLst/>
              <a:ahLst/>
              <a:cxnLst/>
              <a:rect l="l" t="t" r="r" b="b"/>
              <a:pathLst>
                <a:path w="14520" h="4481" extrusionOk="0">
                  <a:moveTo>
                    <a:pt x="4897" y="0"/>
                  </a:moveTo>
                  <a:cubicBezTo>
                    <a:pt x="4001" y="0"/>
                    <a:pt x="3169" y="576"/>
                    <a:pt x="2721" y="1334"/>
                  </a:cubicBezTo>
                  <a:cubicBezTo>
                    <a:pt x="2273" y="2102"/>
                    <a:pt x="2145" y="3030"/>
                    <a:pt x="2219" y="3915"/>
                  </a:cubicBezTo>
                  <a:cubicBezTo>
                    <a:pt x="1984" y="3772"/>
                    <a:pt x="1715" y="3706"/>
                    <a:pt x="1445" y="3706"/>
                  </a:cubicBezTo>
                  <a:cubicBezTo>
                    <a:pt x="871" y="3706"/>
                    <a:pt x="291" y="4002"/>
                    <a:pt x="1" y="4481"/>
                  </a:cubicBezTo>
                  <a:lnTo>
                    <a:pt x="14519" y="4481"/>
                  </a:lnTo>
                  <a:cubicBezTo>
                    <a:pt x="14242" y="4033"/>
                    <a:pt x="13804" y="3670"/>
                    <a:pt x="13292" y="3499"/>
                  </a:cubicBezTo>
                  <a:cubicBezTo>
                    <a:pt x="13064" y="3424"/>
                    <a:pt x="12823" y="3387"/>
                    <a:pt x="12583" y="3387"/>
                  </a:cubicBezTo>
                  <a:cubicBezTo>
                    <a:pt x="12138" y="3387"/>
                    <a:pt x="11693" y="3513"/>
                    <a:pt x="11319" y="3755"/>
                  </a:cubicBezTo>
                  <a:cubicBezTo>
                    <a:pt x="10977" y="2880"/>
                    <a:pt x="10380" y="2400"/>
                    <a:pt x="9441" y="2326"/>
                  </a:cubicBezTo>
                  <a:cubicBezTo>
                    <a:pt x="9390" y="2322"/>
                    <a:pt x="9339" y="2319"/>
                    <a:pt x="9288" y="2319"/>
                  </a:cubicBezTo>
                  <a:cubicBezTo>
                    <a:pt x="8570" y="2319"/>
                    <a:pt x="7860" y="2733"/>
                    <a:pt x="7521" y="3360"/>
                  </a:cubicBezTo>
                  <a:cubicBezTo>
                    <a:pt x="7521" y="2582"/>
                    <a:pt x="7329" y="1760"/>
                    <a:pt x="6881" y="1120"/>
                  </a:cubicBezTo>
                  <a:cubicBezTo>
                    <a:pt x="6433" y="480"/>
                    <a:pt x="5686" y="22"/>
                    <a:pt x="4897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1"/>
            <p:cNvSpPr/>
            <p:nvPr/>
          </p:nvSpPr>
          <p:spPr>
            <a:xfrm>
              <a:off x="1351478" y="1937603"/>
              <a:ext cx="324744" cy="138607"/>
            </a:xfrm>
            <a:custGeom>
              <a:avLst/>
              <a:gdLst/>
              <a:ahLst/>
              <a:cxnLst/>
              <a:rect l="l" t="t" r="r" b="b"/>
              <a:pathLst>
                <a:path w="10754" h="4590" extrusionOk="0">
                  <a:moveTo>
                    <a:pt x="5241" y="1"/>
                  </a:moveTo>
                  <a:cubicBezTo>
                    <a:pt x="5048" y="1"/>
                    <a:pt x="4857" y="35"/>
                    <a:pt x="4673" y="109"/>
                  </a:cubicBezTo>
                  <a:cubicBezTo>
                    <a:pt x="4353" y="248"/>
                    <a:pt x="4086" y="482"/>
                    <a:pt x="3862" y="749"/>
                  </a:cubicBezTo>
                  <a:cubicBezTo>
                    <a:pt x="3233" y="1549"/>
                    <a:pt x="2913" y="2605"/>
                    <a:pt x="2955" y="3618"/>
                  </a:cubicBezTo>
                  <a:cubicBezTo>
                    <a:pt x="2551" y="3470"/>
                    <a:pt x="2028" y="3319"/>
                    <a:pt x="1539" y="3319"/>
                  </a:cubicBezTo>
                  <a:cubicBezTo>
                    <a:pt x="1112" y="3319"/>
                    <a:pt x="711" y="3435"/>
                    <a:pt x="438" y="3768"/>
                  </a:cubicBezTo>
                  <a:cubicBezTo>
                    <a:pt x="235" y="4003"/>
                    <a:pt x="107" y="4280"/>
                    <a:pt x="0" y="4589"/>
                  </a:cubicBezTo>
                  <a:lnTo>
                    <a:pt x="10753" y="4589"/>
                  </a:lnTo>
                  <a:cubicBezTo>
                    <a:pt x="10561" y="4120"/>
                    <a:pt x="10295" y="3715"/>
                    <a:pt x="9889" y="3405"/>
                  </a:cubicBezTo>
                  <a:cubicBezTo>
                    <a:pt x="9590" y="3176"/>
                    <a:pt x="9201" y="3048"/>
                    <a:pt x="8825" y="3048"/>
                  </a:cubicBezTo>
                  <a:cubicBezTo>
                    <a:pt x="8449" y="3048"/>
                    <a:pt x="8086" y="3176"/>
                    <a:pt x="7841" y="3458"/>
                  </a:cubicBezTo>
                  <a:cubicBezTo>
                    <a:pt x="7681" y="2594"/>
                    <a:pt x="7500" y="1688"/>
                    <a:pt x="6988" y="962"/>
                  </a:cubicBezTo>
                  <a:cubicBezTo>
                    <a:pt x="6582" y="408"/>
                    <a:pt x="5907" y="1"/>
                    <a:pt x="5241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1"/>
            <p:cNvSpPr/>
            <p:nvPr/>
          </p:nvSpPr>
          <p:spPr>
            <a:xfrm>
              <a:off x="1749979" y="1137250"/>
              <a:ext cx="410082" cy="166116"/>
            </a:xfrm>
            <a:custGeom>
              <a:avLst/>
              <a:gdLst/>
              <a:ahLst/>
              <a:cxnLst/>
              <a:rect l="l" t="t" r="r" b="b"/>
              <a:pathLst>
                <a:path w="13580" h="5501" extrusionOk="0">
                  <a:moveTo>
                    <a:pt x="6729" y="1"/>
                  </a:moveTo>
                  <a:cubicBezTo>
                    <a:pt x="5886" y="1"/>
                    <a:pt x="5029" y="451"/>
                    <a:pt x="4480" y="1127"/>
                  </a:cubicBezTo>
                  <a:cubicBezTo>
                    <a:pt x="3840" y="1917"/>
                    <a:pt x="3478" y="3069"/>
                    <a:pt x="3467" y="4082"/>
                  </a:cubicBezTo>
                  <a:cubicBezTo>
                    <a:pt x="3096" y="3825"/>
                    <a:pt x="2648" y="3696"/>
                    <a:pt x="2198" y="3696"/>
                  </a:cubicBezTo>
                  <a:cubicBezTo>
                    <a:pt x="1809" y="3696"/>
                    <a:pt x="1419" y="3793"/>
                    <a:pt x="1077" y="3986"/>
                  </a:cubicBezTo>
                  <a:cubicBezTo>
                    <a:pt x="523" y="4306"/>
                    <a:pt x="128" y="4882"/>
                    <a:pt x="0" y="5501"/>
                  </a:cubicBezTo>
                  <a:lnTo>
                    <a:pt x="13580" y="5501"/>
                  </a:lnTo>
                  <a:cubicBezTo>
                    <a:pt x="13484" y="5096"/>
                    <a:pt x="13345" y="4648"/>
                    <a:pt x="13313" y="4562"/>
                  </a:cubicBezTo>
                  <a:cubicBezTo>
                    <a:pt x="13046" y="4029"/>
                    <a:pt x="12652" y="3570"/>
                    <a:pt x="12108" y="3303"/>
                  </a:cubicBezTo>
                  <a:cubicBezTo>
                    <a:pt x="11822" y="3164"/>
                    <a:pt x="11501" y="3096"/>
                    <a:pt x="11181" y="3096"/>
                  </a:cubicBezTo>
                  <a:cubicBezTo>
                    <a:pt x="10472" y="3096"/>
                    <a:pt x="9764" y="3429"/>
                    <a:pt x="9441" y="4061"/>
                  </a:cubicBezTo>
                  <a:cubicBezTo>
                    <a:pt x="9377" y="3303"/>
                    <a:pt x="9291" y="2546"/>
                    <a:pt x="9025" y="1842"/>
                  </a:cubicBezTo>
                  <a:cubicBezTo>
                    <a:pt x="8758" y="1127"/>
                    <a:pt x="8267" y="466"/>
                    <a:pt x="7574" y="167"/>
                  </a:cubicBezTo>
                  <a:cubicBezTo>
                    <a:pt x="7302" y="53"/>
                    <a:pt x="7016" y="1"/>
                    <a:pt x="6729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1"/>
            <p:cNvSpPr/>
            <p:nvPr/>
          </p:nvSpPr>
          <p:spPr>
            <a:xfrm>
              <a:off x="1805061" y="1887715"/>
              <a:ext cx="299589" cy="256467"/>
            </a:xfrm>
            <a:custGeom>
              <a:avLst/>
              <a:gdLst/>
              <a:ahLst/>
              <a:cxnLst/>
              <a:rect l="l" t="t" r="r" b="b"/>
              <a:pathLst>
                <a:path w="9921" h="8493" extrusionOk="0">
                  <a:moveTo>
                    <a:pt x="2336" y="1"/>
                  </a:moveTo>
                  <a:lnTo>
                    <a:pt x="0" y="2401"/>
                  </a:lnTo>
                  <a:lnTo>
                    <a:pt x="3819" y="8492"/>
                  </a:lnTo>
                  <a:cubicBezTo>
                    <a:pt x="3819" y="8492"/>
                    <a:pt x="9910" y="6081"/>
                    <a:pt x="9921" y="5921"/>
                  </a:cubicBezTo>
                  <a:cubicBezTo>
                    <a:pt x="9921" y="5761"/>
                    <a:pt x="2336" y="1"/>
                    <a:pt x="2336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1"/>
            <p:cNvSpPr/>
            <p:nvPr/>
          </p:nvSpPr>
          <p:spPr>
            <a:xfrm>
              <a:off x="1527053" y="1600919"/>
              <a:ext cx="414280" cy="442665"/>
            </a:xfrm>
            <a:custGeom>
              <a:avLst/>
              <a:gdLst/>
              <a:ahLst/>
              <a:cxnLst/>
              <a:rect l="l" t="t" r="r" b="b"/>
              <a:pathLst>
                <a:path w="13719" h="14659" extrusionOk="0">
                  <a:moveTo>
                    <a:pt x="9224" y="0"/>
                  </a:moveTo>
                  <a:cubicBezTo>
                    <a:pt x="9155" y="0"/>
                    <a:pt x="9084" y="12"/>
                    <a:pt x="9014" y="36"/>
                  </a:cubicBezTo>
                  <a:lnTo>
                    <a:pt x="2240" y="2031"/>
                  </a:lnTo>
                  <a:cubicBezTo>
                    <a:pt x="2041" y="1901"/>
                    <a:pt x="1814" y="1813"/>
                    <a:pt x="1525" y="1813"/>
                  </a:cubicBezTo>
                  <a:cubicBezTo>
                    <a:pt x="1457" y="1813"/>
                    <a:pt x="1387" y="1818"/>
                    <a:pt x="1312" y="1828"/>
                  </a:cubicBezTo>
                  <a:cubicBezTo>
                    <a:pt x="0" y="1988"/>
                    <a:pt x="502" y="3300"/>
                    <a:pt x="502" y="3300"/>
                  </a:cubicBezTo>
                  <a:lnTo>
                    <a:pt x="3840" y="14170"/>
                  </a:lnTo>
                  <a:cubicBezTo>
                    <a:pt x="3927" y="14474"/>
                    <a:pt x="4205" y="14658"/>
                    <a:pt x="4507" y="14658"/>
                  </a:cubicBezTo>
                  <a:cubicBezTo>
                    <a:pt x="4576" y="14658"/>
                    <a:pt x="4646" y="14649"/>
                    <a:pt x="4715" y="14629"/>
                  </a:cubicBezTo>
                  <a:lnTo>
                    <a:pt x="12545" y="12314"/>
                  </a:lnTo>
                  <a:cubicBezTo>
                    <a:pt x="12588" y="12303"/>
                    <a:pt x="12609" y="12282"/>
                    <a:pt x="12652" y="12271"/>
                  </a:cubicBezTo>
                  <a:cubicBezTo>
                    <a:pt x="12652" y="12271"/>
                    <a:pt x="13719" y="12143"/>
                    <a:pt x="13399" y="10970"/>
                  </a:cubicBezTo>
                  <a:cubicBezTo>
                    <a:pt x="13281" y="10597"/>
                    <a:pt x="13014" y="10405"/>
                    <a:pt x="12694" y="10298"/>
                  </a:cubicBezTo>
                  <a:lnTo>
                    <a:pt x="9889" y="516"/>
                  </a:lnTo>
                  <a:cubicBezTo>
                    <a:pt x="9802" y="212"/>
                    <a:pt x="9525" y="0"/>
                    <a:pt x="922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1"/>
            <p:cNvSpPr/>
            <p:nvPr/>
          </p:nvSpPr>
          <p:spPr>
            <a:xfrm>
              <a:off x="1548615" y="1584068"/>
              <a:ext cx="384988" cy="442393"/>
            </a:xfrm>
            <a:custGeom>
              <a:avLst/>
              <a:gdLst/>
              <a:ahLst/>
              <a:cxnLst/>
              <a:rect l="l" t="t" r="r" b="b"/>
              <a:pathLst>
                <a:path w="12749" h="14650" extrusionOk="0">
                  <a:moveTo>
                    <a:pt x="8838" y="1"/>
                  </a:moveTo>
                  <a:cubicBezTo>
                    <a:pt x="8773" y="1"/>
                    <a:pt x="8707" y="10"/>
                    <a:pt x="8642" y="28"/>
                  </a:cubicBezTo>
                  <a:lnTo>
                    <a:pt x="598" y="2407"/>
                  </a:lnTo>
                  <a:cubicBezTo>
                    <a:pt x="214" y="2503"/>
                    <a:pt x="1" y="2909"/>
                    <a:pt x="118" y="3282"/>
                  </a:cubicBezTo>
                  <a:lnTo>
                    <a:pt x="3457" y="14152"/>
                  </a:lnTo>
                  <a:cubicBezTo>
                    <a:pt x="3553" y="14458"/>
                    <a:pt x="3829" y="14650"/>
                    <a:pt x="4131" y="14650"/>
                  </a:cubicBezTo>
                  <a:cubicBezTo>
                    <a:pt x="4197" y="14650"/>
                    <a:pt x="4265" y="14641"/>
                    <a:pt x="4332" y="14621"/>
                  </a:cubicBezTo>
                  <a:lnTo>
                    <a:pt x="12172" y="12296"/>
                  </a:lnTo>
                  <a:cubicBezTo>
                    <a:pt x="12535" y="12189"/>
                    <a:pt x="12749" y="11805"/>
                    <a:pt x="12642" y="11443"/>
                  </a:cubicBezTo>
                  <a:lnTo>
                    <a:pt x="9527" y="508"/>
                  </a:lnTo>
                  <a:cubicBezTo>
                    <a:pt x="9439" y="200"/>
                    <a:pt x="9147" y="1"/>
                    <a:pt x="8838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1"/>
            <p:cNvSpPr/>
            <p:nvPr/>
          </p:nvSpPr>
          <p:spPr>
            <a:xfrm>
              <a:off x="1596298" y="1626558"/>
              <a:ext cx="238409" cy="170072"/>
            </a:xfrm>
            <a:custGeom>
              <a:avLst/>
              <a:gdLst/>
              <a:ahLst/>
              <a:cxnLst/>
              <a:rect l="l" t="t" r="r" b="b"/>
              <a:pathLst>
                <a:path w="7895" h="5632" extrusionOk="0">
                  <a:moveTo>
                    <a:pt x="6461" y="0"/>
                  </a:moveTo>
                  <a:cubicBezTo>
                    <a:pt x="6416" y="0"/>
                    <a:pt x="6371" y="6"/>
                    <a:pt x="6326" y="19"/>
                  </a:cubicBezTo>
                  <a:lnTo>
                    <a:pt x="427" y="1768"/>
                  </a:lnTo>
                  <a:cubicBezTo>
                    <a:pt x="161" y="1854"/>
                    <a:pt x="1" y="2142"/>
                    <a:pt x="75" y="2408"/>
                  </a:cubicBezTo>
                  <a:lnTo>
                    <a:pt x="918" y="5267"/>
                  </a:lnTo>
                  <a:cubicBezTo>
                    <a:pt x="979" y="5485"/>
                    <a:pt x="1189" y="5632"/>
                    <a:pt x="1410" y="5632"/>
                  </a:cubicBezTo>
                  <a:cubicBezTo>
                    <a:pt x="1459" y="5632"/>
                    <a:pt x="1509" y="5624"/>
                    <a:pt x="1558" y="5609"/>
                  </a:cubicBezTo>
                  <a:lnTo>
                    <a:pt x="7468" y="3859"/>
                  </a:lnTo>
                  <a:cubicBezTo>
                    <a:pt x="7745" y="3784"/>
                    <a:pt x="7895" y="3507"/>
                    <a:pt x="7809" y="3219"/>
                  </a:cubicBezTo>
                  <a:lnTo>
                    <a:pt x="6967" y="371"/>
                  </a:lnTo>
                  <a:cubicBezTo>
                    <a:pt x="6904" y="149"/>
                    <a:pt x="6687" y="0"/>
                    <a:pt x="6461" y="0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1"/>
            <p:cNvSpPr/>
            <p:nvPr/>
          </p:nvSpPr>
          <p:spPr>
            <a:xfrm>
              <a:off x="1633352" y="1760156"/>
              <a:ext cx="212621" cy="73169"/>
            </a:xfrm>
            <a:custGeom>
              <a:avLst/>
              <a:gdLst/>
              <a:ahLst/>
              <a:cxnLst/>
              <a:rect l="l" t="t" r="r" b="b"/>
              <a:pathLst>
                <a:path w="7041" h="2423" extrusionOk="0">
                  <a:moveTo>
                    <a:pt x="6761" y="0"/>
                  </a:moveTo>
                  <a:cubicBezTo>
                    <a:pt x="6738" y="0"/>
                    <a:pt x="6714" y="4"/>
                    <a:pt x="6689" y="11"/>
                  </a:cubicBezTo>
                  <a:lnTo>
                    <a:pt x="214" y="1931"/>
                  </a:lnTo>
                  <a:cubicBezTo>
                    <a:pt x="75" y="1974"/>
                    <a:pt x="0" y="2102"/>
                    <a:pt x="32" y="2241"/>
                  </a:cubicBezTo>
                  <a:cubicBezTo>
                    <a:pt x="68" y="2346"/>
                    <a:pt x="168" y="2422"/>
                    <a:pt x="273" y="2422"/>
                  </a:cubicBezTo>
                  <a:cubicBezTo>
                    <a:pt x="296" y="2422"/>
                    <a:pt x="319" y="2419"/>
                    <a:pt x="342" y="2411"/>
                  </a:cubicBezTo>
                  <a:lnTo>
                    <a:pt x="6828" y="491"/>
                  </a:lnTo>
                  <a:cubicBezTo>
                    <a:pt x="6956" y="448"/>
                    <a:pt x="7041" y="310"/>
                    <a:pt x="6998" y="182"/>
                  </a:cubicBezTo>
                  <a:cubicBezTo>
                    <a:pt x="6963" y="76"/>
                    <a:pt x="6870" y="0"/>
                    <a:pt x="6761" y="0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1"/>
            <p:cNvSpPr/>
            <p:nvPr/>
          </p:nvSpPr>
          <p:spPr>
            <a:xfrm>
              <a:off x="1643348" y="1793979"/>
              <a:ext cx="212621" cy="73169"/>
            </a:xfrm>
            <a:custGeom>
              <a:avLst/>
              <a:gdLst/>
              <a:ahLst/>
              <a:cxnLst/>
              <a:rect l="l" t="t" r="r" b="b"/>
              <a:pathLst>
                <a:path w="7041" h="2423" extrusionOk="0">
                  <a:moveTo>
                    <a:pt x="6761" y="0"/>
                  </a:moveTo>
                  <a:cubicBezTo>
                    <a:pt x="6737" y="0"/>
                    <a:pt x="6713" y="4"/>
                    <a:pt x="6689" y="11"/>
                  </a:cubicBezTo>
                  <a:lnTo>
                    <a:pt x="213" y="1931"/>
                  </a:lnTo>
                  <a:cubicBezTo>
                    <a:pt x="75" y="1974"/>
                    <a:pt x="0" y="2102"/>
                    <a:pt x="43" y="2241"/>
                  </a:cubicBezTo>
                  <a:cubicBezTo>
                    <a:pt x="69" y="2346"/>
                    <a:pt x="168" y="2422"/>
                    <a:pt x="273" y="2422"/>
                  </a:cubicBezTo>
                  <a:cubicBezTo>
                    <a:pt x="296" y="2422"/>
                    <a:pt x="319" y="2419"/>
                    <a:pt x="341" y="2411"/>
                  </a:cubicBezTo>
                  <a:lnTo>
                    <a:pt x="6827" y="491"/>
                  </a:lnTo>
                  <a:cubicBezTo>
                    <a:pt x="6955" y="449"/>
                    <a:pt x="7041" y="321"/>
                    <a:pt x="6998" y="182"/>
                  </a:cubicBezTo>
                  <a:cubicBezTo>
                    <a:pt x="6963" y="77"/>
                    <a:pt x="6870" y="0"/>
                    <a:pt x="6761" y="0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1"/>
            <p:cNvSpPr/>
            <p:nvPr/>
          </p:nvSpPr>
          <p:spPr>
            <a:xfrm>
              <a:off x="1653313" y="1828103"/>
              <a:ext cx="212651" cy="73229"/>
            </a:xfrm>
            <a:custGeom>
              <a:avLst/>
              <a:gdLst/>
              <a:ahLst/>
              <a:cxnLst/>
              <a:rect l="l" t="t" r="r" b="b"/>
              <a:pathLst>
                <a:path w="7042" h="2425" extrusionOk="0">
                  <a:moveTo>
                    <a:pt x="6768" y="1"/>
                  </a:moveTo>
                  <a:cubicBezTo>
                    <a:pt x="6746" y="1"/>
                    <a:pt x="6723" y="4"/>
                    <a:pt x="6700" y="12"/>
                  </a:cubicBezTo>
                  <a:lnTo>
                    <a:pt x="214" y="1932"/>
                  </a:lnTo>
                  <a:cubicBezTo>
                    <a:pt x="86" y="1975"/>
                    <a:pt x="1" y="2113"/>
                    <a:pt x="43" y="2241"/>
                  </a:cubicBezTo>
                  <a:cubicBezTo>
                    <a:pt x="78" y="2354"/>
                    <a:pt x="169" y="2424"/>
                    <a:pt x="275" y="2424"/>
                  </a:cubicBezTo>
                  <a:cubicBezTo>
                    <a:pt x="301" y="2424"/>
                    <a:pt x="326" y="2420"/>
                    <a:pt x="353" y="2412"/>
                  </a:cubicBezTo>
                  <a:lnTo>
                    <a:pt x="6828" y="492"/>
                  </a:lnTo>
                  <a:cubicBezTo>
                    <a:pt x="6967" y="460"/>
                    <a:pt x="7041" y="311"/>
                    <a:pt x="6999" y="183"/>
                  </a:cubicBezTo>
                  <a:cubicBezTo>
                    <a:pt x="6972" y="77"/>
                    <a:pt x="6874" y="1"/>
                    <a:pt x="6768" y="1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1"/>
            <p:cNvSpPr/>
            <p:nvPr/>
          </p:nvSpPr>
          <p:spPr>
            <a:xfrm>
              <a:off x="1663309" y="1861925"/>
              <a:ext cx="212651" cy="73229"/>
            </a:xfrm>
            <a:custGeom>
              <a:avLst/>
              <a:gdLst/>
              <a:ahLst/>
              <a:cxnLst/>
              <a:rect l="l" t="t" r="r" b="b"/>
              <a:pathLst>
                <a:path w="7042" h="2425" extrusionOk="0">
                  <a:moveTo>
                    <a:pt x="6767" y="1"/>
                  </a:moveTo>
                  <a:cubicBezTo>
                    <a:pt x="6745" y="1"/>
                    <a:pt x="6722" y="5"/>
                    <a:pt x="6700" y="12"/>
                  </a:cubicBezTo>
                  <a:lnTo>
                    <a:pt x="214" y="1932"/>
                  </a:lnTo>
                  <a:cubicBezTo>
                    <a:pt x="86" y="1975"/>
                    <a:pt x="1" y="2114"/>
                    <a:pt x="43" y="2242"/>
                  </a:cubicBezTo>
                  <a:cubicBezTo>
                    <a:pt x="78" y="2354"/>
                    <a:pt x="168" y="2424"/>
                    <a:pt x="275" y="2424"/>
                  </a:cubicBezTo>
                  <a:cubicBezTo>
                    <a:pt x="300" y="2424"/>
                    <a:pt x="326" y="2420"/>
                    <a:pt x="353" y="2412"/>
                  </a:cubicBezTo>
                  <a:lnTo>
                    <a:pt x="6828" y="492"/>
                  </a:lnTo>
                  <a:cubicBezTo>
                    <a:pt x="6966" y="460"/>
                    <a:pt x="7041" y="321"/>
                    <a:pt x="6998" y="193"/>
                  </a:cubicBezTo>
                  <a:cubicBezTo>
                    <a:pt x="6972" y="79"/>
                    <a:pt x="6873" y="1"/>
                    <a:pt x="6767" y="1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1"/>
            <p:cNvSpPr/>
            <p:nvPr/>
          </p:nvSpPr>
          <p:spPr>
            <a:xfrm>
              <a:off x="1673607" y="1896201"/>
              <a:ext cx="212651" cy="73259"/>
            </a:xfrm>
            <a:custGeom>
              <a:avLst/>
              <a:gdLst/>
              <a:ahLst/>
              <a:cxnLst/>
              <a:rect l="l" t="t" r="r" b="b"/>
              <a:pathLst>
                <a:path w="7042" h="2426" extrusionOk="0">
                  <a:moveTo>
                    <a:pt x="6753" y="0"/>
                  </a:moveTo>
                  <a:cubicBezTo>
                    <a:pt x="6732" y="0"/>
                    <a:pt x="6711" y="3"/>
                    <a:pt x="6689" y="8"/>
                  </a:cubicBezTo>
                  <a:lnTo>
                    <a:pt x="214" y="1928"/>
                  </a:lnTo>
                  <a:cubicBezTo>
                    <a:pt x="76" y="1971"/>
                    <a:pt x="1" y="2109"/>
                    <a:pt x="33" y="2237"/>
                  </a:cubicBezTo>
                  <a:cubicBezTo>
                    <a:pt x="69" y="2354"/>
                    <a:pt x="174" y="2426"/>
                    <a:pt x="282" y="2426"/>
                  </a:cubicBezTo>
                  <a:cubicBezTo>
                    <a:pt x="302" y="2426"/>
                    <a:pt x="322" y="2424"/>
                    <a:pt x="342" y="2419"/>
                  </a:cubicBezTo>
                  <a:lnTo>
                    <a:pt x="6828" y="498"/>
                  </a:lnTo>
                  <a:cubicBezTo>
                    <a:pt x="6956" y="456"/>
                    <a:pt x="7041" y="306"/>
                    <a:pt x="6999" y="189"/>
                  </a:cubicBezTo>
                  <a:cubicBezTo>
                    <a:pt x="6963" y="72"/>
                    <a:pt x="6866" y="0"/>
                    <a:pt x="6753" y="0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1"/>
            <p:cNvSpPr/>
            <p:nvPr/>
          </p:nvSpPr>
          <p:spPr>
            <a:xfrm>
              <a:off x="1643650" y="1718180"/>
              <a:ext cx="25155" cy="22769"/>
            </a:xfrm>
            <a:custGeom>
              <a:avLst/>
              <a:gdLst/>
              <a:ahLst/>
              <a:cxnLst/>
              <a:rect l="l" t="t" r="r" b="b"/>
              <a:pathLst>
                <a:path w="833" h="754" extrusionOk="0">
                  <a:moveTo>
                    <a:pt x="415" y="1"/>
                  </a:moveTo>
                  <a:cubicBezTo>
                    <a:pt x="380" y="1"/>
                    <a:pt x="345" y="5"/>
                    <a:pt x="310" y="14"/>
                  </a:cubicBezTo>
                  <a:cubicBezTo>
                    <a:pt x="107" y="68"/>
                    <a:pt x="1" y="281"/>
                    <a:pt x="54" y="484"/>
                  </a:cubicBezTo>
                  <a:cubicBezTo>
                    <a:pt x="98" y="651"/>
                    <a:pt x="252" y="753"/>
                    <a:pt x="418" y="753"/>
                  </a:cubicBezTo>
                  <a:cubicBezTo>
                    <a:pt x="453" y="753"/>
                    <a:pt x="489" y="749"/>
                    <a:pt x="523" y="740"/>
                  </a:cubicBezTo>
                  <a:cubicBezTo>
                    <a:pt x="705" y="665"/>
                    <a:pt x="833" y="473"/>
                    <a:pt x="780" y="270"/>
                  </a:cubicBezTo>
                  <a:cubicBezTo>
                    <a:pt x="735" y="103"/>
                    <a:pt x="582" y="1"/>
                    <a:pt x="415" y="1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1"/>
            <p:cNvSpPr/>
            <p:nvPr/>
          </p:nvSpPr>
          <p:spPr>
            <a:xfrm>
              <a:off x="1702930" y="1700454"/>
              <a:ext cx="24822" cy="22769"/>
            </a:xfrm>
            <a:custGeom>
              <a:avLst/>
              <a:gdLst/>
              <a:ahLst/>
              <a:cxnLst/>
              <a:rect l="l" t="t" r="r" b="b"/>
              <a:pathLst>
                <a:path w="822" h="754" extrusionOk="0">
                  <a:moveTo>
                    <a:pt x="410" y="1"/>
                  </a:moveTo>
                  <a:cubicBezTo>
                    <a:pt x="377" y="1"/>
                    <a:pt x="343" y="5"/>
                    <a:pt x="310" y="15"/>
                  </a:cubicBezTo>
                  <a:cubicBezTo>
                    <a:pt x="107" y="68"/>
                    <a:pt x="1" y="281"/>
                    <a:pt x="54" y="484"/>
                  </a:cubicBezTo>
                  <a:cubicBezTo>
                    <a:pt x="98" y="652"/>
                    <a:pt x="252" y="754"/>
                    <a:pt x="418" y="754"/>
                  </a:cubicBezTo>
                  <a:cubicBezTo>
                    <a:pt x="453" y="754"/>
                    <a:pt x="488" y="749"/>
                    <a:pt x="523" y="740"/>
                  </a:cubicBezTo>
                  <a:cubicBezTo>
                    <a:pt x="715" y="687"/>
                    <a:pt x="822" y="473"/>
                    <a:pt x="769" y="271"/>
                  </a:cubicBezTo>
                  <a:cubicBezTo>
                    <a:pt x="725" y="103"/>
                    <a:pt x="571" y="1"/>
                    <a:pt x="410" y="1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1"/>
            <p:cNvSpPr/>
            <p:nvPr/>
          </p:nvSpPr>
          <p:spPr>
            <a:xfrm>
              <a:off x="1762209" y="1682757"/>
              <a:ext cx="25155" cy="22739"/>
            </a:xfrm>
            <a:custGeom>
              <a:avLst/>
              <a:gdLst/>
              <a:ahLst/>
              <a:cxnLst/>
              <a:rect l="l" t="t" r="r" b="b"/>
              <a:pathLst>
                <a:path w="833" h="753" extrusionOk="0">
                  <a:moveTo>
                    <a:pt x="404" y="0"/>
                  </a:moveTo>
                  <a:cubicBezTo>
                    <a:pt x="369" y="0"/>
                    <a:pt x="334" y="5"/>
                    <a:pt x="299" y="14"/>
                  </a:cubicBezTo>
                  <a:cubicBezTo>
                    <a:pt x="107" y="67"/>
                    <a:pt x="0" y="281"/>
                    <a:pt x="54" y="483"/>
                  </a:cubicBezTo>
                  <a:cubicBezTo>
                    <a:pt x="98" y="651"/>
                    <a:pt x="252" y="753"/>
                    <a:pt x="412" y="753"/>
                  </a:cubicBezTo>
                  <a:cubicBezTo>
                    <a:pt x="446" y="753"/>
                    <a:pt x="479" y="749"/>
                    <a:pt x="512" y="739"/>
                  </a:cubicBezTo>
                  <a:cubicBezTo>
                    <a:pt x="715" y="686"/>
                    <a:pt x="832" y="473"/>
                    <a:pt x="768" y="270"/>
                  </a:cubicBezTo>
                  <a:cubicBezTo>
                    <a:pt x="724" y="102"/>
                    <a:pt x="571" y="0"/>
                    <a:pt x="404" y="0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1"/>
            <p:cNvSpPr/>
            <p:nvPr/>
          </p:nvSpPr>
          <p:spPr>
            <a:xfrm>
              <a:off x="1549581" y="1632899"/>
              <a:ext cx="384354" cy="392960"/>
            </a:xfrm>
            <a:custGeom>
              <a:avLst/>
              <a:gdLst/>
              <a:ahLst/>
              <a:cxnLst/>
              <a:rect l="l" t="t" r="r" b="b"/>
              <a:pathLst>
                <a:path w="12728" h="13013" extrusionOk="0">
                  <a:moveTo>
                    <a:pt x="3212" y="1"/>
                  </a:moveTo>
                  <a:lnTo>
                    <a:pt x="588" y="769"/>
                  </a:lnTo>
                  <a:cubicBezTo>
                    <a:pt x="214" y="876"/>
                    <a:pt x="1" y="1281"/>
                    <a:pt x="97" y="1654"/>
                  </a:cubicBezTo>
                  <a:lnTo>
                    <a:pt x="3436" y="12524"/>
                  </a:lnTo>
                  <a:cubicBezTo>
                    <a:pt x="3523" y="12829"/>
                    <a:pt x="3801" y="13012"/>
                    <a:pt x="4109" y="13012"/>
                  </a:cubicBezTo>
                  <a:cubicBezTo>
                    <a:pt x="4179" y="13012"/>
                    <a:pt x="4250" y="13003"/>
                    <a:pt x="4321" y="12983"/>
                  </a:cubicBezTo>
                  <a:lnTo>
                    <a:pt x="12140" y="10668"/>
                  </a:lnTo>
                  <a:cubicBezTo>
                    <a:pt x="12514" y="10562"/>
                    <a:pt x="12727" y="10178"/>
                    <a:pt x="12621" y="9804"/>
                  </a:cubicBezTo>
                  <a:lnTo>
                    <a:pt x="12226" y="8396"/>
                  </a:lnTo>
                  <a:cubicBezTo>
                    <a:pt x="11415" y="8215"/>
                    <a:pt x="10572" y="8108"/>
                    <a:pt x="9730" y="8055"/>
                  </a:cubicBezTo>
                  <a:cubicBezTo>
                    <a:pt x="8076" y="7959"/>
                    <a:pt x="6273" y="7969"/>
                    <a:pt x="4972" y="6956"/>
                  </a:cubicBezTo>
                  <a:cubicBezTo>
                    <a:pt x="3649" y="5964"/>
                    <a:pt x="3169" y="4182"/>
                    <a:pt x="3094" y="2529"/>
                  </a:cubicBezTo>
                  <a:cubicBezTo>
                    <a:pt x="3052" y="1686"/>
                    <a:pt x="3094" y="844"/>
                    <a:pt x="3212" y="1"/>
                  </a:cubicBezTo>
                  <a:close/>
                </a:path>
              </a:pathLst>
            </a:custGeom>
            <a:solidFill>
              <a:srgbClr val="455E70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1"/>
            <p:cNvSpPr/>
            <p:nvPr/>
          </p:nvSpPr>
          <p:spPr>
            <a:xfrm>
              <a:off x="1911028" y="1851507"/>
              <a:ext cx="608872" cy="736155"/>
            </a:xfrm>
            <a:custGeom>
              <a:avLst/>
              <a:gdLst/>
              <a:ahLst/>
              <a:cxnLst/>
              <a:rect l="l" t="t" r="r" b="b"/>
              <a:pathLst>
                <a:path w="20163" h="24378" extrusionOk="0">
                  <a:moveTo>
                    <a:pt x="12175" y="0"/>
                  </a:moveTo>
                  <a:cubicBezTo>
                    <a:pt x="12114" y="0"/>
                    <a:pt x="12053" y="2"/>
                    <a:pt x="11991" y="5"/>
                  </a:cubicBezTo>
                  <a:lnTo>
                    <a:pt x="11959" y="5"/>
                  </a:lnTo>
                  <a:cubicBezTo>
                    <a:pt x="11511" y="624"/>
                    <a:pt x="10924" y="1178"/>
                    <a:pt x="10338" y="1658"/>
                  </a:cubicBezTo>
                  <a:cubicBezTo>
                    <a:pt x="9761" y="2128"/>
                    <a:pt x="9086" y="2588"/>
                    <a:pt x="8353" y="2588"/>
                  </a:cubicBezTo>
                  <a:cubicBezTo>
                    <a:pt x="8286" y="2588"/>
                    <a:pt x="8219" y="2584"/>
                    <a:pt x="8151" y="2576"/>
                  </a:cubicBezTo>
                  <a:cubicBezTo>
                    <a:pt x="7617" y="2512"/>
                    <a:pt x="7137" y="2042"/>
                    <a:pt x="7031" y="1552"/>
                  </a:cubicBezTo>
                  <a:cubicBezTo>
                    <a:pt x="6337" y="1786"/>
                    <a:pt x="5900" y="2683"/>
                    <a:pt x="5484" y="4400"/>
                  </a:cubicBezTo>
                  <a:cubicBezTo>
                    <a:pt x="4812" y="7174"/>
                    <a:pt x="1366" y="18801"/>
                    <a:pt x="1" y="20871"/>
                  </a:cubicBezTo>
                  <a:cubicBezTo>
                    <a:pt x="1" y="20871"/>
                    <a:pt x="7143" y="24378"/>
                    <a:pt x="12242" y="24378"/>
                  </a:cubicBezTo>
                  <a:cubicBezTo>
                    <a:pt x="13042" y="24378"/>
                    <a:pt x="13791" y="24292"/>
                    <a:pt x="14455" y="24092"/>
                  </a:cubicBezTo>
                  <a:cubicBezTo>
                    <a:pt x="19352" y="22631"/>
                    <a:pt x="20162" y="9787"/>
                    <a:pt x="20162" y="9787"/>
                  </a:cubicBezTo>
                  <a:cubicBezTo>
                    <a:pt x="20162" y="9787"/>
                    <a:pt x="16969" y="0"/>
                    <a:pt x="12175" y="0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1"/>
            <p:cNvSpPr/>
            <p:nvPr/>
          </p:nvSpPr>
          <p:spPr>
            <a:xfrm>
              <a:off x="1930053" y="1429482"/>
              <a:ext cx="436837" cy="299136"/>
            </a:xfrm>
            <a:custGeom>
              <a:avLst/>
              <a:gdLst/>
              <a:ahLst/>
              <a:cxnLst/>
              <a:rect l="l" t="t" r="r" b="b"/>
              <a:pathLst>
                <a:path w="14466" h="9906" extrusionOk="0">
                  <a:moveTo>
                    <a:pt x="8973" y="0"/>
                  </a:moveTo>
                  <a:cubicBezTo>
                    <a:pt x="8676" y="0"/>
                    <a:pt x="8382" y="24"/>
                    <a:pt x="8118" y="59"/>
                  </a:cubicBezTo>
                  <a:cubicBezTo>
                    <a:pt x="6582" y="251"/>
                    <a:pt x="5035" y="454"/>
                    <a:pt x="3510" y="656"/>
                  </a:cubicBezTo>
                  <a:cubicBezTo>
                    <a:pt x="2880" y="731"/>
                    <a:pt x="2240" y="827"/>
                    <a:pt x="1707" y="1147"/>
                  </a:cubicBezTo>
                  <a:cubicBezTo>
                    <a:pt x="1056" y="1552"/>
                    <a:pt x="630" y="2246"/>
                    <a:pt x="363" y="2961"/>
                  </a:cubicBezTo>
                  <a:cubicBezTo>
                    <a:pt x="118" y="3590"/>
                    <a:pt x="0" y="4358"/>
                    <a:pt x="427" y="4881"/>
                  </a:cubicBezTo>
                  <a:cubicBezTo>
                    <a:pt x="22" y="5478"/>
                    <a:pt x="107" y="6310"/>
                    <a:pt x="470" y="6939"/>
                  </a:cubicBezTo>
                  <a:cubicBezTo>
                    <a:pt x="822" y="7558"/>
                    <a:pt x="1430" y="8017"/>
                    <a:pt x="2027" y="8401"/>
                  </a:cubicBezTo>
                  <a:lnTo>
                    <a:pt x="13441" y="9905"/>
                  </a:lnTo>
                  <a:cubicBezTo>
                    <a:pt x="13889" y="8646"/>
                    <a:pt x="14188" y="7334"/>
                    <a:pt x="14337" y="6001"/>
                  </a:cubicBezTo>
                  <a:cubicBezTo>
                    <a:pt x="14465" y="4827"/>
                    <a:pt x="14369" y="3867"/>
                    <a:pt x="13868" y="2790"/>
                  </a:cubicBezTo>
                  <a:cubicBezTo>
                    <a:pt x="13601" y="2224"/>
                    <a:pt x="13196" y="1712"/>
                    <a:pt x="12630" y="1456"/>
                  </a:cubicBezTo>
                  <a:cubicBezTo>
                    <a:pt x="12346" y="1333"/>
                    <a:pt x="12042" y="1285"/>
                    <a:pt x="11734" y="1285"/>
                  </a:cubicBezTo>
                  <a:cubicBezTo>
                    <a:pt x="11535" y="1285"/>
                    <a:pt x="11334" y="1305"/>
                    <a:pt x="11137" y="1339"/>
                  </a:cubicBezTo>
                  <a:cubicBezTo>
                    <a:pt x="11084" y="827"/>
                    <a:pt x="10678" y="400"/>
                    <a:pt x="10209" y="198"/>
                  </a:cubicBezTo>
                  <a:cubicBezTo>
                    <a:pt x="9848" y="52"/>
                    <a:pt x="9407" y="0"/>
                    <a:pt x="8973" y="0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1"/>
            <p:cNvSpPr/>
            <p:nvPr/>
          </p:nvSpPr>
          <p:spPr>
            <a:xfrm>
              <a:off x="2123324" y="1740497"/>
              <a:ext cx="149840" cy="189157"/>
            </a:xfrm>
            <a:custGeom>
              <a:avLst/>
              <a:gdLst/>
              <a:ahLst/>
              <a:cxnLst/>
              <a:rect l="l" t="t" r="r" b="b"/>
              <a:pathLst>
                <a:path w="4962" h="6264" extrusionOk="0">
                  <a:moveTo>
                    <a:pt x="3521" y="1"/>
                  </a:moveTo>
                  <a:lnTo>
                    <a:pt x="161" y="1921"/>
                  </a:lnTo>
                  <a:lnTo>
                    <a:pt x="651" y="4588"/>
                  </a:lnTo>
                  <a:cubicBezTo>
                    <a:pt x="705" y="4833"/>
                    <a:pt x="534" y="5089"/>
                    <a:pt x="278" y="5142"/>
                  </a:cubicBezTo>
                  <a:cubicBezTo>
                    <a:pt x="182" y="5164"/>
                    <a:pt x="97" y="5196"/>
                    <a:pt x="1" y="5249"/>
                  </a:cubicBezTo>
                  <a:cubicBezTo>
                    <a:pt x="129" y="5729"/>
                    <a:pt x="598" y="6199"/>
                    <a:pt x="1121" y="6252"/>
                  </a:cubicBezTo>
                  <a:cubicBezTo>
                    <a:pt x="1188" y="6260"/>
                    <a:pt x="1254" y="6264"/>
                    <a:pt x="1320" y="6264"/>
                  </a:cubicBezTo>
                  <a:cubicBezTo>
                    <a:pt x="2054" y="6264"/>
                    <a:pt x="2730" y="5795"/>
                    <a:pt x="3308" y="5334"/>
                  </a:cubicBezTo>
                  <a:cubicBezTo>
                    <a:pt x="3905" y="4855"/>
                    <a:pt x="4481" y="4289"/>
                    <a:pt x="4929" y="3681"/>
                  </a:cubicBezTo>
                  <a:lnTo>
                    <a:pt x="4929" y="3681"/>
                  </a:lnTo>
                  <a:cubicBezTo>
                    <a:pt x="4932" y="3682"/>
                    <a:pt x="4935" y="3682"/>
                    <a:pt x="4939" y="3682"/>
                  </a:cubicBezTo>
                  <a:cubicBezTo>
                    <a:pt x="4946" y="3682"/>
                    <a:pt x="4954" y="3681"/>
                    <a:pt x="4961" y="3681"/>
                  </a:cubicBezTo>
                  <a:lnTo>
                    <a:pt x="4929" y="3681"/>
                  </a:lnTo>
                  <a:cubicBezTo>
                    <a:pt x="4929" y="3681"/>
                    <a:pt x="4929" y="3681"/>
                    <a:pt x="4929" y="3681"/>
                  </a:cubicBezTo>
                  <a:lnTo>
                    <a:pt x="4929" y="3681"/>
                  </a:lnTo>
                  <a:cubicBezTo>
                    <a:pt x="4718" y="3677"/>
                    <a:pt x="4531" y="3532"/>
                    <a:pt x="4470" y="3329"/>
                  </a:cubicBezTo>
                  <a:lnTo>
                    <a:pt x="3521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1"/>
            <p:cNvSpPr/>
            <p:nvPr/>
          </p:nvSpPr>
          <p:spPr>
            <a:xfrm>
              <a:off x="1937120" y="1455603"/>
              <a:ext cx="416876" cy="381274"/>
            </a:xfrm>
            <a:custGeom>
              <a:avLst/>
              <a:gdLst/>
              <a:ahLst/>
              <a:cxnLst/>
              <a:rect l="l" t="t" r="r" b="b"/>
              <a:pathLst>
                <a:path w="13805" h="12626" extrusionOk="0">
                  <a:moveTo>
                    <a:pt x="6805" y="0"/>
                  </a:moveTo>
                  <a:cubicBezTo>
                    <a:pt x="6142" y="0"/>
                    <a:pt x="5479" y="78"/>
                    <a:pt x="4833" y="239"/>
                  </a:cubicBezTo>
                  <a:cubicBezTo>
                    <a:pt x="2988" y="709"/>
                    <a:pt x="1388" y="2160"/>
                    <a:pt x="1057" y="4080"/>
                  </a:cubicBezTo>
                  <a:cubicBezTo>
                    <a:pt x="833" y="5434"/>
                    <a:pt x="1217" y="6800"/>
                    <a:pt x="1590" y="8123"/>
                  </a:cubicBezTo>
                  <a:cubicBezTo>
                    <a:pt x="1036" y="8261"/>
                    <a:pt x="502" y="8453"/>
                    <a:pt x="1" y="8741"/>
                  </a:cubicBezTo>
                  <a:cubicBezTo>
                    <a:pt x="556" y="8923"/>
                    <a:pt x="1110" y="9061"/>
                    <a:pt x="1686" y="9093"/>
                  </a:cubicBezTo>
                  <a:cubicBezTo>
                    <a:pt x="1750" y="9093"/>
                    <a:pt x="2006" y="10672"/>
                    <a:pt x="2060" y="10832"/>
                  </a:cubicBezTo>
                  <a:cubicBezTo>
                    <a:pt x="2241" y="11408"/>
                    <a:pt x="2529" y="11995"/>
                    <a:pt x="3126" y="12219"/>
                  </a:cubicBezTo>
                  <a:cubicBezTo>
                    <a:pt x="3838" y="12496"/>
                    <a:pt x="4604" y="12625"/>
                    <a:pt x="5374" y="12625"/>
                  </a:cubicBezTo>
                  <a:cubicBezTo>
                    <a:pt x="6380" y="12625"/>
                    <a:pt x="7393" y="12405"/>
                    <a:pt x="8300" y="12006"/>
                  </a:cubicBezTo>
                  <a:cubicBezTo>
                    <a:pt x="8983" y="11707"/>
                    <a:pt x="9548" y="11302"/>
                    <a:pt x="10028" y="10800"/>
                  </a:cubicBezTo>
                  <a:cubicBezTo>
                    <a:pt x="10342" y="10957"/>
                    <a:pt x="10706" y="11027"/>
                    <a:pt x="11077" y="11027"/>
                  </a:cubicBezTo>
                  <a:cubicBezTo>
                    <a:pt x="11768" y="11027"/>
                    <a:pt x="12483" y="10783"/>
                    <a:pt x="12941" y="10395"/>
                  </a:cubicBezTo>
                  <a:cubicBezTo>
                    <a:pt x="13517" y="9893"/>
                    <a:pt x="13805" y="9136"/>
                    <a:pt x="13783" y="8389"/>
                  </a:cubicBezTo>
                  <a:cubicBezTo>
                    <a:pt x="13783" y="7312"/>
                    <a:pt x="12962" y="6725"/>
                    <a:pt x="12023" y="6608"/>
                  </a:cubicBezTo>
                  <a:cubicBezTo>
                    <a:pt x="12044" y="6448"/>
                    <a:pt x="12055" y="6288"/>
                    <a:pt x="12076" y="6106"/>
                  </a:cubicBezTo>
                  <a:cubicBezTo>
                    <a:pt x="12151" y="5338"/>
                    <a:pt x="12076" y="4528"/>
                    <a:pt x="12087" y="3738"/>
                  </a:cubicBezTo>
                  <a:cubicBezTo>
                    <a:pt x="12108" y="2085"/>
                    <a:pt x="10882" y="869"/>
                    <a:pt x="9367" y="389"/>
                  </a:cubicBezTo>
                  <a:cubicBezTo>
                    <a:pt x="8543" y="134"/>
                    <a:pt x="7675" y="0"/>
                    <a:pt x="6805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1"/>
            <p:cNvSpPr/>
            <p:nvPr/>
          </p:nvSpPr>
          <p:spPr>
            <a:xfrm>
              <a:off x="2252181" y="1681851"/>
              <a:ext cx="69605" cy="90894"/>
            </a:xfrm>
            <a:custGeom>
              <a:avLst/>
              <a:gdLst/>
              <a:ahLst/>
              <a:cxnLst/>
              <a:rect l="l" t="t" r="r" b="b"/>
              <a:pathLst>
                <a:path w="2305" h="3010" extrusionOk="0">
                  <a:moveTo>
                    <a:pt x="2165" y="1"/>
                  </a:moveTo>
                  <a:cubicBezTo>
                    <a:pt x="2057" y="1"/>
                    <a:pt x="1890" y="18"/>
                    <a:pt x="1675" y="76"/>
                  </a:cubicBezTo>
                  <a:cubicBezTo>
                    <a:pt x="1302" y="161"/>
                    <a:pt x="790" y="449"/>
                    <a:pt x="438" y="940"/>
                  </a:cubicBezTo>
                  <a:cubicBezTo>
                    <a:pt x="75" y="1431"/>
                    <a:pt x="1" y="2007"/>
                    <a:pt x="22" y="2391"/>
                  </a:cubicBezTo>
                  <a:cubicBezTo>
                    <a:pt x="54" y="2796"/>
                    <a:pt x="161" y="3009"/>
                    <a:pt x="171" y="3009"/>
                  </a:cubicBezTo>
                  <a:cubicBezTo>
                    <a:pt x="203" y="2988"/>
                    <a:pt x="118" y="2764"/>
                    <a:pt x="129" y="2391"/>
                  </a:cubicBezTo>
                  <a:cubicBezTo>
                    <a:pt x="129" y="2017"/>
                    <a:pt x="235" y="1484"/>
                    <a:pt x="577" y="1015"/>
                  </a:cubicBezTo>
                  <a:cubicBezTo>
                    <a:pt x="907" y="556"/>
                    <a:pt x="1377" y="289"/>
                    <a:pt x="1718" y="161"/>
                  </a:cubicBezTo>
                  <a:cubicBezTo>
                    <a:pt x="2070" y="44"/>
                    <a:pt x="2305" y="44"/>
                    <a:pt x="2305" y="23"/>
                  </a:cubicBezTo>
                  <a:cubicBezTo>
                    <a:pt x="2305" y="13"/>
                    <a:pt x="2256" y="1"/>
                    <a:pt x="216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1"/>
            <p:cNvSpPr/>
            <p:nvPr/>
          </p:nvSpPr>
          <p:spPr>
            <a:xfrm>
              <a:off x="2277639" y="1702417"/>
              <a:ext cx="13891" cy="51366"/>
            </a:xfrm>
            <a:custGeom>
              <a:avLst/>
              <a:gdLst/>
              <a:ahLst/>
              <a:cxnLst/>
              <a:rect l="l" t="t" r="r" b="b"/>
              <a:pathLst>
                <a:path w="460" h="1701" extrusionOk="0">
                  <a:moveTo>
                    <a:pt x="21" y="1"/>
                  </a:moveTo>
                  <a:cubicBezTo>
                    <a:pt x="16" y="1"/>
                    <a:pt x="13" y="2"/>
                    <a:pt x="11" y="3"/>
                  </a:cubicBezTo>
                  <a:cubicBezTo>
                    <a:pt x="0" y="14"/>
                    <a:pt x="75" y="88"/>
                    <a:pt x="160" y="227"/>
                  </a:cubicBezTo>
                  <a:cubicBezTo>
                    <a:pt x="235" y="366"/>
                    <a:pt x="299" y="590"/>
                    <a:pt x="288" y="835"/>
                  </a:cubicBezTo>
                  <a:cubicBezTo>
                    <a:pt x="278" y="1070"/>
                    <a:pt x="192" y="1283"/>
                    <a:pt x="128" y="1443"/>
                  </a:cubicBezTo>
                  <a:cubicBezTo>
                    <a:pt x="75" y="1582"/>
                    <a:pt x="32" y="1688"/>
                    <a:pt x="54" y="1699"/>
                  </a:cubicBezTo>
                  <a:cubicBezTo>
                    <a:pt x="54" y="1700"/>
                    <a:pt x="55" y="1700"/>
                    <a:pt x="56" y="1700"/>
                  </a:cubicBezTo>
                  <a:cubicBezTo>
                    <a:pt x="74" y="1700"/>
                    <a:pt x="144" y="1626"/>
                    <a:pt x="224" y="1486"/>
                  </a:cubicBezTo>
                  <a:cubicBezTo>
                    <a:pt x="320" y="1336"/>
                    <a:pt x="427" y="1112"/>
                    <a:pt x="438" y="835"/>
                  </a:cubicBezTo>
                  <a:cubicBezTo>
                    <a:pt x="459" y="547"/>
                    <a:pt x="352" y="302"/>
                    <a:pt x="246" y="163"/>
                  </a:cubicBezTo>
                  <a:cubicBezTo>
                    <a:pt x="145" y="34"/>
                    <a:pt x="51" y="1"/>
                    <a:pt x="21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1"/>
            <p:cNvSpPr/>
            <p:nvPr/>
          </p:nvSpPr>
          <p:spPr>
            <a:xfrm>
              <a:off x="2028289" y="1649660"/>
              <a:ext cx="8425" cy="38713"/>
            </a:xfrm>
            <a:custGeom>
              <a:avLst/>
              <a:gdLst/>
              <a:ahLst/>
              <a:cxnLst/>
              <a:rect l="l" t="t" r="r" b="b"/>
              <a:pathLst>
                <a:path w="279" h="1282" extrusionOk="0">
                  <a:moveTo>
                    <a:pt x="45" y="0"/>
                  </a:moveTo>
                  <a:cubicBezTo>
                    <a:pt x="45" y="0"/>
                    <a:pt x="44" y="0"/>
                    <a:pt x="43" y="1"/>
                  </a:cubicBezTo>
                  <a:cubicBezTo>
                    <a:pt x="1" y="1"/>
                    <a:pt x="11" y="299"/>
                    <a:pt x="65" y="662"/>
                  </a:cubicBezTo>
                  <a:cubicBezTo>
                    <a:pt x="116" y="992"/>
                    <a:pt x="178" y="1282"/>
                    <a:pt x="230" y="1282"/>
                  </a:cubicBezTo>
                  <a:cubicBezTo>
                    <a:pt x="232" y="1282"/>
                    <a:pt x="234" y="1281"/>
                    <a:pt x="235" y="1281"/>
                  </a:cubicBezTo>
                  <a:cubicBezTo>
                    <a:pt x="278" y="1281"/>
                    <a:pt x="267" y="993"/>
                    <a:pt x="214" y="630"/>
                  </a:cubicBezTo>
                  <a:cubicBezTo>
                    <a:pt x="162" y="274"/>
                    <a:pt x="79" y="0"/>
                    <a:pt x="4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1"/>
            <p:cNvSpPr/>
            <p:nvPr/>
          </p:nvSpPr>
          <p:spPr>
            <a:xfrm>
              <a:off x="2022491" y="1723193"/>
              <a:ext cx="38381" cy="28627"/>
            </a:xfrm>
            <a:custGeom>
              <a:avLst/>
              <a:gdLst/>
              <a:ahLst/>
              <a:cxnLst/>
              <a:rect l="l" t="t" r="r" b="b"/>
              <a:pathLst>
                <a:path w="1271" h="948" extrusionOk="0">
                  <a:moveTo>
                    <a:pt x="562" y="0"/>
                  </a:moveTo>
                  <a:cubicBezTo>
                    <a:pt x="531" y="0"/>
                    <a:pt x="502" y="3"/>
                    <a:pt x="470" y="8"/>
                  </a:cubicBezTo>
                  <a:cubicBezTo>
                    <a:pt x="406" y="40"/>
                    <a:pt x="342" y="72"/>
                    <a:pt x="289" y="126"/>
                  </a:cubicBezTo>
                  <a:cubicBezTo>
                    <a:pt x="97" y="318"/>
                    <a:pt x="33" y="659"/>
                    <a:pt x="1" y="947"/>
                  </a:cubicBezTo>
                  <a:cubicBezTo>
                    <a:pt x="449" y="766"/>
                    <a:pt x="875" y="552"/>
                    <a:pt x="1270" y="307"/>
                  </a:cubicBezTo>
                  <a:cubicBezTo>
                    <a:pt x="1100" y="147"/>
                    <a:pt x="886" y="51"/>
                    <a:pt x="662" y="8"/>
                  </a:cubicBezTo>
                  <a:cubicBezTo>
                    <a:pt x="625" y="3"/>
                    <a:pt x="593" y="0"/>
                    <a:pt x="562" y="0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2004795" y="1591588"/>
              <a:ext cx="68307" cy="38985"/>
            </a:xfrm>
            <a:custGeom>
              <a:avLst/>
              <a:gdLst/>
              <a:ahLst/>
              <a:cxnLst/>
              <a:rect l="l" t="t" r="r" b="b"/>
              <a:pathLst>
                <a:path w="2262" h="1291" extrusionOk="0">
                  <a:moveTo>
                    <a:pt x="593" y="1"/>
                  </a:moveTo>
                  <a:cubicBezTo>
                    <a:pt x="348" y="1"/>
                    <a:pt x="164" y="73"/>
                    <a:pt x="107" y="217"/>
                  </a:cubicBezTo>
                  <a:cubicBezTo>
                    <a:pt x="0" y="483"/>
                    <a:pt x="363" y="889"/>
                    <a:pt x="928" y="1123"/>
                  </a:cubicBezTo>
                  <a:cubicBezTo>
                    <a:pt x="1182" y="1236"/>
                    <a:pt x="1435" y="1290"/>
                    <a:pt x="1643" y="1290"/>
                  </a:cubicBezTo>
                  <a:cubicBezTo>
                    <a:pt x="1890" y="1290"/>
                    <a:pt x="2076" y="1215"/>
                    <a:pt x="2134" y="1070"/>
                  </a:cubicBezTo>
                  <a:cubicBezTo>
                    <a:pt x="2262" y="803"/>
                    <a:pt x="1888" y="387"/>
                    <a:pt x="1323" y="163"/>
                  </a:cubicBezTo>
                  <a:cubicBezTo>
                    <a:pt x="1061" y="55"/>
                    <a:pt x="804" y="1"/>
                    <a:pt x="593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1677472" y="1985981"/>
              <a:ext cx="519639" cy="373573"/>
            </a:xfrm>
            <a:custGeom>
              <a:avLst/>
              <a:gdLst/>
              <a:ahLst/>
              <a:cxnLst/>
              <a:rect l="l" t="t" r="r" b="b"/>
              <a:pathLst>
                <a:path w="17208" h="12371" extrusionOk="0">
                  <a:moveTo>
                    <a:pt x="3585" y="0"/>
                  </a:moveTo>
                  <a:lnTo>
                    <a:pt x="1" y="1120"/>
                  </a:lnTo>
                  <a:cubicBezTo>
                    <a:pt x="1" y="1120"/>
                    <a:pt x="1910" y="9334"/>
                    <a:pt x="4065" y="11820"/>
                  </a:cubicBezTo>
                  <a:cubicBezTo>
                    <a:pt x="4403" y="12207"/>
                    <a:pt x="4956" y="12371"/>
                    <a:pt x="5651" y="12371"/>
                  </a:cubicBezTo>
                  <a:cubicBezTo>
                    <a:pt x="9391" y="12371"/>
                    <a:pt x="17208" y="7628"/>
                    <a:pt x="17208" y="7628"/>
                  </a:cubicBezTo>
                  <a:lnTo>
                    <a:pt x="15255" y="1739"/>
                  </a:lnTo>
                  <a:lnTo>
                    <a:pt x="15021" y="1632"/>
                  </a:lnTo>
                  <a:lnTo>
                    <a:pt x="7415" y="4801"/>
                  </a:lnTo>
                  <a:lnTo>
                    <a:pt x="3585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2108829" y="1850994"/>
              <a:ext cx="185262" cy="106416"/>
            </a:xfrm>
            <a:custGeom>
              <a:avLst/>
              <a:gdLst/>
              <a:ahLst/>
              <a:cxnLst/>
              <a:rect l="l" t="t" r="r" b="b"/>
              <a:pathLst>
                <a:path w="6135" h="3524" extrusionOk="0">
                  <a:moveTo>
                    <a:pt x="5409" y="1"/>
                  </a:moveTo>
                  <a:cubicBezTo>
                    <a:pt x="4961" y="630"/>
                    <a:pt x="4374" y="1174"/>
                    <a:pt x="3788" y="1654"/>
                  </a:cubicBezTo>
                  <a:cubicBezTo>
                    <a:pt x="3207" y="2137"/>
                    <a:pt x="2526" y="2592"/>
                    <a:pt x="1787" y="2592"/>
                  </a:cubicBezTo>
                  <a:cubicBezTo>
                    <a:pt x="1725" y="2592"/>
                    <a:pt x="1663" y="2589"/>
                    <a:pt x="1601" y="2582"/>
                  </a:cubicBezTo>
                  <a:cubicBezTo>
                    <a:pt x="1067" y="2508"/>
                    <a:pt x="587" y="2049"/>
                    <a:pt x="481" y="1547"/>
                  </a:cubicBezTo>
                  <a:cubicBezTo>
                    <a:pt x="331" y="1601"/>
                    <a:pt x="171" y="1675"/>
                    <a:pt x="1" y="1761"/>
                  </a:cubicBezTo>
                  <a:cubicBezTo>
                    <a:pt x="1" y="1835"/>
                    <a:pt x="11" y="1910"/>
                    <a:pt x="11" y="1974"/>
                  </a:cubicBezTo>
                  <a:cubicBezTo>
                    <a:pt x="65" y="2454"/>
                    <a:pt x="267" y="2924"/>
                    <a:pt x="651" y="3222"/>
                  </a:cubicBezTo>
                  <a:cubicBezTo>
                    <a:pt x="941" y="3437"/>
                    <a:pt x="1285" y="3523"/>
                    <a:pt x="1642" y="3523"/>
                  </a:cubicBezTo>
                  <a:cubicBezTo>
                    <a:pt x="2045" y="3523"/>
                    <a:pt x="2464" y="3413"/>
                    <a:pt x="2838" y="3254"/>
                  </a:cubicBezTo>
                  <a:cubicBezTo>
                    <a:pt x="4076" y="2742"/>
                    <a:pt x="5100" y="1782"/>
                    <a:pt x="5804" y="641"/>
                  </a:cubicBezTo>
                  <a:cubicBezTo>
                    <a:pt x="5932" y="459"/>
                    <a:pt x="6038" y="257"/>
                    <a:pt x="6134" y="43"/>
                  </a:cubicBezTo>
                  <a:cubicBezTo>
                    <a:pt x="5910" y="22"/>
                    <a:pt x="5676" y="1"/>
                    <a:pt x="5441" y="1"/>
                  </a:cubicBezTo>
                  <a:close/>
                </a:path>
              </a:pathLst>
            </a:custGeom>
            <a:solidFill>
              <a:srgbClr val="D39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2116892" y="1908643"/>
              <a:ext cx="308951" cy="344070"/>
            </a:xfrm>
            <a:custGeom>
              <a:avLst/>
              <a:gdLst/>
              <a:ahLst/>
              <a:cxnLst/>
              <a:rect l="l" t="t" r="r" b="b"/>
              <a:pathLst>
                <a:path w="10231" h="11394" extrusionOk="0">
                  <a:moveTo>
                    <a:pt x="6755" y="0"/>
                  </a:moveTo>
                  <a:cubicBezTo>
                    <a:pt x="6565" y="0"/>
                    <a:pt x="6375" y="18"/>
                    <a:pt x="6187" y="65"/>
                  </a:cubicBezTo>
                  <a:cubicBezTo>
                    <a:pt x="5825" y="161"/>
                    <a:pt x="5494" y="375"/>
                    <a:pt x="5185" y="577"/>
                  </a:cubicBezTo>
                  <a:cubicBezTo>
                    <a:pt x="3542" y="1612"/>
                    <a:pt x="1803" y="2764"/>
                    <a:pt x="0" y="3617"/>
                  </a:cubicBezTo>
                  <a:cubicBezTo>
                    <a:pt x="203" y="6274"/>
                    <a:pt x="683" y="8908"/>
                    <a:pt x="1611" y="11394"/>
                  </a:cubicBezTo>
                  <a:cubicBezTo>
                    <a:pt x="2176" y="11255"/>
                    <a:pt x="2678" y="11127"/>
                    <a:pt x="2817" y="11085"/>
                  </a:cubicBezTo>
                  <a:lnTo>
                    <a:pt x="2827" y="11085"/>
                  </a:lnTo>
                  <a:cubicBezTo>
                    <a:pt x="5803" y="10242"/>
                    <a:pt x="10038" y="7255"/>
                    <a:pt x="10230" y="3852"/>
                  </a:cubicBezTo>
                  <a:cubicBezTo>
                    <a:pt x="10230" y="3319"/>
                    <a:pt x="10134" y="2785"/>
                    <a:pt x="9996" y="2273"/>
                  </a:cubicBezTo>
                  <a:cubicBezTo>
                    <a:pt x="9857" y="1719"/>
                    <a:pt x="9644" y="1175"/>
                    <a:pt x="9238" y="791"/>
                  </a:cubicBezTo>
                  <a:cubicBezTo>
                    <a:pt x="8769" y="353"/>
                    <a:pt x="8118" y="161"/>
                    <a:pt x="7478" y="65"/>
                  </a:cubicBezTo>
                  <a:cubicBezTo>
                    <a:pt x="7239" y="29"/>
                    <a:pt x="6997" y="0"/>
                    <a:pt x="6755" y="0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2102698" y="1905411"/>
              <a:ext cx="271596" cy="126256"/>
            </a:xfrm>
            <a:custGeom>
              <a:avLst/>
              <a:gdLst/>
              <a:ahLst/>
              <a:cxnLst/>
              <a:rect l="l" t="t" r="r" b="b"/>
              <a:pathLst>
                <a:path w="8994" h="4181" extrusionOk="0">
                  <a:moveTo>
                    <a:pt x="7464" y="0"/>
                  </a:moveTo>
                  <a:cubicBezTo>
                    <a:pt x="7004" y="0"/>
                    <a:pt x="6472" y="79"/>
                    <a:pt x="5921" y="279"/>
                  </a:cubicBezTo>
                  <a:cubicBezTo>
                    <a:pt x="5335" y="492"/>
                    <a:pt x="4748" y="866"/>
                    <a:pt x="4172" y="1292"/>
                  </a:cubicBezTo>
                  <a:cubicBezTo>
                    <a:pt x="3607" y="1719"/>
                    <a:pt x="3095" y="2178"/>
                    <a:pt x="2625" y="2562"/>
                  </a:cubicBezTo>
                  <a:cubicBezTo>
                    <a:pt x="2156" y="2946"/>
                    <a:pt x="1718" y="3276"/>
                    <a:pt x="1324" y="3522"/>
                  </a:cubicBezTo>
                  <a:cubicBezTo>
                    <a:pt x="566" y="4002"/>
                    <a:pt x="1" y="4140"/>
                    <a:pt x="12" y="4172"/>
                  </a:cubicBezTo>
                  <a:cubicBezTo>
                    <a:pt x="12" y="4178"/>
                    <a:pt x="20" y="4180"/>
                    <a:pt x="37" y="4180"/>
                  </a:cubicBezTo>
                  <a:cubicBezTo>
                    <a:pt x="90" y="4180"/>
                    <a:pt x="223" y="4154"/>
                    <a:pt x="417" y="4098"/>
                  </a:cubicBezTo>
                  <a:cubicBezTo>
                    <a:pt x="673" y="4012"/>
                    <a:pt x="1025" y="3884"/>
                    <a:pt x="1430" y="3660"/>
                  </a:cubicBezTo>
                  <a:cubicBezTo>
                    <a:pt x="1846" y="3426"/>
                    <a:pt x="2294" y="3106"/>
                    <a:pt x="2775" y="2722"/>
                  </a:cubicBezTo>
                  <a:cubicBezTo>
                    <a:pt x="3255" y="2338"/>
                    <a:pt x="3767" y="1900"/>
                    <a:pt x="4321" y="1484"/>
                  </a:cubicBezTo>
                  <a:cubicBezTo>
                    <a:pt x="4887" y="1058"/>
                    <a:pt x="5452" y="706"/>
                    <a:pt x="6007" y="482"/>
                  </a:cubicBezTo>
                  <a:cubicBezTo>
                    <a:pt x="6561" y="257"/>
                    <a:pt x="7095" y="161"/>
                    <a:pt x="7554" y="161"/>
                  </a:cubicBezTo>
                  <a:cubicBezTo>
                    <a:pt x="8002" y="161"/>
                    <a:pt x="8364" y="236"/>
                    <a:pt x="8599" y="322"/>
                  </a:cubicBezTo>
                  <a:cubicBezTo>
                    <a:pt x="8727" y="364"/>
                    <a:pt x="8812" y="396"/>
                    <a:pt x="8887" y="428"/>
                  </a:cubicBezTo>
                  <a:cubicBezTo>
                    <a:pt x="8932" y="443"/>
                    <a:pt x="8956" y="458"/>
                    <a:pt x="8974" y="458"/>
                  </a:cubicBezTo>
                  <a:cubicBezTo>
                    <a:pt x="8981" y="458"/>
                    <a:pt x="8987" y="456"/>
                    <a:pt x="8994" y="450"/>
                  </a:cubicBezTo>
                  <a:cubicBezTo>
                    <a:pt x="8994" y="439"/>
                    <a:pt x="8962" y="428"/>
                    <a:pt x="8908" y="386"/>
                  </a:cubicBezTo>
                  <a:cubicBezTo>
                    <a:pt x="8855" y="343"/>
                    <a:pt x="8759" y="289"/>
                    <a:pt x="8642" y="236"/>
                  </a:cubicBezTo>
                  <a:cubicBezTo>
                    <a:pt x="8407" y="129"/>
                    <a:pt x="8034" y="12"/>
                    <a:pt x="7554" y="1"/>
                  </a:cubicBezTo>
                  <a:cubicBezTo>
                    <a:pt x="7524" y="1"/>
                    <a:pt x="7494" y="0"/>
                    <a:pt x="7464" y="0"/>
                  </a:cubicBezTo>
                  <a:close/>
                </a:path>
              </a:pathLst>
            </a:custGeom>
            <a:solidFill>
              <a:srgbClr val="D39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2173273" y="2118342"/>
              <a:ext cx="200058" cy="152920"/>
            </a:xfrm>
            <a:custGeom>
              <a:avLst/>
              <a:gdLst/>
              <a:ahLst/>
              <a:cxnLst/>
              <a:rect l="l" t="t" r="r" b="b"/>
              <a:pathLst>
                <a:path w="6625" h="5064" extrusionOk="0">
                  <a:moveTo>
                    <a:pt x="6600" y="1"/>
                  </a:moveTo>
                  <a:cubicBezTo>
                    <a:pt x="6557" y="1"/>
                    <a:pt x="6281" y="390"/>
                    <a:pt x="5803" y="951"/>
                  </a:cubicBezTo>
                  <a:cubicBezTo>
                    <a:pt x="5675" y="1100"/>
                    <a:pt x="5547" y="1260"/>
                    <a:pt x="5387" y="1420"/>
                  </a:cubicBezTo>
                  <a:cubicBezTo>
                    <a:pt x="5238" y="1580"/>
                    <a:pt x="5067" y="1751"/>
                    <a:pt x="4897" y="1922"/>
                  </a:cubicBezTo>
                  <a:cubicBezTo>
                    <a:pt x="4534" y="2274"/>
                    <a:pt x="4118" y="2647"/>
                    <a:pt x="3670" y="2989"/>
                  </a:cubicBezTo>
                  <a:cubicBezTo>
                    <a:pt x="3200" y="3341"/>
                    <a:pt x="2742" y="3650"/>
                    <a:pt x="2315" y="3917"/>
                  </a:cubicBezTo>
                  <a:cubicBezTo>
                    <a:pt x="2102" y="4034"/>
                    <a:pt x="1888" y="4162"/>
                    <a:pt x="1686" y="4258"/>
                  </a:cubicBezTo>
                  <a:cubicBezTo>
                    <a:pt x="1494" y="4365"/>
                    <a:pt x="1302" y="4461"/>
                    <a:pt x="1131" y="4535"/>
                  </a:cubicBezTo>
                  <a:cubicBezTo>
                    <a:pt x="438" y="4855"/>
                    <a:pt x="0" y="5037"/>
                    <a:pt x="11" y="5058"/>
                  </a:cubicBezTo>
                  <a:cubicBezTo>
                    <a:pt x="12" y="5062"/>
                    <a:pt x="19" y="5064"/>
                    <a:pt x="32" y="5064"/>
                  </a:cubicBezTo>
                  <a:cubicBezTo>
                    <a:pt x="130" y="5064"/>
                    <a:pt x="570" y="4950"/>
                    <a:pt x="1195" y="4685"/>
                  </a:cubicBezTo>
                  <a:cubicBezTo>
                    <a:pt x="1366" y="4610"/>
                    <a:pt x="1568" y="4525"/>
                    <a:pt x="1771" y="4429"/>
                  </a:cubicBezTo>
                  <a:cubicBezTo>
                    <a:pt x="1974" y="4343"/>
                    <a:pt x="2187" y="4215"/>
                    <a:pt x="2411" y="4098"/>
                  </a:cubicBezTo>
                  <a:cubicBezTo>
                    <a:pt x="2848" y="3842"/>
                    <a:pt x="3328" y="3543"/>
                    <a:pt x="3798" y="3181"/>
                  </a:cubicBezTo>
                  <a:cubicBezTo>
                    <a:pt x="4267" y="2818"/>
                    <a:pt x="4672" y="2445"/>
                    <a:pt x="5035" y="2071"/>
                  </a:cubicBezTo>
                  <a:cubicBezTo>
                    <a:pt x="5206" y="1890"/>
                    <a:pt x="5387" y="1708"/>
                    <a:pt x="5526" y="1538"/>
                  </a:cubicBezTo>
                  <a:cubicBezTo>
                    <a:pt x="5675" y="1367"/>
                    <a:pt x="5814" y="1207"/>
                    <a:pt x="5931" y="1047"/>
                  </a:cubicBezTo>
                  <a:cubicBezTo>
                    <a:pt x="6401" y="439"/>
                    <a:pt x="6625" y="23"/>
                    <a:pt x="6603" y="2"/>
                  </a:cubicBezTo>
                  <a:cubicBezTo>
                    <a:pt x="6602" y="1"/>
                    <a:pt x="6601" y="1"/>
                    <a:pt x="6600" y="1"/>
                  </a:cubicBezTo>
                  <a:close/>
                </a:path>
              </a:pathLst>
            </a:custGeom>
            <a:solidFill>
              <a:srgbClr val="D39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2286336" y="2187557"/>
              <a:ext cx="55745" cy="27782"/>
            </a:xfrm>
            <a:custGeom>
              <a:avLst/>
              <a:gdLst/>
              <a:ahLst/>
              <a:cxnLst/>
              <a:rect l="l" t="t" r="r" b="b"/>
              <a:pathLst>
                <a:path w="1846" h="920" extrusionOk="0">
                  <a:moveTo>
                    <a:pt x="1807" y="1"/>
                  </a:moveTo>
                  <a:cubicBezTo>
                    <a:pt x="1751" y="1"/>
                    <a:pt x="1391" y="251"/>
                    <a:pt x="918" y="473"/>
                  </a:cubicBezTo>
                  <a:cubicBezTo>
                    <a:pt x="427" y="729"/>
                    <a:pt x="0" y="878"/>
                    <a:pt x="11" y="910"/>
                  </a:cubicBezTo>
                  <a:cubicBezTo>
                    <a:pt x="14" y="916"/>
                    <a:pt x="28" y="920"/>
                    <a:pt x="50" y="920"/>
                  </a:cubicBezTo>
                  <a:cubicBezTo>
                    <a:pt x="171" y="920"/>
                    <a:pt x="560" y="819"/>
                    <a:pt x="1003" y="611"/>
                  </a:cubicBezTo>
                  <a:cubicBezTo>
                    <a:pt x="1505" y="355"/>
                    <a:pt x="1846" y="35"/>
                    <a:pt x="1814" y="3"/>
                  </a:cubicBezTo>
                  <a:cubicBezTo>
                    <a:pt x="1813" y="1"/>
                    <a:pt x="1810" y="1"/>
                    <a:pt x="1807" y="1"/>
                  </a:cubicBezTo>
                  <a:close/>
                </a:path>
              </a:pathLst>
            </a:custGeom>
            <a:solidFill>
              <a:srgbClr val="D39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2252181" y="1683150"/>
              <a:ext cx="84100" cy="88630"/>
            </a:xfrm>
            <a:custGeom>
              <a:avLst/>
              <a:gdLst/>
              <a:ahLst/>
              <a:cxnLst/>
              <a:rect l="l" t="t" r="r" b="b"/>
              <a:pathLst>
                <a:path w="2785" h="2935" extrusionOk="0">
                  <a:moveTo>
                    <a:pt x="2153" y="0"/>
                  </a:moveTo>
                  <a:cubicBezTo>
                    <a:pt x="2100" y="0"/>
                    <a:pt x="2047" y="5"/>
                    <a:pt x="1995" y="12"/>
                  </a:cubicBezTo>
                  <a:cubicBezTo>
                    <a:pt x="1345" y="97"/>
                    <a:pt x="747" y="502"/>
                    <a:pt x="395" y="1078"/>
                  </a:cubicBezTo>
                  <a:cubicBezTo>
                    <a:pt x="107" y="1580"/>
                    <a:pt x="1" y="2177"/>
                    <a:pt x="107" y="2732"/>
                  </a:cubicBezTo>
                  <a:cubicBezTo>
                    <a:pt x="118" y="2806"/>
                    <a:pt x="150" y="2892"/>
                    <a:pt x="214" y="2924"/>
                  </a:cubicBezTo>
                  <a:cubicBezTo>
                    <a:pt x="257" y="2934"/>
                    <a:pt x="289" y="2934"/>
                    <a:pt x="331" y="2934"/>
                  </a:cubicBezTo>
                  <a:cubicBezTo>
                    <a:pt x="1003" y="2924"/>
                    <a:pt x="1654" y="2817"/>
                    <a:pt x="2145" y="2326"/>
                  </a:cubicBezTo>
                  <a:cubicBezTo>
                    <a:pt x="2582" y="1878"/>
                    <a:pt x="2785" y="1238"/>
                    <a:pt x="2732" y="641"/>
                  </a:cubicBezTo>
                  <a:cubicBezTo>
                    <a:pt x="2710" y="428"/>
                    <a:pt x="2657" y="204"/>
                    <a:pt x="2465" y="86"/>
                  </a:cubicBezTo>
                  <a:cubicBezTo>
                    <a:pt x="2378" y="21"/>
                    <a:pt x="2266" y="0"/>
                    <a:pt x="2153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1992232" y="1467925"/>
              <a:ext cx="310219" cy="211262"/>
            </a:xfrm>
            <a:custGeom>
              <a:avLst/>
              <a:gdLst/>
              <a:ahLst/>
              <a:cxnLst/>
              <a:rect l="l" t="t" r="r" b="b"/>
              <a:pathLst>
                <a:path w="10273" h="6996" extrusionOk="0">
                  <a:moveTo>
                    <a:pt x="5054" y="1"/>
                  </a:moveTo>
                  <a:cubicBezTo>
                    <a:pt x="4285" y="1"/>
                    <a:pt x="3523" y="199"/>
                    <a:pt x="2806" y="450"/>
                  </a:cubicBezTo>
                  <a:cubicBezTo>
                    <a:pt x="1952" y="727"/>
                    <a:pt x="1056" y="1058"/>
                    <a:pt x="395" y="1688"/>
                  </a:cubicBezTo>
                  <a:cubicBezTo>
                    <a:pt x="267" y="1794"/>
                    <a:pt x="149" y="1922"/>
                    <a:pt x="128" y="2082"/>
                  </a:cubicBezTo>
                  <a:cubicBezTo>
                    <a:pt x="0" y="2722"/>
                    <a:pt x="1632" y="2786"/>
                    <a:pt x="2016" y="2808"/>
                  </a:cubicBezTo>
                  <a:cubicBezTo>
                    <a:pt x="2179" y="2818"/>
                    <a:pt x="2342" y="2824"/>
                    <a:pt x="2505" y="2824"/>
                  </a:cubicBezTo>
                  <a:cubicBezTo>
                    <a:pt x="3144" y="2824"/>
                    <a:pt x="3785" y="2739"/>
                    <a:pt x="4406" y="2552"/>
                  </a:cubicBezTo>
                  <a:cubicBezTo>
                    <a:pt x="4448" y="3810"/>
                    <a:pt x="4886" y="5090"/>
                    <a:pt x="5782" y="5965"/>
                  </a:cubicBezTo>
                  <a:cubicBezTo>
                    <a:pt x="6423" y="6606"/>
                    <a:pt x="7338" y="6996"/>
                    <a:pt x="8240" y="6996"/>
                  </a:cubicBezTo>
                  <a:cubicBezTo>
                    <a:pt x="8583" y="6996"/>
                    <a:pt x="8925" y="6939"/>
                    <a:pt x="9249" y="6819"/>
                  </a:cubicBezTo>
                  <a:cubicBezTo>
                    <a:pt x="9494" y="6733"/>
                    <a:pt x="9739" y="6584"/>
                    <a:pt x="9921" y="6381"/>
                  </a:cubicBezTo>
                  <a:cubicBezTo>
                    <a:pt x="10209" y="6051"/>
                    <a:pt x="10273" y="5581"/>
                    <a:pt x="10209" y="5154"/>
                  </a:cubicBezTo>
                  <a:cubicBezTo>
                    <a:pt x="9974" y="3885"/>
                    <a:pt x="8843" y="3010"/>
                    <a:pt x="8065" y="2082"/>
                  </a:cubicBezTo>
                  <a:cubicBezTo>
                    <a:pt x="7297" y="1207"/>
                    <a:pt x="6763" y="141"/>
                    <a:pt x="5494" y="23"/>
                  </a:cubicBezTo>
                  <a:cubicBezTo>
                    <a:pt x="5347" y="8"/>
                    <a:pt x="5201" y="1"/>
                    <a:pt x="5054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1967409" y="1447238"/>
              <a:ext cx="349234" cy="224458"/>
            </a:xfrm>
            <a:custGeom>
              <a:avLst/>
              <a:gdLst/>
              <a:ahLst/>
              <a:cxnLst/>
              <a:rect l="l" t="t" r="r" b="b"/>
              <a:pathLst>
                <a:path w="11565" h="7433" extrusionOk="0">
                  <a:moveTo>
                    <a:pt x="6409" y="0"/>
                  </a:moveTo>
                  <a:cubicBezTo>
                    <a:pt x="6300" y="0"/>
                    <a:pt x="6190" y="2"/>
                    <a:pt x="6081" y="4"/>
                  </a:cubicBezTo>
                  <a:cubicBezTo>
                    <a:pt x="4044" y="26"/>
                    <a:pt x="1867" y="538"/>
                    <a:pt x="481" y="2031"/>
                  </a:cubicBezTo>
                  <a:lnTo>
                    <a:pt x="1" y="2458"/>
                  </a:lnTo>
                  <a:cubicBezTo>
                    <a:pt x="438" y="2789"/>
                    <a:pt x="1014" y="2885"/>
                    <a:pt x="1579" y="2906"/>
                  </a:cubicBezTo>
                  <a:cubicBezTo>
                    <a:pt x="1663" y="2909"/>
                    <a:pt x="1748" y="2910"/>
                    <a:pt x="1832" y="2910"/>
                  </a:cubicBezTo>
                  <a:cubicBezTo>
                    <a:pt x="3220" y="2910"/>
                    <a:pt x="4605" y="2498"/>
                    <a:pt x="5772" y="1743"/>
                  </a:cubicBezTo>
                  <a:lnTo>
                    <a:pt x="5772" y="1743"/>
                  </a:lnTo>
                  <a:cubicBezTo>
                    <a:pt x="5510" y="4086"/>
                    <a:pt x="7217" y="7433"/>
                    <a:pt x="9857" y="7433"/>
                  </a:cubicBezTo>
                  <a:cubicBezTo>
                    <a:pt x="9910" y="7433"/>
                    <a:pt x="9964" y="7432"/>
                    <a:pt x="10017" y="7429"/>
                  </a:cubicBezTo>
                  <a:cubicBezTo>
                    <a:pt x="10412" y="7397"/>
                    <a:pt x="10849" y="7333"/>
                    <a:pt x="11148" y="7056"/>
                  </a:cubicBezTo>
                  <a:cubicBezTo>
                    <a:pt x="11500" y="6714"/>
                    <a:pt x="11521" y="6181"/>
                    <a:pt x="11532" y="5701"/>
                  </a:cubicBezTo>
                  <a:cubicBezTo>
                    <a:pt x="11564" y="4282"/>
                    <a:pt x="11511" y="2746"/>
                    <a:pt x="10625" y="1626"/>
                  </a:cubicBezTo>
                  <a:cubicBezTo>
                    <a:pt x="10113" y="975"/>
                    <a:pt x="9367" y="538"/>
                    <a:pt x="8567" y="282"/>
                  </a:cubicBezTo>
                  <a:cubicBezTo>
                    <a:pt x="7870" y="68"/>
                    <a:pt x="7142" y="0"/>
                    <a:pt x="6409" y="0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1586967" y="1830640"/>
              <a:ext cx="253206" cy="251998"/>
            </a:xfrm>
            <a:custGeom>
              <a:avLst/>
              <a:gdLst/>
              <a:ahLst/>
              <a:cxnLst/>
              <a:rect l="l" t="t" r="r" b="b"/>
              <a:pathLst>
                <a:path w="8385" h="8345" extrusionOk="0">
                  <a:moveTo>
                    <a:pt x="1572" y="1"/>
                  </a:moveTo>
                  <a:cubicBezTo>
                    <a:pt x="1521" y="1"/>
                    <a:pt x="1463" y="50"/>
                    <a:pt x="1398" y="173"/>
                  </a:cubicBezTo>
                  <a:cubicBezTo>
                    <a:pt x="1280" y="408"/>
                    <a:pt x="1280" y="749"/>
                    <a:pt x="1302" y="1016"/>
                  </a:cubicBezTo>
                  <a:cubicBezTo>
                    <a:pt x="1398" y="2253"/>
                    <a:pt x="1878" y="3470"/>
                    <a:pt x="2678" y="4408"/>
                  </a:cubicBezTo>
                  <a:cubicBezTo>
                    <a:pt x="1974" y="3800"/>
                    <a:pt x="1451" y="2990"/>
                    <a:pt x="1174" y="2083"/>
                  </a:cubicBezTo>
                  <a:cubicBezTo>
                    <a:pt x="1130" y="1925"/>
                    <a:pt x="978" y="1070"/>
                    <a:pt x="713" y="1070"/>
                  </a:cubicBezTo>
                  <a:cubicBezTo>
                    <a:pt x="655" y="1070"/>
                    <a:pt x="592" y="1111"/>
                    <a:pt x="523" y="1208"/>
                  </a:cubicBezTo>
                  <a:cubicBezTo>
                    <a:pt x="416" y="1347"/>
                    <a:pt x="427" y="1528"/>
                    <a:pt x="438" y="1709"/>
                  </a:cubicBezTo>
                  <a:cubicBezTo>
                    <a:pt x="555" y="2723"/>
                    <a:pt x="1110" y="3651"/>
                    <a:pt x="1760" y="4440"/>
                  </a:cubicBezTo>
                  <a:cubicBezTo>
                    <a:pt x="1376" y="4078"/>
                    <a:pt x="982" y="3736"/>
                    <a:pt x="630" y="3363"/>
                  </a:cubicBezTo>
                  <a:cubicBezTo>
                    <a:pt x="546" y="3272"/>
                    <a:pt x="394" y="3145"/>
                    <a:pt x="269" y="3145"/>
                  </a:cubicBezTo>
                  <a:cubicBezTo>
                    <a:pt x="203" y="3145"/>
                    <a:pt x="144" y="3181"/>
                    <a:pt x="107" y="3278"/>
                  </a:cubicBezTo>
                  <a:cubicBezTo>
                    <a:pt x="0" y="3576"/>
                    <a:pt x="480" y="4142"/>
                    <a:pt x="640" y="4355"/>
                  </a:cubicBezTo>
                  <a:cubicBezTo>
                    <a:pt x="907" y="4718"/>
                    <a:pt x="1216" y="5038"/>
                    <a:pt x="1536" y="5358"/>
                  </a:cubicBezTo>
                  <a:cubicBezTo>
                    <a:pt x="1963" y="5774"/>
                    <a:pt x="2497" y="6030"/>
                    <a:pt x="2849" y="6510"/>
                  </a:cubicBezTo>
                  <a:cubicBezTo>
                    <a:pt x="3254" y="7043"/>
                    <a:pt x="3510" y="7683"/>
                    <a:pt x="3563" y="8345"/>
                  </a:cubicBezTo>
                  <a:lnTo>
                    <a:pt x="8385" y="7438"/>
                  </a:lnTo>
                  <a:cubicBezTo>
                    <a:pt x="7532" y="6136"/>
                    <a:pt x="6550" y="4718"/>
                    <a:pt x="5163" y="3918"/>
                  </a:cubicBezTo>
                  <a:cubicBezTo>
                    <a:pt x="4502" y="3544"/>
                    <a:pt x="4065" y="3203"/>
                    <a:pt x="3691" y="2520"/>
                  </a:cubicBezTo>
                  <a:cubicBezTo>
                    <a:pt x="3329" y="1848"/>
                    <a:pt x="3115" y="1133"/>
                    <a:pt x="2891" y="408"/>
                  </a:cubicBezTo>
                  <a:cubicBezTo>
                    <a:pt x="2855" y="300"/>
                    <a:pt x="2807" y="258"/>
                    <a:pt x="2758" y="258"/>
                  </a:cubicBezTo>
                  <a:cubicBezTo>
                    <a:pt x="2677" y="258"/>
                    <a:pt x="2594" y="373"/>
                    <a:pt x="2561" y="493"/>
                  </a:cubicBezTo>
                  <a:cubicBezTo>
                    <a:pt x="2507" y="675"/>
                    <a:pt x="2518" y="888"/>
                    <a:pt x="2518" y="1080"/>
                  </a:cubicBezTo>
                  <a:cubicBezTo>
                    <a:pt x="2529" y="1400"/>
                    <a:pt x="2571" y="1741"/>
                    <a:pt x="2657" y="2061"/>
                  </a:cubicBezTo>
                  <a:cubicBezTo>
                    <a:pt x="2838" y="2691"/>
                    <a:pt x="3158" y="3267"/>
                    <a:pt x="3478" y="3843"/>
                  </a:cubicBezTo>
                  <a:cubicBezTo>
                    <a:pt x="3147" y="3790"/>
                    <a:pt x="2902" y="3502"/>
                    <a:pt x="2721" y="3214"/>
                  </a:cubicBezTo>
                  <a:cubicBezTo>
                    <a:pt x="2240" y="2456"/>
                    <a:pt x="2070" y="1560"/>
                    <a:pt x="1867" y="696"/>
                  </a:cubicBezTo>
                  <a:cubicBezTo>
                    <a:pt x="1826" y="517"/>
                    <a:pt x="1736" y="1"/>
                    <a:pt x="1572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2552748" y="1573106"/>
              <a:ext cx="677481" cy="768073"/>
            </a:xfrm>
            <a:custGeom>
              <a:avLst/>
              <a:gdLst/>
              <a:ahLst/>
              <a:cxnLst/>
              <a:rect l="l" t="t" r="r" b="b"/>
              <a:pathLst>
                <a:path w="22435" h="25435" extrusionOk="0">
                  <a:moveTo>
                    <a:pt x="10201" y="0"/>
                  </a:moveTo>
                  <a:cubicBezTo>
                    <a:pt x="9800" y="0"/>
                    <a:pt x="9410" y="27"/>
                    <a:pt x="9057" y="71"/>
                  </a:cubicBezTo>
                  <a:cubicBezTo>
                    <a:pt x="7350" y="285"/>
                    <a:pt x="6070" y="1074"/>
                    <a:pt x="5228" y="2546"/>
                  </a:cubicBezTo>
                  <a:cubicBezTo>
                    <a:pt x="4737" y="3432"/>
                    <a:pt x="4833" y="4456"/>
                    <a:pt x="4449" y="5373"/>
                  </a:cubicBezTo>
                  <a:cubicBezTo>
                    <a:pt x="4363" y="5576"/>
                    <a:pt x="4257" y="5768"/>
                    <a:pt x="4097" y="5896"/>
                  </a:cubicBezTo>
                  <a:cubicBezTo>
                    <a:pt x="3876" y="6074"/>
                    <a:pt x="3602" y="6116"/>
                    <a:pt x="3311" y="6116"/>
                  </a:cubicBezTo>
                  <a:cubicBezTo>
                    <a:pt x="3057" y="6116"/>
                    <a:pt x="2791" y="6084"/>
                    <a:pt x="2538" y="6084"/>
                  </a:cubicBezTo>
                  <a:cubicBezTo>
                    <a:pt x="2492" y="6084"/>
                    <a:pt x="2446" y="6085"/>
                    <a:pt x="2401" y="6088"/>
                  </a:cubicBezTo>
                  <a:cubicBezTo>
                    <a:pt x="1707" y="6120"/>
                    <a:pt x="1046" y="6568"/>
                    <a:pt x="736" y="7208"/>
                  </a:cubicBezTo>
                  <a:cubicBezTo>
                    <a:pt x="427" y="7827"/>
                    <a:pt x="512" y="8627"/>
                    <a:pt x="929" y="9203"/>
                  </a:cubicBezTo>
                  <a:cubicBezTo>
                    <a:pt x="395" y="9629"/>
                    <a:pt x="75" y="10301"/>
                    <a:pt x="32" y="10973"/>
                  </a:cubicBezTo>
                  <a:cubicBezTo>
                    <a:pt x="0" y="11656"/>
                    <a:pt x="267" y="12350"/>
                    <a:pt x="769" y="12819"/>
                  </a:cubicBezTo>
                  <a:lnTo>
                    <a:pt x="16748" y="25151"/>
                  </a:lnTo>
                  <a:cubicBezTo>
                    <a:pt x="17222" y="25342"/>
                    <a:pt x="17733" y="25435"/>
                    <a:pt x="18245" y="25435"/>
                  </a:cubicBezTo>
                  <a:cubicBezTo>
                    <a:pt x="19105" y="25435"/>
                    <a:pt x="19968" y="25172"/>
                    <a:pt x="20663" y="24670"/>
                  </a:cubicBezTo>
                  <a:cubicBezTo>
                    <a:pt x="21762" y="23870"/>
                    <a:pt x="22434" y="22494"/>
                    <a:pt x="22381" y="21129"/>
                  </a:cubicBezTo>
                  <a:cubicBezTo>
                    <a:pt x="22317" y="19849"/>
                    <a:pt x="21677" y="18675"/>
                    <a:pt x="20919" y="17641"/>
                  </a:cubicBezTo>
                  <a:cubicBezTo>
                    <a:pt x="20685" y="17342"/>
                    <a:pt x="20450" y="17033"/>
                    <a:pt x="20290" y="16681"/>
                  </a:cubicBezTo>
                  <a:cubicBezTo>
                    <a:pt x="19821" y="15656"/>
                    <a:pt x="20386" y="14782"/>
                    <a:pt x="20418" y="13726"/>
                  </a:cubicBezTo>
                  <a:cubicBezTo>
                    <a:pt x="20461" y="12286"/>
                    <a:pt x="19885" y="11656"/>
                    <a:pt x="18658" y="11069"/>
                  </a:cubicBezTo>
                  <a:cubicBezTo>
                    <a:pt x="18263" y="10888"/>
                    <a:pt x="17868" y="10643"/>
                    <a:pt x="17634" y="10269"/>
                  </a:cubicBezTo>
                  <a:cubicBezTo>
                    <a:pt x="16940" y="9149"/>
                    <a:pt x="17740" y="7485"/>
                    <a:pt x="17975" y="6354"/>
                  </a:cubicBezTo>
                  <a:cubicBezTo>
                    <a:pt x="18391" y="4413"/>
                    <a:pt x="17751" y="2440"/>
                    <a:pt x="16098" y="1298"/>
                  </a:cubicBezTo>
                  <a:cubicBezTo>
                    <a:pt x="15458" y="853"/>
                    <a:pt x="14633" y="609"/>
                    <a:pt x="13839" y="609"/>
                  </a:cubicBezTo>
                  <a:cubicBezTo>
                    <a:pt x="13720" y="609"/>
                    <a:pt x="13601" y="615"/>
                    <a:pt x="13484" y="626"/>
                  </a:cubicBezTo>
                  <a:cubicBezTo>
                    <a:pt x="13394" y="641"/>
                    <a:pt x="13298" y="656"/>
                    <a:pt x="13204" y="656"/>
                  </a:cubicBezTo>
                  <a:cubicBezTo>
                    <a:pt x="13165" y="656"/>
                    <a:pt x="13127" y="654"/>
                    <a:pt x="13089" y="647"/>
                  </a:cubicBezTo>
                  <a:cubicBezTo>
                    <a:pt x="12940" y="615"/>
                    <a:pt x="12801" y="541"/>
                    <a:pt x="12673" y="466"/>
                  </a:cubicBezTo>
                  <a:cubicBezTo>
                    <a:pt x="11975" y="124"/>
                    <a:pt x="11063" y="0"/>
                    <a:pt x="10201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2838155" y="1627433"/>
              <a:ext cx="288356" cy="483492"/>
            </a:xfrm>
            <a:custGeom>
              <a:avLst/>
              <a:gdLst/>
              <a:ahLst/>
              <a:cxnLst/>
              <a:rect l="l" t="t" r="r" b="b"/>
              <a:pathLst>
                <a:path w="9549" h="16011" extrusionOk="0">
                  <a:moveTo>
                    <a:pt x="5697" y="0"/>
                  </a:moveTo>
                  <a:lnTo>
                    <a:pt x="769" y="3617"/>
                  </a:lnTo>
                  <a:cubicBezTo>
                    <a:pt x="566" y="4395"/>
                    <a:pt x="321" y="5153"/>
                    <a:pt x="1" y="5889"/>
                  </a:cubicBezTo>
                  <a:lnTo>
                    <a:pt x="1" y="14338"/>
                  </a:lnTo>
                  <a:cubicBezTo>
                    <a:pt x="609" y="14818"/>
                    <a:pt x="1313" y="15191"/>
                    <a:pt x="2049" y="15479"/>
                  </a:cubicBezTo>
                  <a:cubicBezTo>
                    <a:pt x="2961" y="15810"/>
                    <a:pt x="3937" y="16010"/>
                    <a:pt x="4903" y="16010"/>
                  </a:cubicBezTo>
                  <a:cubicBezTo>
                    <a:pt x="5620" y="16010"/>
                    <a:pt x="6332" y="15900"/>
                    <a:pt x="7009" y="15650"/>
                  </a:cubicBezTo>
                  <a:cubicBezTo>
                    <a:pt x="8289" y="15180"/>
                    <a:pt x="9463" y="14071"/>
                    <a:pt x="9516" y="12716"/>
                  </a:cubicBezTo>
                  <a:cubicBezTo>
                    <a:pt x="9548" y="11649"/>
                    <a:pt x="8887" y="10657"/>
                    <a:pt x="8033" y="10039"/>
                  </a:cubicBezTo>
                  <a:cubicBezTo>
                    <a:pt x="7767" y="9836"/>
                    <a:pt x="7468" y="9644"/>
                    <a:pt x="7297" y="9356"/>
                  </a:cubicBezTo>
                  <a:cubicBezTo>
                    <a:pt x="7159" y="9057"/>
                    <a:pt x="7180" y="8716"/>
                    <a:pt x="7233" y="8385"/>
                  </a:cubicBezTo>
                  <a:cubicBezTo>
                    <a:pt x="7393" y="7329"/>
                    <a:pt x="7735" y="6316"/>
                    <a:pt x="7927" y="5270"/>
                  </a:cubicBezTo>
                  <a:cubicBezTo>
                    <a:pt x="8129" y="4235"/>
                    <a:pt x="8204" y="3137"/>
                    <a:pt x="7873" y="2123"/>
                  </a:cubicBezTo>
                  <a:cubicBezTo>
                    <a:pt x="7543" y="1110"/>
                    <a:pt x="6743" y="214"/>
                    <a:pt x="5697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1"/>
            <p:cNvSpPr/>
            <p:nvPr/>
          </p:nvSpPr>
          <p:spPr>
            <a:xfrm>
              <a:off x="2698668" y="1620035"/>
              <a:ext cx="362128" cy="394983"/>
            </a:xfrm>
            <a:custGeom>
              <a:avLst/>
              <a:gdLst/>
              <a:ahLst/>
              <a:cxnLst/>
              <a:rect l="l" t="t" r="r" b="b"/>
              <a:pathLst>
                <a:path w="11992" h="13080" extrusionOk="0">
                  <a:moveTo>
                    <a:pt x="6544" y="1"/>
                  </a:moveTo>
                  <a:cubicBezTo>
                    <a:pt x="5306" y="1"/>
                    <a:pt x="4086" y="405"/>
                    <a:pt x="3286" y="1408"/>
                  </a:cubicBezTo>
                  <a:cubicBezTo>
                    <a:pt x="2668" y="2187"/>
                    <a:pt x="2540" y="3115"/>
                    <a:pt x="2444" y="4075"/>
                  </a:cubicBezTo>
                  <a:cubicBezTo>
                    <a:pt x="2433" y="4203"/>
                    <a:pt x="2412" y="4320"/>
                    <a:pt x="2412" y="4438"/>
                  </a:cubicBezTo>
                  <a:cubicBezTo>
                    <a:pt x="2223" y="4352"/>
                    <a:pt x="2018" y="4311"/>
                    <a:pt x="1810" y="4311"/>
                  </a:cubicBezTo>
                  <a:cubicBezTo>
                    <a:pt x="1525" y="4311"/>
                    <a:pt x="1236" y="4390"/>
                    <a:pt x="982" y="4544"/>
                  </a:cubicBezTo>
                  <a:cubicBezTo>
                    <a:pt x="1" y="5163"/>
                    <a:pt x="161" y="7158"/>
                    <a:pt x="822" y="7947"/>
                  </a:cubicBezTo>
                  <a:cubicBezTo>
                    <a:pt x="982" y="8129"/>
                    <a:pt x="1196" y="8257"/>
                    <a:pt x="1430" y="8363"/>
                  </a:cubicBezTo>
                  <a:cubicBezTo>
                    <a:pt x="1711" y="8491"/>
                    <a:pt x="2020" y="8571"/>
                    <a:pt x="2322" y="8571"/>
                  </a:cubicBezTo>
                  <a:cubicBezTo>
                    <a:pt x="2399" y="8571"/>
                    <a:pt x="2475" y="8566"/>
                    <a:pt x="2550" y="8555"/>
                  </a:cubicBezTo>
                  <a:cubicBezTo>
                    <a:pt x="2689" y="9003"/>
                    <a:pt x="2945" y="9377"/>
                    <a:pt x="3372" y="9654"/>
                  </a:cubicBezTo>
                  <a:cubicBezTo>
                    <a:pt x="3681" y="9857"/>
                    <a:pt x="3990" y="10028"/>
                    <a:pt x="4310" y="10177"/>
                  </a:cubicBezTo>
                  <a:lnTo>
                    <a:pt x="4065" y="11777"/>
                  </a:lnTo>
                  <a:cubicBezTo>
                    <a:pt x="4044" y="11905"/>
                    <a:pt x="3958" y="12012"/>
                    <a:pt x="3841" y="12065"/>
                  </a:cubicBezTo>
                  <a:cubicBezTo>
                    <a:pt x="4588" y="12673"/>
                    <a:pt x="5537" y="13057"/>
                    <a:pt x="6508" y="13078"/>
                  </a:cubicBezTo>
                  <a:cubicBezTo>
                    <a:pt x="6538" y="13079"/>
                    <a:pt x="6568" y="13079"/>
                    <a:pt x="6599" y="13079"/>
                  </a:cubicBezTo>
                  <a:cubicBezTo>
                    <a:pt x="7111" y="13079"/>
                    <a:pt x="7614" y="12994"/>
                    <a:pt x="8097" y="12822"/>
                  </a:cubicBezTo>
                  <a:cubicBezTo>
                    <a:pt x="7969" y="12748"/>
                    <a:pt x="7905" y="12609"/>
                    <a:pt x="7916" y="12470"/>
                  </a:cubicBezTo>
                  <a:lnTo>
                    <a:pt x="8108" y="10753"/>
                  </a:lnTo>
                  <a:cubicBezTo>
                    <a:pt x="8375" y="10742"/>
                    <a:pt x="8631" y="10700"/>
                    <a:pt x="8908" y="10668"/>
                  </a:cubicBezTo>
                  <a:cubicBezTo>
                    <a:pt x="9730" y="10529"/>
                    <a:pt x="10498" y="10241"/>
                    <a:pt x="10999" y="9537"/>
                  </a:cubicBezTo>
                  <a:cubicBezTo>
                    <a:pt x="11255" y="9174"/>
                    <a:pt x="11276" y="8769"/>
                    <a:pt x="11404" y="8353"/>
                  </a:cubicBezTo>
                  <a:cubicBezTo>
                    <a:pt x="11586" y="7681"/>
                    <a:pt x="11671" y="6987"/>
                    <a:pt x="11724" y="6273"/>
                  </a:cubicBezTo>
                  <a:cubicBezTo>
                    <a:pt x="11820" y="5195"/>
                    <a:pt x="11991" y="4235"/>
                    <a:pt x="11820" y="3158"/>
                  </a:cubicBezTo>
                  <a:cubicBezTo>
                    <a:pt x="11532" y="1504"/>
                    <a:pt x="9335" y="469"/>
                    <a:pt x="7873" y="149"/>
                  </a:cubicBezTo>
                  <a:cubicBezTo>
                    <a:pt x="7441" y="53"/>
                    <a:pt x="6991" y="1"/>
                    <a:pt x="6544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1"/>
            <p:cNvSpPr/>
            <p:nvPr/>
          </p:nvSpPr>
          <p:spPr>
            <a:xfrm>
              <a:off x="2523123" y="1971939"/>
              <a:ext cx="637499" cy="733225"/>
            </a:xfrm>
            <a:custGeom>
              <a:avLst/>
              <a:gdLst/>
              <a:ahLst/>
              <a:cxnLst/>
              <a:rect l="l" t="t" r="r" b="b"/>
              <a:pathLst>
                <a:path w="21111" h="24281" extrusionOk="0">
                  <a:moveTo>
                    <a:pt x="6741" y="1"/>
                  </a:moveTo>
                  <a:cubicBezTo>
                    <a:pt x="5611" y="1"/>
                    <a:pt x="4411" y="271"/>
                    <a:pt x="3606" y="1191"/>
                  </a:cubicBezTo>
                  <a:cubicBezTo>
                    <a:pt x="1643" y="3410"/>
                    <a:pt x="0" y="6738"/>
                    <a:pt x="800" y="13362"/>
                  </a:cubicBezTo>
                  <a:cubicBezTo>
                    <a:pt x="1600" y="19987"/>
                    <a:pt x="5686" y="23731"/>
                    <a:pt x="5686" y="23731"/>
                  </a:cubicBezTo>
                  <a:cubicBezTo>
                    <a:pt x="5686" y="23731"/>
                    <a:pt x="8705" y="24281"/>
                    <a:pt x="12139" y="24281"/>
                  </a:cubicBezTo>
                  <a:cubicBezTo>
                    <a:pt x="15069" y="24281"/>
                    <a:pt x="18300" y="23881"/>
                    <a:pt x="20215" y="22398"/>
                  </a:cubicBezTo>
                  <a:cubicBezTo>
                    <a:pt x="20215" y="22398"/>
                    <a:pt x="21111" y="19891"/>
                    <a:pt x="19266" y="16179"/>
                  </a:cubicBezTo>
                  <a:cubicBezTo>
                    <a:pt x="19266" y="16179"/>
                    <a:pt x="19266" y="16179"/>
                    <a:pt x="19266" y="16179"/>
                  </a:cubicBezTo>
                  <a:cubicBezTo>
                    <a:pt x="19257" y="16179"/>
                    <a:pt x="21014" y="6417"/>
                    <a:pt x="19778" y="4348"/>
                  </a:cubicBezTo>
                  <a:cubicBezTo>
                    <a:pt x="18593" y="2364"/>
                    <a:pt x="16951" y="1425"/>
                    <a:pt x="14092" y="1223"/>
                  </a:cubicBezTo>
                  <a:cubicBezTo>
                    <a:pt x="14028" y="1223"/>
                    <a:pt x="13964" y="1201"/>
                    <a:pt x="13910" y="1159"/>
                  </a:cubicBezTo>
                  <a:cubicBezTo>
                    <a:pt x="13450" y="1332"/>
                    <a:pt x="12963" y="1418"/>
                    <a:pt x="12481" y="1418"/>
                  </a:cubicBezTo>
                  <a:cubicBezTo>
                    <a:pt x="12428" y="1418"/>
                    <a:pt x="12374" y="1417"/>
                    <a:pt x="12321" y="1415"/>
                  </a:cubicBezTo>
                  <a:cubicBezTo>
                    <a:pt x="11350" y="1383"/>
                    <a:pt x="10401" y="1009"/>
                    <a:pt x="9654" y="401"/>
                  </a:cubicBezTo>
                  <a:cubicBezTo>
                    <a:pt x="9614" y="424"/>
                    <a:pt x="9568" y="435"/>
                    <a:pt x="9521" y="435"/>
                  </a:cubicBezTo>
                  <a:cubicBezTo>
                    <a:pt x="9480" y="435"/>
                    <a:pt x="9438" y="427"/>
                    <a:pt x="9398" y="412"/>
                  </a:cubicBezTo>
                  <a:cubicBezTo>
                    <a:pt x="8849" y="250"/>
                    <a:pt x="7827" y="1"/>
                    <a:pt x="6741" y="1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2841718" y="1688163"/>
              <a:ext cx="69937" cy="34365"/>
            </a:xfrm>
            <a:custGeom>
              <a:avLst/>
              <a:gdLst/>
              <a:ahLst/>
              <a:cxnLst/>
              <a:rect l="l" t="t" r="r" b="b"/>
              <a:pathLst>
                <a:path w="2316" h="1138" extrusionOk="0">
                  <a:moveTo>
                    <a:pt x="1538" y="1"/>
                  </a:moveTo>
                  <a:cubicBezTo>
                    <a:pt x="1383" y="1"/>
                    <a:pt x="1212" y="19"/>
                    <a:pt x="1035" y="59"/>
                  </a:cubicBezTo>
                  <a:cubicBezTo>
                    <a:pt x="438" y="208"/>
                    <a:pt x="0" y="539"/>
                    <a:pt x="64" y="816"/>
                  </a:cubicBezTo>
                  <a:cubicBezTo>
                    <a:pt x="109" y="1019"/>
                    <a:pt x="398" y="1137"/>
                    <a:pt x="773" y="1137"/>
                  </a:cubicBezTo>
                  <a:cubicBezTo>
                    <a:pt x="931" y="1137"/>
                    <a:pt x="1104" y="1117"/>
                    <a:pt x="1280" y="1072"/>
                  </a:cubicBezTo>
                  <a:cubicBezTo>
                    <a:pt x="1878" y="934"/>
                    <a:pt x="2315" y="592"/>
                    <a:pt x="2251" y="315"/>
                  </a:cubicBezTo>
                  <a:cubicBezTo>
                    <a:pt x="2213" y="117"/>
                    <a:pt x="1925" y="1"/>
                    <a:pt x="1538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3351017" y="2005520"/>
              <a:ext cx="32553" cy="28899"/>
            </a:xfrm>
            <a:custGeom>
              <a:avLst/>
              <a:gdLst/>
              <a:ahLst/>
              <a:cxnLst/>
              <a:rect l="l" t="t" r="r" b="b"/>
              <a:pathLst>
                <a:path w="1078" h="957" extrusionOk="0">
                  <a:moveTo>
                    <a:pt x="949" y="0"/>
                  </a:moveTo>
                  <a:cubicBezTo>
                    <a:pt x="832" y="0"/>
                    <a:pt x="602" y="128"/>
                    <a:pt x="406" y="324"/>
                  </a:cubicBezTo>
                  <a:cubicBezTo>
                    <a:pt x="139" y="591"/>
                    <a:pt x="0" y="879"/>
                    <a:pt x="86" y="943"/>
                  </a:cubicBezTo>
                  <a:cubicBezTo>
                    <a:pt x="97" y="952"/>
                    <a:pt x="112" y="957"/>
                    <a:pt x="131" y="957"/>
                  </a:cubicBezTo>
                  <a:cubicBezTo>
                    <a:pt x="237" y="957"/>
                    <a:pt x="455" y="811"/>
                    <a:pt x="673" y="612"/>
                  </a:cubicBezTo>
                  <a:cubicBezTo>
                    <a:pt x="918" y="356"/>
                    <a:pt x="1078" y="100"/>
                    <a:pt x="1014" y="25"/>
                  </a:cubicBezTo>
                  <a:cubicBezTo>
                    <a:pt x="1001" y="8"/>
                    <a:pt x="979" y="0"/>
                    <a:pt x="949" y="0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3366811" y="2130300"/>
              <a:ext cx="62177" cy="11656"/>
            </a:xfrm>
            <a:custGeom>
              <a:avLst/>
              <a:gdLst/>
              <a:ahLst/>
              <a:cxnLst/>
              <a:rect l="l" t="t" r="r" b="b"/>
              <a:pathLst>
                <a:path w="2059" h="386" extrusionOk="0">
                  <a:moveTo>
                    <a:pt x="1035" y="0"/>
                  </a:moveTo>
                  <a:cubicBezTo>
                    <a:pt x="480" y="0"/>
                    <a:pt x="22" y="43"/>
                    <a:pt x="11" y="160"/>
                  </a:cubicBezTo>
                  <a:cubicBezTo>
                    <a:pt x="0" y="267"/>
                    <a:pt x="448" y="384"/>
                    <a:pt x="1024" y="384"/>
                  </a:cubicBezTo>
                  <a:cubicBezTo>
                    <a:pt x="1049" y="385"/>
                    <a:pt x="1074" y="385"/>
                    <a:pt x="1099" y="385"/>
                  </a:cubicBezTo>
                  <a:cubicBezTo>
                    <a:pt x="1648" y="385"/>
                    <a:pt x="2059" y="273"/>
                    <a:pt x="2048" y="171"/>
                  </a:cubicBezTo>
                  <a:cubicBezTo>
                    <a:pt x="2038" y="64"/>
                    <a:pt x="1590" y="11"/>
                    <a:pt x="1035" y="0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3366479" y="2252001"/>
              <a:ext cx="51577" cy="22014"/>
            </a:xfrm>
            <a:custGeom>
              <a:avLst/>
              <a:gdLst/>
              <a:ahLst/>
              <a:cxnLst/>
              <a:rect l="l" t="t" r="r" b="b"/>
              <a:pathLst>
                <a:path w="1708" h="729" extrusionOk="0">
                  <a:moveTo>
                    <a:pt x="149" y="1"/>
                  </a:moveTo>
                  <a:cubicBezTo>
                    <a:pt x="86" y="1"/>
                    <a:pt x="45" y="14"/>
                    <a:pt x="33" y="45"/>
                  </a:cubicBezTo>
                  <a:cubicBezTo>
                    <a:pt x="1" y="141"/>
                    <a:pt x="310" y="397"/>
                    <a:pt x="779" y="568"/>
                  </a:cubicBezTo>
                  <a:cubicBezTo>
                    <a:pt x="1069" y="676"/>
                    <a:pt x="1341" y="728"/>
                    <a:pt x="1508" y="728"/>
                  </a:cubicBezTo>
                  <a:cubicBezTo>
                    <a:pt x="1606" y="728"/>
                    <a:pt x="1667" y="710"/>
                    <a:pt x="1675" y="675"/>
                  </a:cubicBezTo>
                  <a:cubicBezTo>
                    <a:pt x="1707" y="568"/>
                    <a:pt x="1355" y="376"/>
                    <a:pt x="918" y="205"/>
                  </a:cubicBezTo>
                  <a:cubicBezTo>
                    <a:pt x="592" y="84"/>
                    <a:pt x="304" y="1"/>
                    <a:pt x="149" y="1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3341354" y="2382036"/>
              <a:ext cx="31285" cy="32704"/>
            </a:xfrm>
            <a:custGeom>
              <a:avLst/>
              <a:gdLst/>
              <a:ahLst/>
              <a:cxnLst/>
              <a:rect l="l" t="t" r="r" b="b"/>
              <a:pathLst>
                <a:path w="1036" h="1083" extrusionOk="0">
                  <a:moveTo>
                    <a:pt x="125" y="0"/>
                  </a:moveTo>
                  <a:cubicBezTo>
                    <a:pt x="105" y="0"/>
                    <a:pt x="88" y="6"/>
                    <a:pt x="75" y="17"/>
                  </a:cubicBezTo>
                  <a:cubicBezTo>
                    <a:pt x="0" y="92"/>
                    <a:pt x="139" y="380"/>
                    <a:pt x="374" y="678"/>
                  </a:cubicBezTo>
                  <a:cubicBezTo>
                    <a:pt x="589" y="922"/>
                    <a:pt x="821" y="1083"/>
                    <a:pt x="925" y="1083"/>
                  </a:cubicBezTo>
                  <a:cubicBezTo>
                    <a:pt x="939" y="1083"/>
                    <a:pt x="951" y="1080"/>
                    <a:pt x="961" y="1073"/>
                  </a:cubicBezTo>
                  <a:cubicBezTo>
                    <a:pt x="1035" y="1009"/>
                    <a:pt x="907" y="710"/>
                    <a:pt x="673" y="422"/>
                  </a:cubicBezTo>
                  <a:cubicBezTo>
                    <a:pt x="455" y="169"/>
                    <a:pt x="238" y="0"/>
                    <a:pt x="125" y="0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3232790" y="2433222"/>
              <a:ext cx="18722" cy="39559"/>
            </a:xfrm>
            <a:custGeom>
              <a:avLst/>
              <a:gdLst/>
              <a:ahLst/>
              <a:cxnLst/>
              <a:rect l="l" t="t" r="r" b="b"/>
              <a:pathLst>
                <a:path w="620" h="1310" extrusionOk="0">
                  <a:moveTo>
                    <a:pt x="113" y="1"/>
                  </a:moveTo>
                  <a:cubicBezTo>
                    <a:pt x="103" y="1"/>
                    <a:pt x="94" y="3"/>
                    <a:pt x="86" y="7"/>
                  </a:cubicBezTo>
                  <a:cubicBezTo>
                    <a:pt x="1" y="50"/>
                    <a:pt x="33" y="349"/>
                    <a:pt x="139" y="701"/>
                  </a:cubicBezTo>
                  <a:cubicBezTo>
                    <a:pt x="232" y="1030"/>
                    <a:pt x="354" y="1310"/>
                    <a:pt x="468" y="1310"/>
                  </a:cubicBezTo>
                  <a:cubicBezTo>
                    <a:pt x="472" y="1310"/>
                    <a:pt x="476" y="1310"/>
                    <a:pt x="481" y="1309"/>
                  </a:cubicBezTo>
                  <a:cubicBezTo>
                    <a:pt x="587" y="1298"/>
                    <a:pt x="619" y="968"/>
                    <a:pt x="502" y="594"/>
                  </a:cubicBezTo>
                  <a:cubicBezTo>
                    <a:pt x="404" y="253"/>
                    <a:pt x="218" y="1"/>
                    <a:pt x="113" y="1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3028285" y="2074886"/>
              <a:ext cx="46051" cy="190727"/>
            </a:xfrm>
            <a:custGeom>
              <a:avLst/>
              <a:gdLst/>
              <a:ahLst/>
              <a:cxnLst/>
              <a:rect l="l" t="t" r="r" b="b"/>
              <a:pathLst>
                <a:path w="1525" h="6316" extrusionOk="0">
                  <a:moveTo>
                    <a:pt x="126" y="0"/>
                  </a:moveTo>
                  <a:cubicBezTo>
                    <a:pt x="102" y="0"/>
                    <a:pt x="0" y="382"/>
                    <a:pt x="105" y="982"/>
                  </a:cubicBezTo>
                  <a:cubicBezTo>
                    <a:pt x="159" y="1270"/>
                    <a:pt x="265" y="1622"/>
                    <a:pt x="425" y="1995"/>
                  </a:cubicBezTo>
                  <a:cubicBezTo>
                    <a:pt x="585" y="2347"/>
                    <a:pt x="767" y="2742"/>
                    <a:pt x="937" y="3147"/>
                  </a:cubicBezTo>
                  <a:cubicBezTo>
                    <a:pt x="1119" y="3563"/>
                    <a:pt x="1225" y="3969"/>
                    <a:pt x="1279" y="4353"/>
                  </a:cubicBezTo>
                  <a:cubicBezTo>
                    <a:pt x="1332" y="4726"/>
                    <a:pt x="1332" y="5089"/>
                    <a:pt x="1311" y="5366"/>
                  </a:cubicBezTo>
                  <a:cubicBezTo>
                    <a:pt x="1268" y="5953"/>
                    <a:pt x="1151" y="6316"/>
                    <a:pt x="1183" y="6316"/>
                  </a:cubicBezTo>
                  <a:cubicBezTo>
                    <a:pt x="1183" y="6316"/>
                    <a:pt x="1183" y="6316"/>
                    <a:pt x="1184" y="6316"/>
                  </a:cubicBezTo>
                  <a:cubicBezTo>
                    <a:pt x="1209" y="6316"/>
                    <a:pt x="1387" y="5966"/>
                    <a:pt x="1471" y="5377"/>
                  </a:cubicBezTo>
                  <a:cubicBezTo>
                    <a:pt x="1513" y="5089"/>
                    <a:pt x="1524" y="4716"/>
                    <a:pt x="1492" y="4310"/>
                  </a:cubicBezTo>
                  <a:cubicBezTo>
                    <a:pt x="1449" y="3916"/>
                    <a:pt x="1332" y="3467"/>
                    <a:pt x="1151" y="3062"/>
                  </a:cubicBezTo>
                  <a:cubicBezTo>
                    <a:pt x="980" y="2635"/>
                    <a:pt x="777" y="2241"/>
                    <a:pt x="617" y="1899"/>
                  </a:cubicBezTo>
                  <a:cubicBezTo>
                    <a:pt x="457" y="1547"/>
                    <a:pt x="340" y="1217"/>
                    <a:pt x="265" y="939"/>
                  </a:cubicBezTo>
                  <a:cubicBezTo>
                    <a:pt x="116" y="374"/>
                    <a:pt x="169" y="1"/>
                    <a:pt x="127" y="1"/>
                  </a:cubicBezTo>
                  <a:cubicBezTo>
                    <a:pt x="126" y="0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D39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3046283" y="2093881"/>
              <a:ext cx="6794" cy="53872"/>
            </a:xfrm>
            <a:custGeom>
              <a:avLst/>
              <a:gdLst/>
              <a:ahLst/>
              <a:cxnLst/>
              <a:rect l="l" t="t" r="r" b="b"/>
              <a:pathLst>
                <a:path w="225" h="1784" extrusionOk="0">
                  <a:moveTo>
                    <a:pt x="169" y="1"/>
                  </a:moveTo>
                  <a:cubicBezTo>
                    <a:pt x="125" y="1"/>
                    <a:pt x="0" y="392"/>
                    <a:pt x="0" y="897"/>
                  </a:cubicBezTo>
                  <a:cubicBezTo>
                    <a:pt x="0" y="1386"/>
                    <a:pt x="122" y="1783"/>
                    <a:pt x="167" y="1783"/>
                  </a:cubicBezTo>
                  <a:cubicBezTo>
                    <a:pt x="169" y="1783"/>
                    <a:pt x="170" y="1783"/>
                    <a:pt x="171" y="1782"/>
                  </a:cubicBezTo>
                  <a:cubicBezTo>
                    <a:pt x="213" y="1772"/>
                    <a:pt x="160" y="1388"/>
                    <a:pt x="160" y="897"/>
                  </a:cubicBezTo>
                  <a:cubicBezTo>
                    <a:pt x="160" y="417"/>
                    <a:pt x="224" y="12"/>
                    <a:pt x="171" y="1"/>
                  </a:cubicBezTo>
                  <a:cubicBezTo>
                    <a:pt x="170" y="1"/>
                    <a:pt x="170" y="1"/>
                    <a:pt x="169" y="1"/>
                  </a:cubicBezTo>
                  <a:close/>
                </a:path>
              </a:pathLst>
            </a:custGeom>
            <a:solidFill>
              <a:srgbClr val="D39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2750549" y="1973086"/>
              <a:ext cx="248072" cy="165996"/>
            </a:xfrm>
            <a:custGeom>
              <a:avLst/>
              <a:gdLst/>
              <a:ahLst/>
              <a:cxnLst/>
              <a:rect l="l" t="t" r="r" b="b"/>
              <a:pathLst>
                <a:path w="8215" h="5497" extrusionOk="0">
                  <a:moveTo>
                    <a:pt x="0" y="1"/>
                  </a:moveTo>
                  <a:lnTo>
                    <a:pt x="0" y="1"/>
                  </a:lnTo>
                  <a:cubicBezTo>
                    <a:pt x="267" y="1857"/>
                    <a:pt x="1099" y="3606"/>
                    <a:pt x="2592" y="4844"/>
                  </a:cubicBezTo>
                  <a:cubicBezTo>
                    <a:pt x="2934" y="5132"/>
                    <a:pt x="3350" y="5420"/>
                    <a:pt x="3830" y="5484"/>
                  </a:cubicBezTo>
                  <a:cubicBezTo>
                    <a:pt x="3899" y="5492"/>
                    <a:pt x="3967" y="5496"/>
                    <a:pt x="4035" y="5496"/>
                  </a:cubicBezTo>
                  <a:cubicBezTo>
                    <a:pt x="4561" y="5496"/>
                    <a:pt x="5069" y="5255"/>
                    <a:pt x="5494" y="4972"/>
                  </a:cubicBezTo>
                  <a:cubicBezTo>
                    <a:pt x="6795" y="4108"/>
                    <a:pt x="7596" y="2785"/>
                    <a:pt x="8214" y="1419"/>
                  </a:cubicBezTo>
                  <a:cubicBezTo>
                    <a:pt x="7713" y="1313"/>
                    <a:pt x="7169" y="1227"/>
                    <a:pt x="6561" y="1185"/>
                  </a:cubicBezTo>
                  <a:cubicBezTo>
                    <a:pt x="6497" y="1185"/>
                    <a:pt x="6433" y="1163"/>
                    <a:pt x="6379" y="1121"/>
                  </a:cubicBezTo>
                  <a:cubicBezTo>
                    <a:pt x="5919" y="1294"/>
                    <a:pt x="5432" y="1380"/>
                    <a:pt x="4950" y="1380"/>
                  </a:cubicBezTo>
                  <a:cubicBezTo>
                    <a:pt x="4897" y="1380"/>
                    <a:pt x="4843" y="1379"/>
                    <a:pt x="4790" y="1377"/>
                  </a:cubicBezTo>
                  <a:cubicBezTo>
                    <a:pt x="3819" y="1345"/>
                    <a:pt x="2870" y="971"/>
                    <a:pt x="2123" y="363"/>
                  </a:cubicBezTo>
                  <a:cubicBezTo>
                    <a:pt x="2083" y="386"/>
                    <a:pt x="2037" y="397"/>
                    <a:pt x="1990" y="397"/>
                  </a:cubicBezTo>
                  <a:cubicBezTo>
                    <a:pt x="1949" y="397"/>
                    <a:pt x="1907" y="389"/>
                    <a:pt x="1867" y="374"/>
                  </a:cubicBezTo>
                  <a:cubicBezTo>
                    <a:pt x="1462" y="257"/>
                    <a:pt x="779" y="86"/>
                    <a:pt x="0" y="1"/>
                  </a:cubicBezTo>
                  <a:close/>
                </a:path>
              </a:pathLst>
            </a:custGeom>
            <a:solidFill>
              <a:srgbClr val="D39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3004700" y="1995554"/>
              <a:ext cx="297385" cy="388672"/>
            </a:xfrm>
            <a:custGeom>
              <a:avLst/>
              <a:gdLst/>
              <a:ahLst/>
              <a:cxnLst/>
              <a:rect l="l" t="t" r="r" b="b"/>
              <a:pathLst>
                <a:path w="9848" h="12871" extrusionOk="0">
                  <a:moveTo>
                    <a:pt x="1656" y="0"/>
                  </a:moveTo>
                  <a:cubicBezTo>
                    <a:pt x="837" y="0"/>
                    <a:pt x="790" y="835"/>
                    <a:pt x="790" y="835"/>
                  </a:cubicBezTo>
                  <a:lnTo>
                    <a:pt x="12" y="11674"/>
                  </a:lnTo>
                  <a:cubicBezTo>
                    <a:pt x="1" y="11951"/>
                    <a:pt x="204" y="12175"/>
                    <a:pt x="470" y="12207"/>
                  </a:cubicBezTo>
                  <a:lnTo>
                    <a:pt x="8151" y="12826"/>
                  </a:lnTo>
                  <a:cubicBezTo>
                    <a:pt x="8155" y="12833"/>
                    <a:pt x="8283" y="12871"/>
                    <a:pt x="8451" y="12871"/>
                  </a:cubicBezTo>
                  <a:cubicBezTo>
                    <a:pt x="8753" y="12871"/>
                    <a:pt x="9180" y="12749"/>
                    <a:pt x="9228" y="12111"/>
                  </a:cubicBezTo>
                  <a:cubicBezTo>
                    <a:pt x="9260" y="11780"/>
                    <a:pt x="9079" y="11556"/>
                    <a:pt x="8898" y="11396"/>
                  </a:cubicBezTo>
                  <a:lnTo>
                    <a:pt x="9815" y="1561"/>
                  </a:lnTo>
                  <a:cubicBezTo>
                    <a:pt x="9847" y="1283"/>
                    <a:pt x="9644" y="1049"/>
                    <a:pt x="9367" y="1017"/>
                  </a:cubicBezTo>
                  <a:lnTo>
                    <a:pt x="2380" y="462"/>
                  </a:lnTo>
                  <a:cubicBezTo>
                    <a:pt x="2305" y="217"/>
                    <a:pt x="2220" y="67"/>
                    <a:pt x="1846" y="14"/>
                  </a:cubicBezTo>
                  <a:cubicBezTo>
                    <a:pt x="1779" y="5"/>
                    <a:pt x="1716" y="0"/>
                    <a:pt x="1656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3017595" y="1995615"/>
              <a:ext cx="297053" cy="377046"/>
            </a:xfrm>
            <a:custGeom>
              <a:avLst/>
              <a:gdLst/>
              <a:ahLst/>
              <a:cxnLst/>
              <a:rect l="l" t="t" r="r" b="b"/>
              <a:pathLst>
                <a:path w="9837" h="12486" extrusionOk="0">
                  <a:moveTo>
                    <a:pt x="1323" y="1"/>
                  </a:moveTo>
                  <a:cubicBezTo>
                    <a:pt x="1054" y="1"/>
                    <a:pt x="811" y="190"/>
                    <a:pt x="801" y="471"/>
                  </a:cubicBezTo>
                  <a:lnTo>
                    <a:pt x="22" y="11309"/>
                  </a:lnTo>
                  <a:cubicBezTo>
                    <a:pt x="1" y="11576"/>
                    <a:pt x="203" y="11821"/>
                    <a:pt x="481" y="11842"/>
                  </a:cubicBezTo>
                  <a:lnTo>
                    <a:pt x="8257" y="12482"/>
                  </a:lnTo>
                  <a:cubicBezTo>
                    <a:pt x="8277" y="12485"/>
                    <a:pt x="8296" y="12486"/>
                    <a:pt x="8315" y="12486"/>
                  </a:cubicBezTo>
                  <a:cubicBezTo>
                    <a:pt x="8568" y="12486"/>
                    <a:pt x="8781" y="12292"/>
                    <a:pt x="8801" y="12024"/>
                  </a:cubicBezTo>
                  <a:lnTo>
                    <a:pt x="9815" y="1196"/>
                  </a:lnTo>
                  <a:cubicBezTo>
                    <a:pt x="9836" y="919"/>
                    <a:pt x="9644" y="684"/>
                    <a:pt x="9356" y="652"/>
                  </a:cubicBezTo>
                  <a:lnTo>
                    <a:pt x="1345" y="1"/>
                  </a:lnTo>
                  <a:cubicBezTo>
                    <a:pt x="1337" y="1"/>
                    <a:pt x="1330" y="1"/>
                    <a:pt x="1323" y="1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3163514" y="2029044"/>
              <a:ext cx="26151" cy="24732"/>
            </a:xfrm>
            <a:custGeom>
              <a:avLst/>
              <a:gdLst/>
              <a:ahLst/>
              <a:cxnLst/>
              <a:rect l="l" t="t" r="r" b="b"/>
              <a:pathLst>
                <a:path w="866" h="819" extrusionOk="0">
                  <a:moveTo>
                    <a:pt x="408" y="0"/>
                  </a:moveTo>
                  <a:cubicBezTo>
                    <a:pt x="205" y="0"/>
                    <a:pt x="32" y="170"/>
                    <a:pt x="22" y="377"/>
                  </a:cubicBezTo>
                  <a:cubicBezTo>
                    <a:pt x="1" y="601"/>
                    <a:pt x="172" y="804"/>
                    <a:pt x="396" y="815"/>
                  </a:cubicBezTo>
                  <a:cubicBezTo>
                    <a:pt x="413" y="817"/>
                    <a:pt x="430" y="818"/>
                    <a:pt x="447" y="818"/>
                  </a:cubicBezTo>
                  <a:cubicBezTo>
                    <a:pt x="650" y="818"/>
                    <a:pt x="823" y="648"/>
                    <a:pt x="833" y="441"/>
                  </a:cubicBezTo>
                  <a:cubicBezTo>
                    <a:pt x="865" y="217"/>
                    <a:pt x="694" y="14"/>
                    <a:pt x="460" y="4"/>
                  </a:cubicBezTo>
                  <a:cubicBezTo>
                    <a:pt x="442" y="1"/>
                    <a:pt x="425" y="0"/>
                    <a:pt x="408" y="0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3017595" y="1995917"/>
              <a:ext cx="275462" cy="377016"/>
            </a:xfrm>
            <a:custGeom>
              <a:avLst/>
              <a:gdLst/>
              <a:ahLst/>
              <a:cxnLst/>
              <a:rect l="l" t="t" r="r" b="b"/>
              <a:pathLst>
                <a:path w="9122" h="12485" extrusionOk="0">
                  <a:moveTo>
                    <a:pt x="1296" y="1"/>
                  </a:moveTo>
                  <a:cubicBezTo>
                    <a:pt x="1035" y="1"/>
                    <a:pt x="810" y="207"/>
                    <a:pt x="790" y="471"/>
                  </a:cubicBezTo>
                  <a:lnTo>
                    <a:pt x="11" y="11310"/>
                  </a:lnTo>
                  <a:cubicBezTo>
                    <a:pt x="1" y="11598"/>
                    <a:pt x="203" y="11822"/>
                    <a:pt x="470" y="11843"/>
                  </a:cubicBezTo>
                  <a:lnTo>
                    <a:pt x="8247" y="12483"/>
                  </a:lnTo>
                  <a:cubicBezTo>
                    <a:pt x="8261" y="12484"/>
                    <a:pt x="8274" y="12485"/>
                    <a:pt x="8288" y="12485"/>
                  </a:cubicBezTo>
                  <a:cubicBezTo>
                    <a:pt x="8558" y="12485"/>
                    <a:pt x="8781" y="12288"/>
                    <a:pt x="8801" y="12024"/>
                  </a:cubicBezTo>
                  <a:lnTo>
                    <a:pt x="9121" y="8568"/>
                  </a:lnTo>
                  <a:cubicBezTo>
                    <a:pt x="7521" y="8483"/>
                    <a:pt x="5910" y="8408"/>
                    <a:pt x="4652" y="7469"/>
                  </a:cubicBezTo>
                  <a:cubicBezTo>
                    <a:pt x="3201" y="6403"/>
                    <a:pt x="2667" y="4429"/>
                    <a:pt x="2860" y="2648"/>
                  </a:cubicBezTo>
                  <a:cubicBezTo>
                    <a:pt x="2945" y="1794"/>
                    <a:pt x="3180" y="983"/>
                    <a:pt x="3478" y="183"/>
                  </a:cubicBezTo>
                  <a:lnTo>
                    <a:pt x="1334" y="2"/>
                  </a:lnTo>
                  <a:cubicBezTo>
                    <a:pt x="1321" y="1"/>
                    <a:pt x="1308" y="1"/>
                    <a:pt x="1296" y="1"/>
                  </a:cubicBezTo>
                  <a:close/>
                </a:path>
              </a:pathLst>
            </a:custGeom>
            <a:solidFill>
              <a:srgbClr val="455E70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2780838" y="1977918"/>
              <a:ext cx="189429" cy="132205"/>
            </a:xfrm>
            <a:custGeom>
              <a:avLst/>
              <a:gdLst/>
              <a:ahLst/>
              <a:cxnLst/>
              <a:rect l="l" t="t" r="r" b="b"/>
              <a:pathLst>
                <a:path w="6273" h="4378" extrusionOk="0">
                  <a:moveTo>
                    <a:pt x="0" y="1"/>
                  </a:moveTo>
                  <a:lnTo>
                    <a:pt x="0" y="1"/>
                  </a:lnTo>
                  <a:cubicBezTo>
                    <a:pt x="203" y="1430"/>
                    <a:pt x="896" y="2806"/>
                    <a:pt x="1952" y="3788"/>
                  </a:cubicBezTo>
                  <a:cubicBezTo>
                    <a:pt x="2230" y="4054"/>
                    <a:pt x="2550" y="4300"/>
                    <a:pt x="2923" y="4364"/>
                  </a:cubicBezTo>
                  <a:cubicBezTo>
                    <a:pt x="2984" y="4373"/>
                    <a:pt x="3045" y="4378"/>
                    <a:pt x="3105" y="4378"/>
                  </a:cubicBezTo>
                  <a:cubicBezTo>
                    <a:pt x="3521" y="4378"/>
                    <a:pt x="3920" y="4166"/>
                    <a:pt x="4246" y="3905"/>
                  </a:cubicBezTo>
                  <a:cubicBezTo>
                    <a:pt x="5206" y="3212"/>
                    <a:pt x="5803" y="2187"/>
                    <a:pt x="6273" y="1099"/>
                  </a:cubicBezTo>
                  <a:cubicBezTo>
                    <a:pt x="6038" y="1067"/>
                    <a:pt x="5803" y="1046"/>
                    <a:pt x="5547" y="1025"/>
                  </a:cubicBezTo>
                  <a:cubicBezTo>
                    <a:pt x="5483" y="1025"/>
                    <a:pt x="5419" y="1003"/>
                    <a:pt x="5366" y="961"/>
                  </a:cubicBezTo>
                  <a:cubicBezTo>
                    <a:pt x="4905" y="1134"/>
                    <a:pt x="4418" y="1220"/>
                    <a:pt x="3937" y="1220"/>
                  </a:cubicBezTo>
                  <a:cubicBezTo>
                    <a:pt x="3883" y="1220"/>
                    <a:pt x="3830" y="1219"/>
                    <a:pt x="3776" y="1217"/>
                  </a:cubicBezTo>
                  <a:cubicBezTo>
                    <a:pt x="2806" y="1185"/>
                    <a:pt x="1856" y="811"/>
                    <a:pt x="1109" y="203"/>
                  </a:cubicBezTo>
                  <a:cubicBezTo>
                    <a:pt x="1064" y="226"/>
                    <a:pt x="1018" y="237"/>
                    <a:pt x="972" y="237"/>
                  </a:cubicBezTo>
                  <a:cubicBezTo>
                    <a:pt x="933" y="237"/>
                    <a:pt x="893" y="229"/>
                    <a:pt x="853" y="214"/>
                  </a:cubicBezTo>
                  <a:cubicBezTo>
                    <a:pt x="640" y="150"/>
                    <a:pt x="352" y="65"/>
                    <a:pt x="0" y="1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3004700" y="2210749"/>
              <a:ext cx="220714" cy="319037"/>
            </a:xfrm>
            <a:custGeom>
              <a:avLst/>
              <a:gdLst/>
              <a:ahLst/>
              <a:cxnLst/>
              <a:rect l="l" t="t" r="r" b="b"/>
              <a:pathLst>
                <a:path w="7309" h="10565" extrusionOk="0">
                  <a:moveTo>
                    <a:pt x="5865" y="0"/>
                  </a:moveTo>
                  <a:cubicBezTo>
                    <a:pt x="5664" y="0"/>
                    <a:pt x="5323" y="284"/>
                    <a:pt x="5228" y="398"/>
                  </a:cubicBezTo>
                  <a:cubicBezTo>
                    <a:pt x="4919" y="761"/>
                    <a:pt x="4705" y="1198"/>
                    <a:pt x="4471" y="1614"/>
                  </a:cubicBezTo>
                  <a:cubicBezTo>
                    <a:pt x="4108" y="2211"/>
                    <a:pt x="3852" y="2894"/>
                    <a:pt x="3745" y="3598"/>
                  </a:cubicBezTo>
                  <a:cubicBezTo>
                    <a:pt x="3735" y="3662"/>
                    <a:pt x="3713" y="3748"/>
                    <a:pt x="3639" y="3758"/>
                  </a:cubicBezTo>
                  <a:cubicBezTo>
                    <a:pt x="3660" y="3182"/>
                    <a:pt x="3724" y="2627"/>
                    <a:pt x="3873" y="2073"/>
                  </a:cubicBezTo>
                  <a:cubicBezTo>
                    <a:pt x="4001" y="1571"/>
                    <a:pt x="4300" y="1145"/>
                    <a:pt x="4439" y="633"/>
                  </a:cubicBezTo>
                  <a:cubicBezTo>
                    <a:pt x="4505" y="425"/>
                    <a:pt x="4468" y="230"/>
                    <a:pt x="4307" y="230"/>
                  </a:cubicBezTo>
                  <a:cubicBezTo>
                    <a:pt x="4261" y="230"/>
                    <a:pt x="4206" y="245"/>
                    <a:pt x="4140" y="281"/>
                  </a:cubicBezTo>
                  <a:cubicBezTo>
                    <a:pt x="3884" y="398"/>
                    <a:pt x="3681" y="761"/>
                    <a:pt x="3564" y="995"/>
                  </a:cubicBezTo>
                  <a:cubicBezTo>
                    <a:pt x="3361" y="1401"/>
                    <a:pt x="3244" y="1838"/>
                    <a:pt x="3180" y="2275"/>
                  </a:cubicBezTo>
                  <a:cubicBezTo>
                    <a:pt x="3041" y="3107"/>
                    <a:pt x="3094" y="3940"/>
                    <a:pt x="2870" y="4761"/>
                  </a:cubicBezTo>
                  <a:cubicBezTo>
                    <a:pt x="2678" y="5444"/>
                    <a:pt x="2284" y="5902"/>
                    <a:pt x="1612" y="6201"/>
                  </a:cubicBezTo>
                  <a:cubicBezTo>
                    <a:pt x="1145" y="6410"/>
                    <a:pt x="622" y="6479"/>
                    <a:pt x="113" y="6479"/>
                  </a:cubicBezTo>
                  <a:cubicBezTo>
                    <a:pt x="76" y="6479"/>
                    <a:pt x="38" y="6479"/>
                    <a:pt x="1" y="6478"/>
                  </a:cubicBezTo>
                  <a:lnTo>
                    <a:pt x="1" y="6478"/>
                  </a:lnTo>
                  <a:lnTo>
                    <a:pt x="801" y="10564"/>
                  </a:lnTo>
                  <a:cubicBezTo>
                    <a:pt x="2732" y="10105"/>
                    <a:pt x="5271" y="9711"/>
                    <a:pt x="6007" y="7588"/>
                  </a:cubicBezTo>
                  <a:cubicBezTo>
                    <a:pt x="6177" y="7065"/>
                    <a:pt x="6113" y="6617"/>
                    <a:pt x="6124" y="6084"/>
                  </a:cubicBezTo>
                  <a:cubicBezTo>
                    <a:pt x="6124" y="5401"/>
                    <a:pt x="6241" y="4718"/>
                    <a:pt x="6455" y="4068"/>
                  </a:cubicBezTo>
                  <a:cubicBezTo>
                    <a:pt x="6551" y="3748"/>
                    <a:pt x="6679" y="3438"/>
                    <a:pt x="6828" y="3129"/>
                  </a:cubicBezTo>
                  <a:cubicBezTo>
                    <a:pt x="6892" y="3001"/>
                    <a:pt x="7308" y="2446"/>
                    <a:pt x="7105" y="2361"/>
                  </a:cubicBezTo>
                  <a:cubicBezTo>
                    <a:pt x="7079" y="2345"/>
                    <a:pt x="7047" y="2337"/>
                    <a:pt x="7013" y="2337"/>
                  </a:cubicBezTo>
                  <a:cubicBezTo>
                    <a:pt x="6980" y="2337"/>
                    <a:pt x="6945" y="2345"/>
                    <a:pt x="6913" y="2361"/>
                  </a:cubicBezTo>
                  <a:cubicBezTo>
                    <a:pt x="6295" y="2542"/>
                    <a:pt x="5772" y="3438"/>
                    <a:pt x="5559" y="4004"/>
                  </a:cubicBezTo>
                  <a:cubicBezTo>
                    <a:pt x="5495" y="4196"/>
                    <a:pt x="5441" y="4398"/>
                    <a:pt x="5292" y="4548"/>
                  </a:cubicBezTo>
                  <a:cubicBezTo>
                    <a:pt x="5292" y="3310"/>
                    <a:pt x="6145" y="2275"/>
                    <a:pt x="6519" y="1145"/>
                  </a:cubicBezTo>
                  <a:cubicBezTo>
                    <a:pt x="6551" y="1091"/>
                    <a:pt x="6561" y="1017"/>
                    <a:pt x="6540" y="963"/>
                  </a:cubicBezTo>
                  <a:cubicBezTo>
                    <a:pt x="6512" y="913"/>
                    <a:pt x="6459" y="895"/>
                    <a:pt x="6400" y="895"/>
                  </a:cubicBezTo>
                  <a:cubicBezTo>
                    <a:pt x="6346" y="895"/>
                    <a:pt x="6288" y="911"/>
                    <a:pt x="6241" y="931"/>
                  </a:cubicBezTo>
                  <a:cubicBezTo>
                    <a:pt x="5847" y="1123"/>
                    <a:pt x="5644" y="1603"/>
                    <a:pt x="5452" y="1987"/>
                  </a:cubicBezTo>
                  <a:cubicBezTo>
                    <a:pt x="5079" y="2755"/>
                    <a:pt x="4737" y="3545"/>
                    <a:pt x="4428" y="4345"/>
                  </a:cubicBezTo>
                  <a:cubicBezTo>
                    <a:pt x="4471" y="3417"/>
                    <a:pt x="4780" y="2521"/>
                    <a:pt x="5164" y="1689"/>
                  </a:cubicBezTo>
                  <a:cubicBezTo>
                    <a:pt x="5271" y="1475"/>
                    <a:pt x="6327" y="185"/>
                    <a:pt x="5932" y="14"/>
                  </a:cubicBezTo>
                  <a:cubicBezTo>
                    <a:pt x="5912" y="5"/>
                    <a:pt x="5890" y="0"/>
                    <a:pt x="5865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2873608" y="2007241"/>
              <a:ext cx="96662" cy="83768"/>
            </a:xfrm>
            <a:custGeom>
              <a:avLst/>
              <a:gdLst/>
              <a:ahLst/>
              <a:cxnLst/>
              <a:rect l="l" t="t" r="r" b="b"/>
              <a:pathLst>
                <a:path w="3201" h="2774" extrusionOk="0">
                  <a:moveTo>
                    <a:pt x="2294" y="0"/>
                  </a:moveTo>
                  <a:cubicBezTo>
                    <a:pt x="1847" y="168"/>
                    <a:pt x="1375" y="262"/>
                    <a:pt x="908" y="262"/>
                  </a:cubicBezTo>
                  <a:cubicBezTo>
                    <a:pt x="840" y="262"/>
                    <a:pt x="772" y="260"/>
                    <a:pt x="704" y="256"/>
                  </a:cubicBezTo>
                  <a:cubicBezTo>
                    <a:pt x="459" y="246"/>
                    <a:pt x="224" y="214"/>
                    <a:pt x="0" y="182"/>
                  </a:cubicBezTo>
                  <a:lnTo>
                    <a:pt x="0" y="182"/>
                  </a:lnTo>
                  <a:cubicBezTo>
                    <a:pt x="480" y="1046"/>
                    <a:pt x="939" y="1910"/>
                    <a:pt x="1408" y="2774"/>
                  </a:cubicBezTo>
                  <a:cubicBezTo>
                    <a:pt x="2219" y="2081"/>
                    <a:pt x="2774" y="1142"/>
                    <a:pt x="3201" y="139"/>
                  </a:cubicBezTo>
                  <a:cubicBezTo>
                    <a:pt x="2966" y="107"/>
                    <a:pt x="2731" y="86"/>
                    <a:pt x="2475" y="75"/>
                  </a:cubicBezTo>
                  <a:cubicBezTo>
                    <a:pt x="2411" y="75"/>
                    <a:pt x="2347" y="43"/>
                    <a:pt x="2294" y="0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2781140" y="1977918"/>
              <a:ext cx="88297" cy="100226"/>
            </a:xfrm>
            <a:custGeom>
              <a:avLst/>
              <a:gdLst/>
              <a:ahLst/>
              <a:cxnLst/>
              <a:rect l="l" t="t" r="r" b="b"/>
              <a:pathLst>
                <a:path w="2924" h="3319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1217"/>
                    <a:pt x="715" y="2390"/>
                    <a:pt x="1515" y="3318"/>
                  </a:cubicBezTo>
                  <a:cubicBezTo>
                    <a:pt x="1996" y="2604"/>
                    <a:pt x="2454" y="1857"/>
                    <a:pt x="2924" y="1110"/>
                  </a:cubicBezTo>
                  <a:cubicBezTo>
                    <a:pt x="2262" y="950"/>
                    <a:pt x="1633" y="641"/>
                    <a:pt x="1110" y="203"/>
                  </a:cubicBezTo>
                  <a:cubicBezTo>
                    <a:pt x="1070" y="226"/>
                    <a:pt x="1024" y="237"/>
                    <a:pt x="977" y="237"/>
                  </a:cubicBezTo>
                  <a:cubicBezTo>
                    <a:pt x="936" y="237"/>
                    <a:pt x="894" y="229"/>
                    <a:pt x="854" y="214"/>
                  </a:cubicBezTo>
                  <a:cubicBezTo>
                    <a:pt x="641" y="150"/>
                    <a:pt x="353" y="65"/>
                    <a:pt x="1" y="1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1"/>
            <p:cNvSpPr/>
            <p:nvPr/>
          </p:nvSpPr>
          <p:spPr>
            <a:xfrm>
              <a:off x="2520224" y="1985347"/>
              <a:ext cx="588549" cy="620559"/>
            </a:xfrm>
            <a:custGeom>
              <a:avLst/>
              <a:gdLst/>
              <a:ahLst/>
              <a:cxnLst/>
              <a:rect l="l" t="t" r="r" b="b"/>
              <a:pathLst>
                <a:path w="19490" h="20550" extrusionOk="0">
                  <a:moveTo>
                    <a:pt x="5134" y="1"/>
                  </a:moveTo>
                  <a:cubicBezTo>
                    <a:pt x="4758" y="1"/>
                    <a:pt x="4400" y="163"/>
                    <a:pt x="3968" y="395"/>
                  </a:cubicBezTo>
                  <a:cubicBezTo>
                    <a:pt x="2646" y="1099"/>
                    <a:pt x="1643" y="2315"/>
                    <a:pt x="1035" y="3659"/>
                  </a:cubicBezTo>
                  <a:cubicBezTo>
                    <a:pt x="213" y="5440"/>
                    <a:pt x="32" y="7435"/>
                    <a:pt x="21" y="9398"/>
                  </a:cubicBezTo>
                  <a:cubicBezTo>
                    <a:pt x="0" y="12662"/>
                    <a:pt x="555" y="16108"/>
                    <a:pt x="2550" y="18700"/>
                  </a:cubicBezTo>
                  <a:cubicBezTo>
                    <a:pt x="2870" y="19105"/>
                    <a:pt x="3222" y="19489"/>
                    <a:pt x="3670" y="19745"/>
                  </a:cubicBezTo>
                  <a:cubicBezTo>
                    <a:pt x="4192" y="20034"/>
                    <a:pt x="4790" y="20130"/>
                    <a:pt x="5376" y="20215"/>
                  </a:cubicBezTo>
                  <a:cubicBezTo>
                    <a:pt x="6885" y="20406"/>
                    <a:pt x="8407" y="20549"/>
                    <a:pt x="9922" y="20549"/>
                  </a:cubicBezTo>
                  <a:cubicBezTo>
                    <a:pt x="10775" y="20549"/>
                    <a:pt x="11625" y="20504"/>
                    <a:pt x="12470" y="20396"/>
                  </a:cubicBezTo>
                  <a:cubicBezTo>
                    <a:pt x="13601" y="20247"/>
                    <a:pt x="14721" y="20002"/>
                    <a:pt x="15777" y="19607"/>
                  </a:cubicBezTo>
                  <a:cubicBezTo>
                    <a:pt x="16609" y="19329"/>
                    <a:pt x="18124" y="18860"/>
                    <a:pt x="18615" y="18103"/>
                  </a:cubicBezTo>
                  <a:cubicBezTo>
                    <a:pt x="19490" y="16769"/>
                    <a:pt x="18913" y="14273"/>
                    <a:pt x="17655" y="13398"/>
                  </a:cubicBezTo>
                  <a:cubicBezTo>
                    <a:pt x="17175" y="13057"/>
                    <a:pt x="16588" y="12918"/>
                    <a:pt x="16001" y="12833"/>
                  </a:cubicBezTo>
                  <a:cubicBezTo>
                    <a:pt x="15530" y="12772"/>
                    <a:pt x="15058" y="12751"/>
                    <a:pt x="14584" y="12751"/>
                  </a:cubicBezTo>
                  <a:cubicBezTo>
                    <a:pt x="13424" y="12751"/>
                    <a:pt x="12258" y="12880"/>
                    <a:pt x="11091" y="12880"/>
                  </a:cubicBezTo>
                  <a:cubicBezTo>
                    <a:pt x="10975" y="12880"/>
                    <a:pt x="10859" y="12878"/>
                    <a:pt x="10742" y="12876"/>
                  </a:cubicBezTo>
                  <a:cubicBezTo>
                    <a:pt x="10134" y="12865"/>
                    <a:pt x="9526" y="12812"/>
                    <a:pt x="9003" y="12513"/>
                  </a:cubicBezTo>
                  <a:cubicBezTo>
                    <a:pt x="8310" y="12129"/>
                    <a:pt x="7873" y="11372"/>
                    <a:pt x="7681" y="10593"/>
                  </a:cubicBezTo>
                  <a:cubicBezTo>
                    <a:pt x="7499" y="9825"/>
                    <a:pt x="7542" y="9003"/>
                    <a:pt x="7563" y="8203"/>
                  </a:cubicBezTo>
                  <a:cubicBezTo>
                    <a:pt x="7606" y="7286"/>
                    <a:pt x="7649" y="6358"/>
                    <a:pt x="7681" y="5419"/>
                  </a:cubicBezTo>
                  <a:cubicBezTo>
                    <a:pt x="7734" y="4224"/>
                    <a:pt x="7777" y="2976"/>
                    <a:pt x="7329" y="1867"/>
                  </a:cubicBezTo>
                  <a:cubicBezTo>
                    <a:pt x="7041" y="1195"/>
                    <a:pt x="6550" y="597"/>
                    <a:pt x="5920" y="235"/>
                  </a:cubicBezTo>
                  <a:cubicBezTo>
                    <a:pt x="5633" y="70"/>
                    <a:pt x="5380" y="1"/>
                    <a:pt x="5134" y="1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1"/>
            <p:cNvSpPr/>
            <p:nvPr/>
          </p:nvSpPr>
          <p:spPr>
            <a:xfrm>
              <a:off x="2658413" y="2533602"/>
              <a:ext cx="424909" cy="75433"/>
            </a:xfrm>
            <a:custGeom>
              <a:avLst/>
              <a:gdLst/>
              <a:ahLst/>
              <a:cxnLst/>
              <a:rect l="l" t="t" r="r" b="b"/>
              <a:pathLst>
                <a:path w="14071" h="2498" extrusionOk="0">
                  <a:moveTo>
                    <a:pt x="14069" y="0"/>
                  </a:moveTo>
                  <a:cubicBezTo>
                    <a:pt x="14048" y="0"/>
                    <a:pt x="13899" y="127"/>
                    <a:pt x="13601" y="332"/>
                  </a:cubicBezTo>
                  <a:cubicBezTo>
                    <a:pt x="13292" y="545"/>
                    <a:pt x="12844" y="812"/>
                    <a:pt x="12225" y="1057"/>
                  </a:cubicBezTo>
                  <a:cubicBezTo>
                    <a:pt x="11927" y="1174"/>
                    <a:pt x="11585" y="1302"/>
                    <a:pt x="11233" y="1430"/>
                  </a:cubicBezTo>
                  <a:cubicBezTo>
                    <a:pt x="10871" y="1548"/>
                    <a:pt x="10465" y="1654"/>
                    <a:pt x="10038" y="1750"/>
                  </a:cubicBezTo>
                  <a:cubicBezTo>
                    <a:pt x="9206" y="1932"/>
                    <a:pt x="8246" y="2060"/>
                    <a:pt x="7254" y="2167"/>
                  </a:cubicBezTo>
                  <a:cubicBezTo>
                    <a:pt x="6764" y="2209"/>
                    <a:pt x="6273" y="2241"/>
                    <a:pt x="5803" y="2252"/>
                  </a:cubicBezTo>
                  <a:cubicBezTo>
                    <a:pt x="5558" y="2273"/>
                    <a:pt x="5334" y="2273"/>
                    <a:pt x="5110" y="2273"/>
                  </a:cubicBezTo>
                  <a:cubicBezTo>
                    <a:pt x="4886" y="2273"/>
                    <a:pt x="4673" y="2252"/>
                    <a:pt x="4438" y="2241"/>
                  </a:cubicBezTo>
                  <a:cubicBezTo>
                    <a:pt x="4011" y="2220"/>
                    <a:pt x="3606" y="2177"/>
                    <a:pt x="3201" y="2145"/>
                  </a:cubicBezTo>
                  <a:cubicBezTo>
                    <a:pt x="2817" y="2124"/>
                    <a:pt x="2454" y="2124"/>
                    <a:pt x="2123" y="2113"/>
                  </a:cubicBezTo>
                  <a:cubicBezTo>
                    <a:pt x="1472" y="2081"/>
                    <a:pt x="939" y="2017"/>
                    <a:pt x="576" y="1964"/>
                  </a:cubicBezTo>
                  <a:cubicBezTo>
                    <a:pt x="291" y="1922"/>
                    <a:pt x="105" y="1893"/>
                    <a:pt x="33" y="1893"/>
                  </a:cubicBezTo>
                  <a:cubicBezTo>
                    <a:pt x="14" y="1893"/>
                    <a:pt x="3" y="1895"/>
                    <a:pt x="0" y="1900"/>
                  </a:cubicBezTo>
                  <a:cubicBezTo>
                    <a:pt x="0" y="1911"/>
                    <a:pt x="192" y="1975"/>
                    <a:pt x="566" y="2060"/>
                  </a:cubicBezTo>
                  <a:cubicBezTo>
                    <a:pt x="918" y="2135"/>
                    <a:pt x="1451" y="2209"/>
                    <a:pt x="2123" y="2273"/>
                  </a:cubicBezTo>
                  <a:cubicBezTo>
                    <a:pt x="2454" y="2295"/>
                    <a:pt x="2817" y="2305"/>
                    <a:pt x="3201" y="2337"/>
                  </a:cubicBezTo>
                  <a:cubicBezTo>
                    <a:pt x="3585" y="2380"/>
                    <a:pt x="4001" y="2412"/>
                    <a:pt x="4427" y="2455"/>
                  </a:cubicBezTo>
                  <a:cubicBezTo>
                    <a:pt x="4641" y="2465"/>
                    <a:pt x="4865" y="2476"/>
                    <a:pt x="5110" y="2497"/>
                  </a:cubicBezTo>
                  <a:cubicBezTo>
                    <a:pt x="5334" y="2497"/>
                    <a:pt x="5579" y="2497"/>
                    <a:pt x="5814" y="2476"/>
                  </a:cubicBezTo>
                  <a:cubicBezTo>
                    <a:pt x="6294" y="2465"/>
                    <a:pt x="6785" y="2444"/>
                    <a:pt x="7297" y="2391"/>
                  </a:cubicBezTo>
                  <a:cubicBezTo>
                    <a:pt x="8300" y="2284"/>
                    <a:pt x="9260" y="2145"/>
                    <a:pt x="10113" y="1943"/>
                  </a:cubicBezTo>
                  <a:cubicBezTo>
                    <a:pt x="10540" y="1857"/>
                    <a:pt x="10935" y="1729"/>
                    <a:pt x="11308" y="1601"/>
                  </a:cubicBezTo>
                  <a:cubicBezTo>
                    <a:pt x="11671" y="1462"/>
                    <a:pt x="12012" y="1334"/>
                    <a:pt x="12321" y="1196"/>
                  </a:cubicBezTo>
                  <a:cubicBezTo>
                    <a:pt x="12940" y="929"/>
                    <a:pt x="13388" y="641"/>
                    <a:pt x="13687" y="396"/>
                  </a:cubicBezTo>
                  <a:cubicBezTo>
                    <a:pt x="13953" y="172"/>
                    <a:pt x="14071" y="12"/>
                    <a:pt x="14071" y="1"/>
                  </a:cubicBezTo>
                  <a:cubicBezTo>
                    <a:pt x="14070" y="1"/>
                    <a:pt x="14070" y="0"/>
                    <a:pt x="14069" y="0"/>
                  </a:cubicBezTo>
                  <a:close/>
                </a:path>
              </a:pathLst>
            </a:custGeom>
            <a:solidFill>
              <a:srgbClr val="D39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1"/>
            <p:cNvSpPr/>
            <p:nvPr/>
          </p:nvSpPr>
          <p:spPr>
            <a:xfrm>
              <a:off x="2680639" y="1986193"/>
              <a:ext cx="388853" cy="421195"/>
            </a:xfrm>
            <a:custGeom>
              <a:avLst/>
              <a:gdLst/>
              <a:ahLst/>
              <a:cxnLst/>
              <a:rect l="l" t="t" r="r" b="b"/>
              <a:pathLst>
                <a:path w="12877" h="13948" extrusionOk="0">
                  <a:moveTo>
                    <a:pt x="27" y="0"/>
                  </a:moveTo>
                  <a:cubicBezTo>
                    <a:pt x="16" y="0"/>
                    <a:pt x="11" y="1"/>
                    <a:pt x="11" y="4"/>
                  </a:cubicBezTo>
                  <a:cubicBezTo>
                    <a:pt x="0" y="36"/>
                    <a:pt x="363" y="57"/>
                    <a:pt x="865" y="356"/>
                  </a:cubicBezTo>
                  <a:cubicBezTo>
                    <a:pt x="1121" y="495"/>
                    <a:pt x="1398" y="740"/>
                    <a:pt x="1643" y="1081"/>
                  </a:cubicBezTo>
                  <a:cubicBezTo>
                    <a:pt x="1878" y="1433"/>
                    <a:pt x="2081" y="1871"/>
                    <a:pt x="2198" y="2394"/>
                  </a:cubicBezTo>
                  <a:cubicBezTo>
                    <a:pt x="2454" y="3428"/>
                    <a:pt x="2465" y="4730"/>
                    <a:pt x="2262" y="6127"/>
                  </a:cubicBezTo>
                  <a:cubicBezTo>
                    <a:pt x="2177" y="6831"/>
                    <a:pt x="2070" y="7578"/>
                    <a:pt x="2027" y="8357"/>
                  </a:cubicBezTo>
                  <a:cubicBezTo>
                    <a:pt x="1985" y="9125"/>
                    <a:pt x="1995" y="9957"/>
                    <a:pt x="2241" y="10767"/>
                  </a:cubicBezTo>
                  <a:cubicBezTo>
                    <a:pt x="2358" y="11162"/>
                    <a:pt x="2550" y="11557"/>
                    <a:pt x="2817" y="11888"/>
                  </a:cubicBezTo>
                  <a:cubicBezTo>
                    <a:pt x="3062" y="12218"/>
                    <a:pt x="3414" y="12474"/>
                    <a:pt x="3777" y="12645"/>
                  </a:cubicBezTo>
                  <a:cubicBezTo>
                    <a:pt x="4129" y="12837"/>
                    <a:pt x="4523" y="12922"/>
                    <a:pt x="4907" y="12965"/>
                  </a:cubicBezTo>
                  <a:cubicBezTo>
                    <a:pt x="5113" y="12988"/>
                    <a:pt x="5313" y="12998"/>
                    <a:pt x="5510" y="12998"/>
                  </a:cubicBezTo>
                  <a:cubicBezTo>
                    <a:pt x="5680" y="12998"/>
                    <a:pt x="5849" y="12990"/>
                    <a:pt x="6017" y="12976"/>
                  </a:cubicBezTo>
                  <a:cubicBezTo>
                    <a:pt x="6721" y="12944"/>
                    <a:pt x="7404" y="12901"/>
                    <a:pt x="8022" y="12869"/>
                  </a:cubicBezTo>
                  <a:cubicBezTo>
                    <a:pt x="8614" y="12849"/>
                    <a:pt x="9160" y="12793"/>
                    <a:pt x="9660" y="12793"/>
                  </a:cubicBezTo>
                  <a:cubicBezTo>
                    <a:pt x="9701" y="12793"/>
                    <a:pt x="9742" y="12793"/>
                    <a:pt x="9783" y="12794"/>
                  </a:cubicBezTo>
                  <a:cubicBezTo>
                    <a:pt x="10316" y="12805"/>
                    <a:pt x="10817" y="12837"/>
                    <a:pt x="11223" y="12912"/>
                  </a:cubicBezTo>
                  <a:cubicBezTo>
                    <a:pt x="11639" y="12997"/>
                    <a:pt x="11969" y="13136"/>
                    <a:pt x="12215" y="13317"/>
                  </a:cubicBezTo>
                  <a:cubicBezTo>
                    <a:pt x="12471" y="13477"/>
                    <a:pt x="12631" y="13648"/>
                    <a:pt x="12716" y="13765"/>
                  </a:cubicBezTo>
                  <a:cubicBezTo>
                    <a:pt x="12815" y="13884"/>
                    <a:pt x="12868" y="13948"/>
                    <a:pt x="12875" y="13948"/>
                  </a:cubicBezTo>
                  <a:cubicBezTo>
                    <a:pt x="12876" y="13948"/>
                    <a:pt x="12876" y="13947"/>
                    <a:pt x="12876" y="13946"/>
                  </a:cubicBezTo>
                  <a:cubicBezTo>
                    <a:pt x="12876" y="13946"/>
                    <a:pt x="12855" y="13861"/>
                    <a:pt x="12759" y="13733"/>
                  </a:cubicBezTo>
                  <a:cubicBezTo>
                    <a:pt x="12663" y="13594"/>
                    <a:pt x="12503" y="13424"/>
                    <a:pt x="12268" y="13232"/>
                  </a:cubicBezTo>
                  <a:cubicBezTo>
                    <a:pt x="12023" y="13050"/>
                    <a:pt x="11681" y="12880"/>
                    <a:pt x="11255" y="12784"/>
                  </a:cubicBezTo>
                  <a:cubicBezTo>
                    <a:pt x="11041" y="12730"/>
                    <a:pt x="10817" y="12698"/>
                    <a:pt x="10572" y="12677"/>
                  </a:cubicBezTo>
                  <a:cubicBezTo>
                    <a:pt x="10337" y="12645"/>
                    <a:pt x="10081" y="12634"/>
                    <a:pt x="9804" y="12624"/>
                  </a:cubicBezTo>
                  <a:cubicBezTo>
                    <a:pt x="9754" y="12623"/>
                    <a:pt x="9704" y="12622"/>
                    <a:pt x="9653" y="12622"/>
                  </a:cubicBezTo>
                  <a:cubicBezTo>
                    <a:pt x="9143" y="12622"/>
                    <a:pt x="8607" y="12667"/>
                    <a:pt x="8044" y="12677"/>
                  </a:cubicBezTo>
                  <a:cubicBezTo>
                    <a:pt x="7414" y="12698"/>
                    <a:pt x="6721" y="12730"/>
                    <a:pt x="6017" y="12773"/>
                  </a:cubicBezTo>
                  <a:cubicBezTo>
                    <a:pt x="5887" y="12779"/>
                    <a:pt x="5755" y="12783"/>
                    <a:pt x="5622" y="12783"/>
                  </a:cubicBezTo>
                  <a:cubicBezTo>
                    <a:pt x="5036" y="12783"/>
                    <a:pt x="4433" y="12710"/>
                    <a:pt x="3894" y="12432"/>
                  </a:cubicBezTo>
                  <a:cubicBezTo>
                    <a:pt x="3563" y="12261"/>
                    <a:pt x="3254" y="12037"/>
                    <a:pt x="3009" y="11728"/>
                  </a:cubicBezTo>
                  <a:cubicBezTo>
                    <a:pt x="2774" y="11440"/>
                    <a:pt x="2603" y="11077"/>
                    <a:pt x="2475" y="10682"/>
                  </a:cubicBezTo>
                  <a:cubicBezTo>
                    <a:pt x="2251" y="9914"/>
                    <a:pt x="2230" y="9114"/>
                    <a:pt x="2262" y="8357"/>
                  </a:cubicBezTo>
                  <a:cubicBezTo>
                    <a:pt x="2305" y="7578"/>
                    <a:pt x="2411" y="6842"/>
                    <a:pt x="2497" y="6138"/>
                  </a:cubicBezTo>
                  <a:cubicBezTo>
                    <a:pt x="2667" y="4730"/>
                    <a:pt x="2657" y="3407"/>
                    <a:pt x="2369" y="2340"/>
                  </a:cubicBezTo>
                  <a:cubicBezTo>
                    <a:pt x="2241" y="1807"/>
                    <a:pt x="2017" y="1348"/>
                    <a:pt x="1761" y="1007"/>
                  </a:cubicBezTo>
                  <a:cubicBezTo>
                    <a:pt x="1494" y="655"/>
                    <a:pt x="1185" y="420"/>
                    <a:pt x="918" y="271"/>
                  </a:cubicBezTo>
                  <a:cubicBezTo>
                    <a:pt x="651" y="121"/>
                    <a:pt x="416" y="68"/>
                    <a:pt x="256" y="36"/>
                  </a:cubicBezTo>
                  <a:cubicBezTo>
                    <a:pt x="136" y="12"/>
                    <a:pt x="58" y="0"/>
                    <a:pt x="27" y="0"/>
                  </a:cubicBezTo>
                  <a:close/>
                </a:path>
              </a:pathLst>
            </a:custGeom>
            <a:solidFill>
              <a:srgbClr val="D39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2766645" y="1606385"/>
              <a:ext cx="270932" cy="154974"/>
            </a:xfrm>
            <a:custGeom>
              <a:avLst/>
              <a:gdLst/>
              <a:ahLst/>
              <a:cxnLst/>
              <a:rect l="l" t="t" r="r" b="b"/>
              <a:pathLst>
                <a:path w="8972" h="5132" extrusionOk="0">
                  <a:moveTo>
                    <a:pt x="5421" y="1"/>
                  </a:moveTo>
                  <a:cubicBezTo>
                    <a:pt x="5068" y="1"/>
                    <a:pt x="4716" y="47"/>
                    <a:pt x="4374" y="143"/>
                  </a:cubicBezTo>
                  <a:lnTo>
                    <a:pt x="1" y="4836"/>
                  </a:lnTo>
                  <a:cubicBezTo>
                    <a:pt x="595" y="5006"/>
                    <a:pt x="1334" y="5131"/>
                    <a:pt x="2051" y="5131"/>
                  </a:cubicBezTo>
                  <a:cubicBezTo>
                    <a:pt x="2685" y="5131"/>
                    <a:pt x="3302" y="5033"/>
                    <a:pt x="3788" y="4783"/>
                  </a:cubicBezTo>
                  <a:cubicBezTo>
                    <a:pt x="4833" y="4250"/>
                    <a:pt x="5644" y="3236"/>
                    <a:pt x="5804" y="2074"/>
                  </a:cubicBezTo>
                  <a:cubicBezTo>
                    <a:pt x="6297" y="2461"/>
                    <a:pt x="6925" y="2662"/>
                    <a:pt x="7552" y="2662"/>
                  </a:cubicBezTo>
                  <a:cubicBezTo>
                    <a:pt x="7875" y="2662"/>
                    <a:pt x="8198" y="2609"/>
                    <a:pt x="8503" y="2500"/>
                  </a:cubicBezTo>
                  <a:cubicBezTo>
                    <a:pt x="8727" y="2426"/>
                    <a:pt x="8972" y="2234"/>
                    <a:pt x="8951" y="1999"/>
                  </a:cubicBezTo>
                  <a:cubicBezTo>
                    <a:pt x="8940" y="1914"/>
                    <a:pt x="8897" y="1839"/>
                    <a:pt x="8844" y="1754"/>
                  </a:cubicBezTo>
                  <a:cubicBezTo>
                    <a:pt x="8085" y="657"/>
                    <a:pt x="6752" y="1"/>
                    <a:pt x="5421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2748284" y="1600949"/>
              <a:ext cx="187526" cy="151471"/>
            </a:xfrm>
            <a:custGeom>
              <a:avLst/>
              <a:gdLst/>
              <a:ahLst/>
              <a:cxnLst/>
              <a:rect l="l" t="t" r="r" b="b"/>
              <a:pathLst>
                <a:path w="6210" h="5016" extrusionOk="0">
                  <a:moveTo>
                    <a:pt x="5376" y="0"/>
                  </a:moveTo>
                  <a:cubicBezTo>
                    <a:pt x="5330" y="0"/>
                    <a:pt x="5284" y="1"/>
                    <a:pt x="5238" y="3"/>
                  </a:cubicBezTo>
                  <a:cubicBezTo>
                    <a:pt x="4022" y="45"/>
                    <a:pt x="2774" y="173"/>
                    <a:pt x="1750" y="813"/>
                  </a:cubicBezTo>
                  <a:cubicBezTo>
                    <a:pt x="715" y="1454"/>
                    <a:pt x="1" y="2734"/>
                    <a:pt x="363" y="3896"/>
                  </a:cubicBezTo>
                  <a:lnTo>
                    <a:pt x="470" y="4920"/>
                  </a:lnTo>
                  <a:cubicBezTo>
                    <a:pt x="737" y="4985"/>
                    <a:pt x="1007" y="5015"/>
                    <a:pt x="1275" y="5015"/>
                  </a:cubicBezTo>
                  <a:cubicBezTo>
                    <a:pt x="2560" y="5015"/>
                    <a:pt x="3829" y="4325"/>
                    <a:pt x="4790" y="3416"/>
                  </a:cubicBezTo>
                  <a:cubicBezTo>
                    <a:pt x="5548" y="2712"/>
                    <a:pt x="6198" y="1795"/>
                    <a:pt x="6209" y="760"/>
                  </a:cubicBezTo>
                  <a:cubicBezTo>
                    <a:pt x="6209" y="579"/>
                    <a:pt x="6198" y="387"/>
                    <a:pt x="6081" y="237"/>
                  </a:cubicBezTo>
                  <a:cubicBezTo>
                    <a:pt x="5917" y="37"/>
                    <a:pt x="5645" y="0"/>
                    <a:pt x="537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1"/>
            <p:cNvSpPr/>
            <p:nvPr/>
          </p:nvSpPr>
          <p:spPr>
            <a:xfrm rot="640229">
              <a:off x="2872976" y="1607128"/>
              <a:ext cx="241374" cy="88484"/>
            </a:xfrm>
            <a:custGeom>
              <a:avLst/>
              <a:gdLst/>
              <a:ahLst/>
              <a:cxnLst/>
              <a:rect l="l" t="t" r="r" b="b"/>
              <a:pathLst>
                <a:path w="5985" h="2194" extrusionOk="0">
                  <a:moveTo>
                    <a:pt x="314" y="0"/>
                  </a:moveTo>
                  <a:cubicBezTo>
                    <a:pt x="209" y="0"/>
                    <a:pt x="105" y="4"/>
                    <a:pt x="0" y="11"/>
                  </a:cubicBezTo>
                  <a:lnTo>
                    <a:pt x="1238" y="1067"/>
                  </a:lnTo>
                  <a:cubicBezTo>
                    <a:pt x="1912" y="1754"/>
                    <a:pt x="2979" y="2194"/>
                    <a:pt x="4005" y="2194"/>
                  </a:cubicBezTo>
                  <a:cubicBezTo>
                    <a:pt x="4701" y="2194"/>
                    <a:pt x="5378" y="1991"/>
                    <a:pt x="5899" y="1526"/>
                  </a:cubicBezTo>
                  <a:cubicBezTo>
                    <a:pt x="5942" y="1483"/>
                    <a:pt x="5985" y="1451"/>
                    <a:pt x="5985" y="1398"/>
                  </a:cubicBezTo>
                  <a:cubicBezTo>
                    <a:pt x="5985" y="1355"/>
                    <a:pt x="5942" y="1313"/>
                    <a:pt x="5899" y="1291"/>
                  </a:cubicBezTo>
                  <a:cubicBezTo>
                    <a:pt x="5153" y="709"/>
                    <a:pt x="4344" y="154"/>
                    <a:pt x="3394" y="154"/>
                  </a:cubicBezTo>
                  <a:cubicBezTo>
                    <a:pt x="3299" y="154"/>
                    <a:pt x="3202" y="159"/>
                    <a:pt x="3105" y="171"/>
                  </a:cubicBezTo>
                  <a:cubicBezTo>
                    <a:pt x="2961" y="186"/>
                    <a:pt x="2818" y="192"/>
                    <a:pt x="2676" y="192"/>
                  </a:cubicBezTo>
                  <a:cubicBezTo>
                    <a:pt x="1884" y="192"/>
                    <a:pt x="1106" y="0"/>
                    <a:pt x="31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2724125" y="1780208"/>
              <a:ext cx="66706" cy="78242"/>
            </a:xfrm>
            <a:custGeom>
              <a:avLst/>
              <a:gdLst/>
              <a:ahLst/>
              <a:cxnLst/>
              <a:rect l="l" t="t" r="r" b="b"/>
              <a:pathLst>
                <a:path w="2209" h="2591" extrusionOk="0">
                  <a:moveTo>
                    <a:pt x="705" y="1"/>
                  </a:moveTo>
                  <a:cubicBezTo>
                    <a:pt x="652" y="1"/>
                    <a:pt x="599" y="7"/>
                    <a:pt x="545" y="19"/>
                  </a:cubicBezTo>
                  <a:cubicBezTo>
                    <a:pt x="385" y="51"/>
                    <a:pt x="235" y="190"/>
                    <a:pt x="161" y="339"/>
                  </a:cubicBezTo>
                  <a:cubicBezTo>
                    <a:pt x="22" y="563"/>
                    <a:pt x="1" y="830"/>
                    <a:pt x="54" y="1086"/>
                  </a:cubicBezTo>
                  <a:cubicBezTo>
                    <a:pt x="107" y="1331"/>
                    <a:pt x="225" y="1566"/>
                    <a:pt x="363" y="1779"/>
                  </a:cubicBezTo>
                  <a:cubicBezTo>
                    <a:pt x="662" y="2238"/>
                    <a:pt x="1035" y="2473"/>
                    <a:pt x="1569" y="2579"/>
                  </a:cubicBezTo>
                  <a:cubicBezTo>
                    <a:pt x="1611" y="2590"/>
                    <a:pt x="1665" y="2590"/>
                    <a:pt x="1707" y="2590"/>
                  </a:cubicBezTo>
                  <a:cubicBezTo>
                    <a:pt x="2209" y="2526"/>
                    <a:pt x="2027" y="1331"/>
                    <a:pt x="1921" y="1043"/>
                  </a:cubicBezTo>
                  <a:cubicBezTo>
                    <a:pt x="1761" y="585"/>
                    <a:pt x="1409" y="190"/>
                    <a:pt x="950" y="41"/>
                  </a:cubicBezTo>
                  <a:cubicBezTo>
                    <a:pt x="866" y="15"/>
                    <a:pt x="786" y="1"/>
                    <a:pt x="705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2736053" y="1777128"/>
              <a:ext cx="50611" cy="77759"/>
            </a:xfrm>
            <a:custGeom>
              <a:avLst/>
              <a:gdLst/>
              <a:ahLst/>
              <a:cxnLst/>
              <a:rect l="l" t="t" r="r" b="b"/>
              <a:pathLst>
                <a:path w="1676" h="2575" extrusionOk="0">
                  <a:moveTo>
                    <a:pt x="228" y="0"/>
                  </a:moveTo>
                  <a:cubicBezTo>
                    <a:pt x="84" y="0"/>
                    <a:pt x="0" y="29"/>
                    <a:pt x="0" y="36"/>
                  </a:cubicBezTo>
                  <a:cubicBezTo>
                    <a:pt x="0" y="68"/>
                    <a:pt x="203" y="25"/>
                    <a:pt x="480" y="132"/>
                  </a:cubicBezTo>
                  <a:cubicBezTo>
                    <a:pt x="768" y="228"/>
                    <a:pt x="1110" y="495"/>
                    <a:pt x="1312" y="900"/>
                  </a:cubicBezTo>
                  <a:cubicBezTo>
                    <a:pt x="1515" y="1316"/>
                    <a:pt x="1526" y="1753"/>
                    <a:pt x="1526" y="2052"/>
                  </a:cubicBezTo>
                  <a:cubicBezTo>
                    <a:pt x="1536" y="2372"/>
                    <a:pt x="1515" y="2575"/>
                    <a:pt x="1536" y="2575"/>
                  </a:cubicBezTo>
                  <a:cubicBezTo>
                    <a:pt x="1547" y="2575"/>
                    <a:pt x="1622" y="2383"/>
                    <a:pt x="1643" y="2073"/>
                  </a:cubicBezTo>
                  <a:cubicBezTo>
                    <a:pt x="1675" y="1775"/>
                    <a:pt x="1675" y="1305"/>
                    <a:pt x="1462" y="847"/>
                  </a:cubicBezTo>
                  <a:cubicBezTo>
                    <a:pt x="1248" y="399"/>
                    <a:pt x="843" y="121"/>
                    <a:pt x="523" y="36"/>
                  </a:cubicBezTo>
                  <a:cubicBezTo>
                    <a:pt x="408" y="9"/>
                    <a:pt x="309" y="0"/>
                    <a:pt x="228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2752149" y="1792952"/>
              <a:ext cx="19357" cy="49403"/>
            </a:xfrm>
            <a:custGeom>
              <a:avLst/>
              <a:gdLst/>
              <a:ahLst/>
              <a:cxnLst/>
              <a:rect l="l" t="t" r="r" b="b"/>
              <a:pathLst>
                <a:path w="641" h="1636" extrusionOk="0">
                  <a:moveTo>
                    <a:pt x="620" y="0"/>
                  </a:moveTo>
                  <a:cubicBezTo>
                    <a:pt x="588" y="0"/>
                    <a:pt x="491" y="31"/>
                    <a:pt x="363" y="141"/>
                  </a:cubicBezTo>
                  <a:cubicBezTo>
                    <a:pt x="214" y="259"/>
                    <a:pt x="54" y="483"/>
                    <a:pt x="33" y="781"/>
                  </a:cubicBezTo>
                  <a:cubicBezTo>
                    <a:pt x="1" y="1069"/>
                    <a:pt x="107" y="1325"/>
                    <a:pt x="235" y="1475"/>
                  </a:cubicBezTo>
                  <a:cubicBezTo>
                    <a:pt x="353" y="1582"/>
                    <a:pt x="452" y="1636"/>
                    <a:pt x="468" y="1636"/>
                  </a:cubicBezTo>
                  <a:cubicBezTo>
                    <a:pt x="469" y="1636"/>
                    <a:pt x="470" y="1636"/>
                    <a:pt x="470" y="1635"/>
                  </a:cubicBezTo>
                  <a:cubicBezTo>
                    <a:pt x="481" y="1624"/>
                    <a:pt x="406" y="1539"/>
                    <a:pt x="321" y="1389"/>
                  </a:cubicBezTo>
                  <a:cubicBezTo>
                    <a:pt x="246" y="1251"/>
                    <a:pt x="161" y="1037"/>
                    <a:pt x="193" y="781"/>
                  </a:cubicBezTo>
                  <a:cubicBezTo>
                    <a:pt x="214" y="536"/>
                    <a:pt x="342" y="323"/>
                    <a:pt x="449" y="205"/>
                  </a:cubicBezTo>
                  <a:cubicBezTo>
                    <a:pt x="545" y="88"/>
                    <a:pt x="641" y="13"/>
                    <a:pt x="630" y="3"/>
                  </a:cubicBezTo>
                  <a:cubicBezTo>
                    <a:pt x="628" y="1"/>
                    <a:pt x="625" y="0"/>
                    <a:pt x="620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2930291" y="1727904"/>
              <a:ext cx="35784" cy="104846"/>
            </a:xfrm>
            <a:custGeom>
              <a:avLst/>
              <a:gdLst/>
              <a:ahLst/>
              <a:cxnLst/>
              <a:rect l="l" t="t" r="r" b="b"/>
              <a:pathLst>
                <a:path w="1185" h="3472" extrusionOk="0">
                  <a:moveTo>
                    <a:pt x="542" y="0"/>
                  </a:moveTo>
                  <a:cubicBezTo>
                    <a:pt x="521" y="0"/>
                    <a:pt x="389" y="201"/>
                    <a:pt x="257" y="556"/>
                  </a:cubicBezTo>
                  <a:cubicBezTo>
                    <a:pt x="182" y="748"/>
                    <a:pt x="107" y="962"/>
                    <a:pt x="54" y="1207"/>
                  </a:cubicBezTo>
                  <a:cubicBezTo>
                    <a:pt x="22" y="1335"/>
                    <a:pt x="1" y="1474"/>
                    <a:pt x="11" y="1634"/>
                  </a:cubicBezTo>
                  <a:cubicBezTo>
                    <a:pt x="22" y="1719"/>
                    <a:pt x="54" y="1794"/>
                    <a:pt x="97" y="1869"/>
                  </a:cubicBezTo>
                  <a:cubicBezTo>
                    <a:pt x="150" y="1933"/>
                    <a:pt x="214" y="1986"/>
                    <a:pt x="278" y="2029"/>
                  </a:cubicBezTo>
                  <a:cubicBezTo>
                    <a:pt x="427" y="2103"/>
                    <a:pt x="555" y="2135"/>
                    <a:pt x="683" y="2199"/>
                  </a:cubicBezTo>
                  <a:cubicBezTo>
                    <a:pt x="801" y="2253"/>
                    <a:pt x="875" y="2327"/>
                    <a:pt x="929" y="2434"/>
                  </a:cubicBezTo>
                  <a:cubicBezTo>
                    <a:pt x="1035" y="2637"/>
                    <a:pt x="1014" y="2882"/>
                    <a:pt x="929" y="3042"/>
                  </a:cubicBezTo>
                  <a:cubicBezTo>
                    <a:pt x="854" y="3202"/>
                    <a:pt x="747" y="3309"/>
                    <a:pt x="662" y="3383"/>
                  </a:cubicBezTo>
                  <a:cubicBezTo>
                    <a:pt x="609" y="3426"/>
                    <a:pt x="555" y="3458"/>
                    <a:pt x="555" y="3469"/>
                  </a:cubicBezTo>
                  <a:cubicBezTo>
                    <a:pt x="555" y="3470"/>
                    <a:pt x="558" y="3471"/>
                    <a:pt x="561" y="3471"/>
                  </a:cubicBezTo>
                  <a:cubicBezTo>
                    <a:pt x="581" y="3471"/>
                    <a:pt x="644" y="3449"/>
                    <a:pt x="715" y="3405"/>
                  </a:cubicBezTo>
                  <a:cubicBezTo>
                    <a:pt x="811" y="3351"/>
                    <a:pt x="950" y="3245"/>
                    <a:pt x="1035" y="3053"/>
                  </a:cubicBezTo>
                  <a:cubicBezTo>
                    <a:pt x="1142" y="2882"/>
                    <a:pt x="1185" y="2605"/>
                    <a:pt x="1067" y="2349"/>
                  </a:cubicBezTo>
                  <a:cubicBezTo>
                    <a:pt x="1014" y="2210"/>
                    <a:pt x="897" y="2103"/>
                    <a:pt x="747" y="2039"/>
                  </a:cubicBezTo>
                  <a:cubicBezTo>
                    <a:pt x="609" y="1975"/>
                    <a:pt x="470" y="1933"/>
                    <a:pt x="363" y="1879"/>
                  </a:cubicBezTo>
                  <a:cubicBezTo>
                    <a:pt x="235" y="1815"/>
                    <a:pt x="171" y="1719"/>
                    <a:pt x="161" y="1602"/>
                  </a:cubicBezTo>
                  <a:cubicBezTo>
                    <a:pt x="150" y="1484"/>
                    <a:pt x="161" y="1346"/>
                    <a:pt x="182" y="1228"/>
                  </a:cubicBezTo>
                  <a:cubicBezTo>
                    <a:pt x="235" y="983"/>
                    <a:pt x="289" y="759"/>
                    <a:pt x="342" y="588"/>
                  </a:cubicBezTo>
                  <a:cubicBezTo>
                    <a:pt x="470" y="226"/>
                    <a:pt x="555" y="12"/>
                    <a:pt x="545" y="2"/>
                  </a:cubicBezTo>
                  <a:cubicBezTo>
                    <a:pt x="544" y="1"/>
                    <a:pt x="543" y="0"/>
                    <a:pt x="54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2915795" y="1817685"/>
              <a:ext cx="12925" cy="10931"/>
            </a:xfrm>
            <a:custGeom>
              <a:avLst/>
              <a:gdLst/>
              <a:ahLst/>
              <a:cxnLst/>
              <a:rect l="l" t="t" r="r" b="b"/>
              <a:pathLst>
                <a:path w="428" h="362" extrusionOk="0">
                  <a:moveTo>
                    <a:pt x="57" y="1"/>
                  </a:moveTo>
                  <a:cubicBezTo>
                    <a:pt x="41" y="1"/>
                    <a:pt x="30" y="5"/>
                    <a:pt x="22" y="16"/>
                  </a:cubicBezTo>
                  <a:cubicBezTo>
                    <a:pt x="1" y="37"/>
                    <a:pt x="65" y="144"/>
                    <a:pt x="161" y="240"/>
                  </a:cubicBezTo>
                  <a:cubicBezTo>
                    <a:pt x="242" y="313"/>
                    <a:pt x="323" y="361"/>
                    <a:pt x="367" y="361"/>
                  </a:cubicBezTo>
                  <a:cubicBezTo>
                    <a:pt x="380" y="361"/>
                    <a:pt x="390" y="356"/>
                    <a:pt x="395" y="346"/>
                  </a:cubicBezTo>
                  <a:cubicBezTo>
                    <a:pt x="427" y="325"/>
                    <a:pt x="363" y="218"/>
                    <a:pt x="267" y="122"/>
                  </a:cubicBezTo>
                  <a:cubicBezTo>
                    <a:pt x="186" y="49"/>
                    <a:pt x="105" y="1"/>
                    <a:pt x="57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2909454" y="1844320"/>
              <a:ext cx="26362" cy="8546"/>
            </a:xfrm>
            <a:custGeom>
              <a:avLst/>
              <a:gdLst/>
              <a:ahLst/>
              <a:cxnLst/>
              <a:rect l="l" t="t" r="r" b="b"/>
              <a:pathLst>
                <a:path w="873" h="283" extrusionOk="0">
                  <a:moveTo>
                    <a:pt x="263" y="0"/>
                  </a:moveTo>
                  <a:cubicBezTo>
                    <a:pt x="107" y="0"/>
                    <a:pt x="0" y="52"/>
                    <a:pt x="8" y="83"/>
                  </a:cubicBezTo>
                  <a:cubicBezTo>
                    <a:pt x="19" y="115"/>
                    <a:pt x="211" y="115"/>
                    <a:pt x="435" y="190"/>
                  </a:cubicBezTo>
                  <a:cubicBezTo>
                    <a:pt x="615" y="217"/>
                    <a:pt x="765" y="282"/>
                    <a:pt x="827" y="282"/>
                  </a:cubicBezTo>
                  <a:cubicBezTo>
                    <a:pt x="838" y="282"/>
                    <a:pt x="846" y="280"/>
                    <a:pt x="851" y="275"/>
                  </a:cubicBezTo>
                  <a:cubicBezTo>
                    <a:pt x="872" y="254"/>
                    <a:pt x="733" y="83"/>
                    <a:pt x="467" y="30"/>
                  </a:cubicBezTo>
                  <a:cubicBezTo>
                    <a:pt x="394" y="8"/>
                    <a:pt x="324" y="0"/>
                    <a:pt x="263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2864246" y="1763387"/>
              <a:ext cx="7127" cy="44783"/>
            </a:xfrm>
            <a:custGeom>
              <a:avLst/>
              <a:gdLst/>
              <a:ahLst/>
              <a:cxnLst/>
              <a:rect l="l" t="t" r="r" b="b"/>
              <a:pathLst>
                <a:path w="236" h="1483" extrusionOk="0">
                  <a:moveTo>
                    <a:pt x="182" y="0"/>
                  </a:moveTo>
                  <a:cubicBezTo>
                    <a:pt x="150" y="0"/>
                    <a:pt x="76" y="320"/>
                    <a:pt x="44" y="736"/>
                  </a:cubicBezTo>
                  <a:cubicBezTo>
                    <a:pt x="1" y="1142"/>
                    <a:pt x="12" y="1483"/>
                    <a:pt x="54" y="1483"/>
                  </a:cubicBezTo>
                  <a:cubicBezTo>
                    <a:pt x="97" y="1483"/>
                    <a:pt x="161" y="1163"/>
                    <a:pt x="204" y="747"/>
                  </a:cubicBezTo>
                  <a:cubicBezTo>
                    <a:pt x="236" y="341"/>
                    <a:pt x="236" y="11"/>
                    <a:pt x="18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2999566" y="1779816"/>
              <a:ext cx="8395" cy="46746"/>
            </a:xfrm>
            <a:custGeom>
              <a:avLst/>
              <a:gdLst/>
              <a:ahLst/>
              <a:cxnLst/>
              <a:rect l="l" t="t" r="r" b="b"/>
              <a:pathLst>
                <a:path w="278" h="1548" extrusionOk="0">
                  <a:moveTo>
                    <a:pt x="214" y="0"/>
                  </a:moveTo>
                  <a:cubicBezTo>
                    <a:pt x="171" y="0"/>
                    <a:pt x="118" y="352"/>
                    <a:pt x="75" y="779"/>
                  </a:cubicBezTo>
                  <a:cubicBezTo>
                    <a:pt x="43" y="1184"/>
                    <a:pt x="0" y="1536"/>
                    <a:pt x="54" y="1547"/>
                  </a:cubicBezTo>
                  <a:cubicBezTo>
                    <a:pt x="54" y="1547"/>
                    <a:pt x="55" y="1547"/>
                    <a:pt x="55" y="1547"/>
                  </a:cubicBezTo>
                  <a:cubicBezTo>
                    <a:pt x="89" y="1547"/>
                    <a:pt x="182" y="1210"/>
                    <a:pt x="235" y="790"/>
                  </a:cubicBezTo>
                  <a:cubicBezTo>
                    <a:pt x="278" y="363"/>
                    <a:pt x="267" y="0"/>
                    <a:pt x="21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3136154" y="1366820"/>
              <a:ext cx="562459" cy="595615"/>
            </a:xfrm>
            <a:custGeom>
              <a:avLst/>
              <a:gdLst/>
              <a:ahLst/>
              <a:cxnLst/>
              <a:rect l="l" t="t" r="r" b="b"/>
              <a:pathLst>
                <a:path w="18626" h="19724" extrusionOk="0">
                  <a:moveTo>
                    <a:pt x="3137" y="0"/>
                  </a:moveTo>
                  <a:cubicBezTo>
                    <a:pt x="1398" y="0"/>
                    <a:pt x="0" y="1409"/>
                    <a:pt x="0" y="3147"/>
                  </a:cubicBezTo>
                  <a:lnTo>
                    <a:pt x="0" y="14487"/>
                  </a:lnTo>
                  <a:cubicBezTo>
                    <a:pt x="0" y="16236"/>
                    <a:pt x="1408" y="17634"/>
                    <a:pt x="3137" y="17634"/>
                  </a:cubicBezTo>
                  <a:lnTo>
                    <a:pt x="5419" y="17634"/>
                  </a:lnTo>
                  <a:lnTo>
                    <a:pt x="5419" y="19479"/>
                  </a:lnTo>
                  <a:cubicBezTo>
                    <a:pt x="5419" y="19627"/>
                    <a:pt x="5540" y="19723"/>
                    <a:pt x="5668" y="19723"/>
                  </a:cubicBezTo>
                  <a:cubicBezTo>
                    <a:pt x="5734" y="19723"/>
                    <a:pt x="5802" y="19698"/>
                    <a:pt x="5857" y="19639"/>
                  </a:cubicBezTo>
                  <a:lnTo>
                    <a:pt x="7660" y="17623"/>
                  </a:lnTo>
                  <a:lnTo>
                    <a:pt x="15479" y="17623"/>
                  </a:lnTo>
                  <a:cubicBezTo>
                    <a:pt x="17218" y="17623"/>
                    <a:pt x="18626" y="16215"/>
                    <a:pt x="18626" y="14476"/>
                  </a:cubicBezTo>
                  <a:lnTo>
                    <a:pt x="18626" y="3147"/>
                  </a:lnTo>
                  <a:cubicBezTo>
                    <a:pt x="18626" y="1409"/>
                    <a:pt x="17207" y="0"/>
                    <a:pt x="15468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3491803" y="1435099"/>
              <a:ext cx="163972" cy="214251"/>
            </a:xfrm>
            <a:custGeom>
              <a:avLst/>
              <a:gdLst/>
              <a:ahLst/>
              <a:cxnLst/>
              <a:rect l="l" t="t" r="r" b="b"/>
              <a:pathLst>
                <a:path w="5430" h="7095" extrusionOk="0">
                  <a:moveTo>
                    <a:pt x="459" y="1"/>
                  </a:moveTo>
                  <a:cubicBezTo>
                    <a:pt x="203" y="1"/>
                    <a:pt x="0" y="204"/>
                    <a:pt x="0" y="449"/>
                  </a:cubicBezTo>
                  <a:lnTo>
                    <a:pt x="0" y="6636"/>
                  </a:lnTo>
                  <a:cubicBezTo>
                    <a:pt x="0" y="6892"/>
                    <a:pt x="203" y="7095"/>
                    <a:pt x="459" y="7095"/>
                  </a:cubicBezTo>
                  <a:lnTo>
                    <a:pt x="4982" y="7095"/>
                  </a:lnTo>
                  <a:cubicBezTo>
                    <a:pt x="5238" y="7095"/>
                    <a:pt x="5430" y="6892"/>
                    <a:pt x="5430" y="6636"/>
                  </a:cubicBezTo>
                  <a:lnTo>
                    <a:pt x="5430" y="449"/>
                  </a:lnTo>
                  <a:cubicBezTo>
                    <a:pt x="5430" y="204"/>
                    <a:pt x="5238" y="1"/>
                    <a:pt x="4982" y="1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3188005" y="1456389"/>
              <a:ext cx="19689" cy="27389"/>
            </a:xfrm>
            <a:custGeom>
              <a:avLst/>
              <a:gdLst/>
              <a:ahLst/>
              <a:cxnLst/>
              <a:rect l="l" t="t" r="r" b="b"/>
              <a:pathLst>
                <a:path w="652" h="907" extrusionOk="0">
                  <a:moveTo>
                    <a:pt x="1" y="0"/>
                  </a:moveTo>
                  <a:lnTo>
                    <a:pt x="1" y="896"/>
                  </a:lnTo>
                  <a:lnTo>
                    <a:pt x="1" y="907"/>
                  </a:lnTo>
                  <a:lnTo>
                    <a:pt x="97" y="907"/>
                  </a:lnTo>
                  <a:lnTo>
                    <a:pt x="97" y="523"/>
                  </a:lnTo>
                  <a:cubicBezTo>
                    <a:pt x="97" y="363"/>
                    <a:pt x="75" y="256"/>
                    <a:pt x="75" y="149"/>
                  </a:cubicBezTo>
                  <a:lnTo>
                    <a:pt x="75" y="149"/>
                  </a:lnTo>
                  <a:cubicBezTo>
                    <a:pt x="129" y="245"/>
                    <a:pt x="182" y="352"/>
                    <a:pt x="257" y="448"/>
                  </a:cubicBezTo>
                  <a:lnTo>
                    <a:pt x="534" y="896"/>
                  </a:lnTo>
                  <a:lnTo>
                    <a:pt x="651" y="896"/>
                  </a:lnTo>
                  <a:lnTo>
                    <a:pt x="651" y="0"/>
                  </a:lnTo>
                  <a:lnTo>
                    <a:pt x="545" y="0"/>
                  </a:lnTo>
                  <a:lnTo>
                    <a:pt x="545" y="373"/>
                  </a:lnTo>
                  <a:cubicBezTo>
                    <a:pt x="545" y="523"/>
                    <a:pt x="545" y="629"/>
                    <a:pt x="555" y="747"/>
                  </a:cubicBezTo>
                  <a:cubicBezTo>
                    <a:pt x="523" y="661"/>
                    <a:pt x="470" y="565"/>
                    <a:pt x="395" y="459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3218295" y="1456056"/>
              <a:ext cx="15159" cy="27087"/>
            </a:xfrm>
            <a:custGeom>
              <a:avLst/>
              <a:gdLst/>
              <a:ahLst/>
              <a:cxnLst/>
              <a:rect l="l" t="t" r="r" b="b"/>
              <a:pathLst>
                <a:path w="502" h="897" extrusionOk="0">
                  <a:moveTo>
                    <a:pt x="0" y="0"/>
                  </a:moveTo>
                  <a:lnTo>
                    <a:pt x="0" y="896"/>
                  </a:lnTo>
                  <a:lnTo>
                    <a:pt x="502" y="896"/>
                  </a:lnTo>
                  <a:lnTo>
                    <a:pt x="502" y="800"/>
                  </a:lnTo>
                  <a:lnTo>
                    <a:pt x="118" y="800"/>
                  </a:lnTo>
                  <a:lnTo>
                    <a:pt x="118" y="480"/>
                  </a:lnTo>
                  <a:lnTo>
                    <a:pt x="449" y="480"/>
                  </a:lnTo>
                  <a:lnTo>
                    <a:pt x="449" y="374"/>
                  </a:lnTo>
                  <a:lnTo>
                    <a:pt x="107" y="374"/>
                  </a:lnTo>
                  <a:lnTo>
                    <a:pt x="107" y="96"/>
                  </a:lnTo>
                  <a:lnTo>
                    <a:pt x="481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3239887" y="1456389"/>
              <a:ext cx="32553" cy="27087"/>
            </a:xfrm>
            <a:custGeom>
              <a:avLst/>
              <a:gdLst/>
              <a:ahLst/>
              <a:cxnLst/>
              <a:rect l="l" t="t" r="r" b="b"/>
              <a:pathLst>
                <a:path w="1078" h="897" extrusionOk="0">
                  <a:moveTo>
                    <a:pt x="0" y="0"/>
                  </a:moveTo>
                  <a:lnTo>
                    <a:pt x="224" y="896"/>
                  </a:lnTo>
                  <a:lnTo>
                    <a:pt x="352" y="896"/>
                  </a:lnTo>
                  <a:lnTo>
                    <a:pt x="480" y="427"/>
                  </a:lnTo>
                  <a:cubicBezTo>
                    <a:pt x="512" y="309"/>
                    <a:pt x="534" y="235"/>
                    <a:pt x="544" y="139"/>
                  </a:cubicBezTo>
                  <a:cubicBezTo>
                    <a:pt x="566" y="235"/>
                    <a:pt x="576" y="309"/>
                    <a:pt x="598" y="427"/>
                  </a:cubicBezTo>
                  <a:lnTo>
                    <a:pt x="704" y="896"/>
                  </a:lnTo>
                  <a:lnTo>
                    <a:pt x="832" y="896"/>
                  </a:lnTo>
                  <a:lnTo>
                    <a:pt x="1078" y="0"/>
                  </a:lnTo>
                  <a:lnTo>
                    <a:pt x="960" y="0"/>
                  </a:lnTo>
                  <a:lnTo>
                    <a:pt x="843" y="459"/>
                  </a:lnTo>
                  <a:cubicBezTo>
                    <a:pt x="811" y="565"/>
                    <a:pt x="790" y="672"/>
                    <a:pt x="779" y="768"/>
                  </a:cubicBezTo>
                  <a:cubicBezTo>
                    <a:pt x="758" y="672"/>
                    <a:pt x="736" y="565"/>
                    <a:pt x="704" y="459"/>
                  </a:cubicBezTo>
                  <a:lnTo>
                    <a:pt x="598" y="0"/>
                  </a:lnTo>
                  <a:lnTo>
                    <a:pt x="480" y="0"/>
                  </a:lnTo>
                  <a:lnTo>
                    <a:pt x="363" y="459"/>
                  </a:lnTo>
                  <a:cubicBezTo>
                    <a:pt x="331" y="565"/>
                    <a:pt x="310" y="672"/>
                    <a:pt x="299" y="768"/>
                  </a:cubicBezTo>
                  <a:cubicBezTo>
                    <a:pt x="278" y="683"/>
                    <a:pt x="256" y="565"/>
                    <a:pt x="224" y="459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3278541" y="1456056"/>
              <a:ext cx="16125" cy="27721"/>
            </a:xfrm>
            <a:custGeom>
              <a:avLst/>
              <a:gdLst/>
              <a:ahLst/>
              <a:cxnLst/>
              <a:rect l="l" t="t" r="r" b="b"/>
              <a:pathLst>
                <a:path w="534" h="918" extrusionOk="0">
                  <a:moveTo>
                    <a:pt x="310" y="0"/>
                  </a:moveTo>
                  <a:cubicBezTo>
                    <a:pt x="139" y="0"/>
                    <a:pt x="11" y="107"/>
                    <a:pt x="11" y="246"/>
                  </a:cubicBezTo>
                  <a:cubicBezTo>
                    <a:pt x="11" y="363"/>
                    <a:pt x="107" y="438"/>
                    <a:pt x="256" y="491"/>
                  </a:cubicBezTo>
                  <a:cubicBezTo>
                    <a:pt x="374" y="534"/>
                    <a:pt x="427" y="587"/>
                    <a:pt x="427" y="672"/>
                  </a:cubicBezTo>
                  <a:cubicBezTo>
                    <a:pt x="427" y="747"/>
                    <a:pt x="363" y="811"/>
                    <a:pt x="246" y="811"/>
                  </a:cubicBezTo>
                  <a:cubicBezTo>
                    <a:pt x="171" y="811"/>
                    <a:pt x="96" y="790"/>
                    <a:pt x="43" y="758"/>
                  </a:cubicBezTo>
                  <a:lnTo>
                    <a:pt x="0" y="864"/>
                  </a:lnTo>
                  <a:cubicBezTo>
                    <a:pt x="43" y="896"/>
                    <a:pt x="150" y="918"/>
                    <a:pt x="224" y="918"/>
                  </a:cubicBezTo>
                  <a:cubicBezTo>
                    <a:pt x="427" y="918"/>
                    <a:pt x="534" y="800"/>
                    <a:pt x="534" y="672"/>
                  </a:cubicBezTo>
                  <a:cubicBezTo>
                    <a:pt x="534" y="534"/>
                    <a:pt x="459" y="459"/>
                    <a:pt x="310" y="406"/>
                  </a:cubicBezTo>
                  <a:cubicBezTo>
                    <a:pt x="192" y="352"/>
                    <a:pt x="139" y="310"/>
                    <a:pt x="139" y="224"/>
                  </a:cubicBezTo>
                  <a:cubicBezTo>
                    <a:pt x="139" y="160"/>
                    <a:pt x="192" y="96"/>
                    <a:pt x="310" y="96"/>
                  </a:cubicBezTo>
                  <a:cubicBezTo>
                    <a:pt x="384" y="96"/>
                    <a:pt x="459" y="118"/>
                    <a:pt x="480" y="139"/>
                  </a:cubicBezTo>
                  <a:lnTo>
                    <a:pt x="512" y="43"/>
                  </a:lnTo>
                  <a:cubicBezTo>
                    <a:pt x="470" y="32"/>
                    <a:pt x="406" y="0"/>
                    <a:pt x="310" y="0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1"/>
            <p:cNvSpPr/>
            <p:nvPr/>
          </p:nvSpPr>
          <p:spPr>
            <a:xfrm>
              <a:off x="3312031" y="1456389"/>
              <a:ext cx="20021" cy="27087"/>
            </a:xfrm>
            <a:custGeom>
              <a:avLst/>
              <a:gdLst/>
              <a:ahLst/>
              <a:cxnLst/>
              <a:rect l="l" t="t" r="r" b="b"/>
              <a:pathLst>
                <a:path w="663" h="897" extrusionOk="0">
                  <a:moveTo>
                    <a:pt x="1" y="0"/>
                  </a:moveTo>
                  <a:lnTo>
                    <a:pt x="1" y="96"/>
                  </a:lnTo>
                  <a:lnTo>
                    <a:pt x="278" y="96"/>
                  </a:lnTo>
                  <a:lnTo>
                    <a:pt x="278" y="896"/>
                  </a:lnTo>
                  <a:lnTo>
                    <a:pt x="395" y="896"/>
                  </a:lnTo>
                  <a:lnTo>
                    <a:pt x="395" y="96"/>
                  </a:lnTo>
                  <a:lnTo>
                    <a:pt x="662" y="96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1"/>
            <p:cNvSpPr/>
            <p:nvPr/>
          </p:nvSpPr>
          <p:spPr>
            <a:xfrm>
              <a:off x="3336190" y="1455724"/>
              <a:ext cx="24520" cy="27752"/>
            </a:xfrm>
            <a:custGeom>
              <a:avLst/>
              <a:gdLst/>
              <a:ahLst/>
              <a:cxnLst/>
              <a:rect l="l" t="t" r="r" b="b"/>
              <a:pathLst>
                <a:path w="812" h="919" extrusionOk="0">
                  <a:moveTo>
                    <a:pt x="395" y="97"/>
                  </a:moveTo>
                  <a:cubicBezTo>
                    <a:pt x="587" y="97"/>
                    <a:pt x="673" y="278"/>
                    <a:pt x="673" y="449"/>
                  </a:cubicBezTo>
                  <a:cubicBezTo>
                    <a:pt x="673" y="651"/>
                    <a:pt x="587" y="822"/>
                    <a:pt x="395" y="822"/>
                  </a:cubicBezTo>
                  <a:cubicBezTo>
                    <a:pt x="225" y="822"/>
                    <a:pt x="118" y="651"/>
                    <a:pt x="118" y="470"/>
                  </a:cubicBezTo>
                  <a:cubicBezTo>
                    <a:pt x="118" y="278"/>
                    <a:pt x="214" y="107"/>
                    <a:pt x="395" y="97"/>
                  </a:cubicBezTo>
                  <a:close/>
                  <a:moveTo>
                    <a:pt x="406" y="1"/>
                  </a:moveTo>
                  <a:cubicBezTo>
                    <a:pt x="171" y="1"/>
                    <a:pt x="1" y="182"/>
                    <a:pt x="1" y="470"/>
                  </a:cubicBezTo>
                  <a:cubicBezTo>
                    <a:pt x="1" y="737"/>
                    <a:pt x="161" y="918"/>
                    <a:pt x="395" y="918"/>
                  </a:cubicBezTo>
                  <a:cubicBezTo>
                    <a:pt x="619" y="918"/>
                    <a:pt x="812" y="758"/>
                    <a:pt x="812" y="449"/>
                  </a:cubicBezTo>
                  <a:cubicBezTo>
                    <a:pt x="812" y="182"/>
                    <a:pt x="651" y="1"/>
                    <a:pt x="406" y="1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1"/>
            <p:cNvSpPr/>
            <p:nvPr/>
          </p:nvSpPr>
          <p:spPr>
            <a:xfrm>
              <a:off x="3368412" y="1456056"/>
              <a:ext cx="22588" cy="27419"/>
            </a:xfrm>
            <a:custGeom>
              <a:avLst/>
              <a:gdLst/>
              <a:ahLst/>
              <a:cxnLst/>
              <a:rect l="l" t="t" r="r" b="b"/>
              <a:pathLst>
                <a:path w="748" h="908" extrusionOk="0">
                  <a:moveTo>
                    <a:pt x="278" y="96"/>
                  </a:moveTo>
                  <a:cubicBezTo>
                    <a:pt x="523" y="96"/>
                    <a:pt x="641" y="224"/>
                    <a:pt x="641" y="438"/>
                  </a:cubicBezTo>
                  <a:cubicBezTo>
                    <a:pt x="641" y="683"/>
                    <a:pt x="491" y="811"/>
                    <a:pt x="257" y="811"/>
                  </a:cubicBezTo>
                  <a:lnTo>
                    <a:pt x="150" y="811"/>
                  </a:lnTo>
                  <a:lnTo>
                    <a:pt x="150" y="107"/>
                  </a:lnTo>
                  <a:cubicBezTo>
                    <a:pt x="171" y="96"/>
                    <a:pt x="225" y="96"/>
                    <a:pt x="278" y="96"/>
                  </a:cubicBezTo>
                  <a:close/>
                  <a:moveTo>
                    <a:pt x="267" y="0"/>
                  </a:moveTo>
                  <a:cubicBezTo>
                    <a:pt x="182" y="0"/>
                    <a:pt x="97" y="0"/>
                    <a:pt x="22" y="11"/>
                  </a:cubicBezTo>
                  <a:lnTo>
                    <a:pt x="1" y="11"/>
                  </a:lnTo>
                  <a:lnTo>
                    <a:pt x="1" y="896"/>
                  </a:lnTo>
                  <a:cubicBezTo>
                    <a:pt x="65" y="907"/>
                    <a:pt x="129" y="907"/>
                    <a:pt x="214" y="907"/>
                  </a:cubicBezTo>
                  <a:cubicBezTo>
                    <a:pt x="385" y="907"/>
                    <a:pt x="534" y="854"/>
                    <a:pt x="609" y="779"/>
                  </a:cubicBezTo>
                  <a:cubicBezTo>
                    <a:pt x="705" y="694"/>
                    <a:pt x="747" y="576"/>
                    <a:pt x="747" y="427"/>
                  </a:cubicBezTo>
                  <a:cubicBezTo>
                    <a:pt x="747" y="278"/>
                    <a:pt x="705" y="171"/>
                    <a:pt x="630" y="107"/>
                  </a:cubicBezTo>
                  <a:cubicBezTo>
                    <a:pt x="545" y="43"/>
                    <a:pt x="427" y="0"/>
                    <a:pt x="267" y="0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1"/>
            <p:cNvSpPr/>
            <p:nvPr/>
          </p:nvSpPr>
          <p:spPr>
            <a:xfrm>
              <a:off x="3396768" y="1456056"/>
              <a:ext cx="22558" cy="27087"/>
            </a:xfrm>
            <a:custGeom>
              <a:avLst/>
              <a:gdLst/>
              <a:ahLst/>
              <a:cxnLst/>
              <a:rect l="l" t="t" r="r" b="b"/>
              <a:pathLst>
                <a:path w="747" h="897" extrusionOk="0">
                  <a:moveTo>
                    <a:pt x="384" y="118"/>
                  </a:moveTo>
                  <a:lnTo>
                    <a:pt x="416" y="278"/>
                  </a:lnTo>
                  <a:lnTo>
                    <a:pt x="512" y="534"/>
                  </a:lnTo>
                  <a:lnTo>
                    <a:pt x="246" y="534"/>
                  </a:lnTo>
                  <a:lnTo>
                    <a:pt x="342" y="278"/>
                  </a:lnTo>
                  <a:lnTo>
                    <a:pt x="384" y="118"/>
                  </a:lnTo>
                  <a:close/>
                  <a:moveTo>
                    <a:pt x="310" y="0"/>
                  </a:moveTo>
                  <a:lnTo>
                    <a:pt x="0" y="896"/>
                  </a:lnTo>
                  <a:lnTo>
                    <a:pt x="128" y="896"/>
                  </a:lnTo>
                  <a:lnTo>
                    <a:pt x="224" y="619"/>
                  </a:lnTo>
                  <a:lnTo>
                    <a:pt x="534" y="619"/>
                  </a:lnTo>
                  <a:lnTo>
                    <a:pt x="630" y="896"/>
                  </a:lnTo>
                  <a:lnTo>
                    <a:pt x="747" y="896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1"/>
            <p:cNvSpPr/>
            <p:nvPr/>
          </p:nvSpPr>
          <p:spPr>
            <a:xfrm>
              <a:off x="3421893" y="1456389"/>
              <a:ext cx="21289" cy="27087"/>
            </a:xfrm>
            <a:custGeom>
              <a:avLst/>
              <a:gdLst/>
              <a:ahLst/>
              <a:cxnLst/>
              <a:rect l="l" t="t" r="r" b="b"/>
              <a:pathLst>
                <a:path w="705" h="897" extrusionOk="0">
                  <a:moveTo>
                    <a:pt x="0" y="0"/>
                  </a:moveTo>
                  <a:lnTo>
                    <a:pt x="278" y="523"/>
                  </a:lnTo>
                  <a:lnTo>
                    <a:pt x="278" y="896"/>
                  </a:lnTo>
                  <a:lnTo>
                    <a:pt x="416" y="896"/>
                  </a:lnTo>
                  <a:lnTo>
                    <a:pt x="416" y="512"/>
                  </a:lnTo>
                  <a:lnTo>
                    <a:pt x="704" y="0"/>
                  </a:lnTo>
                  <a:lnTo>
                    <a:pt x="576" y="0"/>
                  </a:lnTo>
                  <a:lnTo>
                    <a:pt x="438" y="245"/>
                  </a:lnTo>
                  <a:cubicBezTo>
                    <a:pt x="406" y="309"/>
                    <a:pt x="374" y="373"/>
                    <a:pt x="352" y="427"/>
                  </a:cubicBezTo>
                  <a:cubicBezTo>
                    <a:pt x="320" y="363"/>
                    <a:pt x="299" y="309"/>
                    <a:pt x="256" y="245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1"/>
            <p:cNvSpPr/>
            <p:nvPr/>
          </p:nvSpPr>
          <p:spPr>
            <a:xfrm>
              <a:off x="3185106" y="1512105"/>
              <a:ext cx="288356" cy="15159"/>
            </a:xfrm>
            <a:custGeom>
              <a:avLst/>
              <a:gdLst/>
              <a:ahLst/>
              <a:cxnLst/>
              <a:rect l="l" t="t" r="r" b="b"/>
              <a:pathLst>
                <a:path w="9549" h="502" extrusionOk="0">
                  <a:moveTo>
                    <a:pt x="257" y="1"/>
                  </a:moveTo>
                  <a:cubicBezTo>
                    <a:pt x="107" y="1"/>
                    <a:pt x="1" y="118"/>
                    <a:pt x="1" y="257"/>
                  </a:cubicBezTo>
                  <a:cubicBezTo>
                    <a:pt x="1" y="395"/>
                    <a:pt x="118" y="502"/>
                    <a:pt x="257" y="502"/>
                  </a:cubicBezTo>
                  <a:lnTo>
                    <a:pt x="9292" y="502"/>
                  </a:lnTo>
                  <a:cubicBezTo>
                    <a:pt x="9431" y="502"/>
                    <a:pt x="9537" y="395"/>
                    <a:pt x="9548" y="257"/>
                  </a:cubicBezTo>
                  <a:cubicBezTo>
                    <a:pt x="9548" y="107"/>
                    <a:pt x="9431" y="1"/>
                    <a:pt x="9292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1"/>
            <p:cNvSpPr/>
            <p:nvPr/>
          </p:nvSpPr>
          <p:spPr>
            <a:xfrm>
              <a:off x="3185106" y="1551393"/>
              <a:ext cx="288356" cy="15491"/>
            </a:xfrm>
            <a:custGeom>
              <a:avLst/>
              <a:gdLst/>
              <a:ahLst/>
              <a:cxnLst/>
              <a:rect l="l" t="t" r="r" b="b"/>
              <a:pathLst>
                <a:path w="9549" h="513" extrusionOk="0">
                  <a:moveTo>
                    <a:pt x="257" y="1"/>
                  </a:moveTo>
                  <a:cubicBezTo>
                    <a:pt x="107" y="1"/>
                    <a:pt x="1" y="118"/>
                    <a:pt x="1" y="257"/>
                  </a:cubicBezTo>
                  <a:cubicBezTo>
                    <a:pt x="1" y="406"/>
                    <a:pt x="118" y="513"/>
                    <a:pt x="257" y="513"/>
                  </a:cubicBezTo>
                  <a:lnTo>
                    <a:pt x="9292" y="513"/>
                  </a:lnTo>
                  <a:cubicBezTo>
                    <a:pt x="9431" y="513"/>
                    <a:pt x="9537" y="385"/>
                    <a:pt x="9548" y="257"/>
                  </a:cubicBezTo>
                  <a:cubicBezTo>
                    <a:pt x="9548" y="108"/>
                    <a:pt x="9431" y="1"/>
                    <a:pt x="9292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3185106" y="1590712"/>
              <a:ext cx="288356" cy="15159"/>
            </a:xfrm>
            <a:custGeom>
              <a:avLst/>
              <a:gdLst/>
              <a:ahLst/>
              <a:cxnLst/>
              <a:rect l="l" t="t" r="r" b="b"/>
              <a:pathLst>
                <a:path w="9549" h="502" extrusionOk="0">
                  <a:moveTo>
                    <a:pt x="257" y="0"/>
                  </a:moveTo>
                  <a:cubicBezTo>
                    <a:pt x="107" y="0"/>
                    <a:pt x="1" y="118"/>
                    <a:pt x="1" y="246"/>
                  </a:cubicBezTo>
                  <a:cubicBezTo>
                    <a:pt x="1" y="395"/>
                    <a:pt x="118" y="502"/>
                    <a:pt x="257" y="502"/>
                  </a:cubicBezTo>
                  <a:lnTo>
                    <a:pt x="9292" y="502"/>
                  </a:lnTo>
                  <a:cubicBezTo>
                    <a:pt x="9431" y="502"/>
                    <a:pt x="9537" y="395"/>
                    <a:pt x="9548" y="246"/>
                  </a:cubicBezTo>
                  <a:cubicBezTo>
                    <a:pt x="9548" y="107"/>
                    <a:pt x="9431" y="0"/>
                    <a:pt x="9292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1"/>
            <p:cNvSpPr/>
            <p:nvPr/>
          </p:nvSpPr>
          <p:spPr>
            <a:xfrm>
              <a:off x="3185106" y="1630000"/>
              <a:ext cx="288356" cy="15491"/>
            </a:xfrm>
            <a:custGeom>
              <a:avLst/>
              <a:gdLst/>
              <a:ahLst/>
              <a:cxnLst/>
              <a:rect l="l" t="t" r="r" b="b"/>
              <a:pathLst>
                <a:path w="9549" h="513" extrusionOk="0">
                  <a:moveTo>
                    <a:pt x="257" y="1"/>
                  </a:moveTo>
                  <a:cubicBezTo>
                    <a:pt x="107" y="1"/>
                    <a:pt x="1" y="118"/>
                    <a:pt x="1" y="257"/>
                  </a:cubicBezTo>
                  <a:cubicBezTo>
                    <a:pt x="1" y="395"/>
                    <a:pt x="118" y="513"/>
                    <a:pt x="257" y="513"/>
                  </a:cubicBezTo>
                  <a:lnTo>
                    <a:pt x="9292" y="513"/>
                  </a:lnTo>
                  <a:cubicBezTo>
                    <a:pt x="9431" y="513"/>
                    <a:pt x="9537" y="406"/>
                    <a:pt x="9548" y="257"/>
                  </a:cubicBezTo>
                  <a:cubicBezTo>
                    <a:pt x="9548" y="107"/>
                    <a:pt x="9431" y="1"/>
                    <a:pt x="9292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1"/>
            <p:cNvSpPr/>
            <p:nvPr/>
          </p:nvSpPr>
          <p:spPr>
            <a:xfrm>
              <a:off x="3189636" y="1781416"/>
              <a:ext cx="209722" cy="15491"/>
            </a:xfrm>
            <a:custGeom>
              <a:avLst/>
              <a:gdLst/>
              <a:ahLst/>
              <a:cxnLst/>
              <a:rect l="l" t="t" r="r" b="b"/>
              <a:pathLst>
                <a:path w="6945" h="513" extrusionOk="0">
                  <a:moveTo>
                    <a:pt x="213" y="1"/>
                  </a:moveTo>
                  <a:cubicBezTo>
                    <a:pt x="96" y="1"/>
                    <a:pt x="0" y="97"/>
                    <a:pt x="0" y="214"/>
                  </a:cubicBezTo>
                  <a:lnTo>
                    <a:pt x="0" y="299"/>
                  </a:lnTo>
                  <a:cubicBezTo>
                    <a:pt x="0" y="417"/>
                    <a:pt x="85" y="513"/>
                    <a:pt x="213" y="513"/>
                  </a:cubicBezTo>
                  <a:lnTo>
                    <a:pt x="6731" y="513"/>
                  </a:lnTo>
                  <a:cubicBezTo>
                    <a:pt x="6849" y="513"/>
                    <a:pt x="6945" y="406"/>
                    <a:pt x="6945" y="278"/>
                  </a:cubicBezTo>
                  <a:lnTo>
                    <a:pt x="6945" y="214"/>
                  </a:lnTo>
                  <a:cubicBezTo>
                    <a:pt x="6945" y="97"/>
                    <a:pt x="6849" y="1"/>
                    <a:pt x="6731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3189636" y="1819738"/>
              <a:ext cx="209722" cy="14857"/>
            </a:xfrm>
            <a:custGeom>
              <a:avLst/>
              <a:gdLst/>
              <a:ahLst/>
              <a:cxnLst/>
              <a:rect l="l" t="t" r="r" b="b"/>
              <a:pathLst>
                <a:path w="6945" h="492" extrusionOk="0">
                  <a:moveTo>
                    <a:pt x="213" y="1"/>
                  </a:moveTo>
                  <a:cubicBezTo>
                    <a:pt x="96" y="1"/>
                    <a:pt x="0" y="97"/>
                    <a:pt x="0" y="214"/>
                  </a:cubicBezTo>
                  <a:lnTo>
                    <a:pt x="0" y="278"/>
                  </a:lnTo>
                  <a:cubicBezTo>
                    <a:pt x="0" y="396"/>
                    <a:pt x="85" y="492"/>
                    <a:pt x="213" y="492"/>
                  </a:cubicBezTo>
                  <a:lnTo>
                    <a:pt x="6731" y="492"/>
                  </a:lnTo>
                  <a:cubicBezTo>
                    <a:pt x="6849" y="492"/>
                    <a:pt x="6945" y="396"/>
                    <a:pt x="6945" y="278"/>
                  </a:cubicBezTo>
                  <a:lnTo>
                    <a:pt x="6945" y="214"/>
                  </a:lnTo>
                  <a:cubicBezTo>
                    <a:pt x="6945" y="97"/>
                    <a:pt x="6849" y="1"/>
                    <a:pt x="6731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1"/>
            <p:cNvSpPr/>
            <p:nvPr/>
          </p:nvSpPr>
          <p:spPr>
            <a:xfrm>
              <a:off x="3439620" y="1781416"/>
              <a:ext cx="209722" cy="15491"/>
            </a:xfrm>
            <a:custGeom>
              <a:avLst/>
              <a:gdLst/>
              <a:ahLst/>
              <a:cxnLst/>
              <a:rect l="l" t="t" r="r" b="b"/>
              <a:pathLst>
                <a:path w="6945" h="513" extrusionOk="0">
                  <a:moveTo>
                    <a:pt x="213" y="1"/>
                  </a:moveTo>
                  <a:cubicBezTo>
                    <a:pt x="96" y="1"/>
                    <a:pt x="0" y="97"/>
                    <a:pt x="0" y="214"/>
                  </a:cubicBezTo>
                  <a:lnTo>
                    <a:pt x="0" y="299"/>
                  </a:lnTo>
                  <a:cubicBezTo>
                    <a:pt x="0" y="417"/>
                    <a:pt x="96" y="513"/>
                    <a:pt x="213" y="513"/>
                  </a:cubicBezTo>
                  <a:lnTo>
                    <a:pt x="6731" y="513"/>
                  </a:lnTo>
                  <a:cubicBezTo>
                    <a:pt x="6849" y="513"/>
                    <a:pt x="6945" y="406"/>
                    <a:pt x="6945" y="278"/>
                  </a:cubicBezTo>
                  <a:lnTo>
                    <a:pt x="6945" y="214"/>
                  </a:lnTo>
                  <a:cubicBezTo>
                    <a:pt x="6945" y="97"/>
                    <a:pt x="6859" y="1"/>
                    <a:pt x="6731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1"/>
            <p:cNvSpPr/>
            <p:nvPr/>
          </p:nvSpPr>
          <p:spPr>
            <a:xfrm>
              <a:off x="3439620" y="1819738"/>
              <a:ext cx="209722" cy="14857"/>
            </a:xfrm>
            <a:custGeom>
              <a:avLst/>
              <a:gdLst/>
              <a:ahLst/>
              <a:cxnLst/>
              <a:rect l="l" t="t" r="r" b="b"/>
              <a:pathLst>
                <a:path w="6945" h="492" extrusionOk="0">
                  <a:moveTo>
                    <a:pt x="213" y="1"/>
                  </a:moveTo>
                  <a:cubicBezTo>
                    <a:pt x="96" y="1"/>
                    <a:pt x="0" y="97"/>
                    <a:pt x="0" y="214"/>
                  </a:cubicBezTo>
                  <a:lnTo>
                    <a:pt x="0" y="278"/>
                  </a:lnTo>
                  <a:cubicBezTo>
                    <a:pt x="0" y="396"/>
                    <a:pt x="96" y="492"/>
                    <a:pt x="213" y="492"/>
                  </a:cubicBezTo>
                  <a:lnTo>
                    <a:pt x="6731" y="492"/>
                  </a:lnTo>
                  <a:cubicBezTo>
                    <a:pt x="6849" y="492"/>
                    <a:pt x="6945" y="396"/>
                    <a:pt x="6945" y="278"/>
                  </a:cubicBezTo>
                  <a:lnTo>
                    <a:pt x="6945" y="214"/>
                  </a:lnTo>
                  <a:cubicBezTo>
                    <a:pt x="6945" y="97"/>
                    <a:pt x="6859" y="1"/>
                    <a:pt x="6731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3189636" y="1685083"/>
              <a:ext cx="461961" cy="74769"/>
            </a:xfrm>
            <a:custGeom>
              <a:avLst/>
              <a:gdLst/>
              <a:ahLst/>
              <a:cxnLst/>
              <a:rect l="l" t="t" r="r" b="b"/>
              <a:pathLst>
                <a:path w="15298" h="2476" extrusionOk="0">
                  <a:moveTo>
                    <a:pt x="459" y="1"/>
                  </a:moveTo>
                  <a:cubicBezTo>
                    <a:pt x="213" y="1"/>
                    <a:pt x="0" y="214"/>
                    <a:pt x="0" y="470"/>
                  </a:cubicBezTo>
                  <a:lnTo>
                    <a:pt x="0" y="2006"/>
                  </a:lnTo>
                  <a:cubicBezTo>
                    <a:pt x="0" y="2262"/>
                    <a:pt x="213" y="2476"/>
                    <a:pt x="459" y="2476"/>
                  </a:cubicBezTo>
                  <a:lnTo>
                    <a:pt x="14828" y="2476"/>
                  </a:lnTo>
                  <a:cubicBezTo>
                    <a:pt x="15084" y="2476"/>
                    <a:pt x="15297" y="2262"/>
                    <a:pt x="15297" y="2006"/>
                  </a:cubicBezTo>
                  <a:lnTo>
                    <a:pt x="15297" y="470"/>
                  </a:lnTo>
                  <a:cubicBezTo>
                    <a:pt x="15297" y="214"/>
                    <a:pt x="15084" y="1"/>
                    <a:pt x="14828" y="1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3136154" y="1366820"/>
              <a:ext cx="562459" cy="595615"/>
            </a:xfrm>
            <a:custGeom>
              <a:avLst/>
              <a:gdLst/>
              <a:ahLst/>
              <a:cxnLst/>
              <a:rect l="l" t="t" r="r" b="b"/>
              <a:pathLst>
                <a:path w="18626" h="19724" extrusionOk="0">
                  <a:moveTo>
                    <a:pt x="3137" y="0"/>
                  </a:moveTo>
                  <a:cubicBezTo>
                    <a:pt x="1398" y="0"/>
                    <a:pt x="0" y="1409"/>
                    <a:pt x="0" y="3147"/>
                  </a:cubicBezTo>
                  <a:lnTo>
                    <a:pt x="0" y="14487"/>
                  </a:lnTo>
                  <a:cubicBezTo>
                    <a:pt x="0" y="16236"/>
                    <a:pt x="1408" y="17634"/>
                    <a:pt x="3137" y="17634"/>
                  </a:cubicBezTo>
                  <a:lnTo>
                    <a:pt x="5419" y="17634"/>
                  </a:lnTo>
                  <a:lnTo>
                    <a:pt x="5419" y="19479"/>
                  </a:lnTo>
                  <a:cubicBezTo>
                    <a:pt x="5419" y="19627"/>
                    <a:pt x="5540" y="19723"/>
                    <a:pt x="5668" y="19723"/>
                  </a:cubicBezTo>
                  <a:cubicBezTo>
                    <a:pt x="5734" y="19723"/>
                    <a:pt x="5802" y="19698"/>
                    <a:pt x="5857" y="19639"/>
                  </a:cubicBezTo>
                  <a:lnTo>
                    <a:pt x="7660" y="17623"/>
                  </a:lnTo>
                  <a:lnTo>
                    <a:pt x="15479" y="17623"/>
                  </a:lnTo>
                  <a:cubicBezTo>
                    <a:pt x="17186" y="17623"/>
                    <a:pt x="18583" y="16268"/>
                    <a:pt x="18626" y="14562"/>
                  </a:cubicBezTo>
                  <a:cubicBezTo>
                    <a:pt x="18594" y="14562"/>
                    <a:pt x="18583" y="14540"/>
                    <a:pt x="18562" y="14519"/>
                  </a:cubicBezTo>
                  <a:cubicBezTo>
                    <a:pt x="16546" y="12641"/>
                    <a:pt x="13740" y="11927"/>
                    <a:pt x="11105" y="11159"/>
                  </a:cubicBezTo>
                  <a:cubicBezTo>
                    <a:pt x="8460" y="10380"/>
                    <a:pt x="5686" y="9356"/>
                    <a:pt x="4075" y="7126"/>
                  </a:cubicBezTo>
                  <a:cubicBezTo>
                    <a:pt x="2603" y="5100"/>
                    <a:pt x="2443" y="2315"/>
                    <a:pt x="3382" y="0"/>
                  </a:cubicBezTo>
                  <a:close/>
                </a:path>
              </a:pathLst>
            </a:custGeom>
            <a:solidFill>
              <a:srgbClr val="455E70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2290836" y="1179015"/>
              <a:ext cx="499678" cy="445383"/>
            </a:xfrm>
            <a:custGeom>
              <a:avLst/>
              <a:gdLst/>
              <a:ahLst/>
              <a:cxnLst/>
              <a:rect l="l" t="t" r="r" b="b"/>
              <a:pathLst>
                <a:path w="16547" h="14749" extrusionOk="0">
                  <a:moveTo>
                    <a:pt x="3158" y="0"/>
                  </a:moveTo>
                  <a:cubicBezTo>
                    <a:pt x="1409" y="0"/>
                    <a:pt x="1" y="1419"/>
                    <a:pt x="1" y="3158"/>
                  </a:cubicBezTo>
                  <a:lnTo>
                    <a:pt x="1" y="9654"/>
                  </a:lnTo>
                  <a:cubicBezTo>
                    <a:pt x="1" y="11404"/>
                    <a:pt x="1409" y="12812"/>
                    <a:pt x="3158" y="12812"/>
                  </a:cubicBezTo>
                  <a:lnTo>
                    <a:pt x="6593" y="12812"/>
                  </a:lnTo>
                  <a:lnTo>
                    <a:pt x="6273" y="14508"/>
                  </a:lnTo>
                  <a:cubicBezTo>
                    <a:pt x="6249" y="14637"/>
                    <a:pt x="6365" y="14748"/>
                    <a:pt x="6484" y="14748"/>
                  </a:cubicBezTo>
                  <a:cubicBezTo>
                    <a:pt x="6521" y="14748"/>
                    <a:pt x="6560" y="14737"/>
                    <a:pt x="6593" y="14711"/>
                  </a:cubicBezTo>
                  <a:lnTo>
                    <a:pt x="9100" y="12812"/>
                  </a:lnTo>
                  <a:lnTo>
                    <a:pt x="13388" y="12812"/>
                  </a:lnTo>
                  <a:cubicBezTo>
                    <a:pt x="15127" y="12812"/>
                    <a:pt x="16546" y="11404"/>
                    <a:pt x="16546" y="9654"/>
                  </a:cubicBezTo>
                  <a:lnTo>
                    <a:pt x="16546" y="3147"/>
                  </a:lnTo>
                  <a:cubicBezTo>
                    <a:pt x="16546" y="1419"/>
                    <a:pt x="15138" y="0"/>
                    <a:pt x="13388" y="0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2355914" y="1233131"/>
              <a:ext cx="369527" cy="96662"/>
            </a:xfrm>
            <a:custGeom>
              <a:avLst/>
              <a:gdLst/>
              <a:ahLst/>
              <a:cxnLst/>
              <a:rect l="l" t="t" r="r" b="b"/>
              <a:pathLst>
                <a:path w="12237" h="3201" extrusionOk="0">
                  <a:moveTo>
                    <a:pt x="406" y="0"/>
                  </a:moveTo>
                  <a:cubicBezTo>
                    <a:pt x="171" y="0"/>
                    <a:pt x="1" y="171"/>
                    <a:pt x="1" y="395"/>
                  </a:cubicBezTo>
                  <a:lnTo>
                    <a:pt x="1" y="2795"/>
                  </a:lnTo>
                  <a:cubicBezTo>
                    <a:pt x="1" y="3019"/>
                    <a:pt x="171" y="3201"/>
                    <a:pt x="406" y="3201"/>
                  </a:cubicBezTo>
                  <a:lnTo>
                    <a:pt x="11831" y="3201"/>
                  </a:lnTo>
                  <a:cubicBezTo>
                    <a:pt x="12044" y="3201"/>
                    <a:pt x="12236" y="3019"/>
                    <a:pt x="12236" y="2795"/>
                  </a:cubicBezTo>
                  <a:lnTo>
                    <a:pt x="12236" y="395"/>
                  </a:lnTo>
                  <a:cubicBezTo>
                    <a:pt x="12236" y="171"/>
                    <a:pt x="12055" y="0"/>
                    <a:pt x="11831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2355914" y="1368420"/>
              <a:ext cx="101494" cy="157238"/>
            </a:xfrm>
            <a:custGeom>
              <a:avLst/>
              <a:gdLst/>
              <a:ahLst/>
              <a:cxnLst/>
              <a:rect l="l" t="t" r="r" b="b"/>
              <a:pathLst>
                <a:path w="3361" h="5207" extrusionOk="0">
                  <a:moveTo>
                    <a:pt x="406" y="1"/>
                  </a:moveTo>
                  <a:cubicBezTo>
                    <a:pt x="171" y="1"/>
                    <a:pt x="1" y="171"/>
                    <a:pt x="1" y="396"/>
                  </a:cubicBezTo>
                  <a:lnTo>
                    <a:pt x="1" y="4812"/>
                  </a:lnTo>
                  <a:cubicBezTo>
                    <a:pt x="1" y="5036"/>
                    <a:pt x="171" y="5207"/>
                    <a:pt x="406" y="5207"/>
                  </a:cubicBezTo>
                  <a:lnTo>
                    <a:pt x="2966" y="5207"/>
                  </a:lnTo>
                  <a:cubicBezTo>
                    <a:pt x="3180" y="5207"/>
                    <a:pt x="3361" y="5025"/>
                    <a:pt x="3361" y="4812"/>
                  </a:cubicBezTo>
                  <a:lnTo>
                    <a:pt x="3361" y="396"/>
                  </a:lnTo>
                  <a:cubicBezTo>
                    <a:pt x="3361" y="171"/>
                    <a:pt x="3190" y="1"/>
                    <a:pt x="2966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2490569" y="1383248"/>
              <a:ext cx="234876" cy="22588"/>
            </a:xfrm>
            <a:custGeom>
              <a:avLst/>
              <a:gdLst/>
              <a:ahLst/>
              <a:cxnLst/>
              <a:rect l="l" t="t" r="r" b="b"/>
              <a:pathLst>
                <a:path w="7778" h="748" extrusionOk="0">
                  <a:moveTo>
                    <a:pt x="374" y="1"/>
                  </a:moveTo>
                  <a:cubicBezTo>
                    <a:pt x="171" y="1"/>
                    <a:pt x="1" y="161"/>
                    <a:pt x="1" y="374"/>
                  </a:cubicBezTo>
                  <a:cubicBezTo>
                    <a:pt x="1" y="577"/>
                    <a:pt x="161" y="747"/>
                    <a:pt x="374" y="747"/>
                  </a:cubicBezTo>
                  <a:lnTo>
                    <a:pt x="7404" y="747"/>
                  </a:lnTo>
                  <a:cubicBezTo>
                    <a:pt x="7596" y="747"/>
                    <a:pt x="7777" y="577"/>
                    <a:pt x="7777" y="374"/>
                  </a:cubicBezTo>
                  <a:cubicBezTo>
                    <a:pt x="7777" y="171"/>
                    <a:pt x="7617" y="1"/>
                    <a:pt x="7404" y="1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2490569" y="1432864"/>
              <a:ext cx="234876" cy="22588"/>
            </a:xfrm>
            <a:custGeom>
              <a:avLst/>
              <a:gdLst/>
              <a:ahLst/>
              <a:cxnLst/>
              <a:rect l="l" t="t" r="r" b="b"/>
              <a:pathLst>
                <a:path w="7778" h="748" extrusionOk="0">
                  <a:moveTo>
                    <a:pt x="374" y="0"/>
                  </a:moveTo>
                  <a:cubicBezTo>
                    <a:pt x="171" y="0"/>
                    <a:pt x="1" y="160"/>
                    <a:pt x="1" y="374"/>
                  </a:cubicBezTo>
                  <a:cubicBezTo>
                    <a:pt x="1" y="566"/>
                    <a:pt x="161" y="747"/>
                    <a:pt x="374" y="747"/>
                  </a:cubicBezTo>
                  <a:lnTo>
                    <a:pt x="7404" y="747"/>
                  </a:lnTo>
                  <a:cubicBezTo>
                    <a:pt x="7596" y="747"/>
                    <a:pt x="7777" y="566"/>
                    <a:pt x="7777" y="374"/>
                  </a:cubicBezTo>
                  <a:cubicBezTo>
                    <a:pt x="7777" y="171"/>
                    <a:pt x="7617" y="0"/>
                    <a:pt x="7404" y="0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2490569" y="1482148"/>
              <a:ext cx="234876" cy="22588"/>
            </a:xfrm>
            <a:custGeom>
              <a:avLst/>
              <a:gdLst/>
              <a:ahLst/>
              <a:cxnLst/>
              <a:rect l="l" t="t" r="r" b="b"/>
              <a:pathLst>
                <a:path w="7778" h="748" extrusionOk="0">
                  <a:moveTo>
                    <a:pt x="374" y="0"/>
                  </a:moveTo>
                  <a:cubicBezTo>
                    <a:pt x="171" y="0"/>
                    <a:pt x="1" y="160"/>
                    <a:pt x="1" y="374"/>
                  </a:cubicBezTo>
                  <a:cubicBezTo>
                    <a:pt x="1" y="576"/>
                    <a:pt x="161" y="747"/>
                    <a:pt x="374" y="747"/>
                  </a:cubicBezTo>
                  <a:lnTo>
                    <a:pt x="7404" y="747"/>
                  </a:lnTo>
                  <a:cubicBezTo>
                    <a:pt x="7596" y="747"/>
                    <a:pt x="7777" y="576"/>
                    <a:pt x="7777" y="374"/>
                  </a:cubicBezTo>
                  <a:cubicBezTo>
                    <a:pt x="7777" y="182"/>
                    <a:pt x="7617" y="0"/>
                    <a:pt x="7404" y="0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2291500" y="1185447"/>
              <a:ext cx="499980" cy="438347"/>
            </a:xfrm>
            <a:custGeom>
              <a:avLst/>
              <a:gdLst/>
              <a:ahLst/>
              <a:cxnLst/>
              <a:rect l="l" t="t" r="r" b="b"/>
              <a:pathLst>
                <a:path w="16557" h="14516" extrusionOk="0">
                  <a:moveTo>
                    <a:pt x="1995" y="1"/>
                  </a:moveTo>
                  <a:lnTo>
                    <a:pt x="1995" y="1"/>
                  </a:lnTo>
                  <a:cubicBezTo>
                    <a:pt x="822" y="470"/>
                    <a:pt x="0" y="1601"/>
                    <a:pt x="0" y="2934"/>
                  </a:cubicBezTo>
                  <a:lnTo>
                    <a:pt x="0" y="9431"/>
                  </a:lnTo>
                  <a:cubicBezTo>
                    <a:pt x="0" y="11170"/>
                    <a:pt x="1419" y="12588"/>
                    <a:pt x="3168" y="12588"/>
                  </a:cubicBezTo>
                  <a:lnTo>
                    <a:pt x="6603" y="12588"/>
                  </a:lnTo>
                  <a:lnTo>
                    <a:pt x="6283" y="14284"/>
                  </a:lnTo>
                  <a:cubicBezTo>
                    <a:pt x="6251" y="14412"/>
                    <a:pt x="6362" y="14515"/>
                    <a:pt x="6483" y="14515"/>
                  </a:cubicBezTo>
                  <a:cubicBezTo>
                    <a:pt x="6523" y="14515"/>
                    <a:pt x="6565" y="14503"/>
                    <a:pt x="6603" y="14476"/>
                  </a:cubicBezTo>
                  <a:lnTo>
                    <a:pt x="9110" y="12588"/>
                  </a:lnTo>
                  <a:lnTo>
                    <a:pt x="13388" y="12588"/>
                  </a:lnTo>
                  <a:cubicBezTo>
                    <a:pt x="15127" y="12588"/>
                    <a:pt x="16524" y="11202"/>
                    <a:pt x="16556" y="9463"/>
                  </a:cubicBezTo>
                  <a:cubicBezTo>
                    <a:pt x="16289" y="9324"/>
                    <a:pt x="16033" y="9185"/>
                    <a:pt x="15777" y="9068"/>
                  </a:cubicBezTo>
                  <a:cubicBezTo>
                    <a:pt x="14694" y="8571"/>
                    <a:pt x="13509" y="8491"/>
                    <a:pt x="12342" y="8491"/>
                  </a:cubicBezTo>
                  <a:cubicBezTo>
                    <a:pt x="12257" y="8491"/>
                    <a:pt x="12172" y="8491"/>
                    <a:pt x="12086" y="8492"/>
                  </a:cubicBezTo>
                  <a:cubicBezTo>
                    <a:pt x="11456" y="8506"/>
                    <a:pt x="10831" y="8523"/>
                    <a:pt x="10208" y="8523"/>
                  </a:cubicBezTo>
                  <a:cubicBezTo>
                    <a:pt x="9366" y="8523"/>
                    <a:pt x="8527" y="8491"/>
                    <a:pt x="7681" y="8375"/>
                  </a:cubicBezTo>
                  <a:cubicBezTo>
                    <a:pt x="5056" y="8001"/>
                    <a:pt x="3019" y="6284"/>
                    <a:pt x="2176" y="3745"/>
                  </a:cubicBezTo>
                  <a:cubicBezTo>
                    <a:pt x="1782" y="2540"/>
                    <a:pt x="1696" y="1217"/>
                    <a:pt x="1995" y="1"/>
                  </a:cubicBezTo>
                  <a:close/>
                </a:path>
              </a:pathLst>
            </a:custGeom>
            <a:solidFill>
              <a:srgbClr val="455E70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2564978" y="1771149"/>
              <a:ext cx="187194" cy="144314"/>
            </a:xfrm>
            <a:custGeom>
              <a:avLst/>
              <a:gdLst/>
              <a:ahLst/>
              <a:cxnLst/>
              <a:rect l="l" t="t" r="r" b="b"/>
              <a:pathLst>
                <a:path w="6199" h="4779" extrusionOk="0">
                  <a:moveTo>
                    <a:pt x="2897" y="1"/>
                  </a:moveTo>
                  <a:cubicBezTo>
                    <a:pt x="2444" y="1"/>
                    <a:pt x="1996" y="93"/>
                    <a:pt x="1590" y="298"/>
                  </a:cubicBezTo>
                  <a:cubicBezTo>
                    <a:pt x="470" y="874"/>
                    <a:pt x="1" y="2058"/>
                    <a:pt x="566" y="3231"/>
                  </a:cubicBezTo>
                  <a:cubicBezTo>
                    <a:pt x="694" y="3519"/>
                    <a:pt x="897" y="3765"/>
                    <a:pt x="1025" y="4063"/>
                  </a:cubicBezTo>
                  <a:lnTo>
                    <a:pt x="4257" y="4778"/>
                  </a:lnTo>
                  <a:cubicBezTo>
                    <a:pt x="5047" y="4618"/>
                    <a:pt x="5719" y="4010"/>
                    <a:pt x="5964" y="3231"/>
                  </a:cubicBezTo>
                  <a:cubicBezTo>
                    <a:pt x="6199" y="2474"/>
                    <a:pt x="5985" y="1578"/>
                    <a:pt x="5431" y="991"/>
                  </a:cubicBezTo>
                  <a:cubicBezTo>
                    <a:pt x="5175" y="746"/>
                    <a:pt x="4865" y="543"/>
                    <a:pt x="4534" y="383"/>
                  </a:cubicBezTo>
                  <a:cubicBezTo>
                    <a:pt x="4027" y="141"/>
                    <a:pt x="3458" y="1"/>
                    <a:pt x="2897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1955813" y="2331634"/>
              <a:ext cx="364031" cy="454472"/>
            </a:xfrm>
            <a:custGeom>
              <a:avLst/>
              <a:gdLst/>
              <a:ahLst/>
              <a:cxnLst/>
              <a:rect l="l" t="t" r="r" b="b"/>
              <a:pathLst>
                <a:path w="12055" h="15050" extrusionOk="0">
                  <a:moveTo>
                    <a:pt x="5452" y="1"/>
                  </a:moveTo>
                  <a:lnTo>
                    <a:pt x="609" y="225"/>
                  </a:lnTo>
                  <a:cubicBezTo>
                    <a:pt x="609" y="225"/>
                    <a:pt x="1" y="10935"/>
                    <a:pt x="2465" y="13964"/>
                  </a:cubicBezTo>
                  <a:cubicBezTo>
                    <a:pt x="3072" y="14719"/>
                    <a:pt x="3884" y="15049"/>
                    <a:pt x="4781" y="15049"/>
                  </a:cubicBezTo>
                  <a:cubicBezTo>
                    <a:pt x="7522" y="15049"/>
                    <a:pt x="11066" y="11967"/>
                    <a:pt x="12055" y="8503"/>
                  </a:cubicBezTo>
                  <a:lnTo>
                    <a:pt x="7350" y="4790"/>
                  </a:lnTo>
                  <a:lnTo>
                    <a:pt x="6518" y="6113"/>
                  </a:lnTo>
                  <a:lnTo>
                    <a:pt x="5452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2164243" y="2476286"/>
              <a:ext cx="155608" cy="160771"/>
            </a:xfrm>
            <a:custGeom>
              <a:avLst/>
              <a:gdLst/>
              <a:ahLst/>
              <a:cxnLst/>
              <a:rect l="l" t="t" r="r" b="b"/>
              <a:pathLst>
                <a:path w="5153" h="5324" extrusionOk="0">
                  <a:moveTo>
                    <a:pt x="448" y="0"/>
                  </a:moveTo>
                  <a:lnTo>
                    <a:pt x="0" y="726"/>
                  </a:lnTo>
                  <a:cubicBezTo>
                    <a:pt x="459" y="1910"/>
                    <a:pt x="1227" y="2976"/>
                    <a:pt x="2177" y="3830"/>
                  </a:cubicBezTo>
                  <a:cubicBezTo>
                    <a:pt x="2870" y="4449"/>
                    <a:pt x="3659" y="4939"/>
                    <a:pt x="4502" y="5323"/>
                  </a:cubicBezTo>
                  <a:cubicBezTo>
                    <a:pt x="4769" y="4811"/>
                    <a:pt x="4993" y="4257"/>
                    <a:pt x="5153" y="3713"/>
                  </a:cubicBezTo>
                  <a:lnTo>
                    <a:pt x="448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2154247" y="2272777"/>
              <a:ext cx="719667" cy="633000"/>
            </a:xfrm>
            <a:custGeom>
              <a:avLst/>
              <a:gdLst/>
              <a:ahLst/>
              <a:cxnLst/>
              <a:rect l="l" t="t" r="r" b="b"/>
              <a:pathLst>
                <a:path w="23832" h="20962" extrusionOk="0">
                  <a:moveTo>
                    <a:pt x="7223" y="1"/>
                  </a:moveTo>
                  <a:cubicBezTo>
                    <a:pt x="5433" y="1"/>
                    <a:pt x="3149" y="429"/>
                    <a:pt x="2060" y="2430"/>
                  </a:cubicBezTo>
                  <a:cubicBezTo>
                    <a:pt x="97" y="6003"/>
                    <a:pt x="1" y="6302"/>
                    <a:pt x="1" y="6302"/>
                  </a:cubicBezTo>
                  <a:cubicBezTo>
                    <a:pt x="1" y="6302"/>
                    <a:pt x="1537" y="8915"/>
                    <a:pt x="4470" y="10142"/>
                  </a:cubicBezTo>
                  <a:cubicBezTo>
                    <a:pt x="4470" y="10142"/>
                    <a:pt x="4321" y="11305"/>
                    <a:pt x="4748" y="12318"/>
                  </a:cubicBezTo>
                  <a:cubicBezTo>
                    <a:pt x="4748" y="12318"/>
                    <a:pt x="2977" y="16788"/>
                    <a:pt x="3201" y="19498"/>
                  </a:cubicBezTo>
                  <a:cubicBezTo>
                    <a:pt x="3201" y="19498"/>
                    <a:pt x="6008" y="20961"/>
                    <a:pt x="11814" y="20961"/>
                  </a:cubicBezTo>
                  <a:cubicBezTo>
                    <a:pt x="14621" y="20961"/>
                    <a:pt x="18129" y="20619"/>
                    <a:pt x="22360" y="19604"/>
                  </a:cubicBezTo>
                  <a:lnTo>
                    <a:pt x="23821" y="11678"/>
                  </a:lnTo>
                  <a:cubicBezTo>
                    <a:pt x="23832" y="11678"/>
                    <a:pt x="22168" y="1416"/>
                    <a:pt x="17911" y="925"/>
                  </a:cubicBezTo>
                  <a:cubicBezTo>
                    <a:pt x="17911" y="925"/>
                    <a:pt x="16962" y="701"/>
                    <a:pt x="15810" y="584"/>
                  </a:cubicBezTo>
                  <a:cubicBezTo>
                    <a:pt x="15063" y="1928"/>
                    <a:pt x="13644" y="2920"/>
                    <a:pt x="12098" y="2995"/>
                  </a:cubicBezTo>
                  <a:cubicBezTo>
                    <a:pt x="12030" y="2998"/>
                    <a:pt x="11963" y="3000"/>
                    <a:pt x="11896" y="3000"/>
                  </a:cubicBezTo>
                  <a:cubicBezTo>
                    <a:pt x="10048" y="3000"/>
                    <a:pt x="8287" y="1737"/>
                    <a:pt x="7628" y="8"/>
                  </a:cubicBezTo>
                  <a:cubicBezTo>
                    <a:pt x="7496" y="3"/>
                    <a:pt x="7361" y="1"/>
                    <a:pt x="7223" y="1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2347851" y="1845981"/>
              <a:ext cx="390786" cy="271778"/>
            </a:xfrm>
            <a:custGeom>
              <a:avLst/>
              <a:gdLst/>
              <a:ahLst/>
              <a:cxnLst/>
              <a:rect l="l" t="t" r="r" b="b"/>
              <a:pathLst>
                <a:path w="12941" h="9000" extrusionOk="0">
                  <a:moveTo>
                    <a:pt x="4757" y="0"/>
                  </a:moveTo>
                  <a:cubicBezTo>
                    <a:pt x="4193" y="0"/>
                    <a:pt x="3630" y="60"/>
                    <a:pt x="3073" y="209"/>
                  </a:cubicBezTo>
                  <a:cubicBezTo>
                    <a:pt x="1601" y="604"/>
                    <a:pt x="630" y="2076"/>
                    <a:pt x="289" y="3484"/>
                  </a:cubicBezTo>
                  <a:cubicBezTo>
                    <a:pt x="1" y="4626"/>
                    <a:pt x="86" y="5831"/>
                    <a:pt x="566" y="6898"/>
                  </a:cubicBezTo>
                  <a:lnTo>
                    <a:pt x="11596" y="8999"/>
                  </a:lnTo>
                  <a:cubicBezTo>
                    <a:pt x="12322" y="7986"/>
                    <a:pt x="12791" y="6759"/>
                    <a:pt x="12898" y="5522"/>
                  </a:cubicBezTo>
                  <a:cubicBezTo>
                    <a:pt x="12941" y="5020"/>
                    <a:pt x="12823" y="4423"/>
                    <a:pt x="12727" y="3932"/>
                  </a:cubicBezTo>
                  <a:cubicBezTo>
                    <a:pt x="12631" y="3410"/>
                    <a:pt x="12290" y="3122"/>
                    <a:pt x="11949" y="2738"/>
                  </a:cubicBezTo>
                  <a:cubicBezTo>
                    <a:pt x="11503" y="2242"/>
                    <a:pt x="10864" y="1867"/>
                    <a:pt x="10203" y="1867"/>
                  </a:cubicBezTo>
                  <a:cubicBezTo>
                    <a:pt x="10152" y="1867"/>
                    <a:pt x="10101" y="1869"/>
                    <a:pt x="10050" y="1873"/>
                  </a:cubicBezTo>
                  <a:cubicBezTo>
                    <a:pt x="9996" y="1500"/>
                    <a:pt x="9740" y="1169"/>
                    <a:pt x="9420" y="945"/>
                  </a:cubicBezTo>
                  <a:cubicBezTo>
                    <a:pt x="9100" y="732"/>
                    <a:pt x="8727" y="604"/>
                    <a:pt x="8354" y="529"/>
                  </a:cubicBezTo>
                  <a:cubicBezTo>
                    <a:pt x="7182" y="275"/>
                    <a:pt x="5967" y="0"/>
                    <a:pt x="4757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2351082" y="1891218"/>
              <a:ext cx="372728" cy="337880"/>
            </a:xfrm>
            <a:custGeom>
              <a:avLst/>
              <a:gdLst/>
              <a:ahLst/>
              <a:cxnLst/>
              <a:rect l="l" t="t" r="r" b="b"/>
              <a:pathLst>
                <a:path w="12343" h="11189" extrusionOk="0">
                  <a:moveTo>
                    <a:pt x="4863" y="0"/>
                  </a:moveTo>
                  <a:cubicBezTo>
                    <a:pt x="3782" y="0"/>
                    <a:pt x="2650" y="201"/>
                    <a:pt x="1899" y="952"/>
                  </a:cubicBezTo>
                  <a:cubicBezTo>
                    <a:pt x="1547" y="1293"/>
                    <a:pt x="1334" y="1762"/>
                    <a:pt x="1163" y="2232"/>
                  </a:cubicBezTo>
                  <a:cubicBezTo>
                    <a:pt x="715" y="3458"/>
                    <a:pt x="481" y="4760"/>
                    <a:pt x="299" y="6072"/>
                  </a:cubicBezTo>
                  <a:cubicBezTo>
                    <a:pt x="129" y="7224"/>
                    <a:pt x="1" y="8493"/>
                    <a:pt x="683" y="9432"/>
                  </a:cubicBezTo>
                  <a:cubicBezTo>
                    <a:pt x="1057" y="9944"/>
                    <a:pt x="1622" y="10275"/>
                    <a:pt x="2187" y="10510"/>
                  </a:cubicBezTo>
                  <a:cubicBezTo>
                    <a:pt x="3166" y="10921"/>
                    <a:pt x="4235" y="11188"/>
                    <a:pt x="5303" y="11188"/>
                  </a:cubicBezTo>
                  <a:cubicBezTo>
                    <a:pt x="5399" y="11188"/>
                    <a:pt x="5495" y="11186"/>
                    <a:pt x="5590" y="11182"/>
                  </a:cubicBezTo>
                  <a:cubicBezTo>
                    <a:pt x="6166" y="11150"/>
                    <a:pt x="6721" y="11032"/>
                    <a:pt x="7254" y="10819"/>
                  </a:cubicBezTo>
                  <a:cubicBezTo>
                    <a:pt x="7863" y="10563"/>
                    <a:pt x="8161" y="10243"/>
                    <a:pt x="8556" y="9752"/>
                  </a:cubicBezTo>
                  <a:lnTo>
                    <a:pt x="8791" y="9432"/>
                  </a:lnTo>
                  <a:cubicBezTo>
                    <a:pt x="9041" y="9592"/>
                    <a:pt x="9341" y="9656"/>
                    <a:pt x="9650" y="9656"/>
                  </a:cubicBezTo>
                  <a:cubicBezTo>
                    <a:pt x="9854" y="9656"/>
                    <a:pt x="10063" y="9628"/>
                    <a:pt x="10263" y="9581"/>
                  </a:cubicBezTo>
                  <a:cubicBezTo>
                    <a:pt x="10849" y="9432"/>
                    <a:pt x="11393" y="9123"/>
                    <a:pt x="11778" y="8664"/>
                  </a:cubicBezTo>
                  <a:cubicBezTo>
                    <a:pt x="12140" y="8205"/>
                    <a:pt x="12343" y="7576"/>
                    <a:pt x="12236" y="6979"/>
                  </a:cubicBezTo>
                  <a:cubicBezTo>
                    <a:pt x="12130" y="6392"/>
                    <a:pt x="11713" y="5848"/>
                    <a:pt x="11137" y="5645"/>
                  </a:cubicBezTo>
                  <a:cubicBezTo>
                    <a:pt x="10969" y="5595"/>
                    <a:pt x="10800" y="5564"/>
                    <a:pt x="10631" y="5564"/>
                  </a:cubicBezTo>
                  <a:cubicBezTo>
                    <a:pt x="10586" y="5564"/>
                    <a:pt x="10542" y="5566"/>
                    <a:pt x="10497" y="5571"/>
                  </a:cubicBezTo>
                  <a:cubicBezTo>
                    <a:pt x="10700" y="4728"/>
                    <a:pt x="10807" y="3842"/>
                    <a:pt x="10700" y="2978"/>
                  </a:cubicBezTo>
                  <a:cubicBezTo>
                    <a:pt x="10647" y="2530"/>
                    <a:pt x="10604" y="2072"/>
                    <a:pt x="10241" y="1762"/>
                  </a:cubicBezTo>
                  <a:cubicBezTo>
                    <a:pt x="9847" y="1421"/>
                    <a:pt x="9313" y="1154"/>
                    <a:pt x="8844" y="909"/>
                  </a:cubicBezTo>
                  <a:cubicBezTo>
                    <a:pt x="7937" y="450"/>
                    <a:pt x="6934" y="162"/>
                    <a:pt x="5921" y="55"/>
                  </a:cubicBezTo>
                  <a:cubicBezTo>
                    <a:pt x="5585" y="23"/>
                    <a:pt x="5227" y="0"/>
                    <a:pt x="4863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2632623" y="2085063"/>
              <a:ext cx="61512" cy="78121"/>
            </a:xfrm>
            <a:custGeom>
              <a:avLst/>
              <a:gdLst/>
              <a:ahLst/>
              <a:cxnLst/>
              <a:rect l="l" t="t" r="r" b="b"/>
              <a:pathLst>
                <a:path w="2037" h="2587" extrusionOk="0">
                  <a:moveTo>
                    <a:pt x="1671" y="1"/>
                  </a:moveTo>
                  <a:cubicBezTo>
                    <a:pt x="1614" y="1"/>
                    <a:pt x="1551" y="5"/>
                    <a:pt x="1484" y="16"/>
                  </a:cubicBezTo>
                  <a:cubicBezTo>
                    <a:pt x="1313" y="37"/>
                    <a:pt x="1110" y="101"/>
                    <a:pt x="918" y="240"/>
                  </a:cubicBezTo>
                  <a:cubicBezTo>
                    <a:pt x="737" y="368"/>
                    <a:pt x="556" y="560"/>
                    <a:pt x="428" y="784"/>
                  </a:cubicBezTo>
                  <a:cubicBezTo>
                    <a:pt x="161" y="1242"/>
                    <a:pt x="76" y="1722"/>
                    <a:pt x="44" y="2042"/>
                  </a:cubicBezTo>
                  <a:cubicBezTo>
                    <a:pt x="1" y="2373"/>
                    <a:pt x="12" y="2576"/>
                    <a:pt x="22" y="2586"/>
                  </a:cubicBezTo>
                  <a:cubicBezTo>
                    <a:pt x="54" y="2586"/>
                    <a:pt x="76" y="2384"/>
                    <a:pt x="150" y="2064"/>
                  </a:cubicBezTo>
                  <a:cubicBezTo>
                    <a:pt x="214" y="1744"/>
                    <a:pt x="310" y="1296"/>
                    <a:pt x="556" y="880"/>
                  </a:cubicBezTo>
                  <a:cubicBezTo>
                    <a:pt x="694" y="666"/>
                    <a:pt x="844" y="496"/>
                    <a:pt x="1014" y="378"/>
                  </a:cubicBezTo>
                  <a:cubicBezTo>
                    <a:pt x="1185" y="250"/>
                    <a:pt x="1356" y="176"/>
                    <a:pt x="1505" y="133"/>
                  </a:cubicBezTo>
                  <a:cubicBezTo>
                    <a:pt x="1644" y="91"/>
                    <a:pt x="1761" y="82"/>
                    <a:pt x="1849" y="82"/>
                  </a:cubicBezTo>
                  <a:cubicBezTo>
                    <a:pt x="1922" y="82"/>
                    <a:pt x="1975" y="88"/>
                    <a:pt x="2003" y="88"/>
                  </a:cubicBezTo>
                  <a:cubicBezTo>
                    <a:pt x="2019" y="88"/>
                    <a:pt x="2028" y="86"/>
                    <a:pt x="2028" y="80"/>
                  </a:cubicBezTo>
                  <a:cubicBezTo>
                    <a:pt x="2036" y="71"/>
                    <a:pt x="1901" y="1"/>
                    <a:pt x="1671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2655182" y="2099045"/>
              <a:ext cx="17424" cy="52574"/>
            </a:xfrm>
            <a:custGeom>
              <a:avLst/>
              <a:gdLst/>
              <a:ahLst/>
              <a:cxnLst/>
              <a:rect l="l" t="t" r="r" b="b"/>
              <a:pathLst>
                <a:path w="577" h="1741" extrusionOk="0">
                  <a:moveTo>
                    <a:pt x="97" y="1"/>
                  </a:moveTo>
                  <a:lnTo>
                    <a:pt x="97" y="1"/>
                  </a:lnTo>
                  <a:cubicBezTo>
                    <a:pt x="86" y="22"/>
                    <a:pt x="139" y="107"/>
                    <a:pt x="225" y="257"/>
                  </a:cubicBezTo>
                  <a:cubicBezTo>
                    <a:pt x="321" y="406"/>
                    <a:pt x="438" y="619"/>
                    <a:pt x="417" y="854"/>
                  </a:cubicBezTo>
                  <a:cubicBezTo>
                    <a:pt x="385" y="1099"/>
                    <a:pt x="257" y="1313"/>
                    <a:pt x="171" y="1462"/>
                  </a:cubicBezTo>
                  <a:cubicBezTo>
                    <a:pt x="65" y="1611"/>
                    <a:pt x="1" y="1707"/>
                    <a:pt x="33" y="1739"/>
                  </a:cubicBezTo>
                  <a:cubicBezTo>
                    <a:pt x="33" y="1740"/>
                    <a:pt x="35" y="1741"/>
                    <a:pt x="36" y="1741"/>
                  </a:cubicBezTo>
                  <a:cubicBezTo>
                    <a:pt x="57" y="1741"/>
                    <a:pt x="148" y="1676"/>
                    <a:pt x="257" y="1547"/>
                  </a:cubicBezTo>
                  <a:cubicBezTo>
                    <a:pt x="374" y="1419"/>
                    <a:pt x="534" y="1206"/>
                    <a:pt x="566" y="897"/>
                  </a:cubicBezTo>
                  <a:cubicBezTo>
                    <a:pt x="577" y="747"/>
                    <a:pt x="545" y="609"/>
                    <a:pt x="491" y="481"/>
                  </a:cubicBezTo>
                  <a:cubicBezTo>
                    <a:pt x="438" y="363"/>
                    <a:pt x="374" y="289"/>
                    <a:pt x="321" y="203"/>
                  </a:cubicBezTo>
                  <a:cubicBezTo>
                    <a:pt x="203" y="75"/>
                    <a:pt x="107" y="1"/>
                    <a:pt x="97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2437752" y="1975321"/>
              <a:ext cx="32221" cy="120005"/>
            </a:xfrm>
            <a:custGeom>
              <a:avLst/>
              <a:gdLst/>
              <a:ahLst/>
              <a:cxnLst/>
              <a:rect l="l" t="t" r="r" b="b"/>
              <a:pathLst>
                <a:path w="1067" h="3974" extrusionOk="0">
                  <a:moveTo>
                    <a:pt x="386" y="1"/>
                  </a:moveTo>
                  <a:cubicBezTo>
                    <a:pt x="385" y="1"/>
                    <a:pt x="385" y="1"/>
                    <a:pt x="384" y="1"/>
                  </a:cubicBezTo>
                  <a:cubicBezTo>
                    <a:pt x="363" y="23"/>
                    <a:pt x="470" y="257"/>
                    <a:pt x="598" y="673"/>
                  </a:cubicBezTo>
                  <a:cubicBezTo>
                    <a:pt x="672" y="876"/>
                    <a:pt x="736" y="1121"/>
                    <a:pt x="800" y="1409"/>
                  </a:cubicBezTo>
                  <a:cubicBezTo>
                    <a:pt x="832" y="1537"/>
                    <a:pt x="864" y="1697"/>
                    <a:pt x="896" y="1836"/>
                  </a:cubicBezTo>
                  <a:cubicBezTo>
                    <a:pt x="907" y="1900"/>
                    <a:pt x="907" y="1975"/>
                    <a:pt x="886" y="2028"/>
                  </a:cubicBezTo>
                  <a:cubicBezTo>
                    <a:pt x="864" y="2103"/>
                    <a:pt x="832" y="2156"/>
                    <a:pt x="779" y="2220"/>
                  </a:cubicBezTo>
                  <a:cubicBezTo>
                    <a:pt x="683" y="2337"/>
                    <a:pt x="544" y="2433"/>
                    <a:pt x="427" y="2540"/>
                  </a:cubicBezTo>
                  <a:cubicBezTo>
                    <a:pt x="310" y="2647"/>
                    <a:pt x="203" y="2764"/>
                    <a:pt x="117" y="2903"/>
                  </a:cubicBezTo>
                  <a:cubicBezTo>
                    <a:pt x="43" y="3031"/>
                    <a:pt x="0" y="3180"/>
                    <a:pt x="0" y="3330"/>
                  </a:cubicBezTo>
                  <a:cubicBezTo>
                    <a:pt x="0" y="3468"/>
                    <a:pt x="64" y="3596"/>
                    <a:pt x="139" y="3682"/>
                  </a:cubicBezTo>
                  <a:cubicBezTo>
                    <a:pt x="277" y="3874"/>
                    <a:pt x="470" y="3948"/>
                    <a:pt x="587" y="3948"/>
                  </a:cubicBezTo>
                  <a:cubicBezTo>
                    <a:pt x="664" y="3968"/>
                    <a:pt x="722" y="3974"/>
                    <a:pt x="762" y="3974"/>
                  </a:cubicBezTo>
                  <a:cubicBezTo>
                    <a:pt x="810" y="3974"/>
                    <a:pt x="832" y="3965"/>
                    <a:pt x="832" y="3959"/>
                  </a:cubicBezTo>
                  <a:cubicBezTo>
                    <a:pt x="832" y="3938"/>
                    <a:pt x="758" y="3959"/>
                    <a:pt x="640" y="3916"/>
                  </a:cubicBezTo>
                  <a:cubicBezTo>
                    <a:pt x="534" y="3884"/>
                    <a:pt x="374" y="3810"/>
                    <a:pt x="256" y="3628"/>
                  </a:cubicBezTo>
                  <a:cubicBezTo>
                    <a:pt x="203" y="3554"/>
                    <a:pt x="160" y="3447"/>
                    <a:pt x="160" y="3330"/>
                  </a:cubicBezTo>
                  <a:cubicBezTo>
                    <a:pt x="160" y="3202"/>
                    <a:pt x="203" y="3084"/>
                    <a:pt x="267" y="2978"/>
                  </a:cubicBezTo>
                  <a:cubicBezTo>
                    <a:pt x="331" y="2860"/>
                    <a:pt x="438" y="2764"/>
                    <a:pt x="544" y="2658"/>
                  </a:cubicBezTo>
                  <a:cubicBezTo>
                    <a:pt x="651" y="2551"/>
                    <a:pt x="800" y="2455"/>
                    <a:pt x="907" y="2327"/>
                  </a:cubicBezTo>
                  <a:cubicBezTo>
                    <a:pt x="960" y="2263"/>
                    <a:pt x="1014" y="2177"/>
                    <a:pt x="1046" y="2081"/>
                  </a:cubicBezTo>
                  <a:cubicBezTo>
                    <a:pt x="1067" y="1996"/>
                    <a:pt x="1067" y="1900"/>
                    <a:pt x="1056" y="1815"/>
                  </a:cubicBezTo>
                  <a:cubicBezTo>
                    <a:pt x="1024" y="1655"/>
                    <a:pt x="992" y="1516"/>
                    <a:pt x="950" y="1367"/>
                  </a:cubicBezTo>
                  <a:cubicBezTo>
                    <a:pt x="864" y="1089"/>
                    <a:pt x="790" y="833"/>
                    <a:pt x="704" y="631"/>
                  </a:cubicBezTo>
                  <a:cubicBezTo>
                    <a:pt x="548" y="224"/>
                    <a:pt x="412" y="1"/>
                    <a:pt x="386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2473175" y="2084398"/>
              <a:ext cx="12592" cy="9784"/>
            </a:xfrm>
            <a:custGeom>
              <a:avLst/>
              <a:gdLst/>
              <a:ahLst/>
              <a:cxnLst/>
              <a:rect l="l" t="t" r="r" b="b"/>
              <a:pathLst>
                <a:path w="417" h="324" extrusionOk="0">
                  <a:moveTo>
                    <a:pt x="370" y="1"/>
                  </a:moveTo>
                  <a:cubicBezTo>
                    <a:pt x="334" y="1"/>
                    <a:pt x="253" y="49"/>
                    <a:pt x="171" y="112"/>
                  </a:cubicBezTo>
                  <a:cubicBezTo>
                    <a:pt x="86" y="198"/>
                    <a:pt x="1" y="262"/>
                    <a:pt x="33" y="304"/>
                  </a:cubicBezTo>
                  <a:cubicBezTo>
                    <a:pt x="36" y="317"/>
                    <a:pt x="48" y="323"/>
                    <a:pt x="68" y="323"/>
                  </a:cubicBezTo>
                  <a:cubicBezTo>
                    <a:pt x="112" y="323"/>
                    <a:pt x="192" y="289"/>
                    <a:pt x="267" y="230"/>
                  </a:cubicBezTo>
                  <a:cubicBezTo>
                    <a:pt x="374" y="144"/>
                    <a:pt x="417" y="38"/>
                    <a:pt x="385" y="6"/>
                  </a:cubicBezTo>
                  <a:cubicBezTo>
                    <a:pt x="381" y="2"/>
                    <a:pt x="376" y="1"/>
                    <a:pt x="370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2472541" y="2108980"/>
              <a:ext cx="25789" cy="8576"/>
            </a:xfrm>
            <a:custGeom>
              <a:avLst/>
              <a:gdLst/>
              <a:ahLst/>
              <a:cxnLst/>
              <a:rect l="l" t="t" r="r" b="b"/>
              <a:pathLst>
                <a:path w="854" h="284" extrusionOk="0">
                  <a:moveTo>
                    <a:pt x="468" y="1"/>
                  </a:moveTo>
                  <a:cubicBezTo>
                    <a:pt x="454" y="1"/>
                    <a:pt x="441" y="1"/>
                    <a:pt x="427" y="2"/>
                  </a:cubicBezTo>
                  <a:cubicBezTo>
                    <a:pt x="278" y="34"/>
                    <a:pt x="171" y="98"/>
                    <a:pt x="107" y="152"/>
                  </a:cubicBezTo>
                  <a:cubicBezTo>
                    <a:pt x="32" y="205"/>
                    <a:pt x="0" y="248"/>
                    <a:pt x="11" y="269"/>
                  </a:cubicBezTo>
                  <a:cubicBezTo>
                    <a:pt x="16" y="279"/>
                    <a:pt x="29" y="284"/>
                    <a:pt x="50" y="284"/>
                  </a:cubicBezTo>
                  <a:cubicBezTo>
                    <a:pt x="76" y="284"/>
                    <a:pt x="113" y="276"/>
                    <a:pt x="160" y="258"/>
                  </a:cubicBezTo>
                  <a:cubicBezTo>
                    <a:pt x="235" y="237"/>
                    <a:pt x="342" y="194"/>
                    <a:pt x="448" y="184"/>
                  </a:cubicBezTo>
                  <a:cubicBezTo>
                    <a:pt x="473" y="179"/>
                    <a:pt x="497" y="177"/>
                    <a:pt x="521" y="177"/>
                  </a:cubicBezTo>
                  <a:cubicBezTo>
                    <a:pt x="598" y="177"/>
                    <a:pt x="666" y="199"/>
                    <a:pt x="715" y="216"/>
                  </a:cubicBezTo>
                  <a:cubicBezTo>
                    <a:pt x="767" y="233"/>
                    <a:pt x="798" y="264"/>
                    <a:pt x="819" y="264"/>
                  </a:cubicBezTo>
                  <a:cubicBezTo>
                    <a:pt x="824" y="264"/>
                    <a:pt x="828" y="262"/>
                    <a:pt x="832" y="258"/>
                  </a:cubicBezTo>
                  <a:cubicBezTo>
                    <a:pt x="854" y="248"/>
                    <a:pt x="854" y="184"/>
                    <a:pt x="779" y="109"/>
                  </a:cubicBezTo>
                  <a:cubicBezTo>
                    <a:pt x="720" y="51"/>
                    <a:pt x="609" y="1"/>
                    <a:pt x="468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2403929" y="2036232"/>
              <a:ext cx="9693" cy="44481"/>
            </a:xfrm>
            <a:custGeom>
              <a:avLst/>
              <a:gdLst/>
              <a:ahLst/>
              <a:cxnLst/>
              <a:rect l="l" t="t" r="r" b="b"/>
              <a:pathLst>
                <a:path w="321" h="1473" extrusionOk="0">
                  <a:moveTo>
                    <a:pt x="276" y="0"/>
                  </a:moveTo>
                  <a:cubicBezTo>
                    <a:pt x="242" y="0"/>
                    <a:pt x="148" y="327"/>
                    <a:pt x="75" y="726"/>
                  </a:cubicBezTo>
                  <a:cubicBezTo>
                    <a:pt x="11" y="1142"/>
                    <a:pt x="0" y="1473"/>
                    <a:pt x="43" y="1473"/>
                  </a:cubicBezTo>
                  <a:cubicBezTo>
                    <a:pt x="43" y="1473"/>
                    <a:pt x="44" y="1473"/>
                    <a:pt x="44" y="1473"/>
                  </a:cubicBezTo>
                  <a:cubicBezTo>
                    <a:pt x="78" y="1473"/>
                    <a:pt x="172" y="1146"/>
                    <a:pt x="245" y="747"/>
                  </a:cubicBezTo>
                  <a:cubicBezTo>
                    <a:pt x="309" y="352"/>
                    <a:pt x="320" y="22"/>
                    <a:pt x="277" y="0"/>
                  </a:cubicBezTo>
                  <a:cubicBezTo>
                    <a:pt x="277" y="0"/>
                    <a:pt x="276" y="0"/>
                    <a:pt x="27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2525690" y="2050395"/>
              <a:ext cx="8395" cy="42880"/>
            </a:xfrm>
            <a:custGeom>
              <a:avLst/>
              <a:gdLst/>
              <a:ahLst/>
              <a:cxnLst/>
              <a:rect l="l" t="t" r="r" b="b"/>
              <a:pathLst>
                <a:path w="278" h="1420" extrusionOk="0">
                  <a:moveTo>
                    <a:pt x="235" y="1"/>
                  </a:moveTo>
                  <a:cubicBezTo>
                    <a:pt x="192" y="1"/>
                    <a:pt x="128" y="310"/>
                    <a:pt x="75" y="694"/>
                  </a:cubicBezTo>
                  <a:cubicBezTo>
                    <a:pt x="11" y="1089"/>
                    <a:pt x="0" y="1398"/>
                    <a:pt x="32" y="1420"/>
                  </a:cubicBezTo>
                  <a:cubicBezTo>
                    <a:pt x="33" y="1420"/>
                    <a:pt x="34" y="1420"/>
                    <a:pt x="35" y="1420"/>
                  </a:cubicBezTo>
                  <a:cubicBezTo>
                    <a:pt x="78" y="1420"/>
                    <a:pt x="172" y="1114"/>
                    <a:pt x="224" y="726"/>
                  </a:cubicBezTo>
                  <a:cubicBezTo>
                    <a:pt x="278" y="332"/>
                    <a:pt x="278" y="12"/>
                    <a:pt x="23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2375241" y="1960645"/>
              <a:ext cx="67371" cy="34274"/>
            </a:xfrm>
            <a:custGeom>
              <a:avLst/>
              <a:gdLst/>
              <a:ahLst/>
              <a:cxnLst/>
              <a:rect l="l" t="t" r="r" b="b"/>
              <a:pathLst>
                <a:path w="2231" h="1135" extrusionOk="0">
                  <a:moveTo>
                    <a:pt x="1480" y="0"/>
                  </a:moveTo>
                  <a:cubicBezTo>
                    <a:pt x="1329" y="0"/>
                    <a:pt x="1163" y="20"/>
                    <a:pt x="993" y="61"/>
                  </a:cubicBezTo>
                  <a:cubicBezTo>
                    <a:pt x="406" y="210"/>
                    <a:pt x="1" y="551"/>
                    <a:pt x="65" y="829"/>
                  </a:cubicBezTo>
                  <a:cubicBezTo>
                    <a:pt x="117" y="1024"/>
                    <a:pt x="392" y="1135"/>
                    <a:pt x="751" y="1135"/>
                  </a:cubicBezTo>
                  <a:cubicBezTo>
                    <a:pt x="902" y="1135"/>
                    <a:pt x="1068" y="1115"/>
                    <a:pt x="1238" y="1074"/>
                  </a:cubicBezTo>
                  <a:cubicBezTo>
                    <a:pt x="1814" y="925"/>
                    <a:pt x="2230" y="583"/>
                    <a:pt x="2166" y="306"/>
                  </a:cubicBezTo>
                  <a:cubicBezTo>
                    <a:pt x="2114" y="111"/>
                    <a:pt x="1839" y="0"/>
                    <a:pt x="1480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2504098" y="1972181"/>
              <a:ext cx="63505" cy="46081"/>
            </a:xfrm>
            <a:custGeom>
              <a:avLst/>
              <a:gdLst/>
              <a:ahLst/>
              <a:cxnLst/>
              <a:rect l="l" t="t" r="r" b="b"/>
              <a:pathLst>
                <a:path w="2103" h="1526" extrusionOk="0">
                  <a:moveTo>
                    <a:pt x="479" y="1"/>
                  </a:moveTo>
                  <a:cubicBezTo>
                    <a:pt x="334" y="1"/>
                    <a:pt x="221" y="45"/>
                    <a:pt x="161" y="137"/>
                  </a:cubicBezTo>
                  <a:cubicBezTo>
                    <a:pt x="1" y="383"/>
                    <a:pt x="257" y="841"/>
                    <a:pt x="747" y="1193"/>
                  </a:cubicBezTo>
                  <a:cubicBezTo>
                    <a:pt x="1062" y="1408"/>
                    <a:pt x="1389" y="1525"/>
                    <a:pt x="1629" y="1525"/>
                  </a:cubicBezTo>
                  <a:cubicBezTo>
                    <a:pt x="1771" y="1525"/>
                    <a:pt x="1882" y="1484"/>
                    <a:pt x="1942" y="1396"/>
                  </a:cubicBezTo>
                  <a:cubicBezTo>
                    <a:pt x="2102" y="1151"/>
                    <a:pt x="1835" y="681"/>
                    <a:pt x="1355" y="340"/>
                  </a:cubicBezTo>
                  <a:cubicBezTo>
                    <a:pt x="1043" y="121"/>
                    <a:pt x="718" y="1"/>
                    <a:pt x="479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2359779" y="2272777"/>
              <a:ext cx="307018" cy="119522"/>
            </a:xfrm>
            <a:custGeom>
              <a:avLst/>
              <a:gdLst/>
              <a:ahLst/>
              <a:cxnLst/>
              <a:rect l="l" t="t" r="r" b="b"/>
              <a:pathLst>
                <a:path w="10167" h="3958" extrusionOk="0">
                  <a:moveTo>
                    <a:pt x="425" y="0"/>
                  </a:moveTo>
                  <a:cubicBezTo>
                    <a:pt x="286" y="0"/>
                    <a:pt x="145" y="3"/>
                    <a:pt x="1" y="8"/>
                  </a:cubicBezTo>
                  <a:cubicBezTo>
                    <a:pt x="278" y="1395"/>
                    <a:pt x="1227" y="2654"/>
                    <a:pt x="2475" y="3315"/>
                  </a:cubicBezTo>
                  <a:cubicBezTo>
                    <a:pt x="3309" y="3759"/>
                    <a:pt x="4154" y="3958"/>
                    <a:pt x="4972" y="3958"/>
                  </a:cubicBezTo>
                  <a:cubicBezTo>
                    <a:pt x="7087" y="3958"/>
                    <a:pt x="9029" y="2628"/>
                    <a:pt x="10167" y="744"/>
                  </a:cubicBezTo>
                  <a:cubicBezTo>
                    <a:pt x="9836" y="691"/>
                    <a:pt x="9441" y="627"/>
                    <a:pt x="9025" y="584"/>
                  </a:cubicBezTo>
                  <a:cubicBezTo>
                    <a:pt x="8279" y="1928"/>
                    <a:pt x="6849" y="2920"/>
                    <a:pt x="5302" y="2995"/>
                  </a:cubicBezTo>
                  <a:cubicBezTo>
                    <a:pt x="5235" y="2998"/>
                    <a:pt x="5168" y="3000"/>
                    <a:pt x="5101" y="3000"/>
                  </a:cubicBezTo>
                  <a:cubicBezTo>
                    <a:pt x="3253" y="3000"/>
                    <a:pt x="1491" y="1737"/>
                    <a:pt x="833" y="8"/>
                  </a:cubicBezTo>
                  <a:cubicBezTo>
                    <a:pt x="699" y="3"/>
                    <a:pt x="563" y="0"/>
                    <a:pt x="425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2384904" y="2185050"/>
              <a:ext cx="247438" cy="178950"/>
            </a:xfrm>
            <a:custGeom>
              <a:avLst/>
              <a:gdLst/>
              <a:ahLst/>
              <a:cxnLst/>
              <a:rect l="l" t="t" r="r" b="b"/>
              <a:pathLst>
                <a:path w="8194" h="5926" extrusionOk="0">
                  <a:moveTo>
                    <a:pt x="6102" y="1"/>
                  </a:moveTo>
                  <a:lnTo>
                    <a:pt x="2369" y="662"/>
                  </a:lnTo>
                  <a:lnTo>
                    <a:pt x="2188" y="2625"/>
                  </a:lnTo>
                  <a:cubicBezTo>
                    <a:pt x="2168" y="2902"/>
                    <a:pt x="1943" y="3103"/>
                    <a:pt x="1682" y="3103"/>
                  </a:cubicBezTo>
                  <a:cubicBezTo>
                    <a:pt x="1652" y="3103"/>
                    <a:pt x="1621" y="3100"/>
                    <a:pt x="1590" y="3094"/>
                  </a:cubicBezTo>
                  <a:cubicBezTo>
                    <a:pt x="1206" y="3020"/>
                    <a:pt x="662" y="2956"/>
                    <a:pt x="1" y="2934"/>
                  </a:cubicBezTo>
                  <a:lnTo>
                    <a:pt x="1" y="2934"/>
                  </a:lnTo>
                  <a:cubicBezTo>
                    <a:pt x="662" y="4650"/>
                    <a:pt x="2435" y="5925"/>
                    <a:pt x="4291" y="5925"/>
                  </a:cubicBezTo>
                  <a:cubicBezTo>
                    <a:pt x="4351" y="5925"/>
                    <a:pt x="4411" y="5924"/>
                    <a:pt x="4470" y="5921"/>
                  </a:cubicBezTo>
                  <a:cubicBezTo>
                    <a:pt x="6017" y="5836"/>
                    <a:pt x="7447" y="4855"/>
                    <a:pt x="8193" y="3500"/>
                  </a:cubicBezTo>
                  <a:cubicBezTo>
                    <a:pt x="7809" y="3452"/>
                    <a:pt x="7407" y="3428"/>
                    <a:pt x="7019" y="3428"/>
                  </a:cubicBezTo>
                  <a:cubicBezTo>
                    <a:pt x="6889" y="3428"/>
                    <a:pt x="6761" y="3430"/>
                    <a:pt x="6636" y="3436"/>
                  </a:cubicBezTo>
                  <a:cubicBezTo>
                    <a:pt x="6629" y="3436"/>
                    <a:pt x="6623" y="3436"/>
                    <a:pt x="6616" y="3436"/>
                  </a:cubicBezTo>
                  <a:cubicBezTo>
                    <a:pt x="6327" y="3436"/>
                    <a:pt x="6102" y="3205"/>
                    <a:pt x="6102" y="2913"/>
                  </a:cubicBezTo>
                  <a:lnTo>
                    <a:pt x="6102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2450616" y="2243998"/>
              <a:ext cx="117951" cy="23524"/>
            </a:xfrm>
            <a:custGeom>
              <a:avLst/>
              <a:gdLst/>
              <a:ahLst/>
              <a:cxnLst/>
              <a:rect l="l" t="t" r="r" b="b"/>
              <a:pathLst>
                <a:path w="3906" h="779" extrusionOk="0">
                  <a:moveTo>
                    <a:pt x="54" y="1"/>
                  </a:moveTo>
                  <a:lnTo>
                    <a:pt x="1" y="662"/>
                  </a:lnTo>
                  <a:cubicBezTo>
                    <a:pt x="735" y="741"/>
                    <a:pt x="1479" y="779"/>
                    <a:pt x="2222" y="779"/>
                  </a:cubicBezTo>
                  <a:cubicBezTo>
                    <a:pt x="2786" y="779"/>
                    <a:pt x="3348" y="757"/>
                    <a:pt x="3905" y="716"/>
                  </a:cubicBezTo>
                  <a:lnTo>
                    <a:pt x="3905" y="44"/>
                  </a:lnTo>
                  <a:cubicBezTo>
                    <a:pt x="3335" y="91"/>
                    <a:pt x="2762" y="115"/>
                    <a:pt x="2190" y="115"/>
                  </a:cubicBezTo>
                  <a:cubicBezTo>
                    <a:pt x="1477" y="115"/>
                    <a:pt x="764" y="78"/>
                    <a:pt x="54" y="1"/>
                  </a:cubicBezTo>
                  <a:close/>
                </a:path>
              </a:pathLst>
            </a:custGeom>
            <a:solidFill>
              <a:srgbClr val="455E70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2167142" y="2429900"/>
              <a:ext cx="124051" cy="125984"/>
            </a:xfrm>
            <a:custGeom>
              <a:avLst/>
              <a:gdLst/>
              <a:ahLst/>
              <a:cxnLst/>
              <a:rect l="l" t="t" r="r" b="b"/>
              <a:pathLst>
                <a:path w="4108" h="4172" extrusionOk="0">
                  <a:moveTo>
                    <a:pt x="118" y="0"/>
                  </a:moveTo>
                  <a:cubicBezTo>
                    <a:pt x="86" y="75"/>
                    <a:pt x="43" y="160"/>
                    <a:pt x="0" y="224"/>
                  </a:cubicBezTo>
                  <a:cubicBezTo>
                    <a:pt x="11" y="245"/>
                    <a:pt x="43" y="288"/>
                    <a:pt x="54" y="309"/>
                  </a:cubicBezTo>
                  <a:cubicBezTo>
                    <a:pt x="107" y="405"/>
                    <a:pt x="182" y="512"/>
                    <a:pt x="256" y="619"/>
                  </a:cubicBezTo>
                  <a:cubicBezTo>
                    <a:pt x="384" y="832"/>
                    <a:pt x="544" y="1046"/>
                    <a:pt x="715" y="1259"/>
                  </a:cubicBezTo>
                  <a:cubicBezTo>
                    <a:pt x="1067" y="1707"/>
                    <a:pt x="1483" y="2155"/>
                    <a:pt x="1963" y="2614"/>
                  </a:cubicBezTo>
                  <a:cubicBezTo>
                    <a:pt x="2443" y="3051"/>
                    <a:pt x="2934" y="3424"/>
                    <a:pt x="3403" y="3744"/>
                  </a:cubicBezTo>
                  <a:cubicBezTo>
                    <a:pt x="3638" y="3894"/>
                    <a:pt x="3851" y="4032"/>
                    <a:pt x="4075" y="4160"/>
                  </a:cubicBezTo>
                  <a:cubicBezTo>
                    <a:pt x="4075" y="4160"/>
                    <a:pt x="4097" y="4160"/>
                    <a:pt x="4097" y="4171"/>
                  </a:cubicBezTo>
                  <a:cubicBezTo>
                    <a:pt x="4097" y="4075"/>
                    <a:pt x="4097" y="3968"/>
                    <a:pt x="4107" y="3872"/>
                  </a:cubicBezTo>
                  <a:cubicBezTo>
                    <a:pt x="3937" y="3766"/>
                    <a:pt x="3745" y="3638"/>
                    <a:pt x="3563" y="3499"/>
                  </a:cubicBezTo>
                  <a:cubicBezTo>
                    <a:pt x="3126" y="3179"/>
                    <a:pt x="2646" y="2806"/>
                    <a:pt x="2177" y="2379"/>
                  </a:cubicBezTo>
                  <a:cubicBezTo>
                    <a:pt x="1707" y="1952"/>
                    <a:pt x="1313" y="1504"/>
                    <a:pt x="950" y="1088"/>
                  </a:cubicBezTo>
                  <a:cubicBezTo>
                    <a:pt x="779" y="875"/>
                    <a:pt x="619" y="672"/>
                    <a:pt x="470" y="480"/>
                  </a:cubicBezTo>
                  <a:cubicBezTo>
                    <a:pt x="406" y="384"/>
                    <a:pt x="320" y="288"/>
                    <a:pt x="256" y="192"/>
                  </a:cubicBezTo>
                  <a:cubicBezTo>
                    <a:pt x="214" y="128"/>
                    <a:pt x="160" y="64"/>
                    <a:pt x="118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2681938" y="2575488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800" cap="flat" cmpd="sng">
              <a:solidFill>
                <a:srgbClr val="28455A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2633590" y="2088626"/>
              <a:ext cx="69635" cy="77487"/>
            </a:xfrm>
            <a:custGeom>
              <a:avLst/>
              <a:gdLst/>
              <a:ahLst/>
              <a:cxnLst/>
              <a:rect l="l" t="t" r="r" b="b"/>
              <a:pathLst>
                <a:path w="2306" h="2566" extrusionOk="0">
                  <a:moveTo>
                    <a:pt x="1757" y="0"/>
                  </a:moveTo>
                  <a:cubicBezTo>
                    <a:pt x="1650" y="0"/>
                    <a:pt x="1540" y="25"/>
                    <a:pt x="1441" y="58"/>
                  </a:cubicBezTo>
                  <a:cubicBezTo>
                    <a:pt x="929" y="218"/>
                    <a:pt x="449" y="538"/>
                    <a:pt x="225" y="1018"/>
                  </a:cubicBezTo>
                  <a:cubicBezTo>
                    <a:pt x="129" y="1220"/>
                    <a:pt x="76" y="1444"/>
                    <a:pt x="33" y="1668"/>
                  </a:cubicBezTo>
                  <a:cubicBezTo>
                    <a:pt x="1" y="1935"/>
                    <a:pt x="1" y="2191"/>
                    <a:pt x="1" y="2468"/>
                  </a:cubicBezTo>
                  <a:cubicBezTo>
                    <a:pt x="118" y="2536"/>
                    <a:pt x="254" y="2566"/>
                    <a:pt x="400" y="2566"/>
                  </a:cubicBezTo>
                  <a:cubicBezTo>
                    <a:pt x="894" y="2566"/>
                    <a:pt x="1494" y="2229"/>
                    <a:pt x="1782" y="1924"/>
                  </a:cubicBezTo>
                  <a:cubicBezTo>
                    <a:pt x="2134" y="1551"/>
                    <a:pt x="2305" y="1018"/>
                    <a:pt x="2241" y="506"/>
                  </a:cubicBezTo>
                  <a:cubicBezTo>
                    <a:pt x="2209" y="346"/>
                    <a:pt x="2166" y="175"/>
                    <a:pt x="2038" y="79"/>
                  </a:cubicBezTo>
                  <a:cubicBezTo>
                    <a:pt x="1956" y="22"/>
                    <a:pt x="1858" y="0"/>
                    <a:pt x="1757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2401997" y="1898405"/>
              <a:ext cx="274465" cy="172367"/>
            </a:xfrm>
            <a:custGeom>
              <a:avLst/>
              <a:gdLst/>
              <a:ahLst/>
              <a:cxnLst/>
              <a:rect l="l" t="t" r="r" b="b"/>
              <a:pathLst>
                <a:path w="9089" h="5708" extrusionOk="0">
                  <a:moveTo>
                    <a:pt x="4096" y="0"/>
                  </a:moveTo>
                  <a:cubicBezTo>
                    <a:pt x="3471" y="0"/>
                    <a:pt x="2872" y="95"/>
                    <a:pt x="2347" y="329"/>
                  </a:cubicBezTo>
                  <a:cubicBezTo>
                    <a:pt x="2090" y="444"/>
                    <a:pt x="1822" y="503"/>
                    <a:pt x="1563" y="503"/>
                  </a:cubicBezTo>
                  <a:cubicBezTo>
                    <a:pt x="1316" y="503"/>
                    <a:pt x="1078" y="449"/>
                    <a:pt x="864" y="340"/>
                  </a:cubicBezTo>
                  <a:lnTo>
                    <a:pt x="0" y="1130"/>
                  </a:lnTo>
                  <a:cubicBezTo>
                    <a:pt x="512" y="1546"/>
                    <a:pt x="1184" y="1759"/>
                    <a:pt x="1835" y="1791"/>
                  </a:cubicBezTo>
                  <a:cubicBezTo>
                    <a:pt x="1963" y="1799"/>
                    <a:pt x="2091" y="1804"/>
                    <a:pt x="2220" y="1804"/>
                  </a:cubicBezTo>
                  <a:cubicBezTo>
                    <a:pt x="2733" y="1804"/>
                    <a:pt x="3247" y="1729"/>
                    <a:pt x="3734" y="1524"/>
                  </a:cubicBezTo>
                  <a:lnTo>
                    <a:pt x="3734" y="1524"/>
                  </a:lnTo>
                  <a:cubicBezTo>
                    <a:pt x="3627" y="1578"/>
                    <a:pt x="3851" y="2527"/>
                    <a:pt x="3872" y="2644"/>
                  </a:cubicBezTo>
                  <a:cubicBezTo>
                    <a:pt x="4118" y="3572"/>
                    <a:pt x="4544" y="4383"/>
                    <a:pt x="5344" y="4927"/>
                  </a:cubicBezTo>
                  <a:cubicBezTo>
                    <a:pt x="6075" y="5431"/>
                    <a:pt x="6974" y="5707"/>
                    <a:pt x="7859" y="5707"/>
                  </a:cubicBezTo>
                  <a:cubicBezTo>
                    <a:pt x="7892" y="5707"/>
                    <a:pt x="7925" y="5707"/>
                    <a:pt x="7958" y="5706"/>
                  </a:cubicBezTo>
                  <a:cubicBezTo>
                    <a:pt x="8331" y="5685"/>
                    <a:pt x="8854" y="5610"/>
                    <a:pt x="9089" y="5279"/>
                  </a:cubicBezTo>
                  <a:cubicBezTo>
                    <a:pt x="8854" y="4991"/>
                    <a:pt x="8587" y="4724"/>
                    <a:pt x="8449" y="4372"/>
                  </a:cubicBezTo>
                  <a:cubicBezTo>
                    <a:pt x="8363" y="4116"/>
                    <a:pt x="8342" y="3850"/>
                    <a:pt x="8235" y="3594"/>
                  </a:cubicBezTo>
                  <a:cubicBezTo>
                    <a:pt x="7915" y="2804"/>
                    <a:pt x="7222" y="2218"/>
                    <a:pt x="6902" y="1418"/>
                  </a:cubicBezTo>
                  <a:cubicBezTo>
                    <a:pt x="6763" y="1087"/>
                    <a:pt x="6667" y="724"/>
                    <a:pt x="6475" y="404"/>
                  </a:cubicBezTo>
                  <a:cubicBezTo>
                    <a:pt x="6465" y="383"/>
                    <a:pt x="6454" y="372"/>
                    <a:pt x="6443" y="351"/>
                  </a:cubicBezTo>
                  <a:cubicBezTo>
                    <a:pt x="5678" y="145"/>
                    <a:pt x="4866" y="0"/>
                    <a:pt x="4096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2377808" y="1878263"/>
              <a:ext cx="313812" cy="187647"/>
            </a:xfrm>
            <a:custGeom>
              <a:avLst/>
              <a:gdLst/>
              <a:ahLst/>
              <a:cxnLst/>
              <a:rect l="l" t="t" r="r" b="b"/>
              <a:pathLst>
                <a:path w="10392" h="6214" extrusionOk="0">
                  <a:moveTo>
                    <a:pt x="3247" y="1"/>
                  </a:moveTo>
                  <a:cubicBezTo>
                    <a:pt x="3085" y="1"/>
                    <a:pt x="2923" y="11"/>
                    <a:pt x="2764" y="36"/>
                  </a:cubicBezTo>
                  <a:cubicBezTo>
                    <a:pt x="2348" y="100"/>
                    <a:pt x="1942" y="292"/>
                    <a:pt x="1697" y="623"/>
                  </a:cubicBezTo>
                  <a:lnTo>
                    <a:pt x="1" y="1391"/>
                  </a:lnTo>
                  <a:cubicBezTo>
                    <a:pt x="705" y="1714"/>
                    <a:pt x="1475" y="1874"/>
                    <a:pt x="2245" y="1874"/>
                  </a:cubicBezTo>
                  <a:cubicBezTo>
                    <a:pt x="3178" y="1874"/>
                    <a:pt x="4111" y="1640"/>
                    <a:pt x="4929" y="1178"/>
                  </a:cubicBezTo>
                  <a:cubicBezTo>
                    <a:pt x="4961" y="2447"/>
                    <a:pt x="5111" y="3791"/>
                    <a:pt x="5889" y="4783"/>
                  </a:cubicBezTo>
                  <a:cubicBezTo>
                    <a:pt x="6670" y="5754"/>
                    <a:pt x="7972" y="6213"/>
                    <a:pt x="9228" y="6213"/>
                  </a:cubicBezTo>
                  <a:cubicBezTo>
                    <a:pt x="9242" y="6213"/>
                    <a:pt x="9257" y="6213"/>
                    <a:pt x="9271" y="6213"/>
                  </a:cubicBezTo>
                  <a:cubicBezTo>
                    <a:pt x="9431" y="6213"/>
                    <a:pt x="9602" y="6192"/>
                    <a:pt x="9751" y="6117"/>
                  </a:cubicBezTo>
                  <a:cubicBezTo>
                    <a:pt x="9975" y="5978"/>
                    <a:pt x="10082" y="5712"/>
                    <a:pt x="10146" y="5466"/>
                  </a:cubicBezTo>
                  <a:cubicBezTo>
                    <a:pt x="10348" y="4730"/>
                    <a:pt x="10391" y="3941"/>
                    <a:pt x="10199" y="3205"/>
                  </a:cubicBezTo>
                  <a:cubicBezTo>
                    <a:pt x="10018" y="2479"/>
                    <a:pt x="9591" y="1797"/>
                    <a:pt x="8972" y="1338"/>
                  </a:cubicBezTo>
                  <a:cubicBezTo>
                    <a:pt x="8375" y="900"/>
                    <a:pt x="7628" y="719"/>
                    <a:pt x="6903" y="559"/>
                  </a:cubicBezTo>
                  <a:cubicBezTo>
                    <a:pt x="5943" y="346"/>
                    <a:pt x="4972" y="186"/>
                    <a:pt x="4001" y="58"/>
                  </a:cubicBezTo>
                  <a:cubicBezTo>
                    <a:pt x="3749" y="25"/>
                    <a:pt x="3497" y="1"/>
                    <a:pt x="3247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2462213" y="2506544"/>
              <a:ext cx="419443" cy="367624"/>
            </a:xfrm>
            <a:custGeom>
              <a:avLst/>
              <a:gdLst/>
              <a:ahLst/>
              <a:cxnLst/>
              <a:rect l="l" t="t" r="r" b="b"/>
              <a:pathLst>
                <a:path w="13890" h="12174" extrusionOk="0">
                  <a:moveTo>
                    <a:pt x="10230" y="0"/>
                  </a:moveTo>
                  <a:cubicBezTo>
                    <a:pt x="10198" y="0"/>
                    <a:pt x="10166" y="0"/>
                    <a:pt x="10135" y="1"/>
                  </a:cubicBezTo>
                  <a:cubicBezTo>
                    <a:pt x="9100" y="33"/>
                    <a:pt x="7617" y="652"/>
                    <a:pt x="6785" y="1228"/>
                  </a:cubicBezTo>
                  <a:cubicBezTo>
                    <a:pt x="6220" y="1612"/>
                    <a:pt x="6412" y="2017"/>
                    <a:pt x="6497" y="2625"/>
                  </a:cubicBezTo>
                  <a:cubicBezTo>
                    <a:pt x="6615" y="3532"/>
                    <a:pt x="6721" y="5004"/>
                    <a:pt x="6764" y="5911"/>
                  </a:cubicBezTo>
                  <a:cubicBezTo>
                    <a:pt x="4641" y="6231"/>
                    <a:pt x="2486" y="6892"/>
                    <a:pt x="332" y="7031"/>
                  </a:cubicBezTo>
                  <a:cubicBezTo>
                    <a:pt x="1" y="8588"/>
                    <a:pt x="246" y="9346"/>
                    <a:pt x="566" y="10935"/>
                  </a:cubicBezTo>
                  <a:cubicBezTo>
                    <a:pt x="673" y="10956"/>
                    <a:pt x="652" y="11266"/>
                    <a:pt x="758" y="11287"/>
                  </a:cubicBezTo>
                  <a:cubicBezTo>
                    <a:pt x="2061" y="11487"/>
                    <a:pt x="3322" y="12152"/>
                    <a:pt x="4633" y="12152"/>
                  </a:cubicBezTo>
                  <a:cubicBezTo>
                    <a:pt x="4654" y="12152"/>
                    <a:pt x="4674" y="12152"/>
                    <a:pt x="4695" y="12151"/>
                  </a:cubicBezTo>
                  <a:cubicBezTo>
                    <a:pt x="4754" y="12151"/>
                    <a:pt x="4814" y="12151"/>
                    <a:pt x="4873" y="12151"/>
                  </a:cubicBezTo>
                  <a:cubicBezTo>
                    <a:pt x="5489" y="12151"/>
                    <a:pt x="6115" y="12174"/>
                    <a:pt x="6739" y="12174"/>
                  </a:cubicBezTo>
                  <a:cubicBezTo>
                    <a:pt x="7390" y="12174"/>
                    <a:pt x="8039" y="12148"/>
                    <a:pt x="8674" y="12045"/>
                  </a:cubicBezTo>
                  <a:cubicBezTo>
                    <a:pt x="9932" y="11842"/>
                    <a:pt x="11266" y="11554"/>
                    <a:pt x="12461" y="11031"/>
                  </a:cubicBezTo>
                  <a:cubicBezTo>
                    <a:pt x="13431" y="10604"/>
                    <a:pt x="13741" y="9612"/>
                    <a:pt x="13815" y="8588"/>
                  </a:cubicBezTo>
                  <a:cubicBezTo>
                    <a:pt x="13858" y="8204"/>
                    <a:pt x="13858" y="7831"/>
                    <a:pt x="13858" y="7511"/>
                  </a:cubicBezTo>
                  <a:cubicBezTo>
                    <a:pt x="13890" y="6177"/>
                    <a:pt x="13741" y="4791"/>
                    <a:pt x="13517" y="3436"/>
                  </a:cubicBezTo>
                  <a:cubicBezTo>
                    <a:pt x="13442" y="3041"/>
                    <a:pt x="13378" y="2657"/>
                    <a:pt x="13314" y="2284"/>
                  </a:cubicBezTo>
                  <a:cubicBezTo>
                    <a:pt x="13165" y="1484"/>
                    <a:pt x="13229" y="524"/>
                    <a:pt x="12364" y="289"/>
                  </a:cubicBezTo>
                  <a:cubicBezTo>
                    <a:pt x="11744" y="106"/>
                    <a:pt x="10899" y="0"/>
                    <a:pt x="10230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2283437" y="2344831"/>
              <a:ext cx="22256" cy="295513"/>
            </a:xfrm>
            <a:custGeom>
              <a:avLst/>
              <a:gdLst/>
              <a:ahLst/>
              <a:cxnLst/>
              <a:rect l="l" t="t" r="r" b="b"/>
              <a:pathLst>
                <a:path w="737" h="9786" extrusionOk="0">
                  <a:moveTo>
                    <a:pt x="704" y="1"/>
                  </a:moveTo>
                  <a:cubicBezTo>
                    <a:pt x="694" y="1"/>
                    <a:pt x="651" y="129"/>
                    <a:pt x="587" y="374"/>
                  </a:cubicBezTo>
                  <a:cubicBezTo>
                    <a:pt x="566" y="492"/>
                    <a:pt x="523" y="641"/>
                    <a:pt x="480" y="812"/>
                  </a:cubicBezTo>
                  <a:cubicBezTo>
                    <a:pt x="448" y="982"/>
                    <a:pt x="406" y="1185"/>
                    <a:pt x="363" y="1398"/>
                  </a:cubicBezTo>
                  <a:cubicBezTo>
                    <a:pt x="288" y="1836"/>
                    <a:pt x="203" y="2358"/>
                    <a:pt x="139" y="2956"/>
                  </a:cubicBezTo>
                  <a:cubicBezTo>
                    <a:pt x="86" y="3542"/>
                    <a:pt x="32" y="4193"/>
                    <a:pt x="22" y="4876"/>
                  </a:cubicBezTo>
                  <a:cubicBezTo>
                    <a:pt x="0" y="5559"/>
                    <a:pt x="22" y="6209"/>
                    <a:pt x="54" y="6796"/>
                  </a:cubicBezTo>
                  <a:cubicBezTo>
                    <a:pt x="96" y="7383"/>
                    <a:pt x="150" y="7916"/>
                    <a:pt x="214" y="8354"/>
                  </a:cubicBezTo>
                  <a:cubicBezTo>
                    <a:pt x="246" y="8588"/>
                    <a:pt x="288" y="8780"/>
                    <a:pt x="310" y="8962"/>
                  </a:cubicBezTo>
                  <a:cubicBezTo>
                    <a:pt x="342" y="9132"/>
                    <a:pt x="363" y="9282"/>
                    <a:pt x="395" y="9410"/>
                  </a:cubicBezTo>
                  <a:cubicBezTo>
                    <a:pt x="445" y="9648"/>
                    <a:pt x="476" y="9785"/>
                    <a:pt x="497" y="9785"/>
                  </a:cubicBezTo>
                  <a:cubicBezTo>
                    <a:pt x="499" y="9785"/>
                    <a:pt x="500" y="9784"/>
                    <a:pt x="502" y="9783"/>
                  </a:cubicBezTo>
                  <a:cubicBezTo>
                    <a:pt x="534" y="9783"/>
                    <a:pt x="459" y="9239"/>
                    <a:pt x="374" y="8343"/>
                  </a:cubicBezTo>
                  <a:cubicBezTo>
                    <a:pt x="342" y="7905"/>
                    <a:pt x="299" y="7372"/>
                    <a:pt x="267" y="6785"/>
                  </a:cubicBezTo>
                  <a:cubicBezTo>
                    <a:pt x="246" y="6199"/>
                    <a:pt x="235" y="5559"/>
                    <a:pt x="246" y="4876"/>
                  </a:cubicBezTo>
                  <a:cubicBezTo>
                    <a:pt x="256" y="4193"/>
                    <a:pt x="299" y="3564"/>
                    <a:pt x="352" y="2977"/>
                  </a:cubicBezTo>
                  <a:cubicBezTo>
                    <a:pt x="406" y="2390"/>
                    <a:pt x="459" y="1868"/>
                    <a:pt x="523" y="1420"/>
                  </a:cubicBezTo>
                  <a:cubicBezTo>
                    <a:pt x="640" y="545"/>
                    <a:pt x="736" y="1"/>
                    <a:pt x="704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2273139" y="2369322"/>
              <a:ext cx="14525" cy="67371"/>
            </a:xfrm>
            <a:custGeom>
              <a:avLst/>
              <a:gdLst/>
              <a:ahLst/>
              <a:cxnLst/>
              <a:rect l="l" t="t" r="r" b="b"/>
              <a:pathLst>
                <a:path w="481" h="2231" extrusionOk="0">
                  <a:moveTo>
                    <a:pt x="180" y="0"/>
                  </a:moveTo>
                  <a:cubicBezTo>
                    <a:pt x="146" y="0"/>
                    <a:pt x="1" y="498"/>
                    <a:pt x="64" y="1131"/>
                  </a:cubicBezTo>
                  <a:cubicBezTo>
                    <a:pt x="148" y="1785"/>
                    <a:pt x="410" y="2230"/>
                    <a:pt x="437" y="2230"/>
                  </a:cubicBezTo>
                  <a:cubicBezTo>
                    <a:pt x="437" y="2230"/>
                    <a:pt x="437" y="2230"/>
                    <a:pt x="437" y="2230"/>
                  </a:cubicBezTo>
                  <a:cubicBezTo>
                    <a:pt x="480" y="2219"/>
                    <a:pt x="288" y="1739"/>
                    <a:pt x="224" y="1121"/>
                  </a:cubicBezTo>
                  <a:cubicBezTo>
                    <a:pt x="160" y="513"/>
                    <a:pt x="235" y="1"/>
                    <a:pt x="181" y="1"/>
                  </a:cubicBezTo>
                  <a:cubicBezTo>
                    <a:pt x="181" y="1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2650350" y="2506544"/>
              <a:ext cx="219083" cy="132809"/>
            </a:xfrm>
            <a:custGeom>
              <a:avLst/>
              <a:gdLst/>
              <a:ahLst/>
              <a:cxnLst/>
              <a:rect l="l" t="t" r="r" b="b"/>
              <a:pathLst>
                <a:path w="7255" h="4398" extrusionOk="0">
                  <a:moveTo>
                    <a:pt x="4011" y="0"/>
                  </a:moveTo>
                  <a:cubicBezTo>
                    <a:pt x="3979" y="0"/>
                    <a:pt x="3947" y="0"/>
                    <a:pt x="3916" y="1"/>
                  </a:cubicBezTo>
                  <a:cubicBezTo>
                    <a:pt x="2881" y="33"/>
                    <a:pt x="1398" y="662"/>
                    <a:pt x="577" y="1228"/>
                  </a:cubicBezTo>
                  <a:cubicBezTo>
                    <a:pt x="1" y="1622"/>
                    <a:pt x="203" y="2017"/>
                    <a:pt x="278" y="2636"/>
                  </a:cubicBezTo>
                  <a:cubicBezTo>
                    <a:pt x="342" y="3180"/>
                    <a:pt x="374" y="3735"/>
                    <a:pt x="374" y="4300"/>
                  </a:cubicBezTo>
                  <a:cubicBezTo>
                    <a:pt x="941" y="4364"/>
                    <a:pt x="1510" y="4397"/>
                    <a:pt x="2075" y="4397"/>
                  </a:cubicBezTo>
                  <a:cubicBezTo>
                    <a:pt x="3884" y="4397"/>
                    <a:pt x="5662" y="4051"/>
                    <a:pt x="7255" y="3223"/>
                  </a:cubicBezTo>
                  <a:cubicBezTo>
                    <a:pt x="7201" y="2913"/>
                    <a:pt x="7148" y="2593"/>
                    <a:pt x="7095" y="2284"/>
                  </a:cubicBezTo>
                  <a:cubicBezTo>
                    <a:pt x="6945" y="1484"/>
                    <a:pt x="7020" y="524"/>
                    <a:pt x="6145" y="289"/>
                  </a:cubicBezTo>
                  <a:cubicBezTo>
                    <a:pt x="5524" y="106"/>
                    <a:pt x="4680" y="0"/>
                    <a:pt x="4011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2619094" y="2314663"/>
              <a:ext cx="250669" cy="288930"/>
            </a:xfrm>
            <a:custGeom>
              <a:avLst/>
              <a:gdLst/>
              <a:ahLst/>
              <a:cxnLst/>
              <a:rect l="l" t="t" r="r" b="b"/>
              <a:pathLst>
                <a:path w="8301" h="9568" extrusionOk="0">
                  <a:moveTo>
                    <a:pt x="3086" y="1"/>
                  </a:moveTo>
                  <a:cubicBezTo>
                    <a:pt x="2509" y="1"/>
                    <a:pt x="1940" y="219"/>
                    <a:pt x="1473" y="733"/>
                  </a:cubicBezTo>
                  <a:cubicBezTo>
                    <a:pt x="1" y="2355"/>
                    <a:pt x="268" y="4904"/>
                    <a:pt x="588" y="6878"/>
                  </a:cubicBezTo>
                  <a:cubicBezTo>
                    <a:pt x="716" y="7774"/>
                    <a:pt x="865" y="8670"/>
                    <a:pt x="1014" y="9555"/>
                  </a:cubicBezTo>
                  <a:cubicBezTo>
                    <a:pt x="1207" y="9564"/>
                    <a:pt x="1400" y="9568"/>
                    <a:pt x="1594" y="9568"/>
                  </a:cubicBezTo>
                  <a:cubicBezTo>
                    <a:pt x="3880" y="9568"/>
                    <a:pt x="6186" y="8994"/>
                    <a:pt x="8300" y="8030"/>
                  </a:cubicBezTo>
                  <a:cubicBezTo>
                    <a:pt x="8066" y="6835"/>
                    <a:pt x="7682" y="5651"/>
                    <a:pt x="7287" y="4541"/>
                  </a:cubicBezTo>
                  <a:cubicBezTo>
                    <a:pt x="6849" y="3293"/>
                    <a:pt x="6252" y="2227"/>
                    <a:pt x="5399" y="1192"/>
                  </a:cubicBezTo>
                  <a:cubicBezTo>
                    <a:pt x="4818" y="484"/>
                    <a:pt x="3944" y="1"/>
                    <a:pt x="3086" y="1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2628124" y="2314572"/>
              <a:ext cx="94730" cy="294758"/>
            </a:xfrm>
            <a:custGeom>
              <a:avLst/>
              <a:gdLst/>
              <a:ahLst/>
              <a:cxnLst/>
              <a:rect l="l" t="t" r="r" b="b"/>
              <a:pathLst>
                <a:path w="3137" h="9761" extrusionOk="0">
                  <a:moveTo>
                    <a:pt x="2870" y="0"/>
                  </a:moveTo>
                  <a:cubicBezTo>
                    <a:pt x="2817" y="0"/>
                    <a:pt x="2753" y="0"/>
                    <a:pt x="2668" y="11"/>
                  </a:cubicBezTo>
                  <a:cubicBezTo>
                    <a:pt x="2379" y="43"/>
                    <a:pt x="1953" y="150"/>
                    <a:pt x="1515" y="427"/>
                  </a:cubicBezTo>
                  <a:cubicBezTo>
                    <a:pt x="1281" y="566"/>
                    <a:pt x="1057" y="758"/>
                    <a:pt x="854" y="1003"/>
                  </a:cubicBezTo>
                  <a:cubicBezTo>
                    <a:pt x="662" y="1238"/>
                    <a:pt x="481" y="1536"/>
                    <a:pt x="363" y="1856"/>
                  </a:cubicBezTo>
                  <a:cubicBezTo>
                    <a:pt x="107" y="2507"/>
                    <a:pt x="43" y="3286"/>
                    <a:pt x="33" y="4064"/>
                  </a:cubicBezTo>
                  <a:cubicBezTo>
                    <a:pt x="1" y="5654"/>
                    <a:pt x="203" y="7094"/>
                    <a:pt x="374" y="8107"/>
                  </a:cubicBezTo>
                  <a:cubicBezTo>
                    <a:pt x="470" y="8619"/>
                    <a:pt x="555" y="9025"/>
                    <a:pt x="609" y="9324"/>
                  </a:cubicBezTo>
                  <a:cubicBezTo>
                    <a:pt x="683" y="9612"/>
                    <a:pt x="726" y="9761"/>
                    <a:pt x="737" y="9761"/>
                  </a:cubicBezTo>
                  <a:cubicBezTo>
                    <a:pt x="747" y="9761"/>
                    <a:pt x="726" y="9601"/>
                    <a:pt x="683" y="9313"/>
                  </a:cubicBezTo>
                  <a:cubicBezTo>
                    <a:pt x="630" y="8939"/>
                    <a:pt x="566" y="8534"/>
                    <a:pt x="502" y="8097"/>
                  </a:cubicBezTo>
                  <a:cubicBezTo>
                    <a:pt x="353" y="7073"/>
                    <a:pt x="161" y="5654"/>
                    <a:pt x="193" y="4064"/>
                  </a:cubicBezTo>
                  <a:cubicBezTo>
                    <a:pt x="203" y="3286"/>
                    <a:pt x="257" y="2539"/>
                    <a:pt x="502" y="1899"/>
                  </a:cubicBezTo>
                  <a:cubicBezTo>
                    <a:pt x="619" y="1579"/>
                    <a:pt x="779" y="1291"/>
                    <a:pt x="961" y="1067"/>
                  </a:cubicBezTo>
                  <a:cubicBezTo>
                    <a:pt x="1153" y="843"/>
                    <a:pt x="1366" y="651"/>
                    <a:pt x="1579" y="512"/>
                  </a:cubicBezTo>
                  <a:cubicBezTo>
                    <a:pt x="2006" y="224"/>
                    <a:pt x="2401" y="107"/>
                    <a:pt x="2700" y="64"/>
                  </a:cubicBezTo>
                  <a:cubicBezTo>
                    <a:pt x="2977" y="11"/>
                    <a:pt x="3137" y="32"/>
                    <a:pt x="3137" y="11"/>
                  </a:cubicBezTo>
                  <a:cubicBezTo>
                    <a:pt x="3137" y="11"/>
                    <a:pt x="3094" y="0"/>
                    <a:pt x="3020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2646484" y="2527502"/>
              <a:ext cx="219415" cy="60576"/>
            </a:xfrm>
            <a:custGeom>
              <a:avLst/>
              <a:gdLst/>
              <a:ahLst/>
              <a:cxnLst/>
              <a:rect l="l" t="t" r="r" b="b"/>
              <a:pathLst>
                <a:path w="7266" h="2006" extrusionOk="0">
                  <a:moveTo>
                    <a:pt x="7159" y="0"/>
                  </a:moveTo>
                  <a:cubicBezTo>
                    <a:pt x="6999" y="75"/>
                    <a:pt x="6839" y="150"/>
                    <a:pt x="6668" y="214"/>
                  </a:cubicBezTo>
                  <a:cubicBezTo>
                    <a:pt x="5932" y="523"/>
                    <a:pt x="5100" y="822"/>
                    <a:pt x="4214" y="1056"/>
                  </a:cubicBezTo>
                  <a:cubicBezTo>
                    <a:pt x="3318" y="1302"/>
                    <a:pt x="2465" y="1472"/>
                    <a:pt x="1675" y="1590"/>
                  </a:cubicBezTo>
                  <a:cubicBezTo>
                    <a:pt x="1281" y="1643"/>
                    <a:pt x="907" y="1696"/>
                    <a:pt x="555" y="1728"/>
                  </a:cubicBezTo>
                  <a:cubicBezTo>
                    <a:pt x="385" y="1739"/>
                    <a:pt x="214" y="1760"/>
                    <a:pt x="54" y="1760"/>
                  </a:cubicBezTo>
                  <a:lnTo>
                    <a:pt x="1" y="1760"/>
                  </a:lnTo>
                  <a:lnTo>
                    <a:pt x="33" y="2006"/>
                  </a:lnTo>
                  <a:lnTo>
                    <a:pt x="75" y="2006"/>
                  </a:lnTo>
                  <a:cubicBezTo>
                    <a:pt x="246" y="2006"/>
                    <a:pt x="406" y="1995"/>
                    <a:pt x="598" y="1974"/>
                  </a:cubicBezTo>
                  <a:cubicBezTo>
                    <a:pt x="961" y="1963"/>
                    <a:pt x="1345" y="1910"/>
                    <a:pt x="1739" y="1867"/>
                  </a:cubicBezTo>
                  <a:cubicBezTo>
                    <a:pt x="2540" y="1760"/>
                    <a:pt x="3425" y="1600"/>
                    <a:pt x="4332" y="1355"/>
                  </a:cubicBezTo>
                  <a:cubicBezTo>
                    <a:pt x="5238" y="1099"/>
                    <a:pt x="6060" y="790"/>
                    <a:pt x="6807" y="470"/>
                  </a:cubicBezTo>
                  <a:cubicBezTo>
                    <a:pt x="6967" y="406"/>
                    <a:pt x="7116" y="342"/>
                    <a:pt x="7265" y="267"/>
                  </a:cubicBezTo>
                  <a:cubicBezTo>
                    <a:pt x="7201" y="192"/>
                    <a:pt x="7180" y="96"/>
                    <a:pt x="7159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1927426" y="2040731"/>
              <a:ext cx="210748" cy="298381"/>
            </a:xfrm>
            <a:custGeom>
              <a:avLst/>
              <a:gdLst/>
              <a:ahLst/>
              <a:cxnLst/>
              <a:rect l="l" t="t" r="r" b="b"/>
              <a:pathLst>
                <a:path w="6979" h="9881" extrusionOk="0">
                  <a:moveTo>
                    <a:pt x="6199" y="0"/>
                  </a:moveTo>
                  <a:cubicBezTo>
                    <a:pt x="6192" y="0"/>
                    <a:pt x="6185" y="1"/>
                    <a:pt x="6178" y="1"/>
                  </a:cubicBezTo>
                  <a:lnTo>
                    <a:pt x="1207" y="203"/>
                  </a:lnTo>
                  <a:cubicBezTo>
                    <a:pt x="1176" y="202"/>
                    <a:pt x="1145" y="201"/>
                    <a:pt x="1116" y="201"/>
                  </a:cubicBezTo>
                  <a:cubicBezTo>
                    <a:pt x="1" y="201"/>
                    <a:pt x="183" y="1153"/>
                    <a:pt x="183" y="1153"/>
                  </a:cubicBezTo>
                  <a:lnTo>
                    <a:pt x="610" y="1430"/>
                  </a:lnTo>
                  <a:lnTo>
                    <a:pt x="1015" y="9207"/>
                  </a:lnTo>
                  <a:cubicBezTo>
                    <a:pt x="1036" y="9499"/>
                    <a:pt x="1292" y="9741"/>
                    <a:pt x="1583" y="9741"/>
                  </a:cubicBezTo>
                  <a:cubicBezTo>
                    <a:pt x="1589" y="9741"/>
                    <a:pt x="1596" y="9740"/>
                    <a:pt x="1602" y="9740"/>
                  </a:cubicBezTo>
                  <a:lnTo>
                    <a:pt x="6008" y="9559"/>
                  </a:lnTo>
                  <a:lnTo>
                    <a:pt x="6114" y="9879"/>
                  </a:lnTo>
                  <a:cubicBezTo>
                    <a:pt x="6116" y="9878"/>
                    <a:pt x="6119" y="9878"/>
                    <a:pt x="6124" y="9878"/>
                  </a:cubicBezTo>
                  <a:cubicBezTo>
                    <a:pt x="6142" y="9878"/>
                    <a:pt x="6178" y="9881"/>
                    <a:pt x="6226" y="9881"/>
                  </a:cubicBezTo>
                  <a:cubicBezTo>
                    <a:pt x="6461" y="9881"/>
                    <a:pt x="6976" y="9819"/>
                    <a:pt x="6968" y="9100"/>
                  </a:cubicBezTo>
                  <a:cubicBezTo>
                    <a:pt x="6978" y="9057"/>
                    <a:pt x="6978" y="9004"/>
                    <a:pt x="6978" y="8961"/>
                  </a:cubicBezTo>
                  <a:lnTo>
                    <a:pt x="6765" y="545"/>
                  </a:lnTo>
                  <a:cubicBezTo>
                    <a:pt x="6755" y="232"/>
                    <a:pt x="6499" y="0"/>
                    <a:pt x="6199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1"/>
            <p:cNvSpPr/>
            <p:nvPr/>
          </p:nvSpPr>
          <p:spPr>
            <a:xfrm>
              <a:off x="1932288" y="2051029"/>
              <a:ext cx="194623" cy="294154"/>
            </a:xfrm>
            <a:custGeom>
              <a:avLst/>
              <a:gdLst/>
              <a:ahLst/>
              <a:cxnLst/>
              <a:rect l="l" t="t" r="r" b="b"/>
              <a:pathLst>
                <a:path w="6445" h="9741" extrusionOk="0">
                  <a:moveTo>
                    <a:pt x="5642" y="1"/>
                  </a:moveTo>
                  <a:cubicBezTo>
                    <a:pt x="5636" y="1"/>
                    <a:pt x="5629" y="1"/>
                    <a:pt x="5623" y="1"/>
                  </a:cubicBezTo>
                  <a:lnTo>
                    <a:pt x="566" y="204"/>
                  </a:lnTo>
                  <a:cubicBezTo>
                    <a:pt x="246" y="215"/>
                    <a:pt x="1" y="481"/>
                    <a:pt x="22" y="801"/>
                  </a:cubicBezTo>
                  <a:lnTo>
                    <a:pt x="470" y="9207"/>
                  </a:lnTo>
                  <a:cubicBezTo>
                    <a:pt x="481" y="9510"/>
                    <a:pt x="736" y="9741"/>
                    <a:pt x="1037" y="9741"/>
                  </a:cubicBezTo>
                  <a:cubicBezTo>
                    <a:pt x="1043" y="9741"/>
                    <a:pt x="1050" y="9741"/>
                    <a:pt x="1057" y="9741"/>
                  </a:cubicBezTo>
                  <a:lnTo>
                    <a:pt x="5900" y="9538"/>
                  </a:lnTo>
                  <a:cubicBezTo>
                    <a:pt x="6209" y="9527"/>
                    <a:pt x="6444" y="9271"/>
                    <a:pt x="6433" y="8951"/>
                  </a:cubicBezTo>
                  <a:lnTo>
                    <a:pt x="6209" y="556"/>
                  </a:lnTo>
                  <a:cubicBezTo>
                    <a:pt x="6209" y="253"/>
                    <a:pt x="5953" y="1"/>
                    <a:pt x="5642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1"/>
            <p:cNvSpPr/>
            <p:nvPr/>
          </p:nvSpPr>
          <p:spPr>
            <a:xfrm>
              <a:off x="2008962" y="2076486"/>
              <a:ext cx="26453" cy="25849"/>
            </a:xfrm>
            <a:custGeom>
              <a:avLst/>
              <a:gdLst/>
              <a:ahLst/>
              <a:cxnLst/>
              <a:rect l="l" t="t" r="r" b="b"/>
              <a:pathLst>
                <a:path w="876" h="856" extrusionOk="0">
                  <a:moveTo>
                    <a:pt x="427" y="1"/>
                  </a:moveTo>
                  <a:cubicBezTo>
                    <a:pt x="182" y="22"/>
                    <a:pt x="1" y="204"/>
                    <a:pt x="11" y="449"/>
                  </a:cubicBezTo>
                  <a:cubicBezTo>
                    <a:pt x="22" y="672"/>
                    <a:pt x="195" y="856"/>
                    <a:pt x="413" y="856"/>
                  </a:cubicBezTo>
                  <a:cubicBezTo>
                    <a:pt x="425" y="856"/>
                    <a:pt x="437" y="855"/>
                    <a:pt x="449" y="854"/>
                  </a:cubicBezTo>
                  <a:cubicBezTo>
                    <a:pt x="694" y="844"/>
                    <a:pt x="875" y="662"/>
                    <a:pt x="865" y="417"/>
                  </a:cubicBezTo>
                  <a:cubicBezTo>
                    <a:pt x="865" y="182"/>
                    <a:pt x="662" y="1"/>
                    <a:pt x="427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1"/>
            <p:cNvSpPr/>
            <p:nvPr/>
          </p:nvSpPr>
          <p:spPr>
            <a:xfrm>
              <a:off x="1967741" y="2119942"/>
              <a:ext cx="160771" cy="278723"/>
            </a:xfrm>
            <a:custGeom>
              <a:avLst/>
              <a:gdLst/>
              <a:ahLst/>
              <a:cxnLst/>
              <a:rect l="l" t="t" r="r" b="b"/>
              <a:pathLst>
                <a:path w="5324" h="9230" extrusionOk="0">
                  <a:moveTo>
                    <a:pt x="1390" y="0"/>
                  </a:moveTo>
                  <a:cubicBezTo>
                    <a:pt x="1383" y="0"/>
                    <a:pt x="1374" y="1"/>
                    <a:pt x="1366" y="2"/>
                  </a:cubicBezTo>
                  <a:cubicBezTo>
                    <a:pt x="1184" y="34"/>
                    <a:pt x="950" y="215"/>
                    <a:pt x="832" y="343"/>
                  </a:cubicBezTo>
                  <a:cubicBezTo>
                    <a:pt x="534" y="631"/>
                    <a:pt x="331" y="1069"/>
                    <a:pt x="224" y="1474"/>
                  </a:cubicBezTo>
                  <a:cubicBezTo>
                    <a:pt x="54" y="2125"/>
                    <a:pt x="86" y="2829"/>
                    <a:pt x="150" y="3512"/>
                  </a:cubicBezTo>
                  <a:cubicBezTo>
                    <a:pt x="310" y="5378"/>
                    <a:pt x="0" y="7256"/>
                    <a:pt x="203" y="9123"/>
                  </a:cubicBezTo>
                  <a:lnTo>
                    <a:pt x="5206" y="9229"/>
                  </a:lnTo>
                  <a:cubicBezTo>
                    <a:pt x="5323" y="8323"/>
                    <a:pt x="5142" y="7459"/>
                    <a:pt x="4907" y="6595"/>
                  </a:cubicBezTo>
                  <a:cubicBezTo>
                    <a:pt x="4683" y="5752"/>
                    <a:pt x="4235" y="4920"/>
                    <a:pt x="4310" y="4034"/>
                  </a:cubicBezTo>
                  <a:cubicBezTo>
                    <a:pt x="4353" y="3608"/>
                    <a:pt x="4523" y="3202"/>
                    <a:pt x="4587" y="2776"/>
                  </a:cubicBezTo>
                  <a:cubicBezTo>
                    <a:pt x="4609" y="2722"/>
                    <a:pt x="4609" y="2669"/>
                    <a:pt x="4577" y="2637"/>
                  </a:cubicBezTo>
                  <a:cubicBezTo>
                    <a:pt x="4550" y="2584"/>
                    <a:pt x="4495" y="2564"/>
                    <a:pt x="4434" y="2564"/>
                  </a:cubicBezTo>
                  <a:cubicBezTo>
                    <a:pt x="4397" y="2564"/>
                    <a:pt x="4357" y="2571"/>
                    <a:pt x="4321" y="2584"/>
                  </a:cubicBezTo>
                  <a:cubicBezTo>
                    <a:pt x="4022" y="2669"/>
                    <a:pt x="3777" y="2925"/>
                    <a:pt x="3627" y="3202"/>
                  </a:cubicBezTo>
                  <a:cubicBezTo>
                    <a:pt x="3489" y="3490"/>
                    <a:pt x="3403" y="3810"/>
                    <a:pt x="3329" y="4109"/>
                  </a:cubicBezTo>
                  <a:cubicBezTo>
                    <a:pt x="3275" y="4354"/>
                    <a:pt x="3201" y="4610"/>
                    <a:pt x="3147" y="4845"/>
                  </a:cubicBezTo>
                  <a:cubicBezTo>
                    <a:pt x="3030" y="4237"/>
                    <a:pt x="3041" y="3597"/>
                    <a:pt x="3147" y="2968"/>
                  </a:cubicBezTo>
                  <a:cubicBezTo>
                    <a:pt x="3201" y="2669"/>
                    <a:pt x="3275" y="2349"/>
                    <a:pt x="3414" y="2082"/>
                  </a:cubicBezTo>
                  <a:cubicBezTo>
                    <a:pt x="3542" y="1847"/>
                    <a:pt x="3670" y="1634"/>
                    <a:pt x="3670" y="1346"/>
                  </a:cubicBezTo>
                  <a:cubicBezTo>
                    <a:pt x="3670" y="1239"/>
                    <a:pt x="3617" y="1122"/>
                    <a:pt x="3521" y="1122"/>
                  </a:cubicBezTo>
                  <a:cubicBezTo>
                    <a:pt x="3489" y="1122"/>
                    <a:pt x="3457" y="1154"/>
                    <a:pt x="3435" y="1175"/>
                  </a:cubicBezTo>
                  <a:cubicBezTo>
                    <a:pt x="2987" y="1527"/>
                    <a:pt x="2699" y="2018"/>
                    <a:pt x="2496" y="2541"/>
                  </a:cubicBezTo>
                  <a:cubicBezTo>
                    <a:pt x="2294" y="3053"/>
                    <a:pt x="2208" y="3618"/>
                    <a:pt x="2112" y="4162"/>
                  </a:cubicBezTo>
                  <a:cubicBezTo>
                    <a:pt x="2006" y="3693"/>
                    <a:pt x="1942" y="3192"/>
                    <a:pt x="2016" y="2722"/>
                  </a:cubicBezTo>
                  <a:cubicBezTo>
                    <a:pt x="2112" y="2189"/>
                    <a:pt x="2240" y="1666"/>
                    <a:pt x="2390" y="1165"/>
                  </a:cubicBezTo>
                  <a:cubicBezTo>
                    <a:pt x="2443" y="994"/>
                    <a:pt x="2571" y="535"/>
                    <a:pt x="2283" y="471"/>
                  </a:cubicBezTo>
                  <a:cubicBezTo>
                    <a:pt x="2271" y="468"/>
                    <a:pt x="2258" y="466"/>
                    <a:pt x="2246" y="466"/>
                  </a:cubicBezTo>
                  <a:cubicBezTo>
                    <a:pt x="2143" y="466"/>
                    <a:pt x="2051" y="579"/>
                    <a:pt x="1984" y="674"/>
                  </a:cubicBezTo>
                  <a:cubicBezTo>
                    <a:pt x="1686" y="1175"/>
                    <a:pt x="1472" y="1751"/>
                    <a:pt x="1366" y="2338"/>
                  </a:cubicBezTo>
                  <a:cubicBezTo>
                    <a:pt x="1238" y="2968"/>
                    <a:pt x="1238" y="3608"/>
                    <a:pt x="1238" y="4248"/>
                  </a:cubicBezTo>
                  <a:cubicBezTo>
                    <a:pt x="790" y="3096"/>
                    <a:pt x="854" y="1719"/>
                    <a:pt x="1323" y="589"/>
                  </a:cubicBezTo>
                  <a:cubicBezTo>
                    <a:pt x="1385" y="444"/>
                    <a:pt x="1617" y="0"/>
                    <a:pt x="1390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1"/>
            <p:cNvSpPr/>
            <p:nvPr/>
          </p:nvSpPr>
          <p:spPr>
            <a:xfrm>
              <a:off x="2331423" y="2710143"/>
              <a:ext cx="328609" cy="164576"/>
            </a:xfrm>
            <a:custGeom>
              <a:avLst/>
              <a:gdLst/>
              <a:ahLst/>
              <a:cxnLst/>
              <a:rect l="l" t="t" r="r" b="b"/>
              <a:pathLst>
                <a:path w="10882" h="5450" extrusionOk="0">
                  <a:moveTo>
                    <a:pt x="7265" y="1"/>
                  </a:moveTo>
                  <a:cubicBezTo>
                    <a:pt x="6657" y="86"/>
                    <a:pt x="6028" y="75"/>
                    <a:pt x="5420" y="161"/>
                  </a:cubicBezTo>
                  <a:cubicBezTo>
                    <a:pt x="4791" y="235"/>
                    <a:pt x="4151" y="289"/>
                    <a:pt x="3510" y="321"/>
                  </a:cubicBezTo>
                  <a:cubicBezTo>
                    <a:pt x="3265" y="331"/>
                    <a:pt x="417" y="449"/>
                    <a:pt x="652" y="961"/>
                  </a:cubicBezTo>
                  <a:cubicBezTo>
                    <a:pt x="700" y="1057"/>
                    <a:pt x="833" y="1089"/>
                    <a:pt x="997" y="1089"/>
                  </a:cubicBezTo>
                  <a:cubicBezTo>
                    <a:pt x="1305" y="1089"/>
                    <a:pt x="1718" y="975"/>
                    <a:pt x="1857" y="961"/>
                  </a:cubicBezTo>
                  <a:cubicBezTo>
                    <a:pt x="2129" y="934"/>
                    <a:pt x="2401" y="921"/>
                    <a:pt x="2674" y="921"/>
                  </a:cubicBezTo>
                  <a:cubicBezTo>
                    <a:pt x="2948" y="921"/>
                    <a:pt x="3222" y="934"/>
                    <a:pt x="3500" y="961"/>
                  </a:cubicBezTo>
                  <a:cubicBezTo>
                    <a:pt x="2817" y="1228"/>
                    <a:pt x="2081" y="1281"/>
                    <a:pt x="1388" y="1462"/>
                  </a:cubicBezTo>
                  <a:cubicBezTo>
                    <a:pt x="940" y="1580"/>
                    <a:pt x="374" y="1729"/>
                    <a:pt x="97" y="2145"/>
                  </a:cubicBezTo>
                  <a:cubicBezTo>
                    <a:pt x="44" y="2220"/>
                    <a:pt x="1" y="2348"/>
                    <a:pt x="86" y="2401"/>
                  </a:cubicBezTo>
                  <a:cubicBezTo>
                    <a:pt x="105" y="2413"/>
                    <a:pt x="131" y="2419"/>
                    <a:pt x="160" y="2419"/>
                  </a:cubicBezTo>
                  <a:cubicBezTo>
                    <a:pt x="181" y="2419"/>
                    <a:pt x="203" y="2416"/>
                    <a:pt x="225" y="2412"/>
                  </a:cubicBezTo>
                  <a:cubicBezTo>
                    <a:pt x="1267" y="2211"/>
                    <a:pt x="2225" y="1766"/>
                    <a:pt x="3292" y="1766"/>
                  </a:cubicBezTo>
                  <a:cubicBezTo>
                    <a:pt x="3361" y="1766"/>
                    <a:pt x="3430" y="1768"/>
                    <a:pt x="3500" y="1772"/>
                  </a:cubicBezTo>
                  <a:cubicBezTo>
                    <a:pt x="2881" y="1953"/>
                    <a:pt x="2252" y="2145"/>
                    <a:pt x="1665" y="2412"/>
                  </a:cubicBezTo>
                  <a:cubicBezTo>
                    <a:pt x="1164" y="2646"/>
                    <a:pt x="566" y="2934"/>
                    <a:pt x="257" y="3414"/>
                  </a:cubicBezTo>
                  <a:cubicBezTo>
                    <a:pt x="214" y="3478"/>
                    <a:pt x="161" y="3553"/>
                    <a:pt x="161" y="3649"/>
                  </a:cubicBezTo>
                  <a:cubicBezTo>
                    <a:pt x="165" y="3778"/>
                    <a:pt x="229" y="3822"/>
                    <a:pt x="316" y="3822"/>
                  </a:cubicBezTo>
                  <a:cubicBezTo>
                    <a:pt x="474" y="3822"/>
                    <a:pt x="708" y="3676"/>
                    <a:pt x="790" y="3628"/>
                  </a:cubicBezTo>
                  <a:cubicBezTo>
                    <a:pt x="1174" y="3340"/>
                    <a:pt x="1590" y="3116"/>
                    <a:pt x="2028" y="2956"/>
                  </a:cubicBezTo>
                  <a:cubicBezTo>
                    <a:pt x="2420" y="2819"/>
                    <a:pt x="2861" y="2696"/>
                    <a:pt x="3283" y="2696"/>
                  </a:cubicBezTo>
                  <a:cubicBezTo>
                    <a:pt x="3389" y="2696"/>
                    <a:pt x="3493" y="2704"/>
                    <a:pt x="3596" y="2721"/>
                  </a:cubicBezTo>
                  <a:cubicBezTo>
                    <a:pt x="2742" y="2988"/>
                    <a:pt x="1537" y="3201"/>
                    <a:pt x="1057" y="4076"/>
                  </a:cubicBezTo>
                  <a:cubicBezTo>
                    <a:pt x="1004" y="4172"/>
                    <a:pt x="961" y="4289"/>
                    <a:pt x="1014" y="4374"/>
                  </a:cubicBezTo>
                  <a:cubicBezTo>
                    <a:pt x="1054" y="4430"/>
                    <a:pt x="1122" y="4461"/>
                    <a:pt x="1194" y="4461"/>
                  </a:cubicBezTo>
                  <a:cubicBezTo>
                    <a:pt x="1219" y="4461"/>
                    <a:pt x="1245" y="4458"/>
                    <a:pt x="1270" y="4449"/>
                  </a:cubicBezTo>
                  <a:cubicBezTo>
                    <a:pt x="1366" y="4438"/>
                    <a:pt x="1441" y="4374"/>
                    <a:pt x="1516" y="4332"/>
                  </a:cubicBezTo>
                  <a:cubicBezTo>
                    <a:pt x="2012" y="4011"/>
                    <a:pt x="2598" y="3851"/>
                    <a:pt x="3196" y="3851"/>
                  </a:cubicBezTo>
                  <a:cubicBezTo>
                    <a:pt x="3216" y="3851"/>
                    <a:pt x="3235" y="3851"/>
                    <a:pt x="3254" y="3852"/>
                  </a:cubicBezTo>
                  <a:cubicBezTo>
                    <a:pt x="3532" y="3862"/>
                    <a:pt x="3852" y="3873"/>
                    <a:pt x="4097" y="4012"/>
                  </a:cubicBezTo>
                  <a:cubicBezTo>
                    <a:pt x="4375" y="4172"/>
                    <a:pt x="4641" y="4396"/>
                    <a:pt x="4919" y="4566"/>
                  </a:cubicBezTo>
                  <a:cubicBezTo>
                    <a:pt x="6038" y="5298"/>
                    <a:pt x="7435" y="5450"/>
                    <a:pt x="8811" y="5450"/>
                  </a:cubicBezTo>
                  <a:cubicBezTo>
                    <a:pt x="9521" y="5450"/>
                    <a:pt x="10225" y="5410"/>
                    <a:pt x="10882" y="538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1"/>
            <p:cNvSpPr/>
            <p:nvPr/>
          </p:nvSpPr>
          <p:spPr>
            <a:xfrm>
              <a:off x="1275136" y="2275254"/>
              <a:ext cx="672317" cy="523836"/>
            </a:xfrm>
            <a:custGeom>
              <a:avLst/>
              <a:gdLst/>
              <a:ahLst/>
              <a:cxnLst/>
              <a:rect l="l" t="t" r="r" b="b"/>
              <a:pathLst>
                <a:path w="22264" h="17347" extrusionOk="0">
                  <a:moveTo>
                    <a:pt x="3115" y="1"/>
                  </a:moveTo>
                  <a:cubicBezTo>
                    <a:pt x="1387" y="1"/>
                    <a:pt x="0" y="1377"/>
                    <a:pt x="0" y="3105"/>
                  </a:cubicBezTo>
                  <a:lnTo>
                    <a:pt x="0" y="14242"/>
                  </a:lnTo>
                  <a:cubicBezTo>
                    <a:pt x="0" y="15959"/>
                    <a:pt x="1387" y="17346"/>
                    <a:pt x="3115" y="17346"/>
                  </a:cubicBezTo>
                  <a:lnTo>
                    <a:pt x="16268" y="17346"/>
                  </a:lnTo>
                  <a:cubicBezTo>
                    <a:pt x="17996" y="17346"/>
                    <a:pt x="19383" y="15959"/>
                    <a:pt x="19383" y="14242"/>
                  </a:cubicBezTo>
                  <a:lnTo>
                    <a:pt x="19383" y="6956"/>
                  </a:lnTo>
                  <a:lnTo>
                    <a:pt x="22103" y="4268"/>
                  </a:lnTo>
                  <a:cubicBezTo>
                    <a:pt x="22263" y="4140"/>
                    <a:pt x="22167" y="3905"/>
                    <a:pt x="21965" y="3905"/>
                  </a:cubicBezTo>
                  <a:lnTo>
                    <a:pt x="19394" y="3905"/>
                  </a:lnTo>
                  <a:lnTo>
                    <a:pt x="19394" y="3105"/>
                  </a:lnTo>
                  <a:cubicBezTo>
                    <a:pt x="19394" y="1387"/>
                    <a:pt x="18007" y="1"/>
                    <a:pt x="16289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1"/>
            <p:cNvSpPr/>
            <p:nvPr/>
          </p:nvSpPr>
          <p:spPr>
            <a:xfrm>
              <a:off x="1336983" y="2323903"/>
              <a:ext cx="154974" cy="221982"/>
            </a:xfrm>
            <a:custGeom>
              <a:avLst/>
              <a:gdLst/>
              <a:ahLst/>
              <a:cxnLst/>
              <a:rect l="l" t="t" r="r" b="b"/>
              <a:pathLst>
                <a:path w="5132" h="7351" extrusionOk="0">
                  <a:moveTo>
                    <a:pt x="448" y="1"/>
                  </a:moveTo>
                  <a:cubicBezTo>
                    <a:pt x="192" y="1"/>
                    <a:pt x="0" y="203"/>
                    <a:pt x="0" y="449"/>
                  </a:cubicBezTo>
                  <a:lnTo>
                    <a:pt x="0" y="6892"/>
                  </a:lnTo>
                  <a:cubicBezTo>
                    <a:pt x="0" y="7148"/>
                    <a:pt x="192" y="7350"/>
                    <a:pt x="448" y="7350"/>
                  </a:cubicBezTo>
                  <a:lnTo>
                    <a:pt x="4673" y="7350"/>
                  </a:lnTo>
                  <a:cubicBezTo>
                    <a:pt x="4929" y="7350"/>
                    <a:pt x="5131" y="7148"/>
                    <a:pt x="5131" y="6892"/>
                  </a:cubicBezTo>
                  <a:lnTo>
                    <a:pt x="5131" y="449"/>
                  </a:lnTo>
                  <a:cubicBezTo>
                    <a:pt x="5131" y="203"/>
                    <a:pt x="4929" y="1"/>
                    <a:pt x="4673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1"/>
            <p:cNvSpPr/>
            <p:nvPr/>
          </p:nvSpPr>
          <p:spPr>
            <a:xfrm>
              <a:off x="1517389" y="2337765"/>
              <a:ext cx="20323" cy="28688"/>
            </a:xfrm>
            <a:custGeom>
              <a:avLst/>
              <a:gdLst/>
              <a:ahLst/>
              <a:cxnLst/>
              <a:rect l="l" t="t" r="r" b="b"/>
              <a:pathLst>
                <a:path w="673" h="950" extrusionOk="0">
                  <a:moveTo>
                    <a:pt x="0" y="0"/>
                  </a:moveTo>
                  <a:lnTo>
                    <a:pt x="0" y="555"/>
                  </a:lnTo>
                  <a:cubicBezTo>
                    <a:pt x="0" y="843"/>
                    <a:pt x="139" y="950"/>
                    <a:pt x="331" y="950"/>
                  </a:cubicBezTo>
                  <a:cubicBezTo>
                    <a:pt x="534" y="950"/>
                    <a:pt x="672" y="832"/>
                    <a:pt x="672" y="555"/>
                  </a:cubicBezTo>
                  <a:lnTo>
                    <a:pt x="672" y="22"/>
                  </a:lnTo>
                  <a:lnTo>
                    <a:pt x="555" y="22"/>
                  </a:lnTo>
                  <a:lnTo>
                    <a:pt x="555" y="566"/>
                  </a:lnTo>
                  <a:cubicBezTo>
                    <a:pt x="555" y="768"/>
                    <a:pt x="459" y="864"/>
                    <a:pt x="331" y="864"/>
                  </a:cubicBezTo>
                  <a:cubicBezTo>
                    <a:pt x="213" y="864"/>
                    <a:pt x="117" y="779"/>
                    <a:pt x="117" y="566"/>
                  </a:cubicBezTo>
                  <a:lnTo>
                    <a:pt x="117" y="2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1"/>
            <p:cNvSpPr/>
            <p:nvPr/>
          </p:nvSpPr>
          <p:spPr>
            <a:xfrm>
              <a:off x="1544115" y="2338399"/>
              <a:ext cx="18390" cy="28053"/>
            </a:xfrm>
            <a:custGeom>
              <a:avLst/>
              <a:gdLst/>
              <a:ahLst/>
              <a:cxnLst/>
              <a:rect l="l" t="t" r="r" b="b"/>
              <a:pathLst>
                <a:path w="609" h="929" extrusionOk="0">
                  <a:moveTo>
                    <a:pt x="257" y="86"/>
                  </a:moveTo>
                  <a:cubicBezTo>
                    <a:pt x="395" y="86"/>
                    <a:pt x="470" y="150"/>
                    <a:pt x="470" y="267"/>
                  </a:cubicBezTo>
                  <a:cubicBezTo>
                    <a:pt x="470" y="374"/>
                    <a:pt x="395" y="438"/>
                    <a:pt x="257" y="438"/>
                  </a:cubicBezTo>
                  <a:lnTo>
                    <a:pt x="139" y="438"/>
                  </a:lnTo>
                  <a:lnTo>
                    <a:pt x="139" y="107"/>
                  </a:lnTo>
                  <a:cubicBezTo>
                    <a:pt x="161" y="86"/>
                    <a:pt x="203" y="86"/>
                    <a:pt x="257" y="86"/>
                  </a:cubicBezTo>
                  <a:close/>
                  <a:moveTo>
                    <a:pt x="246" y="1"/>
                  </a:moveTo>
                  <a:cubicBezTo>
                    <a:pt x="161" y="1"/>
                    <a:pt x="86" y="1"/>
                    <a:pt x="22" y="11"/>
                  </a:cubicBezTo>
                  <a:lnTo>
                    <a:pt x="1" y="11"/>
                  </a:lnTo>
                  <a:lnTo>
                    <a:pt x="1" y="929"/>
                  </a:lnTo>
                  <a:lnTo>
                    <a:pt x="129" y="929"/>
                  </a:lnTo>
                  <a:lnTo>
                    <a:pt x="129" y="534"/>
                  </a:lnTo>
                  <a:lnTo>
                    <a:pt x="235" y="534"/>
                  </a:lnTo>
                  <a:cubicBezTo>
                    <a:pt x="342" y="534"/>
                    <a:pt x="395" y="577"/>
                    <a:pt x="417" y="705"/>
                  </a:cubicBezTo>
                  <a:cubicBezTo>
                    <a:pt x="449" y="822"/>
                    <a:pt x="470" y="907"/>
                    <a:pt x="481" y="929"/>
                  </a:cubicBezTo>
                  <a:lnTo>
                    <a:pt x="609" y="929"/>
                  </a:lnTo>
                  <a:cubicBezTo>
                    <a:pt x="587" y="897"/>
                    <a:pt x="566" y="811"/>
                    <a:pt x="534" y="683"/>
                  </a:cubicBezTo>
                  <a:cubicBezTo>
                    <a:pt x="523" y="587"/>
                    <a:pt x="470" y="523"/>
                    <a:pt x="406" y="491"/>
                  </a:cubicBezTo>
                  <a:cubicBezTo>
                    <a:pt x="502" y="449"/>
                    <a:pt x="577" y="374"/>
                    <a:pt x="577" y="257"/>
                  </a:cubicBezTo>
                  <a:cubicBezTo>
                    <a:pt x="577" y="182"/>
                    <a:pt x="555" y="118"/>
                    <a:pt x="513" y="75"/>
                  </a:cubicBezTo>
                  <a:cubicBezTo>
                    <a:pt x="459" y="22"/>
                    <a:pt x="374" y="1"/>
                    <a:pt x="246" y="1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1566009" y="2337765"/>
              <a:ext cx="22920" cy="28688"/>
            </a:xfrm>
            <a:custGeom>
              <a:avLst/>
              <a:gdLst/>
              <a:ahLst/>
              <a:cxnLst/>
              <a:rect l="l" t="t" r="r" b="b"/>
              <a:pathLst>
                <a:path w="759" h="950" extrusionOk="0">
                  <a:moveTo>
                    <a:pt x="492" y="0"/>
                  </a:moveTo>
                  <a:cubicBezTo>
                    <a:pt x="182" y="0"/>
                    <a:pt x="1" y="203"/>
                    <a:pt x="1" y="491"/>
                  </a:cubicBezTo>
                  <a:cubicBezTo>
                    <a:pt x="1" y="630"/>
                    <a:pt x="54" y="758"/>
                    <a:pt x="129" y="832"/>
                  </a:cubicBezTo>
                  <a:cubicBezTo>
                    <a:pt x="225" y="918"/>
                    <a:pt x="342" y="950"/>
                    <a:pt x="481" y="950"/>
                  </a:cubicBezTo>
                  <a:cubicBezTo>
                    <a:pt x="598" y="950"/>
                    <a:pt x="705" y="918"/>
                    <a:pt x="758" y="896"/>
                  </a:cubicBezTo>
                  <a:lnTo>
                    <a:pt x="758" y="459"/>
                  </a:lnTo>
                  <a:lnTo>
                    <a:pt x="449" y="459"/>
                  </a:lnTo>
                  <a:lnTo>
                    <a:pt x="449" y="534"/>
                  </a:lnTo>
                  <a:lnTo>
                    <a:pt x="641" y="534"/>
                  </a:lnTo>
                  <a:lnTo>
                    <a:pt x="641" y="822"/>
                  </a:lnTo>
                  <a:cubicBezTo>
                    <a:pt x="609" y="832"/>
                    <a:pt x="556" y="843"/>
                    <a:pt x="481" y="843"/>
                  </a:cubicBezTo>
                  <a:cubicBezTo>
                    <a:pt x="268" y="843"/>
                    <a:pt x="118" y="715"/>
                    <a:pt x="118" y="470"/>
                  </a:cubicBezTo>
                  <a:cubicBezTo>
                    <a:pt x="118" y="235"/>
                    <a:pt x="268" y="96"/>
                    <a:pt x="492" y="96"/>
                  </a:cubicBezTo>
                  <a:cubicBezTo>
                    <a:pt x="588" y="96"/>
                    <a:pt x="641" y="107"/>
                    <a:pt x="694" y="139"/>
                  </a:cubicBezTo>
                  <a:lnTo>
                    <a:pt x="716" y="43"/>
                  </a:lnTo>
                  <a:cubicBezTo>
                    <a:pt x="684" y="32"/>
                    <a:pt x="598" y="0"/>
                    <a:pt x="492" y="0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1595332" y="2338731"/>
              <a:ext cx="15823" cy="27721"/>
            </a:xfrm>
            <a:custGeom>
              <a:avLst/>
              <a:gdLst/>
              <a:ahLst/>
              <a:cxnLst/>
              <a:rect l="l" t="t" r="r" b="b"/>
              <a:pathLst>
                <a:path w="524" h="918" extrusionOk="0">
                  <a:moveTo>
                    <a:pt x="1" y="0"/>
                  </a:moveTo>
                  <a:lnTo>
                    <a:pt x="1" y="918"/>
                  </a:lnTo>
                  <a:lnTo>
                    <a:pt x="523" y="918"/>
                  </a:lnTo>
                  <a:lnTo>
                    <a:pt x="523" y="811"/>
                  </a:lnTo>
                  <a:lnTo>
                    <a:pt x="118" y="811"/>
                  </a:lnTo>
                  <a:lnTo>
                    <a:pt x="118" y="480"/>
                  </a:lnTo>
                  <a:lnTo>
                    <a:pt x="481" y="480"/>
                  </a:lnTo>
                  <a:lnTo>
                    <a:pt x="481" y="406"/>
                  </a:lnTo>
                  <a:lnTo>
                    <a:pt x="118" y="406"/>
                  </a:lnTo>
                  <a:lnTo>
                    <a:pt x="118" y="107"/>
                  </a:lnTo>
                  <a:lnTo>
                    <a:pt x="491" y="107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1616592" y="2338399"/>
              <a:ext cx="20655" cy="28053"/>
            </a:xfrm>
            <a:custGeom>
              <a:avLst/>
              <a:gdLst/>
              <a:ahLst/>
              <a:cxnLst/>
              <a:rect l="l" t="t" r="r" b="b"/>
              <a:pathLst>
                <a:path w="684" h="929" extrusionOk="0">
                  <a:moveTo>
                    <a:pt x="1" y="1"/>
                  </a:moveTo>
                  <a:lnTo>
                    <a:pt x="1" y="918"/>
                  </a:lnTo>
                  <a:lnTo>
                    <a:pt x="1" y="929"/>
                  </a:lnTo>
                  <a:lnTo>
                    <a:pt x="107" y="929"/>
                  </a:lnTo>
                  <a:lnTo>
                    <a:pt x="107" y="534"/>
                  </a:lnTo>
                  <a:cubicBezTo>
                    <a:pt x="107" y="374"/>
                    <a:pt x="107" y="267"/>
                    <a:pt x="97" y="150"/>
                  </a:cubicBezTo>
                  <a:lnTo>
                    <a:pt x="97" y="150"/>
                  </a:lnTo>
                  <a:cubicBezTo>
                    <a:pt x="150" y="235"/>
                    <a:pt x="203" y="342"/>
                    <a:pt x="267" y="449"/>
                  </a:cubicBezTo>
                  <a:lnTo>
                    <a:pt x="566" y="918"/>
                  </a:lnTo>
                  <a:lnTo>
                    <a:pt x="683" y="918"/>
                  </a:lnTo>
                  <a:lnTo>
                    <a:pt x="683" y="1"/>
                  </a:lnTo>
                  <a:lnTo>
                    <a:pt x="577" y="1"/>
                  </a:lnTo>
                  <a:lnTo>
                    <a:pt x="577" y="385"/>
                  </a:lnTo>
                  <a:cubicBezTo>
                    <a:pt x="577" y="523"/>
                    <a:pt x="577" y="641"/>
                    <a:pt x="587" y="758"/>
                  </a:cubicBezTo>
                  <a:cubicBezTo>
                    <a:pt x="555" y="662"/>
                    <a:pt x="502" y="577"/>
                    <a:pt x="427" y="470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1641415" y="2338399"/>
              <a:ext cx="20323" cy="28053"/>
            </a:xfrm>
            <a:custGeom>
              <a:avLst/>
              <a:gdLst/>
              <a:ahLst/>
              <a:cxnLst/>
              <a:rect l="l" t="t" r="r" b="b"/>
              <a:pathLst>
                <a:path w="673" h="929" extrusionOk="0">
                  <a:moveTo>
                    <a:pt x="0" y="1"/>
                  </a:moveTo>
                  <a:lnTo>
                    <a:pt x="0" y="107"/>
                  </a:lnTo>
                  <a:lnTo>
                    <a:pt x="277" y="107"/>
                  </a:lnTo>
                  <a:lnTo>
                    <a:pt x="277" y="929"/>
                  </a:lnTo>
                  <a:lnTo>
                    <a:pt x="395" y="929"/>
                  </a:lnTo>
                  <a:lnTo>
                    <a:pt x="395" y="107"/>
                  </a:lnTo>
                  <a:lnTo>
                    <a:pt x="672" y="107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1675539" y="2338399"/>
              <a:ext cx="20655" cy="28053"/>
            </a:xfrm>
            <a:custGeom>
              <a:avLst/>
              <a:gdLst/>
              <a:ahLst/>
              <a:cxnLst/>
              <a:rect l="l" t="t" r="r" b="b"/>
              <a:pathLst>
                <a:path w="684" h="929" extrusionOk="0">
                  <a:moveTo>
                    <a:pt x="1" y="1"/>
                  </a:moveTo>
                  <a:lnTo>
                    <a:pt x="1" y="918"/>
                  </a:lnTo>
                  <a:lnTo>
                    <a:pt x="1" y="929"/>
                  </a:lnTo>
                  <a:lnTo>
                    <a:pt x="108" y="929"/>
                  </a:lnTo>
                  <a:lnTo>
                    <a:pt x="108" y="534"/>
                  </a:lnTo>
                  <a:cubicBezTo>
                    <a:pt x="108" y="374"/>
                    <a:pt x="108" y="267"/>
                    <a:pt x="97" y="150"/>
                  </a:cubicBezTo>
                  <a:lnTo>
                    <a:pt x="97" y="150"/>
                  </a:lnTo>
                  <a:cubicBezTo>
                    <a:pt x="150" y="235"/>
                    <a:pt x="204" y="342"/>
                    <a:pt x="268" y="449"/>
                  </a:cubicBezTo>
                  <a:lnTo>
                    <a:pt x="556" y="918"/>
                  </a:lnTo>
                  <a:lnTo>
                    <a:pt x="684" y="918"/>
                  </a:lnTo>
                  <a:lnTo>
                    <a:pt x="684" y="1"/>
                  </a:lnTo>
                  <a:lnTo>
                    <a:pt x="577" y="1"/>
                  </a:lnTo>
                  <a:lnTo>
                    <a:pt x="577" y="385"/>
                  </a:lnTo>
                  <a:cubicBezTo>
                    <a:pt x="577" y="523"/>
                    <a:pt x="577" y="641"/>
                    <a:pt x="588" y="758"/>
                  </a:cubicBezTo>
                  <a:cubicBezTo>
                    <a:pt x="545" y="662"/>
                    <a:pt x="492" y="577"/>
                    <a:pt x="428" y="470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1703564" y="2338731"/>
              <a:ext cx="15823" cy="27721"/>
            </a:xfrm>
            <a:custGeom>
              <a:avLst/>
              <a:gdLst/>
              <a:ahLst/>
              <a:cxnLst/>
              <a:rect l="l" t="t" r="r" b="b"/>
              <a:pathLst>
                <a:path w="524" h="918" extrusionOk="0">
                  <a:moveTo>
                    <a:pt x="1" y="0"/>
                  </a:moveTo>
                  <a:lnTo>
                    <a:pt x="1" y="918"/>
                  </a:lnTo>
                  <a:lnTo>
                    <a:pt x="524" y="918"/>
                  </a:lnTo>
                  <a:lnTo>
                    <a:pt x="524" y="811"/>
                  </a:lnTo>
                  <a:lnTo>
                    <a:pt x="129" y="811"/>
                  </a:lnTo>
                  <a:lnTo>
                    <a:pt x="129" y="480"/>
                  </a:lnTo>
                  <a:lnTo>
                    <a:pt x="481" y="480"/>
                  </a:lnTo>
                  <a:lnTo>
                    <a:pt x="481" y="406"/>
                  </a:lnTo>
                  <a:lnTo>
                    <a:pt x="129" y="406"/>
                  </a:lnTo>
                  <a:lnTo>
                    <a:pt x="129" y="107"/>
                  </a:lnTo>
                  <a:lnTo>
                    <a:pt x="502" y="107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1722257" y="2338399"/>
              <a:ext cx="33217" cy="27721"/>
            </a:xfrm>
            <a:custGeom>
              <a:avLst/>
              <a:gdLst/>
              <a:ahLst/>
              <a:cxnLst/>
              <a:rect l="l" t="t" r="r" b="b"/>
              <a:pathLst>
                <a:path w="1100" h="918" extrusionOk="0">
                  <a:moveTo>
                    <a:pt x="1" y="1"/>
                  </a:moveTo>
                  <a:lnTo>
                    <a:pt x="235" y="918"/>
                  </a:lnTo>
                  <a:lnTo>
                    <a:pt x="331" y="918"/>
                  </a:lnTo>
                  <a:lnTo>
                    <a:pt x="470" y="438"/>
                  </a:lnTo>
                  <a:cubicBezTo>
                    <a:pt x="491" y="321"/>
                    <a:pt x="513" y="225"/>
                    <a:pt x="534" y="129"/>
                  </a:cubicBezTo>
                  <a:cubicBezTo>
                    <a:pt x="545" y="225"/>
                    <a:pt x="566" y="321"/>
                    <a:pt x="598" y="438"/>
                  </a:cubicBezTo>
                  <a:lnTo>
                    <a:pt x="715" y="918"/>
                  </a:lnTo>
                  <a:lnTo>
                    <a:pt x="833" y="918"/>
                  </a:lnTo>
                  <a:lnTo>
                    <a:pt x="1099" y="1"/>
                  </a:lnTo>
                  <a:lnTo>
                    <a:pt x="982" y="1"/>
                  </a:lnTo>
                  <a:lnTo>
                    <a:pt x="865" y="470"/>
                  </a:lnTo>
                  <a:cubicBezTo>
                    <a:pt x="822" y="587"/>
                    <a:pt x="801" y="683"/>
                    <a:pt x="779" y="790"/>
                  </a:cubicBezTo>
                  <a:cubicBezTo>
                    <a:pt x="769" y="683"/>
                    <a:pt x="747" y="577"/>
                    <a:pt x="715" y="470"/>
                  </a:cubicBezTo>
                  <a:lnTo>
                    <a:pt x="609" y="1"/>
                  </a:lnTo>
                  <a:lnTo>
                    <a:pt x="491" y="1"/>
                  </a:lnTo>
                  <a:lnTo>
                    <a:pt x="374" y="470"/>
                  </a:lnTo>
                  <a:cubicBezTo>
                    <a:pt x="331" y="587"/>
                    <a:pt x="310" y="694"/>
                    <a:pt x="289" y="790"/>
                  </a:cubicBezTo>
                  <a:cubicBezTo>
                    <a:pt x="278" y="694"/>
                    <a:pt x="257" y="587"/>
                    <a:pt x="225" y="470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1759642" y="2338067"/>
              <a:ext cx="17092" cy="28053"/>
            </a:xfrm>
            <a:custGeom>
              <a:avLst/>
              <a:gdLst/>
              <a:ahLst/>
              <a:cxnLst/>
              <a:rect l="l" t="t" r="r" b="b"/>
              <a:pathLst>
                <a:path w="566" h="929" extrusionOk="0">
                  <a:moveTo>
                    <a:pt x="309" y="1"/>
                  </a:moveTo>
                  <a:cubicBezTo>
                    <a:pt x="139" y="1"/>
                    <a:pt x="11" y="108"/>
                    <a:pt x="11" y="246"/>
                  </a:cubicBezTo>
                  <a:cubicBezTo>
                    <a:pt x="11" y="385"/>
                    <a:pt x="107" y="460"/>
                    <a:pt x="256" y="513"/>
                  </a:cubicBezTo>
                  <a:cubicBezTo>
                    <a:pt x="373" y="566"/>
                    <a:pt x="427" y="620"/>
                    <a:pt x="427" y="705"/>
                  </a:cubicBezTo>
                  <a:cubicBezTo>
                    <a:pt x="427" y="801"/>
                    <a:pt x="363" y="865"/>
                    <a:pt x="245" y="865"/>
                  </a:cubicBezTo>
                  <a:cubicBezTo>
                    <a:pt x="160" y="865"/>
                    <a:pt x="85" y="822"/>
                    <a:pt x="32" y="801"/>
                  </a:cubicBezTo>
                  <a:lnTo>
                    <a:pt x="0" y="876"/>
                  </a:lnTo>
                  <a:cubicBezTo>
                    <a:pt x="53" y="908"/>
                    <a:pt x="149" y="929"/>
                    <a:pt x="245" y="929"/>
                  </a:cubicBezTo>
                  <a:cubicBezTo>
                    <a:pt x="459" y="929"/>
                    <a:pt x="565" y="812"/>
                    <a:pt x="565" y="662"/>
                  </a:cubicBezTo>
                  <a:cubicBezTo>
                    <a:pt x="565" y="534"/>
                    <a:pt x="480" y="460"/>
                    <a:pt x="320" y="396"/>
                  </a:cubicBezTo>
                  <a:cubicBezTo>
                    <a:pt x="192" y="353"/>
                    <a:pt x="139" y="300"/>
                    <a:pt x="139" y="225"/>
                  </a:cubicBezTo>
                  <a:cubicBezTo>
                    <a:pt x="139" y="172"/>
                    <a:pt x="192" y="86"/>
                    <a:pt x="309" y="86"/>
                  </a:cubicBezTo>
                  <a:cubicBezTo>
                    <a:pt x="384" y="86"/>
                    <a:pt x="459" y="118"/>
                    <a:pt x="480" y="129"/>
                  </a:cubicBezTo>
                  <a:lnTo>
                    <a:pt x="512" y="33"/>
                  </a:lnTo>
                  <a:cubicBezTo>
                    <a:pt x="469" y="22"/>
                    <a:pt x="405" y="1"/>
                    <a:pt x="309" y="1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1518990" y="2396712"/>
              <a:ext cx="280927" cy="18722"/>
            </a:xfrm>
            <a:custGeom>
              <a:avLst/>
              <a:gdLst/>
              <a:ahLst/>
              <a:cxnLst/>
              <a:rect l="l" t="t" r="r" b="b"/>
              <a:pathLst>
                <a:path w="9303" h="620" extrusionOk="0">
                  <a:moveTo>
                    <a:pt x="299" y="0"/>
                  </a:moveTo>
                  <a:cubicBezTo>
                    <a:pt x="128" y="0"/>
                    <a:pt x="0" y="139"/>
                    <a:pt x="0" y="310"/>
                  </a:cubicBezTo>
                  <a:cubicBezTo>
                    <a:pt x="0" y="480"/>
                    <a:pt x="128" y="619"/>
                    <a:pt x="299" y="619"/>
                  </a:cubicBezTo>
                  <a:lnTo>
                    <a:pt x="8993" y="619"/>
                  </a:lnTo>
                  <a:cubicBezTo>
                    <a:pt x="9175" y="619"/>
                    <a:pt x="9303" y="470"/>
                    <a:pt x="9303" y="310"/>
                  </a:cubicBezTo>
                  <a:cubicBezTo>
                    <a:pt x="9303" y="139"/>
                    <a:pt x="9175" y="0"/>
                    <a:pt x="8993" y="0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1518990" y="2436967"/>
              <a:ext cx="280927" cy="18722"/>
            </a:xfrm>
            <a:custGeom>
              <a:avLst/>
              <a:gdLst/>
              <a:ahLst/>
              <a:cxnLst/>
              <a:rect l="l" t="t" r="r" b="b"/>
              <a:pathLst>
                <a:path w="9303" h="620" extrusionOk="0">
                  <a:moveTo>
                    <a:pt x="299" y="1"/>
                  </a:moveTo>
                  <a:cubicBezTo>
                    <a:pt x="128" y="1"/>
                    <a:pt x="0" y="139"/>
                    <a:pt x="0" y="310"/>
                  </a:cubicBezTo>
                  <a:cubicBezTo>
                    <a:pt x="0" y="481"/>
                    <a:pt x="128" y="620"/>
                    <a:pt x="299" y="620"/>
                  </a:cubicBezTo>
                  <a:lnTo>
                    <a:pt x="8993" y="620"/>
                  </a:lnTo>
                  <a:cubicBezTo>
                    <a:pt x="9175" y="620"/>
                    <a:pt x="9303" y="470"/>
                    <a:pt x="9303" y="310"/>
                  </a:cubicBezTo>
                  <a:cubicBezTo>
                    <a:pt x="9303" y="139"/>
                    <a:pt x="9175" y="1"/>
                    <a:pt x="8993" y="1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1518990" y="2476920"/>
              <a:ext cx="280927" cy="18390"/>
            </a:xfrm>
            <a:custGeom>
              <a:avLst/>
              <a:gdLst/>
              <a:ahLst/>
              <a:cxnLst/>
              <a:rect l="l" t="t" r="r" b="b"/>
              <a:pathLst>
                <a:path w="9303" h="609" extrusionOk="0">
                  <a:moveTo>
                    <a:pt x="299" y="1"/>
                  </a:moveTo>
                  <a:cubicBezTo>
                    <a:pt x="128" y="1"/>
                    <a:pt x="0" y="129"/>
                    <a:pt x="0" y="310"/>
                  </a:cubicBezTo>
                  <a:cubicBezTo>
                    <a:pt x="0" y="481"/>
                    <a:pt x="128" y="609"/>
                    <a:pt x="299" y="609"/>
                  </a:cubicBezTo>
                  <a:lnTo>
                    <a:pt x="8993" y="609"/>
                  </a:lnTo>
                  <a:cubicBezTo>
                    <a:pt x="9175" y="609"/>
                    <a:pt x="9303" y="481"/>
                    <a:pt x="9303" y="310"/>
                  </a:cubicBezTo>
                  <a:cubicBezTo>
                    <a:pt x="9303" y="129"/>
                    <a:pt x="9175" y="1"/>
                    <a:pt x="8993" y="1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1518990" y="2517174"/>
              <a:ext cx="280927" cy="18420"/>
            </a:xfrm>
            <a:custGeom>
              <a:avLst/>
              <a:gdLst/>
              <a:ahLst/>
              <a:cxnLst/>
              <a:rect l="l" t="t" r="r" b="b"/>
              <a:pathLst>
                <a:path w="9303" h="610" extrusionOk="0">
                  <a:moveTo>
                    <a:pt x="299" y="1"/>
                  </a:moveTo>
                  <a:cubicBezTo>
                    <a:pt x="128" y="1"/>
                    <a:pt x="0" y="129"/>
                    <a:pt x="0" y="310"/>
                  </a:cubicBezTo>
                  <a:cubicBezTo>
                    <a:pt x="0" y="481"/>
                    <a:pt x="128" y="609"/>
                    <a:pt x="299" y="609"/>
                  </a:cubicBezTo>
                  <a:lnTo>
                    <a:pt x="8993" y="609"/>
                  </a:lnTo>
                  <a:cubicBezTo>
                    <a:pt x="9175" y="609"/>
                    <a:pt x="9303" y="481"/>
                    <a:pt x="9303" y="310"/>
                  </a:cubicBezTo>
                  <a:cubicBezTo>
                    <a:pt x="9303" y="129"/>
                    <a:pt x="9175" y="1"/>
                    <a:pt x="8993" y="1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1335685" y="2576786"/>
              <a:ext cx="470356" cy="79268"/>
            </a:xfrm>
            <a:custGeom>
              <a:avLst/>
              <a:gdLst/>
              <a:ahLst/>
              <a:cxnLst/>
              <a:rect l="l" t="t" r="r" b="b"/>
              <a:pathLst>
                <a:path w="15576" h="2625" extrusionOk="0">
                  <a:moveTo>
                    <a:pt x="449" y="0"/>
                  </a:moveTo>
                  <a:cubicBezTo>
                    <a:pt x="203" y="0"/>
                    <a:pt x="1" y="203"/>
                    <a:pt x="1" y="449"/>
                  </a:cubicBezTo>
                  <a:lnTo>
                    <a:pt x="1" y="2177"/>
                  </a:lnTo>
                  <a:cubicBezTo>
                    <a:pt x="1" y="2422"/>
                    <a:pt x="203" y="2625"/>
                    <a:pt x="449" y="2625"/>
                  </a:cubicBezTo>
                  <a:lnTo>
                    <a:pt x="15116" y="2625"/>
                  </a:lnTo>
                  <a:cubicBezTo>
                    <a:pt x="15362" y="2625"/>
                    <a:pt x="15565" y="2422"/>
                    <a:pt x="15575" y="2177"/>
                  </a:cubicBezTo>
                  <a:lnTo>
                    <a:pt x="15575" y="449"/>
                  </a:lnTo>
                  <a:cubicBezTo>
                    <a:pt x="15575" y="203"/>
                    <a:pt x="15373" y="0"/>
                    <a:pt x="15116" y="0"/>
                  </a:cubicBez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1336017" y="2680186"/>
              <a:ext cx="222284" cy="23554"/>
            </a:xfrm>
            <a:custGeom>
              <a:avLst/>
              <a:gdLst/>
              <a:ahLst/>
              <a:cxnLst/>
              <a:rect l="l" t="t" r="r" b="b"/>
              <a:pathLst>
                <a:path w="7361" h="780" extrusionOk="0">
                  <a:moveTo>
                    <a:pt x="278" y="1"/>
                  </a:moveTo>
                  <a:cubicBezTo>
                    <a:pt x="128" y="1"/>
                    <a:pt x="0" y="118"/>
                    <a:pt x="0" y="278"/>
                  </a:cubicBezTo>
                  <a:lnTo>
                    <a:pt x="0" y="491"/>
                  </a:lnTo>
                  <a:cubicBezTo>
                    <a:pt x="0" y="641"/>
                    <a:pt x="118" y="779"/>
                    <a:pt x="278" y="779"/>
                  </a:cubicBezTo>
                  <a:lnTo>
                    <a:pt x="7073" y="779"/>
                  </a:lnTo>
                  <a:cubicBezTo>
                    <a:pt x="7233" y="779"/>
                    <a:pt x="7361" y="641"/>
                    <a:pt x="7350" y="491"/>
                  </a:cubicBezTo>
                  <a:lnTo>
                    <a:pt x="7350" y="278"/>
                  </a:lnTo>
                  <a:cubicBezTo>
                    <a:pt x="7350" y="129"/>
                    <a:pt x="7233" y="1"/>
                    <a:pt x="7073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1"/>
            <p:cNvSpPr/>
            <p:nvPr/>
          </p:nvSpPr>
          <p:spPr>
            <a:xfrm>
              <a:off x="1336017" y="2720139"/>
              <a:ext cx="222284" cy="23222"/>
            </a:xfrm>
            <a:custGeom>
              <a:avLst/>
              <a:gdLst/>
              <a:ahLst/>
              <a:cxnLst/>
              <a:rect l="l" t="t" r="r" b="b"/>
              <a:pathLst>
                <a:path w="7361" h="769" extrusionOk="0">
                  <a:moveTo>
                    <a:pt x="278" y="0"/>
                  </a:moveTo>
                  <a:cubicBezTo>
                    <a:pt x="128" y="0"/>
                    <a:pt x="0" y="118"/>
                    <a:pt x="0" y="278"/>
                  </a:cubicBezTo>
                  <a:lnTo>
                    <a:pt x="0" y="491"/>
                  </a:lnTo>
                  <a:cubicBezTo>
                    <a:pt x="0" y="641"/>
                    <a:pt x="118" y="769"/>
                    <a:pt x="278" y="769"/>
                  </a:cubicBezTo>
                  <a:lnTo>
                    <a:pt x="7073" y="769"/>
                  </a:lnTo>
                  <a:cubicBezTo>
                    <a:pt x="7233" y="769"/>
                    <a:pt x="7361" y="641"/>
                    <a:pt x="7350" y="491"/>
                  </a:cubicBezTo>
                  <a:lnTo>
                    <a:pt x="7350" y="278"/>
                  </a:lnTo>
                  <a:cubicBezTo>
                    <a:pt x="7350" y="129"/>
                    <a:pt x="7233" y="0"/>
                    <a:pt x="7073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1586001" y="2680186"/>
              <a:ext cx="221982" cy="23554"/>
            </a:xfrm>
            <a:custGeom>
              <a:avLst/>
              <a:gdLst/>
              <a:ahLst/>
              <a:cxnLst/>
              <a:rect l="l" t="t" r="r" b="b"/>
              <a:pathLst>
                <a:path w="7351" h="780" extrusionOk="0">
                  <a:moveTo>
                    <a:pt x="288" y="1"/>
                  </a:moveTo>
                  <a:cubicBezTo>
                    <a:pt x="139" y="1"/>
                    <a:pt x="0" y="118"/>
                    <a:pt x="0" y="278"/>
                  </a:cubicBezTo>
                  <a:lnTo>
                    <a:pt x="0" y="491"/>
                  </a:lnTo>
                  <a:cubicBezTo>
                    <a:pt x="0" y="641"/>
                    <a:pt x="128" y="779"/>
                    <a:pt x="288" y="779"/>
                  </a:cubicBezTo>
                  <a:lnTo>
                    <a:pt x="7073" y="779"/>
                  </a:lnTo>
                  <a:cubicBezTo>
                    <a:pt x="7233" y="779"/>
                    <a:pt x="7350" y="641"/>
                    <a:pt x="7350" y="491"/>
                  </a:cubicBezTo>
                  <a:lnTo>
                    <a:pt x="7350" y="278"/>
                  </a:lnTo>
                  <a:cubicBezTo>
                    <a:pt x="7350" y="129"/>
                    <a:pt x="7233" y="1"/>
                    <a:pt x="7073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1"/>
            <p:cNvSpPr/>
            <p:nvPr/>
          </p:nvSpPr>
          <p:spPr>
            <a:xfrm>
              <a:off x="1586001" y="2720139"/>
              <a:ext cx="221982" cy="23222"/>
            </a:xfrm>
            <a:custGeom>
              <a:avLst/>
              <a:gdLst/>
              <a:ahLst/>
              <a:cxnLst/>
              <a:rect l="l" t="t" r="r" b="b"/>
              <a:pathLst>
                <a:path w="7351" h="769" extrusionOk="0">
                  <a:moveTo>
                    <a:pt x="288" y="0"/>
                  </a:moveTo>
                  <a:cubicBezTo>
                    <a:pt x="139" y="0"/>
                    <a:pt x="0" y="118"/>
                    <a:pt x="0" y="278"/>
                  </a:cubicBezTo>
                  <a:lnTo>
                    <a:pt x="0" y="491"/>
                  </a:lnTo>
                  <a:cubicBezTo>
                    <a:pt x="0" y="641"/>
                    <a:pt x="128" y="769"/>
                    <a:pt x="288" y="769"/>
                  </a:cubicBezTo>
                  <a:lnTo>
                    <a:pt x="7073" y="769"/>
                  </a:lnTo>
                  <a:cubicBezTo>
                    <a:pt x="7233" y="769"/>
                    <a:pt x="7350" y="641"/>
                    <a:pt x="7350" y="491"/>
                  </a:cubicBezTo>
                  <a:lnTo>
                    <a:pt x="7350" y="278"/>
                  </a:lnTo>
                  <a:cubicBezTo>
                    <a:pt x="7350" y="129"/>
                    <a:pt x="7233" y="0"/>
                    <a:pt x="7073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1"/>
            <p:cNvSpPr/>
            <p:nvPr/>
          </p:nvSpPr>
          <p:spPr>
            <a:xfrm>
              <a:off x="1275136" y="2275254"/>
              <a:ext cx="585318" cy="523836"/>
            </a:xfrm>
            <a:custGeom>
              <a:avLst/>
              <a:gdLst/>
              <a:ahLst/>
              <a:cxnLst/>
              <a:rect l="l" t="t" r="r" b="b"/>
              <a:pathLst>
                <a:path w="19383" h="17347" extrusionOk="0">
                  <a:moveTo>
                    <a:pt x="3115" y="1"/>
                  </a:moveTo>
                  <a:cubicBezTo>
                    <a:pt x="1387" y="1"/>
                    <a:pt x="0" y="1377"/>
                    <a:pt x="0" y="3105"/>
                  </a:cubicBezTo>
                  <a:lnTo>
                    <a:pt x="0" y="14242"/>
                  </a:lnTo>
                  <a:cubicBezTo>
                    <a:pt x="0" y="15959"/>
                    <a:pt x="1387" y="17346"/>
                    <a:pt x="3115" y="17346"/>
                  </a:cubicBezTo>
                  <a:lnTo>
                    <a:pt x="16268" y="17346"/>
                  </a:lnTo>
                  <a:cubicBezTo>
                    <a:pt x="17911" y="17346"/>
                    <a:pt x="19255" y="16066"/>
                    <a:pt x="19383" y="14455"/>
                  </a:cubicBezTo>
                  <a:cubicBezTo>
                    <a:pt x="16556" y="13100"/>
                    <a:pt x="13281" y="12695"/>
                    <a:pt x="10177" y="11980"/>
                  </a:cubicBezTo>
                  <a:cubicBezTo>
                    <a:pt x="9142" y="11746"/>
                    <a:pt x="8075" y="11447"/>
                    <a:pt x="7222" y="10796"/>
                  </a:cubicBezTo>
                  <a:cubicBezTo>
                    <a:pt x="6251" y="10049"/>
                    <a:pt x="5697" y="8908"/>
                    <a:pt x="5345" y="7735"/>
                  </a:cubicBezTo>
                  <a:cubicBezTo>
                    <a:pt x="4630" y="5206"/>
                    <a:pt x="4843" y="2540"/>
                    <a:pt x="5590" y="1"/>
                  </a:cubicBezTo>
                  <a:close/>
                </a:path>
              </a:pathLst>
            </a:custGeom>
            <a:solidFill>
              <a:srgbClr val="455E70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1205227" y="2256651"/>
              <a:ext cx="44149" cy="45145"/>
            </a:xfrm>
            <a:custGeom>
              <a:avLst/>
              <a:gdLst/>
              <a:ahLst/>
              <a:cxnLst/>
              <a:rect l="l" t="t" r="r" b="b"/>
              <a:pathLst>
                <a:path w="1462" h="1495" extrusionOk="0">
                  <a:moveTo>
                    <a:pt x="104" y="0"/>
                  </a:moveTo>
                  <a:cubicBezTo>
                    <a:pt x="93" y="0"/>
                    <a:pt x="83" y="3"/>
                    <a:pt x="75" y="9"/>
                  </a:cubicBezTo>
                  <a:cubicBezTo>
                    <a:pt x="0" y="83"/>
                    <a:pt x="192" y="489"/>
                    <a:pt x="576" y="905"/>
                  </a:cubicBezTo>
                  <a:cubicBezTo>
                    <a:pt x="885" y="1269"/>
                    <a:pt x="1226" y="1495"/>
                    <a:pt x="1356" y="1495"/>
                  </a:cubicBezTo>
                  <a:cubicBezTo>
                    <a:pt x="1374" y="1495"/>
                    <a:pt x="1389" y="1490"/>
                    <a:pt x="1398" y="1481"/>
                  </a:cubicBezTo>
                  <a:cubicBezTo>
                    <a:pt x="1462" y="1395"/>
                    <a:pt x="1216" y="1043"/>
                    <a:pt x="854" y="638"/>
                  </a:cubicBezTo>
                  <a:cubicBezTo>
                    <a:pt x="524" y="279"/>
                    <a:pt x="221" y="0"/>
                    <a:pt x="104" y="0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1307026" y="2161435"/>
              <a:ext cx="39981" cy="81050"/>
            </a:xfrm>
            <a:custGeom>
              <a:avLst/>
              <a:gdLst/>
              <a:ahLst/>
              <a:cxnLst/>
              <a:rect l="l" t="t" r="r" b="b"/>
              <a:pathLst>
                <a:path w="1324" h="2684" extrusionOk="0">
                  <a:moveTo>
                    <a:pt x="112" y="1"/>
                  </a:moveTo>
                  <a:cubicBezTo>
                    <a:pt x="106" y="1"/>
                    <a:pt x="101" y="2"/>
                    <a:pt x="96" y="4"/>
                  </a:cubicBezTo>
                  <a:cubicBezTo>
                    <a:pt x="0" y="47"/>
                    <a:pt x="203" y="676"/>
                    <a:pt x="512" y="1423"/>
                  </a:cubicBezTo>
                  <a:cubicBezTo>
                    <a:pt x="801" y="2113"/>
                    <a:pt x="1099" y="2684"/>
                    <a:pt x="1215" y="2684"/>
                  </a:cubicBezTo>
                  <a:cubicBezTo>
                    <a:pt x="1219" y="2684"/>
                    <a:pt x="1223" y="2683"/>
                    <a:pt x="1227" y="2682"/>
                  </a:cubicBezTo>
                  <a:cubicBezTo>
                    <a:pt x="1323" y="2639"/>
                    <a:pt x="1174" y="1999"/>
                    <a:pt x="864" y="1263"/>
                  </a:cubicBezTo>
                  <a:cubicBezTo>
                    <a:pt x="559" y="539"/>
                    <a:pt x="233" y="1"/>
                    <a:pt x="112" y="1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1446815" y="2146698"/>
              <a:ext cx="19055" cy="81563"/>
            </a:xfrm>
            <a:custGeom>
              <a:avLst/>
              <a:gdLst/>
              <a:ahLst/>
              <a:cxnLst/>
              <a:rect l="l" t="t" r="r" b="b"/>
              <a:pathLst>
                <a:path w="631" h="2701" extrusionOk="0">
                  <a:moveTo>
                    <a:pt x="134" y="1"/>
                  </a:moveTo>
                  <a:cubicBezTo>
                    <a:pt x="133" y="1"/>
                    <a:pt x="131" y="1"/>
                    <a:pt x="129" y="1"/>
                  </a:cubicBezTo>
                  <a:cubicBezTo>
                    <a:pt x="22" y="12"/>
                    <a:pt x="1" y="620"/>
                    <a:pt x="108" y="1388"/>
                  </a:cubicBezTo>
                  <a:cubicBezTo>
                    <a:pt x="212" y="2122"/>
                    <a:pt x="410" y="2701"/>
                    <a:pt x="518" y="2701"/>
                  </a:cubicBezTo>
                  <a:cubicBezTo>
                    <a:pt x="520" y="2701"/>
                    <a:pt x="522" y="2701"/>
                    <a:pt x="524" y="2700"/>
                  </a:cubicBezTo>
                  <a:cubicBezTo>
                    <a:pt x="630" y="2690"/>
                    <a:pt x="598" y="2060"/>
                    <a:pt x="492" y="1335"/>
                  </a:cubicBezTo>
                  <a:cubicBezTo>
                    <a:pt x="387" y="601"/>
                    <a:pt x="241" y="1"/>
                    <a:pt x="134" y="1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1157543" y="2388528"/>
              <a:ext cx="65740" cy="14887"/>
            </a:xfrm>
            <a:custGeom>
              <a:avLst/>
              <a:gdLst/>
              <a:ahLst/>
              <a:cxnLst/>
              <a:rect l="l" t="t" r="r" b="b"/>
              <a:pathLst>
                <a:path w="2177" h="493" extrusionOk="0">
                  <a:moveTo>
                    <a:pt x="315" y="0"/>
                  </a:moveTo>
                  <a:cubicBezTo>
                    <a:pt x="148" y="0"/>
                    <a:pt x="42" y="20"/>
                    <a:pt x="33" y="69"/>
                  </a:cubicBezTo>
                  <a:cubicBezTo>
                    <a:pt x="1" y="175"/>
                    <a:pt x="470" y="367"/>
                    <a:pt x="1057" y="442"/>
                  </a:cubicBezTo>
                  <a:cubicBezTo>
                    <a:pt x="1282" y="477"/>
                    <a:pt x="1490" y="492"/>
                    <a:pt x="1664" y="492"/>
                  </a:cubicBezTo>
                  <a:cubicBezTo>
                    <a:pt x="1968" y="492"/>
                    <a:pt x="2166" y="446"/>
                    <a:pt x="2166" y="378"/>
                  </a:cubicBezTo>
                  <a:cubicBezTo>
                    <a:pt x="2177" y="271"/>
                    <a:pt x="1697" y="154"/>
                    <a:pt x="1121" y="69"/>
                  </a:cubicBezTo>
                  <a:cubicBezTo>
                    <a:pt x="802" y="28"/>
                    <a:pt x="515" y="0"/>
                    <a:pt x="315" y="0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1558278" y="2164757"/>
              <a:ext cx="17424" cy="70602"/>
            </a:xfrm>
            <a:custGeom>
              <a:avLst/>
              <a:gdLst/>
              <a:ahLst/>
              <a:cxnLst/>
              <a:rect l="l" t="t" r="r" b="b"/>
              <a:pathLst>
                <a:path w="577" h="2338" extrusionOk="0">
                  <a:moveTo>
                    <a:pt x="467" y="1"/>
                  </a:moveTo>
                  <a:cubicBezTo>
                    <a:pt x="360" y="1"/>
                    <a:pt x="202" y="498"/>
                    <a:pt x="97" y="1132"/>
                  </a:cubicBezTo>
                  <a:cubicBezTo>
                    <a:pt x="1" y="1793"/>
                    <a:pt x="1" y="2326"/>
                    <a:pt x="108" y="2337"/>
                  </a:cubicBezTo>
                  <a:cubicBezTo>
                    <a:pt x="109" y="2337"/>
                    <a:pt x="110" y="2337"/>
                    <a:pt x="111" y="2337"/>
                  </a:cubicBezTo>
                  <a:cubicBezTo>
                    <a:pt x="218" y="2337"/>
                    <a:pt x="375" y="1840"/>
                    <a:pt x="481" y="1206"/>
                  </a:cubicBezTo>
                  <a:cubicBezTo>
                    <a:pt x="577" y="566"/>
                    <a:pt x="577" y="33"/>
                    <a:pt x="470" y="1"/>
                  </a:cubicBezTo>
                  <a:cubicBezTo>
                    <a:pt x="469" y="1"/>
                    <a:pt x="468" y="1"/>
                    <a:pt x="467" y="1"/>
                  </a:cubicBezTo>
                  <a:close/>
                </a:path>
              </a:pathLst>
            </a:custGeom>
            <a:solidFill>
              <a:srgbClr val="F8C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01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44"/>
          <p:cNvSpPr/>
          <p:nvPr/>
        </p:nvSpPr>
        <p:spPr>
          <a:xfrm>
            <a:off x="4092090" y="895750"/>
            <a:ext cx="959820" cy="102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4"/>
          <p:cNvSpPr txBox="1">
            <a:spLocks noGrp="1"/>
          </p:cNvSpPr>
          <p:nvPr>
            <p:ph type="subTitle" idx="1"/>
          </p:nvPr>
        </p:nvSpPr>
        <p:spPr>
          <a:xfrm>
            <a:off x="3388200" y="3836625"/>
            <a:ext cx="23676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4"/>
          <p:cNvSpPr txBox="1">
            <a:spLocks noGrp="1"/>
          </p:cNvSpPr>
          <p:nvPr>
            <p:ph type="title"/>
          </p:nvPr>
        </p:nvSpPr>
        <p:spPr>
          <a:xfrm>
            <a:off x="-511728" y="2017572"/>
            <a:ext cx="10167456" cy="1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Encode Sans"/>
              </a:rPr>
              <a:t>Why study loneliness?</a:t>
            </a:r>
          </a:p>
        </p:txBody>
      </p:sp>
    </p:spTree>
    <p:extLst>
      <p:ext uri="{BB962C8B-B14F-4D97-AF65-F5344CB8AC3E}">
        <p14:creationId xmlns:p14="http://schemas.microsoft.com/office/powerpoint/2010/main" val="23441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motional Loneliness First Aid by Slidesgo">
  <a:themeElements>
    <a:clrScheme name="Simple Light">
      <a:dk1>
        <a:srgbClr val="455E70"/>
      </a:dk1>
      <a:lt1>
        <a:srgbClr val="F7F6F2"/>
      </a:lt1>
      <a:dk2>
        <a:srgbClr val="3A3939"/>
      </a:dk2>
      <a:lt2>
        <a:srgbClr val="E3D6C9"/>
      </a:lt2>
      <a:accent1>
        <a:srgbClr val="F2CC4E"/>
      </a:accent1>
      <a:accent2>
        <a:srgbClr val="E2BA4B"/>
      </a:accent2>
      <a:accent3>
        <a:srgbClr val="C69F3E"/>
      </a:accent3>
      <a:accent4>
        <a:srgbClr val="6FA0A4"/>
      </a:accent4>
      <a:accent5>
        <a:srgbClr val="98C4E6"/>
      </a:accent5>
      <a:accent6>
        <a:srgbClr val="73A0BE"/>
      </a:accent6>
      <a:hlink>
        <a:srgbClr val="2845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1321</Words>
  <Application>Microsoft Office PowerPoint</Application>
  <PresentationFormat>On-screen Show (16:9)</PresentationFormat>
  <Paragraphs>123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Barlow Semi Condensed</vt:lpstr>
      <vt:lpstr>BlinkMacSystemFont</vt:lpstr>
      <vt:lpstr>Calibri</vt:lpstr>
      <vt:lpstr>Cambria</vt:lpstr>
      <vt:lpstr>Encode Sans</vt:lpstr>
      <vt:lpstr>Encode Sans Light</vt:lpstr>
      <vt:lpstr>Fira Sans Extra Condensed</vt:lpstr>
      <vt:lpstr>Helvetica Neue</vt:lpstr>
      <vt:lpstr>Nunito Light</vt:lpstr>
      <vt:lpstr>Paytone One</vt:lpstr>
      <vt:lpstr>Times New Roman</vt:lpstr>
      <vt:lpstr>Emotional Loneliness First Aid by Slidesgo</vt:lpstr>
      <vt:lpstr>Is loneliness another pandemic? Loneliness in adolescents: building social connections</vt:lpstr>
      <vt:lpstr>PowerPoint Presentation</vt:lpstr>
      <vt:lpstr>PowerPoint Presentation</vt:lpstr>
      <vt:lpstr>Introduction</vt:lpstr>
      <vt:lpstr>Prevalence in adolescence</vt:lpstr>
      <vt:lpstr>PowerPoint Presentation</vt:lpstr>
      <vt:lpstr>What is loneliness?</vt:lpstr>
      <vt:lpstr>Feeling alone vs being alone</vt:lpstr>
      <vt:lpstr>Why study loneliness?</vt:lpstr>
      <vt:lpstr>Chronic loneliness outcomes</vt:lpstr>
      <vt:lpstr>Implications of Chronic loneliness</vt:lpstr>
      <vt:lpstr>Where does my research fit in?</vt:lpstr>
      <vt:lpstr>  Exploring underlying mechanisms that can lead to or maintain chronic loneliness</vt:lpstr>
      <vt:lpstr>Goal of the research</vt:lpstr>
      <vt:lpstr>PowerPoint Presentation</vt:lpstr>
      <vt:lpstr>Interested to be involved in research?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Loneliness First Aid</dc:title>
  <dc:creator>zain khan</dc:creator>
  <cp:lastModifiedBy>Watling, Dawn</cp:lastModifiedBy>
  <cp:revision>2</cp:revision>
  <dcterms:modified xsi:type="dcterms:W3CDTF">2024-06-19T17:25:29Z</dcterms:modified>
</cp:coreProperties>
</file>