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sldIdLst>
    <p:sldId id="256" r:id="rId2"/>
    <p:sldId id="257" r:id="rId3"/>
    <p:sldId id="264" r:id="rId4"/>
    <p:sldId id="259" r:id="rId5"/>
    <p:sldId id="263" r:id="rId6"/>
    <p:sldId id="261" r:id="rId7"/>
    <p:sldId id="273" r:id="rId8"/>
    <p:sldId id="268" r:id="rId9"/>
    <p:sldId id="272" r:id="rId10"/>
    <p:sldId id="270" r:id="rId11"/>
    <p:sldId id="26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9.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9.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5D04BF-C557-4CF7-8EA4-33BC8F8C0BB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75AD39F-FB30-47E4-B29F-57DE42E95D3D}">
      <dgm:prSet/>
      <dgm:spPr/>
      <dgm:t>
        <a:bodyPr/>
        <a:lstStyle/>
        <a:p>
          <a:r>
            <a:rPr lang="en-GB" b="1" dirty="0"/>
            <a:t>The program offers informal and interactive role play and storytelling workshops based on select Greek myths. </a:t>
          </a:r>
          <a:endParaRPr lang="en-US" b="1" dirty="0"/>
        </a:p>
      </dgm:t>
    </dgm:pt>
    <dgm:pt modelId="{F4D32F5B-4642-4E02-884F-333348E4A22E}" type="parTrans" cxnId="{19F7E36F-C5E7-460D-9F14-55019A5F7B4E}">
      <dgm:prSet/>
      <dgm:spPr/>
      <dgm:t>
        <a:bodyPr/>
        <a:lstStyle/>
        <a:p>
          <a:endParaRPr lang="en-US"/>
        </a:p>
      </dgm:t>
    </dgm:pt>
    <dgm:pt modelId="{965D3CA4-D6B0-46E3-A97F-DF4A98438EFB}" type="sibTrans" cxnId="{19F7E36F-C5E7-460D-9F14-55019A5F7B4E}">
      <dgm:prSet/>
      <dgm:spPr/>
      <dgm:t>
        <a:bodyPr/>
        <a:lstStyle/>
        <a:p>
          <a:endParaRPr lang="en-US"/>
        </a:p>
      </dgm:t>
    </dgm:pt>
    <dgm:pt modelId="{4510E85E-B9F7-42D9-8A81-D5D86B61613F}">
      <dgm:prSet/>
      <dgm:spPr/>
      <dgm:t>
        <a:bodyPr/>
        <a:lstStyle/>
        <a:p>
          <a:r>
            <a:rPr lang="en-GB" b="1" dirty="0"/>
            <a:t>The workshops invite young people to form communities of storytelling as they explore, re-imagine, and retell together these fictional storylines.</a:t>
          </a:r>
          <a:endParaRPr lang="en-US" b="1" dirty="0"/>
        </a:p>
      </dgm:t>
    </dgm:pt>
    <dgm:pt modelId="{D93CFAEA-E64A-45D3-9F79-03F4AC36F477}" type="parTrans" cxnId="{1E5B2FF4-925E-4497-AA16-D74A22F944EC}">
      <dgm:prSet/>
      <dgm:spPr/>
      <dgm:t>
        <a:bodyPr/>
        <a:lstStyle/>
        <a:p>
          <a:endParaRPr lang="en-US"/>
        </a:p>
      </dgm:t>
    </dgm:pt>
    <dgm:pt modelId="{340E0B4D-5CC7-416E-B2FE-4453AC15BD09}" type="sibTrans" cxnId="{1E5B2FF4-925E-4497-AA16-D74A22F944EC}">
      <dgm:prSet/>
      <dgm:spPr/>
      <dgm:t>
        <a:bodyPr/>
        <a:lstStyle/>
        <a:p>
          <a:endParaRPr lang="en-US"/>
        </a:p>
      </dgm:t>
    </dgm:pt>
    <dgm:pt modelId="{67BD6994-CD9F-456B-939F-41CD118F94F3}">
      <dgm:prSet/>
      <dgm:spPr/>
      <dgm:t>
        <a:bodyPr/>
        <a:lstStyle/>
        <a:p>
          <a:r>
            <a:rPr lang="en-GB" b="1" dirty="0"/>
            <a:t>We mentor and support older students to be the leaders and facilitators of adapted workshops for their younger peers, a successful recipe for strengthening a Whole School Approach that encourages critical reflection on healthy and supportive relationships. </a:t>
          </a:r>
          <a:endParaRPr lang="en-US" b="1" dirty="0"/>
        </a:p>
      </dgm:t>
    </dgm:pt>
    <dgm:pt modelId="{A087F167-2B8A-46E8-9ACA-B7C15B082B05}" type="parTrans" cxnId="{A2739F63-253E-43AA-9B5A-0EEFD03306F7}">
      <dgm:prSet/>
      <dgm:spPr/>
      <dgm:t>
        <a:bodyPr/>
        <a:lstStyle/>
        <a:p>
          <a:endParaRPr lang="en-US"/>
        </a:p>
      </dgm:t>
    </dgm:pt>
    <dgm:pt modelId="{A911714E-6C1B-455D-8D79-12F016789D2D}" type="sibTrans" cxnId="{A2739F63-253E-43AA-9B5A-0EEFD03306F7}">
      <dgm:prSet/>
      <dgm:spPr/>
      <dgm:t>
        <a:bodyPr/>
        <a:lstStyle/>
        <a:p>
          <a:endParaRPr lang="en-US"/>
        </a:p>
      </dgm:t>
    </dgm:pt>
    <dgm:pt modelId="{F858FD7C-1600-4A29-A739-254A1E4FCE5E}" type="pres">
      <dgm:prSet presAssocID="{065D04BF-C557-4CF7-8EA4-33BC8F8C0BB6}" presName="linear" presStyleCnt="0">
        <dgm:presLayoutVars>
          <dgm:animLvl val="lvl"/>
          <dgm:resizeHandles val="exact"/>
        </dgm:presLayoutVars>
      </dgm:prSet>
      <dgm:spPr/>
    </dgm:pt>
    <dgm:pt modelId="{5A176EC4-EAB9-4EE4-BA46-0CEA5B18146C}" type="pres">
      <dgm:prSet presAssocID="{D75AD39F-FB30-47E4-B29F-57DE42E95D3D}" presName="parentText" presStyleLbl="node1" presStyleIdx="0" presStyleCnt="3">
        <dgm:presLayoutVars>
          <dgm:chMax val="0"/>
          <dgm:bulletEnabled val="1"/>
        </dgm:presLayoutVars>
      </dgm:prSet>
      <dgm:spPr/>
    </dgm:pt>
    <dgm:pt modelId="{648D8502-3BAB-44FE-BE6D-6940225CB515}" type="pres">
      <dgm:prSet presAssocID="{965D3CA4-D6B0-46E3-A97F-DF4A98438EFB}" presName="spacer" presStyleCnt="0"/>
      <dgm:spPr/>
    </dgm:pt>
    <dgm:pt modelId="{21F86446-C464-4BF0-9641-363FFA5131A9}" type="pres">
      <dgm:prSet presAssocID="{4510E85E-B9F7-42D9-8A81-D5D86B61613F}" presName="parentText" presStyleLbl="node1" presStyleIdx="1" presStyleCnt="3">
        <dgm:presLayoutVars>
          <dgm:chMax val="0"/>
          <dgm:bulletEnabled val="1"/>
        </dgm:presLayoutVars>
      </dgm:prSet>
      <dgm:spPr/>
    </dgm:pt>
    <dgm:pt modelId="{0526AC41-0029-47C0-A09E-0247042853C3}" type="pres">
      <dgm:prSet presAssocID="{340E0B4D-5CC7-416E-B2FE-4453AC15BD09}" presName="spacer" presStyleCnt="0"/>
      <dgm:spPr/>
    </dgm:pt>
    <dgm:pt modelId="{642540EE-1D3E-45F9-BA44-C50C40578581}" type="pres">
      <dgm:prSet presAssocID="{67BD6994-CD9F-456B-939F-41CD118F94F3}" presName="parentText" presStyleLbl="node1" presStyleIdx="2" presStyleCnt="3">
        <dgm:presLayoutVars>
          <dgm:chMax val="0"/>
          <dgm:bulletEnabled val="1"/>
        </dgm:presLayoutVars>
      </dgm:prSet>
      <dgm:spPr/>
    </dgm:pt>
  </dgm:ptLst>
  <dgm:cxnLst>
    <dgm:cxn modelId="{74DE4415-5628-4076-8753-39E1556CCB65}" type="presOf" srcId="{67BD6994-CD9F-456B-939F-41CD118F94F3}" destId="{642540EE-1D3E-45F9-BA44-C50C40578581}" srcOrd="0" destOrd="0" presId="urn:microsoft.com/office/officeart/2005/8/layout/vList2"/>
    <dgm:cxn modelId="{377C541F-33D7-487E-8C1D-3231EA8A9F19}" type="presOf" srcId="{D75AD39F-FB30-47E4-B29F-57DE42E95D3D}" destId="{5A176EC4-EAB9-4EE4-BA46-0CEA5B18146C}" srcOrd="0" destOrd="0" presId="urn:microsoft.com/office/officeart/2005/8/layout/vList2"/>
    <dgm:cxn modelId="{A2739F63-253E-43AA-9B5A-0EEFD03306F7}" srcId="{065D04BF-C557-4CF7-8EA4-33BC8F8C0BB6}" destId="{67BD6994-CD9F-456B-939F-41CD118F94F3}" srcOrd="2" destOrd="0" parTransId="{A087F167-2B8A-46E8-9ACA-B7C15B082B05}" sibTransId="{A911714E-6C1B-455D-8D79-12F016789D2D}"/>
    <dgm:cxn modelId="{19F7E36F-C5E7-460D-9F14-55019A5F7B4E}" srcId="{065D04BF-C557-4CF7-8EA4-33BC8F8C0BB6}" destId="{D75AD39F-FB30-47E4-B29F-57DE42E95D3D}" srcOrd="0" destOrd="0" parTransId="{F4D32F5B-4642-4E02-884F-333348E4A22E}" sibTransId="{965D3CA4-D6B0-46E3-A97F-DF4A98438EFB}"/>
    <dgm:cxn modelId="{5BAA548F-EDB7-438C-BBFF-000C4A82D676}" type="presOf" srcId="{065D04BF-C557-4CF7-8EA4-33BC8F8C0BB6}" destId="{F858FD7C-1600-4A29-A739-254A1E4FCE5E}" srcOrd="0" destOrd="0" presId="urn:microsoft.com/office/officeart/2005/8/layout/vList2"/>
    <dgm:cxn modelId="{7FFCAED2-8C00-4734-840F-79BF6AC6BEBD}" type="presOf" srcId="{4510E85E-B9F7-42D9-8A81-D5D86B61613F}" destId="{21F86446-C464-4BF0-9641-363FFA5131A9}" srcOrd="0" destOrd="0" presId="urn:microsoft.com/office/officeart/2005/8/layout/vList2"/>
    <dgm:cxn modelId="{1E5B2FF4-925E-4497-AA16-D74A22F944EC}" srcId="{065D04BF-C557-4CF7-8EA4-33BC8F8C0BB6}" destId="{4510E85E-B9F7-42D9-8A81-D5D86B61613F}" srcOrd="1" destOrd="0" parTransId="{D93CFAEA-E64A-45D3-9F79-03F4AC36F477}" sibTransId="{340E0B4D-5CC7-416E-B2FE-4453AC15BD09}"/>
    <dgm:cxn modelId="{F36A7662-67C5-41C0-8FFE-523C957882A5}" type="presParOf" srcId="{F858FD7C-1600-4A29-A739-254A1E4FCE5E}" destId="{5A176EC4-EAB9-4EE4-BA46-0CEA5B18146C}" srcOrd="0" destOrd="0" presId="urn:microsoft.com/office/officeart/2005/8/layout/vList2"/>
    <dgm:cxn modelId="{8E8439AE-29CE-468B-BFC2-B2205BF12751}" type="presParOf" srcId="{F858FD7C-1600-4A29-A739-254A1E4FCE5E}" destId="{648D8502-3BAB-44FE-BE6D-6940225CB515}" srcOrd="1" destOrd="0" presId="urn:microsoft.com/office/officeart/2005/8/layout/vList2"/>
    <dgm:cxn modelId="{BE90FAA0-9DC7-438F-B946-E49CAEBE2F2E}" type="presParOf" srcId="{F858FD7C-1600-4A29-A739-254A1E4FCE5E}" destId="{21F86446-C464-4BF0-9641-363FFA5131A9}" srcOrd="2" destOrd="0" presId="urn:microsoft.com/office/officeart/2005/8/layout/vList2"/>
    <dgm:cxn modelId="{C922238E-16D6-423E-8AAE-BCDA5F0ED0D7}" type="presParOf" srcId="{F858FD7C-1600-4A29-A739-254A1E4FCE5E}" destId="{0526AC41-0029-47C0-A09E-0247042853C3}" srcOrd="3" destOrd="0" presId="urn:microsoft.com/office/officeart/2005/8/layout/vList2"/>
    <dgm:cxn modelId="{614839B8-C88A-495B-8844-79D48F17E71C}" type="presParOf" srcId="{F858FD7C-1600-4A29-A739-254A1E4FCE5E}" destId="{642540EE-1D3E-45F9-BA44-C50C4057858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F65DE4-37BC-44B8-8E8A-8BB178F7C85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DB8A8C0-6963-4EB2-BD8D-1733CB75E17A}">
      <dgm:prSet/>
      <dgm:spPr/>
      <dgm:t>
        <a:bodyPr/>
        <a:lstStyle/>
        <a:p>
          <a:r>
            <a:rPr lang="en-GB"/>
            <a:t>Participants </a:t>
          </a:r>
          <a:r>
            <a:rPr lang="en-GB" dirty="0"/>
            <a:t>engage with  challenging topics with strong contemporary resonance through fictional role play and storytelling.</a:t>
          </a:r>
          <a:endParaRPr lang="en-US" dirty="0"/>
        </a:p>
      </dgm:t>
    </dgm:pt>
    <dgm:pt modelId="{2D582DDF-3A5F-4307-86BC-842492AE6569}" type="parTrans" cxnId="{DE3993E3-89DA-4679-8D19-9A08709B188C}">
      <dgm:prSet/>
      <dgm:spPr/>
      <dgm:t>
        <a:bodyPr/>
        <a:lstStyle/>
        <a:p>
          <a:endParaRPr lang="en-US"/>
        </a:p>
      </dgm:t>
    </dgm:pt>
    <dgm:pt modelId="{9A0D46B8-D555-4CC3-81B1-3E2BD53CB58C}" type="sibTrans" cxnId="{DE3993E3-89DA-4679-8D19-9A08709B188C}">
      <dgm:prSet/>
      <dgm:spPr/>
      <dgm:t>
        <a:bodyPr/>
        <a:lstStyle/>
        <a:p>
          <a:endParaRPr lang="en-US"/>
        </a:p>
      </dgm:t>
    </dgm:pt>
    <dgm:pt modelId="{D3C72F76-AB3C-492B-BAFD-2CBC408DD479}">
      <dgm:prSet/>
      <dgm:spPr/>
      <dgm:t>
        <a:bodyPr/>
        <a:lstStyle/>
        <a:p>
          <a:r>
            <a:rPr lang="en-GB" b="1" dirty="0"/>
            <a:t>This ‘safe’ distance of the fictional narrative </a:t>
          </a:r>
          <a:r>
            <a:rPr lang="en-GB" b="1"/>
            <a:t>encourages participation by </a:t>
          </a:r>
          <a:r>
            <a:rPr lang="en-GB" b="1" dirty="0"/>
            <a:t>reducing the risk of particular groups/individuals feeling targeted or alienated.</a:t>
          </a:r>
          <a:endParaRPr lang="en-US" dirty="0"/>
        </a:p>
      </dgm:t>
    </dgm:pt>
    <dgm:pt modelId="{EE1771A3-635C-4526-8EB2-737C0CA98E47}" type="parTrans" cxnId="{4EBA376E-CF77-4D48-88FD-F752938970EB}">
      <dgm:prSet/>
      <dgm:spPr/>
      <dgm:t>
        <a:bodyPr/>
        <a:lstStyle/>
        <a:p>
          <a:endParaRPr lang="en-US"/>
        </a:p>
      </dgm:t>
    </dgm:pt>
    <dgm:pt modelId="{FC789D2D-F20E-4BE4-AB77-1B1570CF3EC5}" type="sibTrans" cxnId="{4EBA376E-CF77-4D48-88FD-F752938970EB}">
      <dgm:prSet/>
      <dgm:spPr/>
      <dgm:t>
        <a:bodyPr/>
        <a:lstStyle/>
        <a:p>
          <a:endParaRPr lang="en-US"/>
        </a:p>
      </dgm:t>
    </dgm:pt>
    <dgm:pt modelId="{B0973EFE-8D3A-485B-BEDC-A54EFF342BEF}" type="pres">
      <dgm:prSet presAssocID="{18F65DE4-37BC-44B8-8E8A-8BB178F7C850}" presName="diagram" presStyleCnt="0">
        <dgm:presLayoutVars>
          <dgm:dir/>
          <dgm:resizeHandles val="exact"/>
        </dgm:presLayoutVars>
      </dgm:prSet>
      <dgm:spPr/>
    </dgm:pt>
    <dgm:pt modelId="{53BCA405-D588-4BA7-8AAA-470AEC7FD04E}" type="pres">
      <dgm:prSet presAssocID="{8DB8A8C0-6963-4EB2-BD8D-1733CB75E17A}" presName="node" presStyleLbl="node1" presStyleIdx="0" presStyleCnt="2">
        <dgm:presLayoutVars>
          <dgm:bulletEnabled val="1"/>
        </dgm:presLayoutVars>
      </dgm:prSet>
      <dgm:spPr/>
    </dgm:pt>
    <dgm:pt modelId="{5FA73D7E-AFA7-4354-A08D-1CF502F1F899}" type="pres">
      <dgm:prSet presAssocID="{9A0D46B8-D555-4CC3-81B1-3E2BD53CB58C}" presName="sibTrans" presStyleCnt="0"/>
      <dgm:spPr/>
    </dgm:pt>
    <dgm:pt modelId="{22CB73D8-EAC9-4E0D-AE9F-E56FFB1522C3}" type="pres">
      <dgm:prSet presAssocID="{D3C72F76-AB3C-492B-BAFD-2CBC408DD479}" presName="node" presStyleLbl="node1" presStyleIdx="1" presStyleCnt="2">
        <dgm:presLayoutVars>
          <dgm:bulletEnabled val="1"/>
        </dgm:presLayoutVars>
      </dgm:prSet>
      <dgm:spPr/>
    </dgm:pt>
  </dgm:ptLst>
  <dgm:cxnLst>
    <dgm:cxn modelId="{A8CA3945-4BB7-4D9C-82B2-BE5A75115873}" type="presOf" srcId="{D3C72F76-AB3C-492B-BAFD-2CBC408DD479}" destId="{22CB73D8-EAC9-4E0D-AE9F-E56FFB1522C3}" srcOrd="0" destOrd="0" presId="urn:microsoft.com/office/officeart/2005/8/layout/default"/>
    <dgm:cxn modelId="{4EBA376E-CF77-4D48-88FD-F752938970EB}" srcId="{18F65DE4-37BC-44B8-8E8A-8BB178F7C850}" destId="{D3C72F76-AB3C-492B-BAFD-2CBC408DD479}" srcOrd="1" destOrd="0" parTransId="{EE1771A3-635C-4526-8EB2-737C0CA98E47}" sibTransId="{FC789D2D-F20E-4BE4-AB77-1B1570CF3EC5}"/>
    <dgm:cxn modelId="{5E489188-06D7-4DD1-8C2B-4CFD5AA3FC44}" type="presOf" srcId="{18F65DE4-37BC-44B8-8E8A-8BB178F7C850}" destId="{B0973EFE-8D3A-485B-BEDC-A54EFF342BEF}" srcOrd="0" destOrd="0" presId="urn:microsoft.com/office/officeart/2005/8/layout/default"/>
    <dgm:cxn modelId="{DDA301D9-92BE-45A3-8B3D-7CC8624AF969}" type="presOf" srcId="{8DB8A8C0-6963-4EB2-BD8D-1733CB75E17A}" destId="{53BCA405-D588-4BA7-8AAA-470AEC7FD04E}" srcOrd="0" destOrd="0" presId="urn:microsoft.com/office/officeart/2005/8/layout/default"/>
    <dgm:cxn modelId="{DE3993E3-89DA-4679-8D19-9A08709B188C}" srcId="{18F65DE4-37BC-44B8-8E8A-8BB178F7C850}" destId="{8DB8A8C0-6963-4EB2-BD8D-1733CB75E17A}" srcOrd="0" destOrd="0" parTransId="{2D582DDF-3A5F-4307-86BC-842492AE6569}" sibTransId="{9A0D46B8-D555-4CC3-81B1-3E2BD53CB58C}"/>
    <dgm:cxn modelId="{B109BD04-6081-4AD2-BBAF-3220BF15ECB9}" type="presParOf" srcId="{B0973EFE-8D3A-485B-BEDC-A54EFF342BEF}" destId="{53BCA405-D588-4BA7-8AAA-470AEC7FD04E}" srcOrd="0" destOrd="0" presId="urn:microsoft.com/office/officeart/2005/8/layout/default"/>
    <dgm:cxn modelId="{BB590BCF-B796-41FE-9974-9C9CFF83B24C}" type="presParOf" srcId="{B0973EFE-8D3A-485B-BEDC-A54EFF342BEF}" destId="{5FA73D7E-AFA7-4354-A08D-1CF502F1F899}" srcOrd="1" destOrd="0" presId="urn:microsoft.com/office/officeart/2005/8/layout/default"/>
    <dgm:cxn modelId="{9F9F7DF7-1D20-4677-99E4-6C5ABE86B1DC}" type="presParOf" srcId="{B0973EFE-8D3A-485B-BEDC-A54EFF342BEF}" destId="{22CB73D8-EAC9-4E0D-AE9F-E56FFB1522C3}"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79CBD4-8182-4E3C-9912-D44FE1237FB8}"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44B58014-974F-4C25-B501-6675EB27A88C}">
      <dgm:prSet custT="1"/>
      <dgm:spPr/>
      <dgm:t>
        <a:bodyPr/>
        <a:lstStyle/>
        <a:p>
          <a:r>
            <a:rPr lang="en-GB" sz="1800" b="1" dirty="0"/>
            <a:t>We can offer to secondary school Y7-Y13 children and other interested youth groups age-appropriate Myth and Voice  workshops based on carefully selected Greek myths that will invite the children to model characters and encounters, and think about emotions, power and exploitation in relationships of all forms and kinds.</a:t>
          </a:r>
        </a:p>
        <a:p>
          <a:endParaRPr lang="en-GB" sz="1800" b="1" dirty="0"/>
        </a:p>
        <a:p>
          <a:r>
            <a:rPr lang="en-GB" sz="1800" b="1" dirty="0"/>
            <a:t>Select stories also touch on broad issues such as, for example, intergenerational conflict, ecological responsibility, citizenship and civil unrest, consumerism and environmental decline.</a:t>
          </a:r>
          <a:endParaRPr lang="en-US" sz="1800" dirty="0"/>
        </a:p>
      </dgm:t>
    </dgm:pt>
    <dgm:pt modelId="{284F1409-931F-4705-A356-8476553FB10E}" type="parTrans" cxnId="{90B16B50-0C1C-49F6-AEBC-37D0836EA16C}">
      <dgm:prSet/>
      <dgm:spPr/>
      <dgm:t>
        <a:bodyPr/>
        <a:lstStyle/>
        <a:p>
          <a:endParaRPr lang="en-US"/>
        </a:p>
      </dgm:t>
    </dgm:pt>
    <dgm:pt modelId="{E2A43BDA-9D02-432F-9A64-E7AFA9103A66}" type="sibTrans" cxnId="{90B16B50-0C1C-49F6-AEBC-37D0836EA16C}">
      <dgm:prSet/>
      <dgm:spPr/>
      <dgm:t>
        <a:bodyPr/>
        <a:lstStyle/>
        <a:p>
          <a:endParaRPr lang="en-US"/>
        </a:p>
      </dgm:t>
    </dgm:pt>
    <dgm:pt modelId="{E0172BAB-1B74-4061-BE76-5BB08931F3AF}">
      <dgm:prSet custT="1"/>
      <dgm:spPr/>
      <dgm:t>
        <a:bodyPr/>
        <a:lstStyle/>
        <a:p>
          <a:r>
            <a:rPr lang="en-GB" sz="1800" dirty="0"/>
            <a:t>Our mentoring program supports older students to bring the workshops to their younger peers, encouraging those ‘vertical’ engagements across school communities.  </a:t>
          </a:r>
        </a:p>
        <a:p>
          <a:endParaRPr lang="en-GB" sz="1800" dirty="0"/>
        </a:p>
        <a:p>
          <a:r>
            <a:rPr lang="en-GB" sz="1800" dirty="0"/>
            <a:t>We can offer especially tailored workshops to  interested family communities associated with a school.</a:t>
          </a:r>
        </a:p>
        <a:p>
          <a:r>
            <a:rPr lang="en-GB" sz="1800" dirty="0"/>
            <a:t> </a:t>
          </a:r>
        </a:p>
        <a:p>
          <a:r>
            <a:rPr lang="en-GB" sz="1800" dirty="0"/>
            <a:t>We can support and train teachers and group leaders to deliver Myth and Voice workshops themselves with the help of appropriate resources that we can offer. </a:t>
          </a:r>
        </a:p>
      </dgm:t>
    </dgm:pt>
    <dgm:pt modelId="{E0F5C207-A6FF-40E4-8301-B7E872E2E1B8}" type="parTrans" cxnId="{6F95338B-17E6-4A97-B7AC-015E611107BD}">
      <dgm:prSet/>
      <dgm:spPr/>
      <dgm:t>
        <a:bodyPr/>
        <a:lstStyle/>
        <a:p>
          <a:endParaRPr lang="en-US"/>
        </a:p>
      </dgm:t>
    </dgm:pt>
    <dgm:pt modelId="{EE0ABAB1-0963-4713-94E9-0B3873811B70}" type="sibTrans" cxnId="{6F95338B-17E6-4A97-B7AC-015E611107BD}">
      <dgm:prSet/>
      <dgm:spPr/>
      <dgm:t>
        <a:bodyPr/>
        <a:lstStyle/>
        <a:p>
          <a:endParaRPr lang="en-US"/>
        </a:p>
      </dgm:t>
    </dgm:pt>
    <dgm:pt modelId="{75540729-DE4A-4FA7-A6BF-0EA14E6B27F9}" type="pres">
      <dgm:prSet presAssocID="{7979CBD4-8182-4E3C-9912-D44FE1237FB8}" presName="diagram" presStyleCnt="0">
        <dgm:presLayoutVars>
          <dgm:dir/>
          <dgm:resizeHandles val="exact"/>
        </dgm:presLayoutVars>
      </dgm:prSet>
      <dgm:spPr/>
    </dgm:pt>
    <dgm:pt modelId="{55C9DF23-5573-4306-AFDA-35C9CB7661FE}" type="pres">
      <dgm:prSet presAssocID="{44B58014-974F-4C25-B501-6675EB27A88C}" presName="node" presStyleLbl="node1" presStyleIdx="0" presStyleCnt="2" custScaleY="140701">
        <dgm:presLayoutVars>
          <dgm:bulletEnabled val="1"/>
        </dgm:presLayoutVars>
      </dgm:prSet>
      <dgm:spPr/>
    </dgm:pt>
    <dgm:pt modelId="{E5AC1C59-7D55-4257-A390-E9F61A4C1BF4}" type="pres">
      <dgm:prSet presAssocID="{E2A43BDA-9D02-432F-9A64-E7AFA9103A66}" presName="sibTrans" presStyleCnt="0"/>
      <dgm:spPr/>
    </dgm:pt>
    <dgm:pt modelId="{7AB6E947-AE0D-430F-9466-ACC9E42C2376}" type="pres">
      <dgm:prSet presAssocID="{E0172BAB-1B74-4061-BE76-5BB08931F3AF}" presName="node" presStyleLbl="node1" presStyleIdx="1" presStyleCnt="2" custScaleY="140557">
        <dgm:presLayoutVars>
          <dgm:bulletEnabled val="1"/>
        </dgm:presLayoutVars>
      </dgm:prSet>
      <dgm:spPr/>
    </dgm:pt>
  </dgm:ptLst>
  <dgm:cxnLst>
    <dgm:cxn modelId="{8F0A0612-A080-41FF-8E02-E8AAE26939C6}" type="presOf" srcId="{44B58014-974F-4C25-B501-6675EB27A88C}" destId="{55C9DF23-5573-4306-AFDA-35C9CB7661FE}" srcOrd="0" destOrd="0" presId="urn:microsoft.com/office/officeart/2005/8/layout/default"/>
    <dgm:cxn modelId="{5A66323A-0947-4AED-AD5C-40F4C37D8EFF}" type="presOf" srcId="{7979CBD4-8182-4E3C-9912-D44FE1237FB8}" destId="{75540729-DE4A-4FA7-A6BF-0EA14E6B27F9}" srcOrd="0" destOrd="0" presId="urn:microsoft.com/office/officeart/2005/8/layout/default"/>
    <dgm:cxn modelId="{90B16B50-0C1C-49F6-AEBC-37D0836EA16C}" srcId="{7979CBD4-8182-4E3C-9912-D44FE1237FB8}" destId="{44B58014-974F-4C25-B501-6675EB27A88C}" srcOrd="0" destOrd="0" parTransId="{284F1409-931F-4705-A356-8476553FB10E}" sibTransId="{E2A43BDA-9D02-432F-9A64-E7AFA9103A66}"/>
    <dgm:cxn modelId="{8E28E781-E988-4519-9350-B5B303AA38F7}" type="presOf" srcId="{E0172BAB-1B74-4061-BE76-5BB08931F3AF}" destId="{7AB6E947-AE0D-430F-9466-ACC9E42C2376}" srcOrd="0" destOrd="0" presId="urn:microsoft.com/office/officeart/2005/8/layout/default"/>
    <dgm:cxn modelId="{6F95338B-17E6-4A97-B7AC-015E611107BD}" srcId="{7979CBD4-8182-4E3C-9912-D44FE1237FB8}" destId="{E0172BAB-1B74-4061-BE76-5BB08931F3AF}" srcOrd="1" destOrd="0" parTransId="{E0F5C207-A6FF-40E4-8301-B7E872E2E1B8}" sibTransId="{EE0ABAB1-0963-4713-94E9-0B3873811B70}"/>
    <dgm:cxn modelId="{4991A367-0314-4FE3-9BC0-9AF3261FEA29}" type="presParOf" srcId="{75540729-DE4A-4FA7-A6BF-0EA14E6B27F9}" destId="{55C9DF23-5573-4306-AFDA-35C9CB7661FE}" srcOrd="0" destOrd="0" presId="urn:microsoft.com/office/officeart/2005/8/layout/default"/>
    <dgm:cxn modelId="{40996206-89EF-4EEF-A6A1-02868AEAD16D}" type="presParOf" srcId="{75540729-DE4A-4FA7-A6BF-0EA14E6B27F9}" destId="{E5AC1C59-7D55-4257-A390-E9F61A4C1BF4}" srcOrd="1" destOrd="0" presId="urn:microsoft.com/office/officeart/2005/8/layout/default"/>
    <dgm:cxn modelId="{BF527ABE-909E-458A-8ADE-A34F6DC23C2B}" type="presParOf" srcId="{75540729-DE4A-4FA7-A6BF-0EA14E6B27F9}" destId="{7AB6E947-AE0D-430F-9466-ACC9E42C2376}"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4A5851-AAD7-4F6A-B138-E5641DAF0C69}"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6007BE8-78D1-44BF-B86F-909FEA535514}">
      <dgm:prSet/>
      <dgm:spPr/>
      <dgm:t>
        <a:bodyPr/>
        <a:lstStyle/>
        <a:p>
          <a:r>
            <a:rPr lang="en-GB" b="1" dirty="0"/>
            <a:t>The workshops map well within Personal, Social Health and Economic Education programs, as fun, fictional spaces for all characters and personalities to engage with important issues and relationships without the need to express personal opinions.  </a:t>
          </a:r>
          <a:endParaRPr lang="en-US" dirty="0"/>
        </a:p>
      </dgm:t>
    </dgm:pt>
    <dgm:pt modelId="{79EC9C0A-93A9-4BAD-BB4C-CA40233554D6}" type="parTrans" cxnId="{4344208F-B587-4DE6-8249-E0589A39867D}">
      <dgm:prSet/>
      <dgm:spPr/>
      <dgm:t>
        <a:bodyPr/>
        <a:lstStyle/>
        <a:p>
          <a:endParaRPr lang="en-US"/>
        </a:p>
      </dgm:t>
    </dgm:pt>
    <dgm:pt modelId="{4564D3B1-6A89-4427-9836-BC1BCF80CFDD}" type="sibTrans" cxnId="{4344208F-B587-4DE6-8249-E0589A39867D}">
      <dgm:prSet/>
      <dgm:spPr/>
      <dgm:t>
        <a:bodyPr/>
        <a:lstStyle/>
        <a:p>
          <a:endParaRPr lang="en-US"/>
        </a:p>
      </dgm:t>
    </dgm:pt>
    <dgm:pt modelId="{BA584EDA-B25A-4A24-8F66-3F7C5E358D6F}">
      <dgm:prSet custT="1"/>
      <dgm:spPr/>
      <dgm:t>
        <a:bodyPr/>
        <a:lstStyle/>
        <a:p>
          <a:r>
            <a:rPr lang="en-GB" sz="1300" dirty="0"/>
            <a:t> </a:t>
          </a:r>
          <a:r>
            <a:rPr lang="en-GB" sz="1800" dirty="0"/>
            <a:t>The workshops are also imaginative co-curricular enrichment activities for departments or subjects such as, for example, </a:t>
          </a:r>
          <a:r>
            <a:rPr lang="en-GB" sz="1800" b="1" dirty="0">
              <a:solidFill>
                <a:schemeClr val="accent4">
                  <a:lumMod val="75000"/>
                </a:schemeClr>
              </a:solidFill>
            </a:rPr>
            <a:t>English, Drama, Politics, Psychology, Ethics and Philosophy.</a:t>
          </a:r>
          <a:r>
            <a:rPr lang="en-GB" sz="1800" dirty="0"/>
            <a:t> </a:t>
          </a:r>
          <a:endParaRPr lang="en-US" sz="1800" dirty="0"/>
        </a:p>
      </dgm:t>
    </dgm:pt>
    <dgm:pt modelId="{319C95AC-5DCE-4C3A-B1DB-EC53724754AA}" type="parTrans" cxnId="{2CB35327-623A-4723-A294-8F9F74C9D7A5}">
      <dgm:prSet/>
      <dgm:spPr/>
      <dgm:t>
        <a:bodyPr/>
        <a:lstStyle/>
        <a:p>
          <a:endParaRPr lang="en-US"/>
        </a:p>
      </dgm:t>
    </dgm:pt>
    <dgm:pt modelId="{B2738C39-7EAF-4D43-8A01-79975CB0555C}" type="sibTrans" cxnId="{2CB35327-623A-4723-A294-8F9F74C9D7A5}">
      <dgm:prSet/>
      <dgm:spPr/>
      <dgm:t>
        <a:bodyPr/>
        <a:lstStyle/>
        <a:p>
          <a:endParaRPr lang="en-US"/>
        </a:p>
      </dgm:t>
    </dgm:pt>
    <dgm:pt modelId="{4F787563-0C7C-4343-98FF-319855F998B3}">
      <dgm:prSet/>
      <dgm:spPr/>
      <dgm:t>
        <a:bodyPr/>
        <a:lstStyle/>
        <a:p>
          <a:endParaRPr lang="en-US" sz="1300" dirty="0"/>
        </a:p>
      </dgm:t>
    </dgm:pt>
    <dgm:pt modelId="{A072B4EB-2D06-498C-91B9-63C9AA3B00CD}" type="parTrans" cxnId="{3617C293-AEB9-480D-ABC8-64AF6EFF75BC}">
      <dgm:prSet/>
      <dgm:spPr/>
      <dgm:t>
        <a:bodyPr/>
        <a:lstStyle/>
        <a:p>
          <a:endParaRPr lang="en-GB"/>
        </a:p>
      </dgm:t>
    </dgm:pt>
    <dgm:pt modelId="{B1E8F719-AECA-4649-956B-BB161481DAE6}" type="sibTrans" cxnId="{3617C293-AEB9-480D-ABC8-64AF6EFF75BC}">
      <dgm:prSet/>
      <dgm:spPr/>
      <dgm:t>
        <a:bodyPr/>
        <a:lstStyle/>
        <a:p>
          <a:endParaRPr lang="en-GB"/>
        </a:p>
      </dgm:t>
    </dgm:pt>
    <dgm:pt modelId="{14FC0CAC-67E8-4FEF-9AF2-FD7940E74442}">
      <dgm:prSet/>
      <dgm:spPr/>
      <dgm:t>
        <a:bodyPr/>
        <a:lstStyle/>
        <a:p>
          <a:endParaRPr lang="en-US" sz="1300" dirty="0"/>
        </a:p>
      </dgm:t>
    </dgm:pt>
    <dgm:pt modelId="{B0698379-2044-4558-A544-F1E7F3075302}" type="parTrans" cxnId="{14BE2F47-F958-44FF-976D-89BD83C876B2}">
      <dgm:prSet/>
      <dgm:spPr/>
      <dgm:t>
        <a:bodyPr/>
        <a:lstStyle/>
        <a:p>
          <a:endParaRPr lang="en-GB"/>
        </a:p>
      </dgm:t>
    </dgm:pt>
    <dgm:pt modelId="{6457417C-23E4-4A39-B11C-213BB1A183E6}" type="sibTrans" cxnId="{14BE2F47-F958-44FF-976D-89BD83C876B2}">
      <dgm:prSet/>
      <dgm:spPr/>
      <dgm:t>
        <a:bodyPr/>
        <a:lstStyle/>
        <a:p>
          <a:endParaRPr lang="en-GB"/>
        </a:p>
      </dgm:t>
    </dgm:pt>
    <dgm:pt modelId="{B32AE2B5-08A9-4CE6-A9D4-6D6EB86128FD}">
      <dgm:prSet custT="1"/>
      <dgm:spPr/>
      <dgm:t>
        <a:bodyPr/>
        <a:lstStyle/>
        <a:p>
          <a:pPr>
            <a:buFont typeface="Arial" panose="020B0604020202020204" pitchFamily="34" charset="0"/>
            <a:buChar char="•"/>
          </a:pPr>
          <a:r>
            <a:rPr lang="en-GB" sz="1800" dirty="0"/>
            <a:t>Workshops are discussed in advance with teachers or other community leaders, who can work within appropriate and existing safeguarding guidelines. </a:t>
          </a:r>
          <a:endParaRPr lang="en-US" sz="1800" dirty="0"/>
        </a:p>
      </dgm:t>
    </dgm:pt>
    <dgm:pt modelId="{C11E67A0-7A23-4A5C-BB43-D76FCBD3FD01}" type="parTrans" cxnId="{0D295FA4-3398-457C-A058-5D51D70E02F4}">
      <dgm:prSet/>
      <dgm:spPr/>
      <dgm:t>
        <a:bodyPr/>
        <a:lstStyle/>
        <a:p>
          <a:endParaRPr lang="en-GB"/>
        </a:p>
      </dgm:t>
    </dgm:pt>
    <dgm:pt modelId="{A999FC76-0E65-43F8-A6D5-2C8CF6563546}" type="sibTrans" cxnId="{0D295FA4-3398-457C-A058-5D51D70E02F4}">
      <dgm:prSet/>
      <dgm:spPr/>
      <dgm:t>
        <a:bodyPr/>
        <a:lstStyle/>
        <a:p>
          <a:endParaRPr lang="en-GB"/>
        </a:p>
      </dgm:t>
    </dgm:pt>
    <dgm:pt modelId="{2A222B16-05B3-4CC0-85AA-8B9B8A234791}">
      <dgm:prSet custT="1"/>
      <dgm:spPr/>
      <dgm:t>
        <a:bodyPr/>
        <a:lstStyle/>
        <a:p>
          <a:endParaRPr lang="en-US" sz="1800" dirty="0"/>
        </a:p>
      </dgm:t>
    </dgm:pt>
    <dgm:pt modelId="{1AF6A02D-E1EB-46ED-958B-4F51DF1C955C}" type="parTrans" cxnId="{FB3A5C75-0779-4BC1-ACAA-F9C28E6949FD}">
      <dgm:prSet/>
      <dgm:spPr/>
      <dgm:t>
        <a:bodyPr/>
        <a:lstStyle/>
        <a:p>
          <a:endParaRPr lang="en-GB"/>
        </a:p>
      </dgm:t>
    </dgm:pt>
    <dgm:pt modelId="{DEDC0ED6-0204-403A-B128-0094E8941C44}" type="sibTrans" cxnId="{FB3A5C75-0779-4BC1-ACAA-F9C28E6949FD}">
      <dgm:prSet/>
      <dgm:spPr/>
      <dgm:t>
        <a:bodyPr/>
        <a:lstStyle/>
        <a:p>
          <a:endParaRPr lang="en-GB"/>
        </a:p>
      </dgm:t>
    </dgm:pt>
    <dgm:pt modelId="{BAC3728D-A0B8-4F5F-AADA-381303682BE9}" type="pres">
      <dgm:prSet presAssocID="{6B4A5851-AAD7-4F6A-B138-E5641DAF0C69}" presName="linear" presStyleCnt="0">
        <dgm:presLayoutVars>
          <dgm:animLvl val="lvl"/>
          <dgm:resizeHandles val="exact"/>
        </dgm:presLayoutVars>
      </dgm:prSet>
      <dgm:spPr/>
    </dgm:pt>
    <dgm:pt modelId="{619CBF9F-FC9A-4EC3-8E7C-B5FFFEEA4EDA}" type="pres">
      <dgm:prSet presAssocID="{96007BE8-78D1-44BF-B86F-909FEA535514}" presName="parentText" presStyleLbl="node1" presStyleIdx="0" presStyleCnt="1" custScaleY="51741">
        <dgm:presLayoutVars>
          <dgm:chMax val="0"/>
          <dgm:bulletEnabled val="1"/>
        </dgm:presLayoutVars>
      </dgm:prSet>
      <dgm:spPr/>
    </dgm:pt>
    <dgm:pt modelId="{C9B75659-5BD2-41CB-82BF-F6D5ADB973B3}" type="pres">
      <dgm:prSet presAssocID="{96007BE8-78D1-44BF-B86F-909FEA535514}" presName="childText" presStyleLbl="revTx" presStyleIdx="0" presStyleCnt="1">
        <dgm:presLayoutVars>
          <dgm:bulletEnabled val="1"/>
        </dgm:presLayoutVars>
      </dgm:prSet>
      <dgm:spPr/>
    </dgm:pt>
  </dgm:ptLst>
  <dgm:cxnLst>
    <dgm:cxn modelId="{1A218E07-9F8D-4B31-A1E6-3C21BC7C766E}" type="presOf" srcId="{96007BE8-78D1-44BF-B86F-909FEA535514}" destId="{619CBF9F-FC9A-4EC3-8E7C-B5FFFEEA4EDA}" srcOrd="0" destOrd="0" presId="urn:microsoft.com/office/officeart/2005/8/layout/vList2"/>
    <dgm:cxn modelId="{2CB35327-623A-4723-A294-8F9F74C9D7A5}" srcId="{96007BE8-78D1-44BF-B86F-909FEA535514}" destId="{BA584EDA-B25A-4A24-8F66-3F7C5E358D6F}" srcOrd="1" destOrd="0" parTransId="{319C95AC-5DCE-4C3A-B1DB-EC53724754AA}" sibTransId="{B2738C39-7EAF-4D43-8A01-79975CB0555C}"/>
    <dgm:cxn modelId="{14BE2F47-F958-44FF-976D-89BD83C876B2}" srcId="{96007BE8-78D1-44BF-B86F-909FEA535514}" destId="{14FC0CAC-67E8-4FEF-9AF2-FD7940E74442}" srcOrd="4" destOrd="0" parTransId="{B0698379-2044-4558-A544-F1E7F3075302}" sibTransId="{6457417C-23E4-4A39-B11C-213BB1A183E6}"/>
    <dgm:cxn modelId="{FB3A5C75-0779-4BC1-ACAA-F9C28E6949FD}" srcId="{96007BE8-78D1-44BF-B86F-909FEA535514}" destId="{2A222B16-05B3-4CC0-85AA-8B9B8A234791}" srcOrd="2" destOrd="0" parTransId="{1AF6A02D-E1EB-46ED-958B-4F51DF1C955C}" sibTransId="{DEDC0ED6-0204-403A-B128-0094E8941C44}"/>
    <dgm:cxn modelId="{B17EE47C-CFDD-4D1A-A240-16A87FEBA69F}" type="presOf" srcId="{14FC0CAC-67E8-4FEF-9AF2-FD7940E74442}" destId="{C9B75659-5BD2-41CB-82BF-F6D5ADB973B3}" srcOrd="0" destOrd="4" presId="urn:microsoft.com/office/officeart/2005/8/layout/vList2"/>
    <dgm:cxn modelId="{3179238C-FA44-49DD-8A7B-3D2ED3F9DC98}" type="presOf" srcId="{2A222B16-05B3-4CC0-85AA-8B9B8A234791}" destId="{C9B75659-5BD2-41CB-82BF-F6D5ADB973B3}" srcOrd="0" destOrd="2" presId="urn:microsoft.com/office/officeart/2005/8/layout/vList2"/>
    <dgm:cxn modelId="{4344208F-B587-4DE6-8249-E0589A39867D}" srcId="{6B4A5851-AAD7-4F6A-B138-E5641DAF0C69}" destId="{96007BE8-78D1-44BF-B86F-909FEA535514}" srcOrd="0" destOrd="0" parTransId="{79EC9C0A-93A9-4BAD-BB4C-CA40233554D6}" sibTransId="{4564D3B1-6A89-4427-9836-BC1BCF80CFDD}"/>
    <dgm:cxn modelId="{3617C293-AEB9-480D-ABC8-64AF6EFF75BC}" srcId="{96007BE8-78D1-44BF-B86F-909FEA535514}" destId="{4F787563-0C7C-4343-98FF-319855F998B3}" srcOrd="0" destOrd="0" parTransId="{A072B4EB-2D06-498C-91B9-63C9AA3B00CD}" sibTransId="{B1E8F719-AECA-4649-956B-BB161481DAE6}"/>
    <dgm:cxn modelId="{A3E9B597-51B3-4A59-B114-F95E413133F6}" type="presOf" srcId="{BA584EDA-B25A-4A24-8F66-3F7C5E358D6F}" destId="{C9B75659-5BD2-41CB-82BF-F6D5ADB973B3}" srcOrd="0" destOrd="1" presId="urn:microsoft.com/office/officeart/2005/8/layout/vList2"/>
    <dgm:cxn modelId="{0D295FA4-3398-457C-A058-5D51D70E02F4}" srcId="{96007BE8-78D1-44BF-B86F-909FEA535514}" destId="{B32AE2B5-08A9-4CE6-A9D4-6D6EB86128FD}" srcOrd="3" destOrd="0" parTransId="{C11E67A0-7A23-4A5C-BB43-D76FCBD3FD01}" sibTransId="{A999FC76-0E65-43F8-A6D5-2C8CF6563546}"/>
    <dgm:cxn modelId="{5830EEC9-326F-43F9-A46A-A1F694423545}" type="presOf" srcId="{4F787563-0C7C-4343-98FF-319855F998B3}" destId="{C9B75659-5BD2-41CB-82BF-F6D5ADB973B3}" srcOrd="0" destOrd="0" presId="urn:microsoft.com/office/officeart/2005/8/layout/vList2"/>
    <dgm:cxn modelId="{4D2155E2-6209-4BB1-BFAF-BA9B4ED1AC4B}" type="presOf" srcId="{B32AE2B5-08A9-4CE6-A9D4-6D6EB86128FD}" destId="{C9B75659-5BD2-41CB-82BF-F6D5ADB973B3}" srcOrd="0" destOrd="3" presId="urn:microsoft.com/office/officeart/2005/8/layout/vList2"/>
    <dgm:cxn modelId="{7AE0CCFE-E99F-497F-B65B-C0126DDC1485}" type="presOf" srcId="{6B4A5851-AAD7-4F6A-B138-E5641DAF0C69}" destId="{BAC3728D-A0B8-4F5F-AADA-381303682BE9}" srcOrd="0" destOrd="0" presId="urn:microsoft.com/office/officeart/2005/8/layout/vList2"/>
    <dgm:cxn modelId="{3139AEFB-199A-4E1D-9AD2-C67600B60175}" type="presParOf" srcId="{BAC3728D-A0B8-4F5F-AADA-381303682BE9}" destId="{619CBF9F-FC9A-4EC3-8E7C-B5FFFEEA4EDA}" srcOrd="0" destOrd="0" presId="urn:microsoft.com/office/officeart/2005/8/layout/vList2"/>
    <dgm:cxn modelId="{DE009B96-F0F4-45DE-9B21-BAAFD7572C4A}" type="presParOf" srcId="{BAC3728D-A0B8-4F5F-AADA-381303682BE9}" destId="{C9B75659-5BD2-41CB-82BF-F6D5ADB973B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CA5A15-865C-404B-AE91-7FB1C09A454D}"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772816E-BDA6-45DC-9B8B-918D7B8B6DC6}">
      <dgm:prSet custT="1"/>
      <dgm:spPr/>
      <dgm:t>
        <a:bodyPr/>
        <a:lstStyle/>
        <a:p>
          <a:pPr>
            <a:lnSpc>
              <a:spcPct val="100000"/>
            </a:lnSpc>
          </a:pPr>
          <a:r>
            <a:rPr lang="en-GB" sz="1600" dirty="0"/>
            <a:t>The workshops can be offered </a:t>
          </a:r>
          <a:r>
            <a:rPr lang="en-GB" sz="1600" b="1" dirty="0">
              <a:solidFill>
                <a:schemeClr val="accent2">
                  <a:lumMod val="75000"/>
                </a:schemeClr>
              </a:solidFill>
            </a:rPr>
            <a:t>during or after school</a:t>
          </a:r>
          <a:r>
            <a:rPr lang="en-GB" sz="1600" dirty="0"/>
            <a:t>. Each workshop can last between </a:t>
          </a:r>
          <a:r>
            <a:rPr lang="en-GB" sz="1600" b="1" dirty="0">
              <a:solidFill>
                <a:schemeClr val="accent2">
                  <a:lumMod val="75000"/>
                </a:schemeClr>
              </a:solidFill>
            </a:rPr>
            <a:t>1.00 and 1.30 hours</a:t>
          </a:r>
          <a:r>
            <a:rPr lang="en-GB" sz="1600" dirty="0"/>
            <a:t> and duration/type is decided in consultation with individual schools and teachers.</a:t>
          </a:r>
          <a:endParaRPr lang="en-US" sz="1600" dirty="0"/>
        </a:p>
      </dgm:t>
    </dgm:pt>
    <dgm:pt modelId="{2960961E-7CE0-4080-895F-970F54DEF016}" type="parTrans" cxnId="{DAF3A1EF-2CD9-48CD-8E3E-AEBBB9290A8F}">
      <dgm:prSet/>
      <dgm:spPr/>
      <dgm:t>
        <a:bodyPr/>
        <a:lstStyle/>
        <a:p>
          <a:endParaRPr lang="en-US"/>
        </a:p>
      </dgm:t>
    </dgm:pt>
    <dgm:pt modelId="{AFF2F515-929D-443C-90D9-A2219C58D838}" type="sibTrans" cxnId="{DAF3A1EF-2CD9-48CD-8E3E-AEBBB9290A8F}">
      <dgm:prSet/>
      <dgm:spPr/>
      <dgm:t>
        <a:bodyPr/>
        <a:lstStyle/>
        <a:p>
          <a:pPr>
            <a:lnSpc>
              <a:spcPct val="100000"/>
            </a:lnSpc>
          </a:pPr>
          <a:endParaRPr lang="en-US"/>
        </a:p>
      </dgm:t>
    </dgm:pt>
    <dgm:pt modelId="{6173DBDE-4E16-4696-BF8D-690828BE6BB3}">
      <dgm:prSet custT="1"/>
      <dgm:spPr/>
      <dgm:t>
        <a:bodyPr/>
        <a:lstStyle/>
        <a:p>
          <a:pPr>
            <a:lnSpc>
              <a:spcPct val="100000"/>
            </a:lnSpc>
          </a:pPr>
          <a:r>
            <a:rPr lang="en-GB" sz="1600" b="0" dirty="0"/>
            <a:t>We can offer </a:t>
          </a:r>
          <a:r>
            <a:rPr lang="en-GB" sz="1600" b="1" dirty="0">
              <a:solidFill>
                <a:schemeClr val="accent3">
                  <a:lumMod val="75000"/>
                </a:schemeClr>
              </a:solidFill>
            </a:rPr>
            <a:t>single events or a series of workshops</a:t>
          </a:r>
          <a:r>
            <a:rPr lang="en-GB" sz="1600" b="0" dirty="0"/>
            <a:t> in school hours or after school. </a:t>
          </a:r>
          <a:endParaRPr lang="en-US" sz="1600" b="0" dirty="0"/>
        </a:p>
      </dgm:t>
    </dgm:pt>
    <dgm:pt modelId="{E0352975-CCD6-418B-A9A3-47E1D919DFA6}" type="parTrans" cxnId="{A5F2FF0E-F4C5-4CD6-8A0A-C6C94492E7F6}">
      <dgm:prSet/>
      <dgm:spPr/>
      <dgm:t>
        <a:bodyPr/>
        <a:lstStyle/>
        <a:p>
          <a:endParaRPr lang="en-US"/>
        </a:p>
      </dgm:t>
    </dgm:pt>
    <dgm:pt modelId="{B412113F-A23E-4753-AE28-EDD8C6999135}" type="sibTrans" cxnId="{A5F2FF0E-F4C5-4CD6-8A0A-C6C94492E7F6}">
      <dgm:prSet/>
      <dgm:spPr/>
      <dgm:t>
        <a:bodyPr/>
        <a:lstStyle/>
        <a:p>
          <a:pPr>
            <a:lnSpc>
              <a:spcPct val="100000"/>
            </a:lnSpc>
          </a:pPr>
          <a:endParaRPr lang="en-US"/>
        </a:p>
      </dgm:t>
    </dgm:pt>
    <dgm:pt modelId="{91E03840-0748-43D1-AB61-B4C870CC4BD6}">
      <dgm:prSet custT="1"/>
      <dgm:spPr/>
      <dgm:t>
        <a:bodyPr/>
        <a:lstStyle/>
        <a:p>
          <a:pPr>
            <a:lnSpc>
              <a:spcPct val="100000"/>
            </a:lnSpc>
          </a:pPr>
          <a:r>
            <a:rPr lang="en-GB" sz="1600" dirty="0"/>
            <a:t>The workshops can be imaginative cocurricular additions supporting </a:t>
          </a:r>
          <a:r>
            <a:rPr lang="en-GB" sz="1600" b="1" dirty="0">
              <a:solidFill>
                <a:schemeClr val="accent4">
                  <a:lumMod val="75000"/>
                </a:schemeClr>
              </a:solidFill>
            </a:rPr>
            <a:t>particular topics in various Humanities</a:t>
          </a:r>
          <a:r>
            <a:rPr lang="en-GB" sz="1600" dirty="0"/>
            <a:t> </a:t>
          </a:r>
          <a:r>
            <a:rPr lang="en-GB" sz="1600" b="1" dirty="0">
              <a:solidFill>
                <a:schemeClr val="accent4">
                  <a:lumMod val="75000"/>
                </a:schemeClr>
              </a:solidFill>
            </a:rPr>
            <a:t>subjects</a:t>
          </a:r>
          <a:r>
            <a:rPr lang="en-GB" sz="1600" dirty="0"/>
            <a:t> across the school. </a:t>
          </a:r>
          <a:endParaRPr lang="en-US" sz="1600" dirty="0"/>
        </a:p>
      </dgm:t>
    </dgm:pt>
    <dgm:pt modelId="{06686649-8FB9-4BC8-B6F7-476361B431F8}" type="parTrans" cxnId="{C8CDD96C-919B-4548-B8E4-C0A7BF1824AF}">
      <dgm:prSet/>
      <dgm:spPr/>
      <dgm:t>
        <a:bodyPr/>
        <a:lstStyle/>
        <a:p>
          <a:endParaRPr lang="en-US"/>
        </a:p>
      </dgm:t>
    </dgm:pt>
    <dgm:pt modelId="{1E6CDC21-FAAA-45CB-9D5F-0C8B4A1ED033}" type="sibTrans" cxnId="{C8CDD96C-919B-4548-B8E4-C0A7BF1824AF}">
      <dgm:prSet/>
      <dgm:spPr/>
      <dgm:t>
        <a:bodyPr/>
        <a:lstStyle/>
        <a:p>
          <a:pPr>
            <a:lnSpc>
              <a:spcPct val="100000"/>
            </a:lnSpc>
          </a:pPr>
          <a:endParaRPr lang="en-US"/>
        </a:p>
      </dgm:t>
    </dgm:pt>
    <dgm:pt modelId="{EB25BDE5-592F-409E-B31F-14047E790983}">
      <dgm:prSet custT="1"/>
      <dgm:spPr/>
      <dgm:t>
        <a:bodyPr/>
        <a:lstStyle/>
        <a:p>
          <a:pPr>
            <a:lnSpc>
              <a:spcPct val="100000"/>
            </a:lnSpc>
          </a:pPr>
          <a:r>
            <a:rPr lang="en-GB" sz="1600" dirty="0"/>
            <a:t>Can also be offered within extra-curricular settings such as, </a:t>
          </a:r>
          <a:r>
            <a:rPr lang="en-GB" sz="1600" b="1" dirty="0">
              <a:solidFill>
                <a:srgbClr val="00B0F0"/>
              </a:solidFill>
            </a:rPr>
            <a:t>6</a:t>
          </a:r>
          <a:r>
            <a:rPr lang="en-GB" sz="1600" b="1" baseline="30000" dirty="0">
              <a:solidFill>
                <a:srgbClr val="00B0F0"/>
              </a:solidFill>
            </a:rPr>
            <a:t>th</a:t>
          </a:r>
          <a:r>
            <a:rPr lang="en-GB" sz="1600" b="1" dirty="0">
              <a:solidFill>
                <a:srgbClr val="00B0F0"/>
              </a:solidFill>
            </a:rPr>
            <a:t> Form enrichment afternoon</a:t>
          </a:r>
          <a:r>
            <a:rPr lang="en-GB" sz="1600" dirty="0"/>
            <a:t>, or in a </a:t>
          </a:r>
          <a:r>
            <a:rPr lang="en-GB" sz="1600" b="1" dirty="0">
              <a:solidFill>
                <a:schemeClr val="accent5">
                  <a:lumMod val="75000"/>
                </a:schemeClr>
              </a:solidFill>
            </a:rPr>
            <a:t>debate, oracy, creative writing, politics club, </a:t>
          </a:r>
          <a:r>
            <a:rPr lang="en-GB" sz="1600" b="0" dirty="0">
              <a:solidFill>
                <a:schemeClr val="tx1"/>
              </a:solidFill>
            </a:rPr>
            <a:t>or</a:t>
          </a:r>
          <a:r>
            <a:rPr lang="en-GB" sz="1600" b="1" dirty="0">
              <a:solidFill>
                <a:schemeClr val="accent5">
                  <a:lumMod val="75000"/>
                </a:schemeClr>
              </a:solidFill>
            </a:rPr>
            <a:t> storytelling, drawing, animation café </a:t>
          </a:r>
          <a:r>
            <a:rPr lang="en-GB" sz="1600" b="0" dirty="0">
              <a:solidFill>
                <a:schemeClr val="tx1"/>
              </a:solidFill>
            </a:rPr>
            <a:t>etc</a:t>
          </a:r>
        </a:p>
        <a:p>
          <a:pPr>
            <a:lnSpc>
              <a:spcPct val="100000"/>
            </a:lnSpc>
          </a:pPr>
          <a:r>
            <a:rPr lang="en-GB" sz="1600" dirty="0"/>
            <a:t>. </a:t>
          </a:r>
          <a:endParaRPr lang="en-US" sz="1600" dirty="0"/>
        </a:p>
      </dgm:t>
    </dgm:pt>
    <dgm:pt modelId="{0087C4EA-E62D-4E61-8ED1-D68ED0965149}" type="parTrans" cxnId="{68AAE991-A62A-4DFD-BDCD-75E7F8B44E86}">
      <dgm:prSet/>
      <dgm:spPr/>
      <dgm:t>
        <a:bodyPr/>
        <a:lstStyle/>
        <a:p>
          <a:endParaRPr lang="en-US"/>
        </a:p>
      </dgm:t>
    </dgm:pt>
    <dgm:pt modelId="{5A6FC24B-B87F-47DE-8114-BA0D49BCA1F7}" type="sibTrans" cxnId="{68AAE991-A62A-4DFD-BDCD-75E7F8B44E86}">
      <dgm:prSet/>
      <dgm:spPr/>
      <dgm:t>
        <a:bodyPr/>
        <a:lstStyle/>
        <a:p>
          <a:endParaRPr lang="en-US"/>
        </a:p>
      </dgm:t>
    </dgm:pt>
    <dgm:pt modelId="{6286A102-988A-4713-9056-F4B52F9BBDE0}" type="pres">
      <dgm:prSet presAssocID="{61CA5A15-865C-404B-AE91-7FB1C09A454D}" presName="root" presStyleCnt="0">
        <dgm:presLayoutVars>
          <dgm:dir/>
          <dgm:resizeHandles val="exact"/>
        </dgm:presLayoutVars>
      </dgm:prSet>
      <dgm:spPr/>
    </dgm:pt>
    <dgm:pt modelId="{8F53617E-1584-47BE-9089-19C2DA96601E}" type="pres">
      <dgm:prSet presAssocID="{61CA5A15-865C-404B-AE91-7FB1C09A454D}" presName="container" presStyleCnt="0">
        <dgm:presLayoutVars>
          <dgm:dir/>
          <dgm:resizeHandles val="exact"/>
        </dgm:presLayoutVars>
      </dgm:prSet>
      <dgm:spPr/>
    </dgm:pt>
    <dgm:pt modelId="{EF09A700-92F6-414D-8AA7-0AB71A79D6C3}" type="pres">
      <dgm:prSet presAssocID="{1772816E-BDA6-45DC-9B8B-918D7B8B6DC6}" presName="compNode" presStyleCnt="0"/>
      <dgm:spPr/>
    </dgm:pt>
    <dgm:pt modelId="{EA925710-E8BD-4FA1-B49B-6C1EAA7361CA}" type="pres">
      <dgm:prSet presAssocID="{1772816E-BDA6-45DC-9B8B-918D7B8B6DC6}" presName="iconBgRect" presStyleLbl="bgShp" presStyleIdx="0" presStyleCnt="4"/>
      <dgm:spPr/>
    </dgm:pt>
    <dgm:pt modelId="{607317C8-4592-4F8F-BB24-66A126A3682A}" type="pres">
      <dgm:prSet presAssocID="{1772816E-BDA6-45DC-9B8B-918D7B8B6DC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82B7DA76-0C28-47E0-92E3-BBAB86BE2936}" type="pres">
      <dgm:prSet presAssocID="{1772816E-BDA6-45DC-9B8B-918D7B8B6DC6}" presName="spaceRect" presStyleCnt="0"/>
      <dgm:spPr/>
    </dgm:pt>
    <dgm:pt modelId="{93833B46-DCA2-4554-ADCF-7CB66E0B8148}" type="pres">
      <dgm:prSet presAssocID="{1772816E-BDA6-45DC-9B8B-918D7B8B6DC6}" presName="textRect" presStyleLbl="revTx" presStyleIdx="0" presStyleCnt="4" custScaleY="146802">
        <dgm:presLayoutVars>
          <dgm:chMax val="1"/>
          <dgm:chPref val="1"/>
        </dgm:presLayoutVars>
      </dgm:prSet>
      <dgm:spPr/>
    </dgm:pt>
    <dgm:pt modelId="{3A0A52C1-2723-42B7-BFE9-51853D2499BC}" type="pres">
      <dgm:prSet presAssocID="{AFF2F515-929D-443C-90D9-A2219C58D838}" presName="sibTrans" presStyleLbl="sibTrans2D1" presStyleIdx="0" presStyleCnt="0"/>
      <dgm:spPr/>
    </dgm:pt>
    <dgm:pt modelId="{3A747D3F-9323-4B09-84D3-0A68ABDD5AF3}" type="pres">
      <dgm:prSet presAssocID="{6173DBDE-4E16-4696-BF8D-690828BE6BB3}" presName="compNode" presStyleCnt="0"/>
      <dgm:spPr/>
    </dgm:pt>
    <dgm:pt modelId="{7670F084-D32F-4A55-8D34-9647140E0303}" type="pres">
      <dgm:prSet presAssocID="{6173DBDE-4E16-4696-BF8D-690828BE6BB3}" presName="iconBgRect" presStyleLbl="bgShp" presStyleIdx="1" presStyleCnt="4"/>
      <dgm:spPr/>
    </dgm:pt>
    <dgm:pt modelId="{9C35703E-E0D7-4822-BB03-DCD2059AF991}" type="pres">
      <dgm:prSet presAssocID="{6173DBDE-4E16-4696-BF8D-690828BE6BB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3A07F957-8BCD-452B-980E-A96559429EF9}" type="pres">
      <dgm:prSet presAssocID="{6173DBDE-4E16-4696-BF8D-690828BE6BB3}" presName="spaceRect" presStyleCnt="0"/>
      <dgm:spPr/>
    </dgm:pt>
    <dgm:pt modelId="{9ADDD9D9-25B1-4EC7-80E3-D00988B1CD72}" type="pres">
      <dgm:prSet presAssocID="{6173DBDE-4E16-4696-BF8D-690828BE6BB3}" presName="textRect" presStyleLbl="revTx" presStyleIdx="1" presStyleCnt="4">
        <dgm:presLayoutVars>
          <dgm:chMax val="1"/>
          <dgm:chPref val="1"/>
        </dgm:presLayoutVars>
      </dgm:prSet>
      <dgm:spPr/>
    </dgm:pt>
    <dgm:pt modelId="{F6C05D6C-3C32-463D-900F-B025251C31BE}" type="pres">
      <dgm:prSet presAssocID="{B412113F-A23E-4753-AE28-EDD8C6999135}" presName="sibTrans" presStyleLbl="sibTrans2D1" presStyleIdx="0" presStyleCnt="0"/>
      <dgm:spPr/>
    </dgm:pt>
    <dgm:pt modelId="{5FA56296-AFA1-46DA-9717-9ADBBC8BC39D}" type="pres">
      <dgm:prSet presAssocID="{91E03840-0748-43D1-AB61-B4C870CC4BD6}" presName="compNode" presStyleCnt="0"/>
      <dgm:spPr/>
    </dgm:pt>
    <dgm:pt modelId="{7D4018F2-62CF-47E9-8DE5-0AC0FB1862BF}" type="pres">
      <dgm:prSet presAssocID="{91E03840-0748-43D1-AB61-B4C870CC4BD6}" presName="iconBgRect" presStyleLbl="bgShp" presStyleIdx="2" presStyleCnt="4"/>
      <dgm:spPr/>
    </dgm:pt>
    <dgm:pt modelId="{03F55486-6874-40B9-9CEB-253A5C0B5F63}" type="pres">
      <dgm:prSet presAssocID="{91E03840-0748-43D1-AB61-B4C870CC4BD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rama"/>
        </a:ext>
      </dgm:extLst>
    </dgm:pt>
    <dgm:pt modelId="{45503D16-28AB-458E-86FC-3762B6DB140C}" type="pres">
      <dgm:prSet presAssocID="{91E03840-0748-43D1-AB61-B4C870CC4BD6}" presName="spaceRect" presStyleCnt="0"/>
      <dgm:spPr/>
    </dgm:pt>
    <dgm:pt modelId="{57211194-164C-4F1C-81B0-FBCB305C126B}" type="pres">
      <dgm:prSet presAssocID="{91E03840-0748-43D1-AB61-B4C870CC4BD6}" presName="textRect" presStyleLbl="revTx" presStyleIdx="2" presStyleCnt="4" custScaleY="127258">
        <dgm:presLayoutVars>
          <dgm:chMax val="1"/>
          <dgm:chPref val="1"/>
        </dgm:presLayoutVars>
      </dgm:prSet>
      <dgm:spPr/>
    </dgm:pt>
    <dgm:pt modelId="{2441C743-2A17-49C5-959A-923E541AA60D}" type="pres">
      <dgm:prSet presAssocID="{1E6CDC21-FAAA-45CB-9D5F-0C8B4A1ED033}" presName="sibTrans" presStyleLbl="sibTrans2D1" presStyleIdx="0" presStyleCnt="0"/>
      <dgm:spPr/>
    </dgm:pt>
    <dgm:pt modelId="{EE403C14-8F03-41CE-A5E9-46C5DE1D1377}" type="pres">
      <dgm:prSet presAssocID="{EB25BDE5-592F-409E-B31F-14047E790983}" presName="compNode" presStyleCnt="0"/>
      <dgm:spPr/>
    </dgm:pt>
    <dgm:pt modelId="{A1DC391F-C51B-4966-8D6A-9C86038BEEE8}" type="pres">
      <dgm:prSet presAssocID="{EB25BDE5-592F-409E-B31F-14047E790983}" presName="iconBgRect" presStyleLbl="bgShp" presStyleIdx="3" presStyleCnt="4"/>
      <dgm:spPr/>
    </dgm:pt>
    <dgm:pt modelId="{3EB2F15C-66E1-4FC3-B16D-0165F45B0508}" type="pres">
      <dgm:prSet presAssocID="{EB25BDE5-592F-409E-B31F-14047E79098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Roll"/>
        </a:ext>
      </dgm:extLst>
    </dgm:pt>
    <dgm:pt modelId="{D54055EA-BD83-4CCB-9522-D84DCD867290}" type="pres">
      <dgm:prSet presAssocID="{EB25BDE5-592F-409E-B31F-14047E790983}" presName="spaceRect" presStyleCnt="0"/>
      <dgm:spPr/>
    </dgm:pt>
    <dgm:pt modelId="{E49F0F34-2B0D-486F-84BC-4A67BCA6D350}" type="pres">
      <dgm:prSet presAssocID="{EB25BDE5-592F-409E-B31F-14047E790983}" presName="textRect" presStyleLbl="revTx" presStyleIdx="3" presStyleCnt="4" custScaleX="115422">
        <dgm:presLayoutVars>
          <dgm:chMax val="1"/>
          <dgm:chPref val="1"/>
        </dgm:presLayoutVars>
      </dgm:prSet>
      <dgm:spPr/>
    </dgm:pt>
  </dgm:ptLst>
  <dgm:cxnLst>
    <dgm:cxn modelId="{4EF11E08-C906-4103-BD38-725AD1ACB8A8}" type="presOf" srcId="{91E03840-0748-43D1-AB61-B4C870CC4BD6}" destId="{57211194-164C-4F1C-81B0-FBCB305C126B}" srcOrd="0" destOrd="0" presId="urn:microsoft.com/office/officeart/2018/2/layout/IconCircleList"/>
    <dgm:cxn modelId="{A5F2FF0E-F4C5-4CD6-8A0A-C6C94492E7F6}" srcId="{61CA5A15-865C-404B-AE91-7FB1C09A454D}" destId="{6173DBDE-4E16-4696-BF8D-690828BE6BB3}" srcOrd="1" destOrd="0" parTransId="{E0352975-CCD6-418B-A9A3-47E1D919DFA6}" sibTransId="{B412113F-A23E-4753-AE28-EDD8C6999135}"/>
    <dgm:cxn modelId="{D8328911-8296-4275-A0F9-F6990AF6453F}" type="presOf" srcId="{1E6CDC21-FAAA-45CB-9D5F-0C8B4A1ED033}" destId="{2441C743-2A17-49C5-959A-923E541AA60D}" srcOrd="0" destOrd="0" presId="urn:microsoft.com/office/officeart/2018/2/layout/IconCircleList"/>
    <dgm:cxn modelId="{D433F861-DA42-40EA-9FD7-E2B8463DB343}" type="presOf" srcId="{B412113F-A23E-4753-AE28-EDD8C6999135}" destId="{F6C05D6C-3C32-463D-900F-B025251C31BE}" srcOrd="0" destOrd="0" presId="urn:microsoft.com/office/officeart/2018/2/layout/IconCircleList"/>
    <dgm:cxn modelId="{C8CDD96C-919B-4548-B8E4-C0A7BF1824AF}" srcId="{61CA5A15-865C-404B-AE91-7FB1C09A454D}" destId="{91E03840-0748-43D1-AB61-B4C870CC4BD6}" srcOrd="2" destOrd="0" parTransId="{06686649-8FB9-4BC8-B6F7-476361B431F8}" sibTransId="{1E6CDC21-FAAA-45CB-9D5F-0C8B4A1ED033}"/>
    <dgm:cxn modelId="{3D7A8284-77C3-4ECB-AF50-FF9FEDC1E035}" type="presOf" srcId="{EB25BDE5-592F-409E-B31F-14047E790983}" destId="{E49F0F34-2B0D-486F-84BC-4A67BCA6D350}" srcOrd="0" destOrd="0" presId="urn:microsoft.com/office/officeart/2018/2/layout/IconCircleList"/>
    <dgm:cxn modelId="{68AAE991-A62A-4DFD-BDCD-75E7F8B44E86}" srcId="{61CA5A15-865C-404B-AE91-7FB1C09A454D}" destId="{EB25BDE5-592F-409E-B31F-14047E790983}" srcOrd="3" destOrd="0" parTransId="{0087C4EA-E62D-4E61-8ED1-D68ED0965149}" sibTransId="{5A6FC24B-B87F-47DE-8114-BA0D49BCA1F7}"/>
    <dgm:cxn modelId="{E6C311A6-4A8E-4CB4-9A74-244CD679205A}" type="presOf" srcId="{1772816E-BDA6-45DC-9B8B-918D7B8B6DC6}" destId="{93833B46-DCA2-4554-ADCF-7CB66E0B8148}" srcOrd="0" destOrd="0" presId="urn:microsoft.com/office/officeart/2018/2/layout/IconCircleList"/>
    <dgm:cxn modelId="{BA3A4DA7-9818-4BD0-A597-95121DAE9509}" type="presOf" srcId="{AFF2F515-929D-443C-90D9-A2219C58D838}" destId="{3A0A52C1-2723-42B7-BFE9-51853D2499BC}" srcOrd="0" destOrd="0" presId="urn:microsoft.com/office/officeart/2018/2/layout/IconCircleList"/>
    <dgm:cxn modelId="{F488A9B9-8147-46C6-8485-960965391802}" type="presOf" srcId="{6173DBDE-4E16-4696-BF8D-690828BE6BB3}" destId="{9ADDD9D9-25B1-4EC7-80E3-D00988B1CD72}" srcOrd="0" destOrd="0" presId="urn:microsoft.com/office/officeart/2018/2/layout/IconCircleList"/>
    <dgm:cxn modelId="{05712ECB-F239-4A1D-BB0F-D515BE1EAFD9}" type="presOf" srcId="{61CA5A15-865C-404B-AE91-7FB1C09A454D}" destId="{6286A102-988A-4713-9056-F4B52F9BBDE0}" srcOrd="0" destOrd="0" presId="urn:microsoft.com/office/officeart/2018/2/layout/IconCircleList"/>
    <dgm:cxn modelId="{DAF3A1EF-2CD9-48CD-8E3E-AEBBB9290A8F}" srcId="{61CA5A15-865C-404B-AE91-7FB1C09A454D}" destId="{1772816E-BDA6-45DC-9B8B-918D7B8B6DC6}" srcOrd="0" destOrd="0" parTransId="{2960961E-7CE0-4080-895F-970F54DEF016}" sibTransId="{AFF2F515-929D-443C-90D9-A2219C58D838}"/>
    <dgm:cxn modelId="{CF1BEEF3-9779-4845-A62E-6502025E9E45}" type="presParOf" srcId="{6286A102-988A-4713-9056-F4B52F9BBDE0}" destId="{8F53617E-1584-47BE-9089-19C2DA96601E}" srcOrd="0" destOrd="0" presId="urn:microsoft.com/office/officeart/2018/2/layout/IconCircleList"/>
    <dgm:cxn modelId="{9A8DDC7B-2D9A-4034-AC5E-7E5F4F2941CF}" type="presParOf" srcId="{8F53617E-1584-47BE-9089-19C2DA96601E}" destId="{EF09A700-92F6-414D-8AA7-0AB71A79D6C3}" srcOrd="0" destOrd="0" presId="urn:microsoft.com/office/officeart/2018/2/layout/IconCircleList"/>
    <dgm:cxn modelId="{E2204366-46F4-4DE3-A450-4B015D6930A0}" type="presParOf" srcId="{EF09A700-92F6-414D-8AA7-0AB71A79D6C3}" destId="{EA925710-E8BD-4FA1-B49B-6C1EAA7361CA}" srcOrd="0" destOrd="0" presId="urn:microsoft.com/office/officeart/2018/2/layout/IconCircleList"/>
    <dgm:cxn modelId="{37DCB677-7697-41E0-924A-69C86119E715}" type="presParOf" srcId="{EF09A700-92F6-414D-8AA7-0AB71A79D6C3}" destId="{607317C8-4592-4F8F-BB24-66A126A3682A}" srcOrd="1" destOrd="0" presId="urn:microsoft.com/office/officeart/2018/2/layout/IconCircleList"/>
    <dgm:cxn modelId="{0D3D10E9-5C6F-4F31-83BE-0D8347210F6A}" type="presParOf" srcId="{EF09A700-92F6-414D-8AA7-0AB71A79D6C3}" destId="{82B7DA76-0C28-47E0-92E3-BBAB86BE2936}" srcOrd="2" destOrd="0" presId="urn:microsoft.com/office/officeart/2018/2/layout/IconCircleList"/>
    <dgm:cxn modelId="{9454C23D-5749-4B6D-B8D7-251025CBAF5D}" type="presParOf" srcId="{EF09A700-92F6-414D-8AA7-0AB71A79D6C3}" destId="{93833B46-DCA2-4554-ADCF-7CB66E0B8148}" srcOrd="3" destOrd="0" presId="urn:microsoft.com/office/officeart/2018/2/layout/IconCircleList"/>
    <dgm:cxn modelId="{D7053BC1-0692-4A77-9631-532E5A471E55}" type="presParOf" srcId="{8F53617E-1584-47BE-9089-19C2DA96601E}" destId="{3A0A52C1-2723-42B7-BFE9-51853D2499BC}" srcOrd="1" destOrd="0" presId="urn:microsoft.com/office/officeart/2018/2/layout/IconCircleList"/>
    <dgm:cxn modelId="{607A1115-66CF-4580-BCBC-C4D9EAE218EA}" type="presParOf" srcId="{8F53617E-1584-47BE-9089-19C2DA96601E}" destId="{3A747D3F-9323-4B09-84D3-0A68ABDD5AF3}" srcOrd="2" destOrd="0" presId="urn:microsoft.com/office/officeart/2018/2/layout/IconCircleList"/>
    <dgm:cxn modelId="{2DF45085-C133-4CA6-ACC3-B0F591B5E275}" type="presParOf" srcId="{3A747D3F-9323-4B09-84D3-0A68ABDD5AF3}" destId="{7670F084-D32F-4A55-8D34-9647140E0303}" srcOrd="0" destOrd="0" presId="urn:microsoft.com/office/officeart/2018/2/layout/IconCircleList"/>
    <dgm:cxn modelId="{88A5497E-469D-40B9-98C7-92F4313D3BFF}" type="presParOf" srcId="{3A747D3F-9323-4B09-84D3-0A68ABDD5AF3}" destId="{9C35703E-E0D7-4822-BB03-DCD2059AF991}" srcOrd="1" destOrd="0" presId="urn:microsoft.com/office/officeart/2018/2/layout/IconCircleList"/>
    <dgm:cxn modelId="{CB88EACC-FD41-4AB1-BFA5-92B0AE103C2D}" type="presParOf" srcId="{3A747D3F-9323-4B09-84D3-0A68ABDD5AF3}" destId="{3A07F957-8BCD-452B-980E-A96559429EF9}" srcOrd="2" destOrd="0" presId="urn:microsoft.com/office/officeart/2018/2/layout/IconCircleList"/>
    <dgm:cxn modelId="{83B2D812-0AAB-4C2D-8C3D-288205535BE7}" type="presParOf" srcId="{3A747D3F-9323-4B09-84D3-0A68ABDD5AF3}" destId="{9ADDD9D9-25B1-4EC7-80E3-D00988B1CD72}" srcOrd="3" destOrd="0" presId="urn:microsoft.com/office/officeart/2018/2/layout/IconCircleList"/>
    <dgm:cxn modelId="{D27652F6-6C5A-4B89-897F-DFC746455DCD}" type="presParOf" srcId="{8F53617E-1584-47BE-9089-19C2DA96601E}" destId="{F6C05D6C-3C32-463D-900F-B025251C31BE}" srcOrd="3" destOrd="0" presId="urn:microsoft.com/office/officeart/2018/2/layout/IconCircleList"/>
    <dgm:cxn modelId="{45DDDF9E-4360-49BE-9096-456AD1C49E2A}" type="presParOf" srcId="{8F53617E-1584-47BE-9089-19C2DA96601E}" destId="{5FA56296-AFA1-46DA-9717-9ADBBC8BC39D}" srcOrd="4" destOrd="0" presId="urn:microsoft.com/office/officeart/2018/2/layout/IconCircleList"/>
    <dgm:cxn modelId="{5B50D5F0-75CD-4B79-A2D8-915ACEA34757}" type="presParOf" srcId="{5FA56296-AFA1-46DA-9717-9ADBBC8BC39D}" destId="{7D4018F2-62CF-47E9-8DE5-0AC0FB1862BF}" srcOrd="0" destOrd="0" presId="urn:microsoft.com/office/officeart/2018/2/layout/IconCircleList"/>
    <dgm:cxn modelId="{57D57548-84B8-4345-8BF2-409B69AE4C81}" type="presParOf" srcId="{5FA56296-AFA1-46DA-9717-9ADBBC8BC39D}" destId="{03F55486-6874-40B9-9CEB-253A5C0B5F63}" srcOrd="1" destOrd="0" presId="urn:microsoft.com/office/officeart/2018/2/layout/IconCircleList"/>
    <dgm:cxn modelId="{4C79A05A-6C64-4B92-BE96-123BEEA9EA52}" type="presParOf" srcId="{5FA56296-AFA1-46DA-9717-9ADBBC8BC39D}" destId="{45503D16-28AB-458E-86FC-3762B6DB140C}" srcOrd="2" destOrd="0" presId="urn:microsoft.com/office/officeart/2018/2/layout/IconCircleList"/>
    <dgm:cxn modelId="{E30A6122-F546-443C-876B-C0E292B66C65}" type="presParOf" srcId="{5FA56296-AFA1-46DA-9717-9ADBBC8BC39D}" destId="{57211194-164C-4F1C-81B0-FBCB305C126B}" srcOrd="3" destOrd="0" presId="urn:microsoft.com/office/officeart/2018/2/layout/IconCircleList"/>
    <dgm:cxn modelId="{BEAF232C-7B53-45E4-AA16-BC1E19323ED6}" type="presParOf" srcId="{8F53617E-1584-47BE-9089-19C2DA96601E}" destId="{2441C743-2A17-49C5-959A-923E541AA60D}" srcOrd="5" destOrd="0" presId="urn:microsoft.com/office/officeart/2018/2/layout/IconCircleList"/>
    <dgm:cxn modelId="{9E538ABC-58C0-4B7D-BFF6-28FA81B88563}" type="presParOf" srcId="{8F53617E-1584-47BE-9089-19C2DA96601E}" destId="{EE403C14-8F03-41CE-A5E9-46C5DE1D1377}" srcOrd="6" destOrd="0" presId="urn:microsoft.com/office/officeart/2018/2/layout/IconCircleList"/>
    <dgm:cxn modelId="{1C6CE6E7-1D05-4E36-B020-AF571912705B}" type="presParOf" srcId="{EE403C14-8F03-41CE-A5E9-46C5DE1D1377}" destId="{A1DC391F-C51B-4966-8D6A-9C86038BEEE8}" srcOrd="0" destOrd="0" presId="urn:microsoft.com/office/officeart/2018/2/layout/IconCircleList"/>
    <dgm:cxn modelId="{5CE1F1FF-0CDA-449E-B445-D9D3F18D20DB}" type="presParOf" srcId="{EE403C14-8F03-41CE-A5E9-46C5DE1D1377}" destId="{3EB2F15C-66E1-4FC3-B16D-0165F45B0508}" srcOrd="1" destOrd="0" presId="urn:microsoft.com/office/officeart/2018/2/layout/IconCircleList"/>
    <dgm:cxn modelId="{5C644E88-0333-43CE-8461-0C528AE74462}" type="presParOf" srcId="{EE403C14-8F03-41CE-A5E9-46C5DE1D1377}" destId="{D54055EA-BD83-4CCB-9522-D84DCD867290}" srcOrd="2" destOrd="0" presId="urn:microsoft.com/office/officeart/2018/2/layout/IconCircleList"/>
    <dgm:cxn modelId="{1EBB96C6-8119-4078-A3F1-E41BFF05E050}" type="presParOf" srcId="{EE403C14-8F03-41CE-A5E9-46C5DE1D1377}" destId="{E49F0F34-2B0D-486F-84BC-4A67BCA6D35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CA5A15-865C-404B-AE91-7FB1C09A454D}" type="doc">
      <dgm:prSet loTypeId="urn:microsoft.com/office/officeart/2018/2/layout/IconCircleList" loCatId="icon" qsTypeId="urn:microsoft.com/office/officeart/2005/8/quickstyle/simple1" qsCatId="simple" csTypeId="urn:microsoft.com/office/officeart/2018/5/colors/Iconchunking_neutralbg_accent6_2" csCatId="accent6" phldr="1"/>
      <dgm:spPr/>
      <dgm:t>
        <a:bodyPr/>
        <a:lstStyle/>
        <a:p>
          <a:endParaRPr lang="en-US"/>
        </a:p>
      </dgm:t>
    </dgm:pt>
    <dgm:pt modelId="{1772816E-BDA6-45DC-9B8B-918D7B8B6DC6}">
      <dgm:prSet custT="1"/>
      <dgm:spPr/>
      <dgm:t>
        <a:bodyPr/>
        <a:lstStyle/>
        <a:p>
          <a:r>
            <a:rPr lang="en-GB" sz="1600" dirty="0"/>
            <a:t>Catering for </a:t>
          </a:r>
          <a:r>
            <a:rPr lang="en-GB" sz="1600" b="1" dirty="0">
              <a:solidFill>
                <a:schemeClr val="accent6">
                  <a:lumMod val="75000"/>
                </a:schemeClr>
              </a:solidFill>
            </a:rPr>
            <a:t>different competences</a:t>
          </a:r>
          <a:r>
            <a:rPr lang="en-GB" sz="1600" dirty="0">
              <a:solidFill>
                <a:schemeClr val="accent6">
                  <a:lumMod val="75000"/>
                </a:schemeClr>
              </a:solidFill>
            </a:rPr>
            <a:t> </a:t>
          </a:r>
          <a:r>
            <a:rPr lang="en-GB" sz="1600" dirty="0"/>
            <a:t>through combination of small group exchange, group reps, ‘town hall’ type meetings. </a:t>
          </a:r>
          <a:r>
            <a:rPr lang="en-GB" sz="1600" b="1" dirty="0">
              <a:solidFill>
                <a:schemeClr val="accent6">
                  <a:lumMod val="75000"/>
                </a:schemeClr>
              </a:solidFill>
            </a:rPr>
            <a:t>‘Helping hands’</a:t>
          </a:r>
          <a:r>
            <a:rPr lang="en-GB" sz="1600" dirty="0"/>
            <a:t>  create a comfortable environment for all participants.</a:t>
          </a:r>
          <a:endParaRPr lang="en-US" sz="1600" b="0" dirty="0"/>
        </a:p>
      </dgm:t>
    </dgm:pt>
    <dgm:pt modelId="{2960961E-7CE0-4080-895F-970F54DEF016}" type="parTrans" cxnId="{DAF3A1EF-2CD9-48CD-8E3E-AEBBB9290A8F}">
      <dgm:prSet/>
      <dgm:spPr/>
      <dgm:t>
        <a:bodyPr/>
        <a:lstStyle/>
        <a:p>
          <a:endParaRPr lang="en-US"/>
        </a:p>
      </dgm:t>
    </dgm:pt>
    <dgm:pt modelId="{AFF2F515-929D-443C-90D9-A2219C58D838}" type="sibTrans" cxnId="{DAF3A1EF-2CD9-48CD-8E3E-AEBBB9290A8F}">
      <dgm:prSet/>
      <dgm:spPr/>
      <dgm:t>
        <a:bodyPr/>
        <a:lstStyle/>
        <a:p>
          <a:endParaRPr lang="en-US"/>
        </a:p>
      </dgm:t>
    </dgm:pt>
    <dgm:pt modelId="{6173DBDE-4E16-4696-BF8D-690828BE6BB3}">
      <dgm:prSet custT="1"/>
      <dgm:spPr/>
      <dgm:t>
        <a:bodyPr/>
        <a:lstStyle/>
        <a:p>
          <a:r>
            <a:rPr lang="en-GB" sz="1600" b="0" dirty="0"/>
            <a:t>Activities suitable </a:t>
          </a:r>
          <a:r>
            <a:rPr lang="en-GB" sz="1600" dirty="0"/>
            <a:t>for </a:t>
          </a:r>
          <a:r>
            <a:rPr lang="en-GB" sz="1600" b="1" dirty="0">
              <a:solidFill>
                <a:schemeClr val="accent6">
                  <a:lumMod val="75000"/>
                </a:schemeClr>
              </a:solidFill>
            </a:rPr>
            <a:t>quieter</a:t>
          </a:r>
          <a:r>
            <a:rPr lang="en-GB" sz="1600" dirty="0"/>
            <a:t> as well as </a:t>
          </a:r>
          <a:r>
            <a:rPr lang="en-GB" sz="1600" b="1" dirty="0">
              <a:solidFill>
                <a:schemeClr val="accent6">
                  <a:lumMod val="75000"/>
                </a:schemeClr>
              </a:solidFill>
            </a:rPr>
            <a:t>talkative</a:t>
          </a:r>
          <a:r>
            <a:rPr lang="en-GB" sz="1600" dirty="0"/>
            <a:t> personalities. </a:t>
          </a:r>
          <a:r>
            <a:rPr lang="en-GB" sz="1600" b="1" dirty="0">
              <a:solidFill>
                <a:schemeClr val="accent6">
                  <a:lumMod val="75000"/>
                </a:schemeClr>
              </a:solidFill>
            </a:rPr>
            <a:t>Non-verbal forms of engagement</a:t>
          </a:r>
          <a:r>
            <a:rPr lang="en-GB" sz="1600" dirty="0"/>
            <a:t> encouraged through crafting and spatial/kinaesthetic interaction. </a:t>
          </a:r>
          <a:endParaRPr lang="en-US" sz="1600" b="0" dirty="0"/>
        </a:p>
      </dgm:t>
    </dgm:pt>
    <dgm:pt modelId="{E0352975-CCD6-418B-A9A3-47E1D919DFA6}" type="parTrans" cxnId="{A5F2FF0E-F4C5-4CD6-8A0A-C6C94492E7F6}">
      <dgm:prSet/>
      <dgm:spPr/>
      <dgm:t>
        <a:bodyPr/>
        <a:lstStyle/>
        <a:p>
          <a:endParaRPr lang="en-US"/>
        </a:p>
      </dgm:t>
    </dgm:pt>
    <dgm:pt modelId="{B412113F-A23E-4753-AE28-EDD8C6999135}" type="sibTrans" cxnId="{A5F2FF0E-F4C5-4CD6-8A0A-C6C94492E7F6}">
      <dgm:prSet/>
      <dgm:spPr/>
      <dgm:t>
        <a:bodyPr/>
        <a:lstStyle/>
        <a:p>
          <a:endParaRPr lang="en-US"/>
        </a:p>
      </dgm:t>
    </dgm:pt>
    <dgm:pt modelId="{91E03840-0748-43D1-AB61-B4C870CC4BD6}">
      <dgm:prSet custT="1"/>
      <dgm:spPr/>
      <dgm:t>
        <a:bodyPr/>
        <a:lstStyle/>
        <a:p>
          <a:r>
            <a:rPr lang="en-GB" sz="1600" dirty="0"/>
            <a:t>Workshop tools and techniques are </a:t>
          </a:r>
          <a:r>
            <a:rPr lang="en-GB" sz="1600" b="1" dirty="0">
              <a:solidFill>
                <a:schemeClr val="accent6">
                  <a:lumMod val="75000"/>
                </a:schemeClr>
              </a:solidFill>
            </a:rPr>
            <a:t>appropriate to age, group size, group make up and context of delivery</a:t>
          </a:r>
          <a:r>
            <a:rPr lang="en-GB" sz="1600" dirty="0"/>
            <a:t>. They include Role on the Wall, Frame Freeze, Thought Tracking, Thinking Buddies, Story Circles, Reflective Craft Spaces. </a:t>
          </a:r>
          <a:endParaRPr lang="en-US" sz="1600" dirty="0"/>
        </a:p>
      </dgm:t>
    </dgm:pt>
    <dgm:pt modelId="{06686649-8FB9-4BC8-B6F7-476361B431F8}" type="parTrans" cxnId="{C8CDD96C-919B-4548-B8E4-C0A7BF1824AF}">
      <dgm:prSet/>
      <dgm:spPr/>
      <dgm:t>
        <a:bodyPr/>
        <a:lstStyle/>
        <a:p>
          <a:endParaRPr lang="en-US"/>
        </a:p>
      </dgm:t>
    </dgm:pt>
    <dgm:pt modelId="{1E6CDC21-FAAA-45CB-9D5F-0C8B4A1ED033}" type="sibTrans" cxnId="{C8CDD96C-919B-4548-B8E4-C0A7BF1824AF}">
      <dgm:prSet/>
      <dgm:spPr/>
      <dgm:t>
        <a:bodyPr/>
        <a:lstStyle/>
        <a:p>
          <a:endParaRPr lang="en-US"/>
        </a:p>
      </dgm:t>
    </dgm:pt>
    <dgm:pt modelId="{EB25BDE5-592F-409E-B31F-14047E790983}">
      <dgm:prSet custT="1"/>
      <dgm:spPr/>
      <dgm:t>
        <a:bodyPr/>
        <a:lstStyle/>
        <a:p>
          <a:r>
            <a:rPr lang="en-US" sz="1600" dirty="0"/>
            <a:t>There are opportunities for </a:t>
          </a:r>
          <a:r>
            <a:rPr lang="en-US" sz="1600" b="1" dirty="0">
              <a:solidFill>
                <a:schemeClr val="accent6">
                  <a:lumMod val="75000"/>
                </a:schemeClr>
              </a:solidFill>
            </a:rPr>
            <a:t>follow-on free writing</a:t>
          </a:r>
          <a:r>
            <a:rPr lang="en-US" sz="1600" dirty="0"/>
            <a:t>  or other creative expression for those who wish to use their voice in this way.</a:t>
          </a:r>
        </a:p>
      </dgm:t>
    </dgm:pt>
    <dgm:pt modelId="{0087C4EA-E62D-4E61-8ED1-D68ED0965149}" type="parTrans" cxnId="{68AAE991-A62A-4DFD-BDCD-75E7F8B44E86}">
      <dgm:prSet/>
      <dgm:spPr/>
      <dgm:t>
        <a:bodyPr/>
        <a:lstStyle/>
        <a:p>
          <a:endParaRPr lang="en-US"/>
        </a:p>
      </dgm:t>
    </dgm:pt>
    <dgm:pt modelId="{5A6FC24B-B87F-47DE-8114-BA0D49BCA1F7}" type="sibTrans" cxnId="{68AAE991-A62A-4DFD-BDCD-75E7F8B44E86}">
      <dgm:prSet/>
      <dgm:spPr/>
      <dgm:t>
        <a:bodyPr/>
        <a:lstStyle/>
        <a:p>
          <a:endParaRPr lang="en-US"/>
        </a:p>
      </dgm:t>
    </dgm:pt>
    <dgm:pt modelId="{6286A102-988A-4713-9056-F4B52F9BBDE0}" type="pres">
      <dgm:prSet presAssocID="{61CA5A15-865C-404B-AE91-7FB1C09A454D}" presName="root" presStyleCnt="0">
        <dgm:presLayoutVars>
          <dgm:dir/>
          <dgm:resizeHandles val="exact"/>
        </dgm:presLayoutVars>
      </dgm:prSet>
      <dgm:spPr/>
    </dgm:pt>
    <dgm:pt modelId="{8F53617E-1584-47BE-9089-19C2DA96601E}" type="pres">
      <dgm:prSet presAssocID="{61CA5A15-865C-404B-AE91-7FB1C09A454D}" presName="container" presStyleCnt="0">
        <dgm:presLayoutVars>
          <dgm:dir/>
          <dgm:resizeHandles val="exact"/>
        </dgm:presLayoutVars>
      </dgm:prSet>
      <dgm:spPr/>
    </dgm:pt>
    <dgm:pt modelId="{EF09A700-92F6-414D-8AA7-0AB71A79D6C3}" type="pres">
      <dgm:prSet presAssocID="{1772816E-BDA6-45DC-9B8B-918D7B8B6DC6}" presName="compNode" presStyleCnt="0"/>
      <dgm:spPr/>
    </dgm:pt>
    <dgm:pt modelId="{EA925710-E8BD-4FA1-B49B-6C1EAA7361CA}" type="pres">
      <dgm:prSet presAssocID="{1772816E-BDA6-45DC-9B8B-918D7B8B6DC6}" presName="iconBgRect" presStyleLbl="bgShp" presStyleIdx="0" presStyleCnt="4"/>
      <dgm:spPr/>
    </dgm:pt>
    <dgm:pt modelId="{607317C8-4592-4F8F-BB24-66A126A3682A}" type="pres">
      <dgm:prSet presAssocID="{1772816E-BDA6-45DC-9B8B-918D7B8B6DC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82B7DA76-0C28-47E0-92E3-BBAB86BE2936}" type="pres">
      <dgm:prSet presAssocID="{1772816E-BDA6-45DC-9B8B-918D7B8B6DC6}" presName="spaceRect" presStyleCnt="0"/>
      <dgm:spPr/>
    </dgm:pt>
    <dgm:pt modelId="{93833B46-DCA2-4554-ADCF-7CB66E0B8148}" type="pres">
      <dgm:prSet presAssocID="{1772816E-BDA6-45DC-9B8B-918D7B8B6DC6}" presName="textRect" presStyleLbl="revTx" presStyleIdx="0" presStyleCnt="4" custScaleY="124552">
        <dgm:presLayoutVars>
          <dgm:chMax val="1"/>
          <dgm:chPref val="1"/>
        </dgm:presLayoutVars>
      </dgm:prSet>
      <dgm:spPr/>
    </dgm:pt>
    <dgm:pt modelId="{3A0A52C1-2723-42B7-BFE9-51853D2499BC}" type="pres">
      <dgm:prSet presAssocID="{AFF2F515-929D-443C-90D9-A2219C58D838}" presName="sibTrans" presStyleLbl="sibTrans2D1" presStyleIdx="0" presStyleCnt="0"/>
      <dgm:spPr/>
    </dgm:pt>
    <dgm:pt modelId="{3A747D3F-9323-4B09-84D3-0A68ABDD5AF3}" type="pres">
      <dgm:prSet presAssocID="{6173DBDE-4E16-4696-BF8D-690828BE6BB3}" presName="compNode" presStyleCnt="0"/>
      <dgm:spPr/>
    </dgm:pt>
    <dgm:pt modelId="{7670F084-D32F-4A55-8D34-9647140E0303}" type="pres">
      <dgm:prSet presAssocID="{6173DBDE-4E16-4696-BF8D-690828BE6BB3}" presName="iconBgRect" presStyleLbl="bgShp" presStyleIdx="1" presStyleCnt="4"/>
      <dgm:spPr/>
    </dgm:pt>
    <dgm:pt modelId="{9C35703E-E0D7-4822-BB03-DCD2059AF991}" type="pres">
      <dgm:prSet presAssocID="{6173DBDE-4E16-4696-BF8D-690828BE6BB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3A07F957-8BCD-452B-980E-A96559429EF9}" type="pres">
      <dgm:prSet presAssocID="{6173DBDE-4E16-4696-BF8D-690828BE6BB3}" presName="spaceRect" presStyleCnt="0"/>
      <dgm:spPr/>
    </dgm:pt>
    <dgm:pt modelId="{9ADDD9D9-25B1-4EC7-80E3-D00988B1CD72}" type="pres">
      <dgm:prSet presAssocID="{6173DBDE-4E16-4696-BF8D-690828BE6BB3}" presName="textRect" presStyleLbl="revTx" presStyleIdx="1" presStyleCnt="4">
        <dgm:presLayoutVars>
          <dgm:chMax val="1"/>
          <dgm:chPref val="1"/>
        </dgm:presLayoutVars>
      </dgm:prSet>
      <dgm:spPr/>
    </dgm:pt>
    <dgm:pt modelId="{F6C05D6C-3C32-463D-900F-B025251C31BE}" type="pres">
      <dgm:prSet presAssocID="{B412113F-A23E-4753-AE28-EDD8C6999135}" presName="sibTrans" presStyleLbl="sibTrans2D1" presStyleIdx="0" presStyleCnt="0"/>
      <dgm:spPr/>
    </dgm:pt>
    <dgm:pt modelId="{5FA56296-AFA1-46DA-9717-9ADBBC8BC39D}" type="pres">
      <dgm:prSet presAssocID="{91E03840-0748-43D1-AB61-B4C870CC4BD6}" presName="compNode" presStyleCnt="0"/>
      <dgm:spPr/>
    </dgm:pt>
    <dgm:pt modelId="{7D4018F2-62CF-47E9-8DE5-0AC0FB1862BF}" type="pres">
      <dgm:prSet presAssocID="{91E03840-0748-43D1-AB61-B4C870CC4BD6}" presName="iconBgRect" presStyleLbl="bgShp" presStyleIdx="2" presStyleCnt="4"/>
      <dgm:spPr/>
    </dgm:pt>
    <dgm:pt modelId="{03F55486-6874-40B9-9CEB-253A5C0B5F63}" type="pres">
      <dgm:prSet presAssocID="{91E03840-0748-43D1-AB61-B4C870CC4BD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rama"/>
        </a:ext>
      </dgm:extLst>
    </dgm:pt>
    <dgm:pt modelId="{45503D16-28AB-458E-86FC-3762B6DB140C}" type="pres">
      <dgm:prSet presAssocID="{91E03840-0748-43D1-AB61-B4C870CC4BD6}" presName="spaceRect" presStyleCnt="0"/>
      <dgm:spPr/>
    </dgm:pt>
    <dgm:pt modelId="{57211194-164C-4F1C-81B0-FBCB305C126B}" type="pres">
      <dgm:prSet presAssocID="{91E03840-0748-43D1-AB61-B4C870CC4BD6}" presName="textRect" presStyleLbl="revTx" presStyleIdx="2" presStyleCnt="4">
        <dgm:presLayoutVars>
          <dgm:chMax val="1"/>
          <dgm:chPref val="1"/>
        </dgm:presLayoutVars>
      </dgm:prSet>
      <dgm:spPr/>
    </dgm:pt>
    <dgm:pt modelId="{2441C743-2A17-49C5-959A-923E541AA60D}" type="pres">
      <dgm:prSet presAssocID="{1E6CDC21-FAAA-45CB-9D5F-0C8B4A1ED033}" presName="sibTrans" presStyleLbl="sibTrans2D1" presStyleIdx="0" presStyleCnt="0"/>
      <dgm:spPr/>
    </dgm:pt>
    <dgm:pt modelId="{EE403C14-8F03-41CE-A5E9-46C5DE1D1377}" type="pres">
      <dgm:prSet presAssocID="{EB25BDE5-592F-409E-B31F-14047E790983}" presName="compNode" presStyleCnt="0"/>
      <dgm:spPr/>
    </dgm:pt>
    <dgm:pt modelId="{A1DC391F-C51B-4966-8D6A-9C86038BEEE8}" type="pres">
      <dgm:prSet presAssocID="{EB25BDE5-592F-409E-B31F-14047E790983}" presName="iconBgRect" presStyleLbl="bgShp" presStyleIdx="3" presStyleCnt="4"/>
      <dgm:spPr/>
    </dgm:pt>
    <dgm:pt modelId="{3EB2F15C-66E1-4FC3-B16D-0165F45B0508}" type="pres">
      <dgm:prSet presAssocID="{EB25BDE5-592F-409E-B31F-14047E79098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Roll"/>
        </a:ext>
      </dgm:extLst>
    </dgm:pt>
    <dgm:pt modelId="{D54055EA-BD83-4CCB-9522-D84DCD867290}" type="pres">
      <dgm:prSet presAssocID="{EB25BDE5-592F-409E-B31F-14047E790983}" presName="spaceRect" presStyleCnt="0"/>
      <dgm:spPr/>
    </dgm:pt>
    <dgm:pt modelId="{E49F0F34-2B0D-486F-84BC-4A67BCA6D350}" type="pres">
      <dgm:prSet presAssocID="{EB25BDE5-592F-409E-B31F-14047E790983}" presName="textRect" presStyleLbl="revTx" presStyleIdx="3" presStyleCnt="4">
        <dgm:presLayoutVars>
          <dgm:chMax val="1"/>
          <dgm:chPref val="1"/>
        </dgm:presLayoutVars>
      </dgm:prSet>
      <dgm:spPr/>
    </dgm:pt>
  </dgm:ptLst>
  <dgm:cxnLst>
    <dgm:cxn modelId="{A5F2FF0E-F4C5-4CD6-8A0A-C6C94492E7F6}" srcId="{61CA5A15-865C-404B-AE91-7FB1C09A454D}" destId="{6173DBDE-4E16-4696-BF8D-690828BE6BB3}" srcOrd="1" destOrd="0" parTransId="{E0352975-CCD6-418B-A9A3-47E1D919DFA6}" sibTransId="{B412113F-A23E-4753-AE28-EDD8C6999135}"/>
    <dgm:cxn modelId="{2D74A917-277D-4613-8CED-E90CB3B4817B}" type="presOf" srcId="{EB25BDE5-592F-409E-B31F-14047E790983}" destId="{E49F0F34-2B0D-486F-84BC-4A67BCA6D350}" srcOrd="0" destOrd="0" presId="urn:microsoft.com/office/officeart/2018/2/layout/IconCircleList"/>
    <dgm:cxn modelId="{C8CDD96C-919B-4548-B8E4-C0A7BF1824AF}" srcId="{61CA5A15-865C-404B-AE91-7FB1C09A454D}" destId="{91E03840-0748-43D1-AB61-B4C870CC4BD6}" srcOrd="2" destOrd="0" parTransId="{06686649-8FB9-4BC8-B6F7-476361B431F8}" sibTransId="{1E6CDC21-FAAA-45CB-9D5F-0C8B4A1ED033}"/>
    <dgm:cxn modelId="{60BBBA58-A8A2-4706-B602-FF33ED818A4D}" type="presOf" srcId="{AFF2F515-929D-443C-90D9-A2219C58D838}" destId="{3A0A52C1-2723-42B7-BFE9-51853D2499BC}" srcOrd="0" destOrd="0" presId="urn:microsoft.com/office/officeart/2018/2/layout/IconCircleList"/>
    <dgm:cxn modelId="{5A300D7B-1EA3-44B9-8317-2821574582A4}" type="presOf" srcId="{B412113F-A23E-4753-AE28-EDD8C6999135}" destId="{F6C05D6C-3C32-463D-900F-B025251C31BE}" srcOrd="0" destOrd="0" presId="urn:microsoft.com/office/officeart/2018/2/layout/IconCircleList"/>
    <dgm:cxn modelId="{6B898986-DA0B-4F66-AF4A-22F675A8A3BD}" type="presOf" srcId="{1772816E-BDA6-45DC-9B8B-918D7B8B6DC6}" destId="{93833B46-DCA2-4554-ADCF-7CB66E0B8148}" srcOrd="0" destOrd="0" presId="urn:microsoft.com/office/officeart/2018/2/layout/IconCircleList"/>
    <dgm:cxn modelId="{30F05E90-C24E-49FD-835D-2FF38F2F6610}" type="presOf" srcId="{6173DBDE-4E16-4696-BF8D-690828BE6BB3}" destId="{9ADDD9D9-25B1-4EC7-80E3-D00988B1CD72}" srcOrd="0" destOrd="0" presId="urn:microsoft.com/office/officeart/2018/2/layout/IconCircleList"/>
    <dgm:cxn modelId="{68AAE991-A62A-4DFD-BDCD-75E7F8B44E86}" srcId="{61CA5A15-865C-404B-AE91-7FB1C09A454D}" destId="{EB25BDE5-592F-409E-B31F-14047E790983}" srcOrd="3" destOrd="0" parTransId="{0087C4EA-E62D-4E61-8ED1-D68ED0965149}" sibTransId="{5A6FC24B-B87F-47DE-8114-BA0D49BCA1F7}"/>
    <dgm:cxn modelId="{6F351295-CAF0-4906-9560-A4043B32AF0F}" type="presOf" srcId="{91E03840-0748-43D1-AB61-B4C870CC4BD6}" destId="{57211194-164C-4F1C-81B0-FBCB305C126B}" srcOrd="0" destOrd="0" presId="urn:microsoft.com/office/officeart/2018/2/layout/IconCircleList"/>
    <dgm:cxn modelId="{11F0D6A9-F995-4E15-BD56-8BE2C29E2228}" type="presOf" srcId="{61CA5A15-865C-404B-AE91-7FB1C09A454D}" destId="{6286A102-988A-4713-9056-F4B52F9BBDE0}" srcOrd="0" destOrd="0" presId="urn:microsoft.com/office/officeart/2018/2/layout/IconCircleList"/>
    <dgm:cxn modelId="{DAF3A1EF-2CD9-48CD-8E3E-AEBBB9290A8F}" srcId="{61CA5A15-865C-404B-AE91-7FB1C09A454D}" destId="{1772816E-BDA6-45DC-9B8B-918D7B8B6DC6}" srcOrd="0" destOrd="0" parTransId="{2960961E-7CE0-4080-895F-970F54DEF016}" sibTransId="{AFF2F515-929D-443C-90D9-A2219C58D838}"/>
    <dgm:cxn modelId="{250E04F8-9D36-4151-B21C-F66BE5BF1B64}" type="presOf" srcId="{1E6CDC21-FAAA-45CB-9D5F-0C8B4A1ED033}" destId="{2441C743-2A17-49C5-959A-923E541AA60D}" srcOrd="0" destOrd="0" presId="urn:microsoft.com/office/officeart/2018/2/layout/IconCircleList"/>
    <dgm:cxn modelId="{7BCA83D9-F377-449C-A4C5-53F88C6F1F77}" type="presParOf" srcId="{6286A102-988A-4713-9056-F4B52F9BBDE0}" destId="{8F53617E-1584-47BE-9089-19C2DA96601E}" srcOrd="0" destOrd="0" presId="urn:microsoft.com/office/officeart/2018/2/layout/IconCircleList"/>
    <dgm:cxn modelId="{13154A39-2053-41CD-849E-45BC70015953}" type="presParOf" srcId="{8F53617E-1584-47BE-9089-19C2DA96601E}" destId="{EF09A700-92F6-414D-8AA7-0AB71A79D6C3}" srcOrd="0" destOrd="0" presId="urn:microsoft.com/office/officeart/2018/2/layout/IconCircleList"/>
    <dgm:cxn modelId="{4EA9F212-404B-49EE-9F45-EAEFB5D82963}" type="presParOf" srcId="{EF09A700-92F6-414D-8AA7-0AB71A79D6C3}" destId="{EA925710-E8BD-4FA1-B49B-6C1EAA7361CA}" srcOrd="0" destOrd="0" presId="urn:microsoft.com/office/officeart/2018/2/layout/IconCircleList"/>
    <dgm:cxn modelId="{1ED567F0-D675-4455-A9DD-28AC3307243E}" type="presParOf" srcId="{EF09A700-92F6-414D-8AA7-0AB71A79D6C3}" destId="{607317C8-4592-4F8F-BB24-66A126A3682A}" srcOrd="1" destOrd="0" presId="urn:microsoft.com/office/officeart/2018/2/layout/IconCircleList"/>
    <dgm:cxn modelId="{05DE13E8-120E-4268-976B-013667C2233E}" type="presParOf" srcId="{EF09A700-92F6-414D-8AA7-0AB71A79D6C3}" destId="{82B7DA76-0C28-47E0-92E3-BBAB86BE2936}" srcOrd="2" destOrd="0" presId="urn:microsoft.com/office/officeart/2018/2/layout/IconCircleList"/>
    <dgm:cxn modelId="{225A62CE-4BBF-42BD-AEAA-0EA43FA3869B}" type="presParOf" srcId="{EF09A700-92F6-414D-8AA7-0AB71A79D6C3}" destId="{93833B46-DCA2-4554-ADCF-7CB66E0B8148}" srcOrd="3" destOrd="0" presId="urn:microsoft.com/office/officeart/2018/2/layout/IconCircleList"/>
    <dgm:cxn modelId="{BA40C48D-2EE9-421E-8A56-FCEBA3DF160E}" type="presParOf" srcId="{8F53617E-1584-47BE-9089-19C2DA96601E}" destId="{3A0A52C1-2723-42B7-BFE9-51853D2499BC}" srcOrd="1" destOrd="0" presId="urn:microsoft.com/office/officeart/2018/2/layout/IconCircleList"/>
    <dgm:cxn modelId="{346650A0-3363-44ED-97BD-5827F6C9A350}" type="presParOf" srcId="{8F53617E-1584-47BE-9089-19C2DA96601E}" destId="{3A747D3F-9323-4B09-84D3-0A68ABDD5AF3}" srcOrd="2" destOrd="0" presId="urn:microsoft.com/office/officeart/2018/2/layout/IconCircleList"/>
    <dgm:cxn modelId="{A84206CA-F16C-455F-930F-1508A4115E2B}" type="presParOf" srcId="{3A747D3F-9323-4B09-84D3-0A68ABDD5AF3}" destId="{7670F084-D32F-4A55-8D34-9647140E0303}" srcOrd="0" destOrd="0" presId="urn:microsoft.com/office/officeart/2018/2/layout/IconCircleList"/>
    <dgm:cxn modelId="{DD3EFBF8-71CE-4D60-A8D6-7D0E0B6A546B}" type="presParOf" srcId="{3A747D3F-9323-4B09-84D3-0A68ABDD5AF3}" destId="{9C35703E-E0D7-4822-BB03-DCD2059AF991}" srcOrd="1" destOrd="0" presId="urn:microsoft.com/office/officeart/2018/2/layout/IconCircleList"/>
    <dgm:cxn modelId="{B2C84FF6-E796-4905-B22F-E0F97F659E50}" type="presParOf" srcId="{3A747D3F-9323-4B09-84D3-0A68ABDD5AF3}" destId="{3A07F957-8BCD-452B-980E-A96559429EF9}" srcOrd="2" destOrd="0" presId="urn:microsoft.com/office/officeart/2018/2/layout/IconCircleList"/>
    <dgm:cxn modelId="{36CF81D5-8AA8-4857-A83E-5F70D7AF65C8}" type="presParOf" srcId="{3A747D3F-9323-4B09-84D3-0A68ABDD5AF3}" destId="{9ADDD9D9-25B1-4EC7-80E3-D00988B1CD72}" srcOrd="3" destOrd="0" presId="urn:microsoft.com/office/officeart/2018/2/layout/IconCircleList"/>
    <dgm:cxn modelId="{A78E7D06-E344-4196-8106-198E1049B016}" type="presParOf" srcId="{8F53617E-1584-47BE-9089-19C2DA96601E}" destId="{F6C05D6C-3C32-463D-900F-B025251C31BE}" srcOrd="3" destOrd="0" presId="urn:microsoft.com/office/officeart/2018/2/layout/IconCircleList"/>
    <dgm:cxn modelId="{C3EDE9F0-0B38-48BC-842A-4A5EAF0B3DDB}" type="presParOf" srcId="{8F53617E-1584-47BE-9089-19C2DA96601E}" destId="{5FA56296-AFA1-46DA-9717-9ADBBC8BC39D}" srcOrd="4" destOrd="0" presId="urn:microsoft.com/office/officeart/2018/2/layout/IconCircleList"/>
    <dgm:cxn modelId="{F4D78A5B-9C43-4886-9F84-7A8F1B62666E}" type="presParOf" srcId="{5FA56296-AFA1-46DA-9717-9ADBBC8BC39D}" destId="{7D4018F2-62CF-47E9-8DE5-0AC0FB1862BF}" srcOrd="0" destOrd="0" presId="urn:microsoft.com/office/officeart/2018/2/layout/IconCircleList"/>
    <dgm:cxn modelId="{363AB148-FC7D-4EE2-B801-7DF9FAD0C5E1}" type="presParOf" srcId="{5FA56296-AFA1-46DA-9717-9ADBBC8BC39D}" destId="{03F55486-6874-40B9-9CEB-253A5C0B5F63}" srcOrd="1" destOrd="0" presId="urn:microsoft.com/office/officeart/2018/2/layout/IconCircleList"/>
    <dgm:cxn modelId="{D092B2E1-D322-4EC0-AF31-AAC1C484DD4C}" type="presParOf" srcId="{5FA56296-AFA1-46DA-9717-9ADBBC8BC39D}" destId="{45503D16-28AB-458E-86FC-3762B6DB140C}" srcOrd="2" destOrd="0" presId="urn:microsoft.com/office/officeart/2018/2/layout/IconCircleList"/>
    <dgm:cxn modelId="{0675C919-5689-49C2-BF83-EAFD251B3431}" type="presParOf" srcId="{5FA56296-AFA1-46DA-9717-9ADBBC8BC39D}" destId="{57211194-164C-4F1C-81B0-FBCB305C126B}" srcOrd="3" destOrd="0" presId="urn:microsoft.com/office/officeart/2018/2/layout/IconCircleList"/>
    <dgm:cxn modelId="{62D8C7D9-6CBF-43B9-83E8-5E59084D84EA}" type="presParOf" srcId="{8F53617E-1584-47BE-9089-19C2DA96601E}" destId="{2441C743-2A17-49C5-959A-923E541AA60D}" srcOrd="5" destOrd="0" presId="urn:microsoft.com/office/officeart/2018/2/layout/IconCircleList"/>
    <dgm:cxn modelId="{9C4AF135-3754-4BA1-A999-AEEACAE0D473}" type="presParOf" srcId="{8F53617E-1584-47BE-9089-19C2DA96601E}" destId="{EE403C14-8F03-41CE-A5E9-46C5DE1D1377}" srcOrd="6" destOrd="0" presId="urn:microsoft.com/office/officeart/2018/2/layout/IconCircleList"/>
    <dgm:cxn modelId="{821CDC33-B8F4-47E9-ACE0-C208E74AC7E2}" type="presParOf" srcId="{EE403C14-8F03-41CE-A5E9-46C5DE1D1377}" destId="{A1DC391F-C51B-4966-8D6A-9C86038BEEE8}" srcOrd="0" destOrd="0" presId="urn:microsoft.com/office/officeart/2018/2/layout/IconCircleList"/>
    <dgm:cxn modelId="{29516E68-2AEB-4D45-BFC2-3105F1952BD4}" type="presParOf" srcId="{EE403C14-8F03-41CE-A5E9-46C5DE1D1377}" destId="{3EB2F15C-66E1-4FC3-B16D-0165F45B0508}" srcOrd="1" destOrd="0" presId="urn:microsoft.com/office/officeart/2018/2/layout/IconCircleList"/>
    <dgm:cxn modelId="{F98589D4-BC31-421C-9F03-A959A9CDE775}" type="presParOf" srcId="{EE403C14-8F03-41CE-A5E9-46C5DE1D1377}" destId="{D54055EA-BD83-4CCB-9522-D84DCD867290}" srcOrd="2" destOrd="0" presId="urn:microsoft.com/office/officeart/2018/2/layout/IconCircleList"/>
    <dgm:cxn modelId="{40EAAE02-CE73-445B-AA18-AC497DACDD75}" type="presParOf" srcId="{EE403C14-8F03-41CE-A5E9-46C5DE1D1377}" destId="{E49F0F34-2B0D-486F-84BC-4A67BCA6D35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F6B51C-8996-4227-BC81-1127EE870E2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48104D7-C80C-4EF2-8F00-DA27491E0B76}">
      <dgm:prSet/>
      <dgm:spPr/>
      <dgm:t>
        <a:bodyPr/>
        <a:lstStyle/>
        <a:p>
          <a:r>
            <a:rPr lang="en-GB" b="1" dirty="0">
              <a:solidFill>
                <a:schemeClr val="bg1">
                  <a:lumMod val="65000"/>
                  <a:lumOff val="35000"/>
                </a:schemeClr>
              </a:solidFill>
            </a:rPr>
            <a:t>In the Workshops, young participants…</a:t>
          </a:r>
          <a:r>
            <a:rPr lang="en-GB" dirty="0"/>
            <a:t> </a:t>
          </a:r>
          <a:endParaRPr lang="en-US" dirty="0"/>
        </a:p>
      </dgm:t>
    </dgm:pt>
    <dgm:pt modelId="{9FAB63B9-DAA4-4B4E-AA17-BF020664F05A}" type="parTrans" cxnId="{E8A807B4-6C9E-4387-BADE-EBF9C17AC079}">
      <dgm:prSet/>
      <dgm:spPr/>
      <dgm:t>
        <a:bodyPr/>
        <a:lstStyle/>
        <a:p>
          <a:endParaRPr lang="en-US"/>
        </a:p>
      </dgm:t>
    </dgm:pt>
    <dgm:pt modelId="{F8F9FDFC-12D8-4674-B211-2641EC07B669}" type="sibTrans" cxnId="{E8A807B4-6C9E-4387-BADE-EBF9C17AC079}">
      <dgm:prSet/>
      <dgm:spPr/>
      <dgm:t>
        <a:bodyPr/>
        <a:lstStyle/>
        <a:p>
          <a:endParaRPr lang="en-US"/>
        </a:p>
      </dgm:t>
    </dgm:pt>
    <dgm:pt modelId="{6EF69E54-86C0-4CAF-9F3A-EC4FE33441B4}">
      <dgm:prSet/>
      <dgm:spPr/>
      <dgm:t>
        <a:bodyPr/>
        <a:lstStyle/>
        <a:p>
          <a:r>
            <a:rPr lang="en-GB" dirty="0"/>
            <a:t>…practice empathetic thinking as they try to get into the shoes of the mythical strangers</a:t>
          </a:r>
          <a:endParaRPr lang="en-US" dirty="0"/>
        </a:p>
      </dgm:t>
    </dgm:pt>
    <dgm:pt modelId="{C18BA0D0-3CC4-49E7-9665-DF4FA0436E04}" type="parTrans" cxnId="{08D80501-D864-4431-A05B-DC80741BFDDA}">
      <dgm:prSet/>
      <dgm:spPr/>
      <dgm:t>
        <a:bodyPr/>
        <a:lstStyle/>
        <a:p>
          <a:endParaRPr lang="en-US"/>
        </a:p>
      </dgm:t>
    </dgm:pt>
    <dgm:pt modelId="{EDC61EA6-179E-472F-9BC9-B1400DFEC880}" type="sibTrans" cxnId="{08D80501-D864-4431-A05B-DC80741BFDDA}">
      <dgm:prSet/>
      <dgm:spPr/>
      <dgm:t>
        <a:bodyPr/>
        <a:lstStyle/>
        <a:p>
          <a:endParaRPr lang="en-US"/>
        </a:p>
      </dgm:t>
    </dgm:pt>
    <dgm:pt modelId="{0C5075C2-9E77-45CA-A5F7-02AB54BF33B4}">
      <dgm:prSet/>
      <dgm:spPr/>
      <dgm:t>
        <a:bodyPr/>
        <a:lstStyle/>
        <a:p>
          <a:r>
            <a:rPr lang="en-GB" dirty="0"/>
            <a:t>…cultivate mutual respect through creative games based on active listening of each other</a:t>
          </a:r>
          <a:endParaRPr lang="en-US" dirty="0"/>
        </a:p>
      </dgm:t>
    </dgm:pt>
    <dgm:pt modelId="{EAB552D4-5546-433B-9255-756DABEA9586}" type="parTrans" cxnId="{927B2457-216C-4953-98AF-27DE5303BA4E}">
      <dgm:prSet/>
      <dgm:spPr/>
      <dgm:t>
        <a:bodyPr/>
        <a:lstStyle/>
        <a:p>
          <a:endParaRPr lang="en-US"/>
        </a:p>
      </dgm:t>
    </dgm:pt>
    <dgm:pt modelId="{8E0DA7B0-D84A-4B36-B305-CBDFD04543D5}" type="sibTrans" cxnId="{927B2457-216C-4953-98AF-27DE5303BA4E}">
      <dgm:prSet/>
      <dgm:spPr/>
      <dgm:t>
        <a:bodyPr/>
        <a:lstStyle/>
        <a:p>
          <a:endParaRPr lang="en-US"/>
        </a:p>
      </dgm:t>
    </dgm:pt>
    <dgm:pt modelId="{B45ADCF4-440A-43A3-9EB6-DF530A04544F}">
      <dgm:prSet/>
      <dgm:spPr/>
      <dgm:t>
        <a:bodyPr/>
        <a:lstStyle/>
        <a:p>
          <a:r>
            <a:rPr lang="en-GB" dirty="0"/>
            <a:t>…are encouraged to integrate their voices and thoughts into communal forms of expression</a:t>
          </a:r>
          <a:endParaRPr lang="en-US" dirty="0"/>
        </a:p>
      </dgm:t>
    </dgm:pt>
    <dgm:pt modelId="{B8BD9EF1-01B0-4EE9-9F0C-FCAE7EAB734F}" type="parTrans" cxnId="{26DA258B-E207-4B58-A181-40497733652A}">
      <dgm:prSet/>
      <dgm:spPr/>
      <dgm:t>
        <a:bodyPr/>
        <a:lstStyle/>
        <a:p>
          <a:endParaRPr lang="en-US"/>
        </a:p>
      </dgm:t>
    </dgm:pt>
    <dgm:pt modelId="{617DAA5C-1C2B-4090-9A56-088DB123F3E2}" type="sibTrans" cxnId="{26DA258B-E207-4B58-A181-40497733652A}">
      <dgm:prSet/>
      <dgm:spPr/>
      <dgm:t>
        <a:bodyPr/>
        <a:lstStyle/>
        <a:p>
          <a:endParaRPr lang="en-US"/>
        </a:p>
      </dgm:t>
    </dgm:pt>
    <dgm:pt modelId="{5E36515F-B498-44E4-BBB1-5227BE7BFFF5}">
      <dgm:prSet/>
      <dgm:spPr/>
      <dgm:t>
        <a:bodyPr/>
        <a:lstStyle/>
        <a:p>
          <a:r>
            <a:rPr lang="en-GB" dirty="0"/>
            <a:t>…experience a community of purpose by sharing </a:t>
          </a:r>
          <a:r>
            <a:rPr lang="en-GB" b="0" i="0" dirty="0"/>
            <a:t>ownership of the co-created new stories.</a:t>
          </a:r>
          <a:endParaRPr lang="en-US" dirty="0"/>
        </a:p>
      </dgm:t>
    </dgm:pt>
    <dgm:pt modelId="{A70F0573-1811-4BFD-8379-A80A82C72213}" type="parTrans" cxnId="{99CA0BE5-9F94-4A0A-B19E-8DA405D237B9}">
      <dgm:prSet/>
      <dgm:spPr/>
      <dgm:t>
        <a:bodyPr/>
        <a:lstStyle/>
        <a:p>
          <a:endParaRPr lang="en-US"/>
        </a:p>
      </dgm:t>
    </dgm:pt>
    <dgm:pt modelId="{0E4F19AB-5A57-45F0-8149-2060E943C981}" type="sibTrans" cxnId="{99CA0BE5-9F94-4A0A-B19E-8DA405D237B9}">
      <dgm:prSet/>
      <dgm:spPr/>
      <dgm:t>
        <a:bodyPr/>
        <a:lstStyle/>
        <a:p>
          <a:endParaRPr lang="en-US"/>
        </a:p>
      </dgm:t>
    </dgm:pt>
    <dgm:pt modelId="{52165805-074D-4161-963F-30CF4EB12DAB}" type="pres">
      <dgm:prSet presAssocID="{2EF6B51C-8996-4227-BC81-1127EE870E2C}" presName="diagram" presStyleCnt="0">
        <dgm:presLayoutVars>
          <dgm:dir/>
          <dgm:resizeHandles val="exact"/>
        </dgm:presLayoutVars>
      </dgm:prSet>
      <dgm:spPr/>
    </dgm:pt>
    <dgm:pt modelId="{FB6D9772-BF2C-40EA-AFB4-BAC33952E85C}" type="pres">
      <dgm:prSet presAssocID="{D48104D7-C80C-4EF2-8F00-DA27491E0B76}" presName="node" presStyleLbl="node1" presStyleIdx="0" presStyleCnt="5">
        <dgm:presLayoutVars>
          <dgm:bulletEnabled val="1"/>
        </dgm:presLayoutVars>
      </dgm:prSet>
      <dgm:spPr/>
    </dgm:pt>
    <dgm:pt modelId="{A018D985-A640-4B90-BD0D-B3A0F395DF7A}" type="pres">
      <dgm:prSet presAssocID="{F8F9FDFC-12D8-4674-B211-2641EC07B669}" presName="sibTrans" presStyleCnt="0"/>
      <dgm:spPr/>
    </dgm:pt>
    <dgm:pt modelId="{98F1E9D0-446B-4355-A77A-B43F3C33E1DB}" type="pres">
      <dgm:prSet presAssocID="{6EF69E54-86C0-4CAF-9F3A-EC4FE33441B4}" presName="node" presStyleLbl="node1" presStyleIdx="1" presStyleCnt="5">
        <dgm:presLayoutVars>
          <dgm:bulletEnabled val="1"/>
        </dgm:presLayoutVars>
      </dgm:prSet>
      <dgm:spPr/>
    </dgm:pt>
    <dgm:pt modelId="{B70C7072-517D-4876-9FE9-BEC80527839A}" type="pres">
      <dgm:prSet presAssocID="{EDC61EA6-179E-472F-9BC9-B1400DFEC880}" presName="sibTrans" presStyleCnt="0"/>
      <dgm:spPr/>
    </dgm:pt>
    <dgm:pt modelId="{74DAD52E-9EEC-432C-8A04-7E4901E15475}" type="pres">
      <dgm:prSet presAssocID="{0C5075C2-9E77-45CA-A5F7-02AB54BF33B4}" presName="node" presStyleLbl="node1" presStyleIdx="2" presStyleCnt="5">
        <dgm:presLayoutVars>
          <dgm:bulletEnabled val="1"/>
        </dgm:presLayoutVars>
      </dgm:prSet>
      <dgm:spPr/>
    </dgm:pt>
    <dgm:pt modelId="{315B2CFD-DD35-427B-AFF5-70ABD3E9CECD}" type="pres">
      <dgm:prSet presAssocID="{8E0DA7B0-D84A-4B36-B305-CBDFD04543D5}" presName="sibTrans" presStyleCnt="0"/>
      <dgm:spPr/>
    </dgm:pt>
    <dgm:pt modelId="{7712F489-AED6-4D02-B0B2-4206A8FB1920}" type="pres">
      <dgm:prSet presAssocID="{B45ADCF4-440A-43A3-9EB6-DF530A04544F}" presName="node" presStyleLbl="node1" presStyleIdx="3" presStyleCnt="5">
        <dgm:presLayoutVars>
          <dgm:bulletEnabled val="1"/>
        </dgm:presLayoutVars>
      </dgm:prSet>
      <dgm:spPr/>
    </dgm:pt>
    <dgm:pt modelId="{2CFCDCE7-5275-445D-B44A-DE5B307F4B51}" type="pres">
      <dgm:prSet presAssocID="{617DAA5C-1C2B-4090-9A56-088DB123F3E2}" presName="sibTrans" presStyleCnt="0"/>
      <dgm:spPr/>
    </dgm:pt>
    <dgm:pt modelId="{0016E795-54D5-4D46-88BD-1C49964793CE}" type="pres">
      <dgm:prSet presAssocID="{5E36515F-B498-44E4-BBB1-5227BE7BFFF5}" presName="node" presStyleLbl="node1" presStyleIdx="4" presStyleCnt="5">
        <dgm:presLayoutVars>
          <dgm:bulletEnabled val="1"/>
        </dgm:presLayoutVars>
      </dgm:prSet>
      <dgm:spPr/>
    </dgm:pt>
  </dgm:ptLst>
  <dgm:cxnLst>
    <dgm:cxn modelId="{08D80501-D864-4431-A05B-DC80741BFDDA}" srcId="{2EF6B51C-8996-4227-BC81-1127EE870E2C}" destId="{6EF69E54-86C0-4CAF-9F3A-EC4FE33441B4}" srcOrd="1" destOrd="0" parTransId="{C18BA0D0-3CC4-49E7-9665-DF4FA0436E04}" sibTransId="{EDC61EA6-179E-472F-9BC9-B1400DFEC880}"/>
    <dgm:cxn modelId="{C69B2504-EC27-4B10-9274-41127E2041C0}" type="presOf" srcId="{5E36515F-B498-44E4-BBB1-5227BE7BFFF5}" destId="{0016E795-54D5-4D46-88BD-1C49964793CE}" srcOrd="0" destOrd="0" presId="urn:microsoft.com/office/officeart/2005/8/layout/default"/>
    <dgm:cxn modelId="{0D166B1B-1570-4DAF-84CB-7554614DE917}" type="presOf" srcId="{D48104D7-C80C-4EF2-8F00-DA27491E0B76}" destId="{FB6D9772-BF2C-40EA-AFB4-BAC33952E85C}" srcOrd="0" destOrd="0" presId="urn:microsoft.com/office/officeart/2005/8/layout/default"/>
    <dgm:cxn modelId="{35A5472D-9D01-4F86-A851-EFE5423AE184}" type="presOf" srcId="{6EF69E54-86C0-4CAF-9F3A-EC4FE33441B4}" destId="{98F1E9D0-446B-4355-A77A-B43F3C33E1DB}" srcOrd="0" destOrd="0" presId="urn:microsoft.com/office/officeart/2005/8/layout/default"/>
    <dgm:cxn modelId="{AEA73538-C3C6-47D9-8A1A-900594BBB37F}" type="presOf" srcId="{2EF6B51C-8996-4227-BC81-1127EE870E2C}" destId="{52165805-074D-4161-963F-30CF4EB12DAB}" srcOrd="0" destOrd="0" presId="urn:microsoft.com/office/officeart/2005/8/layout/default"/>
    <dgm:cxn modelId="{927B2457-216C-4953-98AF-27DE5303BA4E}" srcId="{2EF6B51C-8996-4227-BC81-1127EE870E2C}" destId="{0C5075C2-9E77-45CA-A5F7-02AB54BF33B4}" srcOrd="2" destOrd="0" parTransId="{EAB552D4-5546-433B-9255-756DABEA9586}" sibTransId="{8E0DA7B0-D84A-4B36-B305-CBDFD04543D5}"/>
    <dgm:cxn modelId="{26DA258B-E207-4B58-A181-40497733652A}" srcId="{2EF6B51C-8996-4227-BC81-1127EE870E2C}" destId="{B45ADCF4-440A-43A3-9EB6-DF530A04544F}" srcOrd="3" destOrd="0" parTransId="{B8BD9EF1-01B0-4EE9-9F0C-FCAE7EAB734F}" sibTransId="{617DAA5C-1C2B-4090-9A56-088DB123F3E2}"/>
    <dgm:cxn modelId="{E8A807B4-6C9E-4387-BADE-EBF9C17AC079}" srcId="{2EF6B51C-8996-4227-BC81-1127EE870E2C}" destId="{D48104D7-C80C-4EF2-8F00-DA27491E0B76}" srcOrd="0" destOrd="0" parTransId="{9FAB63B9-DAA4-4B4E-AA17-BF020664F05A}" sibTransId="{F8F9FDFC-12D8-4674-B211-2641EC07B669}"/>
    <dgm:cxn modelId="{99CA0BE5-9F94-4A0A-B19E-8DA405D237B9}" srcId="{2EF6B51C-8996-4227-BC81-1127EE870E2C}" destId="{5E36515F-B498-44E4-BBB1-5227BE7BFFF5}" srcOrd="4" destOrd="0" parTransId="{A70F0573-1811-4BFD-8379-A80A82C72213}" sibTransId="{0E4F19AB-5A57-45F0-8149-2060E943C981}"/>
    <dgm:cxn modelId="{9F69A0F4-DAD6-4A68-AE5C-39E6EE0A2653}" type="presOf" srcId="{0C5075C2-9E77-45CA-A5F7-02AB54BF33B4}" destId="{74DAD52E-9EEC-432C-8A04-7E4901E15475}" srcOrd="0" destOrd="0" presId="urn:microsoft.com/office/officeart/2005/8/layout/default"/>
    <dgm:cxn modelId="{794153F7-A031-4655-B7BE-FDD26B17F171}" type="presOf" srcId="{B45ADCF4-440A-43A3-9EB6-DF530A04544F}" destId="{7712F489-AED6-4D02-B0B2-4206A8FB1920}" srcOrd="0" destOrd="0" presId="urn:microsoft.com/office/officeart/2005/8/layout/default"/>
    <dgm:cxn modelId="{93F9DA7D-C89C-42E3-944C-9070DA2D6822}" type="presParOf" srcId="{52165805-074D-4161-963F-30CF4EB12DAB}" destId="{FB6D9772-BF2C-40EA-AFB4-BAC33952E85C}" srcOrd="0" destOrd="0" presId="urn:microsoft.com/office/officeart/2005/8/layout/default"/>
    <dgm:cxn modelId="{E81F8313-E3D1-4B8F-9920-34AB81C74986}" type="presParOf" srcId="{52165805-074D-4161-963F-30CF4EB12DAB}" destId="{A018D985-A640-4B90-BD0D-B3A0F395DF7A}" srcOrd="1" destOrd="0" presId="urn:microsoft.com/office/officeart/2005/8/layout/default"/>
    <dgm:cxn modelId="{E48FD40F-5FEC-4FAC-8995-AB269D6C154F}" type="presParOf" srcId="{52165805-074D-4161-963F-30CF4EB12DAB}" destId="{98F1E9D0-446B-4355-A77A-B43F3C33E1DB}" srcOrd="2" destOrd="0" presId="urn:microsoft.com/office/officeart/2005/8/layout/default"/>
    <dgm:cxn modelId="{10A31954-C281-4AAA-B6B1-734860E41DD6}" type="presParOf" srcId="{52165805-074D-4161-963F-30CF4EB12DAB}" destId="{B70C7072-517D-4876-9FE9-BEC80527839A}" srcOrd="3" destOrd="0" presId="urn:microsoft.com/office/officeart/2005/8/layout/default"/>
    <dgm:cxn modelId="{AD89BF0D-FC4D-4602-BE11-96D27A716B05}" type="presParOf" srcId="{52165805-074D-4161-963F-30CF4EB12DAB}" destId="{74DAD52E-9EEC-432C-8A04-7E4901E15475}" srcOrd="4" destOrd="0" presId="urn:microsoft.com/office/officeart/2005/8/layout/default"/>
    <dgm:cxn modelId="{D26FEFBA-A765-4116-8B70-9073A5D0BDA7}" type="presParOf" srcId="{52165805-074D-4161-963F-30CF4EB12DAB}" destId="{315B2CFD-DD35-427B-AFF5-70ABD3E9CECD}" srcOrd="5" destOrd="0" presId="urn:microsoft.com/office/officeart/2005/8/layout/default"/>
    <dgm:cxn modelId="{454547E6-74B0-4A35-B1A6-0BBFCA52C23E}" type="presParOf" srcId="{52165805-074D-4161-963F-30CF4EB12DAB}" destId="{7712F489-AED6-4D02-B0B2-4206A8FB1920}" srcOrd="6" destOrd="0" presId="urn:microsoft.com/office/officeart/2005/8/layout/default"/>
    <dgm:cxn modelId="{3E5F99B1-A683-4CE8-9FCD-899B031F61AE}" type="presParOf" srcId="{52165805-074D-4161-963F-30CF4EB12DAB}" destId="{2CFCDCE7-5275-445D-B44A-DE5B307F4B51}" srcOrd="7" destOrd="0" presId="urn:microsoft.com/office/officeart/2005/8/layout/default"/>
    <dgm:cxn modelId="{5B872116-2289-42A4-90E7-5EE7D320FB24}" type="presParOf" srcId="{52165805-074D-4161-963F-30CF4EB12DAB}" destId="{0016E795-54D5-4D46-88BD-1C49964793C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E58AE1-7525-4581-8DEC-876F3D72FB9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F989CA9-FB03-45E4-B1BB-E989DC73ED25}">
      <dgm:prSet/>
      <dgm:spPr/>
      <dgm:t>
        <a:bodyPr/>
        <a:lstStyle/>
        <a:p>
          <a:r>
            <a:rPr lang="en-GB" b="1" dirty="0">
              <a:solidFill>
                <a:schemeClr val="bg1">
                  <a:lumMod val="65000"/>
                  <a:lumOff val="35000"/>
                </a:schemeClr>
              </a:solidFill>
            </a:rPr>
            <a:t>Working creatively with the select myths, young participants…</a:t>
          </a:r>
          <a:endParaRPr lang="en-US" b="1" dirty="0">
            <a:solidFill>
              <a:schemeClr val="bg1">
                <a:lumMod val="65000"/>
                <a:lumOff val="35000"/>
              </a:schemeClr>
            </a:solidFill>
          </a:endParaRPr>
        </a:p>
      </dgm:t>
    </dgm:pt>
    <dgm:pt modelId="{7B7DCD30-EF1E-4066-A77E-7ADBE4D5FFE3}" type="parTrans" cxnId="{02FE93F5-103F-463D-BCDD-1970D3742CD9}">
      <dgm:prSet/>
      <dgm:spPr/>
      <dgm:t>
        <a:bodyPr/>
        <a:lstStyle/>
        <a:p>
          <a:endParaRPr lang="en-US"/>
        </a:p>
      </dgm:t>
    </dgm:pt>
    <dgm:pt modelId="{B4BC2BA6-31E8-40B6-86A2-C5C52A2F25F6}" type="sibTrans" cxnId="{02FE93F5-103F-463D-BCDD-1970D3742CD9}">
      <dgm:prSet/>
      <dgm:spPr/>
      <dgm:t>
        <a:bodyPr/>
        <a:lstStyle/>
        <a:p>
          <a:endParaRPr lang="en-US"/>
        </a:p>
      </dgm:t>
    </dgm:pt>
    <dgm:pt modelId="{97AA5881-0AD4-4E51-8C15-B7864401D009}">
      <dgm:prSet/>
      <dgm:spPr/>
      <dgm:t>
        <a:bodyPr/>
        <a:lstStyle/>
        <a:p>
          <a:r>
            <a:rPr lang="en-GB" dirty="0"/>
            <a:t>…model emotions, motives, desires, ambitions etc for their fictive protagonists </a:t>
          </a:r>
          <a:endParaRPr lang="en-US" dirty="0"/>
        </a:p>
      </dgm:t>
    </dgm:pt>
    <dgm:pt modelId="{D107CE4B-3B5F-4CCC-BBCA-9784DAA72CE3}" type="parTrans" cxnId="{822599B9-32E0-4ADB-B257-6217FC64550D}">
      <dgm:prSet/>
      <dgm:spPr/>
      <dgm:t>
        <a:bodyPr/>
        <a:lstStyle/>
        <a:p>
          <a:endParaRPr lang="en-US"/>
        </a:p>
      </dgm:t>
    </dgm:pt>
    <dgm:pt modelId="{241A96BE-4861-4F77-96F8-82F7167A9989}" type="sibTrans" cxnId="{822599B9-32E0-4ADB-B257-6217FC64550D}">
      <dgm:prSet/>
      <dgm:spPr/>
      <dgm:t>
        <a:bodyPr/>
        <a:lstStyle/>
        <a:p>
          <a:endParaRPr lang="en-US"/>
        </a:p>
      </dgm:t>
    </dgm:pt>
    <dgm:pt modelId="{104B115A-F69A-489A-8AFB-04F86E9E8FF7}">
      <dgm:prSet/>
      <dgm:spPr/>
      <dgm:t>
        <a:bodyPr/>
        <a:lstStyle/>
        <a:p>
          <a:r>
            <a:rPr lang="en-GB" dirty="0"/>
            <a:t>…imagine alternative pasts, presents, and futures of individuals and the ways these might be achieved.</a:t>
          </a:r>
          <a:endParaRPr lang="en-US" dirty="0"/>
        </a:p>
      </dgm:t>
    </dgm:pt>
    <dgm:pt modelId="{0F6686F5-2326-49EE-ACC0-FB5FE46BCA6E}" type="parTrans" cxnId="{4C92F716-B5E5-43C6-9D5C-A156CB4CACEB}">
      <dgm:prSet/>
      <dgm:spPr/>
      <dgm:t>
        <a:bodyPr/>
        <a:lstStyle/>
        <a:p>
          <a:endParaRPr lang="en-US"/>
        </a:p>
      </dgm:t>
    </dgm:pt>
    <dgm:pt modelId="{EE30225B-96BD-458F-95F4-8B0F647BBD25}" type="sibTrans" cxnId="{4C92F716-B5E5-43C6-9D5C-A156CB4CACEB}">
      <dgm:prSet/>
      <dgm:spPr/>
      <dgm:t>
        <a:bodyPr/>
        <a:lstStyle/>
        <a:p>
          <a:endParaRPr lang="en-US"/>
        </a:p>
      </dgm:t>
    </dgm:pt>
    <dgm:pt modelId="{0375A307-D6A0-4134-912C-AE433B46C93F}">
      <dgm:prSet/>
      <dgm:spPr/>
      <dgm:t>
        <a:bodyPr/>
        <a:lstStyle/>
        <a:p>
          <a:r>
            <a:rPr lang="en-GB" dirty="0"/>
            <a:t>…model successful relationships and analyse toxic ones.</a:t>
          </a:r>
          <a:endParaRPr lang="en-US" dirty="0"/>
        </a:p>
      </dgm:t>
    </dgm:pt>
    <dgm:pt modelId="{B5695388-917B-44C9-A9DA-5DCC55900C91}" type="parTrans" cxnId="{B13F0FBB-E5FF-41F1-8467-8DD94C13A22E}">
      <dgm:prSet/>
      <dgm:spPr/>
      <dgm:t>
        <a:bodyPr/>
        <a:lstStyle/>
        <a:p>
          <a:endParaRPr lang="en-US"/>
        </a:p>
      </dgm:t>
    </dgm:pt>
    <dgm:pt modelId="{DAA7385E-B600-4796-82CE-0D84A21DCDB1}" type="sibTrans" cxnId="{B13F0FBB-E5FF-41F1-8467-8DD94C13A22E}">
      <dgm:prSet/>
      <dgm:spPr/>
      <dgm:t>
        <a:bodyPr/>
        <a:lstStyle/>
        <a:p>
          <a:endParaRPr lang="en-US"/>
        </a:p>
      </dgm:t>
    </dgm:pt>
    <dgm:pt modelId="{3785BF36-AC0A-4E90-AEC6-8983BD80E8F6}">
      <dgm:prSet/>
      <dgm:spPr/>
      <dgm:t>
        <a:bodyPr/>
        <a:lstStyle/>
        <a:p>
          <a:r>
            <a:rPr lang="en-GB" dirty="0"/>
            <a:t>… explore affection, respect, consent, boundaries in imaginary relationships of any kind.  </a:t>
          </a:r>
          <a:endParaRPr lang="en-US" dirty="0"/>
        </a:p>
      </dgm:t>
    </dgm:pt>
    <dgm:pt modelId="{16A082C3-3845-452F-8347-6AD4E5CA93E5}" type="parTrans" cxnId="{88F1E3C3-FB37-4C72-A68B-C6B4431F6922}">
      <dgm:prSet/>
      <dgm:spPr/>
      <dgm:t>
        <a:bodyPr/>
        <a:lstStyle/>
        <a:p>
          <a:endParaRPr lang="en-US"/>
        </a:p>
      </dgm:t>
    </dgm:pt>
    <dgm:pt modelId="{EA523A10-9DB4-474A-B433-CEA36C455CD8}" type="sibTrans" cxnId="{88F1E3C3-FB37-4C72-A68B-C6B4431F6922}">
      <dgm:prSet/>
      <dgm:spPr/>
      <dgm:t>
        <a:bodyPr/>
        <a:lstStyle/>
        <a:p>
          <a:endParaRPr lang="en-US"/>
        </a:p>
      </dgm:t>
    </dgm:pt>
    <dgm:pt modelId="{5C15159A-B2C0-483D-82EA-FC24BD1E4D16}" type="pres">
      <dgm:prSet presAssocID="{53E58AE1-7525-4581-8DEC-876F3D72FB98}" presName="diagram" presStyleCnt="0">
        <dgm:presLayoutVars>
          <dgm:dir/>
          <dgm:resizeHandles val="exact"/>
        </dgm:presLayoutVars>
      </dgm:prSet>
      <dgm:spPr/>
    </dgm:pt>
    <dgm:pt modelId="{0071D1F9-6517-40EC-B12B-990AABC0B0C7}" type="pres">
      <dgm:prSet presAssocID="{8F989CA9-FB03-45E4-B1BB-E989DC73ED25}" presName="node" presStyleLbl="node1" presStyleIdx="0" presStyleCnt="5">
        <dgm:presLayoutVars>
          <dgm:bulletEnabled val="1"/>
        </dgm:presLayoutVars>
      </dgm:prSet>
      <dgm:spPr/>
    </dgm:pt>
    <dgm:pt modelId="{43B9FA68-E5B5-4EE7-87CD-50214FB28DA4}" type="pres">
      <dgm:prSet presAssocID="{B4BC2BA6-31E8-40B6-86A2-C5C52A2F25F6}" presName="sibTrans" presStyleCnt="0"/>
      <dgm:spPr/>
    </dgm:pt>
    <dgm:pt modelId="{8B5873F1-DA64-414F-8840-01CEDC7A8088}" type="pres">
      <dgm:prSet presAssocID="{97AA5881-0AD4-4E51-8C15-B7864401D009}" presName="node" presStyleLbl="node1" presStyleIdx="1" presStyleCnt="5">
        <dgm:presLayoutVars>
          <dgm:bulletEnabled val="1"/>
        </dgm:presLayoutVars>
      </dgm:prSet>
      <dgm:spPr/>
    </dgm:pt>
    <dgm:pt modelId="{07B06F2E-9C70-425A-BE7B-2AEF81BE1732}" type="pres">
      <dgm:prSet presAssocID="{241A96BE-4861-4F77-96F8-82F7167A9989}" presName="sibTrans" presStyleCnt="0"/>
      <dgm:spPr/>
    </dgm:pt>
    <dgm:pt modelId="{78BB249C-7132-4155-BC47-D707F839E31B}" type="pres">
      <dgm:prSet presAssocID="{104B115A-F69A-489A-8AFB-04F86E9E8FF7}" presName="node" presStyleLbl="node1" presStyleIdx="2" presStyleCnt="5">
        <dgm:presLayoutVars>
          <dgm:bulletEnabled val="1"/>
        </dgm:presLayoutVars>
      </dgm:prSet>
      <dgm:spPr/>
    </dgm:pt>
    <dgm:pt modelId="{D0BE6E8D-831A-4E2C-81E9-9B2B9F314833}" type="pres">
      <dgm:prSet presAssocID="{EE30225B-96BD-458F-95F4-8B0F647BBD25}" presName="sibTrans" presStyleCnt="0"/>
      <dgm:spPr/>
    </dgm:pt>
    <dgm:pt modelId="{37B9EB59-16AF-46E2-B842-3B486BF53914}" type="pres">
      <dgm:prSet presAssocID="{0375A307-D6A0-4134-912C-AE433B46C93F}" presName="node" presStyleLbl="node1" presStyleIdx="3" presStyleCnt="5">
        <dgm:presLayoutVars>
          <dgm:bulletEnabled val="1"/>
        </dgm:presLayoutVars>
      </dgm:prSet>
      <dgm:spPr/>
    </dgm:pt>
    <dgm:pt modelId="{F1D0C615-56AF-4439-AF5E-4D0F152D23E6}" type="pres">
      <dgm:prSet presAssocID="{DAA7385E-B600-4796-82CE-0D84A21DCDB1}" presName="sibTrans" presStyleCnt="0"/>
      <dgm:spPr/>
    </dgm:pt>
    <dgm:pt modelId="{A52EB162-4DBB-48F9-B381-3F210FD8F724}" type="pres">
      <dgm:prSet presAssocID="{3785BF36-AC0A-4E90-AEC6-8983BD80E8F6}" presName="node" presStyleLbl="node1" presStyleIdx="4" presStyleCnt="5">
        <dgm:presLayoutVars>
          <dgm:bulletEnabled val="1"/>
        </dgm:presLayoutVars>
      </dgm:prSet>
      <dgm:spPr/>
    </dgm:pt>
  </dgm:ptLst>
  <dgm:cxnLst>
    <dgm:cxn modelId="{4C92F716-B5E5-43C6-9D5C-A156CB4CACEB}" srcId="{53E58AE1-7525-4581-8DEC-876F3D72FB98}" destId="{104B115A-F69A-489A-8AFB-04F86E9E8FF7}" srcOrd="2" destOrd="0" parTransId="{0F6686F5-2326-49EE-ACC0-FB5FE46BCA6E}" sibTransId="{EE30225B-96BD-458F-95F4-8B0F647BBD25}"/>
    <dgm:cxn modelId="{B4EF4420-FB8C-4018-8AE7-48EFC397C28A}" type="presOf" srcId="{97AA5881-0AD4-4E51-8C15-B7864401D009}" destId="{8B5873F1-DA64-414F-8840-01CEDC7A8088}" srcOrd="0" destOrd="0" presId="urn:microsoft.com/office/officeart/2005/8/layout/default"/>
    <dgm:cxn modelId="{5CE0F75D-8B10-42F4-AB0A-E8F5BD77372F}" type="presOf" srcId="{104B115A-F69A-489A-8AFB-04F86E9E8FF7}" destId="{78BB249C-7132-4155-BC47-D707F839E31B}" srcOrd="0" destOrd="0" presId="urn:microsoft.com/office/officeart/2005/8/layout/default"/>
    <dgm:cxn modelId="{DB16DE60-4EC0-4390-8A05-2FDC6417E55E}" type="presOf" srcId="{3785BF36-AC0A-4E90-AEC6-8983BD80E8F6}" destId="{A52EB162-4DBB-48F9-B381-3F210FD8F724}" srcOrd="0" destOrd="0" presId="urn:microsoft.com/office/officeart/2005/8/layout/default"/>
    <dgm:cxn modelId="{D3265444-131E-4A8C-8DAC-A785138A6700}" type="presOf" srcId="{0375A307-D6A0-4134-912C-AE433B46C93F}" destId="{37B9EB59-16AF-46E2-B842-3B486BF53914}" srcOrd="0" destOrd="0" presId="urn:microsoft.com/office/officeart/2005/8/layout/default"/>
    <dgm:cxn modelId="{5FC1E574-9377-40D0-B75F-B89609363936}" type="presOf" srcId="{8F989CA9-FB03-45E4-B1BB-E989DC73ED25}" destId="{0071D1F9-6517-40EC-B12B-990AABC0B0C7}" srcOrd="0" destOrd="0" presId="urn:microsoft.com/office/officeart/2005/8/layout/default"/>
    <dgm:cxn modelId="{0E2ABFAD-2AE1-44D4-A878-1EDD1EDD6AFE}" type="presOf" srcId="{53E58AE1-7525-4581-8DEC-876F3D72FB98}" destId="{5C15159A-B2C0-483D-82EA-FC24BD1E4D16}" srcOrd="0" destOrd="0" presId="urn:microsoft.com/office/officeart/2005/8/layout/default"/>
    <dgm:cxn modelId="{822599B9-32E0-4ADB-B257-6217FC64550D}" srcId="{53E58AE1-7525-4581-8DEC-876F3D72FB98}" destId="{97AA5881-0AD4-4E51-8C15-B7864401D009}" srcOrd="1" destOrd="0" parTransId="{D107CE4B-3B5F-4CCC-BBCA-9784DAA72CE3}" sibTransId="{241A96BE-4861-4F77-96F8-82F7167A9989}"/>
    <dgm:cxn modelId="{B13F0FBB-E5FF-41F1-8467-8DD94C13A22E}" srcId="{53E58AE1-7525-4581-8DEC-876F3D72FB98}" destId="{0375A307-D6A0-4134-912C-AE433B46C93F}" srcOrd="3" destOrd="0" parTransId="{B5695388-917B-44C9-A9DA-5DCC55900C91}" sibTransId="{DAA7385E-B600-4796-82CE-0D84A21DCDB1}"/>
    <dgm:cxn modelId="{88F1E3C3-FB37-4C72-A68B-C6B4431F6922}" srcId="{53E58AE1-7525-4581-8DEC-876F3D72FB98}" destId="{3785BF36-AC0A-4E90-AEC6-8983BD80E8F6}" srcOrd="4" destOrd="0" parTransId="{16A082C3-3845-452F-8347-6AD4E5CA93E5}" sibTransId="{EA523A10-9DB4-474A-B433-CEA36C455CD8}"/>
    <dgm:cxn modelId="{02FE93F5-103F-463D-BCDD-1970D3742CD9}" srcId="{53E58AE1-7525-4581-8DEC-876F3D72FB98}" destId="{8F989CA9-FB03-45E4-B1BB-E989DC73ED25}" srcOrd="0" destOrd="0" parTransId="{7B7DCD30-EF1E-4066-A77E-7ADBE4D5FFE3}" sibTransId="{B4BC2BA6-31E8-40B6-86A2-C5C52A2F25F6}"/>
    <dgm:cxn modelId="{208BB3A5-D9BA-494C-BCBC-928232FB44E9}" type="presParOf" srcId="{5C15159A-B2C0-483D-82EA-FC24BD1E4D16}" destId="{0071D1F9-6517-40EC-B12B-990AABC0B0C7}" srcOrd="0" destOrd="0" presId="urn:microsoft.com/office/officeart/2005/8/layout/default"/>
    <dgm:cxn modelId="{992AD1F2-3B74-4867-887B-280A1A418445}" type="presParOf" srcId="{5C15159A-B2C0-483D-82EA-FC24BD1E4D16}" destId="{43B9FA68-E5B5-4EE7-87CD-50214FB28DA4}" srcOrd="1" destOrd="0" presId="urn:microsoft.com/office/officeart/2005/8/layout/default"/>
    <dgm:cxn modelId="{F3353834-FBF6-4738-961A-40065F5FEB17}" type="presParOf" srcId="{5C15159A-B2C0-483D-82EA-FC24BD1E4D16}" destId="{8B5873F1-DA64-414F-8840-01CEDC7A8088}" srcOrd="2" destOrd="0" presId="urn:microsoft.com/office/officeart/2005/8/layout/default"/>
    <dgm:cxn modelId="{9EAE1AE6-99D2-4EE9-8FDE-8FB52004F48D}" type="presParOf" srcId="{5C15159A-B2C0-483D-82EA-FC24BD1E4D16}" destId="{07B06F2E-9C70-425A-BE7B-2AEF81BE1732}" srcOrd="3" destOrd="0" presId="urn:microsoft.com/office/officeart/2005/8/layout/default"/>
    <dgm:cxn modelId="{6331048B-51FC-4E25-B2D5-2B21B6FA7140}" type="presParOf" srcId="{5C15159A-B2C0-483D-82EA-FC24BD1E4D16}" destId="{78BB249C-7132-4155-BC47-D707F839E31B}" srcOrd="4" destOrd="0" presId="urn:microsoft.com/office/officeart/2005/8/layout/default"/>
    <dgm:cxn modelId="{CCF039FD-7148-47D8-8043-1AB11678B0DA}" type="presParOf" srcId="{5C15159A-B2C0-483D-82EA-FC24BD1E4D16}" destId="{D0BE6E8D-831A-4E2C-81E9-9B2B9F314833}" srcOrd="5" destOrd="0" presId="urn:microsoft.com/office/officeart/2005/8/layout/default"/>
    <dgm:cxn modelId="{A5E865F6-63C2-4C7E-8F09-BE239AFDEF60}" type="presParOf" srcId="{5C15159A-B2C0-483D-82EA-FC24BD1E4D16}" destId="{37B9EB59-16AF-46E2-B842-3B486BF53914}" srcOrd="6" destOrd="0" presId="urn:microsoft.com/office/officeart/2005/8/layout/default"/>
    <dgm:cxn modelId="{AADE0043-49D2-4F51-B9F1-C00B687E1B09}" type="presParOf" srcId="{5C15159A-B2C0-483D-82EA-FC24BD1E4D16}" destId="{F1D0C615-56AF-4439-AF5E-4D0F152D23E6}" srcOrd="7" destOrd="0" presId="urn:microsoft.com/office/officeart/2005/8/layout/default"/>
    <dgm:cxn modelId="{EFE5A789-1BCF-46D0-AAFC-1A031C282147}" type="presParOf" srcId="{5C15159A-B2C0-483D-82EA-FC24BD1E4D16}" destId="{A52EB162-4DBB-48F9-B381-3F210FD8F72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05A5B0-C675-411C-926C-A8DAE54E1981}"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1A89E772-532D-4A03-87D2-04F26DF17213}">
      <dgm:prSet custT="1"/>
      <dgm:spPr/>
      <dgm:t>
        <a:bodyPr/>
        <a:lstStyle/>
        <a:p>
          <a:r>
            <a:rPr lang="en-GB" sz="1600" b="0" i="0" dirty="0"/>
            <a:t>Myth and Voice program aspires to support young people experience </a:t>
          </a:r>
          <a:r>
            <a:rPr lang="en-GB" sz="1600" b="1" i="0" dirty="0">
              <a:solidFill>
                <a:schemeClr val="accent1"/>
              </a:solidFill>
            </a:rPr>
            <a:t>trust and belonging in emotional and relational communities.</a:t>
          </a:r>
          <a:endParaRPr lang="en-US" sz="1600" b="1" dirty="0">
            <a:solidFill>
              <a:schemeClr val="accent1"/>
            </a:solidFill>
          </a:endParaRPr>
        </a:p>
      </dgm:t>
    </dgm:pt>
    <dgm:pt modelId="{7C969A09-86DF-4B94-A73E-5B09DD3162E8}" type="parTrans" cxnId="{408E0E55-746D-402C-8BA8-A856CF1761FA}">
      <dgm:prSet/>
      <dgm:spPr/>
      <dgm:t>
        <a:bodyPr/>
        <a:lstStyle/>
        <a:p>
          <a:endParaRPr lang="en-US"/>
        </a:p>
      </dgm:t>
    </dgm:pt>
    <dgm:pt modelId="{429E7496-16BC-4B47-B5D8-3ADBEE547440}" type="sibTrans" cxnId="{408E0E55-746D-402C-8BA8-A856CF1761FA}">
      <dgm:prSet/>
      <dgm:spPr/>
      <dgm:t>
        <a:bodyPr/>
        <a:lstStyle/>
        <a:p>
          <a:endParaRPr lang="en-US"/>
        </a:p>
      </dgm:t>
    </dgm:pt>
    <dgm:pt modelId="{E414F1F9-6785-42E1-B019-9C00BC60B84F}">
      <dgm:prSet custT="1"/>
      <dgm:spPr/>
      <dgm:t>
        <a:bodyPr/>
        <a:lstStyle/>
        <a:p>
          <a:r>
            <a:rPr lang="en-GB" sz="1600" b="0" i="0" dirty="0"/>
            <a:t>Active listening contributes to turning a ‘yes but’ attitude to a </a:t>
          </a:r>
          <a:r>
            <a:rPr lang="en-GB" sz="1600" b="1" i="0" dirty="0">
              <a:solidFill>
                <a:schemeClr val="accent1"/>
              </a:solidFill>
            </a:rPr>
            <a:t>‘yes and’ inclusive mode </a:t>
          </a:r>
          <a:r>
            <a:rPr lang="en-GB" sz="1600" b="0" i="0" dirty="0"/>
            <a:t>of being with others.</a:t>
          </a:r>
          <a:endParaRPr lang="en-US" sz="1600" dirty="0"/>
        </a:p>
      </dgm:t>
    </dgm:pt>
    <dgm:pt modelId="{506001F6-DAA9-45E9-B795-02FE82C620A1}" type="parTrans" cxnId="{CE47277E-E1B6-40A3-B271-5DA8C3C03597}">
      <dgm:prSet/>
      <dgm:spPr/>
      <dgm:t>
        <a:bodyPr/>
        <a:lstStyle/>
        <a:p>
          <a:endParaRPr lang="en-US"/>
        </a:p>
      </dgm:t>
    </dgm:pt>
    <dgm:pt modelId="{8C4B3E66-0477-494E-8682-70BC16FB9B98}" type="sibTrans" cxnId="{CE47277E-E1B6-40A3-B271-5DA8C3C03597}">
      <dgm:prSet/>
      <dgm:spPr/>
      <dgm:t>
        <a:bodyPr/>
        <a:lstStyle/>
        <a:p>
          <a:endParaRPr lang="en-US"/>
        </a:p>
      </dgm:t>
    </dgm:pt>
    <dgm:pt modelId="{7A34307C-46F8-4B9A-9D08-24D22B527815}">
      <dgm:prSet custT="1"/>
      <dgm:spPr/>
      <dgm:t>
        <a:bodyPr/>
        <a:lstStyle/>
        <a:p>
          <a:r>
            <a:rPr lang="en-GB" sz="1600" b="0" i="0" dirty="0"/>
            <a:t>By digging into the make-up of the mythical stories, young participants can also become more </a:t>
          </a:r>
          <a:r>
            <a:rPr lang="en-GB" sz="1600" b="1" i="0" dirty="0">
              <a:solidFill>
                <a:schemeClr val="accent1"/>
              </a:solidFill>
            </a:rPr>
            <a:t>critical of stories and language</a:t>
          </a:r>
          <a:r>
            <a:rPr lang="en-GB" sz="1600" b="0" i="0" dirty="0"/>
            <a:t> used around them.</a:t>
          </a:r>
          <a:endParaRPr lang="en-US" sz="1600" dirty="0"/>
        </a:p>
      </dgm:t>
    </dgm:pt>
    <dgm:pt modelId="{D581D947-FDD0-46EC-893A-5B381F7ABB03}" type="parTrans" cxnId="{0E792F69-8FA9-45D5-A0C5-73D43A587690}">
      <dgm:prSet/>
      <dgm:spPr/>
      <dgm:t>
        <a:bodyPr/>
        <a:lstStyle/>
        <a:p>
          <a:endParaRPr lang="en-US"/>
        </a:p>
      </dgm:t>
    </dgm:pt>
    <dgm:pt modelId="{78B34733-2938-4D62-9A4A-DC3E9DCC8264}" type="sibTrans" cxnId="{0E792F69-8FA9-45D5-A0C5-73D43A587690}">
      <dgm:prSet/>
      <dgm:spPr/>
      <dgm:t>
        <a:bodyPr/>
        <a:lstStyle/>
        <a:p>
          <a:endParaRPr lang="en-US"/>
        </a:p>
      </dgm:t>
    </dgm:pt>
    <dgm:pt modelId="{8030DC66-47E2-472B-8710-B913484CBAB5}">
      <dgm:prSet custT="1"/>
      <dgm:spPr/>
      <dgm:t>
        <a:bodyPr/>
        <a:lstStyle/>
        <a:p>
          <a:r>
            <a:rPr lang="en-GB" sz="1600" b="0" i="0" dirty="0"/>
            <a:t>Modelling fairer outcomes in the fictive stories, can bolster the youngsters’ motivation to </a:t>
          </a:r>
          <a:r>
            <a:rPr lang="en-GB" sz="1600" b="1" i="0" dirty="0">
              <a:solidFill>
                <a:schemeClr val="accent1"/>
              </a:solidFill>
            </a:rPr>
            <a:t>take positive action in their own environments.</a:t>
          </a:r>
          <a:r>
            <a:rPr lang="en-GB" sz="1600" b="0" i="0" dirty="0"/>
            <a:t> </a:t>
          </a:r>
          <a:endParaRPr lang="en-US" sz="1600" dirty="0"/>
        </a:p>
      </dgm:t>
    </dgm:pt>
    <dgm:pt modelId="{4588E79E-8FDC-4E76-8CB9-C0C3F3736893}" type="parTrans" cxnId="{1A8A869E-3837-4F14-A70D-E04669A4DE7D}">
      <dgm:prSet/>
      <dgm:spPr/>
      <dgm:t>
        <a:bodyPr/>
        <a:lstStyle/>
        <a:p>
          <a:endParaRPr lang="en-US"/>
        </a:p>
      </dgm:t>
    </dgm:pt>
    <dgm:pt modelId="{BE602CD5-7134-4275-A921-F3F3FA1E4CC2}" type="sibTrans" cxnId="{1A8A869E-3837-4F14-A70D-E04669A4DE7D}">
      <dgm:prSet/>
      <dgm:spPr/>
      <dgm:t>
        <a:bodyPr/>
        <a:lstStyle/>
        <a:p>
          <a:endParaRPr lang="en-US"/>
        </a:p>
      </dgm:t>
    </dgm:pt>
    <dgm:pt modelId="{1603E9C0-F8FC-4050-95B9-7A289F32623E}" type="pres">
      <dgm:prSet presAssocID="{F505A5B0-C675-411C-926C-A8DAE54E1981}" presName="root" presStyleCnt="0">
        <dgm:presLayoutVars>
          <dgm:dir/>
          <dgm:resizeHandles val="exact"/>
        </dgm:presLayoutVars>
      </dgm:prSet>
      <dgm:spPr/>
    </dgm:pt>
    <dgm:pt modelId="{3AA7B124-0B71-4104-B8F3-21401CBD6993}" type="pres">
      <dgm:prSet presAssocID="{F505A5B0-C675-411C-926C-A8DAE54E1981}" presName="container" presStyleCnt="0">
        <dgm:presLayoutVars>
          <dgm:dir/>
          <dgm:resizeHandles val="exact"/>
        </dgm:presLayoutVars>
      </dgm:prSet>
      <dgm:spPr/>
    </dgm:pt>
    <dgm:pt modelId="{02C0D4CA-B3AF-4403-9A45-9E3FF790768F}" type="pres">
      <dgm:prSet presAssocID="{1A89E772-532D-4A03-87D2-04F26DF17213}" presName="compNode" presStyleCnt="0"/>
      <dgm:spPr/>
    </dgm:pt>
    <dgm:pt modelId="{92197505-A1B7-4681-945C-857CCD1C60F8}" type="pres">
      <dgm:prSet presAssocID="{1A89E772-532D-4A03-87D2-04F26DF17213}" presName="iconBgRect" presStyleLbl="bgShp" presStyleIdx="0" presStyleCnt="4"/>
      <dgm:spPr/>
    </dgm:pt>
    <dgm:pt modelId="{874A8E6D-D1AA-4192-B315-67CC9A1DD6EF}" type="pres">
      <dgm:prSet presAssocID="{1A89E772-532D-4A03-87D2-04F26DF1721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63ABA199-2251-4F1B-AE27-78388D00AFB7}" type="pres">
      <dgm:prSet presAssocID="{1A89E772-532D-4A03-87D2-04F26DF17213}" presName="spaceRect" presStyleCnt="0"/>
      <dgm:spPr/>
    </dgm:pt>
    <dgm:pt modelId="{9D9D133D-A212-483C-8A36-A9ED7FC88747}" type="pres">
      <dgm:prSet presAssocID="{1A89E772-532D-4A03-87D2-04F26DF17213}" presName="textRect" presStyleLbl="revTx" presStyleIdx="0" presStyleCnt="4" custScaleY="153865">
        <dgm:presLayoutVars>
          <dgm:chMax val="1"/>
          <dgm:chPref val="1"/>
        </dgm:presLayoutVars>
      </dgm:prSet>
      <dgm:spPr/>
    </dgm:pt>
    <dgm:pt modelId="{57AA8C87-6326-41D1-B927-8BB98E2A6794}" type="pres">
      <dgm:prSet presAssocID="{429E7496-16BC-4B47-B5D8-3ADBEE547440}" presName="sibTrans" presStyleLbl="sibTrans2D1" presStyleIdx="0" presStyleCnt="0"/>
      <dgm:spPr/>
    </dgm:pt>
    <dgm:pt modelId="{BB0AD351-E8F6-426B-8F80-F386D1674347}" type="pres">
      <dgm:prSet presAssocID="{E414F1F9-6785-42E1-B019-9C00BC60B84F}" presName="compNode" presStyleCnt="0"/>
      <dgm:spPr/>
    </dgm:pt>
    <dgm:pt modelId="{F8AE1E07-5D12-4D0E-A8FB-E71C41B80735}" type="pres">
      <dgm:prSet presAssocID="{E414F1F9-6785-42E1-B019-9C00BC60B84F}" presName="iconBgRect" presStyleLbl="bgShp" presStyleIdx="1" presStyleCnt="4"/>
      <dgm:spPr/>
    </dgm:pt>
    <dgm:pt modelId="{29C8EFD8-1B56-46E3-B2E8-B5CDED1A5984}" type="pres">
      <dgm:prSet presAssocID="{E414F1F9-6785-42E1-B019-9C00BC60B84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E463B5C1-9839-4DD3-A178-E6432D0E6DFC}" type="pres">
      <dgm:prSet presAssocID="{E414F1F9-6785-42E1-B019-9C00BC60B84F}" presName="spaceRect" presStyleCnt="0"/>
      <dgm:spPr/>
    </dgm:pt>
    <dgm:pt modelId="{6A4CB4FD-9486-42C8-AE3D-110ADC4C9D7C}" type="pres">
      <dgm:prSet presAssocID="{E414F1F9-6785-42E1-B019-9C00BC60B84F}" presName="textRect" presStyleLbl="revTx" presStyleIdx="1" presStyleCnt="4" custScaleY="150010">
        <dgm:presLayoutVars>
          <dgm:chMax val="1"/>
          <dgm:chPref val="1"/>
        </dgm:presLayoutVars>
      </dgm:prSet>
      <dgm:spPr/>
    </dgm:pt>
    <dgm:pt modelId="{540735D6-782E-4C4C-8E9F-507AB038100F}" type="pres">
      <dgm:prSet presAssocID="{8C4B3E66-0477-494E-8682-70BC16FB9B98}" presName="sibTrans" presStyleLbl="sibTrans2D1" presStyleIdx="0" presStyleCnt="0"/>
      <dgm:spPr/>
    </dgm:pt>
    <dgm:pt modelId="{393157CD-EB54-458F-839E-0D508B66BCE6}" type="pres">
      <dgm:prSet presAssocID="{7A34307C-46F8-4B9A-9D08-24D22B527815}" presName="compNode" presStyleCnt="0"/>
      <dgm:spPr/>
    </dgm:pt>
    <dgm:pt modelId="{94067202-8F5D-40BB-9AD9-6371D157D1A8}" type="pres">
      <dgm:prSet presAssocID="{7A34307C-46F8-4B9A-9D08-24D22B527815}" presName="iconBgRect" presStyleLbl="bgShp" presStyleIdx="2" presStyleCnt="4" custScaleX="99201" custLinFactNeighborX="978" custLinFactNeighborY="5864"/>
      <dgm:spPr/>
    </dgm:pt>
    <dgm:pt modelId="{337479D4-50DD-48D4-8FC1-C792957D235E}" type="pres">
      <dgm:prSet presAssocID="{7A34307C-46F8-4B9A-9D08-24D22B52781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ze"/>
        </a:ext>
      </dgm:extLst>
    </dgm:pt>
    <dgm:pt modelId="{C9AC93E6-0D4D-4ADD-8302-919AA0EDF067}" type="pres">
      <dgm:prSet presAssocID="{7A34307C-46F8-4B9A-9D08-24D22B527815}" presName="spaceRect" presStyleCnt="0"/>
      <dgm:spPr/>
    </dgm:pt>
    <dgm:pt modelId="{5C32B800-EE29-4542-B215-4518523270CD}" type="pres">
      <dgm:prSet presAssocID="{7A34307C-46F8-4B9A-9D08-24D22B527815}" presName="textRect" presStyleLbl="revTx" presStyleIdx="2" presStyleCnt="4" custScaleX="112659" custScaleY="223466">
        <dgm:presLayoutVars>
          <dgm:chMax val="1"/>
          <dgm:chPref val="1"/>
        </dgm:presLayoutVars>
      </dgm:prSet>
      <dgm:spPr/>
    </dgm:pt>
    <dgm:pt modelId="{8BAC2E05-A609-411E-A123-62433680E83A}" type="pres">
      <dgm:prSet presAssocID="{78B34733-2938-4D62-9A4A-DC3E9DCC8264}" presName="sibTrans" presStyleLbl="sibTrans2D1" presStyleIdx="0" presStyleCnt="0"/>
      <dgm:spPr/>
    </dgm:pt>
    <dgm:pt modelId="{3620E6E3-05BB-4468-A5F0-83F87D7A8E23}" type="pres">
      <dgm:prSet presAssocID="{8030DC66-47E2-472B-8710-B913484CBAB5}" presName="compNode" presStyleCnt="0"/>
      <dgm:spPr/>
    </dgm:pt>
    <dgm:pt modelId="{6A125B61-23D0-4A89-AEA2-8BF7F44A2C6A}" type="pres">
      <dgm:prSet presAssocID="{8030DC66-47E2-472B-8710-B913484CBAB5}" presName="iconBgRect" presStyleLbl="bgShp" presStyleIdx="3" presStyleCnt="4"/>
      <dgm:spPr/>
    </dgm:pt>
    <dgm:pt modelId="{2FCE40C0-027C-4F6C-81F0-6A47284C3663}" type="pres">
      <dgm:prSet presAssocID="{8030DC66-47E2-472B-8710-B913484CBAB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at"/>
        </a:ext>
      </dgm:extLst>
    </dgm:pt>
    <dgm:pt modelId="{87D61FCD-21E4-4E4A-8132-AD8C7D578D7B}" type="pres">
      <dgm:prSet presAssocID="{8030DC66-47E2-472B-8710-B913484CBAB5}" presName="spaceRect" presStyleCnt="0"/>
      <dgm:spPr/>
    </dgm:pt>
    <dgm:pt modelId="{AC8C16CC-79FE-474B-AB63-B6C551D7ED46}" type="pres">
      <dgm:prSet presAssocID="{8030DC66-47E2-472B-8710-B913484CBAB5}" presName="textRect" presStyleLbl="revTx" presStyleIdx="3" presStyleCnt="4" custScaleY="191165">
        <dgm:presLayoutVars>
          <dgm:chMax val="1"/>
          <dgm:chPref val="1"/>
        </dgm:presLayoutVars>
      </dgm:prSet>
      <dgm:spPr/>
    </dgm:pt>
  </dgm:ptLst>
  <dgm:cxnLst>
    <dgm:cxn modelId="{1AFCA012-E0C0-4550-8FB5-86EF463C76C5}" type="presOf" srcId="{429E7496-16BC-4B47-B5D8-3ADBEE547440}" destId="{57AA8C87-6326-41D1-B927-8BB98E2A6794}" srcOrd="0" destOrd="0" presId="urn:microsoft.com/office/officeart/2018/2/layout/IconCircleList"/>
    <dgm:cxn modelId="{458FE622-EFBB-4634-A6FD-4557BC90891D}" type="presOf" srcId="{E414F1F9-6785-42E1-B019-9C00BC60B84F}" destId="{6A4CB4FD-9486-42C8-AE3D-110ADC4C9D7C}" srcOrd="0" destOrd="0" presId="urn:microsoft.com/office/officeart/2018/2/layout/IconCircleList"/>
    <dgm:cxn modelId="{9D93332A-A2B9-4B2D-88B1-AC976C6307EA}" type="presOf" srcId="{7A34307C-46F8-4B9A-9D08-24D22B527815}" destId="{5C32B800-EE29-4542-B215-4518523270CD}" srcOrd="0" destOrd="0" presId="urn:microsoft.com/office/officeart/2018/2/layout/IconCircleList"/>
    <dgm:cxn modelId="{762DA82E-2D50-4B6F-96AC-0743CF927E5F}" type="presOf" srcId="{8030DC66-47E2-472B-8710-B913484CBAB5}" destId="{AC8C16CC-79FE-474B-AB63-B6C551D7ED46}" srcOrd="0" destOrd="0" presId="urn:microsoft.com/office/officeart/2018/2/layout/IconCircleList"/>
    <dgm:cxn modelId="{1E554361-379D-41D1-A23E-AE3DB6D3BB78}" type="presOf" srcId="{F505A5B0-C675-411C-926C-A8DAE54E1981}" destId="{1603E9C0-F8FC-4050-95B9-7A289F32623E}" srcOrd="0" destOrd="0" presId="urn:microsoft.com/office/officeart/2018/2/layout/IconCircleList"/>
    <dgm:cxn modelId="{0E792F69-8FA9-45D5-A0C5-73D43A587690}" srcId="{F505A5B0-C675-411C-926C-A8DAE54E1981}" destId="{7A34307C-46F8-4B9A-9D08-24D22B527815}" srcOrd="2" destOrd="0" parTransId="{D581D947-FDD0-46EC-893A-5B381F7ABB03}" sibTransId="{78B34733-2938-4D62-9A4A-DC3E9DCC8264}"/>
    <dgm:cxn modelId="{408E0E55-746D-402C-8BA8-A856CF1761FA}" srcId="{F505A5B0-C675-411C-926C-A8DAE54E1981}" destId="{1A89E772-532D-4A03-87D2-04F26DF17213}" srcOrd="0" destOrd="0" parTransId="{7C969A09-86DF-4B94-A73E-5B09DD3162E8}" sibTransId="{429E7496-16BC-4B47-B5D8-3ADBEE547440}"/>
    <dgm:cxn modelId="{CE47277E-E1B6-40A3-B271-5DA8C3C03597}" srcId="{F505A5B0-C675-411C-926C-A8DAE54E1981}" destId="{E414F1F9-6785-42E1-B019-9C00BC60B84F}" srcOrd="1" destOrd="0" parTransId="{506001F6-DAA9-45E9-B795-02FE82C620A1}" sibTransId="{8C4B3E66-0477-494E-8682-70BC16FB9B98}"/>
    <dgm:cxn modelId="{1A8A869E-3837-4F14-A70D-E04669A4DE7D}" srcId="{F505A5B0-C675-411C-926C-A8DAE54E1981}" destId="{8030DC66-47E2-472B-8710-B913484CBAB5}" srcOrd="3" destOrd="0" parTransId="{4588E79E-8FDC-4E76-8CB9-C0C3F3736893}" sibTransId="{BE602CD5-7134-4275-A921-F3F3FA1E4CC2}"/>
    <dgm:cxn modelId="{69411AB6-1E1B-410C-8FCD-1D4C76BB4727}" type="presOf" srcId="{1A89E772-532D-4A03-87D2-04F26DF17213}" destId="{9D9D133D-A212-483C-8A36-A9ED7FC88747}" srcOrd="0" destOrd="0" presId="urn:microsoft.com/office/officeart/2018/2/layout/IconCircleList"/>
    <dgm:cxn modelId="{EF60E8BC-4AA6-4265-927A-A99D2BB8C668}" type="presOf" srcId="{78B34733-2938-4D62-9A4A-DC3E9DCC8264}" destId="{8BAC2E05-A609-411E-A123-62433680E83A}" srcOrd="0" destOrd="0" presId="urn:microsoft.com/office/officeart/2018/2/layout/IconCircleList"/>
    <dgm:cxn modelId="{0ACD7BDC-E022-420B-9C2B-54C1922EF84E}" type="presOf" srcId="{8C4B3E66-0477-494E-8682-70BC16FB9B98}" destId="{540735D6-782E-4C4C-8E9F-507AB038100F}" srcOrd="0" destOrd="0" presId="urn:microsoft.com/office/officeart/2018/2/layout/IconCircleList"/>
    <dgm:cxn modelId="{08A520DE-0255-4671-8C4B-09B694E49A8F}" type="presParOf" srcId="{1603E9C0-F8FC-4050-95B9-7A289F32623E}" destId="{3AA7B124-0B71-4104-B8F3-21401CBD6993}" srcOrd="0" destOrd="0" presId="urn:microsoft.com/office/officeart/2018/2/layout/IconCircleList"/>
    <dgm:cxn modelId="{1BAE41BC-C981-473C-A6A9-D2AB78031547}" type="presParOf" srcId="{3AA7B124-0B71-4104-B8F3-21401CBD6993}" destId="{02C0D4CA-B3AF-4403-9A45-9E3FF790768F}" srcOrd="0" destOrd="0" presId="urn:microsoft.com/office/officeart/2018/2/layout/IconCircleList"/>
    <dgm:cxn modelId="{8F54E5D8-0626-4435-B684-3E0B414BCA61}" type="presParOf" srcId="{02C0D4CA-B3AF-4403-9A45-9E3FF790768F}" destId="{92197505-A1B7-4681-945C-857CCD1C60F8}" srcOrd="0" destOrd="0" presId="urn:microsoft.com/office/officeart/2018/2/layout/IconCircleList"/>
    <dgm:cxn modelId="{E0D6A146-EEC5-4497-95C4-3B45F24A5DF9}" type="presParOf" srcId="{02C0D4CA-B3AF-4403-9A45-9E3FF790768F}" destId="{874A8E6D-D1AA-4192-B315-67CC9A1DD6EF}" srcOrd="1" destOrd="0" presId="urn:microsoft.com/office/officeart/2018/2/layout/IconCircleList"/>
    <dgm:cxn modelId="{C80D83CF-7E40-4C8F-8250-8495394F8511}" type="presParOf" srcId="{02C0D4CA-B3AF-4403-9A45-9E3FF790768F}" destId="{63ABA199-2251-4F1B-AE27-78388D00AFB7}" srcOrd="2" destOrd="0" presId="urn:microsoft.com/office/officeart/2018/2/layout/IconCircleList"/>
    <dgm:cxn modelId="{F273443C-038E-4A81-BF2F-36BDB3FAA9BF}" type="presParOf" srcId="{02C0D4CA-B3AF-4403-9A45-9E3FF790768F}" destId="{9D9D133D-A212-483C-8A36-A9ED7FC88747}" srcOrd="3" destOrd="0" presId="urn:microsoft.com/office/officeart/2018/2/layout/IconCircleList"/>
    <dgm:cxn modelId="{5686583E-5CCF-4AFF-B311-D2E32B7B8884}" type="presParOf" srcId="{3AA7B124-0B71-4104-B8F3-21401CBD6993}" destId="{57AA8C87-6326-41D1-B927-8BB98E2A6794}" srcOrd="1" destOrd="0" presId="urn:microsoft.com/office/officeart/2018/2/layout/IconCircleList"/>
    <dgm:cxn modelId="{AA636EE0-9E7F-4578-85FE-6912B18B745D}" type="presParOf" srcId="{3AA7B124-0B71-4104-B8F3-21401CBD6993}" destId="{BB0AD351-E8F6-426B-8F80-F386D1674347}" srcOrd="2" destOrd="0" presId="urn:microsoft.com/office/officeart/2018/2/layout/IconCircleList"/>
    <dgm:cxn modelId="{88EFEA8C-29B0-4312-ABE4-4B66D2EA1425}" type="presParOf" srcId="{BB0AD351-E8F6-426B-8F80-F386D1674347}" destId="{F8AE1E07-5D12-4D0E-A8FB-E71C41B80735}" srcOrd="0" destOrd="0" presId="urn:microsoft.com/office/officeart/2018/2/layout/IconCircleList"/>
    <dgm:cxn modelId="{D59524F2-1C4D-4185-91A2-40881B9DFCB3}" type="presParOf" srcId="{BB0AD351-E8F6-426B-8F80-F386D1674347}" destId="{29C8EFD8-1B56-46E3-B2E8-B5CDED1A5984}" srcOrd="1" destOrd="0" presId="urn:microsoft.com/office/officeart/2018/2/layout/IconCircleList"/>
    <dgm:cxn modelId="{D9B939AD-25A7-4B58-A9F8-D3B07720832F}" type="presParOf" srcId="{BB0AD351-E8F6-426B-8F80-F386D1674347}" destId="{E463B5C1-9839-4DD3-A178-E6432D0E6DFC}" srcOrd="2" destOrd="0" presId="urn:microsoft.com/office/officeart/2018/2/layout/IconCircleList"/>
    <dgm:cxn modelId="{DA1B4A5E-58E9-4ACA-9BED-2195649CC6EB}" type="presParOf" srcId="{BB0AD351-E8F6-426B-8F80-F386D1674347}" destId="{6A4CB4FD-9486-42C8-AE3D-110ADC4C9D7C}" srcOrd="3" destOrd="0" presId="urn:microsoft.com/office/officeart/2018/2/layout/IconCircleList"/>
    <dgm:cxn modelId="{32C844E9-D090-48D6-BD69-CD5A1CE41BFF}" type="presParOf" srcId="{3AA7B124-0B71-4104-B8F3-21401CBD6993}" destId="{540735D6-782E-4C4C-8E9F-507AB038100F}" srcOrd="3" destOrd="0" presId="urn:microsoft.com/office/officeart/2018/2/layout/IconCircleList"/>
    <dgm:cxn modelId="{1E4B4C56-90E1-44E9-93E5-BA4B791549BE}" type="presParOf" srcId="{3AA7B124-0B71-4104-B8F3-21401CBD6993}" destId="{393157CD-EB54-458F-839E-0D508B66BCE6}" srcOrd="4" destOrd="0" presId="urn:microsoft.com/office/officeart/2018/2/layout/IconCircleList"/>
    <dgm:cxn modelId="{0214A2BE-554D-49F3-9931-BDC738C0E170}" type="presParOf" srcId="{393157CD-EB54-458F-839E-0D508B66BCE6}" destId="{94067202-8F5D-40BB-9AD9-6371D157D1A8}" srcOrd="0" destOrd="0" presId="urn:microsoft.com/office/officeart/2018/2/layout/IconCircleList"/>
    <dgm:cxn modelId="{4368E999-E2E9-4D9F-A45C-31B123498C94}" type="presParOf" srcId="{393157CD-EB54-458F-839E-0D508B66BCE6}" destId="{337479D4-50DD-48D4-8FC1-C792957D235E}" srcOrd="1" destOrd="0" presId="urn:microsoft.com/office/officeart/2018/2/layout/IconCircleList"/>
    <dgm:cxn modelId="{9B85A443-84C2-4DCC-984D-E1393612AA84}" type="presParOf" srcId="{393157CD-EB54-458F-839E-0D508B66BCE6}" destId="{C9AC93E6-0D4D-4ADD-8302-919AA0EDF067}" srcOrd="2" destOrd="0" presId="urn:microsoft.com/office/officeart/2018/2/layout/IconCircleList"/>
    <dgm:cxn modelId="{95C1C8AF-B100-4EF1-A04C-A42CB22DB58C}" type="presParOf" srcId="{393157CD-EB54-458F-839E-0D508B66BCE6}" destId="{5C32B800-EE29-4542-B215-4518523270CD}" srcOrd="3" destOrd="0" presId="urn:microsoft.com/office/officeart/2018/2/layout/IconCircleList"/>
    <dgm:cxn modelId="{1FF6D8C8-C4F3-41BA-AFF6-74C7C1AACF47}" type="presParOf" srcId="{3AA7B124-0B71-4104-B8F3-21401CBD6993}" destId="{8BAC2E05-A609-411E-A123-62433680E83A}" srcOrd="5" destOrd="0" presId="urn:microsoft.com/office/officeart/2018/2/layout/IconCircleList"/>
    <dgm:cxn modelId="{0DCEACB8-3DCD-4016-8B57-115830B501B5}" type="presParOf" srcId="{3AA7B124-0B71-4104-B8F3-21401CBD6993}" destId="{3620E6E3-05BB-4468-A5F0-83F87D7A8E23}" srcOrd="6" destOrd="0" presId="urn:microsoft.com/office/officeart/2018/2/layout/IconCircleList"/>
    <dgm:cxn modelId="{8A32024E-AB83-4D10-BFDD-F5D9D7EB446C}" type="presParOf" srcId="{3620E6E3-05BB-4468-A5F0-83F87D7A8E23}" destId="{6A125B61-23D0-4A89-AEA2-8BF7F44A2C6A}" srcOrd="0" destOrd="0" presId="urn:microsoft.com/office/officeart/2018/2/layout/IconCircleList"/>
    <dgm:cxn modelId="{769F0B95-2F19-45BB-A730-F9A85F10919E}" type="presParOf" srcId="{3620E6E3-05BB-4468-A5F0-83F87D7A8E23}" destId="{2FCE40C0-027C-4F6C-81F0-6A47284C3663}" srcOrd="1" destOrd="0" presId="urn:microsoft.com/office/officeart/2018/2/layout/IconCircleList"/>
    <dgm:cxn modelId="{8B137A34-71B2-4028-AF27-377144E3FBAD}" type="presParOf" srcId="{3620E6E3-05BB-4468-A5F0-83F87D7A8E23}" destId="{87D61FCD-21E4-4E4A-8132-AD8C7D578D7B}" srcOrd="2" destOrd="0" presId="urn:microsoft.com/office/officeart/2018/2/layout/IconCircleList"/>
    <dgm:cxn modelId="{8C1153FA-6FF0-4966-B0FA-AED00F4FC23B}" type="presParOf" srcId="{3620E6E3-05BB-4468-A5F0-83F87D7A8E23}" destId="{AC8C16CC-79FE-474B-AB63-B6C551D7ED4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76EC4-EAB9-4EE4-BA46-0CEA5B18146C}">
      <dsp:nvSpPr>
        <dsp:cNvPr id="0" name=""/>
        <dsp:cNvSpPr/>
      </dsp:nvSpPr>
      <dsp:spPr>
        <a:xfrm>
          <a:off x="0" y="8155"/>
          <a:ext cx="6496050" cy="1485922"/>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The program offers informal and interactive role play and storytelling workshops based on select Greek myths. </a:t>
          </a:r>
          <a:endParaRPr lang="en-US" sz="1700" b="1" kern="1200" dirty="0"/>
        </a:p>
      </dsp:txBody>
      <dsp:txXfrm>
        <a:off x="72537" y="80692"/>
        <a:ext cx="6350976" cy="1340848"/>
      </dsp:txXfrm>
    </dsp:sp>
    <dsp:sp modelId="{21F86446-C464-4BF0-9641-363FFA5131A9}">
      <dsp:nvSpPr>
        <dsp:cNvPr id="0" name=""/>
        <dsp:cNvSpPr/>
      </dsp:nvSpPr>
      <dsp:spPr>
        <a:xfrm>
          <a:off x="0" y="1543038"/>
          <a:ext cx="6496050" cy="1485922"/>
        </a:xfrm>
        <a:prstGeom prst="roundRect">
          <a:avLst/>
        </a:prstGeom>
        <a:gradFill rotWithShape="0">
          <a:gsLst>
            <a:gs pos="0">
              <a:schemeClr val="accent2">
                <a:hueOff val="-665368"/>
                <a:satOff val="4108"/>
                <a:lumOff val="-588"/>
                <a:alphaOff val="0"/>
                <a:tint val="98000"/>
                <a:lumMod val="114000"/>
              </a:schemeClr>
            </a:gs>
            <a:gs pos="100000">
              <a:schemeClr val="accent2">
                <a:hueOff val="-665368"/>
                <a:satOff val="4108"/>
                <a:lumOff val="-588"/>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The workshops invite young people to form communities of storytelling as they explore, re-imagine, and retell together these fictional storylines.</a:t>
          </a:r>
          <a:endParaRPr lang="en-US" sz="1700" b="1" kern="1200" dirty="0"/>
        </a:p>
      </dsp:txBody>
      <dsp:txXfrm>
        <a:off x="72537" y="1615575"/>
        <a:ext cx="6350976" cy="1340848"/>
      </dsp:txXfrm>
    </dsp:sp>
    <dsp:sp modelId="{642540EE-1D3E-45F9-BA44-C50C40578581}">
      <dsp:nvSpPr>
        <dsp:cNvPr id="0" name=""/>
        <dsp:cNvSpPr/>
      </dsp:nvSpPr>
      <dsp:spPr>
        <a:xfrm>
          <a:off x="0" y="3077921"/>
          <a:ext cx="6496050" cy="1485922"/>
        </a:xfrm>
        <a:prstGeom prst="roundRect">
          <a:avLst/>
        </a:prstGeom>
        <a:gradFill rotWithShape="0">
          <a:gsLst>
            <a:gs pos="0">
              <a:schemeClr val="accent2">
                <a:hueOff val="-1330735"/>
                <a:satOff val="8216"/>
                <a:lumOff val="-1176"/>
                <a:alphaOff val="0"/>
                <a:tint val="98000"/>
                <a:lumMod val="114000"/>
              </a:schemeClr>
            </a:gs>
            <a:gs pos="100000">
              <a:schemeClr val="accent2">
                <a:hueOff val="-1330735"/>
                <a:satOff val="8216"/>
                <a:lumOff val="-1176"/>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We mentor and support older students to be the leaders and facilitators of adapted workshops for their younger peers, a successful recipe for strengthening a Whole School Approach that encourages critical reflection on healthy and supportive relationships. </a:t>
          </a:r>
          <a:endParaRPr lang="en-US" sz="1700" b="1" kern="1200" dirty="0"/>
        </a:p>
      </dsp:txBody>
      <dsp:txXfrm>
        <a:off x="72537" y="3150458"/>
        <a:ext cx="6350976" cy="13408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CA405-D588-4BA7-8AAA-470AEC7FD04E}">
      <dsp:nvSpPr>
        <dsp:cNvPr id="0" name=""/>
        <dsp:cNvSpPr/>
      </dsp:nvSpPr>
      <dsp:spPr>
        <a:xfrm>
          <a:off x="1330" y="146037"/>
          <a:ext cx="5187004" cy="311220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Participants </a:t>
          </a:r>
          <a:r>
            <a:rPr lang="en-GB" sz="2900" kern="1200" dirty="0"/>
            <a:t>engage with  challenging topics with strong contemporary resonance through fictional role play and storytelling.</a:t>
          </a:r>
          <a:endParaRPr lang="en-US" sz="2900" kern="1200" dirty="0"/>
        </a:p>
      </dsp:txBody>
      <dsp:txXfrm>
        <a:off x="1330" y="146037"/>
        <a:ext cx="5187004" cy="3112202"/>
      </dsp:txXfrm>
    </dsp:sp>
    <dsp:sp modelId="{22CB73D8-EAC9-4E0D-AE9F-E56FFB1522C3}">
      <dsp:nvSpPr>
        <dsp:cNvPr id="0" name=""/>
        <dsp:cNvSpPr/>
      </dsp:nvSpPr>
      <dsp:spPr>
        <a:xfrm>
          <a:off x="5707035" y="146037"/>
          <a:ext cx="5187004" cy="311220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b="1" kern="1200" dirty="0"/>
            <a:t>This ‘safe’ distance of the fictional narrative </a:t>
          </a:r>
          <a:r>
            <a:rPr lang="en-GB" sz="2900" b="1" kern="1200"/>
            <a:t>encourages participation by </a:t>
          </a:r>
          <a:r>
            <a:rPr lang="en-GB" sz="2900" b="1" kern="1200" dirty="0"/>
            <a:t>reducing the risk of particular groups/individuals feeling targeted or alienated.</a:t>
          </a:r>
          <a:endParaRPr lang="en-US" sz="2900" kern="1200" dirty="0"/>
        </a:p>
      </dsp:txBody>
      <dsp:txXfrm>
        <a:off x="5707035" y="146037"/>
        <a:ext cx="5187004" cy="31122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9DF23-5573-4306-AFDA-35C9CB7661FE}">
      <dsp:nvSpPr>
        <dsp:cNvPr id="0" name=""/>
        <dsp:cNvSpPr/>
      </dsp:nvSpPr>
      <dsp:spPr>
        <a:xfrm>
          <a:off x="6916" y="1"/>
          <a:ext cx="5181684" cy="437440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We can offer to secondary school Y7-Y13 children and other interested youth groups age-appropriate Myth and Voice  workshops based on carefully selected Greek myths that will invite the children to model characters and encounters, and think about emotions, power and exploitation in relationships of all forms and kinds.</a:t>
          </a:r>
        </a:p>
        <a:p>
          <a:pPr marL="0" lvl="0" indent="0" algn="ctr" defTabSz="800100">
            <a:lnSpc>
              <a:spcPct val="90000"/>
            </a:lnSpc>
            <a:spcBef>
              <a:spcPct val="0"/>
            </a:spcBef>
            <a:spcAft>
              <a:spcPct val="35000"/>
            </a:spcAft>
            <a:buNone/>
          </a:pPr>
          <a:endParaRPr lang="en-GB" sz="1800" b="1" kern="1200" dirty="0"/>
        </a:p>
        <a:p>
          <a:pPr marL="0" lvl="0" indent="0" algn="ctr" defTabSz="800100">
            <a:lnSpc>
              <a:spcPct val="90000"/>
            </a:lnSpc>
            <a:spcBef>
              <a:spcPct val="0"/>
            </a:spcBef>
            <a:spcAft>
              <a:spcPct val="35000"/>
            </a:spcAft>
            <a:buNone/>
          </a:pPr>
          <a:r>
            <a:rPr lang="en-GB" sz="1800" b="1" kern="1200" dirty="0"/>
            <a:t>Select stories also touch on broad issues such as, for example, intergenerational conflict, ecological responsibility, citizenship and civil unrest, consumerism and environmental decline.</a:t>
          </a:r>
          <a:endParaRPr lang="en-US" sz="1800" kern="1200" dirty="0"/>
        </a:p>
      </dsp:txBody>
      <dsp:txXfrm>
        <a:off x="6916" y="1"/>
        <a:ext cx="5181684" cy="4374409"/>
      </dsp:txXfrm>
    </dsp:sp>
    <dsp:sp modelId="{7AB6E947-AE0D-430F-9466-ACC9E42C2376}">
      <dsp:nvSpPr>
        <dsp:cNvPr id="0" name=""/>
        <dsp:cNvSpPr/>
      </dsp:nvSpPr>
      <dsp:spPr>
        <a:xfrm>
          <a:off x="5706769" y="2239"/>
          <a:ext cx="5181684" cy="4369932"/>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Our mentoring program supports older students to bring the workshops to their younger peers, encouraging those ‘vertical’ engagements across school communities.  </a:t>
          </a:r>
        </a:p>
        <a:p>
          <a:pPr marL="0" lvl="0" indent="0" algn="ctr" defTabSz="800100">
            <a:lnSpc>
              <a:spcPct val="90000"/>
            </a:lnSpc>
            <a:spcBef>
              <a:spcPct val="0"/>
            </a:spcBef>
            <a:spcAft>
              <a:spcPct val="35000"/>
            </a:spcAft>
            <a:buNone/>
          </a:pPr>
          <a:endParaRPr lang="en-GB" sz="1800" kern="1200" dirty="0"/>
        </a:p>
        <a:p>
          <a:pPr marL="0" lvl="0" indent="0" algn="ctr" defTabSz="800100">
            <a:lnSpc>
              <a:spcPct val="90000"/>
            </a:lnSpc>
            <a:spcBef>
              <a:spcPct val="0"/>
            </a:spcBef>
            <a:spcAft>
              <a:spcPct val="35000"/>
            </a:spcAft>
            <a:buNone/>
          </a:pPr>
          <a:r>
            <a:rPr lang="en-GB" sz="1800" kern="1200" dirty="0"/>
            <a:t>We can offer especially tailored workshops to  interested family communities associated with a school.</a:t>
          </a:r>
        </a:p>
        <a:p>
          <a:pPr marL="0" lvl="0" indent="0" algn="ctr" defTabSz="800100">
            <a:lnSpc>
              <a:spcPct val="90000"/>
            </a:lnSpc>
            <a:spcBef>
              <a:spcPct val="0"/>
            </a:spcBef>
            <a:spcAft>
              <a:spcPct val="35000"/>
            </a:spcAft>
            <a:buNone/>
          </a:pPr>
          <a:r>
            <a:rPr lang="en-GB" sz="1800" kern="1200" dirty="0"/>
            <a:t> </a:t>
          </a:r>
        </a:p>
        <a:p>
          <a:pPr marL="0" lvl="0" indent="0" algn="ctr" defTabSz="800100">
            <a:lnSpc>
              <a:spcPct val="90000"/>
            </a:lnSpc>
            <a:spcBef>
              <a:spcPct val="0"/>
            </a:spcBef>
            <a:spcAft>
              <a:spcPct val="35000"/>
            </a:spcAft>
            <a:buNone/>
          </a:pPr>
          <a:r>
            <a:rPr lang="en-GB" sz="1800" kern="1200" dirty="0"/>
            <a:t>We can support and train teachers and group leaders to deliver Myth and Voice workshops themselves with the help of appropriate resources that we can offer. </a:t>
          </a:r>
        </a:p>
      </dsp:txBody>
      <dsp:txXfrm>
        <a:off x="5706769" y="2239"/>
        <a:ext cx="5181684" cy="43699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CBF9F-FC9A-4EC3-8E7C-B5FFFEEA4EDA}">
      <dsp:nvSpPr>
        <dsp:cNvPr id="0" name=""/>
        <dsp:cNvSpPr/>
      </dsp:nvSpPr>
      <dsp:spPr>
        <a:xfrm>
          <a:off x="0" y="114758"/>
          <a:ext cx="6496050" cy="2712056"/>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1" kern="1200" dirty="0"/>
            <a:t>The workshops map well within Personal, Social Health and Economic Education programs, as fun, fictional spaces for all characters and personalities to engage with important issues and relationships without the need to express personal opinions.  </a:t>
          </a:r>
          <a:endParaRPr lang="en-US" sz="2300" kern="1200" dirty="0"/>
        </a:p>
      </dsp:txBody>
      <dsp:txXfrm>
        <a:off x="132392" y="247150"/>
        <a:ext cx="6231266" cy="2447272"/>
      </dsp:txXfrm>
    </dsp:sp>
    <dsp:sp modelId="{C9B75659-5BD2-41CB-82BF-F6D5ADB973B3}">
      <dsp:nvSpPr>
        <dsp:cNvPr id="0" name=""/>
        <dsp:cNvSpPr/>
      </dsp:nvSpPr>
      <dsp:spPr>
        <a:xfrm>
          <a:off x="0" y="2826815"/>
          <a:ext cx="6496050" cy="264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50" tIns="16510" rIns="92456" bIns="16510" numCol="1" spcCol="1270" anchor="t" anchorCtr="0">
          <a:noAutofit/>
        </a:bodyPr>
        <a:lstStyle/>
        <a:p>
          <a:pPr marL="114300" lvl="1" indent="-114300" algn="l" defTabSz="577850">
            <a:lnSpc>
              <a:spcPct val="90000"/>
            </a:lnSpc>
            <a:spcBef>
              <a:spcPct val="0"/>
            </a:spcBef>
            <a:spcAft>
              <a:spcPct val="20000"/>
            </a:spcAft>
            <a:buChar char="•"/>
          </a:pPr>
          <a:endParaRPr lang="en-US" sz="1300" kern="1200" dirty="0"/>
        </a:p>
        <a:p>
          <a:pPr marL="114300" lvl="1" indent="-114300" algn="l" defTabSz="577850">
            <a:lnSpc>
              <a:spcPct val="90000"/>
            </a:lnSpc>
            <a:spcBef>
              <a:spcPct val="0"/>
            </a:spcBef>
            <a:spcAft>
              <a:spcPct val="20000"/>
            </a:spcAft>
            <a:buChar char="•"/>
          </a:pPr>
          <a:r>
            <a:rPr lang="en-GB" sz="1300" kern="1200" dirty="0"/>
            <a:t> </a:t>
          </a:r>
          <a:r>
            <a:rPr lang="en-GB" sz="1800" kern="1200" dirty="0"/>
            <a:t>The workshops are also imaginative co-curricular enrichment activities for departments or subjects such as, for example, </a:t>
          </a:r>
          <a:r>
            <a:rPr lang="en-GB" sz="1800" b="1" kern="1200" dirty="0">
              <a:solidFill>
                <a:schemeClr val="accent4">
                  <a:lumMod val="75000"/>
                </a:schemeClr>
              </a:solidFill>
            </a:rPr>
            <a:t>English, Drama, Politics, Psychology, Ethics and Philosophy.</a:t>
          </a:r>
          <a:r>
            <a:rPr lang="en-GB" sz="1800" kern="1200" dirty="0"/>
            <a:t> </a:t>
          </a:r>
          <a:endParaRPr lang="en-US" sz="1800" kern="1200" dirty="0"/>
        </a:p>
        <a:p>
          <a:pPr marL="171450" lvl="1" indent="-171450" algn="l" defTabSz="800100">
            <a:lnSpc>
              <a:spcPct val="90000"/>
            </a:lnSpc>
            <a:spcBef>
              <a:spcPct val="0"/>
            </a:spcBef>
            <a:spcAft>
              <a:spcPct val="20000"/>
            </a:spcAft>
            <a:buChar char="•"/>
          </a:pPr>
          <a:endParaRPr lang="en-US" sz="1800" kern="1200" dirty="0"/>
        </a:p>
        <a:p>
          <a:pPr marL="171450" lvl="1" indent="-171450" algn="l" defTabSz="800100">
            <a:lnSpc>
              <a:spcPct val="90000"/>
            </a:lnSpc>
            <a:spcBef>
              <a:spcPct val="0"/>
            </a:spcBef>
            <a:spcAft>
              <a:spcPct val="20000"/>
            </a:spcAft>
            <a:buFont typeface="Arial" panose="020B0604020202020204" pitchFamily="34" charset="0"/>
            <a:buChar char="•"/>
          </a:pPr>
          <a:r>
            <a:rPr lang="en-GB" sz="1800" kern="1200" dirty="0"/>
            <a:t>Workshops are discussed in advance with teachers or other community leaders, who can work within appropriate and existing safeguarding guidelines. </a:t>
          </a:r>
          <a:endParaRPr lang="en-US" sz="1800" kern="1200" dirty="0"/>
        </a:p>
        <a:p>
          <a:pPr marL="114300" lvl="1" indent="-114300" algn="l" defTabSz="577850">
            <a:lnSpc>
              <a:spcPct val="90000"/>
            </a:lnSpc>
            <a:spcBef>
              <a:spcPct val="0"/>
            </a:spcBef>
            <a:spcAft>
              <a:spcPct val="20000"/>
            </a:spcAft>
            <a:buChar char="•"/>
          </a:pPr>
          <a:endParaRPr lang="en-US" sz="1300" kern="1200" dirty="0"/>
        </a:p>
      </dsp:txBody>
      <dsp:txXfrm>
        <a:off x="0" y="2826815"/>
        <a:ext cx="6496050" cy="2649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25710-E8BD-4FA1-B49B-6C1EAA7361CA}">
      <dsp:nvSpPr>
        <dsp:cNvPr id="0" name=""/>
        <dsp:cNvSpPr/>
      </dsp:nvSpPr>
      <dsp:spPr>
        <a:xfrm>
          <a:off x="743536" y="364295"/>
          <a:ext cx="1216275" cy="121627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7317C8-4592-4F8F-BB24-66A126A3682A}">
      <dsp:nvSpPr>
        <dsp:cNvPr id="0" name=""/>
        <dsp:cNvSpPr/>
      </dsp:nvSpPr>
      <dsp:spPr>
        <a:xfrm>
          <a:off x="998954" y="619713"/>
          <a:ext cx="705440" cy="7054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3833B46-DCA2-4554-ADCF-7CB66E0B8148}">
      <dsp:nvSpPr>
        <dsp:cNvPr id="0" name=""/>
        <dsp:cNvSpPr/>
      </dsp:nvSpPr>
      <dsp:spPr>
        <a:xfrm>
          <a:off x="2220443" y="79674"/>
          <a:ext cx="2866936" cy="1785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dirty="0"/>
            <a:t>The workshops can be offered </a:t>
          </a:r>
          <a:r>
            <a:rPr lang="en-GB" sz="1600" b="1" kern="1200" dirty="0">
              <a:solidFill>
                <a:schemeClr val="accent2">
                  <a:lumMod val="75000"/>
                </a:schemeClr>
              </a:solidFill>
            </a:rPr>
            <a:t>during or after school</a:t>
          </a:r>
          <a:r>
            <a:rPr lang="en-GB" sz="1600" kern="1200" dirty="0"/>
            <a:t>. Each workshop can last between </a:t>
          </a:r>
          <a:r>
            <a:rPr lang="en-GB" sz="1600" b="1" kern="1200" dirty="0">
              <a:solidFill>
                <a:schemeClr val="accent2">
                  <a:lumMod val="75000"/>
                </a:schemeClr>
              </a:solidFill>
            </a:rPr>
            <a:t>1.00 and 1.30 hours</a:t>
          </a:r>
          <a:r>
            <a:rPr lang="en-GB" sz="1600" kern="1200" dirty="0"/>
            <a:t> and duration/type is decided in consultation with individual schools and teachers.</a:t>
          </a:r>
          <a:endParaRPr lang="en-US" sz="1600" kern="1200" dirty="0"/>
        </a:p>
      </dsp:txBody>
      <dsp:txXfrm>
        <a:off x="2220443" y="79674"/>
        <a:ext cx="2866936" cy="1785517"/>
      </dsp:txXfrm>
    </dsp:sp>
    <dsp:sp modelId="{7670F084-D32F-4A55-8D34-9647140E0303}">
      <dsp:nvSpPr>
        <dsp:cNvPr id="0" name=""/>
        <dsp:cNvSpPr/>
      </dsp:nvSpPr>
      <dsp:spPr>
        <a:xfrm>
          <a:off x="5586921" y="364295"/>
          <a:ext cx="1216275" cy="12162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35703E-E0D7-4822-BB03-DCD2059AF991}">
      <dsp:nvSpPr>
        <dsp:cNvPr id="0" name=""/>
        <dsp:cNvSpPr/>
      </dsp:nvSpPr>
      <dsp:spPr>
        <a:xfrm>
          <a:off x="5842339" y="619713"/>
          <a:ext cx="705440" cy="7054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ADDD9D9-25B1-4EC7-80E3-D00988B1CD72}">
      <dsp:nvSpPr>
        <dsp:cNvPr id="0" name=""/>
        <dsp:cNvSpPr/>
      </dsp:nvSpPr>
      <dsp:spPr>
        <a:xfrm>
          <a:off x="7063827" y="364295"/>
          <a:ext cx="2866936" cy="1216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b="0" kern="1200" dirty="0"/>
            <a:t>We can offer </a:t>
          </a:r>
          <a:r>
            <a:rPr lang="en-GB" sz="1600" b="1" kern="1200" dirty="0">
              <a:solidFill>
                <a:schemeClr val="accent3">
                  <a:lumMod val="75000"/>
                </a:schemeClr>
              </a:solidFill>
            </a:rPr>
            <a:t>single events or a series of workshops</a:t>
          </a:r>
          <a:r>
            <a:rPr lang="en-GB" sz="1600" b="0" kern="1200" dirty="0"/>
            <a:t> in school hours or after school. </a:t>
          </a:r>
          <a:endParaRPr lang="en-US" sz="1600" b="0" kern="1200" dirty="0"/>
        </a:p>
      </dsp:txBody>
      <dsp:txXfrm>
        <a:off x="7063827" y="364295"/>
        <a:ext cx="2866936" cy="1216275"/>
      </dsp:txXfrm>
    </dsp:sp>
    <dsp:sp modelId="{7D4018F2-62CF-47E9-8DE5-0AC0FB1862BF}">
      <dsp:nvSpPr>
        <dsp:cNvPr id="0" name=""/>
        <dsp:cNvSpPr/>
      </dsp:nvSpPr>
      <dsp:spPr>
        <a:xfrm>
          <a:off x="743536" y="2746325"/>
          <a:ext cx="1216275" cy="121627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F55486-6874-40B9-9CEB-253A5C0B5F63}">
      <dsp:nvSpPr>
        <dsp:cNvPr id="0" name=""/>
        <dsp:cNvSpPr/>
      </dsp:nvSpPr>
      <dsp:spPr>
        <a:xfrm>
          <a:off x="998954" y="3001743"/>
          <a:ext cx="705440" cy="7054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7211194-164C-4F1C-81B0-FBCB305C126B}">
      <dsp:nvSpPr>
        <dsp:cNvPr id="0" name=""/>
        <dsp:cNvSpPr/>
      </dsp:nvSpPr>
      <dsp:spPr>
        <a:xfrm>
          <a:off x="2220443" y="2580559"/>
          <a:ext cx="2866936" cy="1547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dirty="0"/>
            <a:t>The workshops can be imaginative cocurricular additions supporting </a:t>
          </a:r>
          <a:r>
            <a:rPr lang="en-GB" sz="1600" b="1" kern="1200" dirty="0">
              <a:solidFill>
                <a:schemeClr val="accent4">
                  <a:lumMod val="75000"/>
                </a:schemeClr>
              </a:solidFill>
            </a:rPr>
            <a:t>particular topics in various Humanities</a:t>
          </a:r>
          <a:r>
            <a:rPr lang="en-GB" sz="1600" kern="1200" dirty="0"/>
            <a:t> </a:t>
          </a:r>
          <a:r>
            <a:rPr lang="en-GB" sz="1600" b="1" kern="1200" dirty="0">
              <a:solidFill>
                <a:schemeClr val="accent4">
                  <a:lumMod val="75000"/>
                </a:schemeClr>
              </a:solidFill>
            </a:rPr>
            <a:t>subjects</a:t>
          </a:r>
          <a:r>
            <a:rPr lang="en-GB" sz="1600" kern="1200" dirty="0"/>
            <a:t> across the school. </a:t>
          </a:r>
          <a:endParaRPr lang="en-US" sz="1600" kern="1200" dirty="0"/>
        </a:p>
      </dsp:txBody>
      <dsp:txXfrm>
        <a:off x="2220443" y="2580559"/>
        <a:ext cx="2866936" cy="1547808"/>
      </dsp:txXfrm>
    </dsp:sp>
    <dsp:sp modelId="{A1DC391F-C51B-4966-8D6A-9C86038BEEE8}">
      <dsp:nvSpPr>
        <dsp:cNvPr id="0" name=""/>
        <dsp:cNvSpPr/>
      </dsp:nvSpPr>
      <dsp:spPr>
        <a:xfrm>
          <a:off x="5586921" y="2746325"/>
          <a:ext cx="1216275" cy="121627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B2F15C-66E1-4FC3-B16D-0165F45B0508}">
      <dsp:nvSpPr>
        <dsp:cNvPr id="0" name=""/>
        <dsp:cNvSpPr/>
      </dsp:nvSpPr>
      <dsp:spPr>
        <a:xfrm>
          <a:off x="5842339" y="3001743"/>
          <a:ext cx="705440" cy="7054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49F0F34-2B0D-486F-84BC-4A67BCA6D350}">
      <dsp:nvSpPr>
        <dsp:cNvPr id="0" name=""/>
        <dsp:cNvSpPr/>
      </dsp:nvSpPr>
      <dsp:spPr>
        <a:xfrm>
          <a:off x="6842758" y="2746325"/>
          <a:ext cx="3309074" cy="1216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dirty="0"/>
            <a:t>Can also be offered within extra-curricular settings such as, </a:t>
          </a:r>
          <a:r>
            <a:rPr lang="en-GB" sz="1600" b="1" kern="1200" dirty="0">
              <a:solidFill>
                <a:srgbClr val="00B0F0"/>
              </a:solidFill>
            </a:rPr>
            <a:t>6</a:t>
          </a:r>
          <a:r>
            <a:rPr lang="en-GB" sz="1600" b="1" kern="1200" baseline="30000" dirty="0">
              <a:solidFill>
                <a:srgbClr val="00B0F0"/>
              </a:solidFill>
            </a:rPr>
            <a:t>th</a:t>
          </a:r>
          <a:r>
            <a:rPr lang="en-GB" sz="1600" b="1" kern="1200" dirty="0">
              <a:solidFill>
                <a:srgbClr val="00B0F0"/>
              </a:solidFill>
            </a:rPr>
            <a:t> Form enrichment afternoon</a:t>
          </a:r>
          <a:r>
            <a:rPr lang="en-GB" sz="1600" kern="1200" dirty="0"/>
            <a:t>, or in a </a:t>
          </a:r>
          <a:r>
            <a:rPr lang="en-GB" sz="1600" b="1" kern="1200" dirty="0">
              <a:solidFill>
                <a:schemeClr val="accent5">
                  <a:lumMod val="75000"/>
                </a:schemeClr>
              </a:solidFill>
            </a:rPr>
            <a:t>debate, oracy, creative writing, politics club, </a:t>
          </a:r>
          <a:r>
            <a:rPr lang="en-GB" sz="1600" b="0" kern="1200" dirty="0">
              <a:solidFill>
                <a:schemeClr val="tx1"/>
              </a:solidFill>
            </a:rPr>
            <a:t>or</a:t>
          </a:r>
          <a:r>
            <a:rPr lang="en-GB" sz="1600" b="1" kern="1200" dirty="0">
              <a:solidFill>
                <a:schemeClr val="accent5">
                  <a:lumMod val="75000"/>
                </a:schemeClr>
              </a:solidFill>
            </a:rPr>
            <a:t> storytelling, drawing, animation café </a:t>
          </a:r>
          <a:r>
            <a:rPr lang="en-GB" sz="1600" b="0" kern="1200" dirty="0">
              <a:solidFill>
                <a:schemeClr val="tx1"/>
              </a:solidFill>
            </a:rPr>
            <a:t>etc</a:t>
          </a:r>
        </a:p>
        <a:p>
          <a:pPr marL="0" lvl="0" indent="0" algn="l" defTabSz="711200">
            <a:lnSpc>
              <a:spcPct val="100000"/>
            </a:lnSpc>
            <a:spcBef>
              <a:spcPct val="0"/>
            </a:spcBef>
            <a:spcAft>
              <a:spcPct val="35000"/>
            </a:spcAft>
            <a:buNone/>
          </a:pPr>
          <a:r>
            <a:rPr lang="en-GB" sz="1600" kern="1200" dirty="0"/>
            <a:t>. </a:t>
          </a:r>
          <a:endParaRPr lang="en-US" sz="1600" kern="1200" dirty="0"/>
        </a:p>
      </dsp:txBody>
      <dsp:txXfrm>
        <a:off x="6842758" y="2746325"/>
        <a:ext cx="3309074" cy="12162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25710-E8BD-4FA1-B49B-6C1EAA7361CA}">
      <dsp:nvSpPr>
        <dsp:cNvPr id="0" name=""/>
        <dsp:cNvSpPr/>
      </dsp:nvSpPr>
      <dsp:spPr>
        <a:xfrm>
          <a:off x="276718" y="342290"/>
          <a:ext cx="1369144" cy="136914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7317C8-4592-4F8F-BB24-66A126A3682A}">
      <dsp:nvSpPr>
        <dsp:cNvPr id="0" name=""/>
        <dsp:cNvSpPr/>
      </dsp:nvSpPr>
      <dsp:spPr>
        <a:xfrm>
          <a:off x="564238" y="629811"/>
          <a:ext cx="794104" cy="794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3833B46-DCA2-4554-ADCF-7CB66E0B8148}">
      <dsp:nvSpPr>
        <dsp:cNvPr id="0" name=""/>
        <dsp:cNvSpPr/>
      </dsp:nvSpPr>
      <dsp:spPr>
        <a:xfrm>
          <a:off x="1939251" y="174214"/>
          <a:ext cx="3227270" cy="1705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GB" sz="1600" kern="1200" dirty="0"/>
            <a:t>Catering for </a:t>
          </a:r>
          <a:r>
            <a:rPr lang="en-GB" sz="1600" b="1" kern="1200" dirty="0">
              <a:solidFill>
                <a:schemeClr val="accent6">
                  <a:lumMod val="75000"/>
                </a:schemeClr>
              </a:solidFill>
            </a:rPr>
            <a:t>different competences</a:t>
          </a:r>
          <a:r>
            <a:rPr lang="en-GB" sz="1600" kern="1200" dirty="0">
              <a:solidFill>
                <a:schemeClr val="accent6">
                  <a:lumMod val="75000"/>
                </a:schemeClr>
              </a:solidFill>
            </a:rPr>
            <a:t> </a:t>
          </a:r>
          <a:r>
            <a:rPr lang="en-GB" sz="1600" kern="1200" dirty="0"/>
            <a:t>through combination of small group exchange, group reps, ‘town hall’ type meetings. </a:t>
          </a:r>
          <a:r>
            <a:rPr lang="en-GB" sz="1600" b="1" kern="1200" dirty="0">
              <a:solidFill>
                <a:schemeClr val="accent6">
                  <a:lumMod val="75000"/>
                </a:schemeClr>
              </a:solidFill>
            </a:rPr>
            <a:t>‘Helping hands’</a:t>
          </a:r>
          <a:r>
            <a:rPr lang="en-GB" sz="1600" kern="1200" dirty="0"/>
            <a:t>  create a comfortable environment for all participants.</a:t>
          </a:r>
          <a:endParaRPr lang="en-US" sz="1600" b="0" kern="1200" dirty="0"/>
        </a:p>
      </dsp:txBody>
      <dsp:txXfrm>
        <a:off x="1939251" y="174214"/>
        <a:ext cx="3227270" cy="1705297"/>
      </dsp:txXfrm>
    </dsp:sp>
    <dsp:sp modelId="{7670F084-D32F-4A55-8D34-9647140E0303}">
      <dsp:nvSpPr>
        <dsp:cNvPr id="0" name=""/>
        <dsp:cNvSpPr/>
      </dsp:nvSpPr>
      <dsp:spPr>
        <a:xfrm>
          <a:off x="5728848" y="342290"/>
          <a:ext cx="1369144" cy="136914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35703E-E0D7-4822-BB03-DCD2059AF991}">
      <dsp:nvSpPr>
        <dsp:cNvPr id="0" name=""/>
        <dsp:cNvSpPr/>
      </dsp:nvSpPr>
      <dsp:spPr>
        <a:xfrm>
          <a:off x="6016369" y="629811"/>
          <a:ext cx="794104" cy="794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ADDD9D9-25B1-4EC7-80E3-D00988B1CD72}">
      <dsp:nvSpPr>
        <dsp:cNvPr id="0" name=""/>
        <dsp:cNvSpPr/>
      </dsp:nvSpPr>
      <dsp:spPr>
        <a:xfrm>
          <a:off x="7391381" y="342290"/>
          <a:ext cx="3227270" cy="1369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GB" sz="1600" b="0" kern="1200" dirty="0"/>
            <a:t>Activities suitable </a:t>
          </a:r>
          <a:r>
            <a:rPr lang="en-GB" sz="1600" kern="1200" dirty="0"/>
            <a:t>for </a:t>
          </a:r>
          <a:r>
            <a:rPr lang="en-GB" sz="1600" b="1" kern="1200" dirty="0">
              <a:solidFill>
                <a:schemeClr val="accent6">
                  <a:lumMod val="75000"/>
                </a:schemeClr>
              </a:solidFill>
            </a:rPr>
            <a:t>quieter</a:t>
          </a:r>
          <a:r>
            <a:rPr lang="en-GB" sz="1600" kern="1200" dirty="0"/>
            <a:t> as well as </a:t>
          </a:r>
          <a:r>
            <a:rPr lang="en-GB" sz="1600" b="1" kern="1200" dirty="0">
              <a:solidFill>
                <a:schemeClr val="accent6">
                  <a:lumMod val="75000"/>
                </a:schemeClr>
              </a:solidFill>
            </a:rPr>
            <a:t>talkative</a:t>
          </a:r>
          <a:r>
            <a:rPr lang="en-GB" sz="1600" kern="1200" dirty="0"/>
            <a:t> personalities. </a:t>
          </a:r>
          <a:r>
            <a:rPr lang="en-GB" sz="1600" b="1" kern="1200" dirty="0">
              <a:solidFill>
                <a:schemeClr val="accent6">
                  <a:lumMod val="75000"/>
                </a:schemeClr>
              </a:solidFill>
            </a:rPr>
            <a:t>Non-verbal forms of engagement</a:t>
          </a:r>
          <a:r>
            <a:rPr lang="en-GB" sz="1600" kern="1200" dirty="0"/>
            <a:t> encouraged through crafting and spatial/kinaesthetic interaction. </a:t>
          </a:r>
          <a:endParaRPr lang="en-US" sz="1600" b="0" kern="1200" dirty="0"/>
        </a:p>
      </dsp:txBody>
      <dsp:txXfrm>
        <a:off x="7391381" y="342290"/>
        <a:ext cx="3227270" cy="1369144"/>
      </dsp:txXfrm>
    </dsp:sp>
    <dsp:sp modelId="{7D4018F2-62CF-47E9-8DE5-0AC0FB1862BF}">
      <dsp:nvSpPr>
        <dsp:cNvPr id="0" name=""/>
        <dsp:cNvSpPr/>
      </dsp:nvSpPr>
      <dsp:spPr>
        <a:xfrm>
          <a:off x="276718" y="2580581"/>
          <a:ext cx="1369144" cy="136914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F55486-6874-40B9-9CEB-253A5C0B5F63}">
      <dsp:nvSpPr>
        <dsp:cNvPr id="0" name=""/>
        <dsp:cNvSpPr/>
      </dsp:nvSpPr>
      <dsp:spPr>
        <a:xfrm>
          <a:off x="564238" y="2868102"/>
          <a:ext cx="794104" cy="794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7211194-164C-4F1C-81B0-FBCB305C126B}">
      <dsp:nvSpPr>
        <dsp:cNvPr id="0" name=""/>
        <dsp:cNvSpPr/>
      </dsp:nvSpPr>
      <dsp:spPr>
        <a:xfrm>
          <a:off x="1939251" y="2580581"/>
          <a:ext cx="3227270" cy="1369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GB" sz="1600" kern="1200" dirty="0"/>
            <a:t>Workshop tools and techniques are </a:t>
          </a:r>
          <a:r>
            <a:rPr lang="en-GB" sz="1600" b="1" kern="1200" dirty="0">
              <a:solidFill>
                <a:schemeClr val="accent6">
                  <a:lumMod val="75000"/>
                </a:schemeClr>
              </a:solidFill>
            </a:rPr>
            <a:t>appropriate to age, group size, group make up and context of delivery</a:t>
          </a:r>
          <a:r>
            <a:rPr lang="en-GB" sz="1600" kern="1200" dirty="0"/>
            <a:t>. They include Role on the Wall, Frame Freeze, Thought Tracking, Thinking Buddies, Story Circles, Reflective Craft Spaces. </a:t>
          </a:r>
          <a:endParaRPr lang="en-US" sz="1600" kern="1200" dirty="0"/>
        </a:p>
      </dsp:txBody>
      <dsp:txXfrm>
        <a:off x="1939251" y="2580581"/>
        <a:ext cx="3227270" cy="1369144"/>
      </dsp:txXfrm>
    </dsp:sp>
    <dsp:sp modelId="{A1DC391F-C51B-4966-8D6A-9C86038BEEE8}">
      <dsp:nvSpPr>
        <dsp:cNvPr id="0" name=""/>
        <dsp:cNvSpPr/>
      </dsp:nvSpPr>
      <dsp:spPr>
        <a:xfrm>
          <a:off x="5728848" y="2580581"/>
          <a:ext cx="1369144" cy="136914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B2F15C-66E1-4FC3-B16D-0165F45B0508}">
      <dsp:nvSpPr>
        <dsp:cNvPr id="0" name=""/>
        <dsp:cNvSpPr/>
      </dsp:nvSpPr>
      <dsp:spPr>
        <a:xfrm>
          <a:off x="6016369" y="2868102"/>
          <a:ext cx="794104" cy="7941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49F0F34-2B0D-486F-84BC-4A67BCA6D350}">
      <dsp:nvSpPr>
        <dsp:cNvPr id="0" name=""/>
        <dsp:cNvSpPr/>
      </dsp:nvSpPr>
      <dsp:spPr>
        <a:xfrm>
          <a:off x="7391381" y="2580581"/>
          <a:ext cx="3227270" cy="1369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There are opportunities for </a:t>
          </a:r>
          <a:r>
            <a:rPr lang="en-US" sz="1600" b="1" kern="1200" dirty="0">
              <a:solidFill>
                <a:schemeClr val="accent6">
                  <a:lumMod val="75000"/>
                </a:schemeClr>
              </a:solidFill>
            </a:rPr>
            <a:t>follow-on free writing</a:t>
          </a:r>
          <a:r>
            <a:rPr lang="en-US" sz="1600" kern="1200" dirty="0"/>
            <a:t>  or other creative expression for those who wish to use their voice in this way.</a:t>
          </a:r>
        </a:p>
      </dsp:txBody>
      <dsp:txXfrm>
        <a:off x="7391381" y="2580581"/>
        <a:ext cx="3227270" cy="13691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D9772-BF2C-40EA-AFB4-BAC33952E85C}">
      <dsp:nvSpPr>
        <dsp:cNvPr id="0" name=""/>
        <dsp:cNvSpPr/>
      </dsp:nvSpPr>
      <dsp:spPr>
        <a:xfrm>
          <a:off x="7347" y="2265"/>
          <a:ext cx="2934268" cy="176056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bg1">
                  <a:lumMod val="65000"/>
                  <a:lumOff val="35000"/>
                </a:schemeClr>
              </a:solidFill>
            </a:rPr>
            <a:t>In the Workshops, young participants…</a:t>
          </a:r>
          <a:r>
            <a:rPr lang="en-GB" sz="2000" kern="1200" dirty="0"/>
            <a:t> </a:t>
          </a:r>
          <a:endParaRPr lang="en-US" sz="2000" kern="1200" dirty="0"/>
        </a:p>
      </dsp:txBody>
      <dsp:txXfrm>
        <a:off x="7347" y="2265"/>
        <a:ext cx="2934268" cy="1760560"/>
      </dsp:txXfrm>
    </dsp:sp>
    <dsp:sp modelId="{98F1E9D0-446B-4355-A77A-B43F3C33E1DB}">
      <dsp:nvSpPr>
        <dsp:cNvPr id="0" name=""/>
        <dsp:cNvSpPr/>
      </dsp:nvSpPr>
      <dsp:spPr>
        <a:xfrm>
          <a:off x="3235041" y="2265"/>
          <a:ext cx="2934268" cy="1760560"/>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…practice empathetic thinking as they try to get into the shoes of the mythical strangers</a:t>
          </a:r>
          <a:endParaRPr lang="en-US" sz="2000" kern="1200" dirty="0"/>
        </a:p>
      </dsp:txBody>
      <dsp:txXfrm>
        <a:off x="3235041" y="2265"/>
        <a:ext cx="2934268" cy="1760560"/>
      </dsp:txXfrm>
    </dsp:sp>
    <dsp:sp modelId="{74DAD52E-9EEC-432C-8A04-7E4901E15475}">
      <dsp:nvSpPr>
        <dsp:cNvPr id="0" name=""/>
        <dsp:cNvSpPr/>
      </dsp:nvSpPr>
      <dsp:spPr>
        <a:xfrm>
          <a:off x="6462736" y="2265"/>
          <a:ext cx="2934268" cy="1760560"/>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…cultivate mutual respect through creative games based on active listening of each other</a:t>
          </a:r>
          <a:endParaRPr lang="en-US" sz="2000" kern="1200" dirty="0"/>
        </a:p>
      </dsp:txBody>
      <dsp:txXfrm>
        <a:off x="6462736" y="2265"/>
        <a:ext cx="2934268" cy="1760560"/>
      </dsp:txXfrm>
    </dsp:sp>
    <dsp:sp modelId="{7712F489-AED6-4D02-B0B2-4206A8FB1920}">
      <dsp:nvSpPr>
        <dsp:cNvPr id="0" name=""/>
        <dsp:cNvSpPr/>
      </dsp:nvSpPr>
      <dsp:spPr>
        <a:xfrm>
          <a:off x="1621194" y="2056252"/>
          <a:ext cx="2934268" cy="176056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…are encouraged to integrate their voices and thoughts into communal forms of expression</a:t>
          </a:r>
          <a:endParaRPr lang="en-US" sz="2000" kern="1200" dirty="0"/>
        </a:p>
      </dsp:txBody>
      <dsp:txXfrm>
        <a:off x="1621194" y="2056252"/>
        <a:ext cx="2934268" cy="1760560"/>
      </dsp:txXfrm>
    </dsp:sp>
    <dsp:sp modelId="{0016E795-54D5-4D46-88BD-1C49964793CE}">
      <dsp:nvSpPr>
        <dsp:cNvPr id="0" name=""/>
        <dsp:cNvSpPr/>
      </dsp:nvSpPr>
      <dsp:spPr>
        <a:xfrm>
          <a:off x="4848889" y="2056252"/>
          <a:ext cx="2934268" cy="1760560"/>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…experience a community of purpose by sharing </a:t>
          </a:r>
          <a:r>
            <a:rPr lang="en-GB" sz="2000" b="0" i="0" kern="1200" dirty="0"/>
            <a:t>ownership of the co-created new stories.</a:t>
          </a:r>
          <a:endParaRPr lang="en-US" sz="2000" kern="1200" dirty="0"/>
        </a:p>
      </dsp:txBody>
      <dsp:txXfrm>
        <a:off x="4848889" y="2056252"/>
        <a:ext cx="2934268" cy="17605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1D1F9-6517-40EC-B12B-990AABC0B0C7}">
      <dsp:nvSpPr>
        <dsp:cNvPr id="0" name=""/>
        <dsp:cNvSpPr/>
      </dsp:nvSpPr>
      <dsp:spPr>
        <a:xfrm>
          <a:off x="0" y="117957"/>
          <a:ext cx="2938860" cy="176331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dirty="0">
              <a:solidFill>
                <a:schemeClr val="bg1">
                  <a:lumMod val="65000"/>
                  <a:lumOff val="35000"/>
                </a:schemeClr>
              </a:solidFill>
            </a:rPr>
            <a:t>Working creatively with the select myths, young participants…</a:t>
          </a:r>
          <a:endParaRPr lang="en-US" sz="1900" b="1" kern="1200" dirty="0">
            <a:solidFill>
              <a:schemeClr val="bg1">
                <a:lumMod val="65000"/>
                <a:lumOff val="35000"/>
              </a:schemeClr>
            </a:solidFill>
          </a:endParaRPr>
        </a:p>
      </dsp:txBody>
      <dsp:txXfrm>
        <a:off x="0" y="117957"/>
        <a:ext cx="2938860" cy="1763316"/>
      </dsp:txXfrm>
    </dsp:sp>
    <dsp:sp modelId="{8B5873F1-DA64-414F-8840-01CEDC7A8088}">
      <dsp:nvSpPr>
        <dsp:cNvPr id="0" name=""/>
        <dsp:cNvSpPr/>
      </dsp:nvSpPr>
      <dsp:spPr>
        <a:xfrm>
          <a:off x="3232745" y="117957"/>
          <a:ext cx="2938860" cy="1763316"/>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…model emotions, motives, desires, ambitions etc for their fictive protagonists </a:t>
          </a:r>
          <a:endParaRPr lang="en-US" sz="1900" kern="1200" dirty="0"/>
        </a:p>
      </dsp:txBody>
      <dsp:txXfrm>
        <a:off x="3232745" y="117957"/>
        <a:ext cx="2938860" cy="1763316"/>
      </dsp:txXfrm>
    </dsp:sp>
    <dsp:sp modelId="{78BB249C-7132-4155-BC47-D707F839E31B}">
      <dsp:nvSpPr>
        <dsp:cNvPr id="0" name=""/>
        <dsp:cNvSpPr/>
      </dsp:nvSpPr>
      <dsp:spPr>
        <a:xfrm>
          <a:off x="6465492" y="117957"/>
          <a:ext cx="2938860" cy="1763316"/>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…imagine alternative pasts, presents, and futures of individuals and the ways these might be achieved.</a:t>
          </a:r>
          <a:endParaRPr lang="en-US" sz="1900" kern="1200" dirty="0"/>
        </a:p>
      </dsp:txBody>
      <dsp:txXfrm>
        <a:off x="6465492" y="117957"/>
        <a:ext cx="2938860" cy="1763316"/>
      </dsp:txXfrm>
    </dsp:sp>
    <dsp:sp modelId="{37B9EB59-16AF-46E2-B842-3B486BF53914}">
      <dsp:nvSpPr>
        <dsp:cNvPr id="0" name=""/>
        <dsp:cNvSpPr/>
      </dsp:nvSpPr>
      <dsp:spPr>
        <a:xfrm>
          <a:off x="1616373" y="2175159"/>
          <a:ext cx="2938860" cy="1763316"/>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…model successful relationships and analyse toxic ones.</a:t>
          </a:r>
          <a:endParaRPr lang="en-US" sz="1900" kern="1200" dirty="0"/>
        </a:p>
      </dsp:txBody>
      <dsp:txXfrm>
        <a:off x="1616373" y="2175159"/>
        <a:ext cx="2938860" cy="1763316"/>
      </dsp:txXfrm>
    </dsp:sp>
    <dsp:sp modelId="{A52EB162-4DBB-48F9-B381-3F210FD8F724}">
      <dsp:nvSpPr>
        <dsp:cNvPr id="0" name=""/>
        <dsp:cNvSpPr/>
      </dsp:nvSpPr>
      <dsp:spPr>
        <a:xfrm>
          <a:off x="4849119" y="2175160"/>
          <a:ext cx="2938860" cy="1763316"/>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 explore affection, respect, consent, boundaries in imaginary relationships of any kind.  </a:t>
          </a:r>
          <a:endParaRPr lang="en-US" sz="1900" kern="1200" dirty="0"/>
        </a:p>
      </dsp:txBody>
      <dsp:txXfrm>
        <a:off x="4849119" y="2175160"/>
        <a:ext cx="2938860" cy="17633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97505-A1B7-4681-945C-857CCD1C60F8}">
      <dsp:nvSpPr>
        <dsp:cNvPr id="0" name=""/>
        <dsp:cNvSpPr/>
      </dsp:nvSpPr>
      <dsp:spPr>
        <a:xfrm>
          <a:off x="1554630" y="386572"/>
          <a:ext cx="974594" cy="97459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4A8E6D-D1AA-4192-B315-67CC9A1DD6EF}">
      <dsp:nvSpPr>
        <dsp:cNvPr id="0" name=""/>
        <dsp:cNvSpPr/>
      </dsp:nvSpPr>
      <dsp:spPr>
        <a:xfrm>
          <a:off x="1759295" y="591236"/>
          <a:ext cx="565264" cy="5652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D9D133D-A212-483C-8A36-A9ED7FC88747}">
      <dsp:nvSpPr>
        <dsp:cNvPr id="0" name=""/>
        <dsp:cNvSpPr/>
      </dsp:nvSpPr>
      <dsp:spPr>
        <a:xfrm>
          <a:off x="2738066" y="124089"/>
          <a:ext cx="2297257" cy="1499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GB" sz="1600" b="0" i="0" kern="1200" dirty="0"/>
            <a:t>Myth and Voice program aspires to support young people experience </a:t>
          </a:r>
          <a:r>
            <a:rPr lang="en-GB" sz="1600" b="1" i="0" kern="1200" dirty="0">
              <a:solidFill>
                <a:schemeClr val="accent1"/>
              </a:solidFill>
            </a:rPr>
            <a:t>trust and belonging in emotional and relational communities.</a:t>
          </a:r>
          <a:endParaRPr lang="en-US" sz="1600" b="1" kern="1200" dirty="0">
            <a:solidFill>
              <a:schemeClr val="accent1"/>
            </a:solidFill>
          </a:endParaRPr>
        </a:p>
      </dsp:txBody>
      <dsp:txXfrm>
        <a:off x="2738066" y="124089"/>
        <a:ext cx="2297257" cy="1499559"/>
      </dsp:txXfrm>
    </dsp:sp>
    <dsp:sp modelId="{F8AE1E07-5D12-4D0E-A8FB-E71C41B80735}">
      <dsp:nvSpPr>
        <dsp:cNvPr id="0" name=""/>
        <dsp:cNvSpPr/>
      </dsp:nvSpPr>
      <dsp:spPr>
        <a:xfrm>
          <a:off x="5435603" y="386572"/>
          <a:ext cx="974594" cy="97459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C8EFD8-1B56-46E3-B2E8-B5CDED1A5984}">
      <dsp:nvSpPr>
        <dsp:cNvPr id="0" name=""/>
        <dsp:cNvSpPr/>
      </dsp:nvSpPr>
      <dsp:spPr>
        <a:xfrm>
          <a:off x="5640268" y="591236"/>
          <a:ext cx="565264" cy="5652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A4CB4FD-9486-42C8-AE3D-110ADC4C9D7C}">
      <dsp:nvSpPr>
        <dsp:cNvPr id="0" name=""/>
        <dsp:cNvSpPr/>
      </dsp:nvSpPr>
      <dsp:spPr>
        <a:xfrm>
          <a:off x="6619039" y="142874"/>
          <a:ext cx="2297257" cy="1461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GB" sz="1600" b="0" i="0" kern="1200" dirty="0"/>
            <a:t>Active listening contributes to turning a ‘yes but’ attitude to a </a:t>
          </a:r>
          <a:r>
            <a:rPr lang="en-GB" sz="1600" b="1" i="0" kern="1200" dirty="0">
              <a:solidFill>
                <a:schemeClr val="accent1"/>
              </a:solidFill>
            </a:rPr>
            <a:t>‘yes and’ inclusive mode </a:t>
          </a:r>
          <a:r>
            <a:rPr lang="en-GB" sz="1600" b="0" i="0" kern="1200" dirty="0"/>
            <a:t>of being with others.</a:t>
          </a:r>
          <a:endParaRPr lang="en-US" sz="1600" kern="1200" dirty="0"/>
        </a:p>
      </dsp:txBody>
      <dsp:txXfrm>
        <a:off x="6619039" y="142874"/>
        <a:ext cx="2297257" cy="1461988"/>
      </dsp:txXfrm>
    </dsp:sp>
    <dsp:sp modelId="{94067202-8F5D-40BB-9AD9-6371D157D1A8}">
      <dsp:nvSpPr>
        <dsp:cNvPr id="0" name=""/>
        <dsp:cNvSpPr/>
      </dsp:nvSpPr>
      <dsp:spPr>
        <a:xfrm>
          <a:off x="1564161" y="3086489"/>
          <a:ext cx="966807" cy="97459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7479D4-50DD-48D4-8FC1-C792957D235E}">
      <dsp:nvSpPr>
        <dsp:cNvPr id="0" name=""/>
        <dsp:cNvSpPr/>
      </dsp:nvSpPr>
      <dsp:spPr>
        <a:xfrm>
          <a:off x="1755401" y="3234003"/>
          <a:ext cx="565264" cy="5652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C32B800-EE29-4542-B215-4518523270CD}">
      <dsp:nvSpPr>
        <dsp:cNvPr id="0" name=""/>
        <dsp:cNvSpPr/>
      </dsp:nvSpPr>
      <dsp:spPr>
        <a:xfrm>
          <a:off x="2588767" y="2427692"/>
          <a:ext cx="2588067" cy="2177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GB" sz="1600" b="0" i="0" kern="1200" dirty="0"/>
            <a:t>By digging into the make-up of the mythical stories, young participants can also become more </a:t>
          </a:r>
          <a:r>
            <a:rPr lang="en-GB" sz="1600" b="1" i="0" kern="1200" dirty="0">
              <a:solidFill>
                <a:schemeClr val="accent1"/>
              </a:solidFill>
            </a:rPr>
            <a:t>critical of stories and language</a:t>
          </a:r>
          <a:r>
            <a:rPr lang="en-GB" sz="1600" b="0" i="0" kern="1200" dirty="0"/>
            <a:t> used around them.</a:t>
          </a:r>
          <a:endParaRPr lang="en-US" sz="1600" kern="1200" dirty="0"/>
        </a:p>
      </dsp:txBody>
      <dsp:txXfrm>
        <a:off x="2588767" y="2427692"/>
        <a:ext cx="2588067" cy="2177886"/>
      </dsp:txXfrm>
    </dsp:sp>
    <dsp:sp modelId="{6A125B61-23D0-4A89-AEA2-8BF7F44A2C6A}">
      <dsp:nvSpPr>
        <dsp:cNvPr id="0" name=""/>
        <dsp:cNvSpPr/>
      </dsp:nvSpPr>
      <dsp:spPr>
        <a:xfrm>
          <a:off x="5577115" y="3029338"/>
          <a:ext cx="974594" cy="97459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CE40C0-027C-4F6C-81F0-6A47284C3663}">
      <dsp:nvSpPr>
        <dsp:cNvPr id="0" name=""/>
        <dsp:cNvSpPr/>
      </dsp:nvSpPr>
      <dsp:spPr>
        <a:xfrm>
          <a:off x="5781779" y="3234003"/>
          <a:ext cx="565264" cy="5652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C8C16CC-79FE-474B-AB63-B6C551D7ED46}">
      <dsp:nvSpPr>
        <dsp:cNvPr id="0" name=""/>
        <dsp:cNvSpPr/>
      </dsp:nvSpPr>
      <dsp:spPr>
        <a:xfrm>
          <a:off x="6760550" y="2585094"/>
          <a:ext cx="2297257" cy="1863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GB" sz="1600" b="0" i="0" kern="1200" dirty="0"/>
            <a:t>Modelling fairer outcomes in the fictive stories, can bolster the youngsters’ motivation to </a:t>
          </a:r>
          <a:r>
            <a:rPr lang="en-GB" sz="1600" b="1" i="0" kern="1200" dirty="0">
              <a:solidFill>
                <a:schemeClr val="accent1"/>
              </a:solidFill>
            </a:rPr>
            <a:t>take positive action in their own environments.</a:t>
          </a:r>
          <a:r>
            <a:rPr lang="en-GB" sz="1600" b="0" i="0" kern="1200" dirty="0"/>
            <a:t> </a:t>
          </a:r>
          <a:endParaRPr lang="en-US" sz="1600" kern="1200" dirty="0"/>
        </a:p>
      </dsp:txBody>
      <dsp:txXfrm>
        <a:off x="6760550" y="2585094"/>
        <a:ext cx="2297257" cy="18630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768DB0-4EF4-4750-A636-5F3481D4BA58}"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5C4F1D-E1E5-4BF1-9828-806B571AC70C}" type="slidenum">
              <a:rPr lang="en-GB" smtClean="0"/>
              <a:t>‹#›</a:t>
            </a:fld>
            <a:endParaRPr lang="en-GB"/>
          </a:p>
        </p:txBody>
      </p:sp>
    </p:spTree>
    <p:extLst>
      <p:ext uri="{BB962C8B-B14F-4D97-AF65-F5344CB8AC3E}">
        <p14:creationId xmlns:p14="http://schemas.microsoft.com/office/powerpoint/2010/main" val="4090774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768DB0-4EF4-4750-A636-5F3481D4BA58}" type="datetimeFigureOut">
              <a:rPr lang="en-GB" smtClean="0"/>
              <a:t>03/07/2023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5C4F1D-E1E5-4BF1-9828-806B571AC70C}" type="slidenum">
              <a:rPr lang="en-GB" smtClean="0"/>
              <a:t>‹#›</a:t>
            </a:fld>
            <a:endParaRPr lang="en-GB"/>
          </a:p>
        </p:txBody>
      </p:sp>
    </p:spTree>
    <p:extLst>
      <p:ext uri="{BB962C8B-B14F-4D97-AF65-F5344CB8AC3E}">
        <p14:creationId xmlns:p14="http://schemas.microsoft.com/office/powerpoint/2010/main" val="3762022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D768DB0-4EF4-4750-A636-5F3481D4BA58}"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5C4F1D-E1E5-4BF1-9828-806B571AC70C}" type="slidenum">
              <a:rPr lang="en-GB" smtClean="0"/>
              <a:t>‹#›</a:t>
            </a:fld>
            <a:endParaRPr lang="en-GB"/>
          </a:p>
        </p:txBody>
      </p:sp>
    </p:spTree>
    <p:extLst>
      <p:ext uri="{BB962C8B-B14F-4D97-AF65-F5344CB8AC3E}">
        <p14:creationId xmlns:p14="http://schemas.microsoft.com/office/powerpoint/2010/main" val="1891811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D768DB0-4EF4-4750-A636-5F3481D4BA58}"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5C4F1D-E1E5-4BF1-9828-806B571AC70C}" type="slidenum">
              <a:rPr lang="en-GB" smtClean="0"/>
              <a:t>‹#›</a:t>
            </a:fld>
            <a:endParaRPr lang="en-GB"/>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25316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768DB0-4EF4-4750-A636-5F3481D4BA58}"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5C4F1D-E1E5-4BF1-9828-806B571AC70C}" type="slidenum">
              <a:rPr lang="en-GB" smtClean="0"/>
              <a:t>‹#›</a:t>
            </a:fld>
            <a:endParaRPr lang="en-GB"/>
          </a:p>
        </p:txBody>
      </p:sp>
    </p:spTree>
    <p:extLst>
      <p:ext uri="{BB962C8B-B14F-4D97-AF65-F5344CB8AC3E}">
        <p14:creationId xmlns:p14="http://schemas.microsoft.com/office/powerpoint/2010/main" val="2697688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D768DB0-4EF4-4750-A636-5F3481D4BA58}" type="datetimeFigureOut">
              <a:rPr lang="en-GB" smtClean="0"/>
              <a:t>03/07/2023</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5C4F1D-E1E5-4BF1-9828-806B571AC70C}" type="slidenum">
              <a:rPr lang="en-GB" smtClean="0"/>
              <a:t>‹#›</a:t>
            </a:fld>
            <a:endParaRPr lang="en-GB"/>
          </a:p>
        </p:txBody>
      </p:sp>
    </p:spTree>
    <p:extLst>
      <p:ext uri="{BB962C8B-B14F-4D97-AF65-F5344CB8AC3E}">
        <p14:creationId xmlns:p14="http://schemas.microsoft.com/office/powerpoint/2010/main" val="2312940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D768DB0-4EF4-4750-A636-5F3481D4BA58}" type="datetimeFigureOut">
              <a:rPr lang="en-GB" smtClean="0"/>
              <a:t>03/07/2023</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5C4F1D-E1E5-4BF1-9828-806B571AC70C}" type="slidenum">
              <a:rPr lang="en-GB" smtClean="0"/>
              <a:t>‹#›</a:t>
            </a:fld>
            <a:endParaRPr lang="en-GB"/>
          </a:p>
        </p:txBody>
      </p:sp>
    </p:spTree>
    <p:extLst>
      <p:ext uri="{BB962C8B-B14F-4D97-AF65-F5344CB8AC3E}">
        <p14:creationId xmlns:p14="http://schemas.microsoft.com/office/powerpoint/2010/main" val="1689337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768DB0-4EF4-4750-A636-5F3481D4BA58}"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5C4F1D-E1E5-4BF1-9828-806B571AC70C}" type="slidenum">
              <a:rPr lang="en-GB" smtClean="0"/>
              <a:t>‹#›</a:t>
            </a:fld>
            <a:endParaRPr lang="en-GB"/>
          </a:p>
        </p:txBody>
      </p:sp>
    </p:spTree>
    <p:extLst>
      <p:ext uri="{BB962C8B-B14F-4D97-AF65-F5344CB8AC3E}">
        <p14:creationId xmlns:p14="http://schemas.microsoft.com/office/powerpoint/2010/main" val="2260794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768DB0-4EF4-4750-A636-5F3481D4BA58}"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5C4F1D-E1E5-4BF1-9828-806B571AC70C}" type="slidenum">
              <a:rPr lang="en-GB" smtClean="0"/>
              <a:t>‹#›</a:t>
            </a:fld>
            <a:endParaRPr lang="en-GB"/>
          </a:p>
        </p:txBody>
      </p:sp>
    </p:spTree>
    <p:extLst>
      <p:ext uri="{BB962C8B-B14F-4D97-AF65-F5344CB8AC3E}">
        <p14:creationId xmlns:p14="http://schemas.microsoft.com/office/powerpoint/2010/main" val="1553412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768DB0-4EF4-4750-A636-5F3481D4BA58}"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5C4F1D-E1E5-4BF1-9828-806B571AC70C}" type="slidenum">
              <a:rPr lang="en-GB" smtClean="0"/>
              <a:t>‹#›</a:t>
            </a:fld>
            <a:endParaRPr lang="en-GB"/>
          </a:p>
        </p:txBody>
      </p:sp>
    </p:spTree>
    <p:extLst>
      <p:ext uri="{BB962C8B-B14F-4D97-AF65-F5344CB8AC3E}">
        <p14:creationId xmlns:p14="http://schemas.microsoft.com/office/powerpoint/2010/main" val="2382023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768DB0-4EF4-4750-A636-5F3481D4BA58}"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5C4F1D-E1E5-4BF1-9828-806B571AC70C}" type="slidenum">
              <a:rPr lang="en-GB" smtClean="0"/>
              <a:t>‹#›</a:t>
            </a:fld>
            <a:endParaRPr lang="en-GB"/>
          </a:p>
        </p:txBody>
      </p:sp>
    </p:spTree>
    <p:extLst>
      <p:ext uri="{BB962C8B-B14F-4D97-AF65-F5344CB8AC3E}">
        <p14:creationId xmlns:p14="http://schemas.microsoft.com/office/powerpoint/2010/main" val="389699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768DB0-4EF4-4750-A636-5F3481D4BA58}" type="datetimeFigureOut">
              <a:rPr lang="en-GB" smtClean="0"/>
              <a:t>03/07/2023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5C4F1D-E1E5-4BF1-9828-806B571AC70C}" type="slidenum">
              <a:rPr lang="en-GB" smtClean="0"/>
              <a:t>‹#›</a:t>
            </a:fld>
            <a:endParaRPr lang="en-GB"/>
          </a:p>
        </p:txBody>
      </p:sp>
    </p:spTree>
    <p:extLst>
      <p:ext uri="{BB962C8B-B14F-4D97-AF65-F5344CB8AC3E}">
        <p14:creationId xmlns:p14="http://schemas.microsoft.com/office/powerpoint/2010/main" val="2441842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768DB0-4EF4-4750-A636-5F3481D4BA58}" type="datetimeFigureOut">
              <a:rPr lang="en-GB" smtClean="0"/>
              <a:t>03/07/2023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5C4F1D-E1E5-4BF1-9828-806B571AC70C}" type="slidenum">
              <a:rPr lang="en-GB" smtClean="0"/>
              <a:t>‹#›</a:t>
            </a:fld>
            <a:endParaRPr lang="en-GB"/>
          </a:p>
        </p:txBody>
      </p:sp>
    </p:spTree>
    <p:extLst>
      <p:ext uri="{BB962C8B-B14F-4D97-AF65-F5344CB8AC3E}">
        <p14:creationId xmlns:p14="http://schemas.microsoft.com/office/powerpoint/2010/main" val="2231367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D768DB0-4EF4-4750-A636-5F3481D4BA58}" type="datetimeFigureOut">
              <a:rPr lang="en-GB" smtClean="0"/>
              <a:t>03/07/2023</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8C5C4F1D-E1E5-4BF1-9828-806B571AC70C}" type="slidenum">
              <a:rPr lang="en-GB" smtClean="0"/>
              <a:t>‹#›</a:t>
            </a:fld>
            <a:endParaRPr lang="en-GB"/>
          </a:p>
        </p:txBody>
      </p:sp>
    </p:spTree>
    <p:extLst>
      <p:ext uri="{BB962C8B-B14F-4D97-AF65-F5344CB8AC3E}">
        <p14:creationId xmlns:p14="http://schemas.microsoft.com/office/powerpoint/2010/main" val="3395500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D768DB0-4EF4-4750-A636-5F3481D4BA58}" type="datetimeFigureOut">
              <a:rPr lang="en-GB" smtClean="0"/>
              <a:t>03/07/2023</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8C5C4F1D-E1E5-4BF1-9828-806B571AC70C}" type="slidenum">
              <a:rPr lang="en-GB" smtClean="0"/>
              <a:t>‹#›</a:t>
            </a:fld>
            <a:endParaRPr lang="en-GB"/>
          </a:p>
        </p:txBody>
      </p:sp>
    </p:spTree>
    <p:extLst>
      <p:ext uri="{BB962C8B-B14F-4D97-AF65-F5344CB8AC3E}">
        <p14:creationId xmlns:p14="http://schemas.microsoft.com/office/powerpoint/2010/main" val="70825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D768DB0-4EF4-4750-A636-5F3481D4BA58}" type="datetimeFigureOut">
              <a:rPr lang="en-GB" smtClean="0"/>
              <a:t>03/07/2023</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8C5C4F1D-E1E5-4BF1-9828-806B571AC70C}" type="slidenum">
              <a:rPr lang="en-GB" smtClean="0"/>
              <a:t>‹#›</a:t>
            </a:fld>
            <a:endParaRPr lang="en-GB"/>
          </a:p>
        </p:txBody>
      </p:sp>
    </p:spTree>
    <p:extLst>
      <p:ext uri="{BB962C8B-B14F-4D97-AF65-F5344CB8AC3E}">
        <p14:creationId xmlns:p14="http://schemas.microsoft.com/office/powerpoint/2010/main" val="251326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768DB0-4EF4-4750-A636-5F3481D4BA58}" type="datetimeFigureOut">
              <a:rPr lang="en-GB" smtClean="0"/>
              <a:t>03/07/2023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5C4F1D-E1E5-4BF1-9828-806B571AC70C}" type="slidenum">
              <a:rPr lang="en-GB" smtClean="0"/>
              <a:t>‹#›</a:t>
            </a:fld>
            <a:endParaRPr lang="en-GB"/>
          </a:p>
        </p:txBody>
      </p:sp>
    </p:spTree>
    <p:extLst>
      <p:ext uri="{BB962C8B-B14F-4D97-AF65-F5344CB8AC3E}">
        <p14:creationId xmlns:p14="http://schemas.microsoft.com/office/powerpoint/2010/main" val="1974946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D768DB0-4EF4-4750-A636-5F3481D4BA58}" type="datetimeFigureOut">
              <a:rPr lang="en-GB" smtClean="0"/>
              <a:t>03/07/2023</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C5C4F1D-E1E5-4BF1-9828-806B571AC70C}" type="slidenum">
              <a:rPr lang="en-GB" smtClean="0"/>
              <a:t>‹#›</a:t>
            </a:fld>
            <a:endParaRPr lang="en-GB"/>
          </a:p>
        </p:txBody>
      </p:sp>
    </p:spTree>
    <p:extLst>
      <p:ext uri="{BB962C8B-B14F-4D97-AF65-F5344CB8AC3E}">
        <p14:creationId xmlns:p14="http://schemas.microsoft.com/office/powerpoint/2010/main" val="3843569191"/>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6"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1"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3"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5" name="Rectangle 19">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4" name="Freeform: Shape 23">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302F79C-42F8-5770-848E-BE2CEE5E1733}"/>
              </a:ext>
            </a:extLst>
          </p:cNvPr>
          <p:cNvSpPr>
            <a:spLocks noGrp="1"/>
          </p:cNvSpPr>
          <p:nvPr>
            <p:ph type="ctrTitle"/>
          </p:nvPr>
        </p:nvSpPr>
        <p:spPr>
          <a:xfrm>
            <a:off x="653143" y="1645920"/>
            <a:ext cx="3522879" cy="4470821"/>
          </a:xfrm>
        </p:spPr>
        <p:txBody>
          <a:bodyPr vert="horz" lIns="91440" tIns="45720" rIns="91440" bIns="45720" rtlCol="0" anchor="t">
            <a:normAutofit/>
          </a:bodyPr>
          <a:lstStyle/>
          <a:p>
            <a:pPr algn="r"/>
            <a:r>
              <a:rPr lang="en-US" sz="3600" b="0" i="0" kern="1200" cap="all" dirty="0">
                <a:solidFill>
                  <a:srgbClr val="FFFFFF"/>
                </a:solidFill>
                <a:effectLst/>
                <a:latin typeface="+mj-lt"/>
                <a:ea typeface="+mj-ea"/>
                <a:cs typeface="+mj-cs"/>
              </a:rPr>
              <a:t>Myth and Voice: </a:t>
            </a:r>
            <a:br>
              <a:rPr lang="en-US" sz="3600" b="0" i="0" kern="1200" cap="all" dirty="0">
                <a:solidFill>
                  <a:srgbClr val="FFFFFF"/>
                </a:solidFill>
                <a:effectLst/>
                <a:latin typeface="+mj-lt"/>
                <a:ea typeface="+mj-ea"/>
                <a:cs typeface="+mj-cs"/>
              </a:rPr>
            </a:br>
            <a:r>
              <a:rPr lang="en-US" sz="3600" b="0" i="0" kern="1200" cap="all">
                <a:solidFill>
                  <a:srgbClr val="FFFFFF"/>
                </a:solidFill>
                <a:effectLst/>
                <a:latin typeface="+mj-lt"/>
                <a:ea typeface="+mj-ea"/>
                <a:cs typeface="+mj-cs"/>
              </a:rPr>
              <a:t>storytelling </a:t>
            </a:r>
            <a:r>
              <a:rPr lang="en-US" sz="3600" cap="all">
                <a:solidFill>
                  <a:srgbClr val="FFFFFF"/>
                </a:solidFill>
              </a:rPr>
              <a:t>relationships</a:t>
            </a:r>
            <a:endParaRPr lang="en-US" sz="3600" b="0" i="0" kern="1200" cap="all" dirty="0">
              <a:solidFill>
                <a:srgbClr val="FFFFFF"/>
              </a:solidFill>
              <a:effectLst/>
              <a:latin typeface="+mj-lt"/>
              <a:ea typeface="+mj-ea"/>
              <a:cs typeface="+mj-cs"/>
            </a:endParaRPr>
          </a:p>
        </p:txBody>
      </p:sp>
      <p:sp>
        <p:nvSpPr>
          <p:cNvPr id="3" name="Subtitle 2">
            <a:extLst>
              <a:ext uri="{FF2B5EF4-FFF2-40B4-BE49-F238E27FC236}">
                <a16:creationId xmlns:a16="http://schemas.microsoft.com/office/drawing/2014/main" id="{A755440C-D155-B88D-1299-6A38459B5F44}"/>
              </a:ext>
            </a:extLst>
          </p:cNvPr>
          <p:cNvSpPr>
            <a:spLocks noGrp="1"/>
          </p:cNvSpPr>
          <p:nvPr>
            <p:ph type="subTitle" idx="1"/>
          </p:nvPr>
        </p:nvSpPr>
        <p:spPr>
          <a:xfrm>
            <a:off x="5204109" y="1257300"/>
            <a:ext cx="6683091" cy="5692140"/>
          </a:xfrm>
        </p:spPr>
        <p:txBody>
          <a:bodyPr vert="horz" lIns="91440" tIns="45720" rIns="91440" bIns="45720" rtlCol="0">
            <a:normAutofit lnSpcReduction="10000"/>
          </a:bodyPr>
          <a:lstStyle/>
          <a:p>
            <a:pPr indent="-228600" algn="ctr">
              <a:lnSpc>
                <a:spcPct val="90000"/>
              </a:lnSpc>
              <a:buClr>
                <a:schemeClr val="bg2">
                  <a:lumMod val="40000"/>
                  <a:lumOff val="60000"/>
                </a:schemeClr>
              </a:buClr>
              <a:buFont typeface="Wingdings 3" charset="2"/>
              <a:buChar char=""/>
            </a:pPr>
            <a:r>
              <a:rPr lang="en-US" sz="2400" b="1" i="1" dirty="0">
                <a:solidFill>
                  <a:schemeClr val="accent3"/>
                </a:solidFill>
              </a:rPr>
              <a:t>A global citizenship Education project</a:t>
            </a:r>
          </a:p>
          <a:p>
            <a:pPr indent="-228600">
              <a:lnSpc>
                <a:spcPct val="90000"/>
              </a:lnSpc>
              <a:buClr>
                <a:schemeClr val="bg2">
                  <a:lumMod val="40000"/>
                  <a:lumOff val="60000"/>
                </a:schemeClr>
              </a:buClr>
              <a:buFont typeface="Wingdings 3" charset="2"/>
              <a:buChar char=""/>
            </a:pPr>
            <a:endParaRPr lang="en-US" sz="1100" i="1" dirty="0">
              <a:solidFill>
                <a:schemeClr val="tx1"/>
              </a:solidFill>
            </a:endParaRPr>
          </a:p>
          <a:p>
            <a:pPr marL="285750" indent="-228600">
              <a:lnSpc>
                <a:spcPct val="90000"/>
              </a:lnSpc>
              <a:buClr>
                <a:schemeClr val="bg2">
                  <a:lumMod val="40000"/>
                  <a:lumOff val="60000"/>
                </a:schemeClr>
              </a:buClr>
              <a:buFont typeface="Wingdings 3" charset="2"/>
              <a:buChar char=""/>
            </a:pPr>
            <a:r>
              <a:rPr lang="en-US" sz="1800" dirty="0">
                <a:solidFill>
                  <a:schemeClr val="tx1"/>
                </a:solidFill>
                <a:latin typeface="+mn-lt"/>
              </a:rPr>
              <a:t>supporting young people in their development as active and empathetic citizens and advocates of a tolerant and inclusive society. </a:t>
            </a:r>
          </a:p>
          <a:p>
            <a:pPr indent="-228600">
              <a:lnSpc>
                <a:spcPct val="90000"/>
              </a:lnSpc>
              <a:buClr>
                <a:schemeClr val="bg2">
                  <a:lumMod val="40000"/>
                  <a:lumOff val="60000"/>
                </a:schemeClr>
              </a:buClr>
              <a:buFont typeface="Wingdings 3" charset="2"/>
              <a:buChar char=""/>
            </a:pPr>
            <a:endParaRPr lang="en-US" sz="1400" i="1" dirty="0">
              <a:solidFill>
                <a:schemeClr val="tx1"/>
              </a:solidFill>
            </a:endParaRPr>
          </a:p>
          <a:p>
            <a:pPr indent="-228600" algn="ctr">
              <a:lnSpc>
                <a:spcPct val="90000"/>
              </a:lnSpc>
              <a:buClr>
                <a:schemeClr val="bg2">
                  <a:lumMod val="40000"/>
                  <a:lumOff val="60000"/>
                </a:schemeClr>
              </a:buClr>
              <a:buFont typeface="Wingdings 3" charset="2"/>
              <a:buChar char=""/>
            </a:pPr>
            <a:r>
              <a:rPr lang="en-US" sz="1800" b="1" i="1" dirty="0">
                <a:solidFill>
                  <a:schemeClr val="accent3"/>
                </a:solidFill>
              </a:rPr>
              <a:t>A community of Storytellers: </a:t>
            </a:r>
          </a:p>
          <a:p>
            <a:pPr indent="-228600" algn="ctr">
              <a:lnSpc>
                <a:spcPct val="90000"/>
              </a:lnSpc>
              <a:buClr>
                <a:schemeClr val="bg2">
                  <a:lumMod val="40000"/>
                  <a:lumOff val="60000"/>
                </a:schemeClr>
              </a:buClr>
              <a:buFont typeface="Wingdings 3" charset="2"/>
              <a:buChar char=""/>
            </a:pPr>
            <a:r>
              <a:rPr lang="en-US" sz="1800" b="1" i="1" dirty="0">
                <a:solidFill>
                  <a:schemeClr val="accent3"/>
                </a:solidFill>
              </a:rPr>
              <a:t>mentoring and coproduction</a:t>
            </a:r>
            <a:r>
              <a:rPr lang="en-US" sz="1400" i="1" dirty="0">
                <a:solidFill>
                  <a:schemeClr val="tx1"/>
                </a:solidFill>
              </a:rPr>
              <a:t> </a:t>
            </a:r>
          </a:p>
          <a:p>
            <a:pPr>
              <a:lnSpc>
                <a:spcPct val="90000"/>
              </a:lnSpc>
              <a:buClr>
                <a:schemeClr val="bg2">
                  <a:lumMod val="40000"/>
                  <a:lumOff val="60000"/>
                </a:schemeClr>
              </a:buClr>
            </a:pPr>
            <a:endParaRPr lang="en-US" sz="1400" dirty="0">
              <a:solidFill>
                <a:schemeClr val="tx1"/>
              </a:solidFill>
            </a:endParaRPr>
          </a:p>
          <a:p>
            <a:pPr marL="285750" indent="-285750">
              <a:lnSpc>
                <a:spcPct val="90000"/>
              </a:lnSpc>
              <a:buClr>
                <a:schemeClr val="bg2">
                  <a:lumMod val="40000"/>
                  <a:lumOff val="60000"/>
                </a:schemeClr>
              </a:buClr>
              <a:buFont typeface="Arial" panose="020B0604020202020204" pitchFamily="34" charset="0"/>
              <a:buChar char="•"/>
            </a:pPr>
            <a:r>
              <a:rPr lang="en-US" sz="1800" b="1" dirty="0">
                <a:solidFill>
                  <a:schemeClr val="accent1">
                    <a:lumMod val="75000"/>
                  </a:schemeClr>
                </a:solidFill>
                <a:latin typeface="+mn-lt"/>
              </a:rPr>
              <a:t>Students and staff from the Departments of Classics and Drama at Royal Holloway, University of </a:t>
            </a:r>
            <a:r>
              <a:rPr lang="en-US" sz="1800" b="1" dirty="0" err="1">
                <a:solidFill>
                  <a:schemeClr val="accent1">
                    <a:lumMod val="75000"/>
                  </a:schemeClr>
                </a:solidFill>
                <a:latin typeface="+mn-lt"/>
              </a:rPr>
              <a:t>london</a:t>
            </a:r>
            <a:r>
              <a:rPr lang="en-US" sz="1800" b="1" dirty="0">
                <a:solidFill>
                  <a:schemeClr val="accent1">
                    <a:lumMod val="75000"/>
                  </a:schemeClr>
                </a:solidFill>
                <a:latin typeface="+mn-lt"/>
              </a:rPr>
              <a:t> </a:t>
            </a:r>
            <a:r>
              <a:rPr lang="en-US" sz="1800" dirty="0">
                <a:solidFill>
                  <a:schemeClr val="tx1"/>
                </a:solidFill>
                <a:latin typeface="+mn-lt"/>
              </a:rPr>
              <a:t>cocreate role play and storytelling workshops for schools and other youth settings.</a:t>
            </a:r>
          </a:p>
          <a:p>
            <a:pPr marL="285750" indent="-285750">
              <a:lnSpc>
                <a:spcPct val="90000"/>
              </a:lnSpc>
              <a:buClr>
                <a:schemeClr val="bg2">
                  <a:lumMod val="40000"/>
                  <a:lumOff val="60000"/>
                </a:schemeClr>
              </a:buClr>
              <a:buFont typeface="Arial" panose="020B0604020202020204" pitchFamily="34" charset="0"/>
              <a:buChar char="•"/>
            </a:pPr>
            <a:endParaRPr lang="en-US" sz="1800" dirty="0">
              <a:solidFill>
                <a:schemeClr val="tx1"/>
              </a:solidFill>
              <a:latin typeface="+mn-lt"/>
            </a:endParaRPr>
          </a:p>
          <a:p>
            <a:pPr marL="285750" indent="-285750">
              <a:lnSpc>
                <a:spcPct val="90000"/>
              </a:lnSpc>
              <a:buClr>
                <a:schemeClr val="bg2">
                  <a:lumMod val="40000"/>
                  <a:lumOff val="60000"/>
                </a:schemeClr>
              </a:buClr>
              <a:buFont typeface="Arial" panose="020B0604020202020204" pitchFamily="34" charset="0"/>
              <a:buChar char="•"/>
            </a:pPr>
            <a:r>
              <a:rPr lang="en-GB" sz="1800" b="0" i="0" dirty="0">
                <a:solidFill>
                  <a:schemeClr val="tx1"/>
                </a:solidFill>
                <a:effectLst/>
                <a:latin typeface="+mn-lt"/>
              </a:rPr>
              <a:t>workshop program enabling supported, imaginary and empathetic spaces for  </a:t>
            </a:r>
            <a:r>
              <a:rPr lang="en-GB" sz="1800" b="1" i="0" dirty="0">
                <a:solidFill>
                  <a:schemeClr val="accent1">
                    <a:lumMod val="75000"/>
                  </a:schemeClr>
                </a:solidFill>
                <a:effectLst/>
                <a:latin typeface="+mn-lt"/>
              </a:rPr>
              <a:t>communal stories and retellings</a:t>
            </a:r>
            <a:r>
              <a:rPr lang="en-GB" sz="1800" b="0" i="0" dirty="0">
                <a:solidFill>
                  <a:schemeClr val="tx1"/>
                </a:solidFill>
                <a:effectLst/>
                <a:latin typeface="+mn-lt"/>
              </a:rPr>
              <a:t> triggered by Greek mythical storylines.</a:t>
            </a:r>
            <a:endParaRPr lang="en-US" sz="1800" dirty="0">
              <a:solidFill>
                <a:schemeClr val="tx1"/>
              </a:solidFill>
              <a:latin typeface="+mn-lt"/>
            </a:endParaRPr>
          </a:p>
          <a:p>
            <a:pPr indent="-228600">
              <a:lnSpc>
                <a:spcPct val="90000"/>
              </a:lnSpc>
              <a:buClr>
                <a:schemeClr val="bg2">
                  <a:lumMod val="40000"/>
                  <a:lumOff val="60000"/>
                </a:schemeClr>
              </a:buClr>
              <a:buFont typeface="Wingdings 3" charset="2"/>
              <a:buChar char=""/>
            </a:pPr>
            <a:endParaRPr lang="en-US" sz="1400" dirty="0">
              <a:solidFill>
                <a:schemeClr val="tx1"/>
              </a:solidFill>
            </a:endParaRPr>
          </a:p>
          <a:p>
            <a:pPr indent="-228600">
              <a:lnSpc>
                <a:spcPct val="90000"/>
              </a:lnSpc>
              <a:buClr>
                <a:schemeClr val="bg2">
                  <a:lumMod val="40000"/>
                  <a:lumOff val="60000"/>
                </a:schemeClr>
              </a:buClr>
              <a:buFont typeface="Wingdings 3" charset="2"/>
              <a:buChar char=""/>
            </a:pPr>
            <a:endParaRPr lang="en-US" sz="1400" dirty="0">
              <a:solidFill>
                <a:schemeClr val="tx1"/>
              </a:solidFill>
            </a:endParaRPr>
          </a:p>
        </p:txBody>
      </p:sp>
    </p:spTree>
    <p:extLst>
      <p:ext uri="{BB962C8B-B14F-4D97-AF65-F5344CB8AC3E}">
        <p14:creationId xmlns:p14="http://schemas.microsoft.com/office/powerpoint/2010/main" val="244516806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C1747-89FD-0580-B7A4-AAE9ACF4E285}"/>
              </a:ext>
            </a:extLst>
          </p:cNvPr>
          <p:cNvSpPr>
            <a:spLocks noGrp="1"/>
          </p:cNvSpPr>
          <p:nvPr>
            <p:ph type="title"/>
          </p:nvPr>
        </p:nvSpPr>
        <p:spPr>
          <a:xfrm>
            <a:off x="646111" y="452718"/>
            <a:ext cx="9404723" cy="1014132"/>
          </a:xfrm>
        </p:spPr>
        <p:txBody>
          <a:bodyPr>
            <a:normAutofit/>
          </a:bodyPr>
          <a:lstStyle/>
          <a:p>
            <a:pPr algn="ctr">
              <a:lnSpc>
                <a:spcPct val="90000"/>
              </a:lnSpc>
            </a:pPr>
            <a:r>
              <a:rPr lang="en-GB" sz="2900" dirty="0"/>
              <a:t>Caring Youngsters -- Healthy Relationships</a:t>
            </a:r>
          </a:p>
        </p:txBody>
      </p:sp>
      <p:graphicFrame>
        <p:nvGraphicFramePr>
          <p:cNvPr id="18" name="Content Placeholder 2">
            <a:extLst>
              <a:ext uri="{FF2B5EF4-FFF2-40B4-BE49-F238E27FC236}">
                <a16:creationId xmlns:a16="http://schemas.microsoft.com/office/drawing/2014/main" id="{69495D75-0895-72CA-E91E-38A35B100703}"/>
              </a:ext>
            </a:extLst>
          </p:cNvPr>
          <p:cNvGraphicFramePr>
            <a:graphicFrameLocks noGrp="1"/>
          </p:cNvGraphicFramePr>
          <p:nvPr>
            <p:ph idx="1"/>
            <p:extLst>
              <p:ext uri="{D42A27DB-BD31-4B8C-83A1-F6EECF244321}">
                <p14:modId xmlns:p14="http://schemas.microsoft.com/office/powerpoint/2010/main" val="2198587907"/>
              </p:ext>
            </p:extLst>
          </p:nvPr>
        </p:nvGraphicFramePr>
        <p:xfrm>
          <a:off x="579435" y="1466850"/>
          <a:ext cx="10612439" cy="4729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8288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solidFill>
                <a:schemeClr val="tx1">
                  <a:alpha val="20000"/>
                </a:schemeClr>
              </a:solidFill>
            </a:endParaRPr>
          </a:p>
        </p:txBody>
      </p:sp>
      <p:sp>
        <p:nvSpPr>
          <p:cNvPr id="23" name="Freeform: Shape 22">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53E89D4-EAD9-0B46-046F-EC4360E8F337}"/>
              </a:ext>
            </a:extLst>
          </p:cNvPr>
          <p:cNvSpPr>
            <a:spLocks noGrp="1"/>
          </p:cNvSpPr>
          <p:nvPr>
            <p:ph type="title"/>
          </p:nvPr>
        </p:nvSpPr>
        <p:spPr>
          <a:xfrm>
            <a:off x="653143" y="1645920"/>
            <a:ext cx="3522879" cy="4470821"/>
          </a:xfrm>
        </p:spPr>
        <p:txBody>
          <a:bodyPr>
            <a:normAutofit/>
          </a:bodyPr>
          <a:lstStyle/>
          <a:p>
            <a:pPr algn="r"/>
            <a:r>
              <a:rPr lang="en-GB" dirty="0">
                <a:solidFill>
                  <a:srgbClr val="FFFFFF"/>
                </a:solidFill>
              </a:rPr>
              <a:t>Let us be </a:t>
            </a:r>
            <a:br>
              <a:rPr lang="en-GB" dirty="0">
                <a:solidFill>
                  <a:srgbClr val="FFFFFF"/>
                </a:solidFill>
              </a:rPr>
            </a:br>
            <a:r>
              <a:rPr lang="en-GB" dirty="0">
                <a:solidFill>
                  <a:srgbClr val="FFFFFF"/>
                </a:solidFill>
              </a:rPr>
              <a:t>an Ally</a:t>
            </a:r>
          </a:p>
        </p:txBody>
      </p:sp>
      <p:sp>
        <p:nvSpPr>
          <p:cNvPr id="3" name="Content Placeholder 2">
            <a:extLst>
              <a:ext uri="{FF2B5EF4-FFF2-40B4-BE49-F238E27FC236}">
                <a16:creationId xmlns:a16="http://schemas.microsoft.com/office/drawing/2014/main" id="{711FBBA8-1A05-1353-70D1-2FF48EB5D040}"/>
              </a:ext>
            </a:extLst>
          </p:cNvPr>
          <p:cNvSpPr>
            <a:spLocks noGrp="1"/>
          </p:cNvSpPr>
          <p:nvPr>
            <p:ph idx="1"/>
          </p:nvPr>
        </p:nvSpPr>
        <p:spPr>
          <a:xfrm>
            <a:off x="5204109" y="1645920"/>
            <a:ext cx="5919503" cy="4470821"/>
          </a:xfrm>
        </p:spPr>
        <p:txBody>
          <a:bodyPr>
            <a:normAutofit/>
          </a:bodyPr>
          <a:lstStyle/>
          <a:p>
            <a:pPr marL="0" indent="0">
              <a:lnSpc>
                <a:spcPct val="90000"/>
              </a:lnSpc>
              <a:buNone/>
            </a:pPr>
            <a:endParaRPr lang="en-GB" dirty="0">
              <a:latin typeface="Corbel" panose="020B0503020204020204" pitchFamily="34" charset="0"/>
            </a:endParaRPr>
          </a:p>
          <a:p>
            <a:pPr>
              <a:lnSpc>
                <a:spcPct val="90000"/>
              </a:lnSpc>
            </a:pPr>
            <a:r>
              <a:rPr lang="en-GB" dirty="0">
                <a:latin typeface="Corbel" panose="020B0503020204020204" pitchFamily="34" charset="0"/>
                <a:ea typeface="Calibri" panose="020F0502020204030204" pitchFamily="34" charset="0"/>
                <a:cs typeface="Times New Roman" panose="02020603050405020304" pitchFamily="18" charset="0"/>
              </a:rPr>
              <a:t>F</a:t>
            </a:r>
            <a:r>
              <a:rPr lang="en-GB" dirty="0">
                <a:effectLst/>
                <a:latin typeface="Corbel" panose="020B0503020204020204" pitchFamily="34" charset="0"/>
                <a:ea typeface="Calibri" panose="020F0502020204030204" pitchFamily="34" charset="0"/>
                <a:cs typeface="Times New Roman" panose="02020603050405020304" pitchFamily="18" charset="0"/>
              </a:rPr>
              <a:t>lexible experience.</a:t>
            </a:r>
          </a:p>
          <a:p>
            <a:pPr>
              <a:lnSpc>
                <a:spcPct val="90000"/>
              </a:lnSpc>
            </a:pPr>
            <a:r>
              <a:rPr lang="en-GB" dirty="0">
                <a:latin typeface="Corbel" panose="020B0503020204020204" pitchFamily="34" charset="0"/>
                <a:ea typeface="Calibri" panose="020F0502020204030204" pitchFamily="34" charset="0"/>
                <a:cs typeface="Times New Roman" panose="02020603050405020304" pitchFamily="18" charset="0"/>
              </a:rPr>
              <a:t>A</a:t>
            </a:r>
            <a:r>
              <a:rPr lang="en-GB" dirty="0">
                <a:effectLst/>
                <a:latin typeface="Corbel" panose="020B0503020204020204" pitchFamily="34" charset="0"/>
                <a:ea typeface="Calibri" panose="020F0502020204030204" pitchFamily="34" charset="0"/>
                <a:cs typeface="Times New Roman" panose="02020603050405020304" pitchFamily="18" charset="0"/>
              </a:rPr>
              <a:t>daptable to a diversity of communities and their needs/agendas/age-range.</a:t>
            </a:r>
          </a:p>
          <a:p>
            <a:pPr>
              <a:lnSpc>
                <a:spcPct val="90000"/>
              </a:lnSpc>
            </a:pPr>
            <a:r>
              <a:rPr lang="en-GB" dirty="0">
                <a:latin typeface="Corbel" panose="020B0503020204020204" pitchFamily="34" charset="0"/>
              </a:rPr>
              <a:t>An ally in support of community-building and citizenship programs promoting healthy relationships.</a:t>
            </a:r>
          </a:p>
          <a:p>
            <a:pPr marL="0" indent="0">
              <a:lnSpc>
                <a:spcPct val="90000"/>
              </a:lnSpc>
              <a:buNone/>
            </a:pPr>
            <a:endParaRPr lang="en-GB" dirty="0">
              <a:latin typeface="Corbel" panose="020B0503020204020204" pitchFamily="34" charset="0"/>
            </a:endParaRPr>
          </a:p>
          <a:p>
            <a:pPr>
              <a:lnSpc>
                <a:spcPct val="90000"/>
              </a:lnSpc>
            </a:pPr>
            <a:r>
              <a:rPr lang="en-GB" b="1" dirty="0">
                <a:latin typeface="Corbel" panose="020B0503020204020204" pitchFamily="34" charset="0"/>
              </a:rPr>
              <a:t>To discuss how Myth and Voice can support the goals and vision of your group or organisation and get involved in this community of story tellers please email Efi at efi.spentzou@rhul.ac.uk.</a:t>
            </a:r>
          </a:p>
        </p:txBody>
      </p:sp>
    </p:spTree>
    <p:extLst>
      <p:ext uri="{BB962C8B-B14F-4D97-AF65-F5344CB8AC3E}">
        <p14:creationId xmlns:p14="http://schemas.microsoft.com/office/powerpoint/2010/main" val="308906615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8B9538A-2A89-47DD-996C-7D2BE2AB6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5C80E56-371F-1763-DF30-34536E66F86B}"/>
              </a:ext>
            </a:extLst>
          </p:cNvPr>
          <p:cNvSpPr>
            <a:spLocks noGrp="1"/>
          </p:cNvSpPr>
          <p:nvPr>
            <p:ph type="title"/>
          </p:nvPr>
        </p:nvSpPr>
        <p:spPr>
          <a:xfrm>
            <a:off x="643855" y="1447800"/>
            <a:ext cx="3108626" cy="4572000"/>
          </a:xfrm>
        </p:spPr>
        <p:txBody>
          <a:bodyPr anchor="ctr">
            <a:normAutofit/>
          </a:bodyPr>
          <a:lstStyle/>
          <a:p>
            <a:r>
              <a:rPr lang="en-GB" sz="3600">
                <a:solidFill>
                  <a:srgbClr val="EBEBEB"/>
                </a:solidFill>
              </a:rPr>
              <a:t>What do we do?</a:t>
            </a:r>
          </a:p>
        </p:txBody>
      </p:sp>
      <p:sp>
        <p:nvSpPr>
          <p:cNvPr id="24" name="Freeform: Shape 23">
            <a:extLst>
              <a:ext uri="{FF2B5EF4-FFF2-40B4-BE49-F238E27FC236}">
                <a16:creationId xmlns:a16="http://schemas.microsoft.com/office/drawing/2014/main" id="{E625979B-5325-4898-8EF9-5C174B192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8" name="Rectangle 27">
            <a:extLst>
              <a:ext uri="{FF2B5EF4-FFF2-40B4-BE49-F238E27FC236}">
                <a16:creationId xmlns:a16="http://schemas.microsoft.com/office/drawing/2014/main" id="{9B6DA3CD-A002-40ED-8194-B4E637BD7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8" name="Content Placeholder 4">
            <a:extLst>
              <a:ext uri="{FF2B5EF4-FFF2-40B4-BE49-F238E27FC236}">
                <a16:creationId xmlns:a16="http://schemas.microsoft.com/office/drawing/2014/main" id="{044BB032-EEA2-DA4C-0D41-18873E954F33}"/>
              </a:ext>
            </a:extLst>
          </p:cNvPr>
          <p:cNvGraphicFramePr>
            <a:graphicFrameLocks noGrp="1"/>
          </p:cNvGraphicFramePr>
          <p:nvPr>
            <p:ph idx="1"/>
            <p:extLst>
              <p:ext uri="{D42A27DB-BD31-4B8C-83A1-F6EECF244321}">
                <p14:modId xmlns:p14="http://schemas.microsoft.com/office/powerpoint/2010/main" val="3949863381"/>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807899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24E6CBD-A73B-BA5A-78A1-074930EF2A65}"/>
              </a:ext>
            </a:extLst>
          </p:cNvPr>
          <p:cNvSpPr>
            <a:spLocks noGrp="1"/>
          </p:cNvSpPr>
          <p:nvPr>
            <p:ph type="title"/>
          </p:nvPr>
        </p:nvSpPr>
        <p:spPr>
          <a:xfrm>
            <a:off x="648930" y="629267"/>
            <a:ext cx="9252154" cy="1016654"/>
          </a:xfrm>
        </p:spPr>
        <p:txBody>
          <a:bodyPr>
            <a:normAutofit/>
          </a:bodyPr>
          <a:lstStyle/>
          <a:p>
            <a:pPr>
              <a:lnSpc>
                <a:spcPct val="90000"/>
              </a:lnSpc>
            </a:pPr>
            <a:r>
              <a:rPr lang="en-GB" sz="3300">
                <a:solidFill>
                  <a:srgbClr val="EBEBEB"/>
                </a:solidFill>
              </a:rPr>
              <a:t>Benefits of a narrative approach: building an inclusive experience</a:t>
            </a:r>
          </a:p>
        </p:txBody>
      </p:sp>
      <p:sp>
        <p:nvSpPr>
          <p:cNvPr id="13" name="Rectangle 12">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Shape 14">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082AF471-3A69-F28C-6209-2046B3943DAF}"/>
              </a:ext>
            </a:extLst>
          </p:cNvPr>
          <p:cNvGraphicFramePr>
            <a:graphicFrameLocks noGrp="1"/>
          </p:cNvGraphicFramePr>
          <p:nvPr>
            <p:ph idx="1"/>
            <p:extLst>
              <p:ext uri="{D42A27DB-BD31-4B8C-83A1-F6EECF244321}">
                <p14:modId xmlns:p14="http://schemas.microsoft.com/office/powerpoint/2010/main" val="2065227405"/>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353349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D8DD8AF-0F15-AACF-C8D3-734229DAE1D3}"/>
              </a:ext>
            </a:extLst>
          </p:cNvPr>
          <p:cNvSpPr>
            <a:spLocks noGrp="1"/>
          </p:cNvSpPr>
          <p:nvPr>
            <p:ph type="title"/>
          </p:nvPr>
        </p:nvSpPr>
        <p:spPr>
          <a:xfrm>
            <a:off x="419101" y="629267"/>
            <a:ext cx="9934574" cy="1143000"/>
          </a:xfrm>
        </p:spPr>
        <p:txBody>
          <a:bodyPr>
            <a:normAutofit fontScale="90000"/>
          </a:bodyPr>
          <a:lstStyle/>
          <a:p>
            <a:pPr algn="ctr">
              <a:lnSpc>
                <a:spcPct val="90000"/>
              </a:lnSpc>
            </a:pPr>
            <a:r>
              <a:rPr lang="en-GB" sz="2800" dirty="0">
                <a:solidFill>
                  <a:srgbClr val="EBEBEB"/>
                </a:solidFill>
                <a:latin typeface="Corbel" panose="020B0503020204020204" pitchFamily="34" charset="0"/>
                <a:cs typeface="Times New Roman" panose="02020603050405020304" pitchFamily="18" charset="0"/>
              </a:rPr>
              <a:t> </a:t>
            </a:r>
            <a:br>
              <a:rPr lang="en-GB" sz="2800" dirty="0">
                <a:solidFill>
                  <a:srgbClr val="EBEBEB"/>
                </a:solidFill>
                <a:latin typeface="Corbel" panose="020B0503020204020204" pitchFamily="34" charset="0"/>
                <a:cs typeface="Times New Roman" panose="02020603050405020304" pitchFamily="18" charset="0"/>
              </a:rPr>
            </a:br>
            <a:r>
              <a:rPr lang="en-GB" sz="3200" dirty="0">
                <a:solidFill>
                  <a:srgbClr val="EBEBEB"/>
                </a:solidFill>
                <a:latin typeface="Corbel" panose="020B0503020204020204" pitchFamily="34" charset="0"/>
                <a:cs typeface="Times New Roman" panose="02020603050405020304" pitchFamily="18" charset="0"/>
              </a:rPr>
              <a:t>Story-led work promoting healthy, respectful relationships </a:t>
            </a:r>
            <a:endParaRPr lang="en-GB" sz="3200" dirty="0">
              <a:solidFill>
                <a:srgbClr val="EBEBEB"/>
              </a:solidFill>
            </a:endParaRPr>
          </a:p>
        </p:txBody>
      </p:sp>
      <p:sp>
        <p:nvSpPr>
          <p:cNvPr id="15" name="Rectangle 14">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Freeform: Shape 16">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6" name="Content Placeholder 2">
            <a:extLst>
              <a:ext uri="{FF2B5EF4-FFF2-40B4-BE49-F238E27FC236}">
                <a16:creationId xmlns:a16="http://schemas.microsoft.com/office/drawing/2014/main" id="{A95E8F33-34F6-5077-83E3-4F7919CA4B2A}"/>
              </a:ext>
            </a:extLst>
          </p:cNvPr>
          <p:cNvGraphicFramePr>
            <a:graphicFrameLocks noGrp="1"/>
          </p:cNvGraphicFramePr>
          <p:nvPr>
            <p:ph idx="1"/>
            <p:extLst>
              <p:ext uri="{D42A27DB-BD31-4B8C-83A1-F6EECF244321}">
                <p14:modId xmlns:p14="http://schemas.microsoft.com/office/powerpoint/2010/main" val="3073201181"/>
              </p:ext>
            </p:extLst>
          </p:nvPr>
        </p:nvGraphicFramePr>
        <p:xfrm>
          <a:off x="648930" y="2402308"/>
          <a:ext cx="10895370" cy="4374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835188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B9538A-2A89-47DD-996C-7D2BE2AB6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5E7780-0BF7-5EBA-C0C9-EF74C0652882}"/>
              </a:ext>
            </a:extLst>
          </p:cNvPr>
          <p:cNvSpPr>
            <a:spLocks noGrp="1"/>
          </p:cNvSpPr>
          <p:nvPr>
            <p:ph type="title"/>
          </p:nvPr>
        </p:nvSpPr>
        <p:spPr>
          <a:xfrm>
            <a:off x="643855" y="1447800"/>
            <a:ext cx="3108626" cy="4572000"/>
          </a:xfrm>
        </p:spPr>
        <p:txBody>
          <a:bodyPr anchor="ctr">
            <a:normAutofit/>
          </a:bodyPr>
          <a:lstStyle/>
          <a:p>
            <a:r>
              <a:rPr lang="en-GB" sz="3600" dirty="0">
                <a:solidFill>
                  <a:srgbClr val="EBEBEB"/>
                </a:solidFill>
              </a:rPr>
              <a:t>How does Myth and Voice fit in school curricula, in particular?</a:t>
            </a:r>
          </a:p>
        </p:txBody>
      </p:sp>
      <p:sp>
        <p:nvSpPr>
          <p:cNvPr id="11" name="Freeform: Shape 10">
            <a:extLst>
              <a:ext uri="{FF2B5EF4-FFF2-40B4-BE49-F238E27FC236}">
                <a16:creationId xmlns:a16="http://schemas.microsoft.com/office/drawing/2014/main" id="{E625979B-5325-4898-8EF9-5C174B192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9B6DA3CD-A002-40ED-8194-B4E637BD7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7B094358-D43D-3A76-1A9C-6DCBEE16D2D2}"/>
              </a:ext>
            </a:extLst>
          </p:cNvPr>
          <p:cNvGraphicFramePr>
            <a:graphicFrameLocks noGrp="1"/>
          </p:cNvGraphicFramePr>
          <p:nvPr>
            <p:ph idx="1"/>
            <p:extLst>
              <p:ext uri="{D42A27DB-BD31-4B8C-83A1-F6EECF244321}">
                <p14:modId xmlns:p14="http://schemas.microsoft.com/office/powerpoint/2010/main" val="1855894808"/>
              </p:ext>
            </p:extLst>
          </p:nvPr>
        </p:nvGraphicFramePr>
        <p:xfrm>
          <a:off x="5048250" y="1143001"/>
          <a:ext cx="6496050" cy="5591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543950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4"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1D1C823-0A14-A2C1-5D43-9AF46CFE265A}"/>
              </a:ext>
            </a:extLst>
          </p:cNvPr>
          <p:cNvSpPr>
            <a:spLocks noGrp="1"/>
          </p:cNvSpPr>
          <p:nvPr>
            <p:ph type="title"/>
          </p:nvPr>
        </p:nvSpPr>
        <p:spPr>
          <a:xfrm>
            <a:off x="648930" y="629267"/>
            <a:ext cx="9252154" cy="1016654"/>
          </a:xfrm>
        </p:spPr>
        <p:txBody>
          <a:bodyPr>
            <a:normAutofit/>
          </a:bodyPr>
          <a:lstStyle/>
          <a:p>
            <a:r>
              <a:rPr lang="en-GB" sz="3200" dirty="0">
                <a:solidFill>
                  <a:srgbClr val="EBEBEB"/>
                </a:solidFill>
              </a:rPr>
              <a:t>How does Myth and Voice fit in school life?</a:t>
            </a:r>
          </a:p>
        </p:txBody>
      </p:sp>
      <p:sp>
        <p:nvSpPr>
          <p:cNvPr id="36" name="Rectangle 35">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8" name="Freeform: Shape 37">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55C49986-B004-701E-C797-9B414FE98C78}"/>
              </a:ext>
            </a:extLst>
          </p:cNvPr>
          <p:cNvGraphicFramePr>
            <a:graphicFrameLocks noGrp="1"/>
          </p:cNvGraphicFramePr>
          <p:nvPr>
            <p:ph idx="1"/>
            <p:extLst>
              <p:ext uri="{D42A27DB-BD31-4B8C-83A1-F6EECF244321}">
                <p14:modId xmlns:p14="http://schemas.microsoft.com/office/powerpoint/2010/main" val="2677875299"/>
              </p:ext>
            </p:extLst>
          </p:nvPr>
        </p:nvGraphicFramePr>
        <p:xfrm>
          <a:off x="648930" y="2402308"/>
          <a:ext cx="10895370" cy="4208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949689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9"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1D1C823-0A14-A2C1-5D43-9AF46CFE265A}"/>
              </a:ext>
            </a:extLst>
          </p:cNvPr>
          <p:cNvSpPr>
            <a:spLocks noGrp="1"/>
          </p:cNvSpPr>
          <p:nvPr>
            <p:ph type="title"/>
          </p:nvPr>
        </p:nvSpPr>
        <p:spPr>
          <a:xfrm>
            <a:off x="648930" y="629267"/>
            <a:ext cx="9252154" cy="1016654"/>
          </a:xfrm>
        </p:spPr>
        <p:txBody>
          <a:bodyPr>
            <a:normAutofit/>
          </a:bodyPr>
          <a:lstStyle/>
          <a:p>
            <a:r>
              <a:rPr lang="en-GB">
                <a:solidFill>
                  <a:srgbClr val="EBEBEB"/>
                </a:solidFill>
              </a:rPr>
              <a:t>An experience for many tastes</a:t>
            </a:r>
            <a:endParaRPr lang="en-GB" dirty="0">
              <a:solidFill>
                <a:srgbClr val="EBEBEB"/>
              </a:solidFill>
            </a:endParaRPr>
          </a:p>
        </p:txBody>
      </p:sp>
      <p:sp>
        <p:nvSpPr>
          <p:cNvPr id="20" name="Rectangle 13">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Freeform: Shape 15">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55C49986-B004-701E-C797-9B414FE98C78}"/>
              </a:ext>
            </a:extLst>
          </p:cNvPr>
          <p:cNvGraphicFramePr>
            <a:graphicFrameLocks noGrp="1"/>
          </p:cNvGraphicFramePr>
          <p:nvPr>
            <p:ph idx="1"/>
            <p:extLst>
              <p:ext uri="{D42A27DB-BD31-4B8C-83A1-F6EECF244321}">
                <p14:modId xmlns:p14="http://schemas.microsoft.com/office/powerpoint/2010/main" val="814759650"/>
              </p:ext>
            </p:extLst>
          </p:nvPr>
        </p:nvGraphicFramePr>
        <p:xfrm>
          <a:off x="648930" y="2476883"/>
          <a:ext cx="10895370" cy="412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906408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A1AFB-A222-DA56-060A-D57A5786B297}"/>
              </a:ext>
            </a:extLst>
          </p:cNvPr>
          <p:cNvSpPr>
            <a:spLocks noGrp="1"/>
          </p:cNvSpPr>
          <p:nvPr>
            <p:ph type="title"/>
          </p:nvPr>
        </p:nvSpPr>
        <p:spPr>
          <a:xfrm>
            <a:off x="646111" y="452718"/>
            <a:ext cx="9404723" cy="1400530"/>
          </a:xfrm>
        </p:spPr>
        <p:txBody>
          <a:bodyPr>
            <a:normAutofit fontScale="90000"/>
          </a:bodyPr>
          <a:lstStyle/>
          <a:p>
            <a:pPr>
              <a:lnSpc>
                <a:spcPct val="90000"/>
              </a:lnSpc>
            </a:pPr>
            <a:br>
              <a:rPr lang="en-GB" sz="2300" dirty="0"/>
            </a:br>
            <a:r>
              <a:rPr lang="en-GB" sz="3200" dirty="0"/>
              <a:t>Building Trust, Building Relationships</a:t>
            </a:r>
            <a:br>
              <a:rPr lang="en-GB" sz="2300" dirty="0"/>
            </a:br>
            <a:br>
              <a:rPr lang="en-GB" sz="2300" dirty="0"/>
            </a:br>
            <a:endParaRPr lang="en-GB" sz="2300" dirty="0"/>
          </a:p>
        </p:txBody>
      </p:sp>
      <p:graphicFrame>
        <p:nvGraphicFramePr>
          <p:cNvPr id="16" name="Content Placeholder 2">
            <a:extLst>
              <a:ext uri="{FF2B5EF4-FFF2-40B4-BE49-F238E27FC236}">
                <a16:creationId xmlns:a16="http://schemas.microsoft.com/office/drawing/2014/main" id="{9C2B3561-0223-98A3-2A98-562BB0069189}"/>
              </a:ext>
            </a:extLst>
          </p:cNvPr>
          <p:cNvGraphicFramePr>
            <a:graphicFrameLocks noGrp="1"/>
          </p:cNvGraphicFramePr>
          <p:nvPr>
            <p:ph idx="1"/>
            <p:extLst>
              <p:ext uri="{D42A27DB-BD31-4B8C-83A1-F6EECF244321}">
                <p14:modId xmlns:p14="http://schemas.microsoft.com/office/powerpoint/2010/main" val="1376214047"/>
              </p:ext>
            </p:extLst>
          </p:nvPr>
        </p:nvGraphicFramePr>
        <p:xfrm>
          <a:off x="646111" y="2377440"/>
          <a:ext cx="9404352" cy="3819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0231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6161E-6CE6-1E29-D2BA-FD2F21B60A2D}"/>
              </a:ext>
            </a:extLst>
          </p:cNvPr>
          <p:cNvSpPr>
            <a:spLocks noGrp="1"/>
          </p:cNvSpPr>
          <p:nvPr>
            <p:ph type="title"/>
          </p:nvPr>
        </p:nvSpPr>
        <p:spPr>
          <a:xfrm>
            <a:off x="646111" y="452718"/>
            <a:ext cx="9404723" cy="1400530"/>
          </a:xfrm>
        </p:spPr>
        <p:txBody>
          <a:bodyPr>
            <a:normAutofit/>
          </a:bodyPr>
          <a:lstStyle/>
          <a:p>
            <a:pPr algn="ctr">
              <a:lnSpc>
                <a:spcPct val="90000"/>
              </a:lnSpc>
            </a:pPr>
            <a:r>
              <a:rPr lang="en-GB" sz="2900" dirty="0"/>
              <a:t>Thinking People -- Thinking Relationships</a:t>
            </a:r>
          </a:p>
        </p:txBody>
      </p:sp>
      <p:graphicFrame>
        <p:nvGraphicFramePr>
          <p:cNvPr id="16" name="Content Placeholder 2">
            <a:extLst>
              <a:ext uri="{FF2B5EF4-FFF2-40B4-BE49-F238E27FC236}">
                <a16:creationId xmlns:a16="http://schemas.microsoft.com/office/drawing/2014/main" id="{E708E17F-8F92-31EC-0913-F1BD9E26B3A0}"/>
              </a:ext>
            </a:extLst>
          </p:cNvPr>
          <p:cNvGraphicFramePr>
            <a:graphicFrameLocks noGrp="1"/>
          </p:cNvGraphicFramePr>
          <p:nvPr>
            <p:ph idx="1"/>
            <p:extLst>
              <p:ext uri="{D42A27DB-BD31-4B8C-83A1-F6EECF244321}">
                <p14:modId xmlns:p14="http://schemas.microsoft.com/office/powerpoint/2010/main" val="229237255"/>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55105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
  <TotalTime>6934</TotalTime>
  <Words>1048</Words>
  <Application>Microsoft Office PowerPoint</Application>
  <PresentationFormat>Widescreen</PresentationFormat>
  <Paragraphs>66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Century Gothic</vt:lpstr>
      <vt:lpstr>Corbel</vt:lpstr>
      <vt:lpstr>Wingdings 3</vt:lpstr>
      <vt:lpstr>Ion</vt:lpstr>
      <vt:lpstr>Myth and Voice:  storytelling relationships</vt:lpstr>
      <vt:lpstr>What do we do?</vt:lpstr>
      <vt:lpstr>Benefits of a narrative approach: building an inclusive experience</vt:lpstr>
      <vt:lpstr>  Story-led work promoting healthy, respectful relationships </vt:lpstr>
      <vt:lpstr>How does Myth and Voice fit in school curricula, in particular?</vt:lpstr>
      <vt:lpstr>How does Myth and Voice fit in school life?</vt:lpstr>
      <vt:lpstr>An experience for many tastes</vt:lpstr>
      <vt:lpstr> Building Trust, Building Relationships  </vt:lpstr>
      <vt:lpstr>Thinking People -- Thinking Relationships</vt:lpstr>
      <vt:lpstr>Caring Youngsters -- Healthy Relationships</vt:lpstr>
      <vt:lpstr>Let us be  an Ally</vt:lpstr>
    </vt:vector>
  </TitlesOfParts>
  <Company>Royal Holloway University of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Myth and Voice:  storytelling for communities</dc:title>
  <dc:creator>Spentzou, Efi</dc:creator>
  <cp:lastModifiedBy>Spentzou, Efi</cp:lastModifiedBy>
  <cp:revision>42</cp:revision>
  <dcterms:created xsi:type="dcterms:W3CDTF">2023-05-09T09:44:16Z</dcterms:created>
  <dcterms:modified xsi:type="dcterms:W3CDTF">2023-07-03T10:54:48Z</dcterms:modified>
</cp:coreProperties>
</file>