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0" r:id="rId1"/>
  </p:sldMasterIdLst>
  <p:sldIdLst>
    <p:sldId id="271" r:id="rId2"/>
    <p:sldId id="270" r:id="rId3"/>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lena Makarova" initials="EM" lastIdx="3" clrIdx="0">
    <p:extLst>
      <p:ext uri="{19B8F6BF-5375-455C-9EA6-DF929625EA0E}">
        <p15:presenceInfo xmlns:p15="http://schemas.microsoft.com/office/powerpoint/2012/main" userId="fb3e21c32622a41f" providerId="Windows Live"/>
      </p:ext>
    </p:extLst>
  </p:cmAuthor>
  <p:cmAuthor id="2" name="Oeschger Thomas" initials="OT" lastIdx="15" clrIdx="1">
    <p:extLst>
      <p:ext uri="{19B8F6BF-5375-455C-9EA6-DF929625EA0E}">
        <p15:presenceInfo xmlns:p15="http://schemas.microsoft.com/office/powerpoint/2012/main" userId="S::thomas.oeschger@fhnw.ch::369e0239-0dba-4b94-878c-84be492a1765" providerId="AD"/>
      </p:ext>
    </p:extLst>
  </p:cmAuthor>
  <p:cmAuthor id="3" name="Scholz Ricarda" initials="SR" lastIdx="1" clrIdx="2">
    <p:extLst>
      <p:ext uri="{19B8F6BF-5375-455C-9EA6-DF929625EA0E}">
        <p15:presenceInfo xmlns:p15="http://schemas.microsoft.com/office/powerpoint/2012/main" userId="S::ricarda.scholz@fhnw.ch::e20eed36-6c6d-459c-87d4-d845ba0bd85c"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FE3E0"/>
    <a:srgbClr val="BAE4E4"/>
    <a:srgbClr val="A5D7D2"/>
    <a:srgbClr val="6183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632" autoAdjust="0"/>
    <p:restoredTop sz="94660"/>
  </p:normalViewPr>
  <p:slideViewPr>
    <p:cSldViewPr snapToGrid="0">
      <p:cViewPr varScale="1">
        <p:scale>
          <a:sx n="63" d="100"/>
          <a:sy n="63" d="100"/>
        </p:scale>
        <p:origin x="592" y="3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376866E-B23B-4483-9246-975CC4BB9081}"/>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endParaRPr lang="de-CH"/>
          </a:p>
        </p:txBody>
      </p:sp>
      <p:sp>
        <p:nvSpPr>
          <p:cNvPr id="3" name="Untertitel 2">
            <a:extLst>
              <a:ext uri="{FF2B5EF4-FFF2-40B4-BE49-F238E27FC236}">
                <a16:creationId xmlns:a16="http://schemas.microsoft.com/office/drawing/2014/main" id="{D73E9A6D-4059-4F64-86CF-59609F02332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de-CH"/>
          </a:p>
        </p:txBody>
      </p:sp>
      <p:sp>
        <p:nvSpPr>
          <p:cNvPr id="4" name="Datumsplatzhalter 3">
            <a:extLst>
              <a:ext uri="{FF2B5EF4-FFF2-40B4-BE49-F238E27FC236}">
                <a16:creationId xmlns:a16="http://schemas.microsoft.com/office/drawing/2014/main" id="{7D7FAF37-0AC0-4734-91C7-6817FFBAC3B5}"/>
              </a:ext>
            </a:extLst>
          </p:cNvPr>
          <p:cNvSpPr>
            <a:spLocks noGrp="1"/>
          </p:cNvSpPr>
          <p:nvPr>
            <p:ph type="dt" sz="half" idx="10"/>
          </p:nvPr>
        </p:nvSpPr>
        <p:spPr/>
        <p:txBody>
          <a:bodyPr/>
          <a:lstStyle/>
          <a:p>
            <a:fld id="{0E8CD1C9-44A0-426A-94BE-7261E8C6A620}" type="datetimeFigureOut">
              <a:rPr lang="de-CH" smtClean="0"/>
              <a:t>22.10.2021</a:t>
            </a:fld>
            <a:endParaRPr lang="de-CH"/>
          </a:p>
        </p:txBody>
      </p:sp>
      <p:sp>
        <p:nvSpPr>
          <p:cNvPr id="5" name="Fußzeilenplatzhalter 4">
            <a:extLst>
              <a:ext uri="{FF2B5EF4-FFF2-40B4-BE49-F238E27FC236}">
                <a16:creationId xmlns:a16="http://schemas.microsoft.com/office/drawing/2014/main" id="{52F92E27-6B51-4376-8F1C-B461E2D49AFB}"/>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a16="http://schemas.microsoft.com/office/drawing/2014/main" id="{C1027C9D-A5D8-4892-B6AD-B79D254F2705}"/>
              </a:ext>
            </a:extLst>
          </p:cNvPr>
          <p:cNvSpPr>
            <a:spLocks noGrp="1"/>
          </p:cNvSpPr>
          <p:nvPr>
            <p:ph type="sldNum" sz="quarter" idx="12"/>
          </p:nvPr>
        </p:nvSpPr>
        <p:spPr/>
        <p:txBody>
          <a:bodyPr/>
          <a:lstStyle/>
          <a:p>
            <a:fld id="{8554BDF1-7CD9-4D3B-B088-8E29E9EE98F8}" type="slidenum">
              <a:rPr lang="de-CH" smtClean="0"/>
              <a:t>‹#›</a:t>
            </a:fld>
            <a:endParaRPr lang="de-CH"/>
          </a:p>
        </p:txBody>
      </p:sp>
    </p:spTree>
    <p:extLst>
      <p:ext uri="{BB962C8B-B14F-4D97-AF65-F5344CB8AC3E}">
        <p14:creationId xmlns:p14="http://schemas.microsoft.com/office/powerpoint/2010/main" val="23220196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FD25896-A4F9-410E-BD5D-A821E5177F82}"/>
              </a:ext>
            </a:extLst>
          </p:cNvPr>
          <p:cNvSpPr>
            <a:spLocks noGrp="1"/>
          </p:cNvSpPr>
          <p:nvPr>
            <p:ph type="title"/>
          </p:nvPr>
        </p:nvSpPr>
        <p:spPr/>
        <p:txBody>
          <a:bodyPr/>
          <a:lstStyle/>
          <a:p>
            <a:r>
              <a:rPr lang="de-DE"/>
              <a:t>Mastertitelformat bearbeiten</a:t>
            </a:r>
            <a:endParaRPr lang="de-CH"/>
          </a:p>
        </p:txBody>
      </p:sp>
      <p:sp>
        <p:nvSpPr>
          <p:cNvPr id="3" name="Vertikaler Textplatzhalter 2">
            <a:extLst>
              <a:ext uri="{FF2B5EF4-FFF2-40B4-BE49-F238E27FC236}">
                <a16:creationId xmlns:a16="http://schemas.microsoft.com/office/drawing/2014/main" id="{B0B82E36-BB92-4652-946A-06764EBEF601}"/>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a16="http://schemas.microsoft.com/office/drawing/2014/main" id="{B359AE26-44F2-4194-B308-A8AFC1C5E6E1}"/>
              </a:ext>
            </a:extLst>
          </p:cNvPr>
          <p:cNvSpPr>
            <a:spLocks noGrp="1"/>
          </p:cNvSpPr>
          <p:nvPr>
            <p:ph type="dt" sz="half" idx="10"/>
          </p:nvPr>
        </p:nvSpPr>
        <p:spPr/>
        <p:txBody>
          <a:bodyPr/>
          <a:lstStyle/>
          <a:p>
            <a:fld id="{0E8CD1C9-44A0-426A-94BE-7261E8C6A620}" type="datetimeFigureOut">
              <a:rPr lang="de-CH" smtClean="0"/>
              <a:t>22.10.2021</a:t>
            </a:fld>
            <a:endParaRPr lang="de-CH"/>
          </a:p>
        </p:txBody>
      </p:sp>
      <p:sp>
        <p:nvSpPr>
          <p:cNvPr id="5" name="Fußzeilenplatzhalter 4">
            <a:extLst>
              <a:ext uri="{FF2B5EF4-FFF2-40B4-BE49-F238E27FC236}">
                <a16:creationId xmlns:a16="http://schemas.microsoft.com/office/drawing/2014/main" id="{A638C32A-2178-4526-8571-3E3DCF4811FC}"/>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a16="http://schemas.microsoft.com/office/drawing/2014/main" id="{75B10CB7-F78C-4AA2-9851-3FBC8AA9EAE5}"/>
              </a:ext>
            </a:extLst>
          </p:cNvPr>
          <p:cNvSpPr>
            <a:spLocks noGrp="1"/>
          </p:cNvSpPr>
          <p:nvPr>
            <p:ph type="sldNum" sz="quarter" idx="12"/>
          </p:nvPr>
        </p:nvSpPr>
        <p:spPr/>
        <p:txBody>
          <a:bodyPr/>
          <a:lstStyle/>
          <a:p>
            <a:fld id="{8554BDF1-7CD9-4D3B-B088-8E29E9EE98F8}" type="slidenum">
              <a:rPr lang="de-CH" smtClean="0"/>
              <a:t>‹#›</a:t>
            </a:fld>
            <a:endParaRPr lang="de-CH"/>
          </a:p>
        </p:txBody>
      </p:sp>
    </p:spTree>
    <p:extLst>
      <p:ext uri="{BB962C8B-B14F-4D97-AF65-F5344CB8AC3E}">
        <p14:creationId xmlns:p14="http://schemas.microsoft.com/office/powerpoint/2010/main" val="10681535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78C3544B-B6C3-450A-A33D-2336400D8E98}"/>
              </a:ext>
            </a:extLst>
          </p:cNvPr>
          <p:cNvSpPr>
            <a:spLocks noGrp="1"/>
          </p:cNvSpPr>
          <p:nvPr>
            <p:ph type="title" orient="vert"/>
          </p:nvPr>
        </p:nvSpPr>
        <p:spPr>
          <a:xfrm>
            <a:off x="8724900" y="365125"/>
            <a:ext cx="2628900" cy="5811838"/>
          </a:xfrm>
        </p:spPr>
        <p:txBody>
          <a:bodyPr vert="eaVert"/>
          <a:lstStyle/>
          <a:p>
            <a:r>
              <a:rPr lang="de-DE"/>
              <a:t>Mastertitelformat bearbeiten</a:t>
            </a:r>
            <a:endParaRPr lang="de-CH"/>
          </a:p>
        </p:txBody>
      </p:sp>
      <p:sp>
        <p:nvSpPr>
          <p:cNvPr id="3" name="Vertikaler Textplatzhalter 2">
            <a:extLst>
              <a:ext uri="{FF2B5EF4-FFF2-40B4-BE49-F238E27FC236}">
                <a16:creationId xmlns:a16="http://schemas.microsoft.com/office/drawing/2014/main" id="{69BBA156-8AD3-47E0-95D3-DA3A478F02AE}"/>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a16="http://schemas.microsoft.com/office/drawing/2014/main" id="{AFAE16FD-4832-4C10-8F84-6E3A6B228D00}"/>
              </a:ext>
            </a:extLst>
          </p:cNvPr>
          <p:cNvSpPr>
            <a:spLocks noGrp="1"/>
          </p:cNvSpPr>
          <p:nvPr>
            <p:ph type="dt" sz="half" idx="10"/>
          </p:nvPr>
        </p:nvSpPr>
        <p:spPr/>
        <p:txBody>
          <a:bodyPr/>
          <a:lstStyle/>
          <a:p>
            <a:fld id="{0E8CD1C9-44A0-426A-94BE-7261E8C6A620}" type="datetimeFigureOut">
              <a:rPr lang="de-CH" smtClean="0"/>
              <a:t>22.10.2021</a:t>
            </a:fld>
            <a:endParaRPr lang="de-CH"/>
          </a:p>
        </p:txBody>
      </p:sp>
      <p:sp>
        <p:nvSpPr>
          <p:cNvPr id="5" name="Fußzeilenplatzhalter 4">
            <a:extLst>
              <a:ext uri="{FF2B5EF4-FFF2-40B4-BE49-F238E27FC236}">
                <a16:creationId xmlns:a16="http://schemas.microsoft.com/office/drawing/2014/main" id="{9075312D-CFAD-425D-B6D2-F6792F1C2505}"/>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a16="http://schemas.microsoft.com/office/drawing/2014/main" id="{65995B79-E9F0-4AB2-9F11-680C9FCB261E}"/>
              </a:ext>
            </a:extLst>
          </p:cNvPr>
          <p:cNvSpPr>
            <a:spLocks noGrp="1"/>
          </p:cNvSpPr>
          <p:nvPr>
            <p:ph type="sldNum" sz="quarter" idx="12"/>
          </p:nvPr>
        </p:nvSpPr>
        <p:spPr/>
        <p:txBody>
          <a:bodyPr/>
          <a:lstStyle/>
          <a:p>
            <a:fld id="{8554BDF1-7CD9-4D3B-B088-8E29E9EE98F8}" type="slidenum">
              <a:rPr lang="de-CH" smtClean="0"/>
              <a:t>‹#›</a:t>
            </a:fld>
            <a:endParaRPr lang="de-CH"/>
          </a:p>
        </p:txBody>
      </p:sp>
    </p:spTree>
    <p:extLst>
      <p:ext uri="{BB962C8B-B14F-4D97-AF65-F5344CB8AC3E}">
        <p14:creationId xmlns:p14="http://schemas.microsoft.com/office/powerpoint/2010/main" val="37964439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TxTwoObj">
  <p:cSld name="1_Vergleich">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1583436" y="3143250"/>
            <a:ext cx="4270248" cy="2596776"/>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7" name="Date Placeholder 6"/>
          <p:cNvSpPr>
            <a:spLocks noGrp="1"/>
          </p:cNvSpPr>
          <p:nvPr>
            <p:ph type="dt" sz="half" idx="10"/>
          </p:nvPr>
        </p:nvSpPr>
        <p:spPr/>
        <p:txBody>
          <a:bodyPr/>
          <a:lstStyle/>
          <a:p>
            <a:fld id="{0E8CD1C9-44A0-426A-94BE-7261E8C6A620}" type="datetimeFigureOut">
              <a:rPr lang="de-CH" smtClean="0"/>
              <a:t>22.10.2021</a:t>
            </a:fld>
            <a:endParaRPr lang="de-CH"/>
          </a:p>
        </p:txBody>
      </p:sp>
      <p:sp>
        <p:nvSpPr>
          <p:cNvPr id="8" name="Footer Placeholder 7"/>
          <p:cNvSpPr>
            <a:spLocks noGrp="1"/>
          </p:cNvSpPr>
          <p:nvPr>
            <p:ph type="ftr" sz="quarter" idx="11"/>
          </p:nvPr>
        </p:nvSpPr>
        <p:spPr/>
        <p:txBody>
          <a:bodyPr/>
          <a:lstStyle/>
          <a:p>
            <a:endParaRPr lang="de-CH"/>
          </a:p>
        </p:txBody>
      </p:sp>
      <p:sp>
        <p:nvSpPr>
          <p:cNvPr id="9" name="Slide Number Placeholder 8"/>
          <p:cNvSpPr>
            <a:spLocks noGrp="1"/>
          </p:cNvSpPr>
          <p:nvPr>
            <p:ph type="sldNum" sz="quarter" idx="12"/>
          </p:nvPr>
        </p:nvSpPr>
        <p:spPr/>
        <p:txBody>
          <a:bodyPr/>
          <a:lstStyle/>
          <a:p>
            <a:fld id="{8554BDF1-7CD9-4D3B-B088-8E29E9EE98F8}" type="slidenum">
              <a:rPr lang="de-CH" smtClean="0"/>
              <a:t>‹#›</a:t>
            </a:fld>
            <a:endParaRPr lang="de-CH"/>
          </a:p>
        </p:txBody>
      </p:sp>
      <p:sp>
        <p:nvSpPr>
          <p:cNvPr id="10" name="Title 9"/>
          <p:cNvSpPr>
            <a:spLocks noGrp="1"/>
          </p:cNvSpPr>
          <p:nvPr>
            <p:ph type="title"/>
          </p:nvPr>
        </p:nvSpPr>
        <p:spPr/>
        <p:txBody>
          <a:bodyPr/>
          <a:lstStyle/>
          <a:p>
            <a:r>
              <a:rPr lang="de-DE"/>
              <a:t>Mastertitelformat bearbeiten</a:t>
            </a:r>
            <a:endParaRPr lang="en-US" dirty="0"/>
          </a:p>
        </p:txBody>
      </p:sp>
    </p:spTree>
    <p:extLst>
      <p:ext uri="{BB962C8B-B14F-4D97-AF65-F5344CB8AC3E}">
        <p14:creationId xmlns:p14="http://schemas.microsoft.com/office/powerpoint/2010/main" val="37874491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B06A52E-D14B-45FF-A0EF-9EE571AE7132}"/>
              </a:ext>
            </a:extLst>
          </p:cNvPr>
          <p:cNvSpPr>
            <a:spLocks noGrp="1"/>
          </p:cNvSpPr>
          <p:nvPr>
            <p:ph type="title"/>
          </p:nvPr>
        </p:nvSpPr>
        <p:spPr/>
        <p:txBody>
          <a:bodyPr/>
          <a:lstStyle/>
          <a:p>
            <a:r>
              <a:rPr lang="de-DE"/>
              <a:t>Mastertitelformat bearbeiten</a:t>
            </a:r>
            <a:endParaRPr lang="de-CH"/>
          </a:p>
        </p:txBody>
      </p:sp>
      <p:sp>
        <p:nvSpPr>
          <p:cNvPr id="3" name="Inhaltsplatzhalter 2">
            <a:extLst>
              <a:ext uri="{FF2B5EF4-FFF2-40B4-BE49-F238E27FC236}">
                <a16:creationId xmlns:a16="http://schemas.microsoft.com/office/drawing/2014/main" id="{F5FB1B2F-A3B7-48F6-AD8F-AD79F5E5CB99}"/>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a16="http://schemas.microsoft.com/office/drawing/2014/main" id="{7621FD52-1B75-4FC0-86BF-4FED50937F6E}"/>
              </a:ext>
            </a:extLst>
          </p:cNvPr>
          <p:cNvSpPr>
            <a:spLocks noGrp="1"/>
          </p:cNvSpPr>
          <p:nvPr>
            <p:ph type="dt" sz="half" idx="10"/>
          </p:nvPr>
        </p:nvSpPr>
        <p:spPr/>
        <p:txBody>
          <a:bodyPr/>
          <a:lstStyle/>
          <a:p>
            <a:fld id="{0E8CD1C9-44A0-426A-94BE-7261E8C6A620}" type="datetimeFigureOut">
              <a:rPr lang="de-CH" smtClean="0"/>
              <a:t>22.10.2021</a:t>
            </a:fld>
            <a:endParaRPr lang="de-CH"/>
          </a:p>
        </p:txBody>
      </p:sp>
      <p:sp>
        <p:nvSpPr>
          <p:cNvPr id="5" name="Fußzeilenplatzhalter 4">
            <a:extLst>
              <a:ext uri="{FF2B5EF4-FFF2-40B4-BE49-F238E27FC236}">
                <a16:creationId xmlns:a16="http://schemas.microsoft.com/office/drawing/2014/main" id="{7252A9BB-4F7C-49F0-B603-C4C4EE2493D4}"/>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a16="http://schemas.microsoft.com/office/drawing/2014/main" id="{A1F06CE3-B1D9-42AE-B8DE-5E0144C284C8}"/>
              </a:ext>
            </a:extLst>
          </p:cNvPr>
          <p:cNvSpPr>
            <a:spLocks noGrp="1"/>
          </p:cNvSpPr>
          <p:nvPr>
            <p:ph type="sldNum" sz="quarter" idx="12"/>
          </p:nvPr>
        </p:nvSpPr>
        <p:spPr/>
        <p:txBody>
          <a:bodyPr/>
          <a:lstStyle/>
          <a:p>
            <a:fld id="{8554BDF1-7CD9-4D3B-B088-8E29E9EE98F8}" type="slidenum">
              <a:rPr lang="de-CH" smtClean="0"/>
              <a:t>‹#›</a:t>
            </a:fld>
            <a:endParaRPr lang="de-CH"/>
          </a:p>
        </p:txBody>
      </p:sp>
    </p:spTree>
    <p:extLst>
      <p:ext uri="{BB962C8B-B14F-4D97-AF65-F5344CB8AC3E}">
        <p14:creationId xmlns:p14="http://schemas.microsoft.com/office/powerpoint/2010/main" val="33443057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B91ABB2-9E53-4DA9-B5A4-464B5CFD54C3}"/>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endParaRPr lang="de-CH"/>
          </a:p>
        </p:txBody>
      </p:sp>
      <p:sp>
        <p:nvSpPr>
          <p:cNvPr id="3" name="Textplatzhalter 2">
            <a:extLst>
              <a:ext uri="{FF2B5EF4-FFF2-40B4-BE49-F238E27FC236}">
                <a16:creationId xmlns:a16="http://schemas.microsoft.com/office/drawing/2014/main" id="{710A5DF0-CF30-4D0C-91C1-C6C4A0B7DB6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8F9ECC50-911B-48AC-8AD3-724CE3027EE2}"/>
              </a:ext>
            </a:extLst>
          </p:cNvPr>
          <p:cNvSpPr>
            <a:spLocks noGrp="1"/>
          </p:cNvSpPr>
          <p:nvPr>
            <p:ph type="dt" sz="half" idx="10"/>
          </p:nvPr>
        </p:nvSpPr>
        <p:spPr/>
        <p:txBody>
          <a:bodyPr/>
          <a:lstStyle/>
          <a:p>
            <a:fld id="{0E8CD1C9-44A0-426A-94BE-7261E8C6A620}" type="datetimeFigureOut">
              <a:rPr lang="de-CH" smtClean="0"/>
              <a:t>22.10.2021</a:t>
            </a:fld>
            <a:endParaRPr lang="de-CH"/>
          </a:p>
        </p:txBody>
      </p:sp>
      <p:sp>
        <p:nvSpPr>
          <p:cNvPr id="5" name="Fußzeilenplatzhalter 4">
            <a:extLst>
              <a:ext uri="{FF2B5EF4-FFF2-40B4-BE49-F238E27FC236}">
                <a16:creationId xmlns:a16="http://schemas.microsoft.com/office/drawing/2014/main" id="{8C106BA2-865E-4545-AFBC-AC1030F1F1FB}"/>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a16="http://schemas.microsoft.com/office/drawing/2014/main" id="{504A9E9B-ED60-4599-AB3F-14B1D33ECB77}"/>
              </a:ext>
            </a:extLst>
          </p:cNvPr>
          <p:cNvSpPr>
            <a:spLocks noGrp="1"/>
          </p:cNvSpPr>
          <p:nvPr>
            <p:ph type="sldNum" sz="quarter" idx="12"/>
          </p:nvPr>
        </p:nvSpPr>
        <p:spPr/>
        <p:txBody>
          <a:bodyPr/>
          <a:lstStyle/>
          <a:p>
            <a:fld id="{8554BDF1-7CD9-4D3B-B088-8E29E9EE98F8}" type="slidenum">
              <a:rPr lang="de-CH" smtClean="0"/>
              <a:t>‹#›</a:t>
            </a:fld>
            <a:endParaRPr lang="de-CH"/>
          </a:p>
        </p:txBody>
      </p:sp>
    </p:spTree>
    <p:extLst>
      <p:ext uri="{BB962C8B-B14F-4D97-AF65-F5344CB8AC3E}">
        <p14:creationId xmlns:p14="http://schemas.microsoft.com/office/powerpoint/2010/main" val="1387000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AB2663E-FE5A-49A7-B253-C260066EEE29}"/>
              </a:ext>
            </a:extLst>
          </p:cNvPr>
          <p:cNvSpPr>
            <a:spLocks noGrp="1"/>
          </p:cNvSpPr>
          <p:nvPr>
            <p:ph type="title"/>
          </p:nvPr>
        </p:nvSpPr>
        <p:spPr/>
        <p:txBody>
          <a:bodyPr/>
          <a:lstStyle/>
          <a:p>
            <a:r>
              <a:rPr lang="de-DE"/>
              <a:t>Mastertitelformat bearbeiten</a:t>
            </a:r>
            <a:endParaRPr lang="de-CH"/>
          </a:p>
        </p:txBody>
      </p:sp>
      <p:sp>
        <p:nvSpPr>
          <p:cNvPr id="3" name="Inhaltsplatzhalter 2">
            <a:extLst>
              <a:ext uri="{FF2B5EF4-FFF2-40B4-BE49-F238E27FC236}">
                <a16:creationId xmlns:a16="http://schemas.microsoft.com/office/drawing/2014/main" id="{90B26093-51BD-4D87-9A49-62D4893EF0C5}"/>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Inhaltsplatzhalter 3">
            <a:extLst>
              <a:ext uri="{FF2B5EF4-FFF2-40B4-BE49-F238E27FC236}">
                <a16:creationId xmlns:a16="http://schemas.microsoft.com/office/drawing/2014/main" id="{2C86D2DF-81E1-407B-8D25-36A62F5D7575}"/>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5" name="Datumsplatzhalter 4">
            <a:extLst>
              <a:ext uri="{FF2B5EF4-FFF2-40B4-BE49-F238E27FC236}">
                <a16:creationId xmlns:a16="http://schemas.microsoft.com/office/drawing/2014/main" id="{C84F1A06-8416-4D73-8F78-9C3A34F52515}"/>
              </a:ext>
            </a:extLst>
          </p:cNvPr>
          <p:cNvSpPr>
            <a:spLocks noGrp="1"/>
          </p:cNvSpPr>
          <p:nvPr>
            <p:ph type="dt" sz="half" idx="10"/>
          </p:nvPr>
        </p:nvSpPr>
        <p:spPr/>
        <p:txBody>
          <a:bodyPr/>
          <a:lstStyle/>
          <a:p>
            <a:fld id="{0E8CD1C9-44A0-426A-94BE-7261E8C6A620}" type="datetimeFigureOut">
              <a:rPr lang="de-CH" smtClean="0"/>
              <a:t>22.10.2021</a:t>
            </a:fld>
            <a:endParaRPr lang="de-CH"/>
          </a:p>
        </p:txBody>
      </p:sp>
      <p:sp>
        <p:nvSpPr>
          <p:cNvPr id="6" name="Fußzeilenplatzhalter 5">
            <a:extLst>
              <a:ext uri="{FF2B5EF4-FFF2-40B4-BE49-F238E27FC236}">
                <a16:creationId xmlns:a16="http://schemas.microsoft.com/office/drawing/2014/main" id="{C640B3F9-D48D-4664-95A3-7E1EAC8B570D}"/>
              </a:ext>
            </a:extLst>
          </p:cNvPr>
          <p:cNvSpPr>
            <a:spLocks noGrp="1"/>
          </p:cNvSpPr>
          <p:nvPr>
            <p:ph type="ftr" sz="quarter" idx="11"/>
          </p:nvPr>
        </p:nvSpPr>
        <p:spPr/>
        <p:txBody>
          <a:bodyPr/>
          <a:lstStyle/>
          <a:p>
            <a:endParaRPr lang="de-CH"/>
          </a:p>
        </p:txBody>
      </p:sp>
      <p:sp>
        <p:nvSpPr>
          <p:cNvPr id="7" name="Foliennummernplatzhalter 6">
            <a:extLst>
              <a:ext uri="{FF2B5EF4-FFF2-40B4-BE49-F238E27FC236}">
                <a16:creationId xmlns:a16="http://schemas.microsoft.com/office/drawing/2014/main" id="{5ABCE21B-A35C-4706-9E86-D4032F772F11}"/>
              </a:ext>
            </a:extLst>
          </p:cNvPr>
          <p:cNvSpPr>
            <a:spLocks noGrp="1"/>
          </p:cNvSpPr>
          <p:nvPr>
            <p:ph type="sldNum" sz="quarter" idx="12"/>
          </p:nvPr>
        </p:nvSpPr>
        <p:spPr/>
        <p:txBody>
          <a:bodyPr/>
          <a:lstStyle/>
          <a:p>
            <a:fld id="{8554BDF1-7CD9-4D3B-B088-8E29E9EE98F8}" type="slidenum">
              <a:rPr lang="de-CH" smtClean="0"/>
              <a:t>‹#›</a:t>
            </a:fld>
            <a:endParaRPr lang="de-CH"/>
          </a:p>
        </p:txBody>
      </p:sp>
    </p:spTree>
    <p:extLst>
      <p:ext uri="{BB962C8B-B14F-4D97-AF65-F5344CB8AC3E}">
        <p14:creationId xmlns:p14="http://schemas.microsoft.com/office/powerpoint/2010/main" val="10842040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09382A0-8DC2-4F66-A1A3-1FAEF488951F}"/>
              </a:ext>
            </a:extLst>
          </p:cNvPr>
          <p:cNvSpPr>
            <a:spLocks noGrp="1"/>
          </p:cNvSpPr>
          <p:nvPr>
            <p:ph type="title"/>
          </p:nvPr>
        </p:nvSpPr>
        <p:spPr>
          <a:xfrm>
            <a:off x="839788" y="365125"/>
            <a:ext cx="10515600" cy="1325563"/>
          </a:xfrm>
        </p:spPr>
        <p:txBody>
          <a:bodyPr/>
          <a:lstStyle/>
          <a:p>
            <a:r>
              <a:rPr lang="de-DE"/>
              <a:t>Mastertitelformat bearbeiten</a:t>
            </a:r>
            <a:endParaRPr lang="de-CH"/>
          </a:p>
        </p:txBody>
      </p:sp>
      <p:sp>
        <p:nvSpPr>
          <p:cNvPr id="3" name="Textplatzhalter 2">
            <a:extLst>
              <a:ext uri="{FF2B5EF4-FFF2-40B4-BE49-F238E27FC236}">
                <a16:creationId xmlns:a16="http://schemas.microsoft.com/office/drawing/2014/main" id="{FDBF2EB6-3B54-46F0-948E-4FD155327F2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2516DA15-0000-46DB-82D5-97EC0169644F}"/>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5" name="Textplatzhalter 4">
            <a:extLst>
              <a:ext uri="{FF2B5EF4-FFF2-40B4-BE49-F238E27FC236}">
                <a16:creationId xmlns:a16="http://schemas.microsoft.com/office/drawing/2014/main" id="{1FAFCBEB-DEE0-4070-8A9A-66DBC11C3D3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48DE5FC4-DFDA-42BF-BA93-5B4ABA5E3363}"/>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7" name="Datumsplatzhalter 6">
            <a:extLst>
              <a:ext uri="{FF2B5EF4-FFF2-40B4-BE49-F238E27FC236}">
                <a16:creationId xmlns:a16="http://schemas.microsoft.com/office/drawing/2014/main" id="{E1F0B570-94B7-4501-A3B0-2A0E358D5CAB}"/>
              </a:ext>
            </a:extLst>
          </p:cNvPr>
          <p:cNvSpPr>
            <a:spLocks noGrp="1"/>
          </p:cNvSpPr>
          <p:nvPr>
            <p:ph type="dt" sz="half" idx="10"/>
          </p:nvPr>
        </p:nvSpPr>
        <p:spPr/>
        <p:txBody>
          <a:bodyPr/>
          <a:lstStyle/>
          <a:p>
            <a:fld id="{0E8CD1C9-44A0-426A-94BE-7261E8C6A620}" type="datetimeFigureOut">
              <a:rPr lang="de-CH" smtClean="0"/>
              <a:t>22.10.2021</a:t>
            </a:fld>
            <a:endParaRPr lang="de-CH"/>
          </a:p>
        </p:txBody>
      </p:sp>
      <p:sp>
        <p:nvSpPr>
          <p:cNvPr id="8" name="Fußzeilenplatzhalter 7">
            <a:extLst>
              <a:ext uri="{FF2B5EF4-FFF2-40B4-BE49-F238E27FC236}">
                <a16:creationId xmlns:a16="http://schemas.microsoft.com/office/drawing/2014/main" id="{6B9B7BAA-D95F-431C-99C4-FCBB2BAFE23A}"/>
              </a:ext>
            </a:extLst>
          </p:cNvPr>
          <p:cNvSpPr>
            <a:spLocks noGrp="1"/>
          </p:cNvSpPr>
          <p:nvPr>
            <p:ph type="ftr" sz="quarter" idx="11"/>
          </p:nvPr>
        </p:nvSpPr>
        <p:spPr/>
        <p:txBody>
          <a:bodyPr/>
          <a:lstStyle/>
          <a:p>
            <a:endParaRPr lang="de-CH"/>
          </a:p>
        </p:txBody>
      </p:sp>
      <p:sp>
        <p:nvSpPr>
          <p:cNvPr id="9" name="Foliennummernplatzhalter 8">
            <a:extLst>
              <a:ext uri="{FF2B5EF4-FFF2-40B4-BE49-F238E27FC236}">
                <a16:creationId xmlns:a16="http://schemas.microsoft.com/office/drawing/2014/main" id="{57AD6ABD-D043-4FBA-B473-ED60D909AB28}"/>
              </a:ext>
            </a:extLst>
          </p:cNvPr>
          <p:cNvSpPr>
            <a:spLocks noGrp="1"/>
          </p:cNvSpPr>
          <p:nvPr>
            <p:ph type="sldNum" sz="quarter" idx="12"/>
          </p:nvPr>
        </p:nvSpPr>
        <p:spPr/>
        <p:txBody>
          <a:bodyPr/>
          <a:lstStyle/>
          <a:p>
            <a:fld id="{8554BDF1-7CD9-4D3B-B088-8E29E9EE98F8}" type="slidenum">
              <a:rPr lang="de-CH" smtClean="0"/>
              <a:t>‹#›</a:t>
            </a:fld>
            <a:endParaRPr lang="de-CH"/>
          </a:p>
        </p:txBody>
      </p:sp>
    </p:spTree>
    <p:extLst>
      <p:ext uri="{BB962C8B-B14F-4D97-AF65-F5344CB8AC3E}">
        <p14:creationId xmlns:p14="http://schemas.microsoft.com/office/powerpoint/2010/main" val="32185567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6FC19FC-0B95-46BA-8861-C502CB95C082}"/>
              </a:ext>
            </a:extLst>
          </p:cNvPr>
          <p:cNvSpPr>
            <a:spLocks noGrp="1"/>
          </p:cNvSpPr>
          <p:nvPr>
            <p:ph type="title"/>
          </p:nvPr>
        </p:nvSpPr>
        <p:spPr/>
        <p:txBody>
          <a:bodyPr/>
          <a:lstStyle/>
          <a:p>
            <a:r>
              <a:rPr lang="de-DE"/>
              <a:t>Mastertitelformat bearbeiten</a:t>
            </a:r>
            <a:endParaRPr lang="de-CH"/>
          </a:p>
        </p:txBody>
      </p:sp>
      <p:sp>
        <p:nvSpPr>
          <p:cNvPr id="3" name="Datumsplatzhalter 2">
            <a:extLst>
              <a:ext uri="{FF2B5EF4-FFF2-40B4-BE49-F238E27FC236}">
                <a16:creationId xmlns:a16="http://schemas.microsoft.com/office/drawing/2014/main" id="{387F5477-4007-4F39-BB3E-DAB734905130}"/>
              </a:ext>
            </a:extLst>
          </p:cNvPr>
          <p:cNvSpPr>
            <a:spLocks noGrp="1"/>
          </p:cNvSpPr>
          <p:nvPr>
            <p:ph type="dt" sz="half" idx="10"/>
          </p:nvPr>
        </p:nvSpPr>
        <p:spPr/>
        <p:txBody>
          <a:bodyPr/>
          <a:lstStyle/>
          <a:p>
            <a:fld id="{0E8CD1C9-44A0-426A-94BE-7261E8C6A620}" type="datetimeFigureOut">
              <a:rPr lang="de-CH" smtClean="0"/>
              <a:t>22.10.2021</a:t>
            </a:fld>
            <a:endParaRPr lang="de-CH"/>
          </a:p>
        </p:txBody>
      </p:sp>
      <p:sp>
        <p:nvSpPr>
          <p:cNvPr id="4" name="Fußzeilenplatzhalter 3">
            <a:extLst>
              <a:ext uri="{FF2B5EF4-FFF2-40B4-BE49-F238E27FC236}">
                <a16:creationId xmlns:a16="http://schemas.microsoft.com/office/drawing/2014/main" id="{3799681B-5DA7-490F-9F26-2C27B9357F2E}"/>
              </a:ext>
            </a:extLst>
          </p:cNvPr>
          <p:cNvSpPr>
            <a:spLocks noGrp="1"/>
          </p:cNvSpPr>
          <p:nvPr>
            <p:ph type="ftr" sz="quarter" idx="11"/>
          </p:nvPr>
        </p:nvSpPr>
        <p:spPr/>
        <p:txBody>
          <a:bodyPr/>
          <a:lstStyle/>
          <a:p>
            <a:endParaRPr lang="de-CH"/>
          </a:p>
        </p:txBody>
      </p:sp>
      <p:sp>
        <p:nvSpPr>
          <p:cNvPr id="5" name="Foliennummernplatzhalter 4">
            <a:extLst>
              <a:ext uri="{FF2B5EF4-FFF2-40B4-BE49-F238E27FC236}">
                <a16:creationId xmlns:a16="http://schemas.microsoft.com/office/drawing/2014/main" id="{0ED83BB3-C38C-443C-9D2E-4D9E7A7A3CEB}"/>
              </a:ext>
            </a:extLst>
          </p:cNvPr>
          <p:cNvSpPr>
            <a:spLocks noGrp="1"/>
          </p:cNvSpPr>
          <p:nvPr>
            <p:ph type="sldNum" sz="quarter" idx="12"/>
          </p:nvPr>
        </p:nvSpPr>
        <p:spPr/>
        <p:txBody>
          <a:bodyPr/>
          <a:lstStyle/>
          <a:p>
            <a:fld id="{8554BDF1-7CD9-4D3B-B088-8E29E9EE98F8}" type="slidenum">
              <a:rPr lang="de-CH" smtClean="0"/>
              <a:t>‹#›</a:t>
            </a:fld>
            <a:endParaRPr lang="de-CH"/>
          </a:p>
        </p:txBody>
      </p:sp>
    </p:spTree>
    <p:extLst>
      <p:ext uri="{BB962C8B-B14F-4D97-AF65-F5344CB8AC3E}">
        <p14:creationId xmlns:p14="http://schemas.microsoft.com/office/powerpoint/2010/main" val="22327289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6FAEA43F-7A5F-4D22-8994-8184EC484984}"/>
              </a:ext>
            </a:extLst>
          </p:cNvPr>
          <p:cNvSpPr>
            <a:spLocks noGrp="1"/>
          </p:cNvSpPr>
          <p:nvPr>
            <p:ph type="dt" sz="half" idx="10"/>
          </p:nvPr>
        </p:nvSpPr>
        <p:spPr/>
        <p:txBody>
          <a:bodyPr/>
          <a:lstStyle/>
          <a:p>
            <a:fld id="{0E8CD1C9-44A0-426A-94BE-7261E8C6A620}" type="datetimeFigureOut">
              <a:rPr lang="de-CH" smtClean="0"/>
              <a:t>22.10.2021</a:t>
            </a:fld>
            <a:endParaRPr lang="de-CH"/>
          </a:p>
        </p:txBody>
      </p:sp>
      <p:sp>
        <p:nvSpPr>
          <p:cNvPr id="3" name="Fußzeilenplatzhalter 2">
            <a:extLst>
              <a:ext uri="{FF2B5EF4-FFF2-40B4-BE49-F238E27FC236}">
                <a16:creationId xmlns:a16="http://schemas.microsoft.com/office/drawing/2014/main" id="{6AA4C217-360D-4F77-B542-7147A789A395}"/>
              </a:ext>
            </a:extLst>
          </p:cNvPr>
          <p:cNvSpPr>
            <a:spLocks noGrp="1"/>
          </p:cNvSpPr>
          <p:nvPr>
            <p:ph type="ftr" sz="quarter" idx="11"/>
          </p:nvPr>
        </p:nvSpPr>
        <p:spPr/>
        <p:txBody>
          <a:bodyPr/>
          <a:lstStyle/>
          <a:p>
            <a:endParaRPr lang="de-CH"/>
          </a:p>
        </p:txBody>
      </p:sp>
      <p:sp>
        <p:nvSpPr>
          <p:cNvPr id="4" name="Foliennummernplatzhalter 3">
            <a:extLst>
              <a:ext uri="{FF2B5EF4-FFF2-40B4-BE49-F238E27FC236}">
                <a16:creationId xmlns:a16="http://schemas.microsoft.com/office/drawing/2014/main" id="{7D83CADD-5EAB-4507-9899-FE1802DB2E9A}"/>
              </a:ext>
            </a:extLst>
          </p:cNvPr>
          <p:cNvSpPr>
            <a:spLocks noGrp="1"/>
          </p:cNvSpPr>
          <p:nvPr>
            <p:ph type="sldNum" sz="quarter" idx="12"/>
          </p:nvPr>
        </p:nvSpPr>
        <p:spPr/>
        <p:txBody>
          <a:bodyPr/>
          <a:lstStyle/>
          <a:p>
            <a:fld id="{8554BDF1-7CD9-4D3B-B088-8E29E9EE98F8}" type="slidenum">
              <a:rPr lang="de-CH" smtClean="0"/>
              <a:t>‹#›</a:t>
            </a:fld>
            <a:endParaRPr lang="de-CH"/>
          </a:p>
        </p:txBody>
      </p:sp>
    </p:spTree>
    <p:extLst>
      <p:ext uri="{BB962C8B-B14F-4D97-AF65-F5344CB8AC3E}">
        <p14:creationId xmlns:p14="http://schemas.microsoft.com/office/powerpoint/2010/main" val="16075796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1EBD90D-961E-47E2-9D7C-15DA7F2E8894}"/>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endParaRPr lang="de-CH"/>
          </a:p>
        </p:txBody>
      </p:sp>
      <p:sp>
        <p:nvSpPr>
          <p:cNvPr id="3" name="Inhaltsplatzhalter 2">
            <a:extLst>
              <a:ext uri="{FF2B5EF4-FFF2-40B4-BE49-F238E27FC236}">
                <a16:creationId xmlns:a16="http://schemas.microsoft.com/office/drawing/2014/main" id="{B2187E23-3995-48E3-A639-F552FB0D06A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Textplatzhalter 3">
            <a:extLst>
              <a:ext uri="{FF2B5EF4-FFF2-40B4-BE49-F238E27FC236}">
                <a16:creationId xmlns:a16="http://schemas.microsoft.com/office/drawing/2014/main" id="{0E6F6B0B-5C1C-4C42-978F-5E70964AF01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8E205741-A9C9-46FB-9C18-58BD9B84A1AB}"/>
              </a:ext>
            </a:extLst>
          </p:cNvPr>
          <p:cNvSpPr>
            <a:spLocks noGrp="1"/>
          </p:cNvSpPr>
          <p:nvPr>
            <p:ph type="dt" sz="half" idx="10"/>
          </p:nvPr>
        </p:nvSpPr>
        <p:spPr/>
        <p:txBody>
          <a:bodyPr/>
          <a:lstStyle/>
          <a:p>
            <a:fld id="{0E8CD1C9-44A0-426A-94BE-7261E8C6A620}" type="datetimeFigureOut">
              <a:rPr lang="de-CH" smtClean="0"/>
              <a:t>22.10.2021</a:t>
            </a:fld>
            <a:endParaRPr lang="de-CH"/>
          </a:p>
        </p:txBody>
      </p:sp>
      <p:sp>
        <p:nvSpPr>
          <p:cNvPr id="6" name="Fußzeilenplatzhalter 5">
            <a:extLst>
              <a:ext uri="{FF2B5EF4-FFF2-40B4-BE49-F238E27FC236}">
                <a16:creationId xmlns:a16="http://schemas.microsoft.com/office/drawing/2014/main" id="{9F0A426B-509C-4F90-B793-C5F1C6553A54}"/>
              </a:ext>
            </a:extLst>
          </p:cNvPr>
          <p:cNvSpPr>
            <a:spLocks noGrp="1"/>
          </p:cNvSpPr>
          <p:nvPr>
            <p:ph type="ftr" sz="quarter" idx="11"/>
          </p:nvPr>
        </p:nvSpPr>
        <p:spPr/>
        <p:txBody>
          <a:bodyPr/>
          <a:lstStyle/>
          <a:p>
            <a:endParaRPr lang="de-CH"/>
          </a:p>
        </p:txBody>
      </p:sp>
      <p:sp>
        <p:nvSpPr>
          <p:cNvPr id="7" name="Foliennummernplatzhalter 6">
            <a:extLst>
              <a:ext uri="{FF2B5EF4-FFF2-40B4-BE49-F238E27FC236}">
                <a16:creationId xmlns:a16="http://schemas.microsoft.com/office/drawing/2014/main" id="{E4C8BF85-2959-4ADE-A698-B004970173C4}"/>
              </a:ext>
            </a:extLst>
          </p:cNvPr>
          <p:cNvSpPr>
            <a:spLocks noGrp="1"/>
          </p:cNvSpPr>
          <p:nvPr>
            <p:ph type="sldNum" sz="quarter" idx="12"/>
          </p:nvPr>
        </p:nvSpPr>
        <p:spPr/>
        <p:txBody>
          <a:bodyPr/>
          <a:lstStyle/>
          <a:p>
            <a:fld id="{8554BDF1-7CD9-4D3B-B088-8E29E9EE98F8}" type="slidenum">
              <a:rPr lang="de-CH" smtClean="0"/>
              <a:t>‹#›</a:t>
            </a:fld>
            <a:endParaRPr lang="de-CH"/>
          </a:p>
        </p:txBody>
      </p:sp>
    </p:spTree>
    <p:extLst>
      <p:ext uri="{BB962C8B-B14F-4D97-AF65-F5344CB8AC3E}">
        <p14:creationId xmlns:p14="http://schemas.microsoft.com/office/powerpoint/2010/main" val="33690528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738BA6C-C4FE-422D-BE52-EB05BC73563D}"/>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endParaRPr lang="de-CH"/>
          </a:p>
        </p:txBody>
      </p:sp>
      <p:sp>
        <p:nvSpPr>
          <p:cNvPr id="3" name="Bildplatzhalter 2">
            <a:extLst>
              <a:ext uri="{FF2B5EF4-FFF2-40B4-BE49-F238E27FC236}">
                <a16:creationId xmlns:a16="http://schemas.microsoft.com/office/drawing/2014/main" id="{8F3743CF-8271-41DB-AF85-BFDEBFE22AA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CH"/>
          </a:p>
        </p:txBody>
      </p:sp>
      <p:sp>
        <p:nvSpPr>
          <p:cNvPr id="4" name="Textplatzhalter 3">
            <a:extLst>
              <a:ext uri="{FF2B5EF4-FFF2-40B4-BE49-F238E27FC236}">
                <a16:creationId xmlns:a16="http://schemas.microsoft.com/office/drawing/2014/main" id="{9C42F71B-0568-4EE8-8CDC-74C29DE027D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ED09FE92-AC1D-41C2-9719-7A6CDDB335AA}"/>
              </a:ext>
            </a:extLst>
          </p:cNvPr>
          <p:cNvSpPr>
            <a:spLocks noGrp="1"/>
          </p:cNvSpPr>
          <p:nvPr>
            <p:ph type="dt" sz="half" idx="10"/>
          </p:nvPr>
        </p:nvSpPr>
        <p:spPr/>
        <p:txBody>
          <a:bodyPr/>
          <a:lstStyle/>
          <a:p>
            <a:fld id="{0E8CD1C9-44A0-426A-94BE-7261E8C6A620}" type="datetimeFigureOut">
              <a:rPr lang="de-CH" smtClean="0"/>
              <a:t>22.10.2021</a:t>
            </a:fld>
            <a:endParaRPr lang="de-CH"/>
          </a:p>
        </p:txBody>
      </p:sp>
      <p:sp>
        <p:nvSpPr>
          <p:cNvPr id="6" name="Fußzeilenplatzhalter 5">
            <a:extLst>
              <a:ext uri="{FF2B5EF4-FFF2-40B4-BE49-F238E27FC236}">
                <a16:creationId xmlns:a16="http://schemas.microsoft.com/office/drawing/2014/main" id="{C23C0AC9-E1D3-45BF-87ED-C38368907D88}"/>
              </a:ext>
            </a:extLst>
          </p:cNvPr>
          <p:cNvSpPr>
            <a:spLocks noGrp="1"/>
          </p:cNvSpPr>
          <p:nvPr>
            <p:ph type="ftr" sz="quarter" idx="11"/>
          </p:nvPr>
        </p:nvSpPr>
        <p:spPr/>
        <p:txBody>
          <a:bodyPr/>
          <a:lstStyle/>
          <a:p>
            <a:endParaRPr lang="de-CH"/>
          </a:p>
        </p:txBody>
      </p:sp>
      <p:sp>
        <p:nvSpPr>
          <p:cNvPr id="7" name="Foliennummernplatzhalter 6">
            <a:extLst>
              <a:ext uri="{FF2B5EF4-FFF2-40B4-BE49-F238E27FC236}">
                <a16:creationId xmlns:a16="http://schemas.microsoft.com/office/drawing/2014/main" id="{C53650AB-BB5B-453D-BE2F-19232AD24FEB}"/>
              </a:ext>
            </a:extLst>
          </p:cNvPr>
          <p:cNvSpPr>
            <a:spLocks noGrp="1"/>
          </p:cNvSpPr>
          <p:nvPr>
            <p:ph type="sldNum" sz="quarter" idx="12"/>
          </p:nvPr>
        </p:nvSpPr>
        <p:spPr/>
        <p:txBody>
          <a:bodyPr/>
          <a:lstStyle/>
          <a:p>
            <a:fld id="{8554BDF1-7CD9-4D3B-B088-8E29E9EE98F8}" type="slidenum">
              <a:rPr lang="de-CH" smtClean="0"/>
              <a:t>‹#›</a:t>
            </a:fld>
            <a:endParaRPr lang="de-CH"/>
          </a:p>
        </p:txBody>
      </p:sp>
    </p:spTree>
    <p:extLst>
      <p:ext uri="{BB962C8B-B14F-4D97-AF65-F5344CB8AC3E}">
        <p14:creationId xmlns:p14="http://schemas.microsoft.com/office/powerpoint/2010/main" val="24863384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4765EECA-0C88-4370-9697-960F4649019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endParaRPr lang="de-CH"/>
          </a:p>
        </p:txBody>
      </p:sp>
      <p:sp>
        <p:nvSpPr>
          <p:cNvPr id="3" name="Textplatzhalter 2">
            <a:extLst>
              <a:ext uri="{FF2B5EF4-FFF2-40B4-BE49-F238E27FC236}">
                <a16:creationId xmlns:a16="http://schemas.microsoft.com/office/drawing/2014/main" id="{0E982270-792B-4402-9899-149314E1FE4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a16="http://schemas.microsoft.com/office/drawing/2014/main" id="{C06A718B-C5C3-4229-A55F-E01D5A88EA8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E8CD1C9-44A0-426A-94BE-7261E8C6A620}" type="datetimeFigureOut">
              <a:rPr lang="de-CH" smtClean="0"/>
              <a:t>22.10.2021</a:t>
            </a:fld>
            <a:endParaRPr lang="de-CH"/>
          </a:p>
        </p:txBody>
      </p:sp>
      <p:sp>
        <p:nvSpPr>
          <p:cNvPr id="5" name="Fußzeilenplatzhalter 4">
            <a:extLst>
              <a:ext uri="{FF2B5EF4-FFF2-40B4-BE49-F238E27FC236}">
                <a16:creationId xmlns:a16="http://schemas.microsoft.com/office/drawing/2014/main" id="{D1A5810F-14AF-493C-8896-D956DC9D14A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CH"/>
          </a:p>
        </p:txBody>
      </p:sp>
      <p:sp>
        <p:nvSpPr>
          <p:cNvPr id="6" name="Foliennummernplatzhalter 5">
            <a:extLst>
              <a:ext uri="{FF2B5EF4-FFF2-40B4-BE49-F238E27FC236}">
                <a16:creationId xmlns:a16="http://schemas.microsoft.com/office/drawing/2014/main" id="{B9CBF356-344E-473B-A2A6-320459224B0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554BDF1-7CD9-4D3B-B088-8E29E9EE98F8}" type="slidenum">
              <a:rPr lang="de-CH" smtClean="0"/>
              <a:t>‹#›</a:t>
            </a:fld>
            <a:endParaRPr lang="de-CH"/>
          </a:p>
        </p:txBody>
      </p:sp>
    </p:spTree>
    <p:extLst>
      <p:ext uri="{BB962C8B-B14F-4D97-AF65-F5344CB8AC3E}">
        <p14:creationId xmlns:p14="http://schemas.microsoft.com/office/powerpoint/2010/main" val="2394218113"/>
      </p:ext>
    </p:extLst>
  </p:cSld>
  <p:clrMap bg1="lt1" tx1="dk1" bg2="lt2" tx2="dk2" accent1="accent1" accent2="accent2" accent3="accent3" accent4="accent4" accent5="accent5" accent6="accent6" hlink="hlink" folHlink="folHlink"/>
  <p:sldLayoutIdLst>
    <p:sldLayoutId id="2147483711" r:id="rId1"/>
    <p:sldLayoutId id="2147483712" r:id="rId2"/>
    <p:sldLayoutId id="2147483713" r:id="rId3"/>
    <p:sldLayoutId id="2147483714" r:id="rId4"/>
    <p:sldLayoutId id="2147483715" r:id="rId5"/>
    <p:sldLayoutId id="2147483716" r:id="rId6"/>
    <p:sldLayoutId id="2147483717" r:id="rId7"/>
    <p:sldLayoutId id="2147483718" r:id="rId8"/>
    <p:sldLayoutId id="2147483719" r:id="rId9"/>
    <p:sldLayoutId id="2147483720" r:id="rId10"/>
    <p:sldLayoutId id="2147483721" r:id="rId11"/>
    <p:sldLayoutId id="2147483722"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2.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18" Type="http://schemas.openxmlformats.org/officeDocument/2006/relationships/image" Target="../media/image4.png"/><Relationship Id="rId3" Type="http://schemas.openxmlformats.org/officeDocument/2006/relationships/image" Target="../media/image2.PNG"/><Relationship Id="rId7" Type="http://schemas.openxmlformats.org/officeDocument/2006/relationships/image" Target="../media/image3.png"/><Relationship Id="rId12" Type="http://schemas.openxmlformats.org/officeDocument/2006/relationships/image" Target="../media/image12.jpeg"/><Relationship Id="rId17" Type="http://schemas.openxmlformats.org/officeDocument/2006/relationships/image" Target="../media/image17.jpeg"/><Relationship Id="rId2" Type="http://schemas.openxmlformats.org/officeDocument/2006/relationships/image" Target="../media/image1.png"/><Relationship Id="rId16" Type="http://schemas.openxmlformats.org/officeDocument/2006/relationships/image" Target="../media/image16.jpeg"/><Relationship Id="rId1" Type="http://schemas.openxmlformats.org/officeDocument/2006/relationships/slideLayout" Target="../slideLayouts/slideLayout12.xml"/><Relationship Id="rId6" Type="http://schemas.openxmlformats.org/officeDocument/2006/relationships/image" Target="../media/image7.emf"/><Relationship Id="rId11" Type="http://schemas.openxmlformats.org/officeDocument/2006/relationships/image" Target="../media/image11.jpeg"/><Relationship Id="rId5" Type="http://schemas.openxmlformats.org/officeDocument/2006/relationships/image" Target="../media/image6.png"/><Relationship Id="rId15" Type="http://schemas.openxmlformats.org/officeDocument/2006/relationships/image" Target="../media/image15.jpeg"/><Relationship Id="rId10" Type="http://schemas.openxmlformats.org/officeDocument/2006/relationships/image" Target="../media/image10.jpeg"/><Relationship Id="rId19" Type="http://schemas.openxmlformats.org/officeDocument/2006/relationships/image" Target="../media/image5.jpeg"/><Relationship Id="rId4" Type="http://schemas.openxmlformats.org/officeDocument/2006/relationships/hyperlink" Target="https://bildungswissenschaften.unibas.ch/en/research/value-formation-in-school/" TargetMode="External"/><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University of Westminster: study in London | Kaplan Pathways">
            <a:extLst>
              <a:ext uri="{FF2B5EF4-FFF2-40B4-BE49-F238E27FC236}">
                <a16:creationId xmlns:a16="http://schemas.microsoft.com/office/drawing/2014/main" id="{BAE34A09-BA66-44DF-B14C-54587510752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6524" y="5506820"/>
            <a:ext cx="2860173" cy="1760107"/>
          </a:xfrm>
          <a:prstGeom prst="rect">
            <a:avLst/>
          </a:prstGeom>
          <a:noFill/>
          <a:extLst>
            <a:ext uri="{909E8E84-426E-40DD-AFC4-6F175D3DCCD1}">
              <a14:hiddenFill xmlns:a14="http://schemas.microsoft.com/office/drawing/2010/main">
                <a:solidFill>
                  <a:srgbClr val="FFFFFF"/>
                </a:solidFill>
              </a14:hiddenFill>
            </a:ext>
          </a:extLst>
        </p:spPr>
      </p:pic>
      <p:sp>
        <p:nvSpPr>
          <p:cNvPr id="23" name="Rechteck 22">
            <a:extLst>
              <a:ext uri="{FF2B5EF4-FFF2-40B4-BE49-F238E27FC236}">
                <a16:creationId xmlns:a16="http://schemas.microsoft.com/office/drawing/2014/main" id="{58B090DB-4ED2-4DDB-BC15-1F2E97DDC467}"/>
              </a:ext>
            </a:extLst>
          </p:cNvPr>
          <p:cNvSpPr/>
          <p:nvPr/>
        </p:nvSpPr>
        <p:spPr>
          <a:xfrm>
            <a:off x="-19400" y="961166"/>
            <a:ext cx="12192000" cy="4975330"/>
          </a:xfrm>
          <a:prstGeom prst="rect">
            <a:avLst/>
          </a:prstGeom>
          <a:solidFill>
            <a:srgbClr val="BAE4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CH"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Textplatzhalter 6">
            <a:extLst>
              <a:ext uri="{FF2B5EF4-FFF2-40B4-BE49-F238E27FC236}">
                <a16:creationId xmlns:a16="http://schemas.microsoft.com/office/drawing/2014/main" id="{92BFD1AC-A391-44A9-B7A4-26B47754D606}"/>
              </a:ext>
            </a:extLst>
          </p:cNvPr>
          <p:cNvSpPr>
            <a:spLocks noGrp="1"/>
          </p:cNvSpPr>
          <p:nvPr>
            <p:ph type="body" idx="1"/>
          </p:nvPr>
        </p:nvSpPr>
        <p:spPr>
          <a:xfrm>
            <a:off x="-225936" y="1109121"/>
            <a:ext cx="3492000" cy="397045"/>
          </a:xfrm>
        </p:spPr>
        <p:txBody>
          <a:bodyPr>
            <a:noAutofit/>
          </a:bodyPr>
          <a:lstStyle/>
          <a:p>
            <a:pPr algn="l"/>
            <a:r>
              <a:rPr lang="de-CH" sz="1700" b="1" cap="none" dirty="0">
                <a:solidFill>
                  <a:schemeClr val="tx1"/>
                </a:solidFill>
              </a:rPr>
              <a:t>What we are researching</a:t>
            </a:r>
          </a:p>
        </p:txBody>
      </p:sp>
      <p:sp>
        <p:nvSpPr>
          <p:cNvPr id="9" name="Inhaltsplatzhalter 8">
            <a:extLst>
              <a:ext uri="{FF2B5EF4-FFF2-40B4-BE49-F238E27FC236}">
                <a16:creationId xmlns:a16="http://schemas.microsoft.com/office/drawing/2014/main" id="{EF19DE21-5EC5-4AC1-94D5-24248CF6253A}"/>
              </a:ext>
            </a:extLst>
          </p:cNvPr>
          <p:cNvSpPr>
            <a:spLocks noGrp="1"/>
          </p:cNvSpPr>
          <p:nvPr>
            <p:ph sz="quarter" idx="4"/>
          </p:nvPr>
        </p:nvSpPr>
        <p:spPr>
          <a:xfrm>
            <a:off x="4269200" y="1459889"/>
            <a:ext cx="3848400" cy="3492000"/>
          </a:xfrm>
        </p:spPr>
        <p:txBody>
          <a:bodyPr>
            <a:normAutofit/>
          </a:bodyPr>
          <a:lstStyle/>
          <a:p>
            <a:pPr marL="0" indent="0" algn="just">
              <a:lnSpc>
                <a:spcPct val="100000"/>
              </a:lnSpc>
              <a:buNone/>
            </a:pPr>
            <a:r>
              <a:rPr lang="de-CH" sz="1700" dirty="0">
                <a:latin typeface="Calibri "/>
              </a:rPr>
              <a:t>We will invite pupils to complete a questionnaire about their values, and we will invite teachers to complete a questionnaire about their own value-related goals and activities in their school. </a:t>
            </a:r>
          </a:p>
          <a:p>
            <a:pPr marL="0" indent="0" algn="just">
              <a:lnSpc>
                <a:spcPct val="100000"/>
              </a:lnSpc>
              <a:buNone/>
            </a:pPr>
            <a:r>
              <a:rPr lang="de-CH" sz="1700" dirty="0">
                <a:latin typeface="Calibri "/>
              </a:rPr>
              <a:t>We aim to do this research between January and April 2022. </a:t>
            </a:r>
          </a:p>
        </p:txBody>
      </p:sp>
      <p:sp>
        <p:nvSpPr>
          <p:cNvPr id="6" name="Titel 5">
            <a:extLst>
              <a:ext uri="{FF2B5EF4-FFF2-40B4-BE49-F238E27FC236}">
                <a16:creationId xmlns:a16="http://schemas.microsoft.com/office/drawing/2014/main" id="{F384D588-1108-4CD1-9839-375386950819}"/>
              </a:ext>
            </a:extLst>
          </p:cNvPr>
          <p:cNvSpPr>
            <a:spLocks noGrp="1"/>
          </p:cNvSpPr>
          <p:nvPr>
            <p:ph type="title"/>
          </p:nvPr>
        </p:nvSpPr>
        <p:spPr>
          <a:xfrm>
            <a:off x="3570027" y="232774"/>
            <a:ext cx="5653146" cy="334979"/>
          </a:xfrm>
        </p:spPr>
        <p:txBody>
          <a:bodyPr>
            <a:noAutofit/>
          </a:bodyPr>
          <a:lstStyle/>
          <a:p>
            <a:pPr algn="ctr"/>
            <a:r>
              <a:rPr lang="de-CH" sz="3600" b="1" dirty="0"/>
              <a:t>Value Formation in School</a:t>
            </a:r>
          </a:p>
        </p:txBody>
      </p:sp>
      <p:sp>
        <p:nvSpPr>
          <p:cNvPr id="11" name="Textplatzhalter 6">
            <a:extLst>
              <a:ext uri="{FF2B5EF4-FFF2-40B4-BE49-F238E27FC236}">
                <a16:creationId xmlns:a16="http://schemas.microsoft.com/office/drawing/2014/main" id="{FADEFFD6-61A4-42B3-B449-73148E3A9B96}"/>
              </a:ext>
            </a:extLst>
          </p:cNvPr>
          <p:cNvSpPr txBox="1">
            <a:spLocks/>
          </p:cNvSpPr>
          <p:nvPr/>
        </p:nvSpPr>
        <p:spPr>
          <a:xfrm>
            <a:off x="7790951" y="2692929"/>
            <a:ext cx="3636000" cy="756000"/>
          </a:xfrm>
          <a:prstGeom prst="rect">
            <a:avLst/>
          </a:prstGeom>
        </p:spPr>
        <p:txBody>
          <a:bodyPr vert="horz" lIns="91440" tIns="45720" rIns="91440" bIns="45720" rtlCol="0" anchor="b" anchorCtr="1">
            <a:noAutofit/>
          </a:bodyPr>
          <a:lstStyle>
            <a:lvl1pPr marL="0" indent="0" algn="ctr" defTabSz="914400" rtl="0" eaLnBrk="1" latinLnBrk="0" hangingPunct="1">
              <a:lnSpc>
                <a:spcPct val="100000"/>
              </a:lnSpc>
              <a:spcBef>
                <a:spcPts val="1000"/>
              </a:spcBef>
              <a:buClr>
                <a:schemeClr val="accent2"/>
              </a:buClr>
              <a:buFont typeface="Arial" panose="020B0604020202020204" pitchFamily="34" charset="0"/>
              <a:buNone/>
              <a:defRPr sz="1900" b="0" kern="1200" cap="all" spc="100" baseline="0">
                <a:solidFill>
                  <a:schemeClr val="accent2"/>
                </a:solidFill>
                <a:latin typeface="+mn-lt"/>
                <a:ea typeface="+mn-ea"/>
                <a:cs typeface="+mn-cs"/>
              </a:defRPr>
            </a:lvl1pPr>
            <a:lvl2pPr marL="457200" indent="0" algn="l" defTabSz="914400" rtl="0" eaLnBrk="1" latinLnBrk="0" hangingPunct="1">
              <a:lnSpc>
                <a:spcPct val="100000"/>
              </a:lnSpc>
              <a:spcBef>
                <a:spcPts val="1000"/>
              </a:spcBef>
              <a:buClr>
                <a:schemeClr val="accent2"/>
              </a:buClr>
              <a:buFont typeface="Arial" panose="020B0604020202020204" pitchFamily="34" charset="0"/>
              <a:buNone/>
              <a:defRPr sz="1900" b="1" kern="1200">
                <a:solidFill>
                  <a:schemeClr val="tx1">
                    <a:lumMod val="85000"/>
                    <a:lumOff val="15000"/>
                  </a:schemeClr>
                </a:solidFill>
                <a:latin typeface="+mn-lt"/>
                <a:ea typeface="+mn-ea"/>
                <a:cs typeface="+mn-cs"/>
              </a:defRPr>
            </a:lvl2pPr>
            <a:lvl3pPr marL="914400" indent="0" algn="l" defTabSz="914400" rtl="0" eaLnBrk="1" latinLnBrk="0" hangingPunct="1">
              <a:lnSpc>
                <a:spcPct val="100000"/>
              </a:lnSpc>
              <a:spcBef>
                <a:spcPts val="1000"/>
              </a:spcBef>
              <a:buClr>
                <a:schemeClr val="accent2"/>
              </a:buClr>
              <a:buFont typeface="Arial" panose="020B0604020202020204" pitchFamily="34" charset="0"/>
              <a:buNone/>
              <a:defRPr sz="1800" b="1" kern="1200">
                <a:solidFill>
                  <a:schemeClr val="tx1">
                    <a:lumMod val="85000"/>
                    <a:lumOff val="15000"/>
                  </a:schemeClr>
                </a:solidFill>
                <a:latin typeface="+mn-lt"/>
                <a:ea typeface="+mn-ea"/>
                <a:cs typeface="+mn-cs"/>
              </a:defRPr>
            </a:lvl3pPr>
            <a:lvl4pPr marL="1371600" indent="0" algn="l" defTabSz="914400" rtl="0" eaLnBrk="1" latinLnBrk="0" hangingPunct="1">
              <a:lnSpc>
                <a:spcPct val="100000"/>
              </a:lnSpc>
              <a:spcBef>
                <a:spcPts val="1000"/>
              </a:spcBef>
              <a:buClr>
                <a:schemeClr val="accent2"/>
              </a:buClr>
              <a:buFont typeface="Arial" panose="020B0604020202020204" pitchFamily="34" charset="0"/>
              <a:buNone/>
              <a:defRPr sz="1600" b="1" kern="1200">
                <a:solidFill>
                  <a:schemeClr val="tx1">
                    <a:lumMod val="85000"/>
                    <a:lumOff val="15000"/>
                  </a:schemeClr>
                </a:solidFill>
                <a:latin typeface="+mn-lt"/>
                <a:ea typeface="+mn-ea"/>
                <a:cs typeface="+mn-cs"/>
              </a:defRPr>
            </a:lvl4pPr>
            <a:lvl5pPr marL="1828800" indent="0" algn="l" defTabSz="914400" rtl="0" eaLnBrk="1" latinLnBrk="0" hangingPunct="1">
              <a:lnSpc>
                <a:spcPct val="100000"/>
              </a:lnSpc>
              <a:spcBef>
                <a:spcPts val="1000"/>
              </a:spcBef>
              <a:buClr>
                <a:schemeClr val="accent2"/>
              </a:buClr>
              <a:buFont typeface="Arial" panose="020B0604020202020204" pitchFamily="34" charset="0"/>
              <a:buNone/>
              <a:defRPr sz="1600" b="1" kern="1200">
                <a:solidFill>
                  <a:schemeClr val="tx1">
                    <a:lumMod val="85000"/>
                    <a:lumOff val="15000"/>
                  </a:schemeClr>
                </a:solidFill>
                <a:latin typeface="+mn-lt"/>
                <a:ea typeface="+mn-ea"/>
                <a:cs typeface="+mn-cs"/>
              </a:defRPr>
            </a:lvl5pPr>
            <a:lvl6pPr marL="2286000" indent="0" algn="l" defTabSz="914400" rtl="0" eaLnBrk="1" latinLnBrk="0" hangingPunct="1">
              <a:lnSpc>
                <a:spcPct val="100000"/>
              </a:lnSpc>
              <a:spcBef>
                <a:spcPts val="1000"/>
              </a:spcBef>
              <a:buClr>
                <a:schemeClr val="accent2"/>
              </a:buClr>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100000"/>
              </a:lnSpc>
              <a:spcBef>
                <a:spcPts val="1000"/>
              </a:spcBef>
              <a:buClr>
                <a:schemeClr val="accent2"/>
              </a:buClr>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100000"/>
              </a:lnSpc>
              <a:spcBef>
                <a:spcPts val="1000"/>
              </a:spcBef>
              <a:buClr>
                <a:schemeClr val="accent2"/>
              </a:buClr>
              <a:buFont typeface="Arial" panose="020B0604020202020204" pitchFamily="34" charset="0"/>
              <a:buNone/>
              <a:defRPr sz="1600" b="1" kern="1200" baseline="0">
                <a:solidFill>
                  <a:schemeClr val="tx1"/>
                </a:solidFill>
                <a:latin typeface="+mn-lt"/>
                <a:ea typeface="+mn-ea"/>
                <a:cs typeface="+mn-cs"/>
              </a:defRPr>
            </a:lvl8pPr>
            <a:lvl9pPr marL="3657600" indent="0" algn="l" defTabSz="914400" rtl="0" eaLnBrk="1" latinLnBrk="0" hangingPunct="1">
              <a:lnSpc>
                <a:spcPct val="100000"/>
              </a:lnSpc>
              <a:spcBef>
                <a:spcPts val="1000"/>
              </a:spcBef>
              <a:buClr>
                <a:schemeClr val="accent2"/>
              </a:buClr>
              <a:buFont typeface="Arial" panose="020B0604020202020204" pitchFamily="34" charset="0"/>
              <a:buNone/>
              <a:defRPr sz="1600" b="1" kern="1200" baseline="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1000"/>
              </a:spcBef>
              <a:spcAft>
                <a:spcPts val="0"/>
              </a:spcAft>
              <a:buClr>
                <a:srgbClr val="ED7D31"/>
              </a:buClr>
              <a:buSzTx/>
              <a:buFont typeface="Arial" panose="020B0604020202020204" pitchFamily="34" charset="0"/>
              <a:buNone/>
              <a:tabLst/>
              <a:defRPr/>
            </a:pPr>
            <a:r>
              <a:rPr lang="de-CH" sz="1700" b="1" cap="none" dirty="0">
                <a:solidFill>
                  <a:prstClr val="black"/>
                </a:solidFill>
                <a:latin typeface="Calibri" panose="020F0502020204030204"/>
              </a:rPr>
              <a:t>What are we offering</a:t>
            </a:r>
            <a:r>
              <a:rPr kumimoji="0" lang="de-CH" sz="1700" b="1" i="0" u="none" strike="noStrike" kern="1200" cap="none" spc="100" normalizeH="0" baseline="0" noProof="0" dirty="0">
                <a:ln>
                  <a:noFill/>
                </a:ln>
                <a:solidFill>
                  <a:prstClr val="black"/>
                </a:solidFill>
                <a:effectLst/>
                <a:uLnTx/>
                <a:uFillTx/>
                <a:latin typeface="Calibri" panose="020F0502020204030204"/>
                <a:ea typeface="+mn-ea"/>
                <a:cs typeface="+mn-cs"/>
              </a:rPr>
              <a:t>?</a:t>
            </a:r>
          </a:p>
        </p:txBody>
      </p:sp>
      <p:sp>
        <p:nvSpPr>
          <p:cNvPr id="12" name="Textplatzhalter 6">
            <a:extLst>
              <a:ext uri="{FF2B5EF4-FFF2-40B4-BE49-F238E27FC236}">
                <a16:creationId xmlns:a16="http://schemas.microsoft.com/office/drawing/2014/main" id="{CA246BB4-6D23-4ED8-975F-D9B2B4AE2049}"/>
              </a:ext>
            </a:extLst>
          </p:cNvPr>
          <p:cNvSpPr txBox="1">
            <a:spLocks/>
          </p:cNvSpPr>
          <p:nvPr/>
        </p:nvSpPr>
        <p:spPr>
          <a:xfrm>
            <a:off x="4150041" y="1015445"/>
            <a:ext cx="3871090" cy="494915"/>
          </a:xfrm>
          <a:prstGeom prst="rect">
            <a:avLst/>
          </a:prstGeom>
        </p:spPr>
        <p:txBody>
          <a:bodyPr vert="horz" lIns="91440" tIns="45720" rIns="91440" bIns="45720" rtlCol="0" anchor="b" anchorCtr="1">
            <a:noAutofit/>
          </a:bodyPr>
          <a:lstStyle>
            <a:lvl1pPr marL="0" indent="0" algn="ctr" defTabSz="914400" rtl="0" eaLnBrk="1" latinLnBrk="0" hangingPunct="1">
              <a:lnSpc>
                <a:spcPct val="100000"/>
              </a:lnSpc>
              <a:spcBef>
                <a:spcPts val="1000"/>
              </a:spcBef>
              <a:buClr>
                <a:schemeClr val="accent2"/>
              </a:buClr>
              <a:buFont typeface="Arial" panose="020B0604020202020204" pitchFamily="34" charset="0"/>
              <a:buNone/>
              <a:defRPr sz="1900" b="0" kern="1200" cap="all" spc="100" baseline="0">
                <a:solidFill>
                  <a:schemeClr val="accent2"/>
                </a:solidFill>
                <a:latin typeface="+mn-lt"/>
                <a:ea typeface="+mn-ea"/>
                <a:cs typeface="+mn-cs"/>
              </a:defRPr>
            </a:lvl1pPr>
            <a:lvl2pPr marL="457200" indent="0" algn="l" defTabSz="914400" rtl="0" eaLnBrk="1" latinLnBrk="0" hangingPunct="1">
              <a:lnSpc>
                <a:spcPct val="100000"/>
              </a:lnSpc>
              <a:spcBef>
                <a:spcPts val="1000"/>
              </a:spcBef>
              <a:buClr>
                <a:schemeClr val="accent2"/>
              </a:buClr>
              <a:buFont typeface="Arial" panose="020B0604020202020204" pitchFamily="34" charset="0"/>
              <a:buNone/>
              <a:defRPr sz="1900" b="1" kern="1200">
                <a:solidFill>
                  <a:schemeClr val="tx1">
                    <a:lumMod val="85000"/>
                    <a:lumOff val="15000"/>
                  </a:schemeClr>
                </a:solidFill>
                <a:latin typeface="+mn-lt"/>
                <a:ea typeface="+mn-ea"/>
                <a:cs typeface="+mn-cs"/>
              </a:defRPr>
            </a:lvl2pPr>
            <a:lvl3pPr marL="914400" indent="0" algn="l" defTabSz="914400" rtl="0" eaLnBrk="1" latinLnBrk="0" hangingPunct="1">
              <a:lnSpc>
                <a:spcPct val="100000"/>
              </a:lnSpc>
              <a:spcBef>
                <a:spcPts val="1000"/>
              </a:spcBef>
              <a:buClr>
                <a:schemeClr val="accent2"/>
              </a:buClr>
              <a:buFont typeface="Arial" panose="020B0604020202020204" pitchFamily="34" charset="0"/>
              <a:buNone/>
              <a:defRPr sz="1800" b="1" kern="1200">
                <a:solidFill>
                  <a:schemeClr val="tx1">
                    <a:lumMod val="85000"/>
                    <a:lumOff val="15000"/>
                  </a:schemeClr>
                </a:solidFill>
                <a:latin typeface="+mn-lt"/>
                <a:ea typeface="+mn-ea"/>
                <a:cs typeface="+mn-cs"/>
              </a:defRPr>
            </a:lvl3pPr>
            <a:lvl4pPr marL="1371600" indent="0" algn="l" defTabSz="914400" rtl="0" eaLnBrk="1" latinLnBrk="0" hangingPunct="1">
              <a:lnSpc>
                <a:spcPct val="100000"/>
              </a:lnSpc>
              <a:spcBef>
                <a:spcPts val="1000"/>
              </a:spcBef>
              <a:buClr>
                <a:schemeClr val="accent2"/>
              </a:buClr>
              <a:buFont typeface="Arial" panose="020B0604020202020204" pitchFamily="34" charset="0"/>
              <a:buNone/>
              <a:defRPr sz="1600" b="1" kern="1200">
                <a:solidFill>
                  <a:schemeClr val="tx1">
                    <a:lumMod val="85000"/>
                    <a:lumOff val="15000"/>
                  </a:schemeClr>
                </a:solidFill>
                <a:latin typeface="+mn-lt"/>
                <a:ea typeface="+mn-ea"/>
                <a:cs typeface="+mn-cs"/>
              </a:defRPr>
            </a:lvl4pPr>
            <a:lvl5pPr marL="1828800" indent="0" algn="l" defTabSz="914400" rtl="0" eaLnBrk="1" latinLnBrk="0" hangingPunct="1">
              <a:lnSpc>
                <a:spcPct val="100000"/>
              </a:lnSpc>
              <a:spcBef>
                <a:spcPts val="1000"/>
              </a:spcBef>
              <a:buClr>
                <a:schemeClr val="accent2"/>
              </a:buClr>
              <a:buFont typeface="Arial" panose="020B0604020202020204" pitchFamily="34" charset="0"/>
              <a:buNone/>
              <a:defRPr sz="1600" b="1" kern="1200">
                <a:solidFill>
                  <a:schemeClr val="tx1">
                    <a:lumMod val="85000"/>
                    <a:lumOff val="15000"/>
                  </a:schemeClr>
                </a:solidFill>
                <a:latin typeface="+mn-lt"/>
                <a:ea typeface="+mn-ea"/>
                <a:cs typeface="+mn-cs"/>
              </a:defRPr>
            </a:lvl5pPr>
            <a:lvl6pPr marL="2286000" indent="0" algn="l" defTabSz="914400" rtl="0" eaLnBrk="1" latinLnBrk="0" hangingPunct="1">
              <a:lnSpc>
                <a:spcPct val="100000"/>
              </a:lnSpc>
              <a:spcBef>
                <a:spcPts val="1000"/>
              </a:spcBef>
              <a:buClr>
                <a:schemeClr val="accent2"/>
              </a:buClr>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100000"/>
              </a:lnSpc>
              <a:spcBef>
                <a:spcPts val="1000"/>
              </a:spcBef>
              <a:buClr>
                <a:schemeClr val="accent2"/>
              </a:buClr>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100000"/>
              </a:lnSpc>
              <a:spcBef>
                <a:spcPts val="1000"/>
              </a:spcBef>
              <a:buClr>
                <a:schemeClr val="accent2"/>
              </a:buClr>
              <a:buFont typeface="Arial" panose="020B0604020202020204" pitchFamily="34" charset="0"/>
              <a:buNone/>
              <a:defRPr sz="1600" b="1" kern="1200" baseline="0">
                <a:solidFill>
                  <a:schemeClr val="tx1"/>
                </a:solidFill>
                <a:latin typeface="+mn-lt"/>
                <a:ea typeface="+mn-ea"/>
                <a:cs typeface="+mn-cs"/>
              </a:defRPr>
            </a:lvl8pPr>
            <a:lvl9pPr marL="3657600" indent="0" algn="l" defTabSz="914400" rtl="0" eaLnBrk="1" latinLnBrk="0" hangingPunct="1">
              <a:lnSpc>
                <a:spcPct val="100000"/>
              </a:lnSpc>
              <a:spcBef>
                <a:spcPts val="1000"/>
              </a:spcBef>
              <a:buClr>
                <a:schemeClr val="accent2"/>
              </a:buClr>
              <a:buFont typeface="Arial" panose="020B0604020202020204" pitchFamily="34" charset="0"/>
              <a:buNone/>
              <a:defRPr sz="1600" b="1" kern="1200" baseline="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1000"/>
              </a:spcBef>
              <a:spcAft>
                <a:spcPts val="0"/>
              </a:spcAft>
              <a:buClr>
                <a:srgbClr val="ED7D31"/>
              </a:buClr>
              <a:buSzTx/>
              <a:buFont typeface="Arial" panose="020B0604020202020204" pitchFamily="34" charset="0"/>
              <a:buNone/>
              <a:tabLst/>
              <a:defRPr/>
            </a:pPr>
            <a:r>
              <a:rPr kumimoji="0" lang="de-CH" sz="1700" b="1" i="0" u="none" strike="noStrike" kern="1200" cap="none" spc="100" normalizeH="0" baseline="0" noProof="0" dirty="0">
                <a:ln>
                  <a:noFill/>
                </a:ln>
                <a:solidFill>
                  <a:prstClr val="black"/>
                </a:solidFill>
                <a:effectLst/>
                <a:uLnTx/>
                <a:uFillTx/>
                <a:latin typeface="Calibri" panose="020F0502020204030204"/>
                <a:ea typeface="+mn-ea"/>
                <a:cs typeface="+mn-cs"/>
              </a:rPr>
              <a:t>What is happening in this project?</a:t>
            </a:r>
          </a:p>
        </p:txBody>
      </p:sp>
      <p:sp>
        <p:nvSpPr>
          <p:cNvPr id="17" name="Textplatzhalter 6">
            <a:extLst>
              <a:ext uri="{FF2B5EF4-FFF2-40B4-BE49-F238E27FC236}">
                <a16:creationId xmlns:a16="http://schemas.microsoft.com/office/drawing/2014/main" id="{57AE7D4B-533A-4B74-BC7D-88566FF921C0}"/>
              </a:ext>
            </a:extLst>
          </p:cNvPr>
          <p:cNvSpPr txBox="1">
            <a:spLocks/>
          </p:cNvSpPr>
          <p:nvPr/>
        </p:nvSpPr>
        <p:spPr>
          <a:xfrm>
            <a:off x="105528" y="4287159"/>
            <a:ext cx="3878442" cy="756000"/>
          </a:xfrm>
          <a:prstGeom prst="rect">
            <a:avLst/>
          </a:prstGeom>
        </p:spPr>
        <p:txBody>
          <a:bodyPr vert="horz" lIns="91440" tIns="45720" rIns="91440" bIns="45720" rtlCol="0" anchor="b" anchorCtr="1">
            <a:normAutofit/>
          </a:bodyPr>
          <a:lstStyle>
            <a:lvl1pPr marL="0" indent="0" algn="ctr" defTabSz="914400" rtl="0" eaLnBrk="1" latinLnBrk="0" hangingPunct="1">
              <a:lnSpc>
                <a:spcPct val="100000"/>
              </a:lnSpc>
              <a:spcBef>
                <a:spcPts val="1000"/>
              </a:spcBef>
              <a:buClr>
                <a:schemeClr val="accent2"/>
              </a:buClr>
              <a:buFont typeface="Arial" panose="020B0604020202020204" pitchFamily="34" charset="0"/>
              <a:buNone/>
              <a:defRPr sz="1900" b="0" kern="1200" cap="all" spc="100" baseline="0">
                <a:solidFill>
                  <a:schemeClr val="accent2"/>
                </a:solidFill>
                <a:latin typeface="+mn-lt"/>
                <a:ea typeface="+mn-ea"/>
                <a:cs typeface="+mn-cs"/>
              </a:defRPr>
            </a:lvl1pPr>
            <a:lvl2pPr marL="457200" indent="0" algn="l" defTabSz="914400" rtl="0" eaLnBrk="1" latinLnBrk="0" hangingPunct="1">
              <a:lnSpc>
                <a:spcPct val="100000"/>
              </a:lnSpc>
              <a:spcBef>
                <a:spcPts val="1000"/>
              </a:spcBef>
              <a:buClr>
                <a:schemeClr val="accent2"/>
              </a:buClr>
              <a:buFont typeface="Arial" panose="020B0604020202020204" pitchFamily="34" charset="0"/>
              <a:buNone/>
              <a:defRPr sz="1900" b="1" kern="1200">
                <a:solidFill>
                  <a:schemeClr val="tx1">
                    <a:lumMod val="85000"/>
                    <a:lumOff val="15000"/>
                  </a:schemeClr>
                </a:solidFill>
                <a:latin typeface="+mn-lt"/>
                <a:ea typeface="+mn-ea"/>
                <a:cs typeface="+mn-cs"/>
              </a:defRPr>
            </a:lvl2pPr>
            <a:lvl3pPr marL="914400" indent="0" algn="l" defTabSz="914400" rtl="0" eaLnBrk="1" latinLnBrk="0" hangingPunct="1">
              <a:lnSpc>
                <a:spcPct val="100000"/>
              </a:lnSpc>
              <a:spcBef>
                <a:spcPts val="1000"/>
              </a:spcBef>
              <a:buClr>
                <a:schemeClr val="accent2"/>
              </a:buClr>
              <a:buFont typeface="Arial" panose="020B0604020202020204" pitchFamily="34" charset="0"/>
              <a:buNone/>
              <a:defRPr sz="1800" b="1" kern="1200">
                <a:solidFill>
                  <a:schemeClr val="tx1">
                    <a:lumMod val="85000"/>
                    <a:lumOff val="15000"/>
                  </a:schemeClr>
                </a:solidFill>
                <a:latin typeface="+mn-lt"/>
                <a:ea typeface="+mn-ea"/>
                <a:cs typeface="+mn-cs"/>
              </a:defRPr>
            </a:lvl3pPr>
            <a:lvl4pPr marL="1371600" indent="0" algn="l" defTabSz="914400" rtl="0" eaLnBrk="1" latinLnBrk="0" hangingPunct="1">
              <a:lnSpc>
                <a:spcPct val="100000"/>
              </a:lnSpc>
              <a:spcBef>
                <a:spcPts val="1000"/>
              </a:spcBef>
              <a:buClr>
                <a:schemeClr val="accent2"/>
              </a:buClr>
              <a:buFont typeface="Arial" panose="020B0604020202020204" pitchFamily="34" charset="0"/>
              <a:buNone/>
              <a:defRPr sz="1600" b="1" kern="1200">
                <a:solidFill>
                  <a:schemeClr val="tx1">
                    <a:lumMod val="85000"/>
                    <a:lumOff val="15000"/>
                  </a:schemeClr>
                </a:solidFill>
                <a:latin typeface="+mn-lt"/>
                <a:ea typeface="+mn-ea"/>
                <a:cs typeface="+mn-cs"/>
              </a:defRPr>
            </a:lvl4pPr>
            <a:lvl5pPr marL="1828800" indent="0" algn="l" defTabSz="914400" rtl="0" eaLnBrk="1" latinLnBrk="0" hangingPunct="1">
              <a:lnSpc>
                <a:spcPct val="100000"/>
              </a:lnSpc>
              <a:spcBef>
                <a:spcPts val="1000"/>
              </a:spcBef>
              <a:buClr>
                <a:schemeClr val="accent2"/>
              </a:buClr>
              <a:buFont typeface="Arial" panose="020B0604020202020204" pitchFamily="34" charset="0"/>
              <a:buNone/>
              <a:defRPr sz="1600" b="1" kern="1200">
                <a:solidFill>
                  <a:schemeClr val="tx1">
                    <a:lumMod val="85000"/>
                    <a:lumOff val="15000"/>
                  </a:schemeClr>
                </a:solidFill>
                <a:latin typeface="+mn-lt"/>
                <a:ea typeface="+mn-ea"/>
                <a:cs typeface="+mn-cs"/>
              </a:defRPr>
            </a:lvl5pPr>
            <a:lvl6pPr marL="2286000" indent="0" algn="l" defTabSz="914400" rtl="0" eaLnBrk="1" latinLnBrk="0" hangingPunct="1">
              <a:lnSpc>
                <a:spcPct val="100000"/>
              </a:lnSpc>
              <a:spcBef>
                <a:spcPts val="1000"/>
              </a:spcBef>
              <a:buClr>
                <a:schemeClr val="accent2"/>
              </a:buClr>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100000"/>
              </a:lnSpc>
              <a:spcBef>
                <a:spcPts val="1000"/>
              </a:spcBef>
              <a:buClr>
                <a:schemeClr val="accent2"/>
              </a:buClr>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100000"/>
              </a:lnSpc>
              <a:spcBef>
                <a:spcPts val="1000"/>
              </a:spcBef>
              <a:buClr>
                <a:schemeClr val="accent2"/>
              </a:buClr>
              <a:buFont typeface="Arial" panose="020B0604020202020204" pitchFamily="34" charset="0"/>
              <a:buNone/>
              <a:defRPr sz="1600" b="1" kern="1200" baseline="0">
                <a:solidFill>
                  <a:schemeClr val="tx1"/>
                </a:solidFill>
                <a:latin typeface="+mn-lt"/>
                <a:ea typeface="+mn-ea"/>
                <a:cs typeface="+mn-cs"/>
              </a:defRPr>
            </a:lvl8pPr>
            <a:lvl9pPr marL="3657600" indent="0" algn="l" defTabSz="914400" rtl="0" eaLnBrk="1" latinLnBrk="0" hangingPunct="1">
              <a:lnSpc>
                <a:spcPct val="100000"/>
              </a:lnSpc>
              <a:spcBef>
                <a:spcPts val="1000"/>
              </a:spcBef>
              <a:buClr>
                <a:schemeClr val="accent2"/>
              </a:buClr>
              <a:buFont typeface="Arial" panose="020B0604020202020204" pitchFamily="34" charset="0"/>
              <a:buNone/>
              <a:defRPr sz="1600" b="1" kern="1200" baseline="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1000"/>
              </a:spcBef>
              <a:spcAft>
                <a:spcPts val="0"/>
              </a:spcAft>
              <a:buClr>
                <a:srgbClr val="ED7D31"/>
              </a:buClr>
              <a:buSzTx/>
              <a:buFont typeface="Arial" panose="020B0604020202020204" pitchFamily="34" charset="0"/>
              <a:buNone/>
              <a:tabLst/>
              <a:defRPr/>
            </a:pPr>
            <a:r>
              <a:rPr kumimoji="0" lang="de-CH" sz="1700" b="1" i="0" u="none" strike="noStrike" kern="1200" cap="none" spc="100" normalizeH="0" baseline="0" noProof="0" dirty="0">
                <a:ln>
                  <a:noFill/>
                </a:ln>
                <a:solidFill>
                  <a:prstClr val="black"/>
                </a:solidFill>
                <a:effectLst/>
                <a:uLnTx/>
                <a:uFillTx/>
                <a:latin typeface="Calibri" panose="020F0502020204030204"/>
                <a:ea typeface="+mn-ea"/>
                <a:cs typeface="+mn-cs"/>
              </a:rPr>
              <a:t>Who can participate in our project?</a:t>
            </a:r>
          </a:p>
        </p:txBody>
      </p:sp>
      <p:sp>
        <p:nvSpPr>
          <p:cNvPr id="18" name="Inhaltsplatzhalter 7">
            <a:extLst>
              <a:ext uri="{FF2B5EF4-FFF2-40B4-BE49-F238E27FC236}">
                <a16:creationId xmlns:a16="http://schemas.microsoft.com/office/drawing/2014/main" id="{AEF59BE6-99A9-46B8-A1E0-D0AEFC96C4E9}"/>
              </a:ext>
            </a:extLst>
          </p:cNvPr>
          <p:cNvSpPr txBox="1">
            <a:spLocks/>
          </p:cNvSpPr>
          <p:nvPr/>
        </p:nvSpPr>
        <p:spPr>
          <a:xfrm>
            <a:off x="171524" y="4969819"/>
            <a:ext cx="3848400" cy="877163"/>
          </a:xfrm>
          <a:prstGeom prst="rect">
            <a:avLst/>
          </a:prstGeom>
        </p:spPr>
        <p:txBody>
          <a:bodyPr vert="horz" lIns="91440" tIns="45720" rIns="91440" bIns="45720" rtlCol="0">
            <a:noAutofit/>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pPr marL="0" marR="0" lvl="0" indent="0" algn="just" defTabSz="914400" rtl="0" eaLnBrk="1" fontAlgn="auto" latinLnBrk="0" hangingPunct="1">
              <a:lnSpc>
                <a:spcPct val="100000"/>
              </a:lnSpc>
              <a:spcBef>
                <a:spcPts val="1000"/>
              </a:spcBef>
              <a:spcAft>
                <a:spcPts val="0"/>
              </a:spcAft>
              <a:buClr>
                <a:srgbClr val="ED7D31"/>
              </a:buClr>
              <a:buSzTx/>
              <a:buFont typeface="Arial" panose="020B0604020202020204" pitchFamily="34" charset="0"/>
              <a:buNone/>
              <a:tabLst/>
              <a:defRPr/>
            </a:pPr>
            <a:r>
              <a:rPr kumimoji="0" lang="de-CH" sz="1700" b="0" i="0" u="none" strike="noStrike" kern="1200" cap="none" spc="0" normalizeH="0" baseline="0" noProof="0" dirty="0">
                <a:ln>
                  <a:noFill/>
                </a:ln>
                <a:solidFill>
                  <a:schemeClr val="tx1"/>
                </a:solidFill>
                <a:effectLst/>
                <a:uLnTx/>
                <a:uFillTx/>
                <a:latin typeface="Calibri" panose="020F0502020204030204"/>
                <a:ea typeface="+mn-ea"/>
                <a:cs typeface="+mn-cs"/>
              </a:rPr>
              <a:t>We are inviting primary school teachers who are teaching in Year 2 and Year 3 </a:t>
            </a:r>
            <a:r>
              <a:rPr lang="de-CH" sz="1700" dirty="0">
                <a:solidFill>
                  <a:schemeClr val="tx1"/>
                </a:solidFill>
                <a:latin typeface="Calibri" panose="020F0502020204030204"/>
              </a:rPr>
              <a:t>and their pupils to participate</a:t>
            </a:r>
            <a:r>
              <a:rPr kumimoji="0" lang="de-CH" sz="1700" b="0" i="0" u="none" strike="noStrike" kern="1200" cap="none" spc="0" normalizeH="0" baseline="0" noProof="0" dirty="0">
                <a:ln>
                  <a:noFill/>
                </a:ln>
                <a:solidFill>
                  <a:schemeClr val="tx1"/>
                </a:solidFill>
                <a:effectLst/>
                <a:uLnTx/>
                <a:uFillTx/>
                <a:latin typeface="Calibri" panose="020F0502020204030204"/>
                <a:ea typeface="+mn-ea"/>
                <a:cs typeface="+mn-cs"/>
              </a:rPr>
              <a:t>.</a:t>
            </a:r>
          </a:p>
        </p:txBody>
      </p:sp>
      <p:sp>
        <p:nvSpPr>
          <p:cNvPr id="19" name="Textplatzhalter 6">
            <a:extLst>
              <a:ext uri="{FF2B5EF4-FFF2-40B4-BE49-F238E27FC236}">
                <a16:creationId xmlns:a16="http://schemas.microsoft.com/office/drawing/2014/main" id="{B739B65E-AF61-4423-8FB2-3C5039173355}"/>
              </a:ext>
            </a:extLst>
          </p:cNvPr>
          <p:cNvSpPr txBox="1">
            <a:spLocks/>
          </p:cNvSpPr>
          <p:nvPr/>
        </p:nvSpPr>
        <p:spPr>
          <a:xfrm>
            <a:off x="4262743" y="3921399"/>
            <a:ext cx="3782315" cy="611906"/>
          </a:xfrm>
          <a:prstGeom prst="rect">
            <a:avLst/>
          </a:prstGeom>
        </p:spPr>
        <p:txBody>
          <a:bodyPr vert="horz" lIns="91440" tIns="45720" rIns="91440" bIns="45720" rtlCol="0" anchor="b" anchorCtr="1">
            <a:noAutofit/>
          </a:bodyPr>
          <a:lstStyle>
            <a:lvl1pPr marL="0" indent="0" algn="ctr" defTabSz="914400" rtl="0" eaLnBrk="1" latinLnBrk="0" hangingPunct="1">
              <a:lnSpc>
                <a:spcPct val="100000"/>
              </a:lnSpc>
              <a:spcBef>
                <a:spcPts val="1000"/>
              </a:spcBef>
              <a:buClr>
                <a:schemeClr val="accent2"/>
              </a:buClr>
              <a:buFont typeface="Arial" panose="020B0604020202020204" pitchFamily="34" charset="0"/>
              <a:buNone/>
              <a:defRPr sz="1900" b="0" kern="1200" cap="all" spc="100" baseline="0">
                <a:solidFill>
                  <a:schemeClr val="accent2"/>
                </a:solidFill>
                <a:latin typeface="+mn-lt"/>
                <a:ea typeface="+mn-ea"/>
                <a:cs typeface="+mn-cs"/>
              </a:defRPr>
            </a:lvl1pPr>
            <a:lvl2pPr marL="457200" indent="0" algn="l" defTabSz="914400" rtl="0" eaLnBrk="1" latinLnBrk="0" hangingPunct="1">
              <a:lnSpc>
                <a:spcPct val="100000"/>
              </a:lnSpc>
              <a:spcBef>
                <a:spcPts val="1000"/>
              </a:spcBef>
              <a:buClr>
                <a:schemeClr val="accent2"/>
              </a:buClr>
              <a:buFont typeface="Arial" panose="020B0604020202020204" pitchFamily="34" charset="0"/>
              <a:buNone/>
              <a:defRPr sz="1900" b="1" kern="1200">
                <a:solidFill>
                  <a:schemeClr val="tx1">
                    <a:lumMod val="85000"/>
                    <a:lumOff val="15000"/>
                  </a:schemeClr>
                </a:solidFill>
                <a:latin typeface="+mn-lt"/>
                <a:ea typeface="+mn-ea"/>
                <a:cs typeface="+mn-cs"/>
              </a:defRPr>
            </a:lvl2pPr>
            <a:lvl3pPr marL="914400" indent="0" algn="l" defTabSz="914400" rtl="0" eaLnBrk="1" latinLnBrk="0" hangingPunct="1">
              <a:lnSpc>
                <a:spcPct val="100000"/>
              </a:lnSpc>
              <a:spcBef>
                <a:spcPts val="1000"/>
              </a:spcBef>
              <a:buClr>
                <a:schemeClr val="accent2"/>
              </a:buClr>
              <a:buFont typeface="Arial" panose="020B0604020202020204" pitchFamily="34" charset="0"/>
              <a:buNone/>
              <a:defRPr sz="1800" b="1" kern="1200">
                <a:solidFill>
                  <a:schemeClr val="tx1">
                    <a:lumMod val="85000"/>
                    <a:lumOff val="15000"/>
                  </a:schemeClr>
                </a:solidFill>
                <a:latin typeface="+mn-lt"/>
                <a:ea typeface="+mn-ea"/>
                <a:cs typeface="+mn-cs"/>
              </a:defRPr>
            </a:lvl3pPr>
            <a:lvl4pPr marL="1371600" indent="0" algn="l" defTabSz="914400" rtl="0" eaLnBrk="1" latinLnBrk="0" hangingPunct="1">
              <a:lnSpc>
                <a:spcPct val="100000"/>
              </a:lnSpc>
              <a:spcBef>
                <a:spcPts val="1000"/>
              </a:spcBef>
              <a:buClr>
                <a:schemeClr val="accent2"/>
              </a:buClr>
              <a:buFont typeface="Arial" panose="020B0604020202020204" pitchFamily="34" charset="0"/>
              <a:buNone/>
              <a:defRPr sz="1600" b="1" kern="1200">
                <a:solidFill>
                  <a:schemeClr val="tx1">
                    <a:lumMod val="85000"/>
                    <a:lumOff val="15000"/>
                  </a:schemeClr>
                </a:solidFill>
                <a:latin typeface="+mn-lt"/>
                <a:ea typeface="+mn-ea"/>
                <a:cs typeface="+mn-cs"/>
              </a:defRPr>
            </a:lvl4pPr>
            <a:lvl5pPr marL="1828800" indent="0" algn="l" defTabSz="914400" rtl="0" eaLnBrk="1" latinLnBrk="0" hangingPunct="1">
              <a:lnSpc>
                <a:spcPct val="100000"/>
              </a:lnSpc>
              <a:spcBef>
                <a:spcPts val="1000"/>
              </a:spcBef>
              <a:buClr>
                <a:schemeClr val="accent2"/>
              </a:buClr>
              <a:buFont typeface="Arial" panose="020B0604020202020204" pitchFamily="34" charset="0"/>
              <a:buNone/>
              <a:defRPr sz="1600" b="1" kern="1200">
                <a:solidFill>
                  <a:schemeClr val="tx1">
                    <a:lumMod val="85000"/>
                    <a:lumOff val="15000"/>
                  </a:schemeClr>
                </a:solidFill>
                <a:latin typeface="+mn-lt"/>
                <a:ea typeface="+mn-ea"/>
                <a:cs typeface="+mn-cs"/>
              </a:defRPr>
            </a:lvl5pPr>
            <a:lvl6pPr marL="2286000" indent="0" algn="l" defTabSz="914400" rtl="0" eaLnBrk="1" latinLnBrk="0" hangingPunct="1">
              <a:lnSpc>
                <a:spcPct val="100000"/>
              </a:lnSpc>
              <a:spcBef>
                <a:spcPts val="1000"/>
              </a:spcBef>
              <a:buClr>
                <a:schemeClr val="accent2"/>
              </a:buClr>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100000"/>
              </a:lnSpc>
              <a:spcBef>
                <a:spcPts val="1000"/>
              </a:spcBef>
              <a:buClr>
                <a:schemeClr val="accent2"/>
              </a:buClr>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100000"/>
              </a:lnSpc>
              <a:spcBef>
                <a:spcPts val="1000"/>
              </a:spcBef>
              <a:buClr>
                <a:schemeClr val="accent2"/>
              </a:buClr>
              <a:buFont typeface="Arial" panose="020B0604020202020204" pitchFamily="34" charset="0"/>
              <a:buNone/>
              <a:defRPr sz="1600" b="1" kern="1200" baseline="0">
                <a:solidFill>
                  <a:schemeClr val="tx1"/>
                </a:solidFill>
                <a:latin typeface="+mn-lt"/>
                <a:ea typeface="+mn-ea"/>
                <a:cs typeface="+mn-cs"/>
              </a:defRPr>
            </a:lvl8pPr>
            <a:lvl9pPr marL="3657600" indent="0" algn="l" defTabSz="914400" rtl="0" eaLnBrk="1" latinLnBrk="0" hangingPunct="1">
              <a:lnSpc>
                <a:spcPct val="100000"/>
              </a:lnSpc>
              <a:spcBef>
                <a:spcPts val="1000"/>
              </a:spcBef>
              <a:buClr>
                <a:schemeClr val="accent2"/>
              </a:buClr>
              <a:buFont typeface="Arial" panose="020B0604020202020204" pitchFamily="34" charset="0"/>
              <a:buNone/>
              <a:defRPr sz="1600" b="1" kern="1200" baseline="0">
                <a:solidFill>
                  <a:schemeClr val="tx1"/>
                </a:solidFill>
                <a:latin typeface="+mn-lt"/>
                <a:ea typeface="+mn-ea"/>
                <a:cs typeface="+mn-cs"/>
              </a:defRPr>
            </a:lvl9pPr>
          </a:lstStyle>
          <a:p>
            <a:pPr lvl="0" algn="l">
              <a:buClr>
                <a:srgbClr val="ED7D31"/>
              </a:buClr>
              <a:defRPr/>
            </a:pPr>
            <a:r>
              <a:rPr lang="de-CH" sz="1700" b="1" cap="none" dirty="0">
                <a:solidFill>
                  <a:prstClr val="black"/>
                </a:solidFill>
              </a:rPr>
              <a:t>What knowledge are we generating in this project?</a:t>
            </a:r>
          </a:p>
        </p:txBody>
      </p:sp>
      <p:sp>
        <p:nvSpPr>
          <p:cNvPr id="21" name="Rechteck 20">
            <a:extLst>
              <a:ext uri="{FF2B5EF4-FFF2-40B4-BE49-F238E27FC236}">
                <a16:creationId xmlns:a16="http://schemas.microsoft.com/office/drawing/2014/main" id="{F78274B4-919F-416B-B554-7C672A197069}"/>
              </a:ext>
            </a:extLst>
          </p:cNvPr>
          <p:cNvSpPr/>
          <p:nvPr/>
        </p:nvSpPr>
        <p:spPr>
          <a:xfrm>
            <a:off x="8417956" y="1151291"/>
            <a:ext cx="3636000" cy="1661993"/>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de-CH" sz="1700" b="0" i="0" u="none" strike="noStrike" kern="1200" cap="none" spc="0" normalizeH="0" baseline="0" noProof="0" dirty="0">
                <a:ln>
                  <a:noFill/>
                </a:ln>
                <a:solidFill>
                  <a:prstClr val="black"/>
                </a:solidFill>
                <a:effectLst/>
                <a:uLnTx/>
                <a:uFillTx/>
                <a:latin typeface="Calibri "/>
                <a:ea typeface="+mn-ea"/>
                <a:cs typeface="+mn-cs"/>
              </a:rPr>
              <a:t>From this, we will understand how schools can best support children to develop value-related competences (e.g., to understand their own and others’ values, and to act on their own values).</a:t>
            </a:r>
          </a:p>
        </p:txBody>
      </p:sp>
      <p:sp>
        <p:nvSpPr>
          <p:cNvPr id="22" name="Rechteck 21">
            <a:extLst>
              <a:ext uri="{FF2B5EF4-FFF2-40B4-BE49-F238E27FC236}">
                <a16:creationId xmlns:a16="http://schemas.microsoft.com/office/drawing/2014/main" id="{0E231941-EFAF-4AC4-A3F8-8AC4406A0A37}"/>
              </a:ext>
            </a:extLst>
          </p:cNvPr>
          <p:cNvSpPr/>
          <p:nvPr/>
        </p:nvSpPr>
        <p:spPr>
          <a:xfrm>
            <a:off x="8424029" y="3504967"/>
            <a:ext cx="3707931" cy="1923604"/>
          </a:xfrm>
          <a:prstGeom prst="rect">
            <a:avLst/>
          </a:prstGeom>
        </p:spPr>
        <p:txBody>
          <a:bodyPr wrap="square">
            <a:spAutoFit/>
          </a:bodyPr>
          <a:lstStyle/>
          <a:p>
            <a:pPr lvl="0" algn="just">
              <a:defRPr/>
            </a:pPr>
            <a:r>
              <a:rPr lang="de-CH" sz="1700" dirty="0">
                <a:solidFill>
                  <a:prstClr val="black"/>
                </a:solidFill>
                <a:latin typeface="Calibri "/>
              </a:rPr>
              <a:t>At the end of our project, we are offering feedback on key findings from our project as well as a training for teachers that gives insights into values education in primary school and illustrates ways to promote pupils’ value-related competences.  </a:t>
            </a:r>
            <a:endParaRPr kumimoji="0" lang="de-CH" sz="1700" b="0" i="0" u="none" strike="noStrike" kern="1200" cap="none" spc="0" normalizeH="0" baseline="0" noProof="0" dirty="0">
              <a:ln>
                <a:noFill/>
              </a:ln>
              <a:solidFill>
                <a:prstClr val="black"/>
              </a:solidFill>
              <a:effectLst/>
              <a:uLnTx/>
              <a:uFillTx/>
              <a:latin typeface="Calibri "/>
              <a:ea typeface="+mn-ea"/>
              <a:cs typeface="+mn-cs"/>
            </a:endParaRPr>
          </a:p>
        </p:txBody>
      </p:sp>
      <p:sp>
        <p:nvSpPr>
          <p:cNvPr id="25" name="Rechteck 24">
            <a:extLst>
              <a:ext uri="{FF2B5EF4-FFF2-40B4-BE49-F238E27FC236}">
                <a16:creationId xmlns:a16="http://schemas.microsoft.com/office/drawing/2014/main" id="{924D7754-C237-45AD-B1DC-E65E605483FC}"/>
              </a:ext>
            </a:extLst>
          </p:cNvPr>
          <p:cNvSpPr/>
          <p:nvPr/>
        </p:nvSpPr>
        <p:spPr>
          <a:xfrm>
            <a:off x="187062" y="1452780"/>
            <a:ext cx="3852000" cy="3233706"/>
          </a:xfrm>
          <a:prstGeom prst="rect">
            <a:avLst/>
          </a:prstGeom>
        </p:spPr>
        <p:txBody>
          <a:bodyPr wrap="square">
            <a:spAutoFit/>
          </a:bodyPr>
          <a:lstStyle/>
          <a:p>
            <a:pPr marL="0" marR="0" lvl="0" indent="0" algn="just" defTabSz="914400" rtl="0" eaLnBrk="1" fontAlgn="auto" latinLnBrk="0" hangingPunct="1">
              <a:lnSpc>
                <a:spcPct val="106000"/>
              </a:lnSpc>
              <a:buClrTx/>
              <a:buSzTx/>
              <a:buFontTx/>
              <a:buNone/>
              <a:tabLst/>
              <a:defRPr/>
            </a:pPr>
            <a:r>
              <a:rPr lang="de-CH" sz="1700" dirty="0">
                <a:solidFill>
                  <a:prstClr val="black"/>
                </a:solidFill>
                <a:latin typeface="Calibri" panose="020F0502020204030204" pitchFamily="34" charset="0"/>
                <a:ea typeface="Calibri" panose="020F0502020204030204" pitchFamily="34" charset="0"/>
                <a:cs typeface="Calibri" panose="020F0502020204030204" pitchFamily="34" charset="0"/>
              </a:rPr>
              <a:t>In this project, we are studying value development in primary school in the UK and in Switzerland, looking at value-related goals in the educational systems in both countries.</a:t>
            </a:r>
            <a:r>
              <a:rPr kumimoji="0" lang="de-CH" sz="17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 This knowledge is important to support teachers and schools and to provide evidence for best practice.</a:t>
            </a:r>
          </a:p>
          <a:p>
            <a:pPr marL="0" marR="0" lvl="0" indent="0" algn="just" defTabSz="914400" rtl="0" eaLnBrk="1" fontAlgn="auto" latinLnBrk="0" hangingPunct="1">
              <a:lnSpc>
                <a:spcPct val="106000"/>
              </a:lnSpc>
              <a:buClrTx/>
              <a:buSzTx/>
              <a:buFontTx/>
              <a:buNone/>
              <a:tabLst/>
              <a:defRPr/>
            </a:pPr>
            <a:r>
              <a:rPr lang="de-CH" sz="1700" dirty="0">
                <a:solidFill>
                  <a:prstClr val="black"/>
                </a:solidFill>
                <a:latin typeface="Calibri" panose="020F0502020204030204" pitchFamily="34" charset="0"/>
                <a:ea typeface="Calibri" panose="020F0502020204030204" pitchFamily="34" charset="0"/>
                <a:cs typeface="Calibri" panose="020F0502020204030204" pitchFamily="34" charset="0"/>
              </a:rPr>
              <a:t>For this project, we have been awarded a big grant from the SNSF in collaboration with the ESRC.</a:t>
            </a:r>
            <a:endParaRPr kumimoji="0" lang="de-CH" sz="17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endParaRPr>
          </a:p>
        </p:txBody>
      </p:sp>
      <p:pic>
        <p:nvPicPr>
          <p:cNvPr id="8" name="Grafik 7" descr="Ein Bild, das Text enthält.&#10;&#10;Automatisch generierte Beschreibung">
            <a:extLst>
              <a:ext uri="{FF2B5EF4-FFF2-40B4-BE49-F238E27FC236}">
                <a16:creationId xmlns:a16="http://schemas.microsoft.com/office/drawing/2014/main" id="{1EFC8BEF-A32D-4729-83DB-23FF358082B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364937" y="103552"/>
            <a:ext cx="1645658" cy="822829"/>
          </a:xfrm>
          <a:prstGeom prst="rect">
            <a:avLst/>
          </a:prstGeom>
        </p:spPr>
      </p:pic>
      <p:pic>
        <p:nvPicPr>
          <p:cNvPr id="28" name="Grafik 27" descr="Ein Bild, das Text enthält.&#10;&#10;Automatisch generierte Beschreibung">
            <a:extLst>
              <a:ext uri="{FF2B5EF4-FFF2-40B4-BE49-F238E27FC236}">
                <a16:creationId xmlns:a16="http://schemas.microsoft.com/office/drawing/2014/main" id="{255F9AA0-0F19-49BD-925E-EB07659A056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7085" y="51383"/>
            <a:ext cx="2539745" cy="851157"/>
          </a:xfrm>
          <a:prstGeom prst="rect">
            <a:avLst/>
          </a:prstGeom>
        </p:spPr>
      </p:pic>
      <p:sp>
        <p:nvSpPr>
          <p:cNvPr id="20" name="Rechteck 19">
            <a:extLst>
              <a:ext uri="{FF2B5EF4-FFF2-40B4-BE49-F238E27FC236}">
                <a16:creationId xmlns:a16="http://schemas.microsoft.com/office/drawing/2014/main" id="{1AC8CF2E-07E2-4EB8-A261-1BE9E3DC4305}"/>
              </a:ext>
            </a:extLst>
          </p:cNvPr>
          <p:cNvSpPr/>
          <p:nvPr/>
        </p:nvSpPr>
        <p:spPr>
          <a:xfrm>
            <a:off x="4285713" y="4572946"/>
            <a:ext cx="3848400" cy="1138773"/>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de-CH" sz="1700" b="0" i="0" u="none" strike="noStrike" kern="1200" cap="none" spc="0" normalizeH="0" baseline="0" noProof="0" dirty="0">
                <a:ln>
                  <a:noFill/>
                </a:ln>
                <a:solidFill>
                  <a:prstClr val="black"/>
                </a:solidFill>
                <a:effectLst/>
                <a:uLnTx/>
                <a:uFillTx/>
                <a:latin typeface="Calibri "/>
                <a:ea typeface="+mn-ea"/>
                <a:cs typeface="+mn-cs"/>
              </a:rPr>
              <a:t>Our project will generate </a:t>
            </a:r>
            <a:r>
              <a:rPr lang="de-CH" sz="1700" dirty="0">
                <a:solidFill>
                  <a:prstClr val="black"/>
                </a:solidFill>
                <a:latin typeface="Calibri "/>
              </a:rPr>
              <a:t>novel</a:t>
            </a:r>
            <a:r>
              <a:rPr kumimoji="0" lang="de-CH" sz="1700" b="0" i="0" u="none" strike="noStrike" kern="1200" cap="none" spc="0" normalizeH="0" baseline="0" noProof="0" dirty="0">
                <a:ln>
                  <a:noFill/>
                </a:ln>
                <a:solidFill>
                  <a:prstClr val="black"/>
                </a:solidFill>
                <a:effectLst/>
                <a:uLnTx/>
                <a:uFillTx/>
                <a:latin typeface="Calibri "/>
                <a:ea typeface="+mn-ea"/>
                <a:cs typeface="+mn-cs"/>
              </a:rPr>
              <a:t> insights into how school education shapes children’s values. There is very little empirical research in this field.</a:t>
            </a:r>
          </a:p>
        </p:txBody>
      </p:sp>
      <p:pic>
        <p:nvPicPr>
          <p:cNvPr id="2" name="Picture 2" descr="Online courses from University of Basel">
            <a:extLst>
              <a:ext uri="{FF2B5EF4-FFF2-40B4-BE49-F238E27FC236}">
                <a16:creationId xmlns:a16="http://schemas.microsoft.com/office/drawing/2014/main" id="{F58F9F03-0451-4EC7-9A91-EF0D1E340D8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083087" y="5971281"/>
            <a:ext cx="2354034" cy="766709"/>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Royal Holloway, University of London">
            <a:extLst>
              <a:ext uri="{FF2B5EF4-FFF2-40B4-BE49-F238E27FC236}">
                <a16:creationId xmlns:a16="http://schemas.microsoft.com/office/drawing/2014/main" id="{023BD9B7-3B22-4333-AAB9-C48A6CCBFEC8}"/>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398000" y="5932175"/>
            <a:ext cx="1909023" cy="9535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701807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7" name="Picture 2" descr="University of Westminster: study in London | Kaplan Pathways">
            <a:extLst>
              <a:ext uri="{FF2B5EF4-FFF2-40B4-BE49-F238E27FC236}">
                <a16:creationId xmlns:a16="http://schemas.microsoft.com/office/drawing/2014/main" id="{8CA3E40C-0197-4C6A-BEBB-8DB36DF2D11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6524" y="5506820"/>
            <a:ext cx="2860173" cy="1760107"/>
          </a:xfrm>
          <a:prstGeom prst="rect">
            <a:avLst/>
          </a:prstGeom>
          <a:noFill/>
          <a:extLst>
            <a:ext uri="{909E8E84-426E-40DD-AFC4-6F175D3DCCD1}">
              <a14:hiddenFill xmlns:a14="http://schemas.microsoft.com/office/drawing/2010/main">
                <a:solidFill>
                  <a:srgbClr val="FFFFFF"/>
                </a:solidFill>
              </a14:hiddenFill>
            </a:ext>
          </a:extLst>
        </p:spPr>
      </p:pic>
      <p:sp>
        <p:nvSpPr>
          <p:cNvPr id="23" name="Rechteck 22">
            <a:extLst>
              <a:ext uri="{FF2B5EF4-FFF2-40B4-BE49-F238E27FC236}">
                <a16:creationId xmlns:a16="http://schemas.microsoft.com/office/drawing/2014/main" id="{58B090DB-4ED2-4DDB-BC15-1F2E97DDC467}"/>
              </a:ext>
            </a:extLst>
          </p:cNvPr>
          <p:cNvSpPr/>
          <p:nvPr/>
        </p:nvSpPr>
        <p:spPr>
          <a:xfrm>
            <a:off x="0" y="940376"/>
            <a:ext cx="12192000" cy="4975330"/>
          </a:xfrm>
          <a:prstGeom prst="rect">
            <a:avLst/>
          </a:prstGeom>
          <a:solidFill>
            <a:srgbClr val="BAE4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dirty="0"/>
          </a:p>
        </p:txBody>
      </p:sp>
      <p:sp>
        <p:nvSpPr>
          <p:cNvPr id="6" name="Titel 5">
            <a:extLst>
              <a:ext uri="{FF2B5EF4-FFF2-40B4-BE49-F238E27FC236}">
                <a16:creationId xmlns:a16="http://schemas.microsoft.com/office/drawing/2014/main" id="{F384D588-1108-4CD1-9839-375386950819}"/>
              </a:ext>
            </a:extLst>
          </p:cNvPr>
          <p:cNvSpPr>
            <a:spLocks noGrp="1"/>
          </p:cNvSpPr>
          <p:nvPr>
            <p:ph type="title"/>
          </p:nvPr>
        </p:nvSpPr>
        <p:spPr>
          <a:xfrm>
            <a:off x="4327600" y="309471"/>
            <a:ext cx="3536799" cy="334979"/>
          </a:xfrm>
        </p:spPr>
        <p:txBody>
          <a:bodyPr>
            <a:noAutofit/>
          </a:bodyPr>
          <a:lstStyle/>
          <a:p>
            <a:r>
              <a:rPr lang="de-CH" sz="3600" b="1" dirty="0"/>
              <a:t>Human Values</a:t>
            </a:r>
          </a:p>
        </p:txBody>
      </p:sp>
      <p:sp>
        <p:nvSpPr>
          <p:cNvPr id="22" name="Rechteck 21">
            <a:extLst>
              <a:ext uri="{FF2B5EF4-FFF2-40B4-BE49-F238E27FC236}">
                <a16:creationId xmlns:a16="http://schemas.microsoft.com/office/drawing/2014/main" id="{0E231941-EFAF-4AC4-A3F8-8AC4406A0A37}"/>
              </a:ext>
            </a:extLst>
          </p:cNvPr>
          <p:cNvSpPr/>
          <p:nvPr/>
        </p:nvSpPr>
        <p:spPr>
          <a:xfrm>
            <a:off x="1259495" y="4187042"/>
            <a:ext cx="7379680" cy="1677382"/>
          </a:xfrm>
          <a:prstGeom prst="rect">
            <a:avLst/>
          </a:prstGeom>
        </p:spPr>
        <p:txBody>
          <a:bodyPr wrap="square">
            <a:spAutoFit/>
          </a:bodyPr>
          <a:lstStyle/>
          <a:p>
            <a:pPr lvl="0" algn="just"/>
            <a:r>
              <a:rPr lang="de-CH" sz="1700" b="1" dirty="0">
                <a:solidFill>
                  <a:prstClr val="black"/>
                </a:solidFill>
                <a:latin typeface="Calibri "/>
              </a:rPr>
              <a:t>Contact:</a:t>
            </a:r>
          </a:p>
          <a:p>
            <a:pPr lvl="0" algn="just"/>
            <a:r>
              <a:rPr lang="de-CH" sz="1700" dirty="0">
                <a:solidFill>
                  <a:prstClr val="black"/>
                </a:solidFill>
                <a:latin typeface="Calibri "/>
              </a:rPr>
              <a:t>Dr. Anna D</a:t>
            </a:r>
            <a:r>
              <a:rPr lang="de-CH" sz="1700" dirty="0">
                <a:solidFill>
                  <a:prstClr val="black"/>
                </a:solidFill>
                <a:latin typeface="Arial" panose="020B0604020202020204" pitchFamily="34" charset="0"/>
                <a:cs typeface="Arial" panose="020B0604020202020204" pitchFamily="34" charset="0"/>
              </a:rPr>
              <a:t>ö</a:t>
            </a:r>
            <a:r>
              <a:rPr lang="de-CH" sz="1700" dirty="0">
                <a:solidFill>
                  <a:prstClr val="black"/>
                </a:solidFill>
                <a:latin typeface="Calibri "/>
                <a:cs typeface="Arial" panose="020B0604020202020204" pitchFamily="34" charset="0"/>
              </a:rPr>
              <a:t>ring, Senior Lecturer in Psychology, </a:t>
            </a:r>
          </a:p>
          <a:p>
            <a:pPr lvl="0" algn="just"/>
            <a:r>
              <a:rPr lang="de-CH" sz="1700" dirty="0">
                <a:solidFill>
                  <a:prstClr val="black"/>
                </a:solidFill>
                <a:latin typeface="Calibri "/>
                <a:cs typeface="Arial" panose="020B0604020202020204" pitchFamily="34" charset="0"/>
              </a:rPr>
              <a:t>University of Westminster</a:t>
            </a:r>
            <a:endParaRPr lang="de-CH" sz="1700" dirty="0">
              <a:solidFill>
                <a:prstClr val="black"/>
              </a:solidFill>
              <a:latin typeface="Calibri "/>
            </a:endParaRPr>
          </a:p>
          <a:p>
            <a:pPr algn="just"/>
            <a:r>
              <a:rPr lang="de-CH" sz="1700" dirty="0">
                <a:sym typeface="Wingdings" panose="05000000000000000000" pitchFamily="2" charset="2"/>
              </a:rPr>
              <a:t></a:t>
            </a:r>
            <a:r>
              <a:rPr lang="de-CH" sz="1700" dirty="0">
                <a:solidFill>
                  <a:prstClr val="black"/>
                </a:solidFill>
                <a:latin typeface="Calibri "/>
              </a:rPr>
              <a:t> a.doering@westminster.ac.uk</a:t>
            </a:r>
          </a:p>
          <a:p>
            <a:pPr lvl="0" algn="just"/>
            <a:r>
              <a:rPr lang="de-CH" sz="1700" dirty="0">
                <a:sym typeface="Wingdings 2" panose="05020102010507070707" pitchFamily="18" charset="2"/>
              </a:rPr>
              <a:t> </a:t>
            </a:r>
            <a:r>
              <a:rPr lang="de-CH" sz="1700" dirty="0">
                <a:solidFill>
                  <a:prstClr val="black"/>
                </a:solidFill>
                <a:latin typeface="Calibri "/>
              </a:rPr>
              <a:t>+44 777 6018306</a:t>
            </a:r>
          </a:p>
          <a:p>
            <a:pPr algn="just"/>
            <a:r>
              <a:rPr lang="de-CH" sz="1700" dirty="0">
                <a:solidFill>
                  <a:prstClr val="black"/>
                </a:solidFill>
                <a:latin typeface="Calibri "/>
              </a:rPr>
              <a:t> </a:t>
            </a:r>
            <a:r>
              <a:rPr lang="de-CH" sz="1700" dirty="0">
                <a:sym typeface="Webdings" panose="05030102010509060703" pitchFamily="18" charset="2"/>
              </a:rPr>
              <a:t></a:t>
            </a:r>
            <a:r>
              <a:rPr lang="de-CH" sz="1700" dirty="0">
                <a:latin typeface="Calibri "/>
              </a:rPr>
              <a:t>https://www.westminster.ac.uk/about-us/our-people/directory/doering-anna</a:t>
            </a:r>
            <a:r>
              <a:rPr lang="de-CH" b="1" dirty="0">
                <a:solidFill>
                  <a:prstClr val="black"/>
                </a:solidFill>
                <a:latin typeface="Calibri "/>
              </a:rPr>
              <a:t> </a:t>
            </a:r>
          </a:p>
        </p:txBody>
      </p:sp>
      <p:pic>
        <p:nvPicPr>
          <p:cNvPr id="8" name="Grafik 7" descr="Ein Bild, das Text enthält.&#10;&#10;Automatisch generierte Beschreibung">
            <a:extLst>
              <a:ext uri="{FF2B5EF4-FFF2-40B4-BE49-F238E27FC236}">
                <a16:creationId xmlns:a16="http://schemas.microsoft.com/office/drawing/2014/main" id="{1EFC8BEF-A32D-4729-83DB-23FF358082B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364937" y="103552"/>
            <a:ext cx="1645658" cy="822829"/>
          </a:xfrm>
          <a:prstGeom prst="rect">
            <a:avLst/>
          </a:prstGeom>
        </p:spPr>
      </p:pic>
      <p:sp>
        <p:nvSpPr>
          <p:cNvPr id="16" name="Textfeld 15">
            <a:extLst>
              <a:ext uri="{FF2B5EF4-FFF2-40B4-BE49-F238E27FC236}">
                <a16:creationId xmlns:a16="http://schemas.microsoft.com/office/drawing/2014/main" id="{79DFD3FB-B117-42F5-A1A1-3FE4C40EF021}"/>
              </a:ext>
            </a:extLst>
          </p:cNvPr>
          <p:cNvSpPr txBox="1"/>
          <p:nvPr/>
        </p:nvSpPr>
        <p:spPr>
          <a:xfrm>
            <a:off x="248060" y="1157665"/>
            <a:ext cx="6130438" cy="3235950"/>
          </a:xfrm>
          <a:prstGeom prst="rect">
            <a:avLst/>
          </a:prstGeom>
          <a:noFill/>
        </p:spPr>
        <p:txBody>
          <a:bodyPr wrap="square" rtlCol="0">
            <a:spAutoFit/>
          </a:bodyPr>
          <a:lstStyle/>
          <a:p>
            <a:pPr>
              <a:lnSpc>
                <a:spcPct val="106000"/>
              </a:lnSpc>
            </a:pPr>
            <a:r>
              <a:rPr lang="de-CH" sz="1700" b="1" dirty="0">
                <a:latin typeface="Calibri" panose="020F0502020204030204" pitchFamily="34" charset="0"/>
                <a:ea typeface="Calibri" panose="020F0502020204030204" pitchFamily="34" charset="0"/>
                <a:cs typeface="Calibri" panose="020F0502020204030204" pitchFamily="34" charset="0"/>
              </a:rPr>
              <a:t>What is important to me? How do I want to live? What are my goals?</a:t>
            </a:r>
          </a:p>
          <a:p>
            <a:pPr algn="just">
              <a:lnSpc>
                <a:spcPct val="106000"/>
              </a:lnSpc>
            </a:pPr>
            <a:endParaRPr lang="de-CH" sz="400" b="1" dirty="0">
              <a:latin typeface="Calibri" panose="020F0502020204030204" pitchFamily="34" charset="0"/>
              <a:ea typeface="Calibri" panose="020F0502020204030204" pitchFamily="34" charset="0"/>
              <a:cs typeface="Calibri" panose="020F0502020204030204" pitchFamily="34" charset="0"/>
            </a:endParaRPr>
          </a:p>
          <a:p>
            <a:pPr algn="just">
              <a:lnSpc>
                <a:spcPct val="0"/>
              </a:lnSpc>
            </a:pPr>
            <a:endParaRPr lang="de-CH" sz="1700" b="1" dirty="0">
              <a:latin typeface="Calibri" panose="020F0502020204030204" pitchFamily="34" charset="0"/>
              <a:ea typeface="Calibri" panose="020F0502020204030204" pitchFamily="34" charset="0"/>
              <a:cs typeface="Calibri" panose="020F0502020204030204" pitchFamily="34" charset="0"/>
            </a:endParaRPr>
          </a:p>
          <a:p>
            <a:pPr algn="just">
              <a:lnSpc>
                <a:spcPct val="0"/>
              </a:lnSpc>
            </a:pPr>
            <a:endParaRPr lang="de-CH" sz="1700" b="1" dirty="0">
              <a:latin typeface="Calibri" panose="020F0502020204030204" pitchFamily="34" charset="0"/>
              <a:ea typeface="Calibri" panose="020F0502020204030204" pitchFamily="34" charset="0"/>
              <a:cs typeface="Calibri" panose="020F0502020204030204" pitchFamily="34" charset="0"/>
            </a:endParaRPr>
          </a:p>
          <a:p>
            <a:pPr algn="just">
              <a:lnSpc>
                <a:spcPct val="0"/>
              </a:lnSpc>
            </a:pPr>
            <a:endParaRPr lang="de-CH" sz="1600" b="1" dirty="0">
              <a:latin typeface="Calibri" panose="020F0502020204030204" pitchFamily="34" charset="0"/>
              <a:ea typeface="Calibri" panose="020F0502020204030204" pitchFamily="34" charset="0"/>
              <a:cs typeface="Calibri" panose="020F0502020204030204" pitchFamily="34" charset="0"/>
            </a:endParaRPr>
          </a:p>
          <a:p>
            <a:pPr algn="just">
              <a:lnSpc>
                <a:spcPct val="106000"/>
              </a:lnSpc>
            </a:pPr>
            <a:r>
              <a:rPr lang="de-CH" sz="1700" dirty="0">
                <a:latin typeface="Calibri" panose="020F0502020204030204" pitchFamily="34" charset="0"/>
                <a:ea typeface="Calibri" panose="020F0502020204030204" pitchFamily="34" charset="0"/>
                <a:cs typeface="Calibri" panose="020F0502020204030204" pitchFamily="34" charset="0"/>
              </a:rPr>
              <a:t>All these questions tap on </a:t>
            </a:r>
            <a:r>
              <a:rPr lang="de-CH" sz="1700" b="1" dirty="0">
                <a:latin typeface="Calibri" panose="020F0502020204030204" pitchFamily="34" charset="0"/>
                <a:ea typeface="Calibri" panose="020F0502020204030204" pitchFamily="34" charset="0"/>
                <a:cs typeface="Calibri" panose="020F0502020204030204" pitchFamily="34" charset="0"/>
              </a:rPr>
              <a:t>values</a:t>
            </a:r>
            <a:r>
              <a:rPr lang="de-CH" sz="1700" dirty="0">
                <a:latin typeface="Calibri" panose="020F0502020204030204" pitchFamily="34" charset="0"/>
                <a:ea typeface="Calibri" panose="020F0502020204030204" pitchFamily="34" charset="0"/>
                <a:cs typeface="Calibri" panose="020F0502020204030204" pitchFamily="34" charset="0"/>
              </a:rPr>
              <a:t>. They are about positive goals and give direction to human life. </a:t>
            </a:r>
          </a:p>
          <a:p>
            <a:pPr algn="just">
              <a:lnSpc>
                <a:spcPct val="106000"/>
              </a:lnSpc>
            </a:pPr>
            <a:r>
              <a:rPr lang="de-CH" sz="1700" dirty="0">
                <a:latin typeface="Calibri" panose="020F0502020204030204" pitchFamily="34" charset="0"/>
                <a:ea typeface="Calibri" panose="020F0502020204030204" pitchFamily="34" charset="0"/>
                <a:cs typeface="Calibri" panose="020F0502020204030204" pitchFamily="34" charset="0"/>
              </a:rPr>
              <a:t>In our project team, we have been researching human values for almost two decades. We have run many projects in primary schools, and thousands of children have participated in our research. Please find more information around the project and the project team on our project webpage:</a:t>
            </a:r>
          </a:p>
          <a:p>
            <a:pPr>
              <a:lnSpc>
                <a:spcPct val="106000"/>
              </a:lnSpc>
            </a:pPr>
            <a:r>
              <a:rPr lang="en-GB" sz="1600" u="sng" dirty="0">
                <a:hlinkClick r:id="rId4"/>
              </a:rPr>
              <a:t>https://bildungswissenschaften.unibas.ch/en/research/value-formation-in-school/</a:t>
            </a:r>
            <a:r>
              <a:rPr lang="en-GB" sz="1600" dirty="0"/>
              <a:t> </a:t>
            </a:r>
            <a:endParaRPr lang="de-CH" sz="1600" dirty="0">
              <a:latin typeface="Calibri" panose="020F0502020204030204" pitchFamily="34" charset="0"/>
              <a:ea typeface="Calibri" panose="020F0502020204030204" pitchFamily="34" charset="0"/>
              <a:cs typeface="Calibri" panose="020F0502020204030204" pitchFamily="34" charset="0"/>
            </a:endParaRPr>
          </a:p>
        </p:txBody>
      </p:sp>
      <p:pic>
        <p:nvPicPr>
          <p:cNvPr id="14" name="Grafik 13" descr="Ein Bild, das Zeichnung enthält.&#10;&#10;Automatisch generierte Beschreibung">
            <a:extLst>
              <a:ext uri="{FF2B5EF4-FFF2-40B4-BE49-F238E27FC236}">
                <a16:creationId xmlns:a16="http://schemas.microsoft.com/office/drawing/2014/main" id="{07B20037-25FF-4012-88F8-54978EC32F57}"/>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48060" y="4506068"/>
            <a:ext cx="1398959" cy="1398959"/>
          </a:xfrm>
          <a:prstGeom prst="rect">
            <a:avLst/>
          </a:prstGeom>
        </p:spPr>
      </p:pic>
      <p:pic>
        <p:nvPicPr>
          <p:cNvPr id="15" name="Picture 3">
            <a:extLst>
              <a:ext uri="{FF2B5EF4-FFF2-40B4-BE49-F238E27FC236}">
                <a16:creationId xmlns:a16="http://schemas.microsoft.com/office/drawing/2014/main" id="{C9911AEA-A377-4B79-B9B2-8FDF2B4D6B31}"/>
              </a:ext>
            </a:extLst>
          </p:cNvPr>
          <p:cNvPicPr>
            <a:picLocks noChangeAspect="1"/>
          </p:cNvPicPr>
          <p:nvPr/>
        </p:nvPicPr>
        <p:blipFill>
          <a:blip r:embed="rId6">
            <a:duotone>
              <a:prstClr val="black"/>
              <a:srgbClr val="D1ECEC">
                <a:tint val="45000"/>
                <a:satMod val="400000"/>
              </a:srgbClr>
            </a:duotone>
          </a:blip>
          <a:stretch>
            <a:fillRect/>
          </a:stretch>
        </p:blipFill>
        <p:spPr>
          <a:xfrm>
            <a:off x="481598" y="5570765"/>
            <a:ext cx="777897" cy="322705"/>
          </a:xfrm>
          <a:prstGeom prst="rect">
            <a:avLst/>
          </a:prstGeom>
        </p:spPr>
      </p:pic>
      <p:pic>
        <p:nvPicPr>
          <p:cNvPr id="17" name="Grafik 27" descr="Ein Bild, das Text enthält.&#10;&#10;Automatisch generierte Beschreibung">
            <a:extLst>
              <a:ext uri="{FF2B5EF4-FFF2-40B4-BE49-F238E27FC236}">
                <a16:creationId xmlns:a16="http://schemas.microsoft.com/office/drawing/2014/main" id="{84B9BE01-C2CE-411A-B01E-473E7CF3190E}"/>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7085" y="51383"/>
            <a:ext cx="2539745" cy="851157"/>
          </a:xfrm>
          <a:prstGeom prst="rect">
            <a:avLst/>
          </a:prstGeom>
        </p:spPr>
      </p:pic>
      <p:grpSp>
        <p:nvGrpSpPr>
          <p:cNvPr id="20" name="Group 19">
            <a:extLst>
              <a:ext uri="{FF2B5EF4-FFF2-40B4-BE49-F238E27FC236}">
                <a16:creationId xmlns:a16="http://schemas.microsoft.com/office/drawing/2014/main" id="{EF3C2BB2-C9CC-465D-ABA6-76475B48A82A}"/>
              </a:ext>
            </a:extLst>
          </p:cNvPr>
          <p:cNvGrpSpPr/>
          <p:nvPr/>
        </p:nvGrpSpPr>
        <p:grpSpPr>
          <a:xfrm>
            <a:off x="7047472" y="1040435"/>
            <a:ext cx="4896468" cy="4775212"/>
            <a:chOff x="1316181" y="346363"/>
            <a:chExt cx="6133851" cy="6142820"/>
          </a:xfrm>
        </p:grpSpPr>
        <p:sp>
          <p:nvSpPr>
            <p:cNvPr id="21" name="Oval 20">
              <a:extLst>
                <a:ext uri="{FF2B5EF4-FFF2-40B4-BE49-F238E27FC236}">
                  <a16:creationId xmlns:a16="http://schemas.microsoft.com/office/drawing/2014/main" id="{3D5527FD-A786-4378-B6B4-784DD3C34191}"/>
                </a:ext>
              </a:extLst>
            </p:cNvPr>
            <p:cNvSpPr/>
            <p:nvPr/>
          </p:nvSpPr>
          <p:spPr>
            <a:xfrm>
              <a:off x="1316183" y="346363"/>
              <a:ext cx="6120000" cy="6120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4" name="Straight Connector 23">
              <a:extLst>
                <a:ext uri="{FF2B5EF4-FFF2-40B4-BE49-F238E27FC236}">
                  <a16:creationId xmlns:a16="http://schemas.microsoft.com/office/drawing/2014/main" id="{92414BCF-2A06-4304-A0F7-06EDC79A6A9E}"/>
                </a:ext>
              </a:extLst>
            </p:cNvPr>
            <p:cNvCxnSpPr>
              <a:cxnSpLocks/>
              <a:stCxn id="21" idx="0"/>
              <a:endCxn id="21" idx="4"/>
            </p:cNvCxnSpPr>
            <p:nvPr/>
          </p:nvCxnSpPr>
          <p:spPr>
            <a:xfrm>
              <a:off x="4376183" y="346363"/>
              <a:ext cx="0" cy="612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5C963243-F196-421E-A221-B7E7A7103812}"/>
                </a:ext>
              </a:extLst>
            </p:cNvPr>
            <p:cNvCxnSpPr>
              <a:cxnSpLocks/>
              <a:stCxn id="21" idx="6"/>
              <a:endCxn id="21" idx="2"/>
            </p:cNvCxnSpPr>
            <p:nvPr/>
          </p:nvCxnSpPr>
          <p:spPr>
            <a:xfrm flipH="1">
              <a:off x="1316183" y="3406363"/>
              <a:ext cx="612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Partial Circle 25">
              <a:extLst>
                <a:ext uri="{FF2B5EF4-FFF2-40B4-BE49-F238E27FC236}">
                  <a16:creationId xmlns:a16="http://schemas.microsoft.com/office/drawing/2014/main" id="{5D90172A-458E-4379-97F7-30CBDF1DF762}"/>
                </a:ext>
              </a:extLst>
            </p:cNvPr>
            <p:cNvSpPr/>
            <p:nvPr/>
          </p:nvSpPr>
          <p:spPr>
            <a:xfrm>
              <a:off x="1325707" y="346363"/>
              <a:ext cx="6120000" cy="6120000"/>
            </a:xfrm>
            <a:prstGeom prst="pie">
              <a:avLst>
                <a:gd name="adj1" fmla="val 13710169"/>
                <a:gd name="adj2" fmla="val 16200000"/>
              </a:avLst>
            </a:prstGeom>
            <a:solidFill>
              <a:srgbClr val="5611D1"/>
            </a:solidFill>
            <a:ln>
              <a:solidFill>
                <a:srgbClr val="5611D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27" name="Partial Circle 26">
              <a:extLst>
                <a:ext uri="{FF2B5EF4-FFF2-40B4-BE49-F238E27FC236}">
                  <a16:creationId xmlns:a16="http://schemas.microsoft.com/office/drawing/2014/main" id="{51ECC8EF-BBB9-4EA7-B0D0-6E1DD17108BB}"/>
                </a:ext>
              </a:extLst>
            </p:cNvPr>
            <p:cNvSpPr/>
            <p:nvPr/>
          </p:nvSpPr>
          <p:spPr>
            <a:xfrm>
              <a:off x="1316182" y="347734"/>
              <a:ext cx="6120000" cy="6120000"/>
            </a:xfrm>
            <a:prstGeom prst="pie">
              <a:avLst>
                <a:gd name="adj1" fmla="val 9599418"/>
                <a:gd name="adj2" fmla="val 11771956"/>
              </a:avLst>
            </a:prstGeom>
            <a:solidFill>
              <a:srgbClr val="07D1DB"/>
            </a:solidFill>
            <a:ln>
              <a:solidFill>
                <a:srgbClr val="07D1D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28" name="Partial Circle 27">
              <a:extLst>
                <a:ext uri="{FF2B5EF4-FFF2-40B4-BE49-F238E27FC236}">
                  <a16:creationId xmlns:a16="http://schemas.microsoft.com/office/drawing/2014/main" id="{ECF71831-01A3-4896-B689-487B5E1B6BD4}"/>
                </a:ext>
              </a:extLst>
            </p:cNvPr>
            <p:cNvSpPr/>
            <p:nvPr/>
          </p:nvSpPr>
          <p:spPr>
            <a:xfrm>
              <a:off x="1316182" y="350072"/>
              <a:ext cx="6120000" cy="6120000"/>
            </a:xfrm>
            <a:prstGeom prst="pie">
              <a:avLst>
                <a:gd name="adj1" fmla="val 7062610"/>
                <a:gd name="adj2" fmla="val 9694568"/>
              </a:avLst>
            </a:prstGeom>
            <a:solidFill>
              <a:srgbClr val="03DF7B"/>
            </a:solidFill>
            <a:ln>
              <a:solidFill>
                <a:srgbClr val="03DF7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29" name="Partial Circle 28">
              <a:extLst>
                <a:ext uri="{FF2B5EF4-FFF2-40B4-BE49-F238E27FC236}">
                  <a16:creationId xmlns:a16="http://schemas.microsoft.com/office/drawing/2014/main" id="{6B9B3E92-C23E-4A1D-9B9D-ED9AF713C759}"/>
                </a:ext>
              </a:extLst>
            </p:cNvPr>
            <p:cNvSpPr/>
            <p:nvPr/>
          </p:nvSpPr>
          <p:spPr>
            <a:xfrm>
              <a:off x="1325705" y="351375"/>
              <a:ext cx="6120000" cy="6120000"/>
            </a:xfrm>
            <a:prstGeom prst="pie">
              <a:avLst>
                <a:gd name="adj1" fmla="val 18441223"/>
                <a:gd name="adj2" fmla="val 20726451"/>
              </a:avLst>
            </a:prstGeom>
            <a:solidFill>
              <a:srgbClr val="B2025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30" name="Partial Circle 29">
              <a:extLst>
                <a:ext uri="{FF2B5EF4-FFF2-40B4-BE49-F238E27FC236}">
                  <a16:creationId xmlns:a16="http://schemas.microsoft.com/office/drawing/2014/main" id="{3578C1A1-FA97-48A6-B1E2-D219D99B4B3F}"/>
                </a:ext>
              </a:extLst>
            </p:cNvPr>
            <p:cNvSpPr/>
            <p:nvPr/>
          </p:nvSpPr>
          <p:spPr>
            <a:xfrm>
              <a:off x="1330032" y="356570"/>
              <a:ext cx="6120000" cy="6120000"/>
            </a:xfrm>
            <a:prstGeom prst="pie">
              <a:avLst>
                <a:gd name="adj1" fmla="val 16125365"/>
                <a:gd name="adj2" fmla="val 18473777"/>
              </a:avLst>
            </a:prstGeom>
            <a:solidFill>
              <a:srgbClr val="A808AC"/>
            </a:solidFill>
            <a:ln>
              <a:solidFill>
                <a:srgbClr val="A808A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31" name="Partial Circle 30">
              <a:extLst>
                <a:ext uri="{FF2B5EF4-FFF2-40B4-BE49-F238E27FC236}">
                  <a16:creationId xmlns:a16="http://schemas.microsoft.com/office/drawing/2014/main" id="{7E8C5048-8511-42AF-BE36-41E8649AC092}"/>
                </a:ext>
              </a:extLst>
            </p:cNvPr>
            <p:cNvSpPr/>
            <p:nvPr/>
          </p:nvSpPr>
          <p:spPr>
            <a:xfrm>
              <a:off x="1325705" y="350377"/>
              <a:ext cx="6120000" cy="6120000"/>
            </a:xfrm>
            <a:prstGeom prst="pie">
              <a:avLst>
                <a:gd name="adj1" fmla="val 20695417"/>
                <a:gd name="adj2" fmla="val 1122308"/>
              </a:avLst>
            </a:prstGeom>
            <a:solidFill>
              <a:srgbClr val="E01202"/>
            </a:solidFill>
            <a:ln>
              <a:solidFill>
                <a:srgbClr val="E0120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32" name="Partial Circle 31">
              <a:extLst>
                <a:ext uri="{FF2B5EF4-FFF2-40B4-BE49-F238E27FC236}">
                  <a16:creationId xmlns:a16="http://schemas.microsoft.com/office/drawing/2014/main" id="{821DFFD4-FDEC-4D5A-AE16-E69012B2BB5D}"/>
                </a:ext>
              </a:extLst>
            </p:cNvPr>
            <p:cNvSpPr/>
            <p:nvPr/>
          </p:nvSpPr>
          <p:spPr>
            <a:xfrm>
              <a:off x="1325705" y="354646"/>
              <a:ext cx="6120000" cy="6120000"/>
            </a:xfrm>
            <a:prstGeom prst="pie">
              <a:avLst>
                <a:gd name="adj1" fmla="val 1086880"/>
                <a:gd name="adj2" fmla="val 3138155"/>
              </a:avLst>
            </a:prstGeom>
            <a:solidFill>
              <a:srgbClr val="E16601"/>
            </a:solidFill>
            <a:ln>
              <a:solidFill>
                <a:srgbClr val="E1660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33" name="Partial Circle 32">
              <a:extLst>
                <a:ext uri="{FF2B5EF4-FFF2-40B4-BE49-F238E27FC236}">
                  <a16:creationId xmlns:a16="http://schemas.microsoft.com/office/drawing/2014/main" id="{ACFE019D-C8D3-4776-88A1-A96C96221058}"/>
                </a:ext>
              </a:extLst>
            </p:cNvPr>
            <p:cNvSpPr/>
            <p:nvPr/>
          </p:nvSpPr>
          <p:spPr>
            <a:xfrm>
              <a:off x="1325705" y="369183"/>
              <a:ext cx="6120000" cy="6120000"/>
            </a:xfrm>
            <a:prstGeom prst="pie">
              <a:avLst>
                <a:gd name="adj1" fmla="val 3121991"/>
                <a:gd name="adj2" fmla="val 5428588"/>
              </a:avLst>
            </a:prstGeom>
            <a:solidFill>
              <a:srgbClr val="E0D002"/>
            </a:solidFill>
            <a:ln>
              <a:solidFill>
                <a:srgbClr val="E0D00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34" name="Partial Circle 33">
              <a:extLst>
                <a:ext uri="{FF2B5EF4-FFF2-40B4-BE49-F238E27FC236}">
                  <a16:creationId xmlns:a16="http://schemas.microsoft.com/office/drawing/2014/main" id="{EC8F6E08-AC8A-442E-B0D7-6FFA33F8C287}"/>
                </a:ext>
              </a:extLst>
            </p:cNvPr>
            <p:cNvSpPr/>
            <p:nvPr/>
          </p:nvSpPr>
          <p:spPr>
            <a:xfrm>
              <a:off x="1316181" y="355827"/>
              <a:ext cx="6120000" cy="6120000"/>
            </a:xfrm>
            <a:prstGeom prst="pie">
              <a:avLst>
                <a:gd name="adj1" fmla="val 5398627"/>
                <a:gd name="adj2" fmla="val 7647687"/>
              </a:avLst>
            </a:prstGeom>
            <a:solidFill>
              <a:srgbClr val="6CDF03"/>
            </a:solidFill>
            <a:ln>
              <a:solidFill>
                <a:srgbClr val="6CDF0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35" name="Partial Circle 34">
              <a:extLst>
                <a:ext uri="{FF2B5EF4-FFF2-40B4-BE49-F238E27FC236}">
                  <a16:creationId xmlns:a16="http://schemas.microsoft.com/office/drawing/2014/main" id="{F1E9114E-9FC0-40A4-B0D4-49BE452849DC}"/>
                </a:ext>
              </a:extLst>
            </p:cNvPr>
            <p:cNvSpPr/>
            <p:nvPr/>
          </p:nvSpPr>
          <p:spPr>
            <a:xfrm>
              <a:off x="1318399" y="357678"/>
              <a:ext cx="6120000" cy="6120000"/>
            </a:xfrm>
            <a:prstGeom prst="pie">
              <a:avLst>
                <a:gd name="adj1" fmla="val 11738036"/>
                <a:gd name="adj2" fmla="val 13897006"/>
              </a:avLst>
            </a:prstGeom>
            <a:solidFill>
              <a:srgbClr val="0A85D8"/>
            </a:solidFill>
            <a:ln>
              <a:solidFill>
                <a:srgbClr val="0A85D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pic>
          <p:nvPicPr>
            <p:cNvPr id="36" name="Picture 35" descr="27">
              <a:extLst>
                <a:ext uri="{FF2B5EF4-FFF2-40B4-BE49-F238E27FC236}">
                  <a16:creationId xmlns:a16="http://schemas.microsoft.com/office/drawing/2014/main" id="{2942B697-F290-4325-92E4-0CCBCA5106C7}"/>
                </a:ext>
              </a:extLst>
            </p:cNvPr>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3299117" y="5124500"/>
              <a:ext cx="820466" cy="8204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7" name="Picture 36" descr="1">
              <a:extLst>
                <a:ext uri="{FF2B5EF4-FFF2-40B4-BE49-F238E27FC236}">
                  <a16:creationId xmlns:a16="http://schemas.microsoft.com/office/drawing/2014/main" id="{55C5AE31-3E35-497B-8FE4-B0F6065E61A6}"/>
                </a:ext>
              </a:extLst>
            </p:cNvPr>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1935356" y="4304034"/>
              <a:ext cx="820466" cy="8204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8" name="Picture 37" descr="5">
              <a:extLst>
                <a:ext uri="{FF2B5EF4-FFF2-40B4-BE49-F238E27FC236}">
                  <a16:creationId xmlns:a16="http://schemas.microsoft.com/office/drawing/2014/main" id="{3A220FCA-1921-4AE1-B40C-C83488415EDB}"/>
                </a:ext>
              </a:extLst>
            </p:cNvPr>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1471681" y="3034733"/>
              <a:ext cx="820466" cy="8204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9" name="Picture 38" descr="28">
              <a:extLst>
                <a:ext uri="{FF2B5EF4-FFF2-40B4-BE49-F238E27FC236}">
                  <a16:creationId xmlns:a16="http://schemas.microsoft.com/office/drawing/2014/main" id="{419E6718-9053-4797-85B9-703743703A7C}"/>
                </a:ext>
              </a:extLst>
            </p:cNvPr>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1966336" y="1566604"/>
              <a:ext cx="820466" cy="8204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 name="Picture 39" descr="24">
              <a:extLst>
                <a:ext uri="{FF2B5EF4-FFF2-40B4-BE49-F238E27FC236}">
                  <a16:creationId xmlns:a16="http://schemas.microsoft.com/office/drawing/2014/main" id="{06A97EE4-4FFF-4FB3-91FC-EB224F446281}"/>
                </a:ext>
              </a:extLst>
            </p:cNvPr>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3346060" y="574196"/>
              <a:ext cx="820466" cy="8204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 name="Picture 40" descr="23">
              <a:extLst>
                <a:ext uri="{FF2B5EF4-FFF2-40B4-BE49-F238E27FC236}">
                  <a16:creationId xmlns:a16="http://schemas.microsoft.com/office/drawing/2014/main" id="{B4F2457A-CAC6-43D0-B02A-E6639767B72F}"/>
                </a:ext>
              </a:extLst>
            </p:cNvPr>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4677275" y="5143550"/>
              <a:ext cx="820466" cy="8204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2" name="Picture 41" descr="30">
              <a:extLst>
                <a:ext uri="{FF2B5EF4-FFF2-40B4-BE49-F238E27FC236}">
                  <a16:creationId xmlns:a16="http://schemas.microsoft.com/office/drawing/2014/main" id="{5ADD75A6-2218-4CA4-9FED-BF6384E8757D}"/>
                </a:ext>
              </a:extLst>
            </p:cNvPr>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5967970" y="4301563"/>
              <a:ext cx="820466" cy="8204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3" name="Picture 42" descr="19">
              <a:extLst>
                <a:ext uri="{FF2B5EF4-FFF2-40B4-BE49-F238E27FC236}">
                  <a16:creationId xmlns:a16="http://schemas.microsoft.com/office/drawing/2014/main" id="{4AD35A7D-B163-4DB7-9F32-774F0B0687A0}"/>
                </a:ext>
              </a:extLst>
            </p:cNvPr>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6446526" y="2942836"/>
              <a:ext cx="820466" cy="8204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pic>
          <p:nvPicPr>
            <p:cNvPr id="44" name="Picture 43" descr="2">
              <a:extLst>
                <a:ext uri="{FF2B5EF4-FFF2-40B4-BE49-F238E27FC236}">
                  <a16:creationId xmlns:a16="http://schemas.microsoft.com/office/drawing/2014/main" id="{FFA45E37-44B7-4CA9-B6DC-3C4750B364E3}"/>
                </a:ext>
              </a:extLst>
            </p:cNvPr>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6064465" y="1684663"/>
              <a:ext cx="820466" cy="8204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5" name="Picture 44" descr="6">
              <a:extLst>
                <a:ext uri="{FF2B5EF4-FFF2-40B4-BE49-F238E27FC236}">
                  <a16:creationId xmlns:a16="http://schemas.microsoft.com/office/drawing/2014/main" id="{5F70CB8E-E97B-4F0E-8B41-C0CEC48F837D}"/>
                </a:ext>
              </a:extLst>
            </p:cNvPr>
            <p:cNvPicPr/>
            <p:nvPr/>
          </p:nvPicPr>
          <p:blipFill>
            <a:blip r:embed="rId17" cstate="print">
              <a:extLst>
                <a:ext uri="{28A0092B-C50C-407E-A947-70E740481C1C}">
                  <a14:useLocalDpi xmlns:a14="http://schemas.microsoft.com/office/drawing/2010/main" val="0"/>
                </a:ext>
              </a:extLst>
            </a:blip>
            <a:srcRect/>
            <a:stretch>
              <a:fillRect/>
            </a:stretch>
          </p:blipFill>
          <p:spPr bwMode="auto">
            <a:xfrm>
              <a:off x="4601100" y="583721"/>
              <a:ext cx="820466" cy="8204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6" name="TextBox 45">
              <a:extLst>
                <a:ext uri="{FF2B5EF4-FFF2-40B4-BE49-F238E27FC236}">
                  <a16:creationId xmlns:a16="http://schemas.microsoft.com/office/drawing/2014/main" id="{306DF1C9-8657-4684-A928-7DC725A2E787}"/>
                </a:ext>
              </a:extLst>
            </p:cNvPr>
            <p:cNvSpPr txBox="1"/>
            <p:nvPr/>
          </p:nvSpPr>
          <p:spPr>
            <a:xfrm rot="17126211">
              <a:off x="3928637" y="1833869"/>
              <a:ext cx="1743402" cy="308443"/>
            </a:xfrm>
            <a:prstGeom prst="rect">
              <a:avLst/>
            </a:prstGeom>
            <a:noFill/>
          </p:spPr>
          <p:txBody>
            <a:bodyPr wrap="square" rtlCol="0">
              <a:spAutoFit/>
            </a:bodyPr>
            <a:lstStyle/>
            <a:p>
              <a:r>
                <a:rPr lang="en-GB" sz="1000" b="1" dirty="0">
                  <a:solidFill>
                    <a:schemeClr val="bg1"/>
                  </a:solidFill>
                </a:rPr>
                <a:t>Universalism</a:t>
              </a:r>
            </a:p>
          </p:txBody>
        </p:sp>
        <p:sp>
          <p:nvSpPr>
            <p:cNvPr id="47" name="TextBox 46">
              <a:extLst>
                <a:ext uri="{FF2B5EF4-FFF2-40B4-BE49-F238E27FC236}">
                  <a16:creationId xmlns:a16="http://schemas.microsoft.com/office/drawing/2014/main" id="{0216E8C1-42C3-49F8-9303-6DC1B1497838}"/>
                </a:ext>
              </a:extLst>
            </p:cNvPr>
            <p:cNvSpPr txBox="1"/>
            <p:nvPr/>
          </p:nvSpPr>
          <p:spPr>
            <a:xfrm rot="19333276">
              <a:off x="4845611" y="2264955"/>
              <a:ext cx="1743401" cy="316738"/>
            </a:xfrm>
            <a:prstGeom prst="rect">
              <a:avLst/>
            </a:prstGeom>
            <a:noFill/>
          </p:spPr>
          <p:txBody>
            <a:bodyPr wrap="square" rtlCol="0">
              <a:spAutoFit/>
            </a:bodyPr>
            <a:lstStyle/>
            <a:p>
              <a:r>
                <a:rPr lang="en-GB" sz="1000" b="1" dirty="0">
                  <a:solidFill>
                    <a:schemeClr val="bg1"/>
                  </a:solidFill>
                </a:rPr>
                <a:t>Benevolence</a:t>
              </a:r>
            </a:p>
          </p:txBody>
        </p:sp>
        <p:sp>
          <p:nvSpPr>
            <p:cNvPr id="48" name="TextBox 47">
              <a:extLst>
                <a:ext uri="{FF2B5EF4-FFF2-40B4-BE49-F238E27FC236}">
                  <a16:creationId xmlns:a16="http://schemas.microsoft.com/office/drawing/2014/main" id="{910B8A3B-274D-4A78-9524-FB348F44C297}"/>
                </a:ext>
              </a:extLst>
            </p:cNvPr>
            <p:cNvSpPr txBox="1"/>
            <p:nvPr/>
          </p:nvSpPr>
          <p:spPr>
            <a:xfrm>
              <a:off x="5167990" y="3237086"/>
              <a:ext cx="1743401" cy="316738"/>
            </a:xfrm>
            <a:prstGeom prst="rect">
              <a:avLst/>
            </a:prstGeom>
            <a:noFill/>
          </p:spPr>
          <p:txBody>
            <a:bodyPr wrap="square" rtlCol="0">
              <a:spAutoFit/>
            </a:bodyPr>
            <a:lstStyle/>
            <a:p>
              <a:r>
                <a:rPr lang="en-GB" sz="1000" b="1" dirty="0">
                  <a:solidFill>
                    <a:schemeClr val="bg1"/>
                  </a:solidFill>
                </a:rPr>
                <a:t>Tradition</a:t>
              </a:r>
            </a:p>
          </p:txBody>
        </p:sp>
        <p:sp>
          <p:nvSpPr>
            <p:cNvPr id="49" name="TextBox 48">
              <a:extLst>
                <a:ext uri="{FF2B5EF4-FFF2-40B4-BE49-F238E27FC236}">
                  <a16:creationId xmlns:a16="http://schemas.microsoft.com/office/drawing/2014/main" id="{7BF52122-01EB-4F80-8E27-95FE24D40377}"/>
                </a:ext>
              </a:extLst>
            </p:cNvPr>
            <p:cNvSpPr txBox="1"/>
            <p:nvPr/>
          </p:nvSpPr>
          <p:spPr>
            <a:xfrm>
              <a:off x="1919245" y="3216794"/>
              <a:ext cx="1743401" cy="316738"/>
            </a:xfrm>
            <a:prstGeom prst="rect">
              <a:avLst/>
            </a:prstGeom>
            <a:noFill/>
          </p:spPr>
          <p:txBody>
            <a:bodyPr wrap="square" rtlCol="0">
              <a:spAutoFit/>
            </a:bodyPr>
            <a:lstStyle/>
            <a:p>
              <a:pPr algn="r"/>
              <a:r>
                <a:rPr lang="en-GB" sz="1000" b="1" dirty="0">
                  <a:solidFill>
                    <a:schemeClr val="bg1"/>
                  </a:solidFill>
                </a:rPr>
                <a:t>Hedonism</a:t>
              </a:r>
            </a:p>
          </p:txBody>
        </p:sp>
        <p:sp>
          <p:nvSpPr>
            <p:cNvPr id="50" name="TextBox 49">
              <a:extLst>
                <a:ext uri="{FF2B5EF4-FFF2-40B4-BE49-F238E27FC236}">
                  <a16:creationId xmlns:a16="http://schemas.microsoft.com/office/drawing/2014/main" id="{0B0EC114-3DA0-45DB-A422-9CC973D03248}"/>
                </a:ext>
              </a:extLst>
            </p:cNvPr>
            <p:cNvSpPr txBox="1"/>
            <p:nvPr/>
          </p:nvSpPr>
          <p:spPr>
            <a:xfrm rot="2027752">
              <a:off x="4860538" y="4175666"/>
              <a:ext cx="1743401" cy="316738"/>
            </a:xfrm>
            <a:prstGeom prst="rect">
              <a:avLst/>
            </a:prstGeom>
            <a:noFill/>
          </p:spPr>
          <p:txBody>
            <a:bodyPr wrap="square" rtlCol="0">
              <a:spAutoFit/>
            </a:bodyPr>
            <a:lstStyle/>
            <a:p>
              <a:r>
                <a:rPr lang="en-GB" sz="1000" b="1" dirty="0">
                  <a:solidFill>
                    <a:schemeClr val="bg1"/>
                  </a:solidFill>
                </a:rPr>
                <a:t>Conformity</a:t>
              </a:r>
            </a:p>
          </p:txBody>
        </p:sp>
        <p:sp>
          <p:nvSpPr>
            <p:cNvPr id="51" name="TextBox 50">
              <a:extLst>
                <a:ext uri="{FF2B5EF4-FFF2-40B4-BE49-F238E27FC236}">
                  <a16:creationId xmlns:a16="http://schemas.microsoft.com/office/drawing/2014/main" id="{FE6454C9-84EC-4CDA-AFC7-F06BA75A8CB9}"/>
                </a:ext>
              </a:extLst>
            </p:cNvPr>
            <p:cNvSpPr txBox="1"/>
            <p:nvPr/>
          </p:nvSpPr>
          <p:spPr>
            <a:xfrm rot="4414487">
              <a:off x="3987147" y="4768575"/>
              <a:ext cx="1743402" cy="308443"/>
            </a:xfrm>
            <a:prstGeom prst="rect">
              <a:avLst/>
            </a:prstGeom>
            <a:noFill/>
          </p:spPr>
          <p:txBody>
            <a:bodyPr wrap="square" rtlCol="0">
              <a:spAutoFit/>
            </a:bodyPr>
            <a:lstStyle/>
            <a:p>
              <a:r>
                <a:rPr lang="en-GB" sz="1000" b="1" dirty="0">
                  <a:solidFill>
                    <a:schemeClr val="bg1"/>
                  </a:solidFill>
                </a:rPr>
                <a:t>Security</a:t>
              </a:r>
            </a:p>
          </p:txBody>
        </p:sp>
        <p:sp>
          <p:nvSpPr>
            <p:cNvPr id="52" name="TextBox 51">
              <a:extLst>
                <a:ext uri="{FF2B5EF4-FFF2-40B4-BE49-F238E27FC236}">
                  <a16:creationId xmlns:a16="http://schemas.microsoft.com/office/drawing/2014/main" id="{9A47D367-2C9C-497D-A2C3-AD05E5523700}"/>
                </a:ext>
              </a:extLst>
            </p:cNvPr>
            <p:cNvSpPr txBox="1"/>
            <p:nvPr/>
          </p:nvSpPr>
          <p:spPr>
            <a:xfrm rot="4414487">
              <a:off x="3044394" y="1800380"/>
              <a:ext cx="1743402" cy="308443"/>
            </a:xfrm>
            <a:prstGeom prst="rect">
              <a:avLst/>
            </a:prstGeom>
            <a:noFill/>
          </p:spPr>
          <p:txBody>
            <a:bodyPr wrap="square" rtlCol="0">
              <a:spAutoFit/>
            </a:bodyPr>
            <a:lstStyle/>
            <a:p>
              <a:pPr algn="r"/>
              <a:r>
                <a:rPr lang="en-GB" sz="1000" b="1" dirty="0">
                  <a:solidFill>
                    <a:schemeClr val="bg1"/>
                  </a:solidFill>
                </a:rPr>
                <a:t>Self-Direction</a:t>
              </a:r>
            </a:p>
          </p:txBody>
        </p:sp>
        <p:sp>
          <p:nvSpPr>
            <p:cNvPr id="53" name="TextBox 52">
              <a:extLst>
                <a:ext uri="{FF2B5EF4-FFF2-40B4-BE49-F238E27FC236}">
                  <a16:creationId xmlns:a16="http://schemas.microsoft.com/office/drawing/2014/main" id="{A10D6F12-DB99-4739-8599-7B20C94A0BC8}"/>
                </a:ext>
              </a:extLst>
            </p:cNvPr>
            <p:cNvSpPr txBox="1"/>
            <p:nvPr/>
          </p:nvSpPr>
          <p:spPr>
            <a:xfrm rot="17126211">
              <a:off x="2989672" y="4766688"/>
              <a:ext cx="1743402" cy="308443"/>
            </a:xfrm>
            <a:prstGeom prst="rect">
              <a:avLst/>
            </a:prstGeom>
            <a:noFill/>
          </p:spPr>
          <p:txBody>
            <a:bodyPr wrap="square" rtlCol="0">
              <a:spAutoFit/>
            </a:bodyPr>
            <a:lstStyle/>
            <a:p>
              <a:pPr algn="r"/>
              <a:r>
                <a:rPr lang="en-GB" sz="1000" b="1" dirty="0">
                  <a:solidFill>
                    <a:schemeClr val="bg1"/>
                  </a:solidFill>
                </a:rPr>
                <a:t>Power</a:t>
              </a:r>
            </a:p>
          </p:txBody>
        </p:sp>
        <p:sp>
          <p:nvSpPr>
            <p:cNvPr id="54" name="TextBox 53">
              <a:extLst>
                <a:ext uri="{FF2B5EF4-FFF2-40B4-BE49-F238E27FC236}">
                  <a16:creationId xmlns:a16="http://schemas.microsoft.com/office/drawing/2014/main" id="{C51D1753-FA81-4BB1-8315-C4ACC60374D1}"/>
                </a:ext>
              </a:extLst>
            </p:cNvPr>
            <p:cNvSpPr txBox="1"/>
            <p:nvPr/>
          </p:nvSpPr>
          <p:spPr>
            <a:xfrm rot="19333276">
              <a:off x="2268254" y="4149337"/>
              <a:ext cx="1743401" cy="316738"/>
            </a:xfrm>
            <a:prstGeom prst="rect">
              <a:avLst/>
            </a:prstGeom>
            <a:noFill/>
          </p:spPr>
          <p:txBody>
            <a:bodyPr wrap="square" rtlCol="0">
              <a:spAutoFit/>
            </a:bodyPr>
            <a:lstStyle/>
            <a:p>
              <a:pPr algn="r"/>
              <a:r>
                <a:rPr lang="en-GB" sz="1000" b="1" dirty="0">
                  <a:solidFill>
                    <a:schemeClr val="bg1"/>
                  </a:solidFill>
                </a:rPr>
                <a:t>Achievement</a:t>
              </a:r>
            </a:p>
          </p:txBody>
        </p:sp>
        <p:sp>
          <p:nvSpPr>
            <p:cNvPr id="55" name="TextBox 54">
              <a:extLst>
                <a:ext uri="{FF2B5EF4-FFF2-40B4-BE49-F238E27FC236}">
                  <a16:creationId xmlns:a16="http://schemas.microsoft.com/office/drawing/2014/main" id="{A02F7DD2-BC97-4D64-A5FD-375BD3E7C2C8}"/>
                </a:ext>
              </a:extLst>
            </p:cNvPr>
            <p:cNvSpPr txBox="1"/>
            <p:nvPr/>
          </p:nvSpPr>
          <p:spPr>
            <a:xfrm rot="2027752">
              <a:off x="2700398" y="2668830"/>
              <a:ext cx="1743401" cy="316738"/>
            </a:xfrm>
            <a:prstGeom prst="rect">
              <a:avLst/>
            </a:prstGeom>
            <a:noFill/>
          </p:spPr>
          <p:txBody>
            <a:bodyPr wrap="square" rtlCol="0">
              <a:spAutoFit/>
            </a:bodyPr>
            <a:lstStyle/>
            <a:p>
              <a:r>
                <a:rPr lang="en-GB" sz="1000" b="1" dirty="0">
                  <a:solidFill>
                    <a:schemeClr val="bg1"/>
                  </a:solidFill>
                </a:rPr>
                <a:t>Stimulation</a:t>
              </a:r>
            </a:p>
          </p:txBody>
        </p:sp>
        <p:sp>
          <p:nvSpPr>
            <p:cNvPr id="56" name="TextBox 55">
              <a:extLst>
                <a:ext uri="{FF2B5EF4-FFF2-40B4-BE49-F238E27FC236}">
                  <a16:creationId xmlns:a16="http://schemas.microsoft.com/office/drawing/2014/main" id="{F76008D9-555A-41D9-A274-6A2AF9ABD200}"/>
                </a:ext>
              </a:extLst>
            </p:cNvPr>
            <p:cNvSpPr txBox="1"/>
            <p:nvPr/>
          </p:nvSpPr>
          <p:spPr>
            <a:xfrm>
              <a:off x="1360367" y="3853767"/>
              <a:ext cx="1062143" cy="277147"/>
            </a:xfrm>
            <a:prstGeom prst="rect">
              <a:avLst/>
            </a:prstGeom>
            <a:noFill/>
          </p:spPr>
          <p:txBody>
            <a:bodyPr wrap="square" rtlCol="0">
              <a:spAutoFit/>
            </a:bodyPr>
            <a:lstStyle/>
            <a:p>
              <a:pPr algn="ctr"/>
              <a:r>
                <a:rPr lang="en-GB" sz="800" dirty="0">
                  <a:latin typeface="Arial" panose="020B0604020202020204" pitchFamily="34" charset="0"/>
                  <a:cs typeface="Arial" panose="020B0604020202020204" pitchFamily="34" charset="0"/>
                </a:rPr>
                <a:t>to enjoy life</a:t>
              </a:r>
            </a:p>
          </p:txBody>
        </p:sp>
        <p:sp>
          <p:nvSpPr>
            <p:cNvPr id="57" name="TextBox 56">
              <a:extLst>
                <a:ext uri="{FF2B5EF4-FFF2-40B4-BE49-F238E27FC236}">
                  <a16:creationId xmlns:a16="http://schemas.microsoft.com/office/drawing/2014/main" id="{A4D174FE-CA40-471E-AFF1-A588A0A6B1E0}"/>
                </a:ext>
              </a:extLst>
            </p:cNvPr>
            <p:cNvSpPr txBox="1"/>
            <p:nvPr/>
          </p:nvSpPr>
          <p:spPr>
            <a:xfrm>
              <a:off x="1881145" y="5112504"/>
              <a:ext cx="1062143" cy="277147"/>
            </a:xfrm>
            <a:prstGeom prst="rect">
              <a:avLst/>
            </a:prstGeom>
            <a:noFill/>
          </p:spPr>
          <p:txBody>
            <a:bodyPr wrap="square" rtlCol="0">
              <a:spAutoFit/>
            </a:bodyPr>
            <a:lstStyle/>
            <a:p>
              <a:pPr algn="ctr"/>
              <a:r>
                <a:rPr lang="en-GB" sz="800" dirty="0">
                  <a:latin typeface="Arial" panose="020B0604020202020204" pitchFamily="34" charset="0"/>
                  <a:cs typeface="Arial" panose="020B0604020202020204" pitchFamily="34" charset="0"/>
                </a:rPr>
                <a:t>to be the best</a:t>
              </a:r>
            </a:p>
          </p:txBody>
        </p:sp>
        <p:sp>
          <p:nvSpPr>
            <p:cNvPr id="58" name="TextBox 57">
              <a:extLst>
                <a:ext uri="{FF2B5EF4-FFF2-40B4-BE49-F238E27FC236}">
                  <a16:creationId xmlns:a16="http://schemas.microsoft.com/office/drawing/2014/main" id="{60529EDC-4D16-4711-9A5A-9F6812CE9F4E}"/>
                </a:ext>
              </a:extLst>
            </p:cNvPr>
            <p:cNvSpPr txBox="1"/>
            <p:nvPr/>
          </p:nvSpPr>
          <p:spPr>
            <a:xfrm>
              <a:off x="5986298" y="2501795"/>
              <a:ext cx="1062143" cy="277147"/>
            </a:xfrm>
            <a:prstGeom prst="rect">
              <a:avLst/>
            </a:prstGeom>
            <a:noFill/>
          </p:spPr>
          <p:txBody>
            <a:bodyPr wrap="square" rtlCol="0">
              <a:spAutoFit/>
            </a:bodyPr>
            <a:lstStyle/>
            <a:p>
              <a:pPr algn="ctr"/>
              <a:r>
                <a:rPr lang="en-GB" sz="800" dirty="0">
                  <a:latin typeface="Arial" panose="020B0604020202020204" pitchFamily="34" charset="0"/>
                  <a:cs typeface="Arial" panose="020B0604020202020204" pitchFamily="34" charset="0"/>
                </a:rPr>
                <a:t>to help others</a:t>
              </a:r>
            </a:p>
          </p:txBody>
        </p:sp>
        <p:sp>
          <p:nvSpPr>
            <p:cNvPr id="59" name="TextBox 58">
              <a:extLst>
                <a:ext uri="{FF2B5EF4-FFF2-40B4-BE49-F238E27FC236}">
                  <a16:creationId xmlns:a16="http://schemas.microsoft.com/office/drawing/2014/main" id="{9E01F003-B800-4D7E-921B-6D8E25F8D7B8}"/>
                </a:ext>
              </a:extLst>
            </p:cNvPr>
            <p:cNvSpPr txBox="1"/>
            <p:nvPr/>
          </p:nvSpPr>
          <p:spPr>
            <a:xfrm>
              <a:off x="6353859" y="3771395"/>
              <a:ext cx="1062143" cy="435515"/>
            </a:xfrm>
            <a:prstGeom prst="rect">
              <a:avLst/>
            </a:prstGeom>
            <a:noFill/>
          </p:spPr>
          <p:txBody>
            <a:bodyPr wrap="square" rtlCol="0">
              <a:spAutoFit/>
            </a:bodyPr>
            <a:lstStyle/>
            <a:p>
              <a:pPr algn="ctr"/>
              <a:r>
                <a:rPr lang="en-GB" sz="800" dirty="0">
                  <a:latin typeface="Arial" panose="020B0604020202020204" pitchFamily="34" charset="0"/>
                  <a:cs typeface="Arial" panose="020B0604020202020204" pitchFamily="34" charset="0"/>
                </a:rPr>
                <a:t>to think of God</a:t>
              </a:r>
            </a:p>
          </p:txBody>
        </p:sp>
        <p:sp>
          <p:nvSpPr>
            <p:cNvPr id="60" name="TextBox 59">
              <a:extLst>
                <a:ext uri="{FF2B5EF4-FFF2-40B4-BE49-F238E27FC236}">
                  <a16:creationId xmlns:a16="http://schemas.microsoft.com/office/drawing/2014/main" id="{9CD9DFB0-85BB-4BA3-B126-6CE7EE47E187}"/>
                </a:ext>
              </a:extLst>
            </p:cNvPr>
            <p:cNvSpPr txBox="1"/>
            <p:nvPr/>
          </p:nvSpPr>
          <p:spPr>
            <a:xfrm>
              <a:off x="4355227" y="1386411"/>
              <a:ext cx="1366556" cy="435515"/>
            </a:xfrm>
            <a:prstGeom prst="rect">
              <a:avLst/>
            </a:prstGeom>
            <a:noFill/>
          </p:spPr>
          <p:txBody>
            <a:bodyPr wrap="square" rtlCol="0">
              <a:spAutoFit/>
            </a:bodyPr>
            <a:lstStyle/>
            <a:p>
              <a:pPr algn="ctr"/>
              <a:r>
                <a:rPr lang="en-GB" sz="800" dirty="0">
                  <a:latin typeface="Arial" panose="020B0604020202020204" pitchFamily="34" charset="0"/>
                  <a:cs typeface="Arial" panose="020B0604020202020204" pitchFamily="34" charset="0"/>
                </a:rPr>
                <a:t>to make new friends</a:t>
              </a:r>
            </a:p>
          </p:txBody>
        </p:sp>
        <p:sp>
          <p:nvSpPr>
            <p:cNvPr id="61" name="TextBox 60">
              <a:extLst>
                <a:ext uri="{FF2B5EF4-FFF2-40B4-BE49-F238E27FC236}">
                  <a16:creationId xmlns:a16="http://schemas.microsoft.com/office/drawing/2014/main" id="{74199531-4C11-4B1E-A707-AB606E133F92}"/>
                </a:ext>
              </a:extLst>
            </p:cNvPr>
            <p:cNvSpPr txBox="1"/>
            <p:nvPr/>
          </p:nvSpPr>
          <p:spPr>
            <a:xfrm>
              <a:off x="5867129" y="5121006"/>
              <a:ext cx="1062143" cy="435515"/>
            </a:xfrm>
            <a:prstGeom prst="rect">
              <a:avLst/>
            </a:prstGeom>
            <a:noFill/>
          </p:spPr>
          <p:txBody>
            <a:bodyPr wrap="square" rtlCol="0">
              <a:spAutoFit/>
            </a:bodyPr>
            <a:lstStyle/>
            <a:p>
              <a:pPr algn="ctr"/>
              <a:r>
                <a:rPr lang="en-GB" sz="800" dirty="0">
                  <a:latin typeface="Arial" panose="020B0604020202020204" pitchFamily="34" charset="0"/>
                  <a:cs typeface="Arial" panose="020B0604020202020204" pitchFamily="34" charset="0"/>
                </a:rPr>
                <a:t>to observe the rules</a:t>
              </a:r>
            </a:p>
          </p:txBody>
        </p:sp>
        <p:sp>
          <p:nvSpPr>
            <p:cNvPr id="62" name="TextBox 61">
              <a:extLst>
                <a:ext uri="{FF2B5EF4-FFF2-40B4-BE49-F238E27FC236}">
                  <a16:creationId xmlns:a16="http://schemas.microsoft.com/office/drawing/2014/main" id="{D0B89C23-5111-449F-AFE6-8891F37EC90F}"/>
                </a:ext>
              </a:extLst>
            </p:cNvPr>
            <p:cNvSpPr txBox="1"/>
            <p:nvPr/>
          </p:nvSpPr>
          <p:spPr>
            <a:xfrm>
              <a:off x="4548854" y="5951159"/>
              <a:ext cx="1062143" cy="277147"/>
            </a:xfrm>
            <a:prstGeom prst="rect">
              <a:avLst/>
            </a:prstGeom>
            <a:noFill/>
          </p:spPr>
          <p:txBody>
            <a:bodyPr wrap="square" rtlCol="0">
              <a:spAutoFit/>
            </a:bodyPr>
            <a:lstStyle/>
            <a:p>
              <a:pPr algn="ctr"/>
              <a:r>
                <a:rPr lang="en-GB" sz="800" dirty="0">
                  <a:latin typeface="Arial" panose="020B0604020202020204" pitchFamily="34" charset="0"/>
                  <a:cs typeface="Arial" panose="020B0604020202020204" pitchFamily="34" charset="0"/>
                </a:rPr>
                <a:t>to be safe</a:t>
              </a:r>
            </a:p>
          </p:txBody>
        </p:sp>
        <p:sp>
          <p:nvSpPr>
            <p:cNvPr id="63" name="TextBox 62">
              <a:extLst>
                <a:ext uri="{FF2B5EF4-FFF2-40B4-BE49-F238E27FC236}">
                  <a16:creationId xmlns:a16="http://schemas.microsoft.com/office/drawing/2014/main" id="{22FF76E3-1C95-4336-A37D-265B98ECDFFE}"/>
                </a:ext>
              </a:extLst>
            </p:cNvPr>
            <p:cNvSpPr txBox="1"/>
            <p:nvPr/>
          </p:nvSpPr>
          <p:spPr>
            <a:xfrm>
              <a:off x="2949521" y="1368603"/>
              <a:ext cx="1463108" cy="435515"/>
            </a:xfrm>
            <a:prstGeom prst="rect">
              <a:avLst/>
            </a:prstGeom>
            <a:noFill/>
          </p:spPr>
          <p:txBody>
            <a:bodyPr wrap="square" rtlCol="0">
              <a:spAutoFit/>
            </a:bodyPr>
            <a:lstStyle/>
            <a:p>
              <a:pPr algn="ctr"/>
              <a:r>
                <a:rPr lang="en-GB" sz="800" dirty="0">
                  <a:latin typeface="Arial" panose="020B0604020202020204" pitchFamily="34" charset="0"/>
                  <a:cs typeface="Arial" panose="020B0604020202020204" pitchFamily="34" charset="0"/>
                </a:rPr>
                <a:t>to discover new things</a:t>
              </a:r>
            </a:p>
          </p:txBody>
        </p:sp>
        <p:sp>
          <p:nvSpPr>
            <p:cNvPr id="64" name="TextBox 63">
              <a:extLst>
                <a:ext uri="{FF2B5EF4-FFF2-40B4-BE49-F238E27FC236}">
                  <a16:creationId xmlns:a16="http://schemas.microsoft.com/office/drawing/2014/main" id="{938A01F9-6181-49F0-A8C0-53A736D00B3C}"/>
                </a:ext>
              </a:extLst>
            </p:cNvPr>
            <p:cNvSpPr txBox="1"/>
            <p:nvPr/>
          </p:nvSpPr>
          <p:spPr>
            <a:xfrm>
              <a:off x="1854218" y="2380057"/>
              <a:ext cx="1062143" cy="435515"/>
            </a:xfrm>
            <a:prstGeom prst="rect">
              <a:avLst/>
            </a:prstGeom>
            <a:noFill/>
          </p:spPr>
          <p:txBody>
            <a:bodyPr wrap="square" rtlCol="0">
              <a:spAutoFit/>
            </a:bodyPr>
            <a:lstStyle/>
            <a:p>
              <a:pPr algn="ctr"/>
              <a:r>
                <a:rPr lang="en-GB" sz="800" dirty="0">
                  <a:latin typeface="Arial" panose="020B0604020202020204" pitchFamily="34" charset="0"/>
                  <a:cs typeface="Arial" panose="020B0604020202020204" pitchFamily="34" charset="0"/>
                </a:rPr>
                <a:t>to do exciting things</a:t>
              </a:r>
            </a:p>
          </p:txBody>
        </p:sp>
        <p:sp>
          <p:nvSpPr>
            <p:cNvPr id="66" name="TextBox 65">
              <a:extLst>
                <a:ext uri="{FF2B5EF4-FFF2-40B4-BE49-F238E27FC236}">
                  <a16:creationId xmlns:a16="http://schemas.microsoft.com/office/drawing/2014/main" id="{CB2679B6-7F61-43AA-A0F4-E03019C92C5C}"/>
                </a:ext>
              </a:extLst>
            </p:cNvPr>
            <p:cNvSpPr txBox="1"/>
            <p:nvPr/>
          </p:nvSpPr>
          <p:spPr>
            <a:xfrm>
              <a:off x="3209211" y="5930434"/>
              <a:ext cx="1062143" cy="435515"/>
            </a:xfrm>
            <a:prstGeom prst="rect">
              <a:avLst/>
            </a:prstGeom>
            <a:noFill/>
          </p:spPr>
          <p:txBody>
            <a:bodyPr wrap="square" rtlCol="0">
              <a:spAutoFit/>
            </a:bodyPr>
            <a:lstStyle/>
            <a:p>
              <a:pPr algn="ctr"/>
              <a:r>
                <a:rPr lang="en-GB" sz="800" dirty="0">
                  <a:latin typeface="Arial" panose="020B0604020202020204" pitchFamily="34" charset="0"/>
                  <a:cs typeface="Arial" panose="020B0604020202020204" pitchFamily="34" charset="0"/>
                </a:rPr>
                <a:t>to be rich and powerful</a:t>
              </a:r>
            </a:p>
          </p:txBody>
        </p:sp>
      </p:grpSp>
      <p:pic>
        <p:nvPicPr>
          <p:cNvPr id="68" name="Picture 2" descr="Online courses from University of Basel">
            <a:extLst>
              <a:ext uri="{FF2B5EF4-FFF2-40B4-BE49-F238E27FC236}">
                <a16:creationId xmlns:a16="http://schemas.microsoft.com/office/drawing/2014/main" id="{7D38B4E3-D51C-43F4-AEAD-EF6A74452483}"/>
              </a:ext>
            </a:extLst>
          </p:cNvPr>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083087" y="5971281"/>
            <a:ext cx="2354034" cy="766709"/>
          </a:xfrm>
          <a:prstGeom prst="rect">
            <a:avLst/>
          </a:prstGeom>
          <a:noFill/>
          <a:extLst>
            <a:ext uri="{909E8E84-426E-40DD-AFC4-6F175D3DCCD1}">
              <a14:hiddenFill xmlns:a14="http://schemas.microsoft.com/office/drawing/2010/main">
                <a:solidFill>
                  <a:srgbClr val="FFFFFF"/>
                </a:solidFill>
              </a14:hiddenFill>
            </a:ext>
          </a:extLst>
        </p:spPr>
      </p:pic>
      <p:pic>
        <p:nvPicPr>
          <p:cNvPr id="69" name="Picture 4" descr="Royal Holloway, University of London">
            <a:extLst>
              <a:ext uri="{FF2B5EF4-FFF2-40B4-BE49-F238E27FC236}">
                <a16:creationId xmlns:a16="http://schemas.microsoft.com/office/drawing/2014/main" id="{0B28BD5C-D5AA-4EC5-8F8B-2AD6F4D2FEF1}"/>
              </a:ext>
            </a:extLst>
          </p:cNvPr>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9398000" y="5932175"/>
            <a:ext cx="1909023" cy="9535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29419496"/>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78</TotalTime>
  <Words>475</Words>
  <Application>Microsoft Office PowerPoint</Application>
  <PresentationFormat>Widescreen</PresentationFormat>
  <Paragraphs>49</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vt:lpstr>
      <vt:lpstr>Calibri Light</vt:lpstr>
      <vt:lpstr>Office</vt:lpstr>
      <vt:lpstr>Value Formation in School</vt:lpstr>
      <vt:lpstr>Human Values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VALISE Flyer English</dc:title>
  <dc:creator>Anna Doering</dc:creator>
  <cp:lastModifiedBy>Anna Doering</cp:lastModifiedBy>
  <cp:revision>142</cp:revision>
  <dcterms:created xsi:type="dcterms:W3CDTF">2020-09-09T10:26:12Z</dcterms:created>
  <dcterms:modified xsi:type="dcterms:W3CDTF">2021-10-22T17:45:17Z</dcterms:modified>
</cp:coreProperties>
</file>