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handoutMasterIdLst>
    <p:handoutMasterId r:id="rId24"/>
  </p:handoutMasterIdLst>
  <p:sldIdLst>
    <p:sldId id="257" r:id="rId2"/>
    <p:sldId id="271" r:id="rId3"/>
    <p:sldId id="272" r:id="rId4"/>
    <p:sldId id="273" r:id="rId5"/>
    <p:sldId id="277" r:id="rId6"/>
    <p:sldId id="278" r:id="rId7"/>
    <p:sldId id="279" r:id="rId8"/>
    <p:sldId id="268" r:id="rId9"/>
    <p:sldId id="280" r:id="rId10"/>
    <p:sldId id="263" r:id="rId11"/>
    <p:sldId id="264" r:id="rId12"/>
    <p:sldId id="284" r:id="rId13"/>
    <p:sldId id="285" r:id="rId14"/>
    <p:sldId id="286" r:id="rId15"/>
    <p:sldId id="274" r:id="rId16"/>
    <p:sldId id="266" r:id="rId17"/>
    <p:sldId id="287" r:id="rId18"/>
    <p:sldId id="276" r:id="rId19"/>
    <p:sldId id="283" r:id="rId20"/>
    <p:sldId id="267" r:id="rId21"/>
    <p:sldId id="270"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5838"/>
    <a:srgbClr val="EB641E"/>
    <a:srgbClr val="DA5120"/>
    <a:srgbClr val="424A4F"/>
    <a:srgbClr val="D75020"/>
    <a:srgbClr val="FFFFFE"/>
    <a:srgbClr val="171D2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snapToObjects="1" showGuides="1">
      <p:cViewPr varScale="1">
        <p:scale>
          <a:sx n="99" d="100"/>
          <a:sy n="99" d="100"/>
        </p:scale>
        <p:origin x="121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165" d="100"/>
          <a:sy n="165" d="100"/>
        </p:scale>
        <p:origin x="-138" y="-265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C978D9-1826-46B7-A2FE-ACE3309B6258}"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GB"/>
        </a:p>
      </dgm:t>
    </dgm:pt>
    <dgm:pt modelId="{0F3C3D64-10EF-41D6-B3DC-FCB5DEAA374E}">
      <dgm:prSet phldrT="[Text]" custT="1"/>
      <dgm:spPr/>
      <dgm:t>
        <a:bodyPr/>
        <a:lstStyle/>
        <a:p>
          <a:r>
            <a:rPr lang="en-GB" sz="1800" dirty="0"/>
            <a:t>Student starts application</a:t>
          </a:r>
        </a:p>
      </dgm:t>
    </dgm:pt>
    <dgm:pt modelId="{A4ED247C-EC26-44AB-A569-EFF27B0BD043}" type="parTrans" cxnId="{530BC0C7-0952-435C-B99C-7961FBFA1536}">
      <dgm:prSet/>
      <dgm:spPr/>
      <dgm:t>
        <a:bodyPr/>
        <a:lstStyle/>
        <a:p>
          <a:endParaRPr lang="en-GB" sz="1800"/>
        </a:p>
      </dgm:t>
    </dgm:pt>
    <dgm:pt modelId="{3A4CC0FB-F204-4A56-8B9A-08D465D241ED}" type="sibTrans" cxnId="{530BC0C7-0952-435C-B99C-7961FBFA1536}">
      <dgm:prSet custT="1"/>
      <dgm:spPr/>
      <dgm:t>
        <a:bodyPr/>
        <a:lstStyle/>
        <a:p>
          <a:endParaRPr lang="en-GB" sz="1800"/>
        </a:p>
      </dgm:t>
    </dgm:pt>
    <dgm:pt modelId="{AF2A392B-619E-4A1F-87DB-6456BACD5857}">
      <dgm:prSet phldrT="[Text]" custT="1"/>
      <dgm:spPr>
        <a:solidFill>
          <a:srgbClr val="009ED7"/>
        </a:solidFill>
      </dgm:spPr>
      <dgm:t>
        <a:bodyPr/>
        <a:lstStyle/>
        <a:p>
          <a:r>
            <a:rPr lang="en-GB" sz="1800" dirty="0"/>
            <a:t>Final approval of application &amp; reference</a:t>
          </a:r>
        </a:p>
      </dgm:t>
    </dgm:pt>
    <dgm:pt modelId="{0010593E-941E-485A-9AC6-34DBD06D994D}" type="parTrans" cxnId="{C5F5D6CE-7FB1-4395-9FF8-0926EEC7BA06}">
      <dgm:prSet/>
      <dgm:spPr/>
      <dgm:t>
        <a:bodyPr/>
        <a:lstStyle/>
        <a:p>
          <a:endParaRPr lang="en-GB" sz="1800"/>
        </a:p>
      </dgm:t>
    </dgm:pt>
    <dgm:pt modelId="{58E6CEEB-ADEA-43BF-B35B-EB7760E1619B}" type="sibTrans" cxnId="{C5F5D6CE-7FB1-4395-9FF8-0926EEC7BA06}">
      <dgm:prSet custT="1"/>
      <dgm:spPr/>
      <dgm:t>
        <a:bodyPr/>
        <a:lstStyle/>
        <a:p>
          <a:endParaRPr lang="en-GB" sz="1800"/>
        </a:p>
      </dgm:t>
    </dgm:pt>
    <dgm:pt modelId="{6343CE1A-5A9A-4132-845E-E9CDE234AC92}">
      <dgm:prSet phldrT="[Text]" custT="1"/>
      <dgm:spPr>
        <a:solidFill>
          <a:srgbClr val="F5AA0A"/>
        </a:solidFill>
      </dgm:spPr>
      <dgm:t>
        <a:bodyPr/>
        <a:lstStyle/>
        <a:p>
          <a:r>
            <a:rPr lang="en-GB" sz="1800" dirty="0"/>
            <a:t>Reference writing &amp; submission by tutor</a:t>
          </a:r>
        </a:p>
      </dgm:t>
    </dgm:pt>
    <dgm:pt modelId="{2BA3375A-733E-44D3-A26B-54D5E7721053}" type="parTrans" cxnId="{C36353C2-F963-41B5-AF36-A452B4166444}">
      <dgm:prSet/>
      <dgm:spPr/>
      <dgm:t>
        <a:bodyPr/>
        <a:lstStyle/>
        <a:p>
          <a:endParaRPr lang="en-GB" sz="1800"/>
        </a:p>
      </dgm:t>
    </dgm:pt>
    <dgm:pt modelId="{E8CE7F05-2D4D-4997-BE2E-FECEB2B0B490}" type="sibTrans" cxnId="{C36353C2-F963-41B5-AF36-A452B4166444}">
      <dgm:prSet custT="1"/>
      <dgm:spPr/>
      <dgm:t>
        <a:bodyPr/>
        <a:lstStyle/>
        <a:p>
          <a:endParaRPr lang="en-GB" sz="1800"/>
        </a:p>
      </dgm:t>
    </dgm:pt>
    <dgm:pt modelId="{D7BED848-5D73-47B4-9D8E-B05C30BFC588}">
      <dgm:prSet phldrT="[Text]" custT="1"/>
      <dgm:spPr>
        <a:solidFill>
          <a:srgbClr val="00A69E"/>
        </a:solidFill>
      </dgm:spPr>
      <dgm:t>
        <a:bodyPr/>
        <a:lstStyle/>
        <a:p>
          <a:r>
            <a:rPr lang="en-GB" sz="1800" dirty="0"/>
            <a:t>Approval of application by referee</a:t>
          </a:r>
        </a:p>
      </dgm:t>
    </dgm:pt>
    <dgm:pt modelId="{502D9D59-88CD-4224-B9D4-E75E7C02D7E5}" type="parTrans" cxnId="{74FCC3E0-109C-4638-8A78-13A5891E1899}">
      <dgm:prSet/>
      <dgm:spPr/>
      <dgm:t>
        <a:bodyPr/>
        <a:lstStyle/>
        <a:p>
          <a:endParaRPr lang="en-GB" sz="1800"/>
        </a:p>
      </dgm:t>
    </dgm:pt>
    <dgm:pt modelId="{C5B305CF-7A12-4649-92ED-B7D2721A3586}" type="sibTrans" cxnId="{74FCC3E0-109C-4638-8A78-13A5891E1899}">
      <dgm:prSet custT="1"/>
      <dgm:spPr/>
      <dgm:t>
        <a:bodyPr/>
        <a:lstStyle/>
        <a:p>
          <a:endParaRPr lang="en-GB" sz="1800"/>
        </a:p>
      </dgm:t>
    </dgm:pt>
    <dgm:pt modelId="{E0330A0B-6865-4996-8E29-9085E76461E7}">
      <dgm:prSet phldrT="[Text]" custT="1"/>
      <dgm:spPr>
        <a:solidFill>
          <a:srgbClr val="9857AE"/>
        </a:solidFill>
      </dgm:spPr>
      <dgm:t>
        <a:bodyPr/>
        <a:lstStyle/>
        <a:p>
          <a:r>
            <a:rPr lang="en-GB" sz="1800" dirty="0"/>
            <a:t>Final submission of application to UCAS</a:t>
          </a:r>
        </a:p>
      </dgm:t>
    </dgm:pt>
    <dgm:pt modelId="{8BDA1BB1-2254-4DD0-8E94-02F053C060A9}" type="parTrans" cxnId="{953BB1E5-4612-4562-BBCB-0E76425C9413}">
      <dgm:prSet/>
      <dgm:spPr/>
      <dgm:t>
        <a:bodyPr/>
        <a:lstStyle/>
        <a:p>
          <a:endParaRPr lang="en-GB" sz="1800"/>
        </a:p>
      </dgm:t>
    </dgm:pt>
    <dgm:pt modelId="{69DC90C0-2465-482A-9E3B-9C95EE706650}" type="sibTrans" cxnId="{953BB1E5-4612-4562-BBCB-0E76425C9413}">
      <dgm:prSet/>
      <dgm:spPr/>
      <dgm:t>
        <a:bodyPr/>
        <a:lstStyle/>
        <a:p>
          <a:endParaRPr lang="en-GB" sz="1800"/>
        </a:p>
      </dgm:t>
    </dgm:pt>
    <dgm:pt modelId="{E87C2446-9083-491B-9018-09F8E2FDB1E1}">
      <dgm:prSet custT="1"/>
      <dgm:spPr>
        <a:solidFill>
          <a:schemeClr val="accent2"/>
        </a:solidFill>
      </dgm:spPr>
      <dgm:t>
        <a:bodyPr/>
        <a:lstStyle/>
        <a:p>
          <a:r>
            <a:rPr lang="en-GB" sz="1800" dirty="0"/>
            <a:t>Subject teachers write subject reports</a:t>
          </a:r>
        </a:p>
      </dgm:t>
    </dgm:pt>
    <dgm:pt modelId="{607EAAA2-8C3C-416F-B3FF-038D5A8424E7}" type="parTrans" cxnId="{F21A6517-607A-4247-9B77-775FD949D3DA}">
      <dgm:prSet/>
      <dgm:spPr/>
      <dgm:t>
        <a:bodyPr/>
        <a:lstStyle/>
        <a:p>
          <a:endParaRPr lang="en-GB"/>
        </a:p>
      </dgm:t>
    </dgm:pt>
    <dgm:pt modelId="{52F10F66-313F-4563-8233-524418DD4B3F}" type="sibTrans" cxnId="{F21A6517-607A-4247-9B77-775FD949D3DA}">
      <dgm:prSet/>
      <dgm:spPr/>
      <dgm:t>
        <a:bodyPr/>
        <a:lstStyle/>
        <a:p>
          <a:endParaRPr lang="en-GB"/>
        </a:p>
      </dgm:t>
    </dgm:pt>
    <dgm:pt modelId="{6CB875B0-A19B-440B-8257-C3EE2723A175}" type="pres">
      <dgm:prSet presAssocID="{64C978D9-1826-46B7-A2FE-ACE3309B6258}" presName="Name0" presStyleCnt="0">
        <dgm:presLayoutVars>
          <dgm:dir/>
          <dgm:resizeHandles val="exact"/>
        </dgm:presLayoutVars>
      </dgm:prSet>
      <dgm:spPr/>
    </dgm:pt>
    <dgm:pt modelId="{10DAD249-ECC3-4095-99B8-53D1AD348D56}" type="pres">
      <dgm:prSet presAssocID="{0F3C3D64-10EF-41D6-B3DC-FCB5DEAA374E}" presName="node" presStyleLbl="node1" presStyleIdx="0" presStyleCnt="6">
        <dgm:presLayoutVars>
          <dgm:bulletEnabled val="1"/>
        </dgm:presLayoutVars>
      </dgm:prSet>
      <dgm:spPr/>
    </dgm:pt>
    <dgm:pt modelId="{E43B87A0-9BD3-42DF-8629-988739AFF7A5}" type="pres">
      <dgm:prSet presAssocID="{3A4CC0FB-F204-4A56-8B9A-08D465D241ED}" presName="sibTrans" presStyleLbl="sibTrans1D1" presStyleIdx="0" presStyleCnt="5"/>
      <dgm:spPr/>
    </dgm:pt>
    <dgm:pt modelId="{0FC97F88-60AD-4857-BEC6-BE32B7452FD1}" type="pres">
      <dgm:prSet presAssocID="{3A4CC0FB-F204-4A56-8B9A-08D465D241ED}" presName="connectorText" presStyleLbl="sibTrans1D1" presStyleIdx="0" presStyleCnt="5"/>
      <dgm:spPr/>
    </dgm:pt>
    <dgm:pt modelId="{BE8B743E-8690-4FED-BE37-3E50E29ED1A9}" type="pres">
      <dgm:prSet presAssocID="{E87C2446-9083-491B-9018-09F8E2FDB1E1}" presName="node" presStyleLbl="node1" presStyleIdx="1" presStyleCnt="6" custLinFactNeighborX="47" custLinFactNeighborY="62">
        <dgm:presLayoutVars>
          <dgm:bulletEnabled val="1"/>
        </dgm:presLayoutVars>
      </dgm:prSet>
      <dgm:spPr/>
    </dgm:pt>
    <dgm:pt modelId="{9DB3C848-F8D4-44F4-98EB-8D3CB894C347}" type="pres">
      <dgm:prSet presAssocID="{52F10F66-313F-4563-8233-524418DD4B3F}" presName="sibTrans" presStyleLbl="sibTrans1D1" presStyleIdx="1" presStyleCnt="5"/>
      <dgm:spPr/>
    </dgm:pt>
    <dgm:pt modelId="{0CA74AA8-F98C-46FF-A037-EF14F10A2FE4}" type="pres">
      <dgm:prSet presAssocID="{52F10F66-313F-4563-8233-524418DD4B3F}" presName="connectorText" presStyleLbl="sibTrans1D1" presStyleIdx="1" presStyleCnt="5"/>
      <dgm:spPr/>
    </dgm:pt>
    <dgm:pt modelId="{0EDE08AC-42C7-48BF-A7C9-BE8F2E669DB3}" type="pres">
      <dgm:prSet presAssocID="{6343CE1A-5A9A-4132-845E-E9CDE234AC92}" presName="node" presStyleLbl="node1" presStyleIdx="2" presStyleCnt="6">
        <dgm:presLayoutVars>
          <dgm:bulletEnabled val="1"/>
        </dgm:presLayoutVars>
      </dgm:prSet>
      <dgm:spPr/>
    </dgm:pt>
    <dgm:pt modelId="{C8C17A14-F50F-4E59-A3F3-DA0B06DE160A}" type="pres">
      <dgm:prSet presAssocID="{E8CE7F05-2D4D-4997-BE2E-FECEB2B0B490}" presName="sibTrans" presStyleLbl="sibTrans1D1" presStyleIdx="2" presStyleCnt="5"/>
      <dgm:spPr/>
    </dgm:pt>
    <dgm:pt modelId="{273AB661-615D-4E8C-93CB-6FBBD3AE4BFA}" type="pres">
      <dgm:prSet presAssocID="{E8CE7F05-2D4D-4997-BE2E-FECEB2B0B490}" presName="connectorText" presStyleLbl="sibTrans1D1" presStyleIdx="2" presStyleCnt="5"/>
      <dgm:spPr/>
    </dgm:pt>
    <dgm:pt modelId="{8CB31140-D61A-4A57-A226-14F61AFC7A24}" type="pres">
      <dgm:prSet presAssocID="{D7BED848-5D73-47B4-9D8E-B05C30BFC588}" presName="node" presStyleLbl="node1" presStyleIdx="3" presStyleCnt="6">
        <dgm:presLayoutVars>
          <dgm:bulletEnabled val="1"/>
        </dgm:presLayoutVars>
      </dgm:prSet>
      <dgm:spPr/>
    </dgm:pt>
    <dgm:pt modelId="{292CE3F4-352E-4894-A7D5-21A8F860FF12}" type="pres">
      <dgm:prSet presAssocID="{C5B305CF-7A12-4649-92ED-B7D2721A3586}" presName="sibTrans" presStyleLbl="sibTrans1D1" presStyleIdx="3" presStyleCnt="5"/>
      <dgm:spPr/>
    </dgm:pt>
    <dgm:pt modelId="{2971BC28-61D9-4954-95DD-13E03E4FFED2}" type="pres">
      <dgm:prSet presAssocID="{C5B305CF-7A12-4649-92ED-B7D2721A3586}" presName="connectorText" presStyleLbl="sibTrans1D1" presStyleIdx="3" presStyleCnt="5"/>
      <dgm:spPr/>
    </dgm:pt>
    <dgm:pt modelId="{AFD696D6-AAD6-4318-A32A-256617C5863C}" type="pres">
      <dgm:prSet presAssocID="{AF2A392B-619E-4A1F-87DB-6456BACD5857}" presName="node" presStyleLbl="node1" presStyleIdx="4" presStyleCnt="6">
        <dgm:presLayoutVars>
          <dgm:bulletEnabled val="1"/>
        </dgm:presLayoutVars>
      </dgm:prSet>
      <dgm:spPr/>
    </dgm:pt>
    <dgm:pt modelId="{60653672-F487-45DD-BE6D-CFA59F264309}" type="pres">
      <dgm:prSet presAssocID="{58E6CEEB-ADEA-43BF-B35B-EB7760E1619B}" presName="sibTrans" presStyleLbl="sibTrans1D1" presStyleIdx="4" presStyleCnt="5"/>
      <dgm:spPr/>
    </dgm:pt>
    <dgm:pt modelId="{F7FABB73-C536-4021-AB90-A752137B5D1E}" type="pres">
      <dgm:prSet presAssocID="{58E6CEEB-ADEA-43BF-B35B-EB7760E1619B}" presName="connectorText" presStyleLbl="sibTrans1D1" presStyleIdx="4" presStyleCnt="5"/>
      <dgm:spPr/>
    </dgm:pt>
    <dgm:pt modelId="{354BD886-ABC8-4675-89B2-F06F538E7BDD}" type="pres">
      <dgm:prSet presAssocID="{E0330A0B-6865-4996-8E29-9085E76461E7}" presName="node" presStyleLbl="node1" presStyleIdx="5" presStyleCnt="6">
        <dgm:presLayoutVars>
          <dgm:bulletEnabled val="1"/>
        </dgm:presLayoutVars>
      </dgm:prSet>
      <dgm:spPr/>
    </dgm:pt>
  </dgm:ptLst>
  <dgm:cxnLst>
    <dgm:cxn modelId="{B539090F-EF20-44A0-8B2F-BB02B15E3143}" type="presOf" srcId="{AF2A392B-619E-4A1F-87DB-6456BACD5857}" destId="{AFD696D6-AAD6-4318-A32A-256617C5863C}" srcOrd="0" destOrd="0" presId="urn:microsoft.com/office/officeart/2005/8/layout/bProcess3"/>
    <dgm:cxn modelId="{C3D6ED14-AB20-4173-8476-48EB05B126E4}" type="presOf" srcId="{58E6CEEB-ADEA-43BF-B35B-EB7760E1619B}" destId="{60653672-F487-45DD-BE6D-CFA59F264309}" srcOrd="0" destOrd="0" presId="urn:microsoft.com/office/officeart/2005/8/layout/bProcess3"/>
    <dgm:cxn modelId="{F21A6517-607A-4247-9B77-775FD949D3DA}" srcId="{64C978D9-1826-46B7-A2FE-ACE3309B6258}" destId="{E87C2446-9083-491B-9018-09F8E2FDB1E1}" srcOrd="1" destOrd="0" parTransId="{607EAAA2-8C3C-416F-B3FF-038D5A8424E7}" sibTransId="{52F10F66-313F-4563-8233-524418DD4B3F}"/>
    <dgm:cxn modelId="{960C131E-2056-4033-B866-16C443186B6D}" type="presOf" srcId="{6343CE1A-5A9A-4132-845E-E9CDE234AC92}" destId="{0EDE08AC-42C7-48BF-A7C9-BE8F2E669DB3}" srcOrd="0" destOrd="0" presId="urn:microsoft.com/office/officeart/2005/8/layout/bProcess3"/>
    <dgm:cxn modelId="{0EC6EE20-E82D-4858-A281-82D72017E9D5}" type="presOf" srcId="{52F10F66-313F-4563-8233-524418DD4B3F}" destId="{9DB3C848-F8D4-44F4-98EB-8D3CB894C347}" srcOrd="0" destOrd="0" presId="urn:microsoft.com/office/officeart/2005/8/layout/bProcess3"/>
    <dgm:cxn modelId="{BA2A7D22-F058-416B-A441-3C8AE924F9C4}" type="presOf" srcId="{E8CE7F05-2D4D-4997-BE2E-FECEB2B0B490}" destId="{C8C17A14-F50F-4E59-A3F3-DA0B06DE160A}" srcOrd="0" destOrd="0" presId="urn:microsoft.com/office/officeart/2005/8/layout/bProcess3"/>
    <dgm:cxn modelId="{5BB0EF23-F7DA-44CC-8CD1-00856B32430B}" type="presOf" srcId="{C5B305CF-7A12-4649-92ED-B7D2721A3586}" destId="{292CE3F4-352E-4894-A7D5-21A8F860FF12}" srcOrd="0" destOrd="0" presId="urn:microsoft.com/office/officeart/2005/8/layout/bProcess3"/>
    <dgm:cxn modelId="{49D56B34-923E-4FB7-9FEA-4F193F4FFF58}" type="presOf" srcId="{3A4CC0FB-F204-4A56-8B9A-08D465D241ED}" destId="{0FC97F88-60AD-4857-BEC6-BE32B7452FD1}" srcOrd="1" destOrd="0" presId="urn:microsoft.com/office/officeart/2005/8/layout/bProcess3"/>
    <dgm:cxn modelId="{9497FF47-F957-4E6E-A688-7A6092DAF714}" type="presOf" srcId="{E0330A0B-6865-4996-8E29-9085E76461E7}" destId="{354BD886-ABC8-4675-89B2-F06F538E7BDD}" srcOrd="0" destOrd="0" presId="urn:microsoft.com/office/officeart/2005/8/layout/bProcess3"/>
    <dgm:cxn modelId="{AE03244A-6318-4A5E-8644-A72C1339DB58}" type="presOf" srcId="{D7BED848-5D73-47B4-9D8E-B05C30BFC588}" destId="{8CB31140-D61A-4A57-A226-14F61AFC7A24}" srcOrd="0" destOrd="0" presId="urn:microsoft.com/office/officeart/2005/8/layout/bProcess3"/>
    <dgm:cxn modelId="{46C1184E-7F92-446A-BB06-61AFE3B6875F}" type="presOf" srcId="{64C978D9-1826-46B7-A2FE-ACE3309B6258}" destId="{6CB875B0-A19B-440B-8257-C3EE2723A175}" srcOrd="0" destOrd="0" presId="urn:microsoft.com/office/officeart/2005/8/layout/bProcess3"/>
    <dgm:cxn modelId="{FE7CAA85-BBCB-47E4-A68E-28125736FEB3}" type="presOf" srcId="{E87C2446-9083-491B-9018-09F8E2FDB1E1}" destId="{BE8B743E-8690-4FED-BE37-3E50E29ED1A9}" srcOrd="0" destOrd="0" presId="urn:microsoft.com/office/officeart/2005/8/layout/bProcess3"/>
    <dgm:cxn modelId="{5B9B1AA0-405E-480C-B3DC-5858CA8C189D}" type="presOf" srcId="{C5B305CF-7A12-4649-92ED-B7D2721A3586}" destId="{2971BC28-61D9-4954-95DD-13E03E4FFED2}" srcOrd="1" destOrd="0" presId="urn:microsoft.com/office/officeart/2005/8/layout/bProcess3"/>
    <dgm:cxn modelId="{4D8341A4-A68B-4FC7-A7C1-30429DF8B6CE}" type="presOf" srcId="{E8CE7F05-2D4D-4997-BE2E-FECEB2B0B490}" destId="{273AB661-615D-4E8C-93CB-6FBBD3AE4BFA}" srcOrd="1" destOrd="0" presId="urn:microsoft.com/office/officeart/2005/8/layout/bProcess3"/>
    <dgm:cxn modelId="{9261D4AF-8EDF-4835-8CCB-B28CCF287198}" type="presOf" srcId="{3A4CC0FB-F204-4A56-8B9A-08D465D241ED}" destId="{E43B87A0-9BD3-42DF-8629-988739AFF7A5}" srcOrd="0" destOrd="0" presId="urn:microsoft.com/office/officeart/2005/8/layout/bProcess3"/>
    <dgm:cxn modelId="{C36353C2-F963-41B5-AF36-A452B4166444}" srcId="{64C978D9-1826-46B7-A2FE-ACE3309B6258}" destId="{6343CE1A-5A9A-4132-845E-E9CDE234AC92}" srcOrd="2" destOrd="0" parTransId="{2BA3375A-733E-44D3-A26B-54D5E7721053}" sibTransId="{E8CE7F05-2D4D-4997-BE2E-FECEB2B0B490}"/>
    <dgm:cxn modelId="{1AA63DC3-C764-4076-A13A-9BFD92EF78B5}" type="presOf" srcId="{52F10F66-313F-4563-8233-524418DD4B3F}" destId="{0CA74AA8-F98C-46FF-A037-EF14F10A2FE4}" srcOrd="1" destOrd="0" presId="urn:microsoft.com/office/officeart/2005/8/layout/bProcess3"/>
    <dgm:cxn modelId="{4F618CC3-5703-4829-BDA6-F27AD8A5D5B1}" type="presOf" srcId="{58E6CEEB-ADEA-43BF-B35B-EB7760E1619B}" destId="{F7FABB73-C536-4021-AB90-A752137B5D1E}" srcOrd="1" destOrd="0" presId="urn:microsoft.com/office/officeart/2005/8/layout/bProcess3"/>
    <dgm:cxn modelId="{530BC0C7-0952-435C-B99C-7961FBFA1536}" srcId="{64C978D9-1826-46B7-A2FE-ACE3309B6258}" destId="{0F3C3D64-10EF-41D6-B3DC-FCB5DEAA374E}" srcOrd="0" destOrd="0" parTransId="{A4ED247C-EC26-44AB-A569-EFF27B0BD043}" sibTransId="{3A4CC0FB-F204-4A56-8B9A-08D465D241ED}"/>
    <dgm:cxn modelId="{C5F5D6CE-7FB1-4395-9FF8-0926EEC7BA06}" srcId="{64C978D9-1826-46B7-A2FE-ACE3309B6258}" destId="{AF2A392B-619E-4A1F-87DB-6456BACD5857}" srcOrd="4" destOrd="0" parTransId="{0010593E-941E-485A-9AC6-34DBD06D994D}" sibTransId="{58E6CEEB-ADEA-43BF-B35B-EB7760E1619B}"/>
    <dgm:cxn modelId="{74FCC3E0-109C-4638-8A78-13A5891E1899}" srcId="{64C978D9-1826-46B7-A2FE-ACE3309B6258}" destId="{D7BED848-5D73-47B4-9D8E-B05C30BFC588}" srcOrd="3" destOrd="0" parTransId="{502D9D59-88CD-4224-B9D4-E75E7C02D7E5}" sibTransId="{C5B305CF-7A12-4649-92ED-B7D2721A3586}"/>
    <dgm:cxn modelId="{953BB1E5-4612-4562-BBCB-0E76425C9413}" srcId="{64C978D9-1826-46B7-A2FE-ACE3309B6258}" destId="{E0330A0B-6865-4996-8E29-9085E76461E7}" srcOrd="5" destOrd="0" parTransId="{8BDA1BB1-2254-4DD0-8E94-02F053C060A9}" sibTransId="{69DC90C0-2465-482A-9E3B-9C95EE706650}"/>
    <dgm:cxn modelId="{20B577FC-951A-40F2-8E92-4EAC8DA86511}" type="presOf" srcId="{0F3C3D64-10EF-41D6-B3DC-FCB5DEAA374E}" destId="{10DAD249-ECC3-4095-99B8-53D1AD348D56}" srcOrd="0" destOrd="0" presId="urn:microsoft.com/office/officeart/2005/8/layout/bProcess3"/>
    <dgm:cxn modelId="{BC06D88C-21C8-4AAD-BF28-68AA01BE5D73}" type="presParOf" srcId="{6CB875B0-A19B-440B-8257-C3EE2723A175}" destId="{10DAD249-ECC3-4095-99B8-53D1AD348D56}" srcOrd="0" destOrd="0" presId="urn:microsoft.com/office/officeart/2005/8/layout/bProcess3"/>
    <dgm:cxn modelId="{A02D303E-72FF-4B63-A41E-778C34DA96CE}" type="presParOf" srcId="{6CB875B0-A19B-440B-8257-C3EE2723A175}" destId="{E43B87A0-9BD3-42DF-8629-988739AFF7A5}" srcOrd="1" destOrd="0" presId="urn:microsoft.com/office/officeart/2005/8/layout/bProcess3"/>
    <dgm:cxn modelId="{25555582-D441-46F0-929C-168B61AC796A}" type="presParOf" srcId="{E43B87A0-9BD3-42DF-8629-988739AFF7A5}" destId="{0FC97F88-60AD-4857-BEC6-BE32B7452FD1}" srcOrd="0" destOrd="0" presId="urn:microsoft.com/office/officeart/2005/8/layout/bProcess3"/>
    <dgm:cxn modelId="{68252A6C-D805-4AC8-89D6-81149D5E0834}" type="presParOf" srcId="{6CB875B0-A19B-440B-8257-C3EE2723A175}" destId="{BE8B743E-8690-4FED-BE37-3E50E29ED1A9}" srcOrd="2" destOrd="0" presId="urn:microsoft.com/office/officeart/2005/8/layout/bProcess3"/>
    <dgm:cxn modelId="{3E60E477-80ED-40D7-A194-5ACE44D87DC2}" type="presParOf" srcId="{6CB875B0-A19B-440B-8257-C3EE2723A175}" destId="{9DB3C848-F8D4-44F4-98EB-8D3CB894C347}" srcOrd="3" destOrd="0" presId="urn:microsoft.com/office/officeart/2005/8/layout/bProcess3"/>
    <dgm:cxn modelId="{B9A24F35-4220-42C4-A87D-FFEC46D2B706}" type="presParOf" srcId="{9DB3C848-F8D4-44F4-98EB-8D3CB894C347}" destId="{0CA74AA8-F98C-46FF-A037-EF14F10A2FE4}" srcOrd="0" destOrd="0" presId="urn:microsoft.com/office/officeart/2005/8/layout/bProcess3"/>
    <dgm:cxn modelId="{CBD4B3FB-3A50-458A-BAB8-A27202900E24}" type="presParOf" srcId="{6CB875B0-A19B-440B-8257-C3EE2723A175}" destId="{0EDE08AC-42C7-48BF-A7C9-BE8F2E669DB3}" srcOrd="4" destOrd="0" presId="urn:microsoft.com/office/officeart/2005/8/layout/bProcess3"/>
    <dgm:cxn modelId="{85C623D1-8ABD-4C56-9886-BB1546C31F1E}" type="presParOf" srcId="{6CB875B0-A19B-440B-8257-C3EE2723A175}" destId="{C8C17A14-F50F-4E59-A3F3-DA0B06DE160A}" srcOrd="5" destOrd="0" presId="urn:microsoft.com/office/officeart/2005/8/layout/bProcess3"/>
    <dgm:cxn modelId="{BD8C3A6F-8F14-49BE-B165-A7695F2AE089}" type="presParOf" srcId="{C8C17A14-F50F-4E59-A3F3-DA0B06DE160A}" destId="{273AB661-615D-4E8C-93CB-6FBBD3AE4BFA}" srcOrd="0" destOrd="0" presId="urn:microsoft.com/office/officeart/2005/8/layout/bProcess3"/>
    <dgm:cxn modelId="{899E6F03-79CF-4595-98E4-C5E31783C355}" type="presParOf" srcId="{6CB875B0-A19B-440B-8257-C3EE2723A175}" destId="{8CB31140-D61A-4A57-A226-14F61AFC7A24}" srcOrd="6" destOrd="0" presId="urn:microsoft.com/office/officeart/2005/8/layout/bProcess3"/>
    <dgm:cxn modelId="{B081B9F1-FC48-44BA-AA7F-05D7D75CA8E1}" type="presParOf" srcId="{6CB875B0-A19B-440B-8257-C3EE2723A175}" destId="{292CE3F4-352E-4894-A7D5-21A8F860FF12}" srcOrd="7" destOrd="0" presId="urn:microsoft.com/office/officeart/2005/8/layout/bProcess3"/>
    <dgm:cxn modelId="{4BE3247D-C820-468A-A92E-829D992BA759}" type="presParOf" srcId="{292CE3F4-352E-4894-A7D5-21A8F860FF12}" destId="{2971BC28-61D9-4954-95DD-13E03E4FFED2}" srcOrd="0" destOrd="0" presId="urn:microsoft.com/office/officeart/2005/8/layout/bProcess3"/>
    <dgm:cxn modelId="{43030F3F-05C3-4CD5-A476-4ACBD789CD01}" type="presParOf" srcId="{6CB875B0-A19B-440B-8257-C3EE2723A175}" destId="{AFD696D6-AAD6-4318-A32A-256617C5863C}" srcOrd="8" destOrd="0" presId="urn:microsoft.com/office/officeart/2005/8/layout/bProcess3"/>
    <dgm:cxn modelId="{AE43818A-E14E-4FDC-B1C1-79373E73CB28}" type="presParOf" srcId="{6CB875B0-A19B-440B-8257-C3EE2723A175}" destId="{60653672-F487-45DD-BE6D-CFA59F264309}" srcOrd="9" destOrd="0" presId="urn:microsoft.com/office/officeart/2005/8/layout/bProcess3"/>
    <dgm:cxn modelId="{BBE0BB87-E707-4364-8B78-C426A463555A}" type="presParOf" srcId="{60653672-F487-45DD-BE6D-CFA59F264309}" destId="{F7FABB73-C536-4021-AB90-A752137B5D1E}" srcOrd="0" destOrd="0" presId="urn:microsoft.com/office/officeart/2005/8/layout/bProcess3"/>
    <dgm:cxn modelId="{DCA6DDA5-4A23-48B8-9D2D-E3D671311145}" type="presParOf" srcId="{6CB875B0-A19B-440B-8257-C3EE2723A175}" destId="{354BD886-ABC8-4675-89B2-F06F538E7BDD}" srcOrd="10"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22DDDA-84F3-48C0-B1B1-A62B1165E52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A63898BD-587D-471F-B97F-A84AE9F7824D}">
      <dgm:prSet phldrT="[Text]" custT="1"/>
      <dgm:spPr>
        <a:solidFill>
          <a:srgbClr val="EB641E"/>
        </a:solidFill>
      </dgm:spPr>
      <dgm:t>
        <a:bodyPr/>
        <a:lstStyle/>
        <a:p>
          <a:r>
            <a:rPr lang="en-GB" sz="2400" b="0" dirty="0"/>
            <a:t>Who reads them?</a:t>
          </a:r>
        </a:p>
      </dgm:t>
    </dgm:pt>
    <dgm:pt modelId="{E7814DC0-C44E-4251-BB3D-B2A9834956C8}" type="parTrans" cxnId="{B280EF5E-CE0F-41DE-9F6E-91766E345433}">
      <dgm:prSet/>
      <dgm:spPr/>
      <dgm:t>
        <a:bodyPr/>
        <a:lstStyle/>
        <a:p>
          <a:endParaRPr lang="en-GB"/>
        </a:p>
      </dgm:t>
    </dgm:pt>
    <dgm:pt modelId="{275E1710-3EE1-4CE0-985D-9C464AE15EC4}" type="sibTrans" cxnId="{B280EF5E-CE0F-41DE-9F6E-91766E345433}">
      <dgm:prSet/>
      <dgm:spPr/>
      <dgm:t>
        <a:bodyPr/>
        <a:lstStyle/>
        <a:p>
          <a:endParaRPr lang="en-GB"/>
        </a:p>
      </dgm:t>
    </dgm:pt>
    <dgm:pt modelId="{A19A65CB-6CAE-42D7-9691-1B1A1FD46683}">
      <dgm:prSet phldrT="[Text]"/>
      <dgm:spPr>
        <a:solidFill>
          <a:schemeClr val="bg2">
            <a:alpha val="90000"/>
          </a:schemeClr>
        </a:solidFill>
      </dgm:spPr>
      <dgm:t>
        <a:bodyPr/>
        <a:lstStyle/>
        <a:p>
          <a:r>
            <a:rPr lang="en-GB" dirty="0">
              <a:solidFill>
                <a:schemeClr val="tx1"/>
              </a:solidFill>
            </a:rPr>
            <a:t>Departmental admissions specialist</a:t>
          </a:r>
        </a:p>
      </dgm:t>
    </dgm:pt>
    <dgm:pt modelId="{E201928C-D0D3-4773-9252-D4EF9E5E4444}" type="parTrans" cxnId="{416E5528-3B04-4FDE-A627-70370DEA4231}">
      <dgm:prSet/>
      <dgm:spPr/>
      <dgm:t>
        <a:bodyPr/>
        <a:lstStyle/>
        <a:p>
          <a:endParaRPr lang="en-GB"/>
        </a:p>
      </dgm:t>
    </dgm:pt>
    <dgm:pt modelId="{ECCB3F91-2166-45DA-9FE0-BB2F61030736}" type="sibTrans" cxnId="{416E5528-3B04-4FDE-A627-70370DEA4231}">
      <dgm:prSet/>
      <dgm:spPr/>
      <dgm:t>
        <a:bodyPr/>
        <a:lstStyle/>
        <a:p>
          <a:endParaRPr lang="en-GB"/>
        </a:p>
      </dgm:t>
    </dgm:pt>
    <dgm:pt modelId="{21847294-C294-4A18-AB2F-151005D4C3AB}">
      <dgm:prSet phldrT="[Text]" custT="1"/>
      <dgm:spPr>
        <a:solidFill>
          <a:srgbClr val="EB641E"/>
        </a:solidFill>
      </dgm:spPr>
      <dgm:t>
        <a:bodyPr/>
        <a:lstStyle/>
        <a:p>
          <a:r>
            <a:rPr lang="en-GB" sz="2400" b="0" dirty="0"/>
            <a:t>How do they decide?</a:t>
          </a:r>
        </a:p>
      </dgm:t>
    </dgm:pt>
    <dgm:pt modelId="{2AFE9FB9-C414-4D0C-BD09-AEC3D3D11EA1}" type="parTrans" cxnId="{30C52E24-6D64-49EE-9112-311EFA85C652}">
      <dgm:prSet/>
      <dgm:spPr/>
      <dgm:t>
        <a:bodyPr/>
        <a:lstStyle/>
        <a:p>
          <a:endParaRPr lang="en-GB"/>
        </a:p>
      </dgm:t>
    </dgm:pt>
    <dgm:pt modelId="{B3A4F8E9-2A31-4CD9-9D50-98D34CBE6947}" type="sibTrans" cxnId="{30C52E24-6D64-49EE-9112-311EFA85C652}">
      <dgm:prSet/>
      <dgm:spPr/>
      <dgm:t>
        <a:bodyPr/>
        <a:lstStyle/>
        <a:p>
          <a:endParaRPr lang="en-GB"/>
        </a:p>
      </dgm:t>
    </dgm:pt>
    <dgm:pt modelId="{B198B398-EDC3-4D20-843A-5008D003BA03}">
      <dgm:prSet phldrT="[Text]"/>
      <dgm:spPr>
        <a:solidFill>
          <a:schemeClr val="bg2">
            <a:alpha val="90000"/>
          </a:schemeClr>
        </a:solidFill>
      </dgm:spPr>
      <dgm:t>
        <a:bodyPr/>
        <a:lstStyle/>
        <a:p>
          <a:r>
            <a:rPr lang="en-GB" dirty="0"/>
            <a:t>By comparing to a check list of criteria</a:t>
          </a:r>
        </a:p>
      </dgm:t>
    </dgm:pt>
    <dgm:pt modelId="{E7123E0D-6BFD-4F5F-9A0B-92EEDA2892E4}" type="parTrans" cxnId="{507B7945-FFEA-4BA0-A53C-5441EB12F910}">
      <dgm:prSet/>
      <dgm:spPr/>
      <dgm:t>
        <a:bodyPr/>
        <a:lstStyle/>
        <a:p>
          <a:endParaRPr lang="en-GB"/>
        </a:p>
      </dgm:t>
    </dgm:pt>
    <dgm:pt modelId="{33B1E76B-63B3-4A7C-8902-3EA0A1EC68DE}" type="sibTrans" cxnId="{507B7945-FFEA-4BA0-A53C-5441EB12F910}">
      <dgm:prSet/>
      <dgm:spPr/>
      <dgm:t>
        <a:bodyPr/>
        <a:lstStyle/>
        <a:p>
          <a:endParaRPr lang="en-GB"/>
        </a:p>
      </dgm:t>
    </dgm:pt>
    <dgm:pt modelId="{9C586D71-4B85-434F-8457-FC25AF02D89C}">
      <dgm:prSet phldrT="[Text]" custT="1"/>
      <dgm:spPr>
        <a:solidFill>
          <a:srgbClr val="EB641E"/>
        </a:solidFill>
      </dgm:spPr>
      <dgm:t>
        <a:bodyPr/>
        <a:lstStyle/>
        <a:p>
          <a:r>
            <a:rPr lang="en-GB" sz="2400" b="0" dirty="0"/>
            <a:t>What are they used for?</a:t>
          </a:r>
        </a:p>
      </dgm:t>
    </dgm:pt>
    <dgm:pt modelId="{2A1C27EF-8F70-436A-9D94-70C21376DCFB}" type="parTrans" cxnId="{992FD7D5-B5AD-4B5B-AA14-12601182AE83}">
      <dgm:prSet/>
      <dgm:spPr/>
      <dgm:t>
        <a:bodyPr/>
        <a:lstStyle/>
        <a:p>
          <a:endParaRPr lang="en-GB"/>
        </a:p>
      </dgm:t>
    </dgm:pt>
    <dgm:pt modelId="{478E69FA-8357-4119-9D5A-E6C123161526}" type="sibTrans" cxnId="{992FD7D5-B5AD-4B5B-AA14-12601182AE83}">
      <dgm:prSet/>
      <dgm:spPr/>
      <dgm:t>
        <a:bodyPr/>
        <a:lstStyle/>
        <a:p>
          <a:endParaRPr lang="en-GB"/>
        </a:p>
      </dgm:t>
    </dgm:pt>
    <dgm:pt modelId="{BF2F0928-0BC3-4F76-AA66-BF543F98F029}">
      <dgm:prSet phldrT="[Text]"/>
      <dgm:spPr>
        <a:solidFill>
          <a:schemeClr val="bg2">
            <a:alpha val="90000"/>
          </a:schemeClr>
        </a:solidFill>
      </dgm:spPr>
      <dgm:t>
        <a:bodyPr/>
        <a:lstStyle/>
        <a:p>
          <a:r>
            <a:rPr lang="en-GB" dirty="0"/>
            <a:t>As part of the selection process</a:t>
          </a:r>
        </a:p>
      </dgm:t>
    </dgm:pt>
    <dgm:pt modelId="{5AA4F289-45D6-46C5-B58D-6E8367204C0B}" type="parTrans" cxnId="{B2F33D6F-E2FA-4EB6-B745-ABC3376CEBF8}">
      <dgm:prSet/>
      <dgm:spPr/>
      <dgm:t>
        <a:bodyPr/>
        <a:lstStyle/>
        <a:p>
          <a:endParaRPr lang="en-GB"/>
        </a:p>
      </dgm:t>
    </dgm:pt>
    <dgm:pt modelId="{B3C80A14-FD19-4F19-98F0-43D27857915C}" type="sibTrans" cxnId="{B2F33D6F-E2FA-4EB6-B745-ABC3376CEBF8}">
      <dgm:prSet/>
      <dgm:spPr/>
      <dgm:t>
        <a:bodyPr/>
        <a:lstStyle/>
        <a:p>
          <a:endParaRPr lang="en-GB"/>
        </a:p>
      </dgm:t>
    </dgm:pt>
    <dgm:pt modelId="{AF27F69B-2A88-4035-B801-A4C202B43930}">
      <dgm:prSet phldrT="[Text]"/>
      <dgm:spPr>
        <a:solidFill>
          <a:schemeClr val="bg2">
            <a:alpha val="90000"/>
          </a:schemeClr>
        </a:solidFill>
      </dgm:spPr>
      <dgm:t>
        <a:bodyPr/>
        <a:lstStyle/>
        <a:p>
          <a:r>
            <a:rPr lang="en-GB" dirty="0"/>
            <a:t>For ‘near misses’ at confirmation</a:t>
          </a:r>
        </a:p>
      </dgm:t>
    </dgm:pt>
    <dgm:pt modelId="{5DB53E2F-0A3F-4E7B-A7FD-9AA9B9F61434}" type="parTrans" cxnId="{7BC4568C-6BE8-4C90-AB8F-BCE20BF765C6}">
      <dgm:prSet/>
      <dgm:spPr/>
      <dgm:t>
        <a:bodyPr/>
        <a:lstStyle/>
        <a:p>
          <a:endParaRPr lang="en-GB"/>
        </a:p>
      </dgm:t>
    </dgm:pt>
    <dgm:pt modelId="{8AC6B96B-A54C-467B-8E94-BE25623825EF}" type="sibTrans" cxnId="{7BC4568C-6BE8-4C90-AB8F-BCE20BF765C6}">
      <dgm:prSet/>
      <dgm:spPr/>
      <dgm:t>
        <a:bodyPr/>
        <a:lstStyle/>
        <a:p>
          <a:endParaRPr lang="en-GB"/>
        </a:p>
      </dgm:t>
    </dgm:pt>
    <dgm:pt modelId="{63575EC3-3E1C-4BEA-AEE3-32F81D1649C3}">
      <dgm:prSet phldrT="[Text]"/>
      <dgm:spPr>
        <a:solidFill>
          <a:schemeClr val="bg2">
            <a:alpha val="90000"/>
          </a:schemeClr>
        </a:solidFill>
      </dgm:spPr>
      <dgm:t>
        <a:bodyPr/>
        <a:lstStyle/>
        <a:p>
          <a:r>
            <a:rPr lang="en-GB" dirty="0">
              <a:solidFill>
                <a:schemeClr val="tx1"/>
              </a:solidFill>
            </a:rPr>
            <a:t>Central admissions team</a:t>
          </a:r>
        </a:p>
      </dgm:t>
    </dgm:pt>
    <dgm:pt modelId="{6A6E27F4-7340-45EC-910E-6B5EDE856B37}" type="parTrans" cxnId="{6DCB801D-AC79-4332-8E8E-25B1D4183C5A}">
      <dgm:prSet/>
      <dgm:spPr/>
      <dgm:t>
        <a:bodyPr/>
        <a:lstStyle/>
        <a:p>
          <a:endParaRPr lang="en-GB"/>
        </a:p>
      </dgm:t>
    </dgm:pt>
    <dgm:pt modelId="{2111391F-43F8-4432-B50A-04CEE5794C06}" type="sibTrans" cxnId="{6DCB801D-AC79-4332-8E8E-25B1D4183C5A}">
      <dgm:prSet/>
      <dgm:spPr/>
      <dgm:t>
        <a:bodyPr/>
        <a:lstStyle/>
        <a:p>
          <a:endParaRPr lang="en-GB"/>
        </a:p>
      </dgm:t>
    </dgm:pt>
    <dgm:pt modelId="{5EF9DFB1-1B8B-40CE-9683-40954A49FF3B}">
      <dgm:prSet phldrT="[Text]"/>
      <dgm:spPr>
        <a:solidFill>
          <a:schemeClr val="bg2">
            <a:alpha val="90000"/>
          </a:schemeClr>
        </a:solidFill>
      </dgm:spPr>
      <dgm:t>
        <a:bodyPr/>
        <a:lstStyle/>
        <a:p>
          <a:r>
            <a:rPr lang="en-GB" dirty="0"/>
            <a:t>During clearing</a:t>
          </a:r>
        </a:p>
      </dgm:t>
    </dgm:pt>
    <dgm:pt modelId="{EF927C1F-E0EB-4F93-87E5-C57250AD5A15}" type="parTrans" cxnId="{6B52B8BB-C603-4992-A162-A0C987376C22}">
      <dgm:prSet/>
      <dgm:spPr/>
      <dgm:t>
        <a:bodyPr/>
        <a:lstStyle/>
        <a:p>
          <a:endParaRPr lang="en-GB"/>
        </a:p>
      </dgm:t>
    </dgm:pt>
    <dgm:pt modelId="{9133CADF-2A87-450A-89D7-B1578CB40079}" type="sibTrans" cxnId="{6B52B8BB-C603-4992-A162-A0C987376C22}">
      <dgm:prSet/>
      <dgm:spPr/>
      <dgm:t>
        <a:bodyPr/>
        <a:lstStyle/>
        <a:p>
          <a:endParaRPr lang="en-GB"/>
        </a:p>
      </dgm:t>
    </dgm:pt>
    <dgm:pt modelId="{913B24AA-ACE5-4CAC-AF79-B4020242BBCA}">
      <dgm:prSet phldrT="[Text]"/>
      <dgm:spPr>
        <a:solidFill>
          <a:schemeClr val="bg2">
            <a:alpha val="90000"/>
          </a:schemeClr>
        </a:solidFill>
      </dgm:spPr>
      <dgm:t>
        <a:bodyPr/>
        <a:lstStyle/>
        <a:p>
          <a:r>
            <a:rPr lang="en-GB" dirty="0"/>
            <a:t>Each university has a different policy, but usually:</a:t>
          </a:r>
        </a:p>
      </dgm:t>
    </dgm:pt>
    <dgm:pt modelId="{9434F4B9-0746-4C67-8D61-1AA58E18CA76}" type="parTrans" cxnId="{128C5C64-6C70-4472-AAF1-AA028E1F3B83}">
      <dgm:prSet/>
      <dgm:spPr/>
      <dgm:t>
        <a:bodyPr/>
        <a:lstStyle/>
        <a:p>
          <a:endParaRPr lang="en-GB"/>
        </a:p>
      </dgm:t>
    </dgm:pt>
    <dgm:pt modelId="{B2568021-9747-4DD6-975A-74125115B6A4}" type="sibTrans" cxnId="{128C5C64-6C70-4472-AAF1-AA028E1F3B83}">
      <dgm:prSet/>
      <dgm:spPr/>
      <dgm:t>
        <a:bodyPr/>
        <a:lstStyle/>
        <a:p>
          <a:endParaRPr lang="en-GB"/>
        </a:p>
      </dgm:t>
    </dgm:pt>
    <dgm:pt modelId="{D961ABD9-B62C-4692-A9DB-5A7A7A7EAC6D}">
      <dgm:prSet phldrT="[Text]"/>
      <dgm:spPr>
        <a:solidFill>
          <a:schemeClr val="bg2">
            <a:alpha val="90000"/>
          </a:schemeClr>
        </a:solidFill>
      </dgm:spPr>
      <dgm:t>
        <a:bodyPr/>
        <a:lstStyle/>
        <a:p>
          <a:r>
            <a:rPr lang="en-GB" dirty="0">
              <a:solidFill>
                <a:schemeClr val="tx1"/>
              </a:solidFill>
            </a:rPr>
            <a:t>Academic members of staff</a:t>
          </a:r>
        </a:p>
      </dgm:t>
    </dgm:pt>
    <dgm:pt modelId="{222FF8B9-E390-4C49-B9F0-8C47FA63BD01}" type="parTrans" cxnId="{781C05B1-731F-41D3-A0E7-AE4CEE74414C}">
      <dgm:prSet/>
      <dgm:spPr/>
      <dgm:t>
        <a:bodyPr/>
        <a:lstStyle/>
        <a:p>
          <a:endParaRPr lang="en-GB"/>
        </a:p>
      </dgm:t>
    </dgm:pt>
    <dgm:pt modelId="{52D6585F-245F-4C9E-9AA1-8715EDCEE259}" type="sibTrans" cxnId="{781C05B1-731F-41D3-A0E7-AE4CEE74414C}">
      <dgm:prSet/>
      <dgm:spPr/>
      <dgm:t>
        <a:bodyPr/>
        <a:lstStyle/>
        <a:p>
          <a:endParaRPr lang="en-GB"/>
        </a:p>
      </dgm:t>
    </dgm:pt>
    <dgm:pt modelId="{BEEF61A0-445B-4AB6-AC90-AE9CD512BA3E}">
      <dgm:prSet phldrT="[Text]"/>
      <dgm:spPr>
        <a:solidFill>
          <a:schemeClr val="bg2">
            <a:alpha val="90000"/>
          </a:schemeClr>
        </a:solidFill>
      </dgm:spPr>
      <dgm:t>
        <a:bodyPr/>
        <a:lstStyle/>
        <a:p>
          <a:r>
            <a:rPr lang="en-GB" dirty="0"/>
            <a:t>Personal judgement</a:t>
          </a:r>
        </a:p>
      </dgm:t>
    </dgm:pt>
    <dgm:pt modelId="{CC46F452-C98B-46B4-92CA-6A958E88DB0C}" type="parTrans" cxnId="{44FEDFA4-182D-47F7-B2AC-3D699E980CF2}">
      <dgm:prSet/>
      <dgm:spPr/>
      <dgm:t>
        <a:bodyPr/>
        <a:lstStyle/>
        <a:p>
          <a:endParaRPr lang="en-GB"/>
        </a:p>
      </dgm:t>
    </dgm:pt>
    <dgm:pt modelId="{521FB7E2-F5B8-443F-9F88-726815E5CB77}" type="sibTrans" cxnId="{44FEDFA4-182D-47F7-B2AC-3D699E980CF2}">
      <dgm:prSet/>
      <dgm:spPr/>
      <dgm:t>
        <a:bodyPr/>
        <a:lstStyle/>
        <a:p>
          <a:endParaRPr lang="en-GB"/>
        </a:p>
      </dgm:t>
    </dgm:pt>
    <dgm:pt modelId="{80662C0E-BBF9-4E2B-9AC5-B121DA143AA7}" type="pres">
      <dgm:prSet presAssocID="{CC22DDDA-84F3-48C0-B1B1-A62B1165E520}" presName="linear" presStyleCnt="0">
        <dgm:presLayoutVars>
          <dgm:dir/>
          <dgm:animLvl val="lvl"/>
          <dgm:resizeHandles val="exact"/>
        </dgm:presLayoutVars>
      </dgm:prSet>
      <dgm:spPr/>
    </dgm:pt>
    <dgm:pt modelId="{67145F1C-365F-4F6E-B3F7-ECAF92311F74}" type="pres">
      <dgm:prSet presAssocID="{A63898BD-587D-471F-B97F-A84AE9F7824D}" presName="parentLin" presStyleCnt="0"/>
      <dgm:spPr/>
    </dgm:pt>
    <dgm:pt modelId="{1F6E7501-C59F-43FF-ADEB-304CF1890D07}" type="pres">
      <dgm:prSet presAssocID="{A63898BD-587D-471F-B97F-A84AE9F7824D}" presName="parentLeftMargin" presStyleLbl="node1" presStyleIdx="0" presStyleCnt="3"/>
      <dgm:spPr/>
    </dgm:pt>
    <dgm:pt modelId="{51BB2ECA-65E8-4667-AF5D-4D375ACAB7FF}" type="pres">
      <dgm:prSet presAssocID="{A63898BD-587D-471F-B97F-A84AE9F7824D}" presName="parentText" presStyleLbl="node1" presStyleIdx="0" presStyleCnt="3" custLinFactX="-13691" custLinFactNeighborX="-100000" custLinFactNeighborY="-18119">
        <dgm:presLayoutVars>
          <dgm:chMax val="0"/>
          <dgm:bulletEnabled val="1"/>
        </dgm:presLayoutVars>
      </dgm:prSet>
      <dgm:spPr/>
    </dgm:pt>
    <dgm:pt modelId="{B3143211-FC90-44C0-882B-55D5979BE8A2}" type="pres">
      <dgm:prSet presAssocID="{A63898BD-587D-471F-B97F-A84AE9F7824D}" presName="negativeSpace" presStyleCnt="0"/>
      <dgm:spPr/>
    </dgm:pt>
    <dgm:pt modelId="{8D2024D9-5BE1-46FA-AF5B-AB49267A6FCB}" type="pres">
      <dgm:prSet presAssocID="{A63898BD-587D-471F-B97F-A84AE9F7824D}" presName="childText" presStyleLbl="conFgAcc1" presStyleIdx="0" presStyleCnt="3" custScaleX="84625" custLinFactNeighborX="13991" custLinFactNeighborY="91234">
        <dgm:presLayoutVars>
          <dgm:bulletEnabled val="1"/>
        </dgm:presLayoutVars>
      </dgm:prSet>
      <dgm:spPr/>
    </dgm:pt>
    <dgm:pt modelId="{EA0DE91D-2EF7-4334-A848-649EB5573F4C}" type="pres">
      <dgm:prSet presAssocID="{275E1710-3EE1-4CE0-985D-9C464AE15EC4}" presName="spaceBetweenRectangles" presStyleCnt="0"/>
      <dgm:spPr/>
    </dgm:pt>
    <dgm:pt modelId="{D50E7FA9-FEA2-43CE-BEF1-9B78F9DBE334}" type="pres">
      <dgm:prSet presAssocID="{21847294-C294-4A18-AB2F-151005D4C3AB}" presName="parentLin" presStyleCnt="0"/>
      <dgm:spPr/>
    </dgm:pt>
    <dgm:pt modelId="{B34AFA4A-2AB1-4ABD-BB69-2A3072708142}" type="pres">
      <dgm:prSet presAssocID="{21847294-C294-4A18-AB2F-151005D4C3AB}" presName="parentLeftMargin" presStyleLbl="node1" presStyleIdx="0" presStyleCnt="3"/>
      <dgm:spPr/>
    </dgm:pt>
    <dgm:pt modelId="{29853831-36E4-46DE-8D03-E02DE9D8FE0C}" type="pres">
      <dgm:prSet presAssocID="{21847294-C294-4A18-AB2F-151005D4C3AB}" presName="parentText" presStyleLbl="node1" presStyleIdx="1" presStyleCnt="3" custLinFactNeighborX="-100000" custLinFactNeighborY="1993">
        <dgm:presLayoutVars>
          <dgm:chMax val="0"/>
          <dgm:bulletEnabled val="1"/>
        </dgm:presLayoutVars>
      </dgm:prSet>
      <dgm:spPr/>
    </dgm:pt>
    <dgm:pt modelId="{E0BA04D3-6F83-4B81-98BD-3B191098FC33}" type="pres">
      <dgm:prSet presAssocID="{21847294-C294-4A18-AB2F-151005D4C3AB}" presName="negativeSpace" presStyleCnt="0"/>
      <dgm:spPr/>
    </dgm:pt>
    <dgm:pt modelId="{A5423F5F-D67E-45E9-87D2-B3F53DBAE8C7}" type="pres">
      <dgm:prSet presAssocID="{21847294-C294-4A18-AB2F-151005D4C3AB}" presName="childText" presStyleLbl="conFgAcc1" presStyleIdx="1" presStyleCnt="3" custScaleX="85131" custLinFactNeighborX="14135" custLinFactNeighborY="9138">
        <dgm:presLayoutVars>
          <dgm:bulletEnabled val="1"/>
        </dgm:presLayoutVars>
      </dgm:prSet>
      <dgm:spPr/>
    </dgm:pt>
    <dgm:pt modelId="{A0451F58-DB89-46AD-9B14-617338822038}" type="pres">
      <dgm:prSet presAssocID="{B3A4F8E9-2A31-4CD9-9D50-98D34CBE6947}" presName="spaceBetweenRectangles" presStyleCnt="0"/>
      <dgm:spPr/>
    </dgm:pt>
    <dgm:pt modelId="{63413446-72CB-40F7-9608-3E7698277546}" type="pres">
      <dgm:prSet presAssocID="{9C586D71-4B85-434F-8457-FC25AF02D89C}" presName="parentLin" presStyleCnt="0"/>
      <dgm:spPr/>
    </dgm:pt>
    <dgm:pt modelId="{65A38C78-7BDC-4B55-AFAF-5B2B314A0F88}" type="pres">
      <dgm:prSet presAssocID="{9C586D71-4B85-434F-8457-FC25AF02D89C}" presName="parentLeftMargin" presStyleLbl="node1" presStyleIdx="1" presStyleCnt="3"/>
      <dgm:spPr/>
    </dgm:pt>
    <dgm:pt modelId="{A8CF27D2-2CC9-4754-B6C4-84F26AC226C3}" type="pres">
      <dgm:prSet presAssocID="{9C586D71-4B85-434F-8457-FC25AF02D89C}" presName="parentText" presStyleLbl="node1" presStyleIdx="2" presStyleCnt="3" custLinFactNeighborX="-100000">
        <dgm:presLayoutVars>
          <dgm:chMax val="0"/>
          <dgm:bulletEnabled val="1"/>
        </dgm:presLayoutVars>
      </dgm:prSet>
      <dgm:spPr/>
    </dgm:pt>
    <dgm:pt modelId="{9E1F0CC1-B02A-4344-B619-3CAD42BC0A80}" type="pres">
      <dgm:prSet presAssocID="{9C586D71-4B85-434F-8457-FC25AF02D89C}" presName="negativeSpace" presStyleCnt="0"/>
      <dgm:spPr/>
    </dgm:pt>
    <dgm:pt modelId="{548AC9BA-AB57-4CE0-9F64-EAF3408C6696}" type="pres">
      <dgm:prSet presAssocID="{9C586D71-4B85-434F-8457-FC25AF02D89C}" presName="childText" presStyleLbl="conFgAcc1" presStyleIdx="2" presStyleCnt="3" custScaleX="85252" custLinFactNeighborX="17235" custLinFactNeighborY="10750">
        <dgm:presLayoutVars>
          <dgm:bulletEnabled val="1"/>
        </dgm:presLayoutVars>
      </dgm:prSet>
      <dgm:spPr/>
    </dgm:pt>
  </dgm:ptLst>
  <dgm:cxnLst>
    <dgm:cxn modelId="{6DCB801D-AC79-4332-8E8E-25B1D4183C5A}" srcId="{913B24AA-ACE5-4CAC-AF79-B4020242BBCA}" destId="{63575EC3-3E1C-4BEA-AEE3-32F81D1649C3}" srcOrd="2" destOrd="0" parTransId="{6A6E27F4-7340-45EC-910E-6B5EDE856B37}" sibTransId="{2111391F-43F8-4432-B50A-04CEE5794C06}"/>
    <dgm:cxn modelId="{30C52E24-6D64-49EE-9112-311EFA85C652}" srcId="{CC22DDDA-84F3-48C0-B1B1-A62B1165E520}" destId="{21847294-C294-4A18-AB2F-151005D4C3AB}" srcOrd="1" destOrd="0" parTransId="{2AFE9FB9-C414-4D0C-BD09-AEC3D3D11EA1}" sibTransId="{B3A4F8E9-2A31-4CD9-9D50-98D34CBE6947}"/>
    <dgm:cxn modelId="{416E5528-3B04-4FDE-A627-70370DEA4231}" srcId="{913B24AA-ACE5-4CAC-AF79-B4020242BBCA}" destId="{A19A65CB-6CAE-42D7-9691-1B1A1FD46683}" srcOrd="1" destOrd="0" parTransId="{E201928C-D0D3-4773-9252-D4EF9E5E4444}" sibTransId="{ECCB3F91-2166-45DA-9FE0-BB2F61030736}"/>
    <dgm:cxn modelId="{12CB7B3C-E1E6-4223-BD97-7C594286AC54}" type="presOf" srcId="{21847294-C294-4A18-AB2F-151005D4C3AB}" destId="{B34AFA4A-2AB1-4ABD-BB69-2A3072708142}" srcOrd="0" destOrd="0" presId="urn:microsoft.com/office/officeart/2005/8/layout/list1"/>
    <dgm:cxn modelId="{C4D9845C-0EA3-455D-B329-EA6516D14074}" type="presOf" srcId="{21847294-C294-4A18-AB2F-151005D4C3AB}" destId="{29853831-36E4-46DE-8D03-E02DE9D8FE0C}" srcOrd="1" destOrd="0" presId="urn:microsoft.com/office/officeart/2005/8/layout/list1"/>
    <dgm:cxn modelId="{B280EF5E-CE0F-41DE-9F6E-91766E345433}" srcId="{CC22DDDA-84F3-48C0-B1B1-A62B1165E520}" destId="{A63898BD-587D-471F-B97F-A84AE9F7824D}" srcOrd="0" destOrd="0" parTransId="{E7814DC0-C44E-4251-BB3D-B2A9834956C8}" sibTransId="{275E1710-3EE1-4CE0-985D-9C464AE15EC4}"/>
    <dgm:cxn modelId="{128C5C64-6C70-4472-AAF1-AA028E1F3B83}" srcId="{A63898BD-587D-471F-B97F-A84AE9F7824D}" destId="{913B24AA-ACE5-4CAC-AF79-B4020242BBCA}" srcOrd="0" destOrd="0" parTransId="{9434F4B9-0746-4C67-8D61-1AA58E18CA76}" sibTransId="{B2568021-9747-4DD6-975A-74125115B6A4}"/>
    <dgm:cxn modelId="{6964A964-A516-4657-BD5B-3F347474A2F1}" type="presOf" srcId="{CC22DDDA-84F3-48C0-B1B1-A62B1165E520}" destId="{80662C0E-BBF9-4E2B-9AC5-B121DA143AA7}" srcOrd="0" destOrd="0" presId="urn:microsoft.com/office/officeart/2005/8/layout/list1"/>
    <dgm:cxn modelId="{507B7945-FFEA-4BA0-A53C-5441EB12F910}" srcId="{21847294-C294-4A18-AB2F-151005D4C3AB}" destId="{B198B398-EDC3-4D20-843A-5008D003BA03}" srcOrd="0" destOrd="0" parTransId="{E7123E0D-6BFD-4F5F-9A0B-92EEDA2892E4}" sibTransId="{33B1E76B-63B3-4A7C-8902-3EA0A1EC68DE}"/>
    <dgm:cxn modelId="{491F9746-B9B3-4826-B83A-7916DF328BA1}" type="presOf" srcId="{A63898BD-587D-471F-B97F-A84AE9F7824D}" destId="{1F6E7501-C59F-43FF-ADEB-304CF1890D07}" srcOrd="0" destOrd="0" presId="urn:microsoft.com/office/officeart/2005/8/layout/list1"/>
    <dgm:cxn modelId="{1E6BE84A-EAB8-4127-83FF-FBA5714FA42D}" type="presOf" srcId="{9C586D71-4B85-434F-8457-FC25AF02D89C}" destId="{A8CF27D2-2CC9-4754-B6C4-84F26AC226C3}" srcOrd="1" destOrd="0" presId="urn:microsoft.com/office/officeart/2005/8/layout/list1"/>
    <dgm:cxn modelId="{6801266D-3518-4906-9CC2-601B5960A60F}" type="presOf" srcId="{AF27F69B-2A88-4035-B801-A4C202B43930}" destId="{548AC9BA-AB57-4CE0-9F64-EAF3408C6696}" srcOrd="0" destOrd="1" presId="urn:microsoft.com/office/officeart/2005/8/layout/list1"/>
    <dgm:cxn modelId="{B2F33D6F-E2FA-4EB6-B745-ABC3376CEBF8}" srcId="{9C586D71-4B85-434F-8457-FC25AF02D89C}" destId="{BF2F0928-0BC3-4F76-AA66-BF543F98F029}" srcOrd="0" destOrd="0" parTransId="{5AA4F289-45D6-46C5-B58D-6E8367204C0B}" sibTransId="{B3C80A14-FD19-4F19-98F0-43D27857915C}"/>
    <dgm:cxn modelId="{88F1BE72-3CCE-4930-9B6F-CA4EA55E94C2}" type="presOf" srcId="{9C586D71-4B85-434F-8457-FC25AF02D89C}" destId="{65A38C78-7BDC-4B55-AFAF-5B2B314A0F88}" srcOrd="0" destOrd="0" presId="urn:microsoft.com/office/officeart/2005/8/layout/list1"/>
    <dgm:cxn modelId="{AB182B74-1624-4F89-B2EA-0111D3895171}" type="presOf" srcId="{913B24AA-ACE5-4CAC-AF79-B4020242BBCA}" destId="{8D2024D9-5BE1-46FA-AF5B-AB49267A6FCB}" srcOrd="0" destOrd="0" presId="urn:microsoft.com/office/officeart/2005/8/layout/list1"/>
    <dgm:cxn modelId="{6F776F55-4DDE-4CEC-8AEE-8621ECE1CBD2}" type="presOf" srcId="{BF2F0928-0BC3-4F76-AA66-BF543F98F029}" destId="{548AC9BA-AB57-4CE0-9F64-EAF3408C6696}" srcOrd="0" destOrd="0" presId="urn:microsoft.com/office/officeart/2005/8/layout/list1"/>
    <dgm:cxn modelId="{95C4B98A-E510-4376-BA6F-5B6C0999FF77}" type="presOf" srcId="{BEEF61A0-445B-4AB6-AC90-AE9CD512BA3E}" destId="{A5423F5F-D67E-45E9-87D2-B3F53DBAE8C7}" srcOrd="0" destOrd="1" presId="urn:microsoft.com/office/officeart/2005/8/layout/list1"/>
    <dgm:cxn modelId="{7BC4568C-6BE8-4C90-AB8F-BCE20BF765C6}" srcId="{9C586D71-4B85-434F-8457-FC25AF02D89C}" destId="{AF27F69B-2A88-4035-B801-A4C202B43930}" srcOrd="1" destOrd="0" parTransId="{5DB53E2F-0A3F-4E7B-A7FD-9AA9B9F61434}" sibTransId="{8AC6B96B-A54C-467B-8E94-BE25623825EF}"/>
    <dgm:cxn modelId="{D88E908D-F201-400B-A34F-05D8821140B9}" type="presOf" srcId="{A63898BD-587D-471F-B97F-A84AE9F7824D}" destId="{51BB2ECA-65E8-4667-AF5D-4D375ACAB7FF}" srcOrd="1" destOrd="0" presId="urn:microsoft.com/office/officeart/2005/8/layout/list1"/>
    <dgm:cxn modelId="{EFCF8295-2CDD-4983-8615-276923DF9753}" type="presOf" srcId="{D961ABD9-B62C-4692-A9DB-5A7A7A7EAC6D}" destId="{8D2024D9-5BE1-46FA-AF5B-AB49267A6FCB}" srcOrd="0" destOrd="1" presId="urn:microsoft.com/office/officeart/2005/8/layout/list1"/>
    <dgm:cxn modelId="{E6383196-B033-47A0-A76C-AAD39A659C7F}" type="presOf" srcId="{B198B398-EDC3-4D20-843A-5008D003BA03}" destId="{A5423F5F-D67E-45E9-87D2-B3F53DBAE8C7}" srcOrd="0" destOrd="0" presId="urn:microsoft.com/office/officeart/2005/8/layout/list1"/>
    <dgm:cxn modelId="{7A286F9F-0079-4EDC-B543-CEA04E9EC29A}" type="presOf" srcId="{5EF9DFB1-1B8B-40CE-9683-40954A49FF3B}" destId="{548AC9BA-AB57-4CE0-9F64-EAF3408C6696}" srcOrd="0" destOrd="2" presId="urn:microsoft.com/office/officeart/2005/8/layout/list1"/>
    <dgm:cxn modelId="{2A4A1DA1-8522-43F7-9577-6E88ADAA2255}" type="presOf" srcId="{A19A65CB-6CAE-42D7-9691-1B1A1FD46683}" destId="{8D2024D9-5BE1-46FA-AF5B-AB49267A6FCB}" srcOrd="0" destOrd="2" presId="urn:microsoft.com/office/officeart/2005/8/layout/list1"/>
    <dgm:cxn modelId="{44FEDFA4-182D-47F7-B2AC-3D699E980CF2}" srcId="{21847294-C294-4A18-AB2F-151005D4C3AB}" destId="{BEEF61A0-445B-4AB6-AC90-AE9CD512BA3E}" srcOrd="1" destOrd="0" parTransId="{CC46F452-C98B-46B4-92CA-6A958E88DB0C}" sibTransId="{521FB7E2-F5B8-443F-9F88-726815E5CB77}"/>
    <dgm:cxn modelId="{781C05B1-731F-41D3-A0E7-AE4CEE74414C}" srcId="{913B24AA-ACE5-4CAC-AF79-B4020242BBCA}" destId="{D961ABD9-B62C-4692-A9DB-5A7A7A7EAC6D}" srcOrd="0" destOrd="0" parTransId="{222FF8B9-E390-4C49-B9F0-8C47FA63BD01}" sibTransId="{52D6585F-245F-4C9E-9AA1-8715EDCEE259}"/>
    <dgm:cxn modelId="{6B52B8BB-C603-4992-A162-A0C987376C22}" srcId="{9C586D71-4B85-434F-8457-FC25AF02D89C}" destId="{5EF9DFB1-1B8B-40CE-9683-40954A49FF3B}" srcOrd="2" destOrd="0" parTransId="{EF927C1F-E0EB-4F93-87E5-C57250AD5A15}" sibTransId="{9133CADF-2A87-450A-89D7-B1578CB40079}"/>
    <dgm:cxn modelId="{D408BFC4-E38A-4CBF-BD87-196212A56E78}" type="presOf" srcId="{63575EC3-3E1C-4BEA-AEE3-32F81D1649C3}" destId="{8D2024D9-5BE1-46FA-AF5B-AB49267A6FCB}" srcOrd="0" destOrd="3" presId="urn:microsoft.com/office/officeart/2005/8/layout/list1"/>
    <dgm:cxn modelId="{992FD7D5-B5AD-4B5B-AA14-12601182AE83}" srcId="{CC22DDDA-84F3-48C0-B1B1-A62B1165E520}" destId="{9C586D71-4B85-434F-8457-FC25AF02D89C}" srcOrd="2" destOrd="0" parTransId="{2A1C27EF-8F70-436A-9D94-70C21376DCFB}" sibTransId="{478E69FA-8357-4119-9D5A-E6C123161526}"/>
    <dgm:cxn modelId="{C4C4E3FA-94A5-40AC-BC4F-121C5F3B413C}" type="presParOf" srcId="{80662C0E-BBF9-4E2B-9AC5-B121DA143AA7}" destId="{67145F1C-365F-4F6E-B3F7-ECAF92311F74}" srcOrd="0" destOrd="0" presId="urn:microsoft.com/office/officeart/2005/8/layout/list1"/>
    <dgm:cxn modelId="{0301F066-C42D-49F5-BEBC-5AC2B63CED3D}" type="presParOf" srcId="{67145F1C-365F-4F6E-B3F7-ECAF92311F74}" destId="{1F6E7501-C59F-43FF-ADEB-304CF1890D07}" srcOrd="0" destOrd="0" presId="urn:microsoft.com/office/officeart/2005/8/layout/list1"/>
    <dgm:cxn modelId="{ADF84354-A2AE-4E18-8BD7-FC12D1324141}" type="presParOf" srcId="{67145F1C-365F-4F6E-B3F7-ECAF92311F74}" destId="{51BB2ECA-65E8-4667-AF5D-4D375ACAB7FF}" srcOrd="1" destOrd="0" presId="urn:microsoft.com/office/officeart/2005/8/layout/list1"/>
    <dgm:cxn modelId="{1DEFDE51-C510-4C88-BEE8-EF6E6E77C7FD}" type="presParOf" srcId="{80662C0E-BBF9-4E2B-9AC5-B121DA143AA7}" destId="{B3143211-FC90-44C0-882B-55D5979BE8A2}" srcOrd="1" destOrd="0" presId="urn:microsoft.com/office/officeart/2005/8/layout/list1"/>
    <dgm:cxn modelId="{5BC1336B-1D58-42AA-B390-D070C625DEB8}" type="presParOf" srcId="{80662C0E-BBF9-4E2B-9AC5-B121DA143AA7}" destId="{8D2024D9-5BE1-46FA-AF5B-AB49267A6FCB}" srcOrd="2" destOrd="0" presId="urn:microsoft.com/office/officeart/2005/8/layout/list1"/>
    <dgm:cxn modelId="{E2B9D7AB-3D8D-4558-8FF9-4EF63CDA50B2}" type="presParOf" srcId="{80662C0E-BBF9-4E2B-9AC5-B121DA143AA7}" destId="{EA0DE91D-2EF7-4334-A848-649EB5573F4C}" srcOrd="3" destOrd="0" presId="urn:microsoft.com/office/officeart/2005/8/layout/list1"/>
    <dgm:cxn modelId="{E20D9638-2E6B-4691-B93A-DA00C0E6CDE8}" type="presParOf" srcId="{80662C0E-BBF9-4E2B-9AC5-B121DA143AA7}" destId="{D50E7FA9-FEA2-43CE-BEF1-9B78F9DBE334}" srcOrd="4" destOrd="0" presId="urn:microsoft.com/office/officeart/2005/8/layout/list1"/>
    <dgm:cxn modelId="{6737ECC0-3480-47B0-B3A0-BF050358F5D8}" type="presParOf" srcId="{D50E7FA9-FEA2-43CE-BEF1-9B78F9DBE334}" destId="{B34AFA4A-2AB1-4ABD-BB69-2A3072708142}" srcOrd="0" destOrd="0" presId="urn:microsoft.com/office/officeart/2005/8/layout/list1"/>
    <dgm:cxn modelId="{780B40B7-C04C-4E13-865E-3DD0AF4F6955}" type="presParOf" srcId="{D50E7FA9-FEA2-43CE-BEF1-9B78F9DBE334}" destId="{29853831-36E4-46DE-8D03-E02DE9D8FE0C}" srcOrd="1" destOrd="0" presId="urn:microsoft.com/office/officeart/2005/8/layout/list1"/>
    <dgm:cxn modelId="{9C58B764-6742-45A8-B469-DF9BF74DE349}" type="presParOf" srcId="{80662C0E-BBF9-4E2B-9AC5-B121DA143AA7}" destId="{E0BA04D3-6F83-4B81-98BD-3B191098FC33}" srcOrd="5" destOrd="0" presId="urn:microsoft.com/office/officeart/2005/8/layout/list1"/>
    <dgm:cxn modelId="{DD4BA034-426F-48F6-834F-53D920780C16}" type="presParOf" srcId="{80662C0E-BBF9-4E2B-9AC5-B121DA143AA7}" destId="{A5423F5F-D67E-45E9-87D2-B3F53DBAE8C7}" srcOrd="6" destOrd="0" presId="urn:microsoft.com/office/officeart/2005/8/layout/list1"/>
    <dgm:cxn modelId="{C08D3E68-21AC-4390-9863-03F35596E9FC}" type="presParOf" srcId="{80662C0E-BBF9-4E2B-9AC5-B121DA143AA7}" destId="{A0451F58-DB89-46AD-9B14-617338822038}" srcOrd="7" destOrd="0" presId="urn:microsoft.com/office/officeart/2005/8/layout/list1"/>
    <dgm:cxn modelId="{0B49CD78-CED4-4760-A3A1-76FE86663C35}" type="presParOf" srcId="{80662C0E-BBF9-4E2B-9AC5-B121DA143AA7}" destId="{63413446-72CB-40F7-9608-3E7698277546}" srcOrd="8" destOrd="0" presId="urn:microsoft.com/office/officeart/2005/8/layout/list1"/>
    <dgm:cxn modelId="{5F7D99FA-E4F6-416D-BF85-EA68FB9664E2}" type="presParOf" srcId="{63413446-72CB-40F7-9608-3E7698277546}" destId="{65A38C78-7BDC-4B55-AFAF-5B2B314A0F88}" srcOrd="0" destOrd="0" presId="urn:microsoft.com/office/officeart/2005/8/layout/list1"/>
    <dgm:cxn modelId="{8652F85E-6BA3-4B8E-AB89-73D01E0398E4}" type="presParOf" srcId="{63413446-72CB-40F7-9608-3E7698277546}" destId="{A8CF27D2-2CC9-4754-B6C4-84F26AC226C3}" srcOrd="1" destOrd="0" presId="urn:microsoft.com/office/officeart/2005/8/layout/list1"/>
    <dgm:cxn modelId="{3ED62880-273A-4E6E-A58F-49182B98943B}" type="presParOf" srcId="{80662C0E-BBF9-4E2B-9AC5-B121DA143AA7}" destId="{9E1F0CC1-B02A-4344-B619-3CAD42BC0A80}" srcOrd="9" destOrd="0" presId="urn:microsoft.com/office/officeart/2005/8/layout/list1"/>
    <dgm:cxn modelId="{AD66D40A-9258-4E80-8BBA-0341FC29A09D}" type="presParOf" srcId="{80662C0E-BBF9-4E2B-9AC5-B121DA143AA7}" destId="{548AC9BA-AB57-4CE0-9F64-EAF3408C6696}"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32F842-530E-47AB-B4D8-BE225314467E}"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GB"/>
        </a:p>
      </dgm:t>
    </dgm:pt>
    <dgm:pt modelId="{0EC6325A-425D-4ED5-8D89-12B5D756A85C}">
      <dgm:prSet phldrT="[Text]" custT="1"/>
      <dgm:spPr/>
      <dgm:t>
        <a:bodyPr/>
        <a:lstStyle/>
        <a:p>
          <a:r>
            <a:rPr lang="en-GB" sz="1800" b="1" dirty="0"/>
            <a:t> </a:t>
          </a:r>
          <a:r>
            <a:rPr lang="en-GB" sz="1800" b="0" dirty="0"/>
            <a:t>Information on the school/college </a:t>
          </a:r>
        </a:p>
      </dgm:t>
    </dgm:pt>
    <dgm:pt modelId="{40CB3FC8-3F94-4FA2-93D8-8EA58E2F0E0D}" type="parTrans" cxnId="{B4FA25F7-4146-40EE-95D6-95D355166002}">
      <dgm:prSet/>
      <dgm:spPr/>
      <dgm:t>
        <a:bodyPr/>
        <a:lstStyle/>
        <a:p>
          <a:endParaRPr lang="en-GB" sz="1800" b="1"/>
        </a:p>
      </dgm:t>
    </dgm:pt>
    <dgm:pt modelId="{FDF603BA-3DE5-42F5-BA14-F43D5801B055}" type="sibTrans" cxnId="{B4FA25F7-4146-40EE-95D6-95D355166002}">
      <dgm:prSet custT="1"/>
      <dgm:spPr/>
      <dgm:t>
        <a:bodyPr/>
        <a:lstStyle/>
        <a:p>
          <a:endParaRPr lang="en-GB" sz="1800" b="1"/>
        </a:p>
      </dgm:t>
    </dgm:pt>
    <dgm:pt modelId="{61D22DE2-195A-44EB-B1B9-B404475374A8}">
      <dgm:prSet phldrT="[Text]" custT="1"/>
      <dgm:spPr/>
      <dgm:t>
        <a:bodyPr/>
        <a:lstStyle/>
        <a:p>
          <a:r>
            <a:rPr lang="en-GB" sz="1800" b="0" dirty="0"/>
            <a:t>Student’s suitability for their chosen course</a:t>
          </a:r>
        </a:p>
      </dgm:t>
    </dgm:pt>
    <dgm:pt modelId="{CC472574-37B0-4AA6-9F91-62AAA6CAE9F7}" type="parTrans" cxnId="{E7EE77AD-2463-40CD-BD27-FF35116A5DEB}">
      <dgm:prSet/>
      <dgm:spPr/>
      <dgm:t>
        <a:bodyPr/>
        <a:lstStyle/>
        <a:p>
          <a:endParaRPr lang="en-GB" sz="1800" b="1"/>
        </a:p>
      </dgm:t>
    </dgm:pt>
    <dgm:pt modelId="{842AFB7E-B659-4018-96CC-A5E2A2BCC6A3}" type="sibTrans" cxnId="{E7EE77AD-2463-40CD-BD27-FF35116A5DEB}">
      <dgm:prSet custT="1"/>
      <dgm:spPr/>
      <dgm:t>
        <a:bodyPr/>
        <a:lstStyle/>
        <a:p>
          <a:endParaRPr lang="en-GB" sz="1800" b="1"/>
        </a:p>
      </dgm:t>
    </dgm:pt>
    <dgm:pt modelId="{01902193-1BCE-4243-9307-09B0185FDAA9}">
      <dgm:prSet phldrT="[Text]" custT="1"/>
      <dgm:spPr/>
      <dgm:t>
        <a:bodyPr/>
        <a:lstStyle/>
        <a:p>
          <a:endParaRPr lang="en-GB"/>
        </a:p>
      </dgm:t>
    </dgm:pt>
    <dgm:pt modelId="{CF2B5A80-EBE3-40B1-BA75-DE2294A65C75}" type="parTrans" cxnId="{B4197540-3541-4BB8-8BAC-80F5A8B5EA8A}">
      <dgm:prSet/>
      <dgm:spPr/>
      <dgm:t>
        <a:bodyPr/>
        <a:lstStyle/>
        <a:p>
          <a:endParaRPr lang="en-GB" sz="1800" b="1"/>
        </a:p>
      </dgm:t>
    </dgm:pt>
    <dgm:pt modelId="{75A61427-6202-42F4-A6A4-96D3479036B7}" type="sibTrans" cxnId="{B4197540-3541-4BB8-8BAC-80F5A8B5EA8A}">
      <dgm:prSet/>
      <dgm:spPr/>
      <dgm:t>
        <a:bodyPr/>
        <a:lstStyle/>
        <a:p>
          <a:endParaRPr lang="en-GB" sz="1800" b="1"/>
        </a:p>
      </dgm:t>
    </dgm:pt>
    <dgm:pt modelId="{11359F34-97C0-4B99-9BB8-EDFE7F872453}">
      <dgm:prSet phldrT="[Text]" custT="1"/>
      <dgm:spPr/>
      <dgm:t>
        <a:bodyPr/>
        <a:lstStyle/>
        <a:p>
          <a:r>
            <a:rPr lang="en-GB" sz="1800" b="1" dirty="0"/>
            <a:t> </a:t>
          </a:r>
          <a:r>
            <a:rPr lang="en-GB" sz="1800" b="0" dirty="0"/>
            <a:t>Subject- by subject report</a:t>
          </a:r>
        </a:p>
      </dgm:t>
    </dgm:pt>
    <dgm:pt modelId="{E468ED9B-5C4E-4B98-9B12-2C99A8ACECDC}" type="parTrans" cxnId="{BFF68B54-DC00-4DBB-90EB-01E9CF20E673}">
      <dgm:prSet/>
      <dgm:spPr/>
      <dgm:t>
        <a:bodyPr/>
        <a:lstStyle/>
        <a:p>
          <a:endParaRPr lang="en-GB" sz="1800" b="1"/>
        </a:p>
      </dgm:t>
    </dgm:pt>
    <dgm:pt modelId="{C5B6992B-54F4-4702-B3BF-6D4D18697BCE}" type="sibTrans" cxnId="{BFF68B54-DC00-4DBB-90EB-01E9CF20E673}">
      <dgm:prSet custT="1"/>
      <dgm:spPr/>
      <dgm:t>
        <a:bodyPr/>
        <a:lstStyle/>
        <a:p>
          <a:endParaRPr lang="en-GB" sz="1800" b="1"/>
        </a:p>
      </dgm:t>
    </dgm:pt>
    <dgm:pt modelId="{F89E0617-371E-470B-A8C3-B3FFA0E6AA23}">
      <dgm:prSet phldrT="[Text]" custT="1"/>
      <dgm:spPr/>
      <dgm:t>
        <a:bodyPr/>
        <a:lstStyle/>
        <a:p>
          <a:r>
            <a:rPr lang="en-GB" sz="1800" b="0" dirty="0"/>
            <a:t>Special circumstances (if applicable)</a:t>
          </a:r>
        </a:p>
      </dgm:t>
    </dgm:pt>
    <dgm:pt modelId="{570D62EC-9FE7-47F0-9E63-63CE642F0AF7}" type="parTrans" cxnId="{09E9C072-6978-4E2A-840F-B31704F18CA1}">
      <dgm:prSet/>
      <dgm:spPr/>
      <dgm:t>
        <a:bodyPr/>
        <a:lstStyle/>
        <a:p>
          <a:endParaRPr lang="en-GB" sz="1800" b="1"/>
        </a:p>
      </dgm:t>
    </dgm:pt>
    <dgm:pt modelId="{04A0B571-F808-43DF-BD71-3572AC4CE3CC}" type="sibTrans" cxnId="{09E9C072-6978-4E2A-840F-B31704F18CA1}">
      <dgm:prSet custT="1"/>
      <dgm:spPr/>
      <dgm:t>
        <a:bodyPr/>
        <a:lstStyle/>
        <a:p>
          <a:endParaRPr lang="en-GB" sz="1800" b="1"/>
        </a:p>
      </dgm:t>
    </dgm:pt>
    <dgm:pt modelId="{59B5A669-4B9A-4323-92AC-41C8D6F28851}">
      <dgm:prSet phldrT="[Text]" custT="1"/>
      <dgm:spPr/>
      <dgm:t>
        <a:bodyPr/>
        <a:lstStyle/>
        <a:p>
          <a:r>
            <a:rPr lang="en-GB" sz="1800" b="0" dirty="0"/>
            <a:t>Concluding statement </a:t>
          </a:r>
        </a:p>
      </dgm:t>
    </dgm:pt>
    <dgm:pt modelId="{1B8B4B60-7CDF-4BA1-9DFF-1CCF544A4475}" type="parTrans" cxnId="{603EA90B-1113-4635-9071-EFD6152FB6E3}">
      <dgm:prSet/>
      <dgm:spPr/>
      <dgm:t>
        <a:bodyPr/>
        <a:lstStyle/>
        <a:p>
          <a:endParaRPr lang="en-GB" sz="1800" b="1"/>
        </a:p>
      </dgm:t>
    </dgm:pt>
    <dgm:pt modelId="{632A9EEC-B2A4-414B-84F0-188671330A3D}" type="sibTrans" cxnId="{603EA90B-1113-4635-9071-EFD6152FB6E3}">
      <dgm:prSet/>
      <dgm:spPr/>
      <dgm:t>
        <a:bodyPr/>
        <a:lstStyle/>
        <a:p>
          <a:endParaRPr lang="en-GB" sz="1800" b="1"/>
        </a:p>
      </dgm:t>
    </dgm:pt>
    <dgm:pt modelId="{F1A03F60-A3E8-4F5F-A075-38302944B6D9}" type="pres">
      <dgm:prSet presAssocID="{4A32F842-530E-47AB-B4D8-BE225314467E}" presName="outerComposite" presStyleCnt="0">
        <dgm:presLayoutVars>
          <dgm:chMax val="5"/>
          <dgm:dir/>
          <dgm:resizeHandles val="exact"/>
        </dgm:presLayoutVars>
      </dgm:prSet>
      <dgm:spPr/>
    </dgm:pt>
    <dgm:pt modelId="{2CE5B9C5-65BB-40B3-9FAA-9FE346E0CE14}" type="pres">
      <dgm:prSet presAssocID="{4A32F842-530E-47AB-B4D8-BE225314467E}" presName="dummyMaxCanvas" presStyleCnt="0">
        <dgm:presLayoutVars/>
      </dgm:prSet>
      <dgm:spPr/>
    </dgm:pt>
    <dgm:pt modelId="{E52DB286-CC4F-43E1-B775-00A6550EA647}" type="pres">
      <dgm:prSet presAssocID="{4A32F842-530E-47AB-B4D8-BE225314467E}" presName="FiveNodes_1" presStyleLbl="node1" presStyleIdx="0" presStyleCnt="5" custLinFactNeighborX="-5071" custLinFactNeighborY="-50000">
        <dgm:presLayoutVars>
          <dgm:bulletEnabled val="1"/>
        </dgm:presLayoutVars>
      </dgm:prSet>
      <dgm:spPr>
        <a:prstGeom prst="rect">
          <a:avLst/>
        </a:prstGeom>
      </dgm:spPr>
    </dgm:pt>
    <dgm:pt modelId="{DAB7B7DB-3C17-4972-999F-005D278EA6DC}" type="pres">
      <dgm:prSet presAssocID="{4A32F842-530E-47AB-B4D8-BE225314467E}" presName="FiveNodes_2" presStyleLbl="node1" presStyleIdx="1" presStyleCnt="5">
        <dgm:presLayoutVars>
          <dgm:bulletEnabled val="1"/>
        </dgm:presLayoutVars>
      </dgm:prSet>
      <dgm:spPr>
        <a:prstGeom prst="rect">
          <a:avLst/>
        </a:prstGeom>
      </dgm:spPr>
    </dgm:pt>
    <dgm:pt modelId="{220967AE-CEBC-4C2F-8887-5C6812B81006}" type="pres">
      <dgm:prSet presAssocID="{4A32F842-530E-47AB-B4D8-BE225314467E}" presName="FiveNodes_3" presStyleLbl="node1" presStyleIdx="2" presStyleCnt="5">
        <dgm:presLayoutVars>
          <dgm:bulletEnabled val="1"/>
        </dgm:presLayoutVars>
      </dgm:prSet>
      <dgm:spPr>
        <a:prstGeom prst="rect">
          <a:avLst/>
        </a:prstGeom>
      </dgm:spPr>
    </dgm:pt>
    <dgm:pt modelId="{FE612D1C-201C-45A5-BFCD-75F47F61C7BE}" type="pres">
      <dgm:prSet presAssocID="{4A32F842-530E-47AB-B4D8-BE225314467E}" presName="FiveNodes_4" presStyleLbl="node1" presStyleIdx="3" presStyleCnt="5">
        <dgm:presLayoutVars>
          <dgm:bulletEnabled val="1"/>
        </dgm:presLayoutVars>
      </dgm:prSet>
      <dgm:spPr>
        <a:prstGeom prst="rect">
          <a:avLst/>
        </a:prstGeom>
      </dgm:spPr>
    </dgm:pt>
    <dgm:pt modelId="{D9DC4194-1108-4F2A-822B-F1982949F558}" type="pres">
      <dgm:prSet presAssocID="{4A32F842-530E-47AB-B4D8-BE225314467E}" presName="FiveNodes_5" presStyleLbl="node1" presStyleIdx="4" presStyleCnt="5">
        <dgm:presLayoutVars>
          <dgm:bulletEnabled val="1"/>
        </dgm:presLayoutVars>
      </dgm:prSet>
      <dgm:spPr>
        <a:prstGeom prst="rect">
          <a:avLst/>
        </a:prstGeom>
      </dgm:spPr>
    </dgm:pt>
    <dgm:pt modelId="{1C0E489B-33F9-4D51-BF13-8710223993AE}" type="pres">
      <dgm:prSet presAssocID="{4A32F842-530E-47AB-B4D8-BE225314467E}" presName="FiveConn_1-2" presStyleLbl="fgAccFollowNode1" presStyleIdx="0" presStyleCnt="4">
        <dgm:presLayoutVars>
          <dgm:bulletEnabled val="1"/>
        </dgm:presLayoutVars>
      </dgm:prSet>
      <dgm:spPr/>
    </dgm:pt>
    <dgm:pt modelId="{B80F3E32-9373-4F98-85EF-7AD37883B70B}" type="pres">
      <dgm:prSet presAssocID="{4A32F842-530E-47AB-B4D8-BE225314467E}" presName="FiveConn_2-3" presStyleLbl="fgAccFollowNode1" presStyleIdx="1" presStyleCnt="4">
        <dgm:presLayoutVars>
          <dgm:bulletEnabled val="1"/>
        </dgm:presLayoutVars>
      </dgm:prSet>
      <dgm:spPr/>
    </dgm:pt>
    <dgm:pt modelId="{CE9BA472-2AE7-4761-8D91-D948D1B92BA7}" type="pres">
      <dgm:prSet presAssocID="{4A32F842-530E-47AB-B4D8-BE225314467E}" presName="FiveConn_3-4" presStyleLbl="fgAccFollowNode1" presStyleIdx="2" presStyleCnt="4">
        <dgm:presLayoutVars>
          <dgm:bulletEnabled val="1"/>
        </dgm:presLayoutVars>
      </dgm:prSet>
      <dgm:spPr/>
    </dgm:pt>
    <dgm:pt modelId="{6A8C159E-5996-472B-8A5C-C5E138970FF3}" type="pres">
      <dgm:prSet presAssocID="{4A32F842-530E-47AB-B4D8-BE225314467E}" presName="FiveConn_4-5" presStyleLbl="fgAccFollowNode1" presStyleIdx="3" presStyleCnt="4">
        <dgm:presLayoutVars>
          <dgm:bulletEnabled val="1"/>
        </dgm:presLayoutVars>
      </dgm:prSet>
      <dgm:spPr/>
    </dgm:pt>
    <dgm:pt modelId="{A546E124-4CB1-4131-907D-E64D4FCF52D3}" type="pres">
      <dgm:prSet presAssocID="{4A32F842-530E-47AB-B4D8-BE225314467E}" presName="FiveNodes_1_text" presStyleLbl="node1" presStyleIdx="4" presStyleCnt="5">
        <dgm:presLayoutVars>
          <dgm:bulletEnabled val="1"/>
        </dgm:presLayoutVars>
      </dgm:prSet>
      <dgm:spPr/>
    </dgm:pt>
    <dgm:pt modelId="{AD56F210-AF3C-4ADB-AF67-CC04A7D64544}" type="pres">
      <dgm:prSet presAssocID="{4A32F842-530E-47AB-B4D8-BE225314467E}" presName="FiveNodes_2_text" presStyleLbl="node1" presStyleIdx="4" presStyleCnt="5">
        <dgm:presLayoutVars>
          <dgm:bulletEnabled val="1"/>
        </dgm:presLayoutVars>
      </dgm:prSet>
      <dgm:spPr/>
    </dgm:pt>
    <dgm:pt modelId="{D0F650AA-0DAF-4105-8D89-8104F0225E34}" type="pres">
      <dgm:prSet presAssocID="{4A32F842-530E-47AB-B4D8-BE225314467E}" presName="FiveNodes_3_text" presStyleLbl="node1" presStyleIdx="4" presStyleCnt="5">
        <dgm:presLayoutVars>
          <dgm:bulletEnabled val="1"/>
        </dgm:presLayoutVars>
      </dgm:prSet>
      <dgm:spPr/>
    </dgm:pt>
    <dgm:pt modelId="{12BEBB8F-0592-4593-A9EB-CA11C3561FE0}" type="pres">
      <dgm:prSet presAssocID="{4A32F842-530E-47AB-B4D8-BE225314467E}" presName="FiveNodes_4_text" presStyleLbl="node1" presStyleIdx="4" presStyleCnt="5">
        <dgm:presLayoutVars>
          <dgm:bulletEnabled val="1"/>
        </dgm:presLayoutVars>
      </dgm:prSet>
      <dgm:spPr>
        <a:prstGeom prst="rect">
          <a:avLst/>
        </a:prstGeom>
      </dgm:spPr>
    </dgm:pt>
    <dgm:pt modelId="{47115D60-D52B-4767-8980-A70D58FF1D53}" type="pres">
      <dgm:prSet presAssocID="{4A32F842-530E-47AB-B4D8-BE225314467E}" presName="FiveNodes_5_text" presStyleLbl="node1" presStyleIdx="4" presStyleCnt="5">
        <dgm:presLayoutVars>
          <dgm:bulletEnabled val="1"/>
        </dgm:presLayoutVars>
      </dgm:prSet>
      <dgm:spPr/>
    </dgm:pt>
  </dgm:ptLst>
  <dgm:cxnLst>
    <dgm:cxn modelId="{EE45C308-B004-4712-A743-9FFC6F261039}" type="presOf" srcId="{0EC6325A-425D-4ED5-8D89-12B5D756A85C}" destId="{A546E124-4CB1-4131-907D-E64D4FCF52D3}" srcOrd="1" destOrd="0" presId="urn:microsoft.com/office/officeart/2005/8/layout/vProcess5"/>
    <dgm:cxn modelId="{603EA90B-1113-4635-9071-EFD6152FB6E3}" srcId="{4A32F842-530E-47AB-B4D8-BE225314467E}" destId="{59B5A669-4B9A-4323-92AC-41C8D6F28851}" srcOrd="4" destOrd="0" parTransId="{1B8B4B60-7CDF-4BA1-9DFF-1CCF544A4475}" sibTransId="{632A9EEC-B2A4-414B-84F0-188671330A3D}"/>
    <dgm:cxn modelId="{94F5E320-A6EA-4925-9C2B-41F419263D16}" type="presOf" srcId="{F89E0617-371E-470B-A8C3-B3FFA0E6AA23}" destId="{AD56F210-AF3C-4ADB-AF67-CC04A7D64544}" srcOrd="1" destOrd="0" presId="urn:microsoft.com/office/officeart/2005/8/layout/vProcess5"/>
    <dgm:cxn modelId="{02105521-2148-4B61-9025-8865447EAD70}" type="presOf" srcId="{11359F34-97C0-4B99-9BB8-EDFE7F872453}" destId="{220967AE-CEBC-4C2F-8887-5C6812B81006}" srcOrd="0" destOrd="0" presId="urn:microsoft.com/office/officeart/2005/8/layout/vProcess5"/>
    <dgm:cxn modelId="{77563E30-91A0-40F4-87C0-B4A90FF5A320}" type="presOf" srcId="{04A0B571-F808-43DF-BD71-3572AC4CE3CC}" destId="{B80F3E32-9373-4F98-85EF-7AD37883B70B}" srcOrd="0" destOrd="0" presId="urn:microsoft.com/office/officeart/2005/8/layout/vProcess5"/>
    <dgm:cxn modelId="{B4197540-3541-4BB8-8BAC-80F5A8B5EA8A}" srcId="{4A32F842-530E-47AB-B4D8-BE225314467E}" destId="{01902193-1BCE-4243-9307-09B0185FDAA9}" srcOrd="5" destOrd="0" parTransId="{CF2B5A80-EBE3-40B1-BA75-DE2294A65C75}" sibTransId="{75A61427-6202-42F4-A6A4-96D3479036B7}"/>
    <dgm:cxn modelId="{F7913A69-5DF6-4D4D-8CF5-A7EFA45C6E7E}" type="presOf" srcId="{11359F34-97C0-4B99-9BB8-EDFE7F872453}" destId="{D0F650AA-0DAF-4105-8D89-8104F0225E34}" srcOrd="1" destOrd="0" presId="urn:microsoft.com/office/officeart/2005/8/layout/vProcess5"/>
    <dgm:cxn modelId="{D4C0894D-367F-4A9B-97DE-B8620DB0A97F}" type="presOf" srcId="{61D22DE2-195A-44EB-B1B9-B404475374A8}" destId="{FE612D1C-201C-45A5-BFCD-75F47F61C7BE}" srcOrd="0" destOrd="0" presId="urn:microsoft.com/office/officeart/2005/8/layout/vProcess5"/>
    <dgm:cxn modelId="{6C428C4E-520A-4E95-B036-3FE916084441}" type="presOf" srcId="{59B5A669-4B9A-4323-92AC-41C8D6F28851}" destId="{47115D60-D52B-4767-8980-A70D58FF1D53}" srcOrd="1" destOrd="0" presId="urn:microsoft.com/office/officeart/2005/8/layout/vProcess5"/>
    <dgm:cxn modelId="{51E57F70-B348-4197-ACBC-D29FC47A74AC}" type="presOf" srcId="{4A32F842-530E-47AB-B4D8-BE225314467E}" destId="{F1A03F60-A3E8-4F5F-A075-38302944B6D9}" srcOrd="0" destOrd="0" presId="urn:microsoft.com/office/officeart/2005/8/layout/vProcess5"/>
    <dgm:cxn modelId="{09E9C072-6978-4E2A-840F-B31704F18CA1}" srcId="{4A32F842-530E-47AB-B4D8-BE225314467E}" destId="{F89E0617-371E-470B-A8C3-B3FFA0E6AA23}" srcOrd="1" destOrd="0" parTransId="{570D62EC-9FE7-47F0-9E63-63CE642F0AF7}" sibTransId="{04A0B571-F808-43DF-BD71-3572AC4CE3CC}"/>
    <dgm:cxn modelId="{BFF68B54-DC00-4DBB-90EB-01E9CF20E673}" srcId="{4A32F842-530E-47AB-B4D8-BE225314467E}" destId="{11359F34-97C0-4B99-9BB8-EDFE7F872453}" srcOrd="2" destOrd="0" parTransId="{E468ED9B-5C4E-4B98-9B12-2C99A8ACECDC}" sibTransId="{C5B6992B-54F4-4702-B3BF-6D4D18697BCE}"/>
    <dgm:cxn modelId="{195A457A-8618-454F-999D-E1CB11332790}" type="presOf" srcId="{59B5A669-4B9A-4323-92AC-41C8D6F28851}" destId="{D9DC4194-1108-4F2A-822B-F1982949F558}" srcOrd="0" destOrd="0" presId="urn:microsoft.com/office/officeart/2005/8/layout/vProcess5"/>
    <dgm:cxn modelId="{C7D11D9B-B387-4429-BF5F-9A5AEF843528}" type="presOf" srcId="{C5B6992B-54F4-4702-B3BF-6D4D18697BCE}" destId="{CE9BA472-2AE7-4761-8D91-D948D1B92BA7}" srcOrd="0" destOrd="0" presId="urn:microsoft.com/office/officeart/2005/8/layout/vProcess5"/>
    <dgm:cxn modelId="{9426F8A4-8E76-461B-8F45-417891C0E715}" type="presOf" srcId="{61D22DE2-195A-44EB-B1B9-B404475374A8}" destId="{12BEBB8F-0592-4593-A9EB-CA11C3561FE0}" srcOrd="1" destOrd="0" presId="urn:microsoft.com/office/officeart/2005/8/layout/vProcess5"/>
    <dgm:cxn modelId="{E7EE77AD-2463-40CD-BD27-FF35116A5DEB}" srcId="{4A32F842-530E-47AB-B4D8-BE225314467E}" destId="{61D22DE2-195A-44EB-B1B9-B404475374A8}" srcOrd="3" destOrd="0" parTransId="{CC472574-37B0-4AA6-9F91-62AAA6CAE9F7}" sibTransId="{842AFB7E-B659-4018-96CC-A5E2A2BCC6A3}"/>
    <dgm:cxn modelId="{F83D1DD3-597A-418A-8CAF-D6312FCB622D}" type="presOf" srcId="{842AFB7E-B659-4018-96CC-A5E2A2BCC6A3}" destId="{6A8C159E-5996-472B-8A5C-C5E138970FF3}" srcOrd="0" destOrd="0" presId="urn:microsoft.com/office/officeart/2005/8/layout/vProcess5"/>
    <dgm:cxn modelId="{5DF6A8DA-1B2F-49CC-B208-E32CDD711C67}" type="presOf" srcId="{F89E0617-371E-470B-A8C3-B3FFA0E6AA23}" destId="{DAB7B7DB-3C17-4972-999F-005D278EA6DC}" srcOrd="0" destOrd="0" presId="urn:microsoft.com/office/officeart/2005/8/layout/vProcess5"/>
    <dgm:cxn modelId="{290905DE-F059-4749-B9E0-45E2598EA97F}" type="presOf" srcId="{0EC6325A-425D-4ED5-8D89-12B5D756A85C}" destId="{E52DB286-CC4F-43E1-B775-00A6550EA647}" srcOrd="0" destOrd="0" presId="urn:microsoft.com/office/officeart/2005/8/layout/vProcess5"/>
    <dgm:cxn modelId="{17B8A5F1-4F04-48B1-8B93-988664DD4F2B}" type="presOf" srcId="{FDF603BA-3DE5-42F5-BA14-F43D5801B055}" destId="{1C0E489B-33F9-4D51-BF13-8710223993AE}" srcOrd="0" destOrd="0" presId="urn:microsoft.com/office/officeart/2005/8/layout/vProcess5"/>
    <dgm:cxn modelId="{B4FA25F7-4146-40EE-95D6-95D355166002}" srcId="{4A32F842-530E-47AB-B4D8-BE225314467E}" destId="{0EC6325A-425D-4ED5-8D89-12B5D756A85C}" srcOrd="0" destOrd="0" parTransId="{40CB3FC8-3F94-4FA2-93D8-8EA58E2F0E0D}" sibTransId="{FDF603BA-3DE5-42F5-BA14-F43D5801B055}"/>
    <dgm:cxn modelId="{101F5AC9-33F5-4B97-A65B-0461A32C72C9}" type="presParOf" srcId="{F1A03F60-A3E8-4F5F-A075-38302944B6D9}" destId="{2CE5B9C5-65BB-40B3-9FAA-9FE346E0CE14}" srcOrd="0" destOrd="0" presId="urn:microsoft.com/office/officeart/2005/8/layout/vProcess5"/>
    <dgm:cxn modelId="{83207A8F-0768-42DC-A50A-EC038ED48E4E}" type="presParOf" srcId="{F1A03F60-A3E8-4F5F-A075-38302944B6D9}" destId="{E52DB286-CC4F-43E1-B775-00A6550EA647}" srcOrd="1" destOrd="0" presId="urn:microsoft.com/office/officeart/2005/8/layout/vProcess5"/>
    <dgm:cxn modelId="{0612A0C8-1B61-404E-A0A3-5E413BC316DC}" type="presParOf" srcId="{F1A03F60-A3E8-4F5F-A075-38302944B6D9}" destId="{DAB7B7DB-3C17-4972-999F-005D278EA6DC}" srcOrd="2" destOrd="0" presId="urn:microsoft.com/office/officeart/2005/8/layout/vProcess5"/>
    <dgm:cxn modelId="{D5A9A8CF-B4C3-4A5C-9459-8D001C13C935}" type="presParOf" srcId="{F1A03F60-A3E8-4F5F-A075-38302944B6D9}" destId="{220967AE-CEBC-4C2F-8887-5C6812B81006}" srcOrd="3" destOrd="0" presId="urn:microsoft.com/office/officeart/2005/8/layout/vProcess5"/>
    <dgm:cxn modelId="{1B87ED53-33A5-430E-B3D7-60E3DD2CCD6D}" type="presParOf" srcId="{F1A03F60-A3E8-4F5F-A075-38302944B6D9}" destId="{FE612D1C-201C-45A5-BFCD-75F47F61C7BE}" srcOrd="4" destOrd="0" presId="urn:microsoft.com/office/officeart/2005/8/layout/vProcess5"/>
    <dgm:cxn modelId="{93EFF039-FD89-4648-B5E0-7E06E8B23B83}" type="presParOf" srcId="{F1A03F60-A3E8-4F5F-A075-38302944B6D9}" destId="{D9DC4194-1108-4F2A-822B-F1982949F558}" srcOrd="5" destOrd="0" presId="urn:microsoft.com/office/officeart/2005/8/layout/vProcess5"/>
    <dgm:cxn modelId="{4CE7BBF2-4B21-451E-B796-D53D2DD21841}" type="presParOf" srcId="{F1A03F60-A3E8-4F5F-A075-38302944B6D9}" destId="{1C0E489B-33F9-4D51-BF13-8710223993AE}" srcOrd="6" destOrd="0" presId="urn:microsoft.com/office/officeart/2005/8/layout/vProcess5"/>
    <dgm:cxn modelId="{4CAD6EE5-6B91-4015-B253-5F3111F5B6CC}" type="presParOf" srcId="{F1A03F60-A3E8-4F5F-A075-38302944B6D9}" destId="{B80F3E32-9373-4F98-85EF-7AD37883B70B}" srcOrd="7" destOrd="0" presId="urn:microsoft.com/office/officeart/2005/8/layout/vProcess5"/>
    <dgm:cxn modelId="{29408B3A-3BF8-42EA-8F41-7A77E7BF2660}" type="presParOf" srcId="{F1A03F60-A3E8-4F5F-A075-38302944B6D9}" destId="{CE9BA472-2AE7-4761-8D91-D948D1B92BA7}" srcOrd="8" destOrd="0" presId="urn:microsoft.com/office/officeart/2005/8/layout/vProcess5"/>
    <dgm:cxn modelId="{8D9DC8F8-455B-4971-A48C-C0640C213230}" type="presParOf" srcId="{F1A03F60-A3E8-4F5F-A075-38302944B6D9}" destId="{6A8C159E-5996-472B-8A5C-C5E138970FF3}" srcOrd="9" destOrd="0" presId="urn:microsoft.com/office/officeart/2005/8/layout/vProcess5"/>
    <dgm:cxn modelId="{2315B880-41EB-4FE1-A6AB-3B6C0B2D0CC8}" type="presParOf" srcId="{F1A03F60-A3E8-4F5F-A075-38302944B6D9}" destId="{A546E124-4CB1-4131-907D-E64D4FCF52D3}" srcOrd="10" destOrd="0" presId="urn:microsoft.com/office/officeart/2005/8/layout/vProcess5"/>
    <dgm:cxn modelId="{052E3755-A544-436D-8F23-41F9EF9D9155}" type="presParOf" srcId="{F1A03F60-A3E8-4F5F-A075-38302944B6D9}" destId="{AD56F210-AF3C-4ADB-AF67-CC04A7D64544}" srcOrd="11" destOrd="0" presId="urn:microsoft.com/office/officeart/2005/8/layout/vProcess5"/>
    <dgm:cxn modelId="{30A467A3-0A5D-45A4-91D9-88F445DA1BAD}" type="presParOf" srcId="{F1A03F60-A3E8-4F5F-A075-38302944B6D9}" destId="{D0F650AA-0DAF-4105-8D89-8104F0225E34}" srcOrd="12" destOrd="0" presId="urn:microsoft.com/office/officeart/2005/8/layout/vProcess5"/>
    <dgm:cxn modelId="{8171927B-F629-413F-890D-EE5C201C8B64}" type="presParOf" srcId="{F1A03F60-A3E8-4F5F-A075-38302944B6D9}" destId="{12BEBB8F-0592-4593-A9EB-CA11C3561FE0}" srcOrd="13" destOrd="0" presId="urn:microsoft.com/office/officeart/2005/8/layout/vProcess5"/>
    <dgm:cxn modelId="{3511C2D2-336F-48AB-8307-4C007A3D6659}" type="presParOf" srcId="{F1A03F60-A3E8-4F5F-A075-38302944B6D9}" destId="{47115D60-D52B-4767-8980-A70D58FF1D53}"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7C7312B-5DF2-4BFC-8B48-8657FFE6362E}"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n-GB"/>
        </a:p>
      </dgm:t>
    </dgm:pt>
    <dgm:pt modelId="{B8722A46-E05D-45F1-BD06-84BAF1FDD58F}">
      <dgm:prSet phldrT="[Text]" custT="1"/>
      <dgm:spPr>
        <a:solidFill>
          <a:schemeClr val="accent1"/>
        </a:solidFill>
      </dgm:spPr>
      <dgm:t>
        <a:bodyPr/>
        <a:lstStyle/>
        <a:p>
          <a:r>
            <a:rPr lang="en-GB" sz="1200" b="1" dirty="0">
              <a:solidFill>
                <a:schemeClr val="bg1"/>
              </a:solidFill>
            </a:rPr>
            <a:t>Too high:</a:t>
          </a:r>
        </a:p>
        <a:p>
          <a:r>
            <a:rPr lang="en-GB" sz="1200" dirty="0">
              <a:solidFill>
                <a:schemeClr val="bg1"/>
              </a:solidFill>
            </a:rPr>
            <a:t> student may have to find places through clearing </a:t>
          </a:r>
        </a:p>
      </dgm:t>
    </dgm:pt>
    <dgm:pt modelId="{07055818-C787-40AE-9D22-0070C29EAD2B}" type="parTrans" cxnId="{B4334666-B616-4DD7-B423-7ADD460CA3EC}">
      <dgm:prSet/>
      <dgm:spPr/>
      <dgm:t>
        <a:bodyPr/>
        <a:lstStyle/>
        <a:p>
          <a:endParaRPr lang="en-GB"/>
        </a:p>
      </dgm:t>
    </dgm:pt>
    <dgm:pt modelId="{9CB2418A-0C61-4149-BF89-BA985C696A0B}" type="sibTrans" cxnId="{B4334666-B616-4DD7-B423-7ADD460CA3EC}">
      <dgm:prSet/>
      <dgm:spPr/>
      <dgm:t>
        <a:bodyPr/>
        <a:lstStyle/>
        <a:p>
          <a:endParaRPr lang="en-GB"/>
        </a:p>
      </dgm:t>
    </dgm:pt>
    <dgm:pt modelId="{37323CE5-0BE6-48E5-B1A8-6A395E3C4680}">
      <dgm:prSet phldrT="[Text]" custT="1"/>
      <dgm:spPr>
        <a:solidFill>
          <a:schemeClr val="accent1"/>
        </a:solidFill>
      </dgm:spPr>
      <dgm:t>
        <a:bodyPr/>
        <a:lstStyle/>
        <a:p>
          <a:r>
            <a:rPr lang="en-GB" sz="1200" b="1" dirty="0">
              <a:solidFill>
                <a:schemeClr val="bg1"/>
              </a:solidFill>
            </a:rPr>
            <a:t>Too low:</a:t>
          </a:r>
        </a:p>
        <a:p>
          <a:r>
            <a:rPr lang="en-GB" sz="1200" dirty="0">
              <a:solidFill>
                <a:schemeClr val="bg1"/>
              </a:solidFill>
            </a:rPr>
            <a:t> student may not be offered a place </a:t>
          </a:r>
        </a:p>
      </dgm:t>
    </dgm:pt>
    <dgm:pt modelId="{24A0203B-E65B-470C-8F53-F071ABA25D2A}" type="parTrans" cxnId="{CA270E05-F3DA-4B1F-8A11-2917C6B18CCB}">
      <dgm:prSet/>
      <dgm:spPr/>
      <dgm:t>
        <a:bodyPr/>
        <a:lstStyle/>
        <a:p>
          <a:endParaRPr lang="en-GB"/>
        </a:p>
      </dgm:t>
    </dgm:pt>
    <dgm:pt modelId="{D1178678-C911-4AFE-B924-6EADC3F37B8C}" type="sibTrans" cxnId="{CA270E05-F3DA-4B1F-8A11-2917C6B18CCB}">
      <dgm:prSet/>
      <dgm:spPr/>
      <dgm:t>
        <a:bodyPr/>
        <a:lstStyle/>
        <a:p>
          <a:endParaRPr lang="en-GB"/>
        </a:p>
      </dgm:t>
    </dgm:pt>
    <dgm:pt modelId="{9761FDCE-4C5E-4B6A-95AB-CB30D5820A93}" type="pres">
      <dgm:prSet presAssocID="{87C7312B-5DF2-4BFC-8B48-8657FFE6362E}" presName="compositeShape" presStyleCnt="0">
        <dgm:presLayoutVars>
          <dgm:chMax val="2"/>
          <dgm:dir/>
          <dgm:resizeHandles val="exact"/>
        </dgm:presLayoutVars>
      </dgm:prSet>
      <dgm:spPr/>
    </dgm:pt>
    <dgm:pt modelId="{78FB4B7B-E09B-43A1-BC47-7B02481CDD75}" type="pres">
      <dgm:prSet presAssocID="{87C7312B-5DF2-4BFC-8B48-8657FFE6362E}" presName="divider" presStyleLbl="fgShp" presStyleIdx="0" presStyleCnt="1" custAng="1238026" custScaleX="97811" custScaleY="61470"/>
      <dgm:spPr>
        <a:solidFill>
          <a:srgbClr val="EB641E"/>
        </a:solidFill>
        <a:ln>
          <a:noFill/>
        </a:ln>
      </dgm:spPr>
    </dgm:pt>
    <dgm:pt modelId="{6AF4045A-76D5-442C-A615-287E4858BB5A}" type="pres">
      <dgm:prSet presAssocID="{B8722A46-E05D-45F1-BD06-84BAF1FDD58F}" presName="downArrow" presStyleLbl="node1" presStyleIdx="0" presStyleCnt="2" custScaleX="35995" custScaleY="41378"/>
      <dgm:spPr>
        <a:solidFill>
          <a:srgbClr val="00A69E"/>
        </a:solidFill>
      </dgm:spPr>
    </dgm:pt>
    <dgm:pt modelId="{C1B9D490-A61F-434E-857A-8C96FE8C143C}" type="pres">
      <dgm:prSet presAssocID="{B8722A46-E05D-45F1-BD06-84BAF1FDD58F}" presName="downArrowText" presStyleLbl="revTx" presStyleIdx="0" presStyleCnt="2" custScaleX="96414" custScaleY="70371" custLinFactNeighborX="-34610" custLinFactNeighborY="6685">
        <dgm:presLayoutVars>
          <dgm:bulletEnabled val="1"/>
        </dgm:presLayoutVars>
      </dgm:prSet>
      <dgm:spPr/>
    </dgm:pt>
    <dgm:pt modelId="{2270A1E2-7CE1-4A74-88AD-C34392AD279B}" type="pres">
      <dgm:prSet presAssocID="{37323CE5-0BE6-48E5-B1A8-6A395E3C4680}" presName="upArrow" presStyleLbl="node1" presStyleIdx="1" presStyleCnt="2" custScaleX="35995" custScaleY="41378"/>
      <dgm:spPr>
        <a:solidFill>
          <a:srgbClr val="009ED7"/>
        </a:solidFill>
      </dgm:spPr>
    </dgm:pt>
    <dgm:pt modelId="{D6B9E0C5-04ED-40F1-B854-6CAA3D276F19}" type="pres">
      <dgm:prSet presAssocID="{37323CE5-0BE6-48E5-B1A8-6A395E3C4680}" presName="upArrowText" presStyleLbl="revTx" presStyleIdx="1" presStyleCnt="2" custScaleX="96414" custScaleY="70371" custLinFactNeighborX="41566" custLinFactNeighborY="-9759">
        <dgm:presLayoutVars>
          <dgm:bulletEnabled val="1"/>
        </dgm:presLayoutVars>
      </dgm:prSet>
      <dgm:spPr/>
    </dgm:pt>
  </dgm:ptLst>
  <dgm:cxnLst>
    <dgm:cxn modelId="{CA270E05-F3DA-4B1F-8A11-2917C6B18CCB}" srcId="{87C7312B-5DF2-4BFC-8B48-8657FFE6362E}" destId="{37323CE5-0BE6-48E5-B1A8-6A395E3C4680}" srcOrd="1" destOrd="0" parTransId="{24A0203B-E65B-470C-8F53-F071ABA25D2A}" sibTransId="{D1178678-C911-4AFE-B924-6EADC3F37B8C}"/>
    <dgm:cxn modelId="{B4334666-B616-4DD7-B423-7ADD460CA3EC}" srcId="{87C7312B-5DF2-4BFC-8B48-8657FFE6362E}" destId="{B8722A46-E05D-45F1-BD06-84BAF1FDD58F}" srcOrd="0" destOrd="0" parTransId="{07055818-C787-40AE-9D22-0070C29EAD2B}" sibTransId="{9CB2418A-0C61-4149-BF89-BA985C696A0B}"/>
    <dgm:cxn modelId="{B85E2DDB-475C-4BB3-9334-60A2C5084699}" type="presOf" srcId="{87C7312B-5DF2-4BFC-8B48-8657FFE6362E}" destId="{9761FDCE-4C5E-4B6A-95AB-CB30D5820A93}" srcOrd="0" destOrd="0" presId="urn:microsoft.com/office/officeart/2005/8/layout/arrow3"/>
    <dgm:cxn modelId="{CF3321DC-BC6E-4D0E-A182-FB3608ED4183}" type="presOf" srcId="{37323CE5-0BE6-48E5-B1A8-6A395E3C4680}" destId="{D6B9E0C5-04ED-40F1-B854-6CAA3D276F19}" srcOrd="0" destOrd="0" presId="urn:microsoft.com/office/officeart/2005/8/layout/arrow3"/>
    <dgm:cxn modelId="{2A3C0BFF-0173-467F-818A-EF9E8C3B4AB0}" type="presOf" srcId="{B8722A46-E05D-45F1-BD06-84BAF1FDD58F}" destId="{C1B9D490-A61F-434E-857A-8C96FE8C143C}" srcOrd="0" destOrd="0" presId="urn:microsoft.com/office/officeart/2005/8/layout/arrow3"/>
    <dgm:cxn modelId="{BEA2BD34-3B96-43C7-8E18-EE647DFFD882}" type="presParOf" srcId="{9761FDCE-4C5E-4B6A-95AB-CB30D5820A93}" destId="{78FB4B7B-E09B-43A1-BC47-7B02481CDD75}" srcOrd="0" destOrd="0" presId="urn:microsoft.com/office/officeart/2005/8/layout/arrow3"/>
    <dgm:cxn modelId="{73A7EE22-5FA1-4A17-BB25-33882BCEC377}" type="presParOf" srcId="{9761FDCE-4C5E-4B6A-95AB-CB30D5820A93}" destId="{6AF4045A-76D5-442C-A615-287E4858BB5A}" srcOrd="1" destOrd="0" presId="urn:microsoft.com/office/officeart/2005/8/layout/arrow3"/>
    <dgm:cxn modelId="{56AE2341-9FFF-4942-88B4-38C9A7A43D10}" type="presParOf" srcId="{9761FDCE-4C5E-4B6A-95AB-CB30D5820A93}" destId="{C1B9D490-A61F-434E-857A-8C96FE8C143C}" srcOrd="2" destOrd="0" presId="urn:microsoft.com/office/officeart/2005/8/layout/arrow3"/>
    <dgm:cxn modelId="{AA89B4FC-31B2-4119-B1B5-725EF1AD3EE7}" type="presParOf" srcId="{9761FDCE-4C5E-4B6A-95AB-CB30D5820A93}" destId="{2270A1E2-7CE1-4A74-88AD-C34392AD279B}" srcOrd="3" destOrd="0" presId="urn:microsoft.com/office/officeart/2005/8/layout/arrow3"/>
    <dgm:cxn modelId="{853AE09D-F966-4EC4-ADD0-E1922D2A0BAA}" type="presParOf" srcId="{9761FDCE-4C5E-4B6A-95AB-CB30D5820A93}" destId="{D6B9E0C5-04ED-40F1-B854-6CAA3D276F19}"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3B87A0-9BD3-42DF-8629-988739AFF7A5}">
      <dsp:nvSpPr>
        <dsp:cNvPr id="0" name=""/>
        <dsp:cNvSpPr/>
      </dsp:nvSpPr>
      <dsp:spPr>
        <a:xfrm>
          <a:off x="2486528" y="1162482"/>
          <a:ext cx="541365" cy="91440"/>
        </a:xfrm>
        <a:custGeom>
          <a:avLst/>
          <a:gdLst/>
          <a:ahLst/>
          <a:cxnLst/>
          <a:rect l="0" t="0" r="0" b="0"/>
          <a:pathLst>
            <a:path>
              <a:moveTo>
                <a:pt x="0" y="45720"/>
              </a:moveTo>
              <a:lnTo>
                <a:pt x="287782" y="45720"/>
              </a:lnTo>
              <a:lnTo>
                <a:pt x="287782" y="46643"/>
              </a:lnTo>
              <a:lnTo>
                <a:pt x="541365" y="46643"/>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GB" sz="1800" kern="1200"/>
        </a:p>
      </dsp:txBody>
      <dsp:txXfrm>
        <a:off x="2742911" y="1205348"/>
        <a:ext cx="28598" cy="5707"/>
      </dsp:txXfrm>
    </dsp:sp>
    <dsp:sp modelId="{10DAD249-ECC3-4095-99B8-53D1AD348D56}">
      <dsp:nvSpPr>
        <dsp:cNvPr id="0" name=""/>
        <dsp:cNvSpPr/>
      </dsp:nvSpPr>
      <dsp:spPr>
        <a:xfrm>
          <a:off x="6592" y="463681"/>
          <a:ext cx="2481735" cy="148904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kern="1200" dirty="0"/>
            <a:t>Student starts application</a:t>
          </a:r>
        </a:p>
      </dsp:txBody>
      <dsp:txXfrm>
        <a:off x="6592" y="463681"/>
        <a:ext cx="2481735" cy="1489041"/>
      </dsp:txXfrm>
    </dsp:sp>
    <dsp:sp modelId="{9DB3C848-F8D4-44F4-98EB-8D3CB894C347}">
      <dsp:nvSpPr>
        <dsp:cNvPr id="0" name=""/>
        <dsp:cNvSpPr/>
      </dsp:nvSpPr>
      <dsp:spPr>
        <a:xfrm>
          <a:off x="5540229" y="1162482"/>
          <a:ext cx="539032" cy="91440"/>
        </a:xfrm>
        <a:custGeom>
          <a:avLst/>
          <a:gdLst/>
          <a:ahLst/>
          <a:cxnLst/>
          <a:rect l="0" t="0" r="0" b="0"/>
          <a:pathLst>
            <a:path>
              <a:moveTo>
                <a:pt x="0" y="46643"/>
              </a:moveTo>
              <a:lnTo>
                <a:pt x="286616" y="46643"/>
              </a:lnTo>
              <a:lnTo>
                <a:pt x="286616" y="45720"/>
              </a:lnTo>
              <a:lnTo>
                <a:pt x="539032"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795504" y="1205348"/>
        <a:ext cx="28481" cy="5707"/>
      </dsp:txXfrm>
    </dsp:sp>
    <dsp:sp modelId="{BE8B743E-8690-4FED-BE37-3E50E29ED1A9}">
      <dsp:nvSpPr>
        <dsp:cNvPr id="0" name=""/>
        <dsp:cNvSpPr/>
      </dsp:nvSpPr>
      <dsp:spPr>
        <a:xfrm>
          <a:off x="3060293" y="464604"/>
          <a:ext cx="2481735" cy="1489041"/>
        </a:xfrm>
        <a:prstGeom prst="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kern="1200" dirty="0"/>
            <a:t>Subject teachers write subject reports</a:t>
          </a:r>
        </a:p>
      </dsp:txBody>
      <dsp:txXfrm>
        <a:off x="3060293" y="464604"/>
        <a:ext cx="2481735" cy="1489041"/>
      </dsp:txXfrm>
    </dsp:sp>
    <dsp:sp modelId="{C8C17A14-F50F-4E59-A3F3-DA0B06DE160A}">
      <dsp:nvSpPr>
        <dsp:cNvPr id="0" name=""/>
        <dsp:cNvSpPr/>
      </dsp:nvSpPr>
      <dsp:spPr>
        <a:xfrm>
          <a:off x="1247460" y="1950922"/>
          <a:ext cx="6105069" cy="540199"/>
        </a:xfrm>
        <a:custGeom>
          <a:avLst/>
          <a:gdLst/>
          <a:ahLst/>
          <a:cxnLst/>
          <a:rect l="0" t="0" r="0" b="0"/>
          <a:pathLst>
            <a:path>
              <a:moveTo>
                <a:pt x="6105069" y="0"/>
              </a:moveTo>
              <a:lnTo>
                <a:pt x="6105069" y="287199"/>
              </a:lnTo>
              <a:lnTo>
                <a:pt x="0" y="287199"/>
              </a:lnTo>
              <a:lnTo>
                <a:pt x="0" y="540199"/>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GB" sz="1800" kern="1200"/>
        </a:p>
      </dsp:txBody>
      <dsp:txXfrm>
        <a:off x="4146702" y="2218168"/>
        <a:ext cx="306584" cy="5707"/>
      </dsp:txXfrm>
    </dsp:sp>
    <dsp:sp modelId="{0EDE08AC-42C7-48BF-A7C9-BE8F2E669DB3}">
      <dsp:nvSpPr>
        <dsp:cNvPr id="0" name=""/>
        <dsp:cNvSpPr/>
      </dsp:nvSpPr>
      <dsp:spPr>
        <a:xfrm>
          <a:off x="6111661" y="463681"/>
          <a:ext cx="2481735" cy="1489041"/>
        </a:xfrm>
        <a:prstGeom prst="rect">
          <a:avLst/>
        </a:prstGeom>
        <a:solidFill>
          <a:srgbClr val="F5AA0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kern="1200" dirty="0"/>
            <a:t>Reference writing &amp; submission by tutor</a:t>
          </a:r>
        </a:p>
      </dsp:txBody>
      <dsp:txXfrm>
        <a:off x="6111661" y="463681"/>
        <a:ext cx="2481735" cy="1489041"/>
      </dsp:txXfrm>
    </dsp:sp>
    <dsp:sp modelId="{292CE3F4-352E-4894-A7D5-21A8F860FF12}">
      <dsp:nvSpPr>
        <dsp:cNvPr id="0" name=""/>
        <dsp:cNvSpPr/>
      </dsp:nvSpPr>
      <dsp:spPr>
        <a:xfrm>
          <a:off x="2486528" y="3222322"/>
          <a:ext cx="540199" cy="91440"/>
        </a:xfrm>
        <a:custGeom>
          <a:avLst/>
          <a:gdLst/>
          <a:ahLst/>
          <a:cxnLst/>
          <a:rect l="0" t="0" r="0" b="0"/>
          <a:pathLst>
            <a:path>
              <a:moveTo>
                <a:pt x="0" y="45720"/>
              </a:moveTo>
              <a:lnTo>
                <a:pt x="540199"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GB" sz="1800" kern="1200"/>
        </a:p>
      </dsp:txBody>
      <dsp:txXfrm>
        <a:off x="2742357" y="3265188"/>
        <a:ext cx="28539" cy="5707"/>
      </dsp:txXfrm>
    </dsp:sp>
    <dsp:sp modelId="{8CB31140-D61A-4A57-A226-14F61AFC7A24}">
      <dsp:nvSpPr>
        <dsp:cNvPr id="0" name=""/>
        <dsp:cNvSpPr/>
      </dsp:nvSpPr>
      <dsp:spPr>
        <a:xfrm>
          <a:off x="6592" y="2523522"/>
          <a:ext cx="2481735" cy="1489041"/>
        </a:xfrm>
        <a:prstGeom prst="rect">
          <a:avLst/>
        </a:prstGeom>
        <a:solidFill>
          <a:srgbClr val="00A69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kern="1200" dirty="0"/>
            <a:t>Approval of application by referee</a:t>
          </a:r>
        </a:p>
      </dsp:txBody>
      <dsp:txXfrm>
        <a:off x="6592" y="2523522"/>
        <a:ext cx="2481735" cy="1489041"/>
      </dsp:txXfrm>
    </dsp:sp>
    <dsp:sp modelId="{60653672-F487-45DD-BE6D-CFA59F264309}">
      <dsp:nvSpPr>
        <dsp:cNvPr id="0" name=""/>
        <dsp:cNvSpPr/>
      </dsp:nvSpPr>
      <dsp:spPr>
        <a:xfrm>
          <a:off x="5539062" y="3222322"/>
          <a:ext cx="540199" cy="91440"/>
        </a:xfrm>
        <a:custGeom>
          <a:avLst/>
          <a:gdLst/>
          <a:ahLst/>
          <a:cxnLst/>
          <a:rect l="0" t="0" r="0" b="0"/>
          <a:pathLst>
            <a:path>
              <a:moveTo>
                <a:pt x="0" y="45720"/>
              </a:moveTo>
              <a:lnTo>
                <a:pt x="540199"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GB" sz="1800" kern="1200"/>
        </a:p>
      </dsp:txBody>
      <dsp:txXfrm>
        <a:off x="5794892" y="3265188"/>
        <a:ext cx="28539" cy="5707"/>
      </dsp:txXfrm>
    </dsp:sp>
    <dsp:sp modelId="{AFD696D6-AAD6-4318-A32A-256617C5863C}">
      <dsp:nvSpPr>
        <dsp:cNvPr id="0" name=""/>
        <dsp:cNvSpPr/>
      </dsp:nvSpPr>
      <dsp:spPr>
        <a:xfrm>
          <a:off x="3059127" y="2523522"/>
          <a:ext cx="2481735" cy="1489041"/>
        </a:xfrm>
        <a:prstGeom prst="rect">
          <a:avLst/>
        </a:prstGeom>
        <a:solidFill>
          <a:srgbClr val="009ED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kern="1200" dirty="0"/>
            <a:t>Final approval of application &amp; reference</a:t>
          </a:r>
        </a:p>
      </dsp:txBody>
      <dsp:txXfrm>
        <a:off x="3059127" y="2523522"/>
        <a:ext cx="2481735" cy="1489041"/>
      </dsp:txXfrm>
    </dsp:sp>
    <dsp:sp modelId="{354BD886-ABC8-4675-89B2-F06F538E7BDD}">
      <dsp:nvSpPr>
        <dsp:cNvPr id="0" name=""/>
        <dsp:cNvSpPr/>
      </dsp:nvSpPr>
      <dsp:spPr>
        <a:xfrm>
          <a:off x="6111661" y="2523522"/>
          <a:ext cx="2481735" cy="1489041"/>
        </a:xfrm>
        <a:prstGeom prst="rect">
          <a:avLst/>
        </a:prstGeom>
        <a:solidFill>
          <a:srgbClr val="9857A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kern="1200" dirty="0"/>
            <a:t>Final submission of application to UCAS</a:t>
          </a:r>
        </a:p>
      </dsp:txBody>
      <dsp:txXfrm>
        <a:off x="6111661" y="2523522"/>
        <a:ext cx="2481735" cy="14890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2024D9-5BE1-46FA-AF5B-AB49267A6FCB}">
      <dsp:nvSpPr>
        <dsp:cNvPr id="0" name=""/>
        <dsp:cNvSpPr/>
      </dsp:nvSpPr>
      <dsp:spPr>
        <a:xfrm>
          <a:off x="946618" y="361647"/>
          <a:ext cx="5725652" cy="1552950"/>
        </a:xfrm>
        <a:prstGeom prst="rect">
          <a:avLst/>
        </a:prstGeom>
        <a:solidFill>
          <a:schemeClr val="bg2">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25110" tIns="354076" rIns="525110" bIns="120904" numCol="1" spcCol="1270" anchor="t" anchorCtr="0">
          <a:noAutofit/>
        </a:bodyPr>
        <a:lstStyle/>
        <a:p>
          <a:pPr marL="171450" lvl="1" indent="-171450" algn="l" defTabSz="755650">
            <a:lnSpc>
              <a:spcPct val="90000"/>
            </a:lnSpc>
            <a:spcBef>
              <a:spcPct val="0"/>
            </a:spcBef>
            <a:spcAft>
              <a:spcPct val="15000"/>
            </a:spcAft>
            <a:buChar char="•"/>
          </a:pPr>
          <a:r>
            <a:rPr lang="en-GB" sz="1700" kern="1200" dirty="0"/>
            <a:t>Each university has a different policy, but usually:</a:t>
          </a:r>
        </a:p>
        <a:p>
          <a:pPr marL="342900" lvl="2" indent="-171450" algn="l" defTabSz="755650">
            <a:lnSpc>
              <a:spcPct val="90000"/>
            </a:lnSpc>
            <a:spcBef>
              <a:spcPct val="0"/>
            </a:spcBef>
            <a:spcAft>
              <a:spcPct val="15000"/>
            </a:spcAft>
            <a:buChar char="•"/>
          </a:pPr>
          <a:r>
            <a:rPr lang="en-GB" sz="1700" kern="1200" dirty="0">
              <a:solidFill>
                <a:schemeClr val="tx1"/>
              </a:solidFill>
            </a:rPr>
            <a:t>Academic members of staff</a:t>
          </a:r>
        </a:p>
        <a:p>
          <a:pPr marL="342900" lvl="2" indent="-171450" algn="l" defTabSz="755650">
            <a:lnSpc>
              <a:spcPct val="90000"/>
            </a:lnSpc>
            <a:spcBef>
              <a:spcPct val="0"/>
            </a:spcBef>
            <a:spcAft>
              <a:spcPct val="15000"/>
            </a:spcAft>
            <a:buChar char="•"/>
          </a:pPr>
          <a:r>
            <a:rPr lang="en-GB" sz="1700" kern="1200" dirty="0">
              <a:solidFill>
                <a:schemeClr val="tx1"/>
              </a:solidFill>
            </a:rPr>
            <a:t>Departmental admissions specialist</a:t>
          </a:r>
        </a:p>
        <a:p>
          <a:pPr marL="342900" lvl="2" indent="-171450" algn="l" defTabSz="755650">
            <a:lnSpc>
              <a:spcPct val="90000"/>
            </a:lnSpc>
            <a:spcBef>
              <a:spcPct val="0"/>
            </a:spcBef>
            <a:spcAft>
              <a:spcPct val="15000"/>
            </a:spcAft>
            <a:buChar char="•"/>
          </a:pPr>
          <a:r>
            <a:rPr lang="en-GB" sz="1700" kern="1200" dirty="0">
              <a:solidFill>
                <a:schemeClr val="tx1"/>
              </a:solidFill>
            </a:rPr>
            <a:t>Central admissions team</a:t>
          </a:r>
        </a:p>
      </dsp:txBody>
      <dsp:txXfrm>
        <a:off x="946618" y="361647"/>
        <a:ext cx="5725652" cy="1552950"/>
      </dsp:txXfrm>
    </dsp:sp>
    <dsp:sp modelId="{51BB2ECA-65E8-4667-AF5D-4D375ACAB7FF}">
      <dsp:nvSpPr>
        <dsp:cNvPr id="0" name=""/>
        <dsp:cNvSpPr/>
      </dsp:nvSpPr>
      <dsp:spPr>
        <a:xfrm>
          <a:off x="0" y="0"/>
          <a:ext cx="4736137" cy="501840"/>
        </a:xfrm>
        <a:prstGeom prst="roundRect">
          <a:avLst/>
        </a:prstGeom>
        <a:solidFill>
          <a:srgbClr val="EB641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15" tIns="0" rIns="179015" bIns="0" numCol="1" spcCol="1270" anchor="ctr" anchorCtr="0">
          <a:noAutofit/>
        </a:bodyPr>
        <a:lstStyle/>
        <a:p>
          <a:pPr marL="0" lvl="0" indent="0" algn="l" defTabSz="1066800">
            <a:lnSpc>
              <a:spcPct val="90000"/>
            </a:lnSpc>
            <a:spcBef>
              <a:spcPct val="0"/>
            </a:spcBef>
            <a:spcAft>
              <a:spcPct val="35000"/>
            </a:spcAft>
            <a:buNone/>
          </a:pPr>
          <a:r>
            <a:rPr lang="en-GB" sz="2400" b="0" kern="1200" dirty="0"/>
            <a:t>Who reads them?</a:t>
          </a:r>
        </a:p>
      </dsp:txBody>
      <dsp:txXfrm>
        <a:off x="24498" y="24498"/>
        <a:ext cx="4687141" cy="452844"/>
      </dsp:txXfrm>
    </dsp:sp>
    <dsp:sp modelId="{A5423F5F-D67E-45E9-87D2-B3F53DBAE8C7}">
      <dsp:nvSpPr>
        <dsp:cNvPr id="0" name=""/>
        <dsp:cNvSpPr/>
      </dsp:nvSpPr>
      <dsp:spPr>
        <a:xfrm>
          <a:off x="956361" y="2181953"/>
          <a:ext cx="5759887" cy="990675"/>
        </a:xfrm>
        <a:prstGeom prst="rect">
          <a:avLst/>
        </a:prstGeom>
        <a:solidFill>
          <a:schemeClr val="bg2">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25110" tIns="354076" rIns="525110" bIns="120904" numCol="1" spcCol="1270" anchor="t" anchorCtr="0">
          <a:noAutofit/>
        </a:bodyPr>
        <a:lstStyle/>
        <a:p>
          <a:pPr marL="171450" lvl="1" indent="-171450" algn="l" defTabSz="755650">
            <a:lnSpc>
              <a:spcPct val="90000"/>
            </a:lnSpc>
            <a:spcBef>
              <a:spcPct val="0"/>
            </a:spcBef>
            <a:spcAft>
              <a:spcPct val="15000"/>
            </a:spcAft>
            <a:buChar char="•"/>
          </a:pPr>
          <a:r>
            <a:rPr lang="en-GB" sz="1700" kern="1200" dirty="0"/>
            <a:t>By comparing to a check list of criteria</a:t>
          </a:r>
        </a:p>
        <a:p>
          <a:pPr marL="171450" lvl="1" indent="-171450" algn="l" defTabSz="755650">
            <a:lnSpc>
              <a:spcPct val="90000"/>
            </a:lnSpc>
            <a:spcBef>
              <a:spcPct val="0"/>
            </a:spcBef>
            <a:spcAft>
              <a:spcPct val="15000"/>
            </a:spcAft>
            <a:buChar char="•"/>
          </a:pPr>
          <a:r>
            <a:rPr lang="en-GB" sz="1700" kern="1200" dirty="0"/>
            <a:t>Personal judgement</a:t>
          </a:r>
        </a:p>
      </dsp:txBody>
      <dsp:txXfrm>
        <a:off x="956361" y="2181953"/>
        <a:ext cx="5759887" cy="990675"/>
      </dsp:txXfrm>
    </dsp:sp>
    <dsp:sp modelId="{29853831-36E4-46DE-8D03-E02DE9D8FE0C}">
      <dsp:nvSpPr>
        <dsp:cNvPr id="0" name=""/>
        <dsp:cNvSpPr/>
      </dsp:nvSpPr>
      <dsp:spPr>
        <a:xfrm>
          <a:off x="0" y="1932646"/>
          <a:ext cx="4736137" cy="501840"/>
        </a:xfrm>
        <a:prstGeom prst="roundRect">
          <a:avLst/>
        </a:prstGeom>
        <a:solidFill>
          <a:srgbClr val="EB641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15" tIns="0" rIns="179015" bIns="0" numCol="1" spcCol="1270" anchor="ctr" anchorCtr="0">
          <a:noAutofit/>
        </a:bodyPr>
        <a:lstStyle/>
        <a:p>
          <a:pPr marL="0" lvl="0" indent="0" algn="l" defTabSz="1066800">
            <a:lnSpc>
              <a:spcPct val="90000"/>
            </a:lnSpc>
            <a:spcBef>
              <a:spcPct val="0"/>
            </a:spcBef>
            <a:spcAft>
              <a:spcPct val="35000"/>
            </a:spcAft>
            <a:buNone/>
          </a:pPr>
          <a:r>
            <a:rPr lang="en-GB" sz="2400" b="0" kern="1200" dirty="0"/>
            <a:t>How do they decide?</a:t>
          </a:r>
        </a:p>
      </dsp:txBody>
      <dsp:txXfrm>
        <a:off x="24498" y="1957144"/>
        <a:ext cx="4687141" cy="452844"/>
      </dsp:txXfrm>
    </dsp:sp>
    <dsp:sp modelId="{548AC9BA-AB57-4CE0-9F64-EAF3408C6696}">
      <dsp:nvSpPr>
        <dsp:cNvPr id="0" name=""/>
        <dsp:cNvSpPr/>
      </dsp:nvSpPr>
      <dsp:spPr>
        <a:xfrm>
          <a:off x="997836" y="3533933"/>
          <a:ext cx="5768074" cy="1285200"/>
        </a:xfrm>
        <a:prstGeom prst="rect">
          <a:avLst/>
        </a:prstGeom>
        <a:solidFill>
          <a:schemeClr val="bg2">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25110" tIns="354076" rIns="525110" bIns="120904" numCol="1" spcCol="1270" anchor="t" anchorCtr="0">
          <a:noAutofit/>
        </a:bodyPr>
        <a:lstStyle/>
        <a:p>
          <a:pPr marL="171450" lvl="1" indent="-171450" algn="l" defTabSz="755650">
            <a:lnSpc>
              <a:spcPct val="90000"/>
            </a:lnSpc>
            <a:spcBef>
              <a:spcPct val="0"/>
            </a:spcBef>
            <a:spcAft>
              <a:spcPct val="15000"/>
            </a:spcAft>
            <a:buChar char="•"/>
          </a:pPr>
          <a:r>
            <a:rPr lang="en-GB" sz="1700" kern="1200" dirty="0"/>
            <a:t>As part of the selection process</a:t>
          </a:r>
        </a:p>
        <a:p>
          <a:pPr marL="171450" lvl="1" indent="-171450" algn="l" defTabSz="755650">
            <a:lnSpc>
              <a:spcPct val="90000"/>
            </a:lnSpc>
            <a:spcBef>
              <a:spcPct val="0"/>
            </a:spcBef>
            <a:spcAft>
              <a:spcPct val="15000"/>
            </a:spcAft>
            <a:buChar char="•"/>
          </a:pPr>
          <a:r>
            <a:rPr lang="en-GB" sz="1700" kern="1200" dirty="0"/>
            <a:t>For ‘near misses’ at confirmation</a:t>
          </a:r>
        </a:p>
        <a:p>
          <a:pPr marL="171450" lvl="1" indent="-171450" algn="l" defTabSz="755650">
            <a:lnSpc>
              <a:spcPct val="90000"/>
            </a:lnSpc>
            <a:spcBef>
              <a:spcPct val="0"/>
            </a:spcBef>
            <a:spcAft>
              <a:spcPct val="15000"/>
            </a:spcAft>
            <a:buChar char="•"/>
          </a:pPr>
          <a:r>
            <a:rPr lang="en-GB" sz="1700" kern="1200" dirty="0"/>
            <a:t>During clearing</a:t>
          </a:r>
        </a:p>
      </dsp:txBody>
      <dsp:txXfrm>
        <a:off x="997836" y="3533933"/>
        <a:ext cx="5768074" cy="1285200"/>
      </dsp:txXfrm>
    </dsp:sp>
    <dsp:sp modelId="{A8CF27D2-2CC9-4754-B6C4-84F26AC226C3}">
      <dsp:nvSpPr>
        <dsp:cNvPr id="0" name=""/>
        <dsp:cNvSpPr/>
      </dsp:nvSpPr>
      <dsp:spPr>
        <a:xfrm>
          <a:off x="0" y="3256039"/>
          <a:ext cx="4736137" cy="501840"/>
        </a:xfrm>
        <a:prstGeom prst="roundRect">
          <a:avLst/>
        </a:prstGeom>
        <a:solidFill>
          <a:srgbClr val="EB641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15" tIns="0" rIns="179015" bIns="0" numCol="1" spcCol="1270" anchor="ctr" anchorCtr="0">
          <a:noAutofit/>
        </a:bodyPr>
        <a:lstStyle/>
        <a:p>
          <a:pPr marL="0" lvl="0" indent="0" algn="l" defTabSz="1066800">
            <a:lnSpc>
              <a:spcPct val="90000"/>
            </a:lnSpc>
            <a:spcBef>
              <a:spcPct val="0"/>
            </a:spcBef>
            <a:spcAft>
              <a:spcPct val="35000"/>
            </a:spcAft>
            <a:buNone/>
          </a:pPr>
          <a:r>
            <a:rPr lang="en-GB" sz="2400" b="0" kern="1200" dirty="0"/>
            <a:t>What are they used for?</a:t>
          </a:r>
        </a:p>
      </dsp:txBody>
      <dsp:txXfrm>
        <a:off x="24498" y="3280537"/>
        <a:ext cx="4687141" cy="4528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2DB286-CC4F-43E1-B775-00A6550EA647}">
      <dsp:nvSpPr>
        <dsp:cNvPr id="0" name=""/>
        <dsp:cNvSpPr/>
      </dsp:nvSpPr>
      <dsp:spPr>
        <a:xfrm>
          <a:off x="0" y="0"/>
          <a:ext cx="6098644" cy="7932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kern="1200" dirty="0"/>
            <a:t> </a:t>
          </a:r>
          <a:r>
            <a:rPr lang="en-GB" sz="1800" b="0" kern="1200" dirty="0"/>
            <a:t>Information on the school/college </a:t>
          </a:r>
        </a:p>
      </dsp:txBody>
      <dsp:txXfrm>
        <a:off x="23234" y="23234"/>
        <a:ext cx="5149823" cy="746809"/>
      </dsp:txXfrm>
    </dsp:sp>
    <dsp:sp modelId="{DAB7B7DB-3C17-4972-999F-005D278EA6DC}">
      <dsp:nvSpPr>
        <dsp:cNvPr id="0" name=""/>
        <dsp:cNvSpPr/>
      </dsp:nvSpPr>
      <dsp:spPr>
        <a:xfrm>
          <a:off x="455418" y="903454"/>
          <a:ext cx="6098644" cy="7932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0" kern="1200" dirty="0"/>
            <a:t>Special circumstances (if applicable)</a:t>
          </a:r>
        </a:p>
      </dsp:txBody>
      <dsp:txXfrm>
        <a:off x="478652" y="926688"/>
        <a:ext cx="5081128" cy="746809"/>
      </dsp:txXfrm>
    </dsp:sp>
    <dsp:sp modelId="{220967AE-CEBC-4C2F-8887-5C6812B81006}">
      <dsp:nvSpPr>
        <dsp:cNvPr id="0" name=""/>
        <dsp:cNvSpPr/>
      </dsp:nvSpPr>
      <dsp:spPr>
        <a:xfrm>
          <a:off x="910836" y="1806909"/>
          <a:ext cx="6098644" cy="7932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kern="1200" dirty="0"/>
            <a:t> </a:t>
          </a:r>
          <a:r>
            <a:rPr lang="en-GB" sz="1800" b="0" kern="1200" dirty="0"/>
            <a:t>Subject- by subject report</a:t>
          </a:r>
        </a:p>
      </dsp:txBody>
      <dsp:txXfrm>
        <a:off x="934070" y="1830143"/>
        <a:ext cx="5081128" cy="746809"/>
      </dsp:txXfrm>
    </dsp:sp>
    <dsp:sp modelId="{FE612D1C-201C-45A5-BFCD-75F47F61C7BE}">
      <dsp:nvSpPr>
        <dsp:cNvPr id="0" name=""/>
        <dsp:cNvSpPr/>
      </dsp:nvSpPr>
      <dsp:spPr>
        <a:xfrm>
          <a:off x="1366254" y="2710364"/>
          <a:ext cx="6098644" cy="7932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0" kern="1200" dirty="0"/>
            <a:t>Student’s suitability for their chosen course</a:t>
          </a:r>
        </a:p>
      </dsp:txBody>
      <dsp:txXfrm>
        <a:off x="1366254" y="2710364"/>
        <a:ext cx="5127596" cy="793277"/>
      </dsp:txXfrm>
    </dsp:sp>
    <dsp:sp modelId="{D9DC4194-1108-4F2A-822B-F1982949F558}">
      <dsp:nvSpPr>
        <dsp:cNvPr id="0" name=""/>
        <dsp:cNvSpPr/>
      </dsp:nvSpPr>
      <dsp:spPr>
        <a:xfrm>
          <a:off x="1821673" y="3613818"/>
          <a:ext cx="6098644" cy="7932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0" kern="1200" dirty="0"/>
            <a:t>Concluding statement </a:t>
          </a:r>
        </a:p>
      </dsp:txBody>
      <dsp:txXfrm>
        <a:off x="1844907" y="3637052"/>
        <a:ext cx="5081128" cy="746809"/>
      </dsp:txXfrm>
    </dsp:sp>
    <dsp:sp modelId="{1C0E489B-33F9-4D51-BF13-8710223993AE}">
      <dsp:nvSpPr>
        <dsp:cNvPr id="0" name=""/>
        <dsp:cNvSpPr/>
      </dsp:nvSpPr>
      <dsp:spPr>
        <a:xfrm>
          <a:off x="5583014" y="579533"/>
          <a:ext cx="515630" cy="515630"/>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GB" sz="1800" b="1" kern="1200"/>
        </a:p>
      </dsp:txBody>
      <dsp:txXfrm>
        <a:off x="5699031" y="579533"/>
        <a:ext cx="283596" cy="388012"/>
      </dsp:txXfrm>
    </dsp:sp>
    <dsp:sp modelId="{B80F3E32-9373-4F98-85EF-7AD37883B70B}">
      <dsp:nvSpPr>
        <dsp:cNvPr id="0" name=""/>
        <dsp:cNvSpPr/>
      </dsp:nvSpPr>
      <dsp:spPr>
        <a:xfrm>
          <a:off x="6038432" y="1482987"/>
          <a:ext cx="515630" cy="515630"/>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GB" sz="1800" b="1" kern="1200"/>
        </a:p>
      </dsp:txBody>
      <dsp:txXfrm>
        <a:off x="6154449" y="1482987"/>
        <a:ext cx="283596" cy="388012"/>
      </dsp:txXfrm>
    </dsp:sp>
    <dsp:sp modelId="{CE9BA472-2AE7-4761-8D91-D948D1B92BA7}">
      <dsp:nvSpPr>
        <dsp:cNvPr id="0" name=""/>
        <dsp:cNvSpPr/>
      </dsp:nvSpPr>
      <dsp:spPr>
        <a:xfrm>
          <a:off x="6493851" y="2373221"/>
          <a:ext cx="515630" cy="515630"/>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GB" sz="1800" b="1" kern="1200"/>
        </a:p>
      </dsp:txBody>
      <dsp:txXfrm>
        <a:off x="6609868" y="2373221"/>
        <a:ext cx="283596" cy="388012"/>
      </dsp:txXfrm>
    </dsp:sp>
    <dsp:sp modelId="{6A8C159E-5996-472B-8A5C-C5E138970FF3}">
      <dsp:nvSpPr>
        <dsp:cNvPr id="0" name=""/>
        <dsp:cNvSpPr/>
      </dsp:nvSpPr>
      <dsp:spPr>
        <a:xfrm>
          <a:off x="6949269" y="3285490"/>
          <a:ext cx="515630" cy="515630"/>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GB" sz="1800" b="1" kern="1200"/>
        </a:p>
      </dsp:txBody>
      <dsp:txXfrm>
        <a:off x="7065286" y="3285490"/>
        <a:ext cx="283596" cy="3880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FB4B7B-E09B-43A1-BC47-7B02481CDD75}">
      <dsp:nvSpPr>
        <dsp:cNvPr id="0" name=""/>
        <dsp:cNvSpPr/>
      </dsp:nvSpPr>
      <dsp:spPr>
        <a:xfrm rot="938026">
          <a:off x="687761" y="1378537"/>
          <a:ext cx="3291840" cy="287998"/>
        </a:xfrm>
        <a:prstGeom prst="mathMinus">
          <a:avLst/>
        </a:prstGeom>
        <a:solidFill>
          <a:srgbClr val="EB641E"/>
        </a:solidFill>
        <a:ln w="25400" cap="flat" cmpd="sng" algn="ctr">
          <a:noFill/>
          <a:prstDash val="solid"/>
        </a:ln>
        <a:effectLst/>
      </dsp:spPr>
      <dsp:style>
        <a:lnRef idx="2">
          <a:scrgbClr r="0" g="0" b="0"/>
        </a:lnRef>
        <a:fillRef idx="1">
          <a:scrgbClr r="0" g="0" b="0"/>
        </a:fillRef>
        <a:effectRef idx="0">
          <a:scrgbClr r="0" g="0" b="0"/>
        </a:effectRef>
        <a:fontRef idx="minor"/>
      </dsp:style>
    </dsp:sp>
    <dsp:sp modelId="{6AF4045A-76D5-442C-A615-287E4858BB5A}">
      <dsp:nvSpPr>
        <dsp:cNvPr id="0" name=""/>
        <dsp:cNvSpPr/>
      </dsp:nvSpPr>
      <dsp:spPr>
        <a:xfrm>
          <a:off x="1008185" y="509270"/>
          <a:ext cx="504005" cy="503996"/>
        </a:xfrm>
        <a:prstGeom prst="downArrow">
          <a:avLst/>
        </a:prstGeom>
        <a:solidFill>
          <a:srgbClr val="00A69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B9D490-A61F-434E-857A-8C96FE8C143C}">
      <dsp:nvSpPr>
        <dsp:cNvPr id="0" name=""/>
        <dsp:cNvSpPr/>
      </dsp:nvSpPr>
      <dsp:spPr>
        <a:xfrm>
          <a:off x="1983562" y="274963"/>
          <a:ext cx="1439997" cy="899996"/>
        </a:xfrm>
        <a:prstGeom prst="rect">
          <a:avLst/>
        </a:prstGeom>
        <a:solidFill>
          <a:schemeClr val="accent1"/>
        </a:solid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chemeClr val="bg1"/>
              </a:solidFill>
            </a:rPr>
            <a:t>Too high:</a:t>
          </a:r>
        </a:p>
        <a:p>
          <a:pPr marL="0" lvl="0" indent="0" algn="ctr" defTabSz="533400">
            <a:lnSpc>
              <a:spcPct val="90000"/>
            </a:lnSpc>
            <a:spcBef>
              <a:spcPct val="0"/>
            </a:spcBef>
            <a:spcAft>
              <a:spcPct val="35000"/>
            </a:spcAft>
            <a:buNone/>
          </a:pPr>
          <a:r>
            <a:rPr lang="en-GB" sz="1200" kern="1200" dirty="0">
              <a:solidFill>
                <a:schemeClr val="bg1"/>
              </a:solidFill>
            </a:rPr>
            <a:t> student may have to find places through clearing </a:t>
          </a:r>
        </a:p>
      </dsp:txBody>
      <dsp:txXfrm>
        <a:off x="1983562" y="274963"/>
        <a:ext cx="1439997" cy="899996"/>
      </dsp:txXfrm>
    </dsp:sp>
    <dsp:sp modelId="{2270A1E2-7CE1-4A74-88AD-C34392AD279B}">
      <dsp:nvSpPr>
        <dsp:cNvPr id="0" name=""/>
        <dsp:cNvSpPr/>
      </dsp:nvSpPr>
      <dsp:spPr>
        <a:xfrm>
          <a:off x="3155172" y="2031806"/>
          <a:ext cx="504005" cy="503996"/>
        </a:xfrm>
        <a:prstGeom prst="upArrow">
          <a:avLst/>
        </a:prstGeom>
        <a:solidFill>
          <a:srgbClr val="009ED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B9E0C5-04ED-40F1-B854-6CAA3D276F19}">
      <dsp:nvSpPr>
        <dsp:cNvPr id="0" name=""/>
        <dsp:cNvSpPr/>
      </dsp:nvSpPr>
      <dsp:spPr>
        <a:xfrm>
          <a:off x="1347695" y="1830798"/>
          <a:ext cx="1439997" cy="899996"/>
        </a:xfrm>
        <a:prstGeom prst="rect">
          <a:avLst/>
        </a:prstGeom>
        <a:solidFill>
          <a:schemeClr val="accent1"/>
        </a:solid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chemeClr val="bg1"/>
              </a:solidFill>
            </a:rPr>
            <a:t>Too low:</a:t>
          </a:r>
        </a:p>
        <a:p>
          <a:pPr marL="0" lvl="0" indent="0" algn="ctr" defTabSz="533400">
            <a:lnSpc>
              <a:spcPct val="90000"/>
            </a:lnSpc>
            <a:spcBef>
              <a:spcPct val="0"/>
            </a:spcBef>
            <a:spcAft>
              <a:spcPct val="35000"/>
            </a:spcAft>
            <a:buNone/>
          </a:pPr>
          <a:r>
            <a:rPr lang="en-GB" sz="1200" kern="1200" dirty="0">
              <a:solidFill>
                <a:schemeClr val="bg1"/>
              </a:solidFill>
            </a:rPr>
            <a:t> student may not be offered a place </a:t>
          </a:r>
        </a:p>
      </dsp:txBody>
      <dsp:txXfrm>
        <a:off x="1347695" y="1830798"/>
        <a:ext cx="1439997" cy="899996"/>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437260" cy="808239"/>
          </a:xfrm>
          <a:prstGeom prst="rect">
            <a:avLst/>
          </a:prstGeom>
        </p:spPr>
        <p:txBody>
          <a:bodyPr vert="horz" lIns="91440" tIns="45720" rIns="91440" bIns="45720" rtlCol="0"/>
          <a:lstStyle>
            <a:lvl1pPr algn="l">
              <a:defRPr sz="1200"/>
            </a:lvl1pPr>
          </a:lstStyle>
          <a:p>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80FA731-96C6-1C4F-A61E-653465578A10}" type="slidenum">
              <a:rPr lang="en-GB" smtClean="0"/>
              <a:t>‹#›</a:t>
            </a:fld>
            <a:endParaRPr lang="en-GB" dirty="0"/>
          </a:p>
        </p:txBody>
      </p:sp>
      <p:sp>
        <p:nvSpPr>
          <p:cNvPr id="8" name="Date Placeholder 2"/>
          <p:cNvSpPr>
            <a:spLocks noGrp="1"/>
          </p:cNvSpPr>
          <p:nvPr>
            <p:ph type="dt" sz="quarter" idx="1"/>
          </p:nvPr>
        </p:nvSpPr>
        <p:spPr>
          <a:xfrm>
            <a:off x="5739817" y="0"/>
            <a:ext cx="1118183" cy="457200"/>
          </a:xfrm>
          <a:prstGeom prst="rect">
            <a:avLst/>
          </a:prstGeom>
        </p:spPr>
        <p:txBody>
          <a:bodyPr vert="horz" lIns="91440" tIns="45720" rIns="91440" bIns="45720" rtlCol="0"/>
          <a:lstStyle>
            <a:lvl1pPr algn="r">
              <a:defRPr sz="1200"/>
            </a:lvl1pPr>
          </a:lstStyle>
          <a:p>
            <a:fld id="{F26FE862-AA2E-A649-A23D-0AE53E0EBE06}" type="datetimeFigureOut">
              <a:rPr lang="en-US" smtClean="0"/>
              <a:t>4/1/2020</a:t>
            </a:fld>
            <a:endParaRPr lang="en-GB" dirty="0"/>
          </a:p>
        </p:txBody>
      </p:sp>
    </p:spTree>
    <p:extLst>
      <p:ext uri="{BB962C8B-B14F-4D97-AF65-F5344CB8AC3E}">
        <p14:creationId xmlns:p14="http://schemas.microsoft.com/office/powerpoint/2010/main" val="29412988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0" y="8673460"/>
            <a:ext cx="6858000" cy="457200"/>
          </a:xfrm>
          <a:prstGeom prst="rect">
            <a:avLst/>
          </a:prstGeom>
        </p:spPr>
        <p:txBody>
          <a:bodyPr vert="horz" lIns="91440" tIns="45720" rIns="91440" bIns="45720" rtlCol="0" anchor="b"/>
          <a:lstStyle>
            <a:lvl1pPr algn="ctr">
              <a:defRPr sz="1200"/>
            </a:lvl1pPr>
          </a:lstStyle>
          <a:p>
            <a:fld id="{D080ACEF-038B-C84F-B8C5-91258E241761}" type="slidenum">
              <a:rPr lang="en-GB" smtClean="0"/>
              <a:pPr/>
              <a:t>‹#›</a:t>
            </a:fld>
            <a:endParaRPr lang="en-GB" dirty="0"/>
          </a:p>
        </p:txBody>
      </p:sp>
      <p:sp>
        <p:nvSpPr>
          <p:cNvPr id="9" name="Date Placeholder 2"/>
          <p:cNvSpPr>
            <a:spLocks noGrp="1"/>
          </p:cNvSpPr>
          <p:nvPr>
            <p:ph type="dt" sz="quarter" idx="1"/>
          </p:nvPr>
        </p:nvSpPr>
        <p:spPr>
          <a:xfrm>
            <a:off x="5715000" y="0"/>
            <a:ext cx="1159132" cy="457200"/>
          </a:xfrm>
          <a:prstGeom prst="rect">
            <a:avLst/>
          </a:prstGeom>
        </p:spPr>
        <p:txBody>
          <a:bodyPr vert="horz" lIns="91440" tIns="45720" rIns="91440" bIns="45720" rtlCol="0"/>
          <a:lstStyle>
            <a:lvl1pPr algn="r">
              <a:defRPr sz="1200"/>
            </a:lvl1pPr>
          </a:lstStyle>
          <a:p>
            <a:fld id="{F26FE862-AA2E-A649-A23D-0AE53E0EBE06}" type="datetimeFigureOut">
              <a:rPr lang="en-US" smtClean="0"/>
              <a:t>4/1/2020</a:t>
            </a:fld>
            <a:endParaRPr lang="en-GB" dirty="0"/>
          </a:p>
        </p:txBody>
      </p:sp>
      <p:pic>
        <p:nvPicPr>
          <p:cNvPr id="8" name="Picture 7" descr="RHUL_Master_logo_RGB.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1853" y="8045128"/>
            <a:ext cx="1401034" cy="702992"/>
          </a:xfrm>
          <a:prstGeom prst="rect">
            <a:avLst/>
          </a:prstGeom>
        </p:spPr>
      </p:pic>
    </p:spTree>
    <p:extLst>
      <p:ext uri="{BB962C8B-B14F-4D97-AF65-F5344CB8AC3E}">
        <p14:creationId xmlns:p14="http://schemas.microsoft.com/office/powerpoint/2010/main" val="38159833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080ACEF-038B-C84F-B8C5-91258E241761}" type="slidenum">
              <a:rPr lang="en-GB" smtClean="0"/>
              <a:pPr/>
              <a:t>9</a:t>
            </a:fld>
            <a:endParaRPr lang="en-GB" dirty="0"/>
          </a:p>
        </p:txBody>
      </p:sp>
    </p:spTree>
    <p:extLst>
      <p:ext uri="{BB962C8B-B14F-4D97-AF65-F5344CB8AC3E}">
        <p14:creationId xmlns:p14="http://schemas.microsoft.com/office/powerpoint/2010/main" val="6707068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over slide 1">
    <p:bg>
      <p:bgPr>
        <a:solidFill>
          <a:srgbClr val="424A4F"/>
        </a:solidFill>
        <a:effectLst/>
      </p:bgPr>
    </p:bg>
    <p:spTree>
      <p:nvGrpSpPr>
        <p:cNvPr id="1" name=""/>
        <p:cNvGrpSpPr/>
        <p:nvPr/>
      </p:nvGrpSpPr>
      <p:grpSpPr>
        <a:xfrm>
          <a:off x="0" y="0"/>
          <a:ext cx="0" cy="0"/>
          <a:chOff x="0" y="0"/>
          <a:chExt cx="0" cy="0"/>
        </a:xfrm>
      </p:grpSpPr>
      <p:sp>
        <p:nvSpPr>
          <p:cNvPr id="9" name="Rectangle 8"/>
          <p:cNvSpPr/>
          <p:nvPr userDrawn="1"/>
        </p:nvSpPr>
        <p:spPr>
          <a:xfrm>
            <a:off x="0" y="4466534"/>
            <a:ext cx="9143999" cy="1198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 name="Title 1"/>
          <p:cNvSpPr>
            <a:spLocks noGrp="1"/>
          </p:cNvSpPr>
          <p:nvPr>
            <p:ph type="ctrTitle"/>
          </p:nvPr>
        </p:nvSpPr>
        <p:spPr>
          <a:xfrm>
            <a:off x="470453" y="1986858"/>
            <a:ext cx="6663634" cy="1502881"/>
          </a:xfrm>
        </p:spPr>
        <p:txBody>
          <a:bodyPr anchor="t" anchorCtr="0">
            <a:noAutofit/>
          </a:bodyPr>
          <a:lstStyle>
            <a:lvl1pPr>
              <a:defRPr sz="4500">
                <a:solidFill>
                  <a:schemeClr val="accent1"/>
                </a:solidFill>
              </a:defRPr>
            </a:lvl1pPr>
          </a:lstStyle>
          <a:p>
            <a:r>
              <a:rPr lang="en-GB" dirty="0"/>
              <a:t>Click to edit Master title style</a:t>
            </a:r>
          </a:p>
        </p:txBody>
      </p:sp>
      <p:sp>
        <p:nvSpPr>
          <p:cNvPr id="3" name="Subtitle 2"/>
          <p:cNvSpPr>
            <a:spLocks noGrp="1"/>
          </p:cNvSpPr>
          <p:nvPr>
            <p:ph type="subTitle" idx="1"/>
          </p:nvPr>
        </p:nvSpPr>
        <p:spPr>
          <a:xfrm>
            <a:off x="470453" y="4721654"/>
            <a:ext cx="5487504" cy="778565"/>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p>
        </p:txBody>
      </p:sp>
      <p:pic>
        <p:nvPicPr>
          <p:cNvPr id="4" name="Picture 3" descr="RHUL_Master_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57385" y="4467172"/>
            <a:ext cx="2386616" cy="1197524"/>
          </a:xfrm>
          <a:prstGeom prst="rect">
            <a:avLst/>
          </a:prstGeom>
        </p:spPr>
      </p:pic>
      <p:pic>
        <p:nvPicPr>
          <p:cNvPr id="7" name="Picture 6" descr="Music_Hall_Diagonal_6_long_lines_white-optimized1.png"/>
          <p:cNvPicPr>
            <a:picLocks noChangeAspect="1"/>
          </p:cNvPicPr>
          <p:nvPr userDrawn="1"/>
        </p:nvPicPr>
        <p:blipFill rotWithShape="1">
          <a:blip r:embed="rId3">
            <a:alphaModFix amt="40000"/>
            <a:extLst>
              <a:ext uri="{28A0092B-C50C-407E-A947-70E740481C1C}">
                <a14:useLocalDpi xmlns:a14="http://schemas.microsoft.com/office/drawing/2010/main" val="0"/>
              </a:ext>
            </a:extLst>
          </a:blip>
          <a:srcRect b="51132"/>
          <a:stretch/>
        </p:blipFill>
        <p:spPr>
          <a:xfrm>
            <a:off x="1" y="4158702"/>
            <a:ext cx="9144000" cy="307832"/>
          </a:xfrm>
          <a:prstGeom prst="rect">
            <a:avLst/>
          </a:prstGeom>
        </p:spPr>
      </p:pic>
      <p:pic>
        <p:nvPicPr>
          <p:cNvPr id="11" name="Picture 10" descr="Music_Hall_Diagonal_6_long_lines_white-optimized1.png"/>
          <p:cNvPicPr>
            <a:picLocks noChangeAspect="1"/>
          </p:cNvPicPr>
          <p:nvPr userDrawn="1"/>
        </p:nvPicPr>
        <p:blipFill rotWithShape="1">
          <a:blip r:embed="rId3">
            <a:alphaModFix amt="40000"/>
            <a:extLst>
              <a:ext uri="{28A0092B-C50C-407E-A947-70E740481C1C}">
                <a14:useLocalDpi xmlns:a14="http://schemas.microsoft.com/office/drawing/2010/main" val="0"/>
              </a:ext>
            </a:extLst>
          </a:blip>
          <a:srcRect b="51132"/>
          <a:stretch/>
        </p:blipFill>
        <p:spPr>
          <a:xfrm>
            <a:off x="1" y="5670454"/>
            <a:ext cx="9144000" cy="307832"/>
          </a:xfrm>
          <a:prstGeom prst="rect">
            <a:avLst/>
          </a:prstGeom>
        </p:spPr>
      </p:pic>
    </p:spTree>
    <p:extLst>
      <p:ext uri="{BB962C8B-B14F-4D97-AF65-F5344CB8AC3E}">
        <p14:creationId xmlns:p14="http://schemas.microsoft.com/office/powerpoint/2010/main" val="1905962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page 2">
    <p:spTree>
      <p:nvGrpSpPr>
        <p:cNvPr id="1" name=""/>
        <p:cNvGrpSpPr/>
        <p:nvPr/>
      </p:nvGrpSpPr>
      <p:grpSpPr>
        <a:xfrm>
          <a:off x="0" y="0"/>
          <a:ext cx="0" cy="0"/>
          <a:chOff x="0" y="0"/>
          <a:chExt cx="0" cy="0"/>
        </a:xfrm>
      </p:grpSpPr>
      <p:sp>
        <p:nvSpPr>
          <p:cNvPr id="6" name="Picture Placeholder 3"/>
          <p:cNvSpPr>
            <a:spLocks noGrp="1"/>
          </p:cNvSpPr>
          <p:nvPr>
            <p:ph type="pic" sz="quarter" idx="10"/>
          </p:nvPr>
        </p:nvSpPr>
        <p:spPr>
          <a:xfrm>
            <a:off x="-1588" y="1365654"/>
            <a:ext cx="9145588" cy="5505174"/>
          </a:xfrm>
          <a:noFill/>
        </p:spPr>
        <p:txBody>
          <a:bodyPr lIns="72000" tIns="72000"/>
          <a:lstStyle/>
          <a:p>
            <a:endParaRPr lang="en-GB" dirty="0"/>
          </a:p>
        </p:txBody>
      </p:sp>
      <p:sp>
        <p:nvSpPr>
          <p:cNvPr id="4" name="TextBox 3"/>
          <p:cNvSpPr txBox="1"/>
          <p:nvPr userDrawn="1"/>
        </p:nvSpPr>
        <p:spPr>
          <a:xfrm>
            <a:off x="76975" y="1090353"/>
            <a:ext cx="184666" cy="369332"/>
          </a:xfrm>
          <a:prstGeom prst="rect">
            <a:avLst/>
          </a:prstGeom>
          <a:noFill/>
        </p:spPr>
        <p:txBody>
          <a:bodyPr wrap="none" rtlCol="0">
            <a:spAutoFit/>
          </a:bodyPr>
          <a:lstStyle/>
          <a:p>
            <a:endParaRPr lang="en-US" dirty="0"/>
          </a:p>
        </p:txBody>
      </p:sp>
      <p:sp>
        <p:nvSpPr>
          <p:cNvPr id="7" name="Slide Number Placeholder 5"/>
          <p:cNvSpPr>
            <a:spLocks noGrp="1"/>
          </p:cNvSpPr>
          <p:nvPr>
            <p:ph type="sldNum" sz="quarter" idx="12"/>
          </p:nvPr>
        </p:nvSpPr>
        <p:spPr>
          <a:xfrm>
            <a:off x="434412" y="6513014"/>
            <a:ext cx="216000" cy="216000"/>
          </a:xfrm>
        </p:spPr>
        <p:txBody>
          <a:bodyPr/>
          <a:lstStyle/>
          <a:p>
            <a:fld id="{6B49BB3D-90E4-C946-BCF9-8FBC622A1A06}" type="slidenum">
              <a:rPr lang="en-GB" smtClean="0"/>
              <a:t>‹#›</a:t>
            </a:fld>
            <a:endParaRPr lang="en-GB" dirty="0"/>
          </a:p>
        </p:txBody>
      </p:sp>
      <p:sp>
        <p:nvSpPr>
          <p:cNvPr id="9" name="Title Placeholder 1"/>
          <p:cNvSpPr>
            <a:spLocks noGrp="1"/>
          </p:cNvSpPr>
          <p:nvPr>
            <p:ph type="title"/>
          </p:nvPr>
        </p:nvSpPr>
        <p:spPr>
          <a:xfrm>
            <a:off x="457200" y="381380"/>
            <a:ext cx="6546059" cy="922130"/>
          </a:xfrm>
          <a:prstGeom prst="rect">
            <a:avLst/>
          </a:prstGeom>
        </p:spPr>
        <p:txBody>
          <a:bodyPr vert="horz" lIns="0" tIns="0" rIns="0" bIns="0" rtlCol="0" anchor="ctr">
            <a:normAutofit/>
          </a:bodyPr>
          <a:lstStyle/>
          <a:p>
            <a:r>
              <a:rPr lang="en-GB" dirty="0"/>
              <a:t>Click to edit Master title style</a:t>
            </a:r>
          </a:p>
        </p:txBody>
      </p:sp>
    </p:spTree>
    <p:extLst>
      <p:ext uri="{BB962C8B-B14F-4D97-AF65-F5344CB8AC3E}">
        <p14:creationId xmlns:p14="http://schemas.microsoft.com/office/powerpoint/2010/main" val="2070553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rt page">
    <p:spTree>
      <p:nvGrpSpPr>
        <p:cNvPr id="1" name=""/>
        <p:cNvGrpSpPr/>
        <p:nvPr/>
      </p:nvGrpSpPr>
      <p:grpSpPr>
        <a:xfrm>
          <a:off x="0" y="0"/>
          <a:ext cx="0" cy="0"/>
          <a:chOff x="0" y="0"/>
          <a:chExt cx="0" cy="0"/>
        </a:xfrm>
      </p:grpSpPr>
      <p:sp>
        <p:nvSpPr>
          <p:cNvPr id="5" name="Chart Placeholder 4"/>
          <p:cNvSpPr>
            <a:spLocks noGrp="1"/>
          </p:cNvSpPr>
          <p:nvPr>
            <p:ph type="chart" sz="quarter" idx="11" hasCustomPrompt="1"/>
          </p:nvPr>
        </p:nvSpPr>
        <p:spPr>
          <a:xfrm>
            <a:off x="457200" y="1555750"/>
            <a:ext cx="8229600" cy="4476750"/>
          </a:xfrm>
        </p:spPr>
        <p:txBody>
          <a:bodyPr lIns="72000" tIns="72000"/>
          <a:lstStyle>
            <a:lvl1pPr>
              <a:defRPr sz="1800"/>
            </a:lvl1pPr>
          </a:lstStyle>
          <a:p>
            <a:r>
              <a:rPr lang="en-GB" sz="2600" b="0" i="0" dirty="0">
                <a:solidFill>
                  <a:srgbClr val="000000"/>
                </a:solidFill>
                <a:latin typeface="Lucida Grande"/>
                <a:ea typeface="Lucida Grande"/>
                <a:cs typeface="Lucida Grande"/>
              </a:rPr>
              <a:t>Chart/graph</a:t>
            </a:r>
            <a:endParaRPr lang="en-GB" dirty="0"/>
          </a:p>
        </p:txBody>
      </p:sp>
      <p:sp>
        <p:nvSpPr>
          <p:cNvPr id="7" name="Slide Number Placeholder 2"/>
          <p:cNvSpPr txBox="1">
            <a:spLocks/>
          </p:cNvSpPr>
          <p:nvPr userDrawn="1"/>
        </p:nvSpPr>
        <p:spPr>
          <a:xfrm>
            <a:off x="434412" y="6513014"/>
            <a:ext cx="216000" cy="216000"/>
          </a:xfrm>
          <a:prstGeom prst="rect">
            <a:avLst/>
          </a:prstGeom>
          <a:solidFill>
            <a:schemeClr val="accent1"/>
          </a:solidFill>
        </p:spPr>
        <p:txBody>
          <a:bodyPr vert="horz" lIns="0" tIns="0" rIns="0" bIns="0" rtlCol="0" anchor="ctr" anchorCtr="0"/>
          <a:lstStyle>
            <a:defPPr>
              <a:defRPr lang="en-US"/>
            </a:defPPr>
            <a:lvl1pPr marL="0" algn="ctr" defTabSz="457200" rtl="0" eaLnBrk="1" latinLnBrk="0" hangingPunct="1">
              <a:defRPr sz="1000" kern="1200" normalizeH="1">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B49BB3D-90E4-C946-BCF9-8FBC622A1A06}" type="slidenum">
              <a:rPr lang="en-GB" sz="800" smtClean="0"/>
              <a:pPr/>
              <a:t>‹#›</a:t>
            </a:fld>
            <a:endParaRPr lang="en-GB" sz="800" dirty="0"/>
          </a:p>
        </p:txBody>
      </p:sp>
      <p:sp>
        <p:nvSpPr>
          <p:cNvPr id="8" name="Title Placeholder 1"/>
          <p:cNvSpPr>
            <a:spLocks noGrp="1"/>
          </p:cNvSpPr>
          <p:nvPr>
            <p:ph type="title"/>
          </p:nvPr>
        </p:nvSpPr>
        <p:spPr>
          <a:xfrm>
            <a:off x="457200" y="381380"/>
            <a:ext cx="6546059" cy="922130"/>
          </a:xfrm>
          <a:prstGeom prst="rect">
            <a:avLst/>
          </a:prstGeom>
        </p:spPr>
        <p:txBody>
          <a:bodyPr vert="horz" lIns="0" tIns="0" rIns="0" bIns="0" rtlCol="0" anchor="ctr">
            <a:normAutofit/>
          </a:bodyPr>
          <a:lstStyle/>
          <a:p>
            <a:r>
              <a:rPr lang="en-GB" dirty="0"/>
              <a:t>Click to edit Master title style</a:t>
            </a:r>
          </a:p>
        </p:txBody>
      </p:sp>
    </p:spTree>
    <p:extLst>
      <p:ext uri="{BB962C8B-B14F-4D97-AF65-F5344CB8AC3E}">
        <p14:creationId xmlns:p14="http://schemas.microsoft.com/office/powerpoint/2010/main" val="2586051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page cascading bullets NE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Slide Number Placeholder 2"/>
          <p:cNvSpPr>
            <a:spLocks noGrp="1"/>
          </p:cNvSpPr>
          <p:nvPr>
            <p:ph type="sldNum" sz="quarter" idx="10"/>
          </p:nvPr>
        </p:nvSpPr>
        <p:spPr/>
        <p:txBody>
          <a:bodyPr/>
          <a:lstStyle>
            <a:lvl1pPr>
              <a:defRPr sz="800"/>
            </a:lvl1pPr>
          </a:lstStyle>
          <a:p>
            <a:fld id="{6B49BB3D-90E4-C946-BCF9-8FBC622A1A06}" type="slidenum">
              <a:rPr lang="en-GB" smtClean="0"/>
              <a:pPr/>
              <a:t>‹#›</a:t>
            </a:fld>
            <a:endParaRPr lang="en-GB" dirty="0"/>
          </a:p>
        </p:txBody>
      </p:sp>
      <p:sp>
        <p:nvSpPr>
          <p:cNvPr id="5" name="Content Placeholder 2"/>
          <p:cNvSpPr>
            <a:spLocks noGrp="1"/>
          </p:cNvSpPr>
          <p:nvPr>
            <p:ph idx="1" hasCustomPrompt="1"/>
          </p:nvPr>
        </p:nvSpPr>
        <p:spPr>
          <a:xfrm>
            <a:off x="457200" y="1629552"/>
            <a:ext cx="8229600" cy="4363278"/>
          </a:xfrm>
        </p:spPr>
        <p:txBody>
          <a:bodyPr/>
          <a:lstStyle>
            <a:lvl1pPr marL="266400" indent="-266400">
              <a:buFont typeface="Arial"/>
              <a:buChar char="•"/>
              <a:defRPr sz="2800"/>
            </a:lvl1pPr>
            <a:lvl2pPr marL="561600" indent="-248400">
              <a:buClr>
                <a:srgbClr val="DA5120"/>
              </a:buClr>
              <a:buFont typeface="Lucida Grande"/>
              <a:buChar char="-"/>
              <a:defRPr sz="2400"/>
            </a:lvl2pPr>
            <a:lvl3pPr marL="813600" indent="-234000">
              <a:buClr>
                <a:srgbClr val="171D23"/>
              </a:buClr>
              <a:buFont typeface="Wingdings" charset="2"/>
              <a:buChar char="§"/>
              <a:defRPr sz="2000"/>
            </a:lvl3pPr>
          </a:lstStyle>
          <a:p>
            <a:pPr lvl="0"/>
            <a:r>
              <a:rPr lang="en-US" dirty="0"/>
              <a:t>Click to edit Master text styles </a:t>
            </a:r>
          </a:p>
          <a:p>
            <a:pPr lvl="1"/>
            <a:r>
              <a:rPr lang="en-US" dirty="0"/>
              <a:t>Second level </a:t>
            </a:r>
          </a:p>
          <a:p>
            <a:pPr lvl="2"/>
            <a:r>
              <a:rPr lang="en-US" dirty="0"/>
              <a:t>Third level</a:t>
            </a:r>
          </a:p>
        </p:txBody>
      </p:sp>
    </p:spTree>
    <p:extLst>
      <p:ext uri="{BB962C8B-B14F-4D97-AF65-F5344CB8AC3E}">
        <p14:creationId xmlns:p14="http://schemas.microsoft.com/office/powerpoint/2010/main" val="40038410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page number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GB" dirty="0"/>
          </a:p>
        </p:txBody>
      </p:sp>
      <p:sp>
        <p:nvSpPr>
          <p:cNvPr id="4" name="Content Placeholder 2"/>
          <p:cNvSpPr>
            <a:spLocks noGrp="1"/>
          </p:cNvSpPr>
          <p:nvPr>
            <p:ph idx="11"/>
          </p:nvPr>
        </p:nvSpPr>
        <p:spPr>
          <a:xfrm>
            <a:off x="463071" y="1557210"/>
            <a:ext cx="8229600" cy="4525963"/>
          </a:xfrm>
        </p:spPr>
        <p:txBody>
          <a:bodyPr/>
          <a:lstStyle>
            <a:lvl1pPr marL="288000" indent="-324000">
              <a:buFont typeface="+mj-lt"/>
              <a:buAutoNum type="arabicPeriod"/>
              <a:defRPr sz="2800">
                <a:latin typeface="Corbel"/>
                <a:cs typeface="Corbel"/>
              </a:defRPr>
            </a:lvl1pPr>
            <a:lvl2pPr marL="648000" indent="-288000" algn="l">
              <a:buClr>
                <a:srgbClr val="FF6600"/>
              </a:buClr>
              <a:buFont typeface="+mj-lt"/>
              <a:buAutoNum type="romanLcPeriod"/>
              <a:defRPr sz="2400" baseline="0">
                <a:latin typeface="Corbel"/>
                <a:cs typeface="Corbel"/>
              </a:defRPr>
            </a:lvl2pPr>
            <a:lvl3pPr marL="579600" indent="0">
              <a:buFont typeface="Arial"/>
              <a:buNone/>
              <a:defRPr sz="2000">
                <a:latin typeface="Corbel"/>
                <a:cs typeface="Corbel"/>
              </a:defRPr>
            </a:lvl3pPr>
          </a:lstStyle>
          <a:p>
            <a:pPr lvl="0"/>
            <a:r>
              <a:rPr lang="en-US" dirty="0"/>
              <a:t>Click to edit Master text </a:t>
            </a:r>
          </a:p>
          <a:p>
            <a:pPr lvl="1"/>
            <a:r>
              <a:rPr lang="en-US" dirty="0"/>
              <a:t>Second level	</a:t>
            </a:r>
          </a:p>
          <a:p>
            <a:pPr lvl="1"/>
            <a:r>
              <a:rPr lang="en-US" dirty="0"/>
              <a:t>Third level</a:t>
            </a:r>
          </a:p>
        </p:txBody>
      </p:sp>
      <p:sp>
        <p:nvSpPr>
          <p:cNvPr id="7" name="Slide Number Placeholder 2"/>
          <p:cNvSpPr txBox="1">
            <a:spLocks/>
          </p:cNvSpPr>
          <p:nvPr userDrawn="1"/>
        </p:nvSpPr>
        <p:spPr>
          <a:xfrm>
            <a:off x="434412" y="6513014"/>
            <a:ext cx="216000" cy="216000"/>
          </a:xfrm>
          <a:prstGeom prst="rect">
            <a:avLst/>
          </a:prstGeom>
          <a:solidFill>
            <a:schemeClr val="accent1"/>
          </a:solidFill>
        </p:spPr>
        <p:txBody>
          <a:bodyPr vert="horz" lIns="0" tIns="0" rIns="0" bIns="0" rtlCol="0" anchor="ctr" anchorCtr="0"/>
          <a:lstStyle>
            <a:defPPr>
              <a:defRPr lang="en-US"/>
            </a:defPPr>
            <a:lvl1pPr marL="0" algn="ctr" defTabSz="457200" rtl="0" eaLnBrk="1" latinLnBrk="0" hangingPunct="1">
              <a:defRPr sz="1000" kern="1200" normalizeH="1">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B49BB3D-90E4-C946-BCF9-8FBC622A1A06}" type="slidenum">
              <a:rPr lang="en-GB" sz="800" smtClean="0"/>
              <a:pPr/>
              <a:t>‹#›</a:t>
            </a:fld>
            <a:endParaRPr lang="en-GB" sz="800" dirty="0"/>
          </a:p>
        </p:txBody>
      </p:sp>
    </p:spTree>
    <p:extLst>
      <p:ext uri="{BB962C8B-B14F-4D97-AF65-F5344CB8AC3E}">
        <p14:creationId xmlns:p14="http://schemas.microsoft.com/office/powerpoint/2010/main" val="11397307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rgbClr val="424A4F"/>
        </a:solidFill>
        <a:effectLst/>
      </p:bgPr>
    </p:bg>
    <p:spTree>
      <p:nvGrpSpPr>
        <p:cNvPr id="1" name=""/>
        <p:cNvGrpSpPr/>
        <p:nvPr/>
      </p:nvGrpSpPr>
      <p:grpSpPr>
        <a:xfrm>
          <a:off x="0" y="0"/>
          <a:ext cx="0" cy="0"/>
          <a:chOff x="0" y="0"/>
          <a:chExt cx="0" cy="0"/>
        </a:xfrm>
      </p:grpSpPr>
      <p:sp>
        <p:nvSpPr>
          <p:cNvPr id="5" name="Rectangle 4"/>
          <p:cNvSpPr/>
          <p:nvPr userDrawn="1"/>
        </p:nvSpPr>
        <p:spPr>
          <a:xfrm>
            <a:off x="0" y="4466533"/>
            <a:ext cx="9143999" cy="1198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pic>
        <p:nvPicPr>
          <p:cNvPr id="7" name="Picture 6" descr="RHUL_Master_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53823" y="4466533"/>
            <a:ext cx="2389161" cy="1198801"/>
          </a:xfrm>
          <a:prstGeom prst="rect">
            <a:avLst/>
          </a:prstGeom>
        </p:spPr>
      </p:pic>
      <p:pic>
        <p:nvPicPr>
          <p:cNvPr id="8" name="Picture 7" descr="Music_Hall_Diagonal_6_long_lines_white-optimized1.png"/>
          <p:cNvPicPr>
            <a:picLocks noChangeAspect="1"/>
          </p:cNvPicPr>
          <p:nvPr userDrawn="1"/>
        </p:nvPicPr>
        <p:blipFill rotWithShape="1">
          <a:blip r:embed="rId3">
            <a:alphaModFix amt="40000"/>
            <a:extLst>
              <a:ext uri="{28A0092B-C50C-407E-A947-70E740481C1C}">
                <a14:useLocalDpi xmlns:a14="http://schemas.microsoft.com/office/drawing/2010/main" val="0"/>
              </a:ext>
            </a:extLst>
          </a:blip>
          <a:srcRect b="51132"/>
          <a:stretch/>
        </p:blipFill>
        <p:spPr>
          <a:xfrm>
            <a:off x="1" y="4158702"/>
            <a:ext cx="9144000" cy="307832"/>
          </a:xfrm>
          <a:prstGeom prst="rect">
            <a:avLst/>
          </a:prstGeom>
        </p:spPr>
      </p:pic>
      <p:pic>
        <p:nvPicPr>
          <p:cNvPr id="9" name="Picture 8" descr="Music_Hall_Diagonal_6_long_lines_white-optimized1.png"/>
          <p:cNvPicPr>
            <a:picLocks noChangeAspect="1"/>
          </p:cNvPicPr>
          <p:nvPr userDrawn="1"/>
        </p:nvPicPr>
        <p:blipFill rotWithShape="1">
          <a:blip r:embed="rId3">
            <a:alphaModFix amt="40000"/>
            <a:extLst>
              <a:ext uri="{28A0092B-C50C-407E-A947-70E740481C1C}">
                <a14:useLocalDpi xmlns:a14="http://schemas.microsoft.com/office/drawing/2010/main" val="0"/>
              </a:ext>
            </a:extLst>
          </a:blip>
          <a:srcRect b="51132"/>
          <a:stretch/>
        </p:blipFill>
        <p:spPr>
          <a:xfrm>
            <a:off x="1" y="5670454"/>
            <a:ext cx="9144000" cy="307832"/>
          </a:xfrm>
          <a:prstGeom prst="rect">
            <a:avLst/>
          </a:prstGeom>
        </p:spPr>
      </p:pic>
    </p:spTree>
    <p:extLst>
      <p:ext uri="{BB962C8B-B14F-4D97-AF65-F5344CB8AC3E}">
        <p14:creationId xmlns:p14="http://schemas.microsoft.com/office/powerpoint/2010/main" val="715393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3">
    <p:bg>
      <p:bgPr>
        <a:solidFill>
          <a:srgbClr val="171D23">
            <a:alpha val="10000"/>
          </a:srgbClr>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794" y="0"/>
            <a:ext cx="9145588" cy="4727046"/>
          </a:xfrm>
          <a:noFill/>
        </p:spPr>
        <p:txBody>
          <a:bodyPr lIns="72000" tIns="72000"/>
          <a:lstStyle/>
          <a:p>
            <a:endParaRPr lang="en-GB" dirty="0"/>
          </a:p>
        </p:txBody>
      </p:sp>
      <p:sp>
        <p:nvSpPr>
          <p:cNvPr id="6" name="Rectangle 5"/>
          <p:cNvSpPr/>
          <p:nvPr userDrawn="1"/>
        </p:nvSpPr>
        <p:spPr>
          <a:xfrm>
            <a:off x="0" y="4470387"/>
            <a:ext cx="9143999" cy="1198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pic>
        <p:nvPicPr>
          <p:cNvPr id="11" name="Picture 10" descr="RHUL_Master_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55633" y="4470387"/>
            <a:ext cx="2389161" cy="1198801"/>
          </a:xfrm>
          <a:prstGeom prst="rect">
            <a:avLst/>
          </a:prstGeom>
        </p:spPr>
      </p:pic>
      <p:pic>
        <p:nvPicPr>
          <p:cNvPr id="2" name="Picture 1" descr="Music_Hall_Diagonal_6_long_lines-40%-optimized1.png"/>
          <p:cNvPicPr>
            <a:picLocks noChangeAspect="1"/>
          </p:cNvPicPr>
          <p:nvPr userDrawn="1"/>
        </p:nvPicPr>
        <p:blipFill rotWithShape="1">
          <a:blip r:embed="rId3">
            <a:extLst>
              <a:ext uri="{28A0092B-C50C-407E-A947-70E740481C1C}">
                <a14:useLocalDpi xmlns:a14="http://schemas.microsoft.com/office/drawing/2010/main" val="0"/>
              </a:ext>
            </a:extLst>
          </a:blip>
          <a:srcRect b="48546"/>
          <a:stretch/>
        </p:blipFill>
        <p:spPr>
          <a:xfrm>
            <a:off x="794" y="4152163"/>
            <a:ext cx="9144000" cy="324115"/>
          </a:xfrm>
          <a:prstGeom prst="rect">
            <a:avLst/>
          </a:prstGeom>
        </p:spPr>
      </p:pic>
      <p:pic>
        <p:nvPicPr>
          <p:cNvPr id="9" name="Picture 8" descr="Music_Hall_Diagonal_6_long_lines-40%-optimized1.png"/>
          <p:cNvPicPr>
            <a:picLocks noChangeAspect="1"/>
          </p:cNvPicPr>
          <p:nvPr userDrawn="1"/>
        </p:nvPicPr>
        <p:blipFill rotWithShape="1">
          <a:blip r:embed="rId3">
            <a:extLst>
              <a:ext uri="{28A0092B-C50C-407E-A947-70E740481C1C}">
                <a14:useLocalDpi xmlns:a14="http://schemas.microsoft.com/office/drawing/2010/main" val="0"/>
              </a:ext>
            </a:extLst>
          </a:blip>
          <a:srcRect b="48546"/>
          <a:stretch/>
        </p:blipFill>
        <p:spPr>
          <a:xfrm>
            <a:off x="794" y="5658796"/>
            <a:ext cx="9144000" cy="324115"/>
          </a:xfrm>
          <a:prstGeom prst="rect">
            <a:avLst/>
          </a:prstGeom>
        </p:spPr>
      </p:pic>
      <p:sp>
        <p:nvSpPr>
          <p:cNvPr id="12" name="Subtitle 2"/>
          <p:cNvSpPr>
            <a:spLocks noGrp="1"/>
          </p:cNvSpPr>
          <p:nvPr>
            <p:ph type="subTitle" idx="1"/>
          </p:nvPr>
        </p:nvSpPr>
        <p:spPr>
          <a:xfrm>
            <a:off x="470453" y="4721654"/>
            <a:ext cx="5487504" cy="778565"/>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p>
        </p:txBody>
      </p:sp>
    </p:spTree>
    <p:extLst>
      <p:ext uri="{BB962C8B-B14F-4D97-AF65-F5344CB8AC3E}">
        <p14:creationId xmlns:p14="http://schemas.microsoft.com/office/powerpoint/2010/main" val="2005618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1">
    <p:bg>
      <p:bgPr>
        <a:solidFill>
          <a:srgbClr val="424A4F"/>
        </a:solidFill>
        <a:effectLst/>
      </p:bgPr>
    </p:bg>
    <p:spTree>
      <p:nvGrpSpPr>
        <p:cNvPr id="1" name=""/>
        <p:cNvGrpSpPr/>
        <p:nvPr/>
      </p:nvGrpSpPr>
      <p:grpSpPr>
        <a:xfrm>
          <a:off x="0" y="0"/>
          <a:ext cx="0" cy="0"/>
          <a:chOff x="0" y="0"/>
          <a:chExt cx="0" cy="0"/>
        </a:xfrm>
      </p:grpSpPr>
      <p:sp>
        <p:nvSpPr>
          <p:cNvPr id="13" name="Rectangle 12"/>
          <p:cNvSpPr/>
          <p:nvPr userDrawn="1"/>
        </p:nvSpPr>
        <p:spPr>
          <a:xfrm>
            <a:off x="-8141" y="4466534"/>
            <a:ext cx="9143999" cy="1198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0" name="Title 1"/>
          <p:cNvSpPr>
            <a:spLocks noGrp="1"/>
          </p:cNvSpPr>
          <p:nvPr>
            <p:ph type="title" hasCustomPrompt="1"/>
          </p:nvPr>
        </p:nvSpPr>
        <p:spPr>
          <a:xfrm>
            <a:off x="436978" y="4748823"/>
            <a:ext cx="6197663" cy="916512"/>
          </a:xfrm>
        </p:spPr>
        <p:txBody>
          <a:bodyPr anchor="t">
            <a:normAutofit/>
          </a:bodyPr>
          <a:lstStyle>
            <a:lvl1pPr algn="l">
              <a:defRPr sz="3600" b="0" cap="none"/>
            </a:lvl1pPr>
          </a:lstStyle>
          <a:p>
            <a:r>
              <a:rPr lang="en-GB" dirty="0"/>
              <a:t>Click to edit master title style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43860" y="4466534"/>
            <a:ext cx="2400139" cy="1198800"/>
          </a:xfrm>
          <a:prstGeom prst="rect">
            <a:avLst/>
          </a:prstGeom>
        </p:spPr>
      </p:pic>
    </p:spTree>
    <p:extLst>
      <p:ext uri="{BB962C8B-B14F-4D97-AF65-F5344CB8AC3E}">
        <p14:creationId xmlns:p14="http://schemas.microsoft.com/office/powerpoint/2010/main" val="697571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divider 3">
    <p:bg>
      <p:bgPr>
        <a:solidFill>
          <a:srgbClr val="171D23">
            <a:alpha val="10000"/>
          </a:srgbClr>
        </a:solidFill>
        <a:effectLst/>
      </p:bgPr>
    </p:bg>
    <p:spTree>
      <p:nvGrpSpPr>
        <p:cNvPr id="1" name=""/>
        <p:cNvGrpSpPr/>
        <p:nvPr/>
      </p:nvGrpSpPr>
      <p:grpSpPr>
        <a:xfrm>
          <a:off x="0" y="0"/>
          <a:ext cx="0" cy="0"/>
          <a:chOff x="0" y="0"/>
          <a:chExt cx="0" cy="0"/>
        </a:xfrm>
      </p:grpSpPr>
      <p:sp>
        <p:nvSpPr>
          <p:cNvPr id="5" name="Rectangle 4"/>
          <p:cNvSpPr/>
          <p:nvPr userDrawn="1"/>
        </p:nvSpPr>
        <p:spPr>
          <a:xfrm>
            <a:off x="0" y="4466533"/>
            <a:ext cx="9143999" cy="1198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6" name="Title 1"/>
          <p:cNvSpPr>
            <a:spLocks noGrp="1"/>
          </p:cNvSpPr>
          <p:nvPr>
            <p:ph type="title" hasCustomPrompt="1"/>
          </p:nvPr>
        </p:nvSpPr>
        <p:spPr>
          <a:xfrm>
            <a:off x="436978" y="4748823"/>
            <a:ext cx="6108115" cy="916512"/>
          </a:xfrm>
        </p:spPr>
        <p:txBody>
          <a:bodyPr anchor="t">
            <a:normAutofit/>
          </a:bodyPr>
          <a:lstStyle>
            <a:lvl1pPr algn="l">
              <a:defRPr sz="3600" b="0" cap="none"/>
            </a:lvl1pPr>
          </a:lstStyle>
          <a:p>
            <a:r>
              <a:rPr lang="en-GB" dirty="0"/>
              <a:t>Click to edit master title style</a:t>
            </a:r>
          </a:p>
        </p:txBody>
      </p:sp>
      <p:pic>
        <p:nvPicPr>
          <p:cNvPr id="7" name="Picture 6" descr="RHUL_Master_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53823" y="4466533"/>
            <a:ext cx="2389161" cy="1198801"/>
          </a:xfrm>
          <a:prstGeom prst="rect">
            <a:avLst/>
          </a:prstGeom>
        </p:spPr>
      </p:pic>
    </p:spTree>
    <p:extLst>
      <p:ext uri="{BB962C8B-B14F-4D97-AF65-F5344CB8AC3E}">
        <p14:creationId xmlns:p14="http://schemas.microsoft.com/office/powerpoint/2010/main" val="3272888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page 1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71375"/>
            <a:ext cx="3904974" cy="436327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p:cNvSpPr>
            <a:spLocks noGrp="1"/>
          </p:cNvSpPr>
          <p:nvPr>
            <p:ph type="sldNum" sz="quarter" idx="12"/>
          </p:nvPr>
        </p:nvSpPr>
        <p:spPr/>
        <p:txBody>
          <a:bodyPr/>
          <a:lstStyle/>
          <a:p>
            <a:fld id="{6B49BB3D-90E4-C946-BCF9-8FBC622A1A06}" type="slidenum">
              <a:rPr lang="en-GB" smtClean="0"/>
              <a:t>‹#›</a:t>
            </a:fld>
            <a:endParaRPr lang="en-GB" dirty="0"/>
          </a:p>
        </p:txBody>
      </p:sp>
      <p:sp>
        <p:nvSpPr>
          <p:cNvPr id="9" name="Content Placeholder 8"/>
          <p:cNvSpPr>
            <a:spLocks noGrp="1"/>
          </p:cNvSpPr>
          <p:nvPr>
            <p:ph sz="quarter" idx="13"/>
          </p:nvPr>
        </p:nvSpPr>
        <p:spPr>
          <a:xfrm>
            <a:off x="4660900" y="1771375"/>
            <a:ext cx="4025900" cy="4363950"/>
          </a:xfrm>
        </p:spPr>
        <p:txBody>
          <a:bodyPr/>
          <a:lstStyle>
            <a:lvl1pPr marL="285750" indent="-285750">
              <a:buSzPct val="120000"/>
              <a:buFont typeface="Wingdings" charset="2"/>
              <a:buChar char="§"/>
              <a:defRPr/>
            </a:lvl1pPr>
            <a:lvl2pPr marL="285750" indent="-285750">
              <a:buSzPct val="120000"/>
              <a:buFont typeface="Wingdings" charset="2"/>
              <a:buChar char="§"/>
              <a:defRPr/>
            </a:lvl2pPr>
            <a:lvl3pPr marL="173038" indent="-171450">
              <a:buSzPct val="120000"/>
              <a:buFont typeface="Wingdings" charset="2"/>
              <a:buChar char="§"/>
              <a:defRPr/>
            </a:lvl3pPr>
            <a:lvl4pPr marL="173038" indent="-171450">
              <a:buSzPct val="120000"/>
              <a:buFont typeface="Wingdings" charset="2"/>
              <a:buChar char="§"/>
              <a:defRPr/>
            </a:lvl4pPr>
            <a:lvl5pPr marL="173038" indent="-171450">
              <a:buSzPct val="120000"/>
              <a:buFont typeface="Wingdings" charset="2"/>
              <a:buChar cha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itle Placeholder 1"/>
          <p:cNvSpPr>
            <a:spLocks noGrp="1"/>
          </p:cNvSpPr>
          <p:nvPr>
            <p:ph type="title"/>
          </p:nvPr>
        </p:nvSpPr>
        <p:spPr>
          <a:xfrm>
            <a:off x="457200" y="381380"/>
            <a:ext cx="6546059" cy="922130"/>
          </a:xfrm>
          <a:prstGeom prst="rect">
            <a:avLst/>
          </a:prstGeom>
        </p:spPr>
        <p:txBody>
          <a:bodyPr vert="horz" lIns="0" tIns="0" rIns="0" bIns="0" rtlCol="0" anchor="ctr">
            <a:normAutofit/>
          </a:bodyPr>
          <a:lstStyle/>
          <a:p>
            <a:r>
              <a:rPr lang="en-GB" dirty="0"/>
              <a:t>Click to edit Master title style</a:t>
            </a:r>
          </a:p>
        </p:txBody>
      </p:sp>
    </p:spTree>
    <p:extLst>
      <p:ext uri="{BB962C8B-B14F-4D97-AF65-F5344CB8AC3E}">
        <p14:creationId xmlns:p14="http://schemas.microsoft.com/office/powerpoint/2010/main" val="679487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Text page 2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Slide Number Placeholder 8"/>
          <p:cNvSpPr>
            <a:spLocks noGrp="1"/>
          </p:cNvSpPr>
          <p:nvPr>
            <p:ph type="sldNum" sz="quarter" idx="12"/>
          </p:nvPr>
        </p:nvSpPr>
        <p:spPr/>
        <p:txBody>
          <a:bodyPr/>
          <a:lstStyle>
            <a:lvl1pPr>
              <a:defRPr sz="800"/>
            </a:lvl1pPr>
          </a:lstStyle>
          <a:p>
            <a:fld id="{6B49BB3D-90E4-C946-BCF9-8FBC622A1A06}" type="slidenum">
              <a:rPr lang="en-GB" smtClean="0"/>
              <a:pPr/>
              <a:t>‹#›</a:t>
            </a:fld>
            <a:endParaRPr lang="en-GB" dirty="0"/>
          </a:p>
        </p:txBody>
      </p:sp>
    </p:spTree>
    <p:extLst>
      <p:ext uri="{BB962C8B-B14F-4D97-AF65-F5344CB8AC3E}">
        <p14:creationId xmlns:p14="http://schemas.microsoft.com/office/powerpoint/2010/main" val="1464984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page 3 singl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Slide Number Placeholder 2"/>
          <p:cNvSpPr>
            <a:spLocks noGrp="1"/>
          </p:cNvSpPr>
          <p:nvPr>
            <p:ph type="sldNum" sz="quarter" idx="10"/>
          </p:nvPr>
        </p:nvSpPr>
        <p:spPr/>
        <p:txBody>
          <a:bodyPr/>
          <a:lstStyle>
            <a:lvl1pPr>
              <a:defRPr sz="800"/>
            </a:lvl1pPr>
          </a:lstStyle>
          <a:p>
            <a:fld id="{6B49BB3D-90E4-C946-BCF9-8FBC622A1A06}" type="slidenum">
              <a:rPr lang="en-GB" smtClean="0"/>
              <a:pPr/>
              <a:t>‹#›</a:t>
            </a:fld>
            <a:endParaRPr lang="en-GB" dirty="0"/>
          </a:p>
        </p:txBody>
      </p:sp>
      <p:sp>
        <p:nvSpPr>
          <p:cNvPr id="5" name="Content Placeholder 2"/>
          <p:cNvSpPr>
            <a:spLocks noGrp="1"/>
          </p:cNvSpPr>
          <p:nvPr>
            <p:ph idx="1"/>
          </p:nvPr>
        </p:nvSpPr>
        <p:spPr>
          <a:xfrm>
            <a:off x="457200" y="1629552"/>
            <a:ext cx="8229600" cy="4363278"/>
          </a:xfrm>
        </p:spPr>
        <p:txBody>
          <a:bodyPr/>
          <a:lstStyle/>
          <a:p>
            <a:pPr lvl="0"/>
            <a:r>
              <a:rPr lang="en-GB" dirty="0"/>
              <a:t>Click to edit Master text styles</a:t>
            </a:r>
          </a:p>
        </p:txBody>
      </p:sp>
    </p:spTree>
    <p:extLst>
      <p:ext uri="{BB962C8B-B14F-4D97-AF65-F5344CB8AC3E}">
        <p14:creationId xmlns:p14="http://schemas.microsoft.com/office/powerpoint/2010/main" val="2495613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icture page 1">
    <p:bg>
      <p:bgPr>
        <a:solidFill>
          <a:srgbClr val="171D23">
            <a:alpha val="10000"/>
          </a:srgbClr>
        </a:solidFill>
        <a:effectLst/>
      </p:bgPr>
    </p:bg>
    <p:spTree>
      <p:nvGrpSpPr>
        <p:cNvPr id="1" name=""/>
        <p:cNvGrpSpPr/>
        <p:nvPr/>
      </p:nvGrpSpPr>
      <p:grpSpPr>
        <a:xfrm>
          <a:off x="0" y="0"/>
          <a:ext cx="0" cy="0"/>
          <a:chOff x="0" y="0"/>
          <a:chExt cx="0" cy="0"/>
        </a:xfrm>
      </p:grpSpPr>
      <p:pic>
        <p:nvPicPr>
          <p:cNvPr id="9" name="Picture 8" descr="RHUL_Master_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06238" y="430698"/>
            <a:ext cx="1837762" cy="865429"/>
          </a:xfrm>
          <a:prstGeom prst="rect">
            <a:avLst/>
          </a:prstGeom>
        </p:spPr>
      </p:pic>
      <p:sp>
        <p:nvSpPr>
          <p:cNvPr id="10" name="Picture Placeholder 3"/>
          <p:cNvSpPr>
            <a:spLocks noGrp="1"/>
          </p:cNvSpPr>
          <p:nvPr>
            <p:ph type="pic" sz="quarter" idx="10"/>
          </p:nvPr>
        </p:nvSpPr>
        <p:spPr>
          <a:xfrm>
            <a:off x="-1588" y="0"/>
            <a:ext cx="9145588" cy="6858000"/>
          </a:xfrm>
          <a:noFill/>
        </p:spPr>
        <p:txBody>
          <a:bodyPr lIns="72000" tIns="72000"/>
          <a:lstStyle/>
          <a:p>
            <a:endParaRPr lang="en-GB" dirty="0"/>
          </a:p>
        </p:txBody>
      </p:sp>
      <p:sp>
        <p:nvSpPr>
          <p:cNvPr id="4" name="Slide Number Placeholder 5"/>
          <p:cNvSpPr>
            <a:spLocks noGrp="1"/>
          </p:cNvSpPr>
          <p:nvPr>
            <p:ph type="sldNum" sz="quarter" idx="12"/>
          </p:nvPr>
        </p:nvSpPr>
        <p:spPr>
          <a:xfrm>
            <a:off x="434412" y="6513014"/>
            <a:ext cx="216000" cy="216000"/>
          </a:xfrm>
        </p:spPr>
        <p:txBody>
          <a:bodyPr/>
          <a:lstStyle/>
          <a:p>
            <a:fld id="{6B49BB3D-90E4-C946-BCF9-8FBC622A1A06}" type="slidenum">
              <a:rPr lang="en-GB" smtClean="0"/>
              <a:t>‹#›</a:t>
            </a:fld>
            <a:endParaRPr lang="en-GB" dirty="0"/>
          </a:p>
        </p:txBody>
      </p:sp>
    </p:spTree>
    <p:extLst>
      <p:ext uri="{BB962C8B-B14F-4D97-AF65-F5344CB8AC3E}">
        <p14:creationId xmlns:p14="http://schemas.microsoft.com/office/powerpoint/2010/main" val="4079876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ext page band at bottom">
    <p:bg>
      <p:bgPr>
        <a:solidFill>
          <a:srgbClr val="171D23">
            <a:alpha val="10000"/>
          </a:srgbClr>
        </a:solidFill>
        <a:effectLst/>
      </p:bgPr>
    </p:bg>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434412" y="6513014"/>
            <a:ext cx="216000" cy="216000"/>
          </a:xfrm>
        </p:spPr>
        <p:txBody>
          <a:bodyPr/>
          <a:lstStyle/>
          <a:p>
            <a:fld id="{6B49BB3D-90E4-C946-BCF9-8FBC622A1A06}" type="slidenum">
              <a:rPr lang="en-GB" smtClean="0"/>
              <a:t>‹#›</a:t>
            </a:fld>
            <a:endParaRPr lang="en-GB" dirty="0"/>
          </a:p>
        </p:txBody>
      </p:sp>
      <p:sp>
        <p:nvSpPr>
          <p:cNvPr id="5" name="Rectangle 4"/>
          <p:cNvSpPr/>
          <p:nvPr userDrawn="1"/>
        </p:nvSpPr>
        <p:spPr>
          <a:xfrm>
            <a:off x="0" y="5475525"/>
            <a:ext cx="9144000" cy="91336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7E99A9"/>
              </a:solidFill>
            </a:endParaRPr>
          </a:p>
        </p:txBody>
      </p:sp>
      <p:pic>
        <p:nvPicPr>
          <p:cNvPr id="7" name="Picture 6" descr="RHUL_Master_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33643" y="5475006"/>
            <a:ext cx="1822362" cy="914400"/>
          </a:xfrm>
          <a:prstGeom prst="rect">
            <a:avLst/>
          </a:prstGeom>
        </p:spPr>
      </p:pic>
      <p:sp>
        <p:nvSpPr>
          <p:cNvPr id="8" name="Title Placeholder 1"/>
          <p:cNvSpPr>
            <a:spLocks noGrp="1"/>
          </p:cNvSpPr>
          <p:nvPr>
            <p:ph type="title"/>
          </p:nvPr>
        </p:nvSpPr>
        <p:spPr>
          <a:xfrm>
            <a:off x="457200" y="5425690"/>
            <a:ext cx="6546059" cy="922130"/>
          </a:xfrm>
          <a:prstGeom prst="rect">
            <a:avLst/>
          </a:prstGeom>
        </p:spPr>
        <p:txBody>
          <a:bodyPr vert="horz" lIns="0" tIns="0" rIns="0" bIns="0" rtlCol="0" anchor="ctr">
            <a:normAutofit/>
          </a:bodyPr>
          <a:lstStyle/>
          <a:p>
            <a:r>
              <a:rPr lang="en-GB" dirty="0"/>
              <a:t>Click to edit Master title style</a:t>
            </a:r>
          </a:p>
        </p:txBody>
      </p:sp>
      <p:sp>
        <p:nvSpPr>
          <p:cNvPr id="16" name="Content Placeholder 2"/>
          <p:cNvSpPr>
            <a:spLocks noGrp="1"/>
          </p:cNvSpPr>
          <p:nvPr>
            <p:ph idx="1"/>
          </p:nvPr>
        </p:nvSpPr>
        <p:spPr>
          <a:xfrm>
            <a:off x="434412" y="592782"/>
            <a:ext cx="3904974" cy="436327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7" name="Content Placeholder 8"/>
          <p:cNvSpPr>
            <a:spLocks noGrp="1"/>
          </p:cNvSpPr>
          <p:nvPr>
            <p:ph sz="quarter" idx="14"/>
          </p:nvPr>
        </p:nvSpPr>
        <p:spPr>
          <a:xfrm>
            <a:off x="4638112" y="592782"/>
            <a:ext cx="4025900" cy="4363950"/>
          </a:xfrm>
        </p:spPr>
        <p:txBody>
          <a:bodyPr/>
          <a:lstStyle>
            <a:lvl1pPr marL="285750" indent="-285750">
              <a:buSzPct val="120000"/>
              <a:buFont typeface="Wingdings" charset="2"/>
              <a:buChar char="§"/>
              <a:defRPr/>
            </a:lvl1pPr>
            <a:lvl2pPr marL="285750" indent="-285750">
              <a:buSzPct val="120000"/>
              <a:buFont typeface="Wingdings" charset="2"/>
              <a:buChar char="§"/>
              <a:defRPr/>
            </a:lvl2pPr>
            <a:lvl3pPr marL="173038" indent="-171450">
              <a:buSzPct val="120000"/>
              <a:buFont typeface="Wingdings" charset="2"/>
              <a:buChar char="§"/>
              <a:defRPr/>
            </a:lvl3pPr>
            <a:lvl4pPr marL="173038" indent="-171450">
              <a:buSzPct val="120000"/>
              <a:buFont typeface="Wingdings" charset="2"/>
              <a:buChar char="§"/>
              <a:defRPr/>
            </a:lvl4pPr>
            <a:lvl5pPr marL="173038" indent="-171450">
              <a:buSzPct val="120000"/>
              <a:buFont typeface="Wingdings" charset="2"/>
              <a:buChar cha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280126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171D23">
            <a:alpha val="10000"/>
          </a:srgbClr>
        </a:solidFill>
        <a:effectLst/>
      </p:bgPr>
    </p:bg>
    <p:spTree>
      <p:nvGrpSpPr>
        <p:cNvPr id="1" name=""/>
        <p:cNvGrpSpPr/>
        <p:nvPr/>
      </p:nvGrpSpPr>
      <p:grpSpPr>
        <a:xfrm>
          <a:off x="0" y="0"/>
          <a:ext cx="0" cy="0"/>
          <a:chOff x="0" y="0"/>
          <a:chExt cx="0" cy="0"/>
        </a:xfrm>
      </p:grpSpPr>
      <p:sp>
        <p:nvSpPr>
          <p:cNvPr id="8" name="Rectangle 7"/>
          <p:cNvSpPr/>
          <p:nvPr userDrawn="1"/>
        </p:nvSpPr>
        <p:spPr>
          <a:xfrm>
            <a:off x="0" y="431215"/>
            <a:ext cx="9144000" cy="91336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7E99A9"/>
              </a:solidFill>
            </a:endParaRPr>
          </a:p>
        </p:txBody>
      </p:sp>
      <p:sp>
        <p:nvSpPr>
          <p:cNvPr id="2" name="Title Placeholder 1"/>
          <p:cNvSpPr>
            <a:spLocks noGrp="1"/>
          </p:cNvSpPr>
          <p:nvPr>
            <p:ph type="title"/>
          </p:nvPr>
        </p:nvSpPr>
        <p:spPr>
          <a:xfrm>
            <a:off x="457200" y="381380"/>
            <a:ext cx="6546059" cy="922130"/>
          </a:xfrm>
          <a:prstGeom prst="rect">
            <a:avLst/>
          </a:prstGeom>
        </p:spPr>
        <p:txBody>
          <a:bodyPr vert="horz" lIns="0" tIns="0" rIns="0" bIns="0" rtlCol="0" anchor="ctr">
            <a:normAutofit/>
          </a:bodyPr>
          <a:lstStyle/>
          <a:p>
            <a:r>
              <a:rPr lang="en-GB" dirty="0"/>
              <a:t>Click to edit Master title style</a:t>
            </a:r>
          </a:p>
        </p:txBody>
      </p:sp>
      <p:sp>
        <p:nvSpPr>
          <p:cNvPr id="3" name="Text Placeholder 2"/>
          <p:cNvSpPr>
            <a:spLocks noGrp="1"/>
          </p:cNvSpPr>
          <p:nvPr>
            <p:ph type="body" idx="1"/>
          </p:nvPr>
        </p:nvSpPr>
        <p:spPr>
          <a:xfrm>
            <a:off x="457200" y="1600200"/>
            <a:ext cx="8229600" cy="4479235"/>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p:cNvSpPr>
            <a:spLocks noGrp="1"/>
          </p:cNvSpPr>
          <p:nvPr>
            <p:ph type="sldNum" sz="quarter" idx="4"/>
          </p:nvPr>
        </p:nvSpPr>
        <p:spPr>
          <a:xfrm>
            <a:off x="434411" y="6513014"/>
            <a:ext cx="216000" cy="216000"/>
          </a:xfrm>
          <a:prstGeom prst="rect">
            <a:avLst/>
          </a:prstGeom>
          <a:solidFill>
            <a:schemeClr val="accent1"/>
          </a:solidFill>
        </p:spPr>
        <p:txBody>
          <a:bodyPr vert="horz" lIns="0" tIns="0" rIns="0" bIns="0" rtlCol="0" anchor="ctr" anchorCtr="0"/>
          <a:lstStyle>
            <a:lvl1pPr algn="ctr">
              <a:defRPr sz="800" normalizeH="1">
                <a:solidFill>
                  <a:schemeClr val="bg1"/>
                </a:solidFill>
              </a:defRPr>
            </a:lvl1pPr>
          </a:lstStyle>
          <a:p>
            <a:fld id="{6B49BB3D-90E4-C946-BCF9-8FBC622A1A06}" type="slidenum">
              <a:rPr lang="en-GB" smtClean="0"/>
              <a:pPr/>
              <a:t>‹#›</a:t>
            </a:fld>
            <a:endParaRPr lang="en-GB" dirty="0"/>
          </a:p>
        </p:txBody>
      </p:sp>
      <p:pic>
        <p:nvPicPr>
          <p:cNvPr id="7" name="Picture 6" descr="RHUL_Master_logo_RGB.png"/>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306232" y="430696"/>
            <a:ext cx="1822362" cy="914400"/>
          </a:xfrm>
          <a:prstGeom prst="rect">
            <a:avLst/>
          </a:prstGeom>
        </p:spPr>
      </p:pic>
    </p:spTree>
    <p:extLst>
      <p:ext uri="{BB962C8B-B14F-4D97-AF65-F5344CB8AC3E}">
        <p14:creationId xmlns:p14="http://schemas.microsoft.com/office/powerpoint/2010/main" val="667774486"/>
      </p:ext>
    </p:extLst>
  </p:cSld>
  <p:clrMap bg1="lt1" tx1="dk1" bg2="lt2" tx2="dk2" accent1="accent1" accent2="accent2" accent3="accent3" accent4="accent4" accent5="accent5" accent6="accent6" hlink="hlink" folHlink="folHlink"/>
  <p:sldLayoutIdLst>
    <p:sldLayoutId id="2147483649" r:id="rId1"/>
    <p:sldLayoutId id="2147483683" r:id="rId2"/>
    <p:sldLayoutId id="2147483661" r:id="rId3"/>
    <p:sldLayoutId id="2147483662" r:id="rId4"/>
    <p:sldLayoutId id="2147483650" r:id="rId5"/>
    <p:sldLayoutId id="2147483653" r:id="rId6"/>
    <p:sldLayoutId id="2147483680" r:id="rId7"/>
    <p:sldLayoutId id="2147483685" r:id="rId8"/>
    <p:sldLayoutId id="2147483691" r:id="rId9"/>
    <p:sldLayoutId id="2147483654" r:id="rId10"/>
    <p:sldLayoutId id="2147483664" r:id="rId11"/>
    <p:sldLayoutId id="2147483693" r:id="rId12"/>
    <p:sldLayoutId id="2147483682" r:id="rId13"/>
    <p:sldLayoutId id="2147483687" r:id="rId14"/>
  </p:sldLayoutIdLst>
  <p:hf hdr="0" ftr="0" dt="0"/>
  <p:txStyles>
    <p:titleStyle>
      <a:lvl1pPr algn="l" defTabSz="457200" rtl="0" eaLnBrk="1" latinLnBrk="0" hangingPunct="1">
        <a:spcBef>
          <a:spcPct val="0"/>
        </a:spcBef>
        <a:buNone/>
        <a:defRPr sz="2800" kern="1200">
          <a:solidFill>
            <a:srgbClr val="FFFFFF"/>
          </a:solidFill>
          <a:latin typeface="+mj-lt"/>
          <a:ea typeface="+mj-ea"/>
          <a:cs typeface="+mj-cs"/>
        </a:defRPr>
      </a:lvl1pPr>
    </p:titleStyle>
    <p:bodyStyle>
      <a:lvl1pPr marL="0" indent="0" algn="l" defTabSz="457200" rtl="0" eaLnBrk="1" latinLnBrk="0" hangingPunct="1">
        <a:lnSpc>
          <a:spcPct val="100000"/>
        </a:lnSpc>
        <a:spcBef>
          <a:spcPts val="1200"/>
        </a:spcBef>
        <a:buFont typeface="Arial"/>
        <a:buNone/>
        <a:defRPr sz="1800" kern="1200">
          <a:solidFill>
            <a:schemeClr val="tx1"/>
          </a:solidFill>
          <a:latin typeface="+mn-lt"/>
          <a:ea typeface="+mn-ea"/>
          <a:cs typeface="+mn-cs"/>
        </a:defRPr>
      </a:lvl1pPr>
      <a:lvl2pPr marL="0" indent="0" algn="l" defTabSz="457200" rtl="0" eaLnBrk="1" latinLnBrk="0" hangingPunct="1">
        <a:spcBef>
          <a:spcPts val="1200"/>
        </a:spcBef>
        <a:buFont typeface="Arial"/>
        <a:buNone/>
        <a:defRPr sz="1400" kern="1200">
          <a:solidFill>
            <a:schemeClr val="tx1"/>
          </a:solidFill>
          <a:latin typeface="+mn-lt"/>
          <a:ea typeface="+mn-ea"/>
          <a:cs typeface="+mn-cs"/>
        </a:defRPr>
      </a:lvl2pPr>
      <a:lvl3pPr marL="1588" indent="0" algn="l" defTabSz="457200" rtl="0" eaLnBrk="1" latinLnBrk="0" hangingPunct="1">
        <a:spcBef>
          <a:spcPts val="1200"/>
        </a:spcBef>
        <a:buFont typeface="Arial"/>
        <a:buNone/>
        <a:defRPr sz="1200" kern="1200">
          <a:solidFill>
            <a:schemeClr val="tx1"/>
          </a:solidFill>
          <a:latin typeface="+mn-lt"/>
          <a:ea typeface="+mn-ea"/>
          <a:cs typeface="+mn-cs"/>
        </a:defRPr>
      </a:lvl3pPr>
      <a:lvl4pPr marL="1588" indent="0" algn="l" defTabSz="457200" rtl="0" eaLnBrk="1" latinLnBrk="0" hangingPunct="1">
        <a:spcBef>
          <a:spcPts val="1200"/>
        </a:spcBef>
        <a:buFont typeface="Arial"/>
        <a:buNone/>
        <a:defRPr sz="1200" kern="1200">
          <a:solidFill>
            <a:schemeClr val="tx1"/>
          </a:solidFill>
          <a:latin typeface="+mn-lt"/>
          <a:ea typeface="+mn-ea"/>
          <a:cs typeface="+mn-cs"/>
        </a:defRPr>
      </a:lvl4pPr>
      <a:lvl5pPr marL="1588" indent="0" algn="l" defTabSz="457200" rtl="0" eaLnBrk="1" latinLnBrk="0" hangingPunct="1">
        <a:spcBef>
          <a:spcPts val="1200"/>
        </a:spcBef>
        <a:buFont typeface="Arial"/>
        <a:buNone/>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How to write a UCAS Teacher Reference</a:t>
            </a:r>
          </a:p>
        </p:txBody>
      </p:sp>
      <p:sp>
        <p:nvSpPr>
          <p:cNvPr id="6" name="Subtitle 5"/>
          <p:cNvSpPr>
            <a:spLocks noGrp="1"/>
          </p:cNvSpPr>
          <p:nvPr>
            <p:ph type="subTitle" idx="1"/>
          </p:nvPr>
        </p:nvSpPr>
        <p:spPr/>
        <p:txBody>
          <a:bodyPr/>
          <a:lstStyle/>
          <a:p>
            <a:r>
              <a:rPr lang="en-US" dirty="0"/>
              <a:t>March 2020</a:t>
            </a:r>
          </a:p>
          <a:p>
            <a:r>
              <a:rPr lang="en-US" dirty="0"/>
              <a:t>Supplied by Royal Holloway, University of London</a:t>
            </a:r>
          </a:p>
        </p:txBody>
      </p:sp>
    </p:spTree>
    <p:extLst>
      <p:ext uri="{BB962C8B-B14F-4D97-AF65-F5344CB8AC3E}">
        <p14:creationId xmlns:p14="http://schemas.microsoft.com/office/powerpoint/2010/main" val="1209809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 structure of the reference </a:t>
            </a: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3640868506"/>
              </p:ext>
            </p:extLst>
          </p:nvPr>
        </p:nvGraphicFramePr>
        <p:xfrm>
          <a:off x="595955" y="1810030"/>
          <a:ext cx="7920318" cy="44070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2"/>
          <p:cNvSpPr>
            <a:spLocks noGrp="1"/>
          </p:cNvSpPr>
          <p:nvPr>
            <p:ph type="sldNum" sz="quarter" idx="10"/>
          </p:nvPr>
        </p:nvSpPr>
        <p:spPr>
          <a:xfrm>
            <a:off x="434412" y="6513014"/>
            <a:ext cx="323087" cy="338070"/>
          </a:xfrm>
        </p:spPr>
        <p:txBody>
          <a:bodyPr/>
          <a:lstStyle/>
          <a:p>
            <a:r>
              <a:rPr lang="en-GB" dirty="0"/>
              <a:t>10</a:t>
            </a:r>
          </a:p>
        </p:txBody>
      </p:sp>
    </p:spTree>
    <p:extLst>
      <p:ext uri="{BB962C8B-B14F-4D97-AF65-F5344CB8AC3E}">
        <p14:creationId xmlns:p14="http://schemas.microsoft.com/office/powerpoint/2010/main" val="4010053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Information on the school/college</a:t>
            </a:r>
          </a:p>
        </p:txBody>
      </p:sp>
      <p:sp>
        <p:nvSpPr>
          <p:cNvPr id="4" name="Content Placeholder 3"/>
          <p:cNvSpPr>
            <a:spLocks noGrp="1"/>
          </p:cNvSpPr>
          <p:nvPr>
            <p:ph idx="1"/>
          </p:nvPr>
        </p:nvSpPr>
        <p:spPr>
          <a:xfrm>
            <a:off x="604679" y="1960458"/>
            <a:ext cx="5637066" cy="3625427"/>
          </a:xfrm>
          <a:noFill/>
        </p:spPr>
        <p:txBody>
          <a:bodyPr/>
          <a:lstStyle/>
          <a:p>
            <a:pPr algn="ctr"/>
            <a:r>
              <a:rPr lang="en-GB" dirty="0"/>
              <a:t>This should be a small introductory paragraph including:</a:t>
            </a:r>
          </a:p>
          <a:p>
            <a:pPr marL="285750" indent="-285750">
              <a:buFont typeface="Arial" panose="020B0604020202020204" pitchFamily="34" charset="0"/>
              <a:buChar char="•"/>
            </a:pPr>
            <a:r>
              <a:rPr lang="en-GB" dirty="0"/>
              <a:t>Size/number of students in the school overall</a:t>
            </a:r>
          </a:p>
          <a:p>
            <a:pPr marL="285750" indent="-285750">
              <a:buFont typeface="Arial" panose="020B0604020202020204" pitchFamily="34" charset="0"/>
              <a:buChar char="•"/>
            </a:pPr>
            <a:r>
              <a:rPr lang="en-GB" dirty="0"/>
              <a:t>Number or proportion of students progressing to HE</a:t>
            </a:r>
          </a:p>
          <a:p>
            <a:pPr marL="285750" indent="-285750">
              <a:buFont typeface="Arial" panose="020B0604020202020204" pitchFamily="34" charset="0"/>
              <a:buChar char="•"/>
            </a:pPr>
            <a:r>
              <a:rPr lang="en-GB" dirty="0"/>
              <a:t>Typical number and patterns of qualifications taken by students</a:t>
            </a:r>
          </a:p>
          <a:p>
            <a:pPr marL="285750" indent="-285750">
              <a:buFont typeface="Arial" panose="020B0604020202020204" pitchFamily="34" charset="0"/>
              <a:buChar char="•"/>
            </a:pPr>
            <a:r>
              <a:rPr lang="en-GB" dirty="0"/>
              <a:t>Extra courses/ qualifications students take, for example, EPQ</a:t>
            </a:r>
          </a:p>
          <a:p>
            <a:pPr marL="285750" indent="-285750">
              <a:buFont typeface="Arial" panose="020B0604020202020204" pitchFamily="34" charset="0"/>
              <a:buChar char="•"/>
            </a:pPr>
            <a:r>
              <a:rPr lang="en-GB" dirty="0"/>
              <a:t>There is no need to include details regarding widening participation as this information is usually collated centrally</a:t>
            </a:r>
          </a:p>
        </p:txBody>
      </p:sp>
      <p:sp>
        <p:nvSpPr>
          <p:cNvPr id="6" name="Slide Number Placeholder 2"/>
          <p:cNvSpPr>
            <a:spLocks noGrp="1"/>
          </p:cNvSpPr>
          <p:nvPr>
            <p:ph type="sldNum" sz="quarter" idx="10"/>
          </p:nvPr>
        </p:nvSpPr>
        <p:spPr>
          <a:xfrm>
            <a:off x="434412" y="6513014"/>
            <a:ext cx="323087" cy="338070"/>
          </a:xfrm>
        </p:spPr>
        <p:txBody>
          <a:bodyPr/>
          <a:lstStyle/>
          <a:p>
            <a:r>
              <a:rPr lang="en-GB" dirty="0"/>
              <a:t>11</a:t>
            </a: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56297" y="2843867"/>
            <a:ext cx="2419973" cy="3625427"/>
          </a:xfrm>
          <a:prstGeom prst="rect">
            <a:avLst/>
          </a:prstGeom>
        </p:spPr>
      </p:pic>
    </p:spTree>
    <p:extLst>
      <p:ext uri="{BB962C8B-B14F-4D97-AF65-F5344CB8AC3E}">
        <p14:creationId xmlns:p14="http://schemas.microsoft.com/office/powerpoint/2010/main" val="2964595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Special circumstances</a:t>
            </a:r>
          </a:p>
        </p:txBody>
      </p:sp>
      <p:sp>
        <p:nvSpPr>
          <p:cNvPr id="3" name="Slide Number Placeholder 2"/>
          <p:cNvSpPr>
            <a:spLocks noGrp="1"/>
          </p:cNvSpPr>
          <p:nvPr>
            <p:ph type="sldNum" sz="quarter" idx="10"/>
          </p:nvPr>
        </p:nvSpPr>
        <p:spPr/>
        <p:txBody>
          <a:bodyPr/>
          <a:lstStyle/>
          <a:p>
            <a:fld id="{6B49BB3D-90E4-C946-BCF9-8FBC622A1A06}" type="slidenum">
              <a:rPr lang="en-GB" smtClean="0"/>
              <a:pPr/>
              <a:t>12</a:t>
            </a:fld>
            <a:endParaRPr lang="en-GB" dirty="0"/>
          </a:p>
        </p:txBody>
      </p:sp>
      <p:sp>
        <p:nvSpPr>
          <p:cNvPr id="4" name="Content Placeholder 3"/>
          <p:cNvSpPr>
            <a:spLocks noGrp="1"/>
          </p:cNvSpPr>
          <p:nvPr>
            <p:ph idx="1"/>
          </p:nvPr>
        </p:nvSpPr>
        <p:spPr>
          <a:xfrm>
            <a:off x="746523" y="2521826"/>
            <a:ext cx="3605547" cy="1046135"/>
          </a:xfrm>
        </p:spPr>
        <p:txBody>
          <a:bodyPr/>
          <a:lstStyle/>
          <a:p>
            <a:r>
              <a:rPr lang="en-GB" dirty="0"/>
              <a:t>Occasionally a student’s studies are disrupted due to illness or family issues.</a:t>
            </a:r>
          </a:p>
        </p:txBody>
      </p:sp>
      <p:sp>
        <p:nvSpPr>
          <p:cNvPr id="5" name="TextBox 4"/>
          <p:cNvSpPr txBox="1"/>
          <p:nvPr/>
        </p:nvSpPr>
        <p:spPr>
          <a:xfrm>
            <a:off x="650411" y="4216061"/>
            <a:ext cx="3605546" cy="1200329"/>
          </a:xfrm>
          <a:prstGeom prst="rect">
            <a:avLst/>
          </a:prstGeom>
          <a:noFill/>
        </p:spPr>
        <p:txBody>
          <a:bodyPr wrap="square" rtlCol="0">
            <a:spAutoFit/>
          </a:bodyPr>
          <a:lstStyle/>
          <a:p>
            <a:r>
              <a:rPr lang="en-GB" dirty="0"/>
              <a:t>With the student’s permission, it is advised that you write briefly about the disruption and how it impacted the student’s studies.</a:t>
            </a:r>
          </a:p>
        </p:txBody>
      </p:sp>
      <p:pic>
        <p:nvPicPr>
          <p:cNvPr id="6" name="Picture 5">
            <a:extLst>
              <a:ext uri="{FF2B5EF4-FFF2-40B4-BE49-F238E27FC236}">
                <a16:creationId xmlns:a16="http://schemas.microsoft.com/office/drawing/2014/main" id="{542905D9-5254-4DAF-ADDA-BE95F3BC722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81725" y="2521826"/>
            <a:ext cx="4102216" cy="2734811"/>
          </a:xfrm>
          <a:prstGeom prst="rect">
            <a:avLst/>
          </a:prstGeom>
        </p:spPr>
      </p:pic>
    </p:spTree>
    <p:extLst>
      <p:ext uri="{BB962C8B-B14F-4D97-AF65-F5344CB8AC3E}">
        <p14:creationId xmlns:p14="http://schemas.microsoft.com/office/powerpoint/2010/main" val="225839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Subject specific information</a:t>
            </a:r>
          </a:p>
        </p:txBody>
      </p:sp>
      <p:sp>
        <p:nvSpPr>
          <p:cNvPr id="4" name="Content Placeholder 3"/>
          <p:cNvSpPr>
            <a:spLocks noGrp="1"/>
          </p:cNvSpPr>
          <p:nvPr>
            <p:ph idx="1"/>
          </p:nvPr>
        </p:nvSpPr>
        <p:spPr>
          <a:xfrm>
            <a:off x="1312878" y="1873035"/>
            <a:ext cx="6933501" cy="3957405"/>
          </a:xfrm>
          <a:solidFill>
            <a:schemeClr val="bg2">
              <a:alpha val="70000"/>
            </a:schemeClr>
          </a:solidFill>
        </p:spPr>
        <p:txBody>
          <a:bodyPr/>
          <a:lstStyle/>
          <a:p>
            <a:pPr algn="ctr"/>
            <a:endParaRPr lang="en-GB" sz="2400" dirty="0">
              <a:solidFill>
                <a:schemeClr val="accent1"/>
              </a:solidFill>
            </a:endParaRPr>
          </a:p>
          <a:p>
            <a:r>
              <a:rPr lang="en-GB" dirty="0"/>
              <a:t>Subject reports should be written by the subject teachers and compiled by the referee. Subject reports should include:</a:t>
            </a:r>
          </a:p>
          <a:p>
            <a:pPr marL="285750" indent="-285750">
              <a:buFont typeface="Arial" panose="020B0604020202020204" pitchFamily="34" charset="0"/>
              <a:buChar char="•"/>
            </a:pPr>
            <a:r>
              <a:rPr lang="en-GB" dirty="0"/>
              <a:t>Academic and practical skills related to the subject</a:t>
            </a:r>
          </a:p>
          <a:p>
            <a:pPr marL="285750" indent="-285750">
              <a:buFont typeface="Arial" panose="020B0604020202020204" pitchFamily="34" charset="0"/>
              <a:buChar char="•"/>
            </a:pPr>
            <a:r>
              <a:rPr lang="en-GB" dirty="0"/>
              <a:t>Capability as an independent learner</a:t>
            </a:r>
          </a:p>
          <a:p>
            <a:pPr marL="285750" indent="-285750">
              <a:buFont typeface="Arial" panose="020B0604020202020204" pitchFamily="34" charset="0"/>
              <a:buChar char="•"/>
            </a:pPr>
            <a:r>
              <a:rPr lang="en-GB" dirty="0"/>
              <a:t>Examples of student exploring the subject outside of lessons</a:t>
            </a:r>
          </a:p>
          <a:p>
            <a:pPr marL="285750" indent="-285750">
              <a:buFont typeface="Arial" panose="020B0604020202020204" pitchFamily="34" charset="0"/>
              <a:buChar char="•"/>
            </a:pPr>
            <a:r>
              <a:rPr lang="en-GB" dirty="0"/>
              <a:t>The student’s ability to work hard and keep to deadlines</a:t>
            </a:r>
          </a:p>
          <a:p>
            <a:pPr marL="285750" indent="-285750">
              <a:buFont typeface="Arial" panose="020B0604020202020204" pitchFamily="34" charset="0"/>
              <a:buChar char="•"/>
            </a:pPr>
            <a:r>
              <a:rPr lang="en-GB" dirty="0"/>
              <a:t>Their attainment in comparison to the rest of the group</a:t>
            </a:r>
          </a:p>
        </p:txBody>
      </p:sp>
      <p:sp>
        <p:nvSpPr>
          <p:cNvPr id="5" name="Slide Number Placeholder 2"/>
          <p:cNvSpPr>
            <a:spLocks noGrp="1"/>
          </p:cNvSpPr>
          <p:nvPr>
            <p:ph type="sldNum" sz="quarter" idx="10"/>
          </p:nvPr>
        </p:nvSpPr>
        <p:spPr>
          <a:xfrm>
            <a:off x="434412" y="6513014"/>
            <a:ext cx="323087" cy="338070"/>
          </a:xfrm>
        </p:spPr>
        <p:txBody>
          <a:bodyPr/>
          <a:lstStyle/>
          <a:p>
            <a:r>
              <a:rPr lang="en-GB" dirty="0"/>
              <a:t>13</a:t>
            </a:r>
          </a:p>
        </p:txBody>
      </p:sp>
    </p:spTree>
    <p:extLst>
      <p:ext uri="{BB962C8B-B14F-4D97-AF65-F5344CB8AC3E}">
        <p14:creationId xmlns:p14="http://schemas.microsoft.com/office/powerpoint/2010/main" val="3266705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Compiling subject reports</a:t>
            </a:r>
          </a:p>
        </p:txBody>
      </p:sp>
      <p:sp>
        <p:nvSpPr>
          <p:cNvPr id="4" name="Content Placeholder 3"/>
          <p:cNvSpPr>
            <a:spLocks noGrp="1"/>
          </p:cNvSpPr>
          <p:nvPr>
            <p:ph idx="1"/>
          </p:nvPr>
        </p:nvSpPr>
        <p:spPr>
          <a:xfrm>
            <a:off x="1479610" y="1744910"/>
            <a:ext cx="6184780" cy="4514574"/>
          </a:xfrm>
        </p:spPr>
        <p:txBody>
          <a:bodyPr/>
          <a:lstStyle/>
          <a:p>
            <a:endParaRPr lang="en-GB" sz="2000" dirty="0"/>
          </a:p>
          <a:p>
            <a:pPr marL="342900" indent="-342900">
              <a:buFont typeface="Arial" panose="020B0604020202020204" pitchFamily="34" charset="0"/>
              <a:buChar char="•"/>
            </a:pPr>
            <a:r>
              <a:rPr lang="en-GB" dirty="0"/>
              <a:t>Extract material that is repeated in several reports and collate, for example, ‘all of the student’s tutors agree…’</a:t>
            </a:r>
          </a:p>
          <a:p>
            <a:pPr marL="342900" indent="-342900">
              <a:buFont typeface="Arial" panose="020B0604020202020204" pitchFamily="34" charset="0"/>
              <a:buChar char="•"/>
            </a:pPr>
            <a:r>
              <a:rPr lang="en-GB" dirty="0"/>
              <a:t>Have a clear structure (most relevant subject first, a new paragraph should be allocated to each subject</a:t>
            </a:r>
          </a:p>
          <a:p>
            <a:pPr marL="342900" indent="-342900">
              <a:buFont typeface="Arial" panose="020B0604020202020204" pitchFamily="34" charset="0"/>
              <a:buChar char="•"/>
            </a:pPr>
            <a:r>
              <a:rPr lang="en-GB" dirty="0"/>
              <a:t>Make sure the most relevant subject to the student’s chosen course has the most detail</a:t>
            </a:r>
          </a:p>
          <a:p>
            <a:pPr marL="342900" indent="-342900">
              <a:buFont typeface="Arial" panose="020B0604020202020204" pitchFamily="34" charset="0"/>
              <a:buChar char="•"/>
            </a:pPr>
            <a:r>
              <a:rPr lang="en-GB" dirty="0"/>
              <a:t>Ensure the student’s name is correct throughout – it can be easy to copy and paste and forget to change the name!</a:t>
            </a:r>
          </a:p>
          <a:p>
            <a:pPr>
              <a:buClr>
                <a:srgbClr val="D72D2D"/>
              </a:buClr>
            </a:pPr>
            <a:endParaRPr lang="en-GB" dirty="0"/>
          </a:p>
        </p:txBody>
      </p:sp>
      <p:sp>
        <p:nvSpPr>
          <p:cNvPr id="6" name="Slide Number Placeholder 2"/>
          <p:cNvSpPr>
            <a:spLocks noGrp="1"/>
          </p:cNvSpPr>
          <p:nvPr>
            <p:ph type="sldNum" sz="quarter" idx="10"/>
          </p:nvPr>
        </p:nvSpPr>
        <p:spPr>
          <a:xfrm>
            <a:off x="434412" y="6513014"/>
            <a:ext cx="323087" cy="338070"/>
          </a:xfrm>
        </p:spPr>
        <p:txBody>
          <a:bodyPr/>
          <a:lstStyle/>
          <a:p>
            <a:r>
              <a:rPr lang="en-GB" dirty="0"/>
              <a:t>14</a:t>
            </a:r>
          </a:p>
        </p:txBody>
      </p:sp>
    </p:spTree>
    <p:extLst>
      <p:ext uri="{BB962C8B-B14F-4D97-AF65-F5344CB8AC3E}">
        <p14:creationId xmlns:p14="http://schemas.microsoft.com/office/powerpoint/2010/main" val="355575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30696"/>
            <a:ext cx="8229600" cy="922130"/>
          </a:xfrm>
        </p:spPr>
        <p:txBody>
          <a:bodyPr/>
          <a:lstStyle/>
          <a:p>
            <a:r>
              <a:rPr lang="en-GB" dirty="0"/>
              <a:t>Some examples…..</a:t>
            </a:r>
          </a:p>
        </p:txBody>
      </p:sp>
      <p:sp>
        <p:nvSpPr>
          <p:cNvPr id="4" name="Content Placeholder 3"/>
          <p:cNvSpPr>
            <a:spLocks noGrp="1"/>
          </p:cNvSpPr>
          <p:nvPr>
            <p:ph idx="1"/>
          </p:nvPr>
        </p:nvSpPr>
        <p:spPr>
          <a:xfrm>
            <a:off x="1417937" y="1693013"/>
            <a:ext cx="6937497" cy="4734291"/>
          </a:xfrm>
          <a:solidFill>
            <a:schemeClr val="bg2">
              <a:alpha val="60000"/>
            </a:schemeClr>
          </a:solidFill>
        </p:spPr>
        <p:txBody>
          <a:bodyPr/>
          <a:lstStyle/>
          <a:p>
            <a:r>
              <a:rPr lang="en-GB" dirty="0">
                <a:solidFill>
                  <a:schemeClr val="accent1"/>
                </a:solidFill>
              </a:rPr>
              <a:t>Academic skills</a:t>
            </a:r>
          </a:p>
          <a:p>
            <a:pPr lvl="1"/>
            <a:r>
              <a:rPr lang="en-GB" sz="1800" i="1" dirty="0"/>
              <a:t>“X has found the course challenging but is making progress in her A-level studies in Mathematics.  She is able to set out calculations in a logical form and can recognise appropriate methods for problems presented in familiar contexts. She can apply relevant theories with some success and written solutions are improving in detail and accuracy.”</a:t>
            </a:r>
          </a:p>
          <a:p>
            <a:r>
              <a:rPr lang="en-GB" dirty="0">
                <a:solidFill>
                  <a:schemeClr val="accent1"/>
                </a:solidFill>
              </a:rPr>
              <a:t>Relevant project work</a:t>
            </a:r>
          </a:p>
          <a:p>
            <a:pPr lvl="1"/>
            <a:r>
              <a:rPr lang="en-GB" sz="1800" i="1" dirty="0"/>
              <a:t>“X’s extended project into gender differences in maths makes great use of psychological theories and shows her willingness to read around the subject in a greater depth than is required at A-level.”</a:t>
            </a:r>
          </a:p>
          <a:p>
            <a:endParaRPr lang="en-GB" dirty="0"/>
          </a:p>
          <a:p>
            <a:endParaRPr lang="en-GB" dirty="0"/>
          </a:p>
          <a:p>
            <a:pPr lvl="1"/>
            <a:endParaRPr lang="en-GB" dirty="0"/>
          </a:p>
        </p:txBody>
      </p:sp>
      <p:sp>
        <p:nvSpPr>
          <p:cNvPr id="5" name="Slide Number Placeholder 2"/>
          <p:cNvSpPr>
            <a:spLocks noGrp="1"/>
          </p:cNvSpPr>
          <p:nvPr>
            <p:ph type="sldNum" sz="quarter" idx="10"/>
          </p:nvPr>
        </p:nvSpPr>
        <p:spPr>
          <a:xfrm>
            <a:off x="434412" y="6513014"/>
            <a:ext cx="323087" cy="338070"/>
          </a:xfrm>
        </p:spPr>
        <p:txBody>
          <a:bodyPr/>
          <a:lstStyle/>
          <a:p>
            <a:r>
              <a:rPr lang="en-GB" dirty="0"/>
              <a:t>15</a:t>
            </a:r>
          </a:p>
        </p:txBody>
      </p:sp>
    </p:spTree>
    <p:extLst>
      <p:ext uri="{BB962C8B-B14F-4D97-AF65-F5344CB8AC3E}">
        <p14:creationId xmlns:p14="http://schemas.microsoft.com/office/powerpoint/2010/main" val="3486320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Predicted grades</a:t>
            </a:r>
          </a:p>
        </p:txBody>
      </p:sp>
      <p:sp>
        <p:nvSpPr>
          <p:cNvPr id="4" name="Content Placeholder 3"/>
          <p:cNvSpPr>
            <a:spLocks noGrp="1"/>
          </p:cNvSpPr>
          <p:nvPr>
            <p:ph idx="1"/>
          </p:nvPr>
        </p:nvSpPr>
        <p:spPr>
          <a:xfrm>
            <a:off x="241874" y="1661667"/>
            <a:ext cx="5462640" cy="4973508"/>
          </a:xfrm>
        </p:spPr>
        <p:txBody>
          <a:bodyPr/>
          <a:lstStyle/>
          <a:p>
            <a:pPr marL="285750" indent="-285750" algn="ctr">
              <a:spcBef>
                <a:spcPts val="0"/>
              </a:spcBef>
              <a:buFont typeface="Arial" panose="020B0604020202020204" pitchFamily="34" charset="0"/>
              <a:buChar char="•"/>
            </a:pPr>
            <a:r>
              <a:rPr lang="en-GB" sz="1600" dirty="0"/>
              <a:t>Requested in a separate box</a:t>
            </a:r>
          </a:p>
          <a:p>
            <a:pPr algn="ctr">
              <a:spcBef>
                <a:spcPts val="0"/>
              </a:spcBef>
            </a:pPr>
            <a:r>
              <a:rPr lang="en-GB" sz="1600" dirty="0"/>
              <a:t>There is a space for predicted grades/results next to the student’s list of ‘grade pending’</a:t>
            </a:r>
          </a:p>
          <a:p>
            <a:pPr algn="ctr">
              <a:spcBef>
                <a:spcPts val="0"/>
              </a:spcBef>
            </a:pPr>
            <a:endParaRPr lang="en-GB" sz="1600" dirty="0"/>
          </a:p>
          <a:p>
            <a:pPr marL="285750" indent="-285750" algn="ctr">
              <a:spcBef>
                <a:spcPts val="0"/>
              </a:spcBef>
              <a:buFont typeface="Arial" panose="020B0604020202020204" pitchFamily="34" charset="0"/>
              <a:buChar char="•"/>
            </a:pPr>
            <a:r>
              <a:rPr lang="en-GB" sz="1600" dirty="0"/>
              <a:t>It is difficult to be accurate:</a:t>
            </a:r>
          </a:p>
          <a:p>
            <a:pPr algn="ctr">
              <a:spcBef>
                <a:spcPts val="0"/>
              </a:spcBef>
            </a:pPr>
            <a:r>
              <a:rPr lang="en-GB" sz="1600" dirty="0"/>
              <a:t>47% are too optimistic, 9% too pessimistic </a:t>
            </a:r>
          </a:p>
          <a:p>
            <a:pPr marL="342900" lvl="0" indent="-342900" algn="ctr">
              <a:spcBef>
                <a:spcPts val="0"/>
              </a:spcBef>
              <a:buFont typeface="Arial" panose="020B0604020202020204" pitchFamily="34" charset="0"/>
              <a:buChar char="•"/>
            </a:pPr>
            <a:endParaRPr lang="en-GB" sz="1600" dirty="0"/>
          </a:p>
          <a:p>
            <a:pPr marL="342900" lvl="0" indent="-342900" algn="ctr">
              <a:spcBef>
                <a:spcPts val="0"/>
              </a:spcBef>
              <a:buFont typeface="Arial" panose="020B0604020202020204" pitchFamily="34" charset="0"/>
              <a:buChar char="•"/>
            </a:pPr>
            <a:r>
              <a:rPr lang="en-GB" sz="1600" dirty="0"/>
              <a:t>Be realistic:</a:t>
            </a:r>
          </a:p>
          <a:p>
            <a:pPr lvl="0" algn="ctr">
              <a:spcBef>
                <a:spcPts val="0"/>
              </a:spcBef>
            </a:pPr>
            <a:r>
              <a:rPr lang="en-GB" sz="1600" dirty="0"/>
              <a:t>Make sure the student has the potential to achieve the grades listed</a:t>
            </a:r>
          </a:p>
          <a:p>
            <a:pPr lvl="0" algn="ctr">
              <a:spcBef>
                <a:spcPts val="0"/>
              </a:spcBef>
            </a:pPr>
            <a:endParaRPr lang="en-GB" sz="1600" dirty="0"/>
          </a:p>
          <a:p>
            <a:pPr marL="285750" indent="-285750" algn="ctr">
              <a:spcBef>
                <a:spcPts val="0"/>
              </a:spcBef>
              <a:buFont typeface="Arial" panose="020B0604020202020204" pitchFamily="34" charset="0"/>
              <a:buChar char="•"/>
            </a:pPr>
            <a:r>
              <a:rPr lang="en-GB" sz="1600" dirty="0"/>
              <a:t>Be balanced:</a:t>
            </a:r>
          </a:p>
          <a:p>
            <a:pPr algn="ctr">
              <a:spcBef>
                <a:spcPts val="0"/>
              </a:spcBef>
            </a:pPr>
            <a:r>
              <a:rPr lang="en-GB" sz="1600" dirty="0"/>
              <a:t>explain why predicted grades may not match current attainment</a:t>
            </a:r>
          </a:p>
          <a:p>
            <a:pPr algn="ctr">
              <a:spcBef>
                <a:spcPts val="0"/>
              </a:spcBef>
            </a:pPr>
            <a:endParaRPr lang="en-GB" sz="1600" dirty="0"/>
          </a:p>
          <a:p>
            <a:pPr marL="285750" indent="-285750" algn="ctr">
              <a:spcBef>
                <a:spcPts val="0"/>
              </a:spcBef>
              <a:buFont typeface="Arial" panose="020B0604020202020204" pitchFamily="34" charset="0"/>
              <a:buChar char="•"/>
            </a:pPr>
            <a:r>
              <a:rPr lang="en-GB" sz="1600" dirty="0"/>
              <a:t>Share:</a:t>
            </a:r>
          </a:p>
          <a:p>
            <a:pPr algn="ctr">
              <a:spcBef>
                <a:spcPts val="0"/>
              </a:spcBef>
            </a:pPr>
            <a:r>
              <a:rPr lang="en-GB" sz="1600" dirty="0"/>
              <a:t>Inform the student of their predicted grades. They may not agree! It also encourages the student to be aspirational but realistic</a:t>
            </a:r>
          </a:p>
        </p:txBody>
      </p:sp>
      <p:graphicFrame>
        <p:nvGraphicFramePr>
          <p:cNvPr id="7" name="Diagram 6"/>
          <p:cNvGraphicFramePr/>
          <p:nvPr>
            <p:extLst>
              <p:ext uri="{D42A27DB-BD31-4B8C-83A1-F6EECF244321}">
                <p14:modId xmlns:p14="http://schemas.microsoft.com/office/powerpoint/2010/main" val="222936433"/>
              </p:ext>
            </p:extLst>
          </p:nvPr>
        </p:nvGraphicFramePr>
        <p:xfrm>
          <a:off x="5147756" y="2625885"/>
          <a:ext cx="4667363" cy="30450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2"/>
          <p:cNvSpPr>
            <a:spLocks noGrp="1"/>
          </p:cNvSpPr>
          <p:nvPr>
            <p:ph type="sldNum" sz="quarter" idx="10"/>
          </p:nvPr>
        </p:nvSpPr>
        <p:spPr>
          <a:xfrm>
            <a:off x="434412" y="6513014"/>
            <a:ext cx="323087" cy="338070"/>
          </a:xfrm>
        </p:spPr>
        <p:txBody>
          <a:bodyPr/>
          <a:lstStyle/>
          <a:p>
            <a:r>
              <a:rPr lang="en-GB" dirty="0"/>
              <a:t>16</a:t>
            </a:r>
          </a:p>
        </p:txBody>
      </p:sp>
    </p:spTree>
    <p:extLst>
      <p:ext uri="{BB962C8B-B14F-4D97-AF65-F5344CB8AC3E}">
        <p14:creationId xmlns:p14="http://schemas.microsoft.com/office/powerpoint/2010/main" val="9810321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Make sure there is enough detail….</a:t>
            </a:r>
          </a:p>
        </p:txBody>
      </p:sp>
      <p:sp>
        <p:nvSpPr>
          <p:cNvPr id="4" name="Content Placeholder 3"/>
          <p:cNvSpPr>
            <a:spLocks noGrp="1"/>
          </p:cNvSpPr>
          <p:nvPr>
            <p:ph idx="1"/>
          </p:nvPr>
        </p:nvSpPr>
        <p:spPr>
          <a:xfrm>
            <a:off x="1493688" y="2983139"/>
            <a:ext cx="7267862" cy="3389832"/>
          </a:xfrm>
          <a:noFill/>
          <a:ln w="28575">
            <a:solidFill>
              <a:srgbClr val="00B050"/>
            </a:solidFill>
          </a:ln>
        </p:spPr>
        <p:txBody>
          <a:bodyPr/>
          <a:lstStyle/>
          <a:p>
            <a:pPr lvl="1" algn="ctr"/>
            <a:r>
              <a:rPr lang="en-GB" sz="1800" i="1" dirty="0"/>
              <a:t>“In Economics, X is a conscientious and highly motivated pupil who is firmly focused on achieving success. He has impressed with his scholarly, enquiring approach and quiet determination and he is excelling in his studies as he reads widely beyond the confines of the syllabus.</a:t>
            </a:r>
          </a:p>
          <a:p>
            <a:pPr lvl="1" algn="ctr"/>
            <a:r>
              <a:rPr lang="en-GB" sz="1800" i="1" dirty="0"/>
              <a:t>In class, he is always attentive and his contributions to discussions are carefully considered, insightful and accurate. He has an excellent grasp of even the most complex issues studied and he can develop effective, coherent arguments supported by carefully selected diagrammatical analysis. He enjoys data interpretation and analysis and he makes full use of all available information when making judgements.” </a:t>
            </a:r>
          </a:p>
          <a:p>
            <a:endParaRPr lang="en-GB" i="1" dirty="0"/>
          </a:p>
          <a:p>
            <a:endParaRPr lang="en-GB" dirty="0"/>
          </a:p>
        </p:txBody>
      </p:sp>
      <p:sp>
        <p:nvSpPr>
          <p:cNvPr id="5" name="&quot;No&quot; Symbol 4"/>
          <p:cNvSpPr>
            <a:spLocks noChangeAspect="1"/>
          </p:cNvSpPr>
          <p:nvPr/>
        </p:nvSpPr>
        <p:spPr>
          <a:xfrm>
            <a:off x="581411" y="1947333"/>
            <a:ext cx="720000" cy="720000"/>
          </a:xfrm>
          <a:prstGeom prst="noSmoking">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pic>
        <p:nvPicPr>
          <p:cNvPr id="7" name="Picture 6"/>
          <p:cNvPicPr preferRelativeResize="0">
            <a:picLocks noChangeAspect="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19864" y="3068999"/>
            <a:ext cx="781547" cy="781547"/>
          </a:xfrm>
          <a:prstGeom prst="rect">
            <a:avLst/>
          </a:prstGeom>
        </p:spPr>
      </p:pic>
      <p:sp>
        <p:nvSpPr>
          <p:cNvPr id="6" name="Slide Number Placeholder 2"/>
          <p:cNvSpPr>
            <a:spLocks noGrp="1"/>
          </p:cNvSpPr>
          <p:nvPr>
            <p:ph type="sldNum" sz="quarter" idx="10"/>
          </p:nvPr>
        </p:nvSpPr>
        <p:spPr>
          <a:xfrm>
            <a:off x="434412" y="6513014"/>
            <a:ext cx="323087" cy="338070"/>
          </a:xfrm>
        </p:spPr>
        <p:txBody>
          <a:bodyPr/>
          <a:lstStyle/>
          <a:p>
            <a:r>
              <a:rPr lang="en-GB" dirty="0"/>
              <a:t>17</a:t>
            </a:r>
          </a:p>
        </p:txBody>
      </p:sp>
      <p:sp>
        <p:nvSpPr>
          <p:cNvPr id="8" name="Rectangle 7"/>
          <p:cNvSpPr/>
          <p:nvPr/>
        </p:nvSpPr>
        <p:spPr>
          <a:xfrm>
            <a:off x="1480722" y="1791399"/>
            <a:ext cx="7267862" cy="923330"/>
          </a:xfrm>
          <a:prstGeom prst="rect">
            <a:avLst/>
          </a:prstGeom>
          <a:noFill/>
          <a:ln w="28575">
            <a:solidFill>
              <a:srgbClr val="FF0000"/>
            </a:solidFill>
          </a:ln>
        </p:spPr>
        <p:txBody>
          <a:bodyPr wrap="square">
            <a:spAutoFit/>
          </a:bodyPr>
          <a:lstStyle/>
          <a:p>
            <a:pPr lvl="0" algn="ctr">
              <a:spcBef>
                <a:spcPts val="1200"/>
              </a:spcBef>
            </a:pPr>
            <a:r>
              <a:rPr lang="en-GB" i="1" dirty="0"/>
              <a:t>“X is motivated towards his studies and shows initiative when working on assignments.. X is an attentive student in class.  X is good at data interpretation and developing coherent arguments”</a:t>
            </a:r>
          </a:p>
        </p:txBody>
      </p:sp>
    </p:spTree>
    <p:extLst>
      <p:ext uri="{BB962C8B-B14F-4D97-AF65-F5344CB8AC3E}">
        <p14:creationId xmlns:p14="http://schemas.microsoft.com/office/powerpoint/2010/main" val="4691908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Common issues</a:t>
            </a:r>
          </a:p>
        </p:txBody>
      </p:sp>
      <p:sp>
        <p:nvSpPr>
          <p:cNvPr id="5" name="TextBox 4"/>
          <p:cNvSpPr txBox="1"/>
          <p:nvPr/>
        </p:nvSpPr>
        <p:spPr>
          <a:xfrm>
            <a:off x="595955" y="5053235"/>
            <a:ext cx="5024669" cy="1200329"/>
          </a:xfrm>
          <a:prstGeom prst="rect">
            <a:avLst/>
          </a:prstGeom>
          <a:noFill/>
        </p:spPr>
        <p:txBody>
          <a:bodyPr wrap="square" rtlCol="0">
            <a:spAutoFit/>
          </a:bodyPr>
          <a:lstStyle/>
          <a:p>
            <a:r>
              <a:rPr lang="en-GB" dirty="0"/>
              <a:t>Unfamiliarity with the student’s chosen subject </a:t>
            </a:r>
          </a:p>
          <a:p>
            <a:pPr marL="285750" indent="-285750">
              <a:buFont typeface="Arial" panose="020B0604020202020204" pitchFamily="34" charset="0"/>
              <a:buChar char="•"/>
            </a:pPr>
            <a:r>
              <a:rPr lang="en-GB" dirty="0"/>
              <a:t>Talk to the student and colleagues who are more familiar with the subject</a:t>
            </a:r>
          </a:p>
          <a:p>
            <a:pPr marL="285750" indent="-285750">
              <a:buFont typeface="Arial" panose="020B0604020202020204" pitchFamily="34" charset="0"/>
              <a:buChar char="•"/>
            </a:pPr>
            <a:r>
              <a:rPr lang="en-GB" dirty="0"/>
              <a:t>Do some background research </a:t>
            </a:r>
          </a:p>
        </p:txBody>
      </p:sp>
      <p:sp>
        <p:nvSpPr>
          <p:cNvPr id="6" name="Slide Number Placeholder 2"/>
          <p:cNvSpPr>
            <a:spLocks noGrp="1"/>
          </p:cNvSpPr>
          <p:nvPr>
            <p:ph type="sldNum" sz="quarter" idx="10"/>
          </p:nvPr>
        </p:nvSpPr>
        <p:spPr>
          <a:xfrm>
            <a:off x="434412" y="6513014"/>
            <a:ext cx="323087" cy="338070"/>
          </a:xfrm>
        </p:spPr>
        <p:txBody>
          <a:bodyPr/>
          <a:lstStyle/>
          <a:p>
            <a:r>
              <a:rPr lang="en-GB" dirty="0"/>
              <a:t>18</a:t>
            </a:r>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963846" y="2281805"/>
            <a:ext cx="2920662" cy="3556063"/>
          </a:xfrm>
          <a:prstGeom prst="rect">
            <a:avLst/>
          </a:prstGeom>
        </p:spPr>
      </p:pic>
      <p:sp>
        <p:nvSpPr>
          <p:cNvPr id="7" name="Rectangle 6"/>
          <p:cNvSpPr/>
          <p:nvPr/>
        </p:nvSpPr>
        <p:spPr>
          <a:xfrm>
            <a:off x="595955" y="1573396"/>
            <a:ext cx="5024669" cy="1477328"/>
          </a:xfrm>
          <a:prstGeom prst="rect">
            <a:avLst/>
          </a:prstGeom>
          <a:noFill/>
        </p:spPr>
        <p:txBody>
          <a:bodyPr wrap="square">
            <a:spAutoFit/>
          </a:bodyPr>
          <a:lstStyle/>
          <a:p>
            <a:pPr lvl="0"/>
            <a:r>
              <a:rPr lang="en-GB" dirty="0"/>
              <a:t>A student isn’t doing very well academically</a:t>
            </a:r>
          </a:p>
          <a:p>
            <a:pPr marL="285750" lvl="0" indent="-285750">
              <a:buFont typeface="Arial" panose="020B0604020202020204" pitchFamily="34" charset="0"/>
              <a:buChar char="•"/>
            </a:pPr>
            <a:r>
              <a:rPr lang="en-GB" dirty="0"/>
              <a:t>Focus on the student’s personal qualities and extra curricular activities</a:t>
            </a:r>
          </a:p>
          <a:p>
            <a:pPr marL="285750" lvl="0" indent="-285750">
              <a:buFont typeface="Arial" panose="020B0604020202020204" pitchFamily="34" charset="0"/>
              <a:buChar char="•"/>
            </a:pPr>
            <a:r>
              <a:rPr lang="en-GB" dirty="0"/>
              <a:t>Highlight effort and any improvements that have been made </a:t>
            </a:r>
          </a:p>
        </p:txBody>
      </p:sp>
      <p:sp>
        <p:nvSpPr>
          <p:cNvPr id="8" name="Rectangle 7"/>
          <p:cNvSpPr/>
          <p:nvPr/>
        </p:nvSpPr>
        <p:spPr>
          <a:xfrm>
            <a:off x="595954" y="3451815"/>
            <a:ext cx="5024669" cy="923330"/>
          </a:xfrm>
          <a:prstGeom prst="rect">
            <a:avLst/>
          </a:prstGeom>
          <a:noFill/>
        </p:spPr>
        <p:txBody>
          <a:bodyPr wrap="square">
            <a:spAutoFit/>
          </a:bodyPr>
          <a:lstStyle/>
          <a:p>
            <a:pPr lvl="0"/>
            <a:r>
              <a:rPr lang="en-GB" dirty="0"/>
              <a:t>You don’t know the student very well</a:t>
            </a:r>
          </a:p>
          <a:p>
            <a:pPr marL="285750" lvl="0" indent="-285750">
              <a:buFont typeface="Arial" panose="020B0604020202020204" pitchFamily="34" charset="0"/>
              <a:buChar char="•"/>
            </a:pPr>
            <a:r>
              <a:rPr lang="en-GB" dirty="0"/>
              <a:t>Meet with the student beforehand</a:t>
            </a:r>
          </a:p>
          <a:p>
            <a:pPr marL="285750" lvl="0" indent="-285750">
              <a:buFont typeface="Arial" panose="020B0604020202020204" pitchFamily="34" charset="0"/>
              <a:buChar char="•"/>
            </a:pPr>
            <a:r>
              <a:rPr lang="en-GB" dirty="0"/>
              <a:t>Talk to colleagues who know the student better</a:t>
            </a:r>
          </a:p>
        </p:txBody>
      </p:sp>
    </p:spTree>
    <p:extLst>
      <p:ext uri="{BB962C8B-B14F-4D97-AF65-F5344CB8AC3E}">
        <p14:creationId xmlns:p14="http://schemas.microsoft.com/office/powerpoint/2010/main" val="2496896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if the reference is for an ex-student?</a:t>
            </a:r>
          </a:p>
        </p:txBody>
      </p:sp>
      <p:sp>
        <p:nvSpPr>
          <p:cNvPr id="3" name="Slide Number Placeholder 2"/>
          <p:cNvSpPr>
            <a:spLocks noGrp="1"/>
          </p:cNvSpPr>
          <p:nvPr>
            <p:ph type="sldNum" sz="quarter" idx="10"/>
          </p:nvPr>
        </p:nvSpPr>
        <p:spPr/>
        <p:txBody>
          <a:bodyPr/>
          <a:lstStyle/>
          <a:p>
            <a:fld id="{6B49BB3D-90E4-C946-BCF9-8FBC622A1A06}" type="slidenum">
              <a:rPr lang="en-GB" smtClean="0"/>
              <a:pPr/>
              <a:t>19</a:t>
            </a:fld>
            <a:endParaRPr lang="en-GB" dirty="0"/>
          </a:p>
        </p:txBody>
      </p:sp>
      <p:sp>
        <p:nvSpPr>
          <p:cNvPr id="4" name="Content Placeholder 3"/>
          <p:cNvSpPr>
            <a:spLocks noGrp="1"/>
          </p:cNvSpPr>
          <p:nvPr>
            <p:ph idx="1"/>
          </p:nvPr>
        </p:nvSpPr>
        <p:spPr>
          <a:xfrm>
            <a:off x="639149" y="2139932"/>
            <a:ext cx="4942931" cy="3718305"/>
          </a:xfrm>
          <a:noFill/>
          <a:ln w="38100">
            <a:noFill/>
          </a:ln>
        </p:spPr>
        <p:txBody>
          <a:bodyPr/>
          <a:lstStyle/>
          <a:p>
            <a:r>
              <a:rPr lang="en-GB" dirty="0"/>
              <a:t>There are two options:</a:t>
            </a:r>
          </a:p>
          <a:p>
            <a:r>
              <a:rPr lang="en-GB" dirty="0"/>
              <a:t>Add the student to the current cohort in </a:t>
            </a:r>
            <a:r>
              <a:rPr lang="en-GB" i="1" dirty="0"/>
              <a:t>Apply, </a:t>
            </a:r>
            <a:r>
              <a:rPr lang="en-GB" dirty="0"/>
              <a:t>and treat the application in the same way as current students by having control of the application.  Access will be given to the whole application, reference needs to added, the application approved and submitted to UCAS</a:t>
            </a:r>
          </a:p>
          <a:p>
            <a:pPr algn="ctr"/>
            <a:r>
              <a:rPr lang="en-GB" dirty="0"/>
              <a:t>OR</a:t>
            </a:r>
          </a:p>
          <a:p>
            <a:r>
              <a:rPr lang="en-GB" dirty="0"/>
              <a:t>Add a reference only and the student retains control. Access to the whole application is denied.  The student submits the application to UCAS</a:t>
            </a:r>
          </a:p>
        </p:txBody>
      </p:sp>
      <p:pic>
        <p:nvPicPr>
          <p:cNvPr id="6" name="Picture 5">
            <a:extLst>
              <a:ext uri="{FF2B5EF4-FFF2-40B4-BE49-F238E27FC236}">
                <a16:creationId xmlns:a16="http://schemas.microsoft.com/office/drawing/2014/main" id="{65276897-9C08-4ADF-A378-975E3CCBE80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738070" y="2192249"/>
            <a:ext cx="3179428" cy="3574409"/>
          </a:xfrm>
          <a:prstGeom prst="rect">
            <a:avLst/>
          </a:prstGeom>
        </p:spPr>
      </p:pic>
    </p:spTree>
    <p:extLst>
      <p:ext uri="{BB962C8B-B14F-4D97-AF65-F5344CB8AC3E}">
        <p14:creationId xmlns:p14="http://schemas.microsoft.com/office/powerpoint/2010/main" val="283768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67CBE9-5AC3-4228-9306-C4AEF52A1BC5}"/>
              </a:ext>
            </a:extLst>
          </p:cNvPr>
          <p:cNvSpPr>
            <a:spLocks noGrp="1"/>
          </p:cNvSpPr>
          <p:nvPr>
            <p:ph idx="1"/>
          </p:nvPr>
        </p:nvSpPr>
        <p:spPr>
          <a:xfrm>
            <a:off x="967339" y="1771375"/>
            <a:ext cx="3904974" cy="4363278"/>
          </a:xfrm>
        </p:spPr>
        <p:txBody>
          <a:bodyPr/>
          <a:lstStyle/>
          <a:p>
            <a:pPr marL="342900" indent="-342900">
              <a:buFont typeface="Arial" panose="020B0604020202020204" pitchFamily="34" charset="0"/>
              <a:buChar char="•"/>
            </a:pPr>
            <a:r>
              <a:rPr lang="en-GB" dirty="0"/>
              <a:t>What is the UCAS reference?</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UCAS Guidelines</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What do admissions specialists want to read about?</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Reference structures</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Tips, tricks and common problems</a:t>
            </a:r>
          </a:p>
          <a:p>
            <a:endParaRPr lang="en-GB" dirty="0"/>
          </a:p>
        </p:txBody>
      </p:sp>
      <p:sp>
        <p:nvSpPr>
          <p:cNvPr id="3" name="Slide Number Placeholder 2">
            <a:extLst>
              <a:ext uri="{FF2B5EF4-FFF2-40B4-BE49-F238E27FC236}">
                <a16:creationId xmlns:a16="http://schemas.microsoft.com/office/drawing/2014/main" id="{41215B34-80BA-46F6-92E9-85D2205C25CE}"/>
              </a:ext>
            </a:extLst>
          </p:cNvPr>
          <p:cNvSpPr>
            <a:spLocks noGrp="1"/>
          </p:cNvSpPr>
          <p:nvPr>
            <p:ph type="sldNum" sz="quarter" idx="12"/>
          </p:nvPr>
        </p:nvSpPr>
        <p:spPr/>
        <p:txBody>
          <a:bodyPr/>
          <a:lstStyle/>
          <a:p>
            <a:fld id="{6B49BB3D-90E4-C946-BCF9-8FBC622A1A06}" type="slidenum">
              <a:rPr lang="en-GB" smtClean="0"/>
              <a:t>2</a:t>
            </a:fld>
            <a:endParaRPr lang="en-GB" dirty="0"/>
          </a:p>
        </p:txBody>
      </p:sp>
      <p:sp>
        <p:nvSpPr>
          <p:cNvPr id="5" name="Title 4">
            <a:extLst>
              <a:ext uri="{FF2B5EF4-FFF2-40B4-BE49-F238E27FC236}">
                <a16:creationId xmlns:a16="http://schemas.microsoft.com/office/drawing/2014/main" id="{D82CF4A2-AAE9-4394-8575-C038F4D7B242}"/>
              </a:ext>
            </a:extLst>
          </p:cNvPr>
          <p:cNvSpPr>
            <a:spLocks noGrp="1"/>
          </p:cNvSpPr>
          <p:nvPr>
            <p:ph type="title"/>
          </p:nvPr>
        </p:nvSpPr>
        <p:spPr/>
        <p:txBody>
          <a:bodyPr/>
          <a:lstStyle/>
          <a:p>
            <a:r>
              <a:rPr lang="en-GB" dirty="0"/>
              <a:t>Contents</a:t>
            </a:r>
          </a:p>
        </p:txBody>
      </p:sp>
      <p:pic>
        <p:nvPicPr>
          <p:cNvPr id="8" name="Content Placeholder 6">
            <a:extLst>
              <a:ext uri="{FF2B5EF4-FFF2-40B4-BE49-F238E27FC236}">
                <a16:creationId xmlns:a16="http://schemas.microsoft.com/office/drawing/2014/main" id="{DA30FA9B-7389-4E4F-812F-36A286449F24}"/>
              </a:ext>
              <a:ext uri="{C183D7F6-B498-43B3-948B-1728B52AA6E4}">
                <adec:decorative xmlns:adec="http://schemas.microsoft.com/office/drawing/2017/decorative" val="1"/>
              </a:ext>
            </a:extLst>
          </p:cNvPr>
          <p:cNvPicPr>
            <a:picLocks noGrp="1"/>
          </p:cNvPicPr>
          <p:nvPr>
            <p:ph sz="quarter" idx="13"/>
          </p:nvPr>
        </p:nvPicPr>
        <p:blipFill>
          <a:blip r:embed="rId2" cstate="screen">
            <a:extLst>
              <a:ext uri="{28A0092B-C50C-407E-A947-70E740481C1C}">
                <a14:useLocalDpi xmlns:a14="http://schemas.microsoft.com/office/drawing/2010/main"/>
              </a:ext>
            </a:extLst>
          </a:blip>
          <a:stretch>
            <a:fillRect/>
          </a:stretch>
        </p:blipFill>
        <p:spPr>
          <a:xfrm>
            <a:off x="5476774" y="2601717"/>
            <a:ext cx="3210025" cy="2702594"/>
          </a:xfrm>
          <a:prstGeom prst="rect">
            <a:avLst/>
          </a:prstGeom>
        </p:spPr>
      </p:pic>
    </p:spTree>
    <p:extLst>
      <p:ext uri="{BB962C8B-B14F-4D97-AF65-F5344CB8AC3E}">
        <p14:creationId xmlns:p14="http://schemas.microsoft.com/office/powerpoint/2010/main" val="36147067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Concluding remarks</a:t>
            </a:r>
          </a:p>
        </p:txBody>
      </p:sp>
      <p:sp>
        <p:nvSpPr>
          <p:cNvPr id="5" name="Slide Number Placeholder 2"/>
          <p:cNvSpPr>
            <a:spLocks noGrp="1"/>
          </p:cNvSpPr>
          <p:nvPr>
            <p:ph type="sldNum" sz="quarter" idx="10"/>
          </p:nvPr>
        </p:nvSpPr>
        <p:spPr>
          <a:xfrm>
            <a:off x="434412" y="6513014"/>
            <a:ext cx="323087" cy="338070"/>
          </a:xfrm>
        </p:spPr>
        <p:txBody>
          <a:bodyPr/>
          <a:lstStyle/>
          <a:p>
            <a:r>
              <a:rPr lang="en-GB" dirty="0"/>
              <a:t>20</a:t>
            </a:r>
          </a:p>
        </p:txBody>
      </p:sp>
      <p:sp>
        <p:nvSpPr>
          <p:cNvPr id="3" name="TextBox 2"/>
          <p:cNvSpPr txBox="1"/>
          <p:nvPr/>
        </p:nvSpPr>
        <p:spPr>
          <a:xfrm>
            <a:off x="230662" y="1692001"/>
            <a:ext cx="6270806" cy="369332"/>
          </a:xfrm>
          <a:prstGeom prst="rect">
            <a:avLst/>
          </a:prstGeom>
          <a:noFill/>
        </p:spPr>
        <p:txBody>
          <a:bodyPr wrap="square" rtlCol="0">
            <a:spAutoFit/>
          </a:bodyPr>
          <a:lstStyle/>
          <a:p>
            <a:r>
              <a:rPr lang="en-GB" dirty="0"/>
              <a:t>A reference needs to be specific and show you know the student</a:t>
            </a:r>
          </a:p>
        </p:txBody>
      </p:sp>
      <p:sp>
        <p:nvSpPr>
          <p:cNvPr id="4" name="TextBox 3"/>
          <p:cNvSpPr txBox="1"/>
          <p:nvPr/>
        </p:nvSpPr>
        <p:spPr>
          <a:xfrm>
            <a:off x="230661" y="2061333"/>
            <a:ext cx="8586167" cy="646331"/>
          </a:xfrm>
          <a:prstGeom prst="rect">
            <a:avLst/>
          </a:prstGeom>
          <a:noFill/>
        </p:spPr>
        <p:txBody>
          <a:bodyPr wrap="square" rtlCol="0">
            <a:spAutoFit/>
          </a:bodyPr>
          <a:lstStyle/>
          <a:p>
            <a:r>
              <a:rPr lang="en-GB" dirty="0"/>
              <a:t>Write clearly and concisely – admissions specialists are experts at speed reading so the clearer the better</a:t>
            </a:r>
          </a:p>
        </p:txBody>
      </p:sp>
      <p:sp>
        <p:nvSpPr>
          <p:cNvPr id="7" name="TextBox 6"/>
          <p:cNvSpPr txBox="1"/>
          <p:nvPr/>
        </p:nvSpPr>
        <p:spPr>
          <a:xfrm>
            <a:off x="230661" y="2782669"/>
            <a:ext cx="8326109" cy="369332"/>
          </a:xfrm>
          <a:prstGeom prst="rect">
            <a:avLst/>
          </a:prstGeom>
          <a:noFill/>
        </p:spPr>
        <p:txBody>
          <a:bodyPr wrap="square" rtlCol="0">
            <a:spAutoFit/>
          </a:bodyPr>
          <a:lstStyle/>
          <a:p>
            <a:r>
              <a:rPr lang="en-GB" dirty="0"/>
              <a:t>Keep the paragraph about the school short – tutors want to know about the student</a:t>
            </a:r>
          </a:p>
        </p:txBody>
      </p:sp>
      <p:sp>
        <p:nvSpPr>
          <p:cNvPr id="8" name="TextBox 7"/>
          <p:cNvSpPr txBox="1"/>
          <p:nvPr/>
        </p:nvSpPr>
        <p:spPr>
          <a:xfrm>
            <a:off x="230662" y="3227006"/>
            <a:ext cx="5418700" cy="369332"/>
          </a:xfrm>
          <a:prstGeom prst="rect">
            <a:avLst/>
          </a:prstGeom>
          <a:noFill/>
        </p:spPr>
        <p:txBody>
          <a:bodyPr wrap="square" rtlCol="0">
            <a:spAutoFit/>
          </a:bodyPr>
          <a:lstStyle/>
          <a:p>
            <a:r>
              <a:rPr lang="en-GB" dirty="0"/>
              <a:t>Don’t mention one specific institution</a:t>
            </a:r>
          </a:p>
        </p:txBody>
      </p:sp>
      <p:sp>
        <p:nvSpPr>
          <p:cNvPr id="11" name="TextBox 10"/>
          <p:cNvSpPr txBox="1"/>
          <p:nvPr/>
        </p:nvSpPr>
        <p:spPr>
          <a:xfrm>
            <a:off x="230662" y="3662121"/>
            <a:ext cx="5418700" cy="369332"/>
          </a:xfrm>
          <a:prstGeom prst="rect">
            <a:avLst/>
          </a:prstGeom>
          <a:noFill/>
        </p:spPr>
        <p:txBody>
          <a:bodyPr wrap="square" rtlCol="0">
            <a:spAutoFit/>
          </a:bodyPr>
          <a:lstStyle/>
          <a:p>
            <a:r>
              <a:rPr lang="en-GB" dirty="0"/>
              <a:t>Universities expect honesty</a:t>
            </a:r>
          </a:p>
        </p:txBody>
      </p:sp>
      <p:pic>
        <p:nvPicPr>
          <p:cNvPr id="6" name="Picture 5">
            <a:extLst>
              <a:ext uri="{FF2B5EF4-FFF2-40B4-BE49-F238E27FC236}">
                <a16:creationId xmlns:a16="http://schemas.microsoft.com/office/drawing/2014/main" id="{63EB2249-9E9C-4ED5-95B4-7C73476FAA0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97922" y="3538559"/>
            <a:ext cx="4407092" cy="2938061"/>
          </a:xfrm>
          <a:prstGeom prst="rect">
            <a:avLst/>
          </a:prstGeom>
        </p:spPr>
      </p:pic>
    </p:spTree>
    <p:extLst>
      <p:ext uri="{BB962C8B-B14F-4D97-AF65-F5344CB8AC3E}">
        <p14:creationId xmlns:p14="http://schemas.microsoft.com/office/powerpoint/2010/main" val="12613418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5E8B07-B5FB-4A0C-AC57-10FA23118C7A}"/>
              </a:ext>
            </a:extLst>
          </p:cNvPr>
          <p:cNvSpPr txBox="1"/>
          <p:nvPr/>
        </p:nvSpPr>
        <p:spPr>
          <a:xfrm>
            <a:off x="620785" y="1421555"/>
            <a:ext cx="5335399" cy="646331"/>
          </a:xfrm>
          <a:prstGeom prst="rect">
            <a:avLst/>
          </a:prstGeom>
          <a:noFill/>
        </p:spPr>
        <p:txBody>
          <a:bodyPr wrap="square" rtlCol="0">
            <a:spAutoFit/>
          </a:bodyPr>
          <a:lstStyle/>
          <a:p>
            <a:r>
              <a:rPr lang="en-GB" dirty="0">
                <a:solidFill>
                  <a:schemeClr val="bg1"/>
                </a:solidFill>
              </a:rPr>
              <a:t>We hope the presentation is useful. Please email any questions to schools@royalholloway.ac.uk</a:t>
            </a:r>
          </a:p>
        </p:txBody>
      </p:sp>
      <p:sp>
        <p:nvSpPr>
          <p:cNvPr id="3" name="TextBox 2">
            <a:extLst>
              <a:ext uri="{FF2B5EF4-FFF2-40B4-BE49-F238E27FC236}">
                <a16:creationId xmlns:a16="http://schemas.microsoft.com/office/drawing/2014/main" id="{BBA14C59-2905-4116-AF31-62537ED9A6E2}"/>
              </a:ext>
            </a:extLst>
          </p:cNvPr>
          <p:cNvSpPr txBox="1"/>
          <p:nvPr/>
        </p:nvSpPr>
        <p:spPr>
          <a:xfrm>
            <a:off x="620785" y="4907668"/>
            <a:ext cx="2910980" cy="369332"/>
          </a:xfrm>
          <a:prstGeom prst="rect">
            <a:avLst/>
          </a:prstGeom>
          <a:noFill/>
        </p:spPr>
        <p:txBody>
          <a:bodyPr wrap="square" rtlCol="0">
            <a:spAutoFit/>
          </a:bodyPr>
          <a:lstStyle/>
          <a:p>
            <a:r>
              <a:rPr lang="en-GB" dirty="0">
                <a:solidFill>
                  <a:schemeClr val="bg1"/>
                </a:solidFill>
              </a:rPr>
              <a:t>Thank you!</a:t>
            </a:r>
          </a:p>
        </p:txBody>
      </p:sp>
    </p:spTree>
    <p:extLst>
      <p:ext uri="{BB962C8B-B14F-4D97-AF65-F5344CB8AC3E}">
        <p14:creationId xmlns:p14="http://schemas.microsoft.com/office/powerpoint/2010/main" val="3899366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B00B6-ABF4-4889-BE4B-8F8FB1CA2590}"/>
              </a:ext>
            </a:extLst>
          </p:cNvPr>
          <p:cNvSpPr>
            <a:spLocks noGrp="1"/>
          </p:cNvSpPr>
          <p:nvPr>
            <p:ph type="title"/>
          </p:nvPr>
        </p:nvSpPr>
        <p:spPr/>
        <p:txBody>
          <a:bodyPr/>
          <a:lstStyle/>
          <a:p>
            <a:r>
              <a:rPr lang="en-GB" dirty="0"/>
              <a:t>What is a UCAS Teacher Reference</a:t>
            </a:r>
          </a:p>
        </p:txBody>
      </p:sp>
      <p:sp>
        <p:nvSpPr>
          <p:cNvPr id="3" name="Slide Number Placeholder 2">
            <a:extLst>
              <a:ext uri="{FF2B5EF4-FFF2-40B4-BE49-F238E27FC236}">
                <a16:creationId xmlns:a16="http://schemas.microsoft.com/office/drawing/2014/main" id="{C34950F9-B8F5-43A6-86FB-63EAA7395AC3}"/>
              </a:ext>
            </a:extLst>
          </p:cNvPr>
          <p:cNvSpPr>
            <a:spLocks noGrp="1"/>
          </p:cNvSpPr>
          <p:nvPr>
            <p:ph type="sldNum" sz="quarter" idx="10"/>
          </p:nvPr>
        </p:nvSpPr>
        <p:spPr/>
        <p:txBody>
          <a:bodyPr/>
          <a:lstStyle/>
          <a:p>
            <a:fld id="{6B49BB3D-90E4-C946-BCF9-8FBC622A1A06}" type="slidenum">
              <a:rPr lang="en-GB" smtClean="0"/>
              <a:pPr/>
              <a:t>3</a:t>
            </a:fld>
            <a:endParaRPr lang="en-GB" dirty="0"/>
          </a:p>
        </p:txBody>
      </p:sp>
      <p:sp>
        <p:nvSpPr>
          <p:cNvPr id="4" name="Content Placeholder 3">
            <a:extLst>
              <a:ext uri="{FF2B5EF4-FFF2-40B4-BE49-F238E27FC236}">
                <a16:creationId xmlns:a16="http://schemas.microsoft.com/office/drawing/2014/main" id="{7CB93BB2-3D85-4C71-89A4-F7520707D533}"/>
              </a:ext>
            </a:extLst>
          </p:cNvPr>
          <p:cNvSpPr>
            <a:spLocks noGrp="1"/>
          </p:cNvSpPr>
          <p:nvPr>
            <p:ph idx="1"/>
          </p:nvPr>
        </p:nvSpPr>
        <p:spPr/>
        <p:txBody>
          <a:bodyPr/>
          <a:lstStyle/>
          <a:p>
            <a:pPr algn="ctr"/>
            <a:r>
              <a:rPr lang="en-GB" dirty="0"/>
              <a:t>Designed to provide universities and colleges with an informed and positive academic assessment of the suitability of an applicant for further study</a:t>
            </a:r>
          </a:p>
          <a:p>
            <a:endParaRPr lang="en-GB" dirty="0"/>
          </a:p>
        </p:txBody>
      </p:sp>
      <p:pic>
        <p:nvPicPr>
          <p:cNvPr id="5" name="Picture 2" descr="Image result for winston churchill">
            <a:extLst>
              <a:ext uri="{FF2B5EF4-FFF2-40B4-BE49-F238E27FC236}">
                <a16:creationId xmlns:a16="http://schemas.microsoft.com/office/drawing/2014/main" id="{F51A9E94-7C2E-46F5-B008-A29C6935E4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411" y="2692195"/>
            <a:ext cx="1440000" cy="1080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A474E72-3CDF-4B24-87C9-1DE0764DF9AF}"/>
              </a:ext>
            </a:extLst>
          </p:cNvPr>
          <p:cNvSpPr txBox="1"/>
          <p:nvPr/>
        </p:nvSpPr>
        <p:spPr>
          <a:xfrm>
            <a:off x="2283622" y="2737549"/>
            <a:ext cx="6367244" cy="923330"/>
          </a:xfrm>
          <a:prstGeom prst="rect">
            <a:avLst/>
          </a:prstGeom>
          <a:noFill/>
        </p:spPr>
        <p:txBody>
          <a:bodyPr wrap="square" rtlCol="0">
            <a:spAutoFit/>
          </a:bodyPr>
          <a:lstStyle/>
          <a:p>
            <a:r>
              <a:rPr lang="en-GB" i="1" dirty="0"/>
              <a:t>“He has no ambition. If he were to exert himself he might yet be first at the end of term.. Is a constant trouble to everybody and is always is some scrape or another…” (Winston Churchill)</a:t>
            </a:r>
            <a:endParaRPr lang="en-GB" dirty="0">
              <a:solidFill>
                <a:srgbClr val="000000"/>
              </a:solidFill>
            </a:endParaRPr>
          </a:p>
        </p:txBody>
      </p:sp>
      <p:pic>
        <p:nvPicPr>
          <p:cNvPr id="7" name="Picture 4" descr="Image result for albert einstein">
            <a:extLst>
              <a:ext uri="{FF2B5EF4-FFF2-40B4-BE49-F238E27FC236}">
                <a16:creationId xmlns:a16="http://schemas.microsoft.com/office/drawing/2014/main" id="{2FC0D007-203F-43FE-B3C6-BDAB00E395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4378" y="3968697"/>
            <a:ext cx="1440000" cy="132437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23C59180-C719-4729-BE02-A9C923DFB792}"/>
              </a:ext>
            </a:extLst>
          </p:cNvPr>
          <p:cNvSpPr txBox="1"/>
          <p:nvPr/>
        </p:nvSpPr>
        <p:spPr>
          <a:xfrm>
            <a:off x="1910289" y="4244829"/>
            <a:ext cx="5253910" cy="646331"/>
          </a:xfrm>
          <a:prstGeom prst="rect">
            <a:avLst/>
          </a:prstGeom>
          <a:noFill/>
        </p:spPr>
        <p:txBody>
          <a:bodyPr wrap="square" rtlCol="0">
            <a:spAutoFit/>
          </a:bodyPr>
          <a:lstStyle/>
          <a:p>
            <a:r>
              <a:rPr lang="en-GB" i="1" dirty="0"/>
              <a:t>“Mentally slow, unsociable and adrift forever in foolish dreams” (Albert Einstein)</a:t>
            </a:r>
          </a:p>
        </p:txBody>
      </p:sp>
      <p:sp>
        <p:nvSpPr>
          <p:cNvPr id="9" name="TextBox 8">
            <a:extLst>
              <a:ext uri="{FF2B5EF4-FFF2-40B4-BE49-F238E27FC236}">
                <a16:creationId xmlns:a16="http://schemas.microsoft.com/office/drawing/2014/main" id="{7BC27180-E699-4888-B462-FA69457EB35F}"/>
              </a:ext>
            </a:extLst>
          </p:cNvPr>
          <p:cNvSpPr txBox="1"/>
          <p:nvPr/>
        </p:nvSpPr>
        <p:spPr>
          <a:xfrm>
            <a:off x="2090411" y="5660643"/>
            <a:ext cx="5585516" cy="646331"/>
          </a:xfrm>
          <a:prstGeom prst="rect">
            <a:avLst/>
          </a:prstGeom>
          <a:noFill/>
        </p:spPr>
        <p:txBody>
          <a:bodyPr wrap="square" rtlCol="0">
            <a:spAutoFit/>
          </a:bodyPr>
          <a:lstStyle/>
          <a:p>
            <a:r>
              <a:rPr lang="en-GB" i="1" dirty="0"/>
              <a:t>“would be a very good pupil if she lived in this world” (Dame Judi Dench)</a:t>
            </a:r>
            <a:endParaRPr lang="en-GB" dirty="0"/>
          </a:p>
        </p:txBody>
      </p:sp>
      <p:pic>
        <p:nvPicPr>
          <p:cNvPr id="11" name="Picture 10">
            <a:extLst>
              <a:ext uri="{FF2B5EF4-FFF2-40B4-BE49-F238E27FC236}">
                <a16:creationId xmlns:a16="http://schemas.microsoft.com/office/drawing/2014/main" id="{9B91D3ED-71FC-4F4F-BB6F-90F67AFFCA39}"/>
              </a:ext>
            </a:extLst>
          </p:cNvPr>
          <p:cNvPicPr>
            <a:picLocks noChangeAspect="1"/>
          </p:cNvPicPr>
          <p:nvPr/>
        </p:nvPicPr>
        <p:blipFill>
          <a:blip r:embed="rId4"/>
          <a:stretch>
            <a:fillRect/>
          </a:stretch>
        </p:blipFill>
        <p:spPr>
          <a:xfrm>
            <a:off x="938288" y="5057057"/>
            <a:ext cx="972000" cy="1458356"/>
          </a:xfrm>
          <a:prstGeom prst="rect">
            <a:avLst/>
          </a:prstGeom>
        </p:spPr>
      </p:pic>
    </p:spTree>
    <p:extLst>
      <p:ext uri="{BB962C8B-B14F-4D97-AF65-F5344CB8AC3E}">
        <p14:creationId xmlns:p14="http://schemas.microsoft.com/office/powerpoint/2010/main" val="333409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439929-17F6-4291-9AF8-5BA4048FF641}"/>
              </a:ext>
            </a:extLst>
          </p:cNvPr>
          <p:cNvSpPr>
            <a:spLocks noGrp="1"/>
          </p:cNvSpPr>
          <p:nvPr>
            <p:ph idx="1"/>
          </p:nvPr>
        </p:nvSpPr>
        <p:spPr>
          <a:xfrm>
            <a:off x="887416" y="1813320"/>
            <a:ext cx="7224738" cy="4363278"/>
          </a:xfrm>
        </p:spPr>
        <p:txBody>
          <a:bodyPr/>
          <a:lstStyle/>
          <a:p>
            <a:pPr marL="285750" indent="-285750">
              <a:buFont typeface="Arial" panose="020B0604020202020204" pitchFamily="34" charset="0"/>
              <a:buChar char="•"/>
            </a:pPr>
            <a:r>
              <a:rPr lang="en-GB" dirty="0"/>
              <a:t>4,000 characters or 47 lines of text</a:t>
            </a:r>
          </a:p>
          <a:p>
            <a:pPr marL="285750" indent="-285750">
              <a:buFont typeface="Arial" panose="020B0604020202020204" pitchFamily="34" charset="0"/>
              <a:buChar char="•"/>
            </a:pPr>
            <a:r>
              <a:rPr lang="en-GB" dirty="0"/>
              <a:t>Some European characters are acceptable, but no bold, italics or underlines</a:t>
            </a:r>
          </a:p>
          <a:p>
            <a:pPr marL="285750" indent="-285750">
              <a:buFont typeface="Arial" panose="020B0604020202020204" pitchFamily="34" charset="0"/>
              <a:buChar char="•"/>
            </a:pPr>
            <a:r>
              <a:rPr lang="en-GB" dirty="0"/>
              <a:t>Advice is to write in a word processor first, then copy and paste into UCAS. (Bear in mind that UCAS may use a different margin size to you)</a:t>
            </a:r>
          </a:p>
          <a:p>
            <a:pPr marL="285750" indent="-285750">
              <a:buFont typeface="Arial" panose="020B0604020202020204" pitchFamily="34" charset="0"/>
              <a:buChar char="•"/>
            </a:pPr>
            <a:r>
              <a:rPr lang="en-GB" dirty="0"/>
              <a:t>Page will timeout after 35 minutes- make sure you save regularly </a:t>
            </a:r>
          </a:p>
          <a:p>
            <a:pPr marL="285750" indent="-285750">
              <a:buFont typeface="Arial" panose="020B0604020202020204" pitchFamily="34" charset="0"/>
              <a:buChar char="•"/>
            </a:pPr>
            <a:r>
              <a:rPr lang="en-GB" dirty="0"/>
              <a:t>Start populating the reference as soon as the student completes their UCAS registration </a:t>
            </a:r>
          </a:p>
          <a:p>
            <a:pPr marL="285750" indent="-285750">
              <a:buFont typeface="Arial" panose="020B0604020202020204" pitchFamily="34" charset="0"/>
              <a:buChar char="•"/>
            </a:pPr>
            <a:r>
              <a:rPr lang="en-GB" dirty="0"/>
              <a:t>The reference is not made available to the student, however, a copy can be requested under the Data Protection Act</a:t>
            </a:r>
          </a:p>
          <a:p>
            <a:pPr marL="285750" indent="-285750">
              <a:buFont typeface="Arial" panose="020B0604020202020204" pitchFamily="34" charset="0"/>
              <a:buChar char="•"/>
            </a:pPr>
            <a:r>
              <a:rPr lang="en-GB" dirty="0"/>
              <a:t>English must be used, unless the student’s application is in Welsh and is being sent to a Welsh university</a:t>
            </a:r>
          </a:p>
          <a:p>
            <a:endParaRPr lang="en-GB" dirty="0"/>
          </a:p>
        </p:txBody>
      </p:sp>
      <p:sp>
        <p:nvSpPr>
          <p:cNvPr id="3" name="Slide Number Placeholder 2">
            <a:extLst>
              <a:ext uri="{FF2B5EF4-FFF2-40B4-BE49-F238E27FC236}">
                <a16:creationId xmlns:a16="http://schemas.microsoft.com/office/drawing/2014/main" id="{2D24645E-CF97-4599-BCF3-C8DFA5D9BF51}"/>
              </a:ext>
            </a:extLst>
          </p:cNvPr>
          <p:cNvSpPr>
            <a:spLocks noGrp="1"/>
          </p:cNvSpPr>
          <p:nvPr>
            <p:ph type="sldNum" sz="quarter" idx="12"/>
          </p:nvPr>
        </p:nvSpPr>
        <p:spPr/>
        <p:txBody>
          <a:bodyPr/>
          <a:lstStyle/>
          <a:p>
            <a:fld id="{6B49BB3D-90E4-C946-BCF9-8FBC622A1A06}" type="slidenum">
              <a:rPr lang="en-GB" smtClean="0"/>
              <a:t>4</a:t>
            </a:fld>
            <a:endParaRPr lang="en-GB" dirty="0"/>
          </a:p>
        </p:txBody>
      </p:sp>
      <p:sp>
        <p:nvSpPr>
          <p:cNvPr id="5" name="Title 4">
            <a:extLst>
              <a:ext uri="{FF2B5EF4-FFF2-40B4-BE49-F238E27FC236}">
                <a16:creationId xmlns:a16="http://schemas.microsoft.com/office/drawing/2014/main" id="{4C169CDA-17D6-4BCC-BFB9-7D13D020E6EB}"/>
              </a:ext>
            </a:extLst>
          </p:cNvPr>
          <p:cNvSpPr>
            <a:spLocks noGrp="1"/>
          </p:cNvSpPr>
          <p:nvPr>
            <p:ph type="title"/>
          </p:nvPr>
        </p:nvSpPr>
        <p:spPr/>
        <p:txBody>
          <a:bodyPr/>
          <a:lstStyle/>
          <a:p>
            <a:r>
              <a:rPr lang="en-GB" dirty="0"/>
              <a:t>Guidelines</a:t>
            </a:r>
          </a:p>
        </p:txBody>
      </p:sp>
    </p:spTree>
    <p:extLst>
      <p:ext uri="{BB962C8B-B14F-4D97-AF65-F5344CB8AC3E}">
        <p14:creationId xmlns:p14="http://schemas.microsoft.com/office/powerpoint/2010/main" val="3542435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reference process – basic model</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120603234"/>
              </p:ext>
            </p:extLst>
          </p:nvPr>
        </p:nvGraphicFramePr>
        <p:xfrm>
          <a:off x="247448" y="1611516"/>
          <a:ext cx="8599990" cy="44762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2"/>
          <p:cNvSpPr>
            <a:spLocks noGrp="1"/>
          </p:cNvSpPr>
          <p:nvPr>
            <p:ph type="sldNum" sz="quarter" idx="10"/>
          </p:nvPr>
        </p:nvSpPr>
        <p:spPr>
          <a:xfrm>
            <a:off x="434412" y="6476620"/>
            <a:ext cx="236707" cy="257337"/>
          </a:xfrm>
        </p:spPr>
        <p:txBody>
          <a:bodyPr/>
          <a:lstStyle/>
          <a:p>
            <a:r>
              <a:rPr lang="en-GB" dirty="0"/>
              <a:t>5</a:t>
            </a:r>
          </a:p>
        </p:txBody>
      </p:sp>
    </p:spTree>
    <p:extLst>
      <p:ext uri="{BB962C8B-B14F-4D97-AF65-F5344CB8AC3E}">
        <p14:creationId xmlns:p14="http://schemas.microsoft.com/office/powerpoint/2010/main" val="213608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8F402F6-2E7C-4851-BE9C-55CB7E01D6F2}"/>
              </a:ext>
            </a:extLst>
          </p:cNvPr>
          <p:cNvSpPr>
            <a:spLocks noGrp="1"/>
          </p:cNvSpPr>
          <p:nvPr>
            <p:ph idx="1"/>
          </p:nvPr>
        </p:nvSpPr>
        <p:spPr>
          <a:xfrm>
            <a:off x="457200" y="1771375"/>
            <a:ext cx="5809376" cy="4363278"/>
          </a:xfrm>
        </p:spPr>
        <p:txBody>
          <a:bodyPr>
            <a:normAutofit lnSpcReduction="10000"/>
          </a:bodyPr>
          <a:lstStyle/>
          <a:p>
            <a:pPr>
              <a:lnSpc>
                <a:spcPct val="90000"/>
              </a:lnSpc>
            </a:pPr>
            <a:r>
              <a:rPr lang="en-GB" dirty="0"/>
              <a:t>Read through the student’s entire UCAS application, including the personal statement and focus on the following:</a:t>
            </a:r>
          </a:p>
          <a:p>
            <a:pPr marL="285750" indent="-285750">
              <a:lnSpc>
                <a:spcPct val="90000"/>
              </a:lnSpc>
              <a:buFont typeface="Arial" panose="020B0604020202020204" pitchFamily="34" charset="0"/>
              <a:buChar char="•"/>
            </a:pPr>
            <a:r>
              <a:rPr lang="en-GB" dirty="0"/>
              <a:t>Academic performance post 16</a:t>
            </a:r>
          </a:p>
          <a:p>
            <a:pPr marL="285750" indent="-285750">
              <a:lnSpc>
                <a:spcPct val="90000"/>
              </a:lnSpc>
              <a:buFont typeface="Arial" panose="020B0604020202020204" pitchFamily="34" charset="0"/>
              <a:buChar char="•"/>
            </a:pPr>
            <a:r>
              <a:rPr lang="en-GB" dirty="0"/>
              <a:t>Potential for success in Higher Education </a:t>
            </a:r>
          </a:p>
          <a:p>
            <a:pPr marL="285750" indent="-285750">
              <a:lnSpc>
                <a:spcPct val="90000"/>
              </a:lnSpc>
              <a:buFont typeface="Arial" panose="020B0604020202020204" pitchFamily="34" charset="0"/>
              <a:buChar char="•"/>
            </a:pPr>
            <a:r>
              <a:rPr lang="en-GB" dirty="0"/>
              <a:t>The student’s individual skills, qualities and experience, including their attitude, motivation and commitment </a:t>
            </a:r>
          </a:p>
          <a:p>
            <a:pPr marL="285750" indent="-285750">
              <a:lnSpc>
                <a:spcPct val="90000"/>
              </a:lnSpc>
              <a:buFont typeface="Arial" panose="020B0604020202020204" pitchFamily="34" charset="0"/>
              <a:buChar char="•"/>
            </a:pPr>
            <a:r>
              <a:rPr lang="en-GB" dirty="0"/>
              <a:t>Why the student is suited to their chosen subject and career</a:t>
            </a:r>
          </a:p>
          <a:p>
            <a:pPr marL="285750" indent="-285750">
              <a:lnSpc>
                <a:spcPct val="90000"/>
              </a:lnSpc>
              <a:buFont typeface="Arial" panose="020B0604020202020204" pitchFamily="34" charset="0"/>
              <a:buChar char="•"/>
            </a:pPr>
            <a:r>
              <a:rPr lang="en-GB" dirty="0"/>
              <a:t>Relevant achievements and extra curricular activities that relate to studying at university</a:t>
            </a:r>
          </a:p>
          <a:p>
            <a:pPr marL="285750" indent="-285750">
              <a:lnSpc>
                <a:spcPct val="90000"/>
              </a:lnSpc>
              <a:buFont typeface="Arial" panose="020B0604020202020204" pitchFamily="34" charset="0"/>
              <a:buChar char="•"/>
            </a:pPr>
            <a:r>
              <a:rPr lang="en-GB" dirty="0"/>
              <a:t>Personal circumstances / factors that may have affected the student’s performance</a:t>
            </a:r>
          </a:p>
          <a:p>
            <a:pPr marL="285750" indent="-285750">
              <a:lnSpc>
                <a:spcPct val="90000"/>
              </a:lnSpc>
              <a:buFont typeface="Arial" panose="020B0604020202020204" pitchFamily="34" charset="0"/>
              <a:buChar char="•"/>
            </a:pPr>
            <a:r>
              <a:rPr lang="en-GB" dirty="0"/>
              <a:t>The universities chosen by the student and the entry requirements for their chosen course</a:t>
            </a:r>
          </a:p>
        </p:txBody>
      </p:sp>
      <p:sp>
        <p:nvSpPr>
          <p:cNvPr id="3" name="Slide Number Placeholder 2">
            <a:extLst>
              <a:ext uri="{FF2B5EF4-FFF2-40B4-BE49-F238E27FC236}">
                <a16:creationId xmlns:a16="http://schemas.microsoft.com/office/drawing/2014/main" id="{1E4AA618-7B05-4336-A998-50BA09653BFA}"/>
              </a:ext>
            </a:extLst>
          </p:cNvPr>
          <p:cNvSpPr>
            <a:spLocks noGrp="1"/>
          </p:cNvSpPr>
          <p:nvPr>
            <p:ph type="sldNum" sz="quarter" idx="12"/>
          </p:nvPr>
        </p:nvSpPr>
        <p:spPr>
          <a:xfrm>
            <a:off x="434411" y="6513014"/>
            <a:ext cx="216000" cy="216000"/>
          </a:xfrm>
        </p:spPr>
        <p:txBody>
          <a:bodyPr anchor="ctr">
            <a:normAutofit/>
          </a:bodyPr>
          <a:lstStyle/>
          <a:p>
            <a:pPr>
              <a:spcAft>
                <a:spcPts val="600"/>
              </a:spcAft>
            </a:pPr>
            <a:fld id="{6B49BB3D-90E4-C946-BCF9-8FBC622A1A06}" type="slidenum">
              <a:rPr lang="en-GB" smtClean="0"/>
              <a:pPr>
                <a:spcAft>
                  <a:spcPts val="600"/>
                </a:spcAft>
              </a:pPr>
              <a:t>6</a:t>
            </a:fld>
            <a:endParaRPr lang="en-GB"/>
          </a:p>
        </p:txBody>
      </p:sp>
      <p:pic>
        <p:nvPicPr>
          <p:cNvPr id="5" name="Picture 4">
            <a:extLst>
              <a:ext uri="{FF2B5EF4-FFF2-40B4-BE49-F238E27FC236}">
                <a16:creationId xmlns:a16="http://schemas.microsoft.com/office/drawing/2014/main" id="{EF550B7C-0628-40EE-A0BE-E61DBA5D7E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410251" y="2573866"/>
            <a:ext cx="2496682" cy="2706325"/>
          </a:xfrm>
          <a:prstGeom prst="rect">
            <a:avLst/>
          </a:prstGeom>
          <a:noFill/>
        </p:spPr>
      </p:pic>
      <p:sp>
        <p:nvSpPr>
          <p:cNvPr id="2" name="Title 1">
            <a:extLst>
              <a:ext uri="{FF2B5EF4-FFF2-40B4-BE49-F238E27FC236}">
                <a16:creationId xmlns:a16="http://schemas.microsoft.com/office/drawing/2014/main" id="{25C45727-C180-432A-B5D6-542033A4A1C1}"/>
              </a:ext>
            </a:extLst>
          </p:cNvPr>
          <p:cNvSpPr>
            <a:spLocks noGrp="1"/>
          </p:cNvSpPr>
          <p:nvPr>
            <p:ph type="title"/>
          </p:nvPr>
        </p:nvSpPr>
        <p:spPr>
          <a:xfrm>
            <a:off x="457200" y="381380"/>
            <a:ext cx="6546059" cy="922130"/>
          </a:xfrm>
        </p:spPr>
        <p:txBody>
          <a:bodyPr anchor="ctr">
            <a:normAutofit/>
          </a:bodyPr>
          <a:lstStyle/>
          <a:p>
            <a:r>
              <a:rPr lang="en-GB" dirty="0"/>
              <a:t>How to begin</a:t>
            </a:r>
          </a:p>
        </p:txBody>
      </p:sp>
    </p:spTree>
    <p:extLst>
      <p:ext uri="{BB962C8B-B14F-4D97-AF65-F5344CB8AC3E}">
        <p14:creationId xmlns:p14="http://schemas.microsoft.com/office/powerpoint/2010/main" val="1452811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D3DC4601-EA94-40E9-AF02-4969332E77C4}"/>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846667" y="2649823"/>
            <a:ext cx="3022600" cy="2606103"/>
          </a:xfrm>
          <a:prstGeom prst="rect">
            <a:avLst/>
          </a:prstGeom>
        </p:spPr>
      </p:pic>
      <p:sp>
        <p:nvSpPr>
          <p:cNvPr id="3" name="Slide Number Placeholder 2">
            <a:extLst>
              <a:ext uri="{FF2B5EF4-FFF2-40B4-BE49-F238E27FC236}">
                <a16:creationId xmlns:a16="http://schemas.microsoft.com/office/drawing/2014/main" id="{FE9BD786-C37D-4113-86A3-CC112859F3E6}"/>
              </a:ext>
            </a:extLst>
          </p:cNvPr>
          <p:cNvSpPr>
            <a:spLocks noGrp="1"/>
          </p:cNvSpPr>
          <p:nvPr>
            <p:ph type="sldNum" sz="quarter" idx="12"/>
          </p:nvPr>
        </p:nvSpPr>
        <p:spPr/>
        <p:txBody>
          <a:bodyPr/>
          <a:lstStyle/>
          <a:p>
            <a:fld id="{6B49BB3D-90E4-C946-BCF9-8FBC622A1A06}" type="slidenum">
              <a:rPr lang="en-GB" smtClean="0"/>
              <a:t>7</a:t>
            </a:fld>
            <a:endParaRPr lang="en-GB" dirty="0"/>
          </a:p>
        </p:txBody>
      </p:sp>
      <p:sp>
        <p:nvSpPr>
          <p:cNvPr id="4" name="Content Placeholder 3">
            <a:extLst>
              <a:ext uri="{FF2B5EF4-FFF2-40B4-BE49-F238E27FC236}">
                <a16:creationId xmlns:a16="http://schemas.microsoft.com/office/drawing/2014/main" id="{89CCB97F-3BF1-4BC9-A6CF-898A81495F50}"/>
              </a:ext>
            </a:extLst>
          </p:cNvPr>
          <p:cNvSpPr>
            <a:spLocks noGrp="1"/>
          </p:cNvSpPr>
          <p:nvPr>
            <p:ph sz="quarter" idx="13"/>
          </p:nvPr>
        </p:nvSpPr>
        <p:spPr>
          <a:xfrm>
            <a:off x="4665133" y="2063712"/>
            <a:ext cx="4025900" cy="4363950"/>
          </a:xfrm>
        </p:spPr>
        <p:txBody>
          <a:bodyPr/>
          <a:lstStyle/>
          <a:p>
            <a:pPr>
              <a:buFont typeface="Arial" panose="020B0604020202020204" pitchFamily="34" charset="0"/>
              <a:buChar char="•"/>
            </a:pPr>
            <a:r>
              <a:rPr lang="en-GB" dirty="0"/>
              <a:t>It assists in the selection/ decision making process</a:t>
            </a:r>
          </a:p>
          <a:p>
            <a:pPr>
              <a:buFont typeface="Arial" panose="020B0604020202020204" pitchFamily="34" charset="0"/>
              <a:buChar char="•"/>
            </a:pPr>
            <a:r>
              <a:rPr lang="en-GB" dirty="0"/>
              <a:t>It can be used to distinguish between students with similar profiles</a:t>
            </a:r>
          </a:p>
          <a:p>
            <a:pPr>
              <a:buFont typeface="Arial" panose="020B0604020202020204" pitchFamily="34" charset="0"/>
              <a:buChar char="•"/>
            </a:pPr>
            <a:r>
              <a:rPr lang="en-GB" dirty="0"/>
              <a:t>Universities use it to understand the real potential of the applicant and their ability to succeed at university </a:t>
            </a:r>
          </a:p>
          <a:p>
            <a:pPr>
              <a:buFont typeface="Arial" panose="020B0604020202020204" pitchFamily="34" charset="0"/>
              <a:buChar char="•"/>
            </a:pPr>
            <a:r>
              <a:rPr lang="en-GB" dirty="0"/>
              <a:t>The reference provides information about factors that might prevent the student from achieving their predicted grades, for example, any personal circumstances, disruption to studies</a:t>
            </a:r>
          </a:p>
          <a:p>
            <a:pPr marL="0" indent="0">
              <a:buNone/>
            </a:pPr>
            <a:endParaRPr lang="en-GB" dirty="0"/>
          </a:p>
        </p:txBody>
      </p:sp>
      <p:sp>
        <p:nvSpPr>
          <p:cNvPr id="5" name="Title 4">
            <a:extLst>
              <a:ext uri="{FF2B5EF4-FFF2-40B4-BE49-F238E27FC236}">
                <a16:creationId xmlns:a16="http://schemas.microsoft.com/office/drawing/2014/main" id="{D145E3E0-DD97-4A25-AF3C-A02303EDB205}"/>
              </a:ext>
            </a:extLst>
          </p:cNvPr>
          <p:cNvSpPr>
            <a:spLocks noGrp="1"/>
          </p:cNvSpPr>
          <p:nvPr>
            <p:ph type="title"/>
          </p:nvPr>
        </p:nvSpPr>
        <p:spPr/>
        <p:txBody>
          <a:bodyPr/>
          <a:lstStyle/>
          <a:p>
            <a:r>
              <a:rPr lang="en-GB" dirty="0"/>
              <a:t>Why is the reference important?</a:t>
            </a:r>
          </a:p>
        </p:txBody>
      </p:sp>
    </p:spTree>
    <p:extLst>
      <p:ext uri="{BB962C8B-B14F-4D97-AF65-F5344CB8AC3E}">
        <p14:creationId xmlns:p14="http://schemas.microsoft.com/office/powerpoint/2010/main" val="984930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Who, how and what?</a:t>
            </a:r>
          </a:p>
        </p:txBody>
      </p:sp>
      <p:graphicFrame>
        <p:nvGraphicFramePr>
          <p:cNvPr id="8" name="Diagram 7"/>
          <p:cNvGraphicFramePr/>
          <p:nvPr>
            <p:extLst>
              <p:ext uri="{D42A27DB-BD31-4B8C-83A1-F6EECF244321}">
                <p14:modId xmlns:p14="http://schemas.microsoft.com/office/powerpoint/2010/main" val="2856828670"/>
              </p:ext>
            </p:extLst>
          </p:nvPr>
        </p:nvGraphicFramePr>
        <p:xfrm>
          <a:off x="880844" y="1589904"/>
          <a:ext cx="6765911" cy="48191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2"/>
          <p:cNvSpPr>
            <a:spLocks noGrp="1"/>
          </p:cNvSpPr>
          <p:nvPr>
            <p:ph type="sldNum" sz="quarter" idx="10"/>
          </p:nvPr>
        </p:nvSpPr>
        <p:spPr>
          <a:xfrm>
            <a:off x="434412" y="6513014"/>
            <a:ext cx="323087" cy="338070"/>
          </a:xfrm>
        </p:spPr>
        <p:txBody>
          <a:bodyPr/>
          <a:lstStyle/>
          <a:p>
            <a:r>
              <a:rPr lang="en-GB" dirty="0"/>
              <a:t>8</a:t>
            </a:r>
          </a:p>
        </p:txBody>
      </p:sp>
    </p:spTree>
    <p:extLst>
      <p:ext uri="{BB962C8B-B14F-4D97-AF65-F5344CB8AC3E}">
        <p14:creationId xmlns:p14="http://schemas.microsoft.com/office/powerpoint/2010/main" val="2882766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are admissions specialists looking for? </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2322" y="2073234"/>
            <a:ext cx="2765846" cy="4149808"/>
          </a:xfrm>
          <a:prstGeom prst="rect">
            <a:avLst/>
          </a:prstGeom>
        </p:spPr>
      </p:pic>
      <p:sp>
        <p:nvSpPr>
          <p:cNvPr id="6" name="Slide Number Placeholder 2"/>
          <p:cNvSpPr>
            <a:spLocks noGrp="1"/>
          </p:cNvSpPr>
          <p:nvPr>
            <p:ph type="sldNum" sz="quarter" idx="10"/>
          </p:nvPr>
        </p:nvSpPr>
        <p:spPr>
          <a:xfrm>
            <a:off x="434412" y="6513014"/>
            <a:ext cx="323087" cy="338070"/>
          </a:xfrm>
        </p:spPr>
        <p:txBody>
          <a:bodyPr/>
          <a:lstStyle/>
          <a:p>
            <a:r>
              <a:rPr lang="en-GB" dirty="0"/>
              <a:t>9</a:t>
            </a:r>
          </a:p>
        </p:txBody>
      </p:sp>
      <p:sp>
        <p:nvSpPr>
          <p:cNvPr id="3" name="TextBox 2"/>
          <p:cNvSpPr txBox="1"/>
          <p:nvPr/>
        </p:nvSpPr>
        <p:spPr>
          <a:xfrm>
            <a:off x="3446522" y="2553110"/>
            <a:ext cx="5378695" cy="400110"/>
          </a:xfrm>
          <a:prstGeom prst="rect">
            <a:avLst/>
          </a:prstGeom>
          <a:solidFill>
            <a:schemeClr val="bg2"/>
          </a:solidFill>
        </p:spPr>
        <p:txBody>
          <a:bodyPr wrap="square" rtlCol="0">
            <a:spAutoFit/>
          </a:bodyPr>
          <a:lstStyle/>
          <a:p>
            <a:r>
              <a:rPr lang="en-GB" sz="2000" dirty="0"/>
              <a:t>Academic achievement and potential of student</a:t>
            </a:r>
          </a:p>
        </p:txBody>
      </p:sp>
      <p:sp>
        <p:nvSpPr>
          <p:cNvPr id="7" name="TextBox 6"/>
          <p:cNvSpPr txBox="1"/>
          <p:nvPr/>
        </p:nvSpPr>
        <p:spPr>
          <a:xfrm>
            <a:off x="3459584" y="3123460"/>
            <a:ext cx="2839196" cy="400110"/>
          </a:xfrm>
          <a:prstGeom prst="rect">
            <a:avLst/>
          </a:prstGeom>
          <a:solidFill>
            <a:schemeClr val="bg2"/>
          </a:solidFill>
        </p:spPr>
        <p:txBody>
          <a:bodyPr wrap="square" rtlCol="0">
            <a:spAutoFit/>
          </a:bodyPr>
          <a:lstStyle/>
          <a:p>
            <a:r>
              <a:rPr lang="en-GB" sz="2000" dirty="0"/>
              <a:t>Academic qualities</a:t>
            </a:r>
          </a:p>
        </p:txBody>
      </p:sp>
      <p:sp>
        <p:nvSpPr>
          <p:cNvPr id="8" name="TextBox 7"/>
          <p:cNvSpPr txBox="1"/>
          <p:nvPr/>
        </p:nvSpPr>
        <p:spPr>
          <a:xfrm>
            <a:off x="3476861" y="3688630"/>
            <a:ext cx="3358131" cy="400110"/>
          </a:xfrm>
          <a:prstGeom prst="rect">
            <a:avLst/>
          </a:prstGeom>
          <a:solidFill>
            <a:schemeClr val="bg2"/>
          </a:solidFill>
        </p:spPr>
        <p:txBody>
          <a:bodyPr wrap="square" rtlCol="0">
            <a:spAutoFit/>
          </a:bodyPr>
          <a:lstStyle/>
          <a:p>
            <a:r>
              <a:rPr lang="en-GB" sz="2000" dirty="0"/>
              <a:t>Suitability for chosen course</a:t>
            </a:r>
          </a:p>
        </p:txBody>
      </p:sp>
      <p:sp>
        <p:nvSpPr>
          <p:cNvPr id="9" name="TextBox 8"/>
          <p:cNvSpPr txBox="1"/>
          <p:nvPr/>
        </p:nvSpPr>
        <p:spPr>
          <a:xfrm>
            <a:off x="3495675" y="5055863"/>
            <a:ext cx="5514101" cy="707886"/>
          </a:xfrm>
          <a:prstGeom prst="rect">
            <a:avLst/>
          </a:prstGeom>
          <a:solidFill>
            <a:schemeClr val="bg2"/>
          </a:solidFill>
        </p:spPr>
        <p:txBody>
          <a:bodyPr wrap="square" rtlCol="0">
            <a:spAutoFit/>
          </a:bodyPr>
          <a:lstStyle/>
          <a:p>
            <a:r>
              <a:rPr lang="en-GB" sz="2000" dirty="0"/>
              <a:t>External activities or employment that may be relevant</a:t>
            </a:r>
          </a:p>
        </p:txBody>
      </p:sp>
      <p:sp>
        <p:nvSpPr>
          <p:cNvPr id="10" name="TextBox 9"/>
          <p:cNvSpPr txBox="1"/>
          <p:nvPr/>
        </p:nvSpPr>
        <p:spPr>
          <a:xfrm>
            <a:off x="3476861" y="4228120"/>
            <a:ext cx="5233970" cy="707886"/>
          </a:xfrm>
          <a:prstGeom prst="rect">
            <a:avLst/>
          </a:prstGeom>
          <a:solidFill>
            <a:schemeClr val="bg2"/>
          </a:solidFill>
        </p:spPr>
        <p:txBody>
          <a:bodyPr wrap="square" rtlCol="0">
            <a:spAutoFit/>
          </a:bodyPr>
          <a:lstStyle/>
          <a:p>
            <a:r>
              <a:rPr lang="en-GB" sz="2000" dirty="0"/>
              <a:t>Confirmation of what the student has said in their personal statement</a:t>
            </a:r>
          </a:p>
        </p:txBody>
      </p:sp>
      <p:sp>
        <p:nvSpPr>
          <p:cNvPr id="11" name="TextBox 10"/>
          <p:cNvSpPr txBox="1"/>
          <p:nvPr/>
        </p:nvSpPr>
        <p:spPr>
          <a:xfrm>
            <a:off x="3495675" y="5904067"/>
            <a:ext cx="4389976" cy="400110"/>
          </a:xfrm>
          <a:prstGeom prst="rect">
            <a:avLst/>
          </a:prstGeom>
          <a:solidFill>
            <a:schemeClr val="bg2"/>
          </a:solidFill>
        </p:spPr>
        <p:txBody>
          <a:bodyPr wrap="square" rtlCol="0">
            <a:spAutoFit/>
          </a:bodyPr>
          <a:lstStyle/>
          <a:p>
            <a:r>
              <a:rPr lang="en-GB" sz="2000" dirty="0"/>
              <a:t>Personal circumstance where applicable</a:t>
            </a:r>
          </a:p>
        </p:txBody>
      </p:sp>
      <p:sp>
        <p:nvSpPr>
          <p:cNvPr id="12" name="TextBox 11"/>
          <p:cNvSpPr txBox="1"/>
          <p:nvPr/>
        </p:nvSpPr>
        <p:spPr>
          <a:xfrm>
            <a:off x="3446522" y="2012682"/>
            <a:ext cx="5215156" cy="400110"/>
          </a:xfrm>
          <a:prstGeom prst="rect">
            <a:avLst/>
          </a:prstGeom>
          <a:solidFill>
            <a:schemeClr val="bg2"/>
          </a:solidFill>
        </p:spPr>
        <p:txBody>
          <a:bodyPr wrap="square" rtlCol="0">
            <a:spAutoFit/>
          </a:bodyPr>
          <a:lstStyle/>
          <a:p>
            <a:r>
              <a:rPr lang="en-GB" sz="2000" dirty="0"/>
              <a:t>Information</a:t>
            </a:r>
            <a:r>
              <a:rPr lang="en-GB" sz="2000" dirty="0">
                <a:solidFill>
                  <a:schemeClr val="bg1"/>
                </a:solidFill>
              </a:rPr>
              <a:t> </a:t>
            </a:r>
            <a:r>
              <a:rPr lang="en-GB" sz="2000" dirty="0"/>
              <a:t>about the student’s school / college</a:t>
            </a:r>
          </a:p>
        </p:txBody>
      </p:sp>
      <p:sp>
        <p:nvSpPr>
          <p:cNvPr id="13" name="Slide Number Placeholder 2"/>
          <p:cNvSpPr txBox="1">
            <a:spLocks/>
          </p:cNvSpPr>
          <p:nvPr/>
        </p:nvSpPr>
        <p:spPr>
          <a:xfrm>
            <a:off x="425268" y="6519930"/>
            <a:ext cx="323087" cy="338070"/>
          </a:xfrm>
          <a:prstGeom prst="rect">
            <a:avLst/>
          </a:prstGeom>
          <a:solidFill>
            <a:schemeClr val="accent1"/>
          </a:solidFill>
        </p:spPr>
        <p:txBody>
          <a:bodyPr vert="horz" lIns="0" tIns="0" rIns="0" bIns="0" rtlCol="0" anchor="ctr" anchorCtr="0"/>
          <a:lstStyle>
            <a:defPPr>
              <a:defRPr lang="en-US"/>
            </a:defPPr>
            <a:lvl1pPr marL="0" algn="ctr" defTabSz="457200" rtl="0" eaLnBrk="1" latinLnBrk="0" hangingPunct="1">
              <a:defRPr sz="1000" kern="1200" normalizeH="1">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9</a:t>
            </a:r>
          </a:p>
        </p:txBody>
      </p:sp>
    </p:spTree>
    <p:extLst>
      <p:ext uri="{BB962C8B-B14F-4D97-AF65-F5344CB8AC3E}">
        <p14:creationId xmlns:p14="http://schemas.microsoft.com/office/powerpoint/2010/main" val="3330315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10" grpId="0" animBg="1"/>
      <p:bldP spid="11" grpId="0" animBg="1"/>
      <p:bldP spid="12" grpId="0" animBg="1"/>
    </p:bldLst>
  </p:timing>
</p:sld>
</file>

<file path=ppt/theme/theme1.xml><?xml version="1.0" encoding="utf-8"?>
<a:theme xmlns:a="http://schemas.openxmlformats.org/drawingml/2006/main" name="Office Theme">
  <a:themeElements>
    <a:clrScheme name="RHUL Primary Colour Palette">
      <a:dk1>
        <a:sysClr val="windowText" lastClr="000000"/>
      </a:dk1>
      <a:lt1>
        <a:sysClr val="window" lastClr="FFFFFF"/>
      </a:lt1>
      <a:dk2>
        <a:srgbClr val="202A30"/>
      </a:dk2>
      <a:lt2>
        <a:srgbClr val="E7E6E6"/>
      </a:lt2>
      <a:accent1>
        <a:srgbClr val="EB641E"/>
      </a:accent1>
      <a:accent2>
        <a:srgbClr val="D72D2D"/>
      </a:accent2>
      <a:accent3>
        <a:srgbClr val="9857AE"/>
      </a:accent3>
      <a:accent4>
        <a:srgbClr val="00A648"/>
      </a:accent4>
      <a:accent5>
        <a:srgbClr val="00A69E"/>
      </a:accent5>
      <a:accent6>
        <a:srgbClr val="009ED7"/>
      </a:accent6>
      <a:hlink>
        <a:srgbClr val="000000"/>
      </a:hlink>
      <a:folHlink>
        <a:srgbClr val="954F72"/>
      </a:folHlink>
    </a:clrScheme>
    <a:fontScheme name="Office 2">
      <a:majorFont>
        <a:latin typeface="corbel"/>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2939</TotalTime>
  <Words>1503</Words>
  <Application>Microsoft Office PowerPoint</Application>
  <PresentationFormat>On-screen Show (4:3)</PresentationFormat>
  <Paragraphs>171</Paragraphs>
  <Slides>21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Corbel</vt:lpstr>
      <vt:lpstr>Corbel</vt:lpstr>
      <vt:lpstr>Lucida Grande</vt:lpstr>
      <vt:lpstr>Wingdings</vt:lpstr>
      <vt:lpstr>Office Theme</vt:lpstr>
      <vt:lpstr>How to write a UCAS Teacher Reference</vt:lpstr>
      <vt:lpstr>Contents</vt:lpstr>
      <vt:lpstr>What is a UCAS Teacher Reference</vt:lpstr>
      <vt:lpstr>Guidelines</vt:lpstr>
      <vt:lpstr>The reference process – basic model</vt:lpstr>
      <vt:lpstr>How to begin</vt:lpstr>
      <vt:lpstr>Why is the reference important?</vt:lpstr>
      <vt:lpstr>Who, how and what?</vt:lpstr>
      <vt:lpstr>What are admissions specialists looking for? </vt:lpstr>
      <vt:lpstr>Example structure of the reference </vt:lpstr>
      <vt:lpstr>Information on the school/college</vt:lpstr>
      <vt:lpstr>Special circumstances</vt:lpstr>
      <vt:lpstr>Subject specific information</vt:lpstr>
      <vt:lpstr>Compiling subject reports</vt:lpstr>
      <vt:lpstr>Some examples…..</vt:lpstr>
      <vt:lpstr>Predicted grades</vt:lpstr>
      <vt:lpstr>Make sure there is enough detail….</vt:lpstr>
      <vt:lpstr>Common issues</vt:lpstr>
      <vt:lpstr>What if the reference is for an ex-student?</vt:lpstr>
      <vt:lpstr>Concluding remarks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write a UCAS Teacher Reference</dc:title>
  <dc:creator>Hazel Jessop</dc:creator>
  <cp:lastModifiedBy>Hazel Jessop</cp:lastModifiedBy>
  <cp:revision>20</cp:revision>
  <dcterms:created xsi:type="dcterms:W3CDTF">2020-03-26T13:03:09Z</dcterms:created>
  <dcterms:modified xsi:type="dcterms:W3CDTF">2020-04-01T09:50:45Z</dcterms:modified>
</cp:coreProperties>
</file>